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handoutMasterIdLst>
    <p:handoutMasterId r:id="rId33"/>
  </p:handoutMasterIdLst>
  <p:sldIdLst>
    <p:sldId id="256" r:id="rId2"/>
    <p:sldId id="357" r:id="rId3"/>
    <p:sldId id="358" r:id="rId4"/>
    <p:sldId id="359" r:id="rId5"/>
    <p:sldId id="360" r:id="rId6"/>
    <p:sldId id="354" r:id="rId7"/>
    <p:sldId id="361" r:id="rId8"/>
    <p:sldId id="362" r:id="rId9"/>
    <p:sldId id="363" r:id="rId10"/>
    <p:sldId id="367" r:id="rId11"/>
    <p:sldId id="369" r:id="rId12"/>
    <p:sldId id="370" r:id="rId13"/>
    <p:sldId id="373" r:id="rId14"/>
    <p:sldId id="372" r:id="rId15"/>
    <p:sldId id="371" r:id="rId16"/>
    <p:sldId id="364" r:id="rId17"/>
    <p:sldId id="365" r:id="rId18"/>
    <p:sldId id="366" r:id="rId19"/>
    <p:sldId id="374" r:id="rId20"/>
    <p:sldId id="375" r:id="rId21"/>
    <p:sldId id="376" r:id="rId22"/>
    <p:sldId id="377" r:id="rId23"/>
    <p:sldId id="378" r:id="rId24"/>
    <p:sldId id="379" r:id="rId25"/>
    <p:sldId id="380" r:id="rId26"/>
    <p:sldId id="381" r:id="rId27"/>
    <p:sldId id="382" r:id="rId28"/>
    <p:sldId id="383" r:id="rId29"/>
    <p:sldId id="384" r:id="rId30"/>
    <p:sldId id="386" r:id="rId3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FF99"/>
    <a:srgbClr val="FFCCFF"/>
    <a:srgbClr val="3333FF"/>
    <a:srgbClr val="00FF00"/>
    <a:srgbClr val="FF0066"/>
    <a:srgbClr val="FF9900"/>
    <a:srgbClr val="FF6600"/>
    <a:srgbClr val="CC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85688" autoAdjust="0"/>
  </p:normalViewPr>
  <p:slideViewPr>
    <p:cSldViewPr>
      <p:cViewPr varScale="1">
        <p:scale>
          <a:sx n="49" d="100"/>
          <a:sy n="49" d="100"/>
        </p:scale>
        <p:origin x="-1932" y="-84"/>
      </p:cViewPr>
      <p:guideLst>
        <p:guide orient="horz" pos="2160"/>
        <p:guide pos="2880"/>
      </p:guideLst>
    </p:cSldViewPr>
  </p:slideViewPr>
  <p:outlineViewPr>
    <p:cViewPr>
      <p:scale>
        <a:sx n="33" d="100"/>
        <a:sy n="33" d="100"/>
      </p:scale>
      <p:origin x="0" y="4506"/>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908" y="-72"/>
      </p:cViewPr>
      <p:guideLst>
        <p:guide orient="horz" pos="3126"/>
        <p:guide pos="2140"/>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 Type="http://schemas.openxmlformats.org/officeDocument/2006/relationships/slide" Target="slides/slide2.xml" />
  <Relationship Id="rId21" Type="http://schemas.openxmlformats.org/officeDocument/2006/relationships/slide" Target="slides/slide20.xml" />
  <Relationship Id="rId34" Type="http://schemas.openxmlformats.org/officeDocument/2006/relationships/presProps" Target="presProps.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handoutMaster" Target="handoutMasters/handoutMaster1.xml" />
  <Relationship Id="rId46" Type="http://schemas.microsoft.com/office/2015/10/relationships/revisionInfo" Target="revisionInfo.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slide" Target="slides/slide28.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notesMaster" Target="notesMasters/notesMaster1.xml" />
  <Relationship Id="rId37" Type="http://schemas.openxmlformats.org/officeDocument/2006/relationships/tableStyles" Target="tableStyles.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theme" Target="theme/theme1.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slide" Target="slides/slide30.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viewProps" Target="viewProp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6400" cy="496888"/>
          </a:xfrm>
          <a:prstGeom prst="rect">
            <a:avLst/>
          </a:prstGeom>
        </p:spPr>
        <p:txBody>
          <a:bodyPr vert="horz" lIns="91388" tIns="45694" rIns="91388" bIns="45694" rtlCol="0"/>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1" y="9428167"/>
            <a:ext cx="2946400" cy="496887"/>
          </a:xfrm>
          <a:prstGeom prst="rect">
            <a:avLst/>
          </a:prstGeom>
        </p:spPr>
        <p:txBody>
          <a:bodyPr vert="horz" lIns="91388" tIns="45694" rIns="91388" bIns="45694" rtlCol="0" anchor="b"/>
          <a:lstStyle>
            <a:lvl1pPr algn="r">
              <a:defRPr sz="1200"/>
            </a:lvl1pPr>
          </a:lstStyle>
          <a:p>
            <a:fld id="{DF21C784-A580-437C-B4A1-DF9E4035632D}" type="slidenum">
              <a:rPr kumimoji="1" lang="ja-JP" altLang="en-US" smtClean="0"/>
              <a:t>‹#›</a:t>
            </a:fld>
            <a:endParaRPr kumimoji="1" lang="ja-JP" altLang="en-US"/>
          </a:p>
        </p:txBody>
      </p:sp>
    </p:spTree>
    <p:extLst>
      <p:ext uri="{BB962C8B-B14F-4D97-AF65-F5344CB8AC3E}">
        <p14:creationId xmlns:p14="http://schemas.microsoft.com/office/powerpoint/2010/main" val="2151293065"/>
      </p:ext>
    </p:extLst>
  </p:cSld>
  <p:clrMap bg1="lt1" tx1="dk1" bg2="lt2" tx2="dk2" accent1="accent1" accent2="accent2" accent3="accent3" accent4="accent4" accent5="accent5" accent6="accent6" hlink="hlink" folHlink="folHlink"/>
  <p:hf sldNum="0"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5659" cy="496332"/>
          </a:xfrm>
          <a:prstGeom prst="rect">
            <a:avLst/>
          </a:prstGeom>
        </p:spPr>
        <p:txBody>
          <a:bodyPr vert="horz" lIns="91388" tIns="45694" rIns="91388" bIns="4569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6" y="0"/>
            <a:ext cx="2945659" cy="496332"/>
          </a:xfrm>
          <a:prstGeom prst="rect">
            <a:avLst/>
          </a:prstGeom>
        </p:spPr>
        <p:txBody>
          <a:bodyPr vert="horz" lIns="91388" tIns="45694" rIns="91388" bIns="45694" rtlCol="0"/>
          <a:lstStyle>
            <a:lvl1pPr algn="r">
              <a:defRPr sz="1200"/>
            </a:lvl1pPr>
          </a:lstStyle>
          <a:p>
            <a:fld id="{872FB700-4961-4C9F-BB7D-29AC86BF26D3}" type="datetimeFigureOut">
              <a:rPr kumimoji="1" lang="ja-JP" altLang="en-US" smtClean="0"/>
              <a:t>2019/6/4</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88" tIns="45694" rIns="91388" bIns="45694" rtlCol="0" anchor="ctr"/>
          <a:lstStyle/>
          <a:p>
            <a:endParaRPr lang="ja-JP" altLang="en-US"/>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388" tIns="45694" rIns="91388" bIns="456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28582"/>
            <a:ext cx="2945659" cy="496332"/>
          </a:xfrm>
          <a:prstGeom prst="rect">
            <a:avLst/>
          </a:prstGeom>
        </p:spPr>
        <p:txBody>
          <a:bodyPr vert="horz" lIns="91388" tIns="45694" rIns="91388" bIns="45694" rtlCol="0" anchor="b"/>
          <a:lstStyle>
            <a:lvl1pPr algn="l">
              <a:defRPr sz="1200"/>
            </a:lvl1pPr>
          </a:lstStyle>
          <a:p>
            <a:r>
              <a:rPr kumimoji="1" lang="en-US" altLang="ja-JP"/>
              <a:t>1</a:t>
            </a:r>
            <a:endParaRPr kumimoji="1" lang="ja-JP" altLang="en-US"/>
          </a:p>
        </p:txBody>
      </p:sp>
      <p:sp>
        <p:nvSpPr>
          <p:cNvPr id="7" name="スライド番号プレースホルダー 6"/>
          <p:cNvSpPr>
            <a:spLocks noGrp="1"/>
          </p:cNvSpPr>
          <p:nvPr>
            <p:ph type="sldNum" sz="quarter" idx="5"/>
          </p:nvPr>
        </p:nvSpPr>
        <p:spPr>
          <a:xfrm>
            <a:off x="3850446" y="9428582"/>
            <a:ext cx="2945659" cy="496332"/>
          </a:xfrm>
          <a:prstGeom prst="rect">
            <a:avLst/>
          </a:prstGeom>
        </p:spPr>
        <p:txBody>
          <a:bodyPr vert="horz" lIns="91388" tIns="45694" rIns="91388" bIns="45694" rtlCol="0" anchor="b"/>
          <a:lstStyle>
            <a:lvl1pPr algn="r">
              <a:defRPr sz="1200"/>
            </a:lvl1pPr>
          </a:lstStyle>
          <a:p>
            <a:fld id="{EFF541D9-42CE-4A96-AECA-A3FB7C1BBA93}" type="slidenum">
              <a:rPr kumimoji="1" lang="ja-JP" altLang="en-US" smtClean="0"/>
              <a:t>‹#›</a:t>
            </a:fld>
            <a:endParaRPr kumimoji="1" lang="ja-JP" altLang="en-US"/>
          </a:p>
        </p:txBody>
      </p:sp>
    </p:spTree>
    <p:extLst>
      <p:ext uri="{BB962C8B-B14F-4D97-AF65-F5344CB8AC3E}">
        <p14:creationId xmlns:p14="http://schemas.microsoft.com/office/powerpoint/2010/main" val="13092351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99984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5120C81C-DC91-4C13-B790-72BF5448C132}"/>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3264F6C0-0F89-4477-99ED-F25F7B7CF1FA}" type="slidenum">
              <a:rPr lang="en-US" altLang="ja-JP">
                <a:solidFill>
                  <a:srgbClr val="000000"/>
                </a:solidFill>
                <a:latin typeface="Arial" panose="020B0604020202020204" pitchFamily="34" charset="0"/>
              </a:rPr>
              <a:pPr eaLnBrk="1" hangingPunct="1"/>
              <a:t>10</a:t>
            </a:fld>
            <a:endParaRPr lang="en-US" altLang="ja-JP">
              <a:solidFill>
                <a:srgbClr val="000000"/>
              </a:solidFill>
              <a:latin typeface="Arial" panose="020B0604020202020204" pitchFamily="34" charset="0"/>
            </a:endParaRPr>
          </a:p>
        </p:txBody>
      </p:sp>
      <p:sp>
        <p:nvSpPr>
          <p:cNvPr id="59395" name="Rectangle 2">
            <a:extLst>
              <a:ext uri="{FF2B5EF4-FFF2-40B4-BE49-F238E27FC236}">
                <a16:creationId xmlns:a16="http://schemas.microsoft.com/office/drawing/2014/main" xmlns="" id="{18E7BF1A-A4B6-4EDC-A9C5-53F45E9C3F94}"/>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xmlns="" id="{58968930-2849-4A9E-9FF0-9991FDA92894}"/>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次に特長の２点目、</a:t>
            </a:r>
          </a:p>
          <a:p>
            <a:pPr eaLnBrk="1" hangingPunct="1"/>
            <a:r>
              <a:rPr lang="ja-JP" altLang="en-US">
                <a:latin typeface="Arial" panose="020B0604020202020204" pitchFamily="34" charset="0"/>
              </a:rPr>
              <a:t>②「地域総合治水推進計画」ですが、</a:t>
            </a:r>
          </a:p>
          <a:p>
            <a:pPr eaLnBrk="1" hangingPunct="1">
              <a:lnSpc>
                <a:spcPct val="120000"/>
              </a:lnSpc>
              <a:spcBef>
                <a:spcPct val="0"/>
              </a:spcBef>
            </a:pPr>
            <a:r>
              <a:rPr lang="ja-JP" altLang="en-US">
                <a:latin typeface="Arial" panose="020B0604020202020204" pitchFamily="34" charset="0"/>
              </a:rPr>
              <a:t>河川流域を基本として、県土をご覧の１１の地域に分け、この地域ごとに推進計画を策定することとしています。</a:t>
            </a:r>
          </a:p>
          <a:p>
            <a:pPr eaLnBrk="1" hangingPunct="1">
              <a:lnSpc>
                <a:spcPct val="120000"/>
              </a:lnSpc>
              <a:spcBef>
                <a:spcPct val="0"/>
              </a:spcBef>
            </a:pPr>
            <a:endParaRPr lang="ja-JP" altLang="en-US">
              <a:latin typeface="Arial" panose="020B0604020202020204" pitchFamily="34" charset="0"/>
            </a:endParaRPr>
          </a:p>
          <a:p>
            <a:pPr eaLnBrk="1" hangingPunct="1">
              <a:lnSpc>
                <a:spcPct val="120000"/>
              </a:lnSpc>
              <a:spcBef>
                <a:spcPct val="0"/>
              </a:spcBef>
            </a:pPr>
            <a:r>
              <a:rPr lang="ja-JP" altLang="en-US">
                <a:latin typeface="Arial" panose="020B0604020202020204" pitchFamily="34" charset="0"/>
              </a:rPr>
              <a:t>また、計画を策定するときには、地域ごとに、県民、学識、行政等からなる総合治水推進協議会を設置し、広く県民の意見をきくこととしています。</a:t>
            </a:r>
          </a:p>
        </p:txBody>
      </p:sp>
    </p:spTree>
    <p:extLst>
      <p:ext uri="{BB962C8B-B14F-4D97-AF65-F5344CB8AC3E}">
        <p14:creationId xmlns:p14="http://schemas.microsoft.com/office/powerpoint/2010/main" val="334903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xmlns="" id="{2ECA4A47-195B-4806-B73E-41D5342C5632}"/>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09DEE053-9AAD-444D-B95C-25B215D9BDEA}" type="slidenum">
              <a:rPr lang="en-US" altLang="ja-JP">
                <a:solidFill>
                  <a:srgbClr val="000000"/>
                </a:solidFill>
                <a:latin typeface="Arial" panose="020B0604020202020204" pitchFamily="34" charset="0"/>
              </a:rPr>
              <a:pPr eaLnBrk="1" hangingPunct="1"/>
              <a:t>11</a:t>
            </a:fld>
            <a:endParaRPr lang="en-US" altLang="ja-JP">
              <a:solidFill>
                <a:srgbClr val="000000"/>
              </a:solidFill>
              <a:latin typeface="Arial" panose="020B0604020202020204" pitchFamily="34" charset="0"/>
            </a:endParaRPr>
          </a:p>
        </p:txBody>
      </p:sp>
      <p:sp>
        <p:nvSpPr>
          <p:cNvPr id="61443" name="Rectangle 2">
            <a:extLst>
              <a:ext uri="{FF2B5EF4-FFF2-40B4-BE49-F238E27FC236}">
                <a16:creationId xmlns:a16="http://schemas.microsoft.com/office/drawing/2014/main" xmlns="" id="{F139C8AE-9548-4224-A895-D2C1BBEE97C5}"/>
              </a:ext>
            </a:extLst>
          </p:cNvPr>
          <p:cNvSpPr>
            <a:spLocks noGrp="1" noRot="1" noChangeAspect="1" noChangeArrowheads="1" noTextEdit="1"/>
          </p:cNvSpPr>
          <p:nvPr>
            <p:ph type="sldImg"/>
          </p:nvPr>
        </p:nvSpPr>
        <p:spPr>
          <a:ln/>
        </p:spPr>
      </p:sp>
      <p:sp>
        <p:nvSpPr>
          <p:cNvPr id="221187" name="Rectangle 3">
            <a:extLst>
              <a:ext uri="{FF2B5EF4-FFF2-40B4-BE49-F238E27FC236}">
                <a16:creationId xmlns:a16="http://schemas.microsoft.com/office/drawing/2014/main" xmlns="" id="{15734D01-FDDF-4958-BEE8-952F65D44C5B}"/>
              </a:ext>
            </a:extLst>
          </p:cNvPr>
          <p:cNvSpPr>
            <a:spLocks noGrp="1" noChangeArrowheads="1"/>
          </p:cNvSpPr>
          <p:nvPr>
            <p:ph type="body" idx="1"/>
          </p:nvPr>
        </p:nvSpPr>
        <p:spPr/>
        <p:txBody>
          <a:bodyPr/>
          <a:lstStyle/>
          <a:p>
            <a:pPr eaLnBrk="1" hangingPunct="1">
              <a:defRPr/>
            </a:pPr>
            <a:r>
              <a:rPr lang="ja-JP" altLang="en-US" dirty="0"/>
              <a:t>次に　③雨水の流出量が増加する一定規模以上の開発行為を行う開発者等に対し</a:t>
            </a:r>
            <a:r>
              <a:rPr lang="ja-JP" altLang="en-US" dirty="0">
                <a:effectLst>
                  <a:outerShdw blurRad="38100" dist="38100" dir="2700000" algn="tl">
                    <a:srgbClr val="C0C0C0"/>
                  </a:outerShdw>
                </a:effectLst>
              </a:rPr>
              <a:t>「重要調整池」の設置等を義務化し、違反時の罰則を設けている点</a:t>
            </a:r>
          </a:p>
          <a:p>
            <a:pPr eaLnBrk="1" hangingPunct="1">
              <a:lnSpc>
                <a:spcPct val="120000"/>
              </a:lnSpc>
              <a:spcBef>
                <a:spcPct val="0"/>
              </a:spcBef>
              <a:defRPr/>
            </a:pPr>
            <a:r>
              <a:rPr lang="ja-JP" altLang="en-US" dirty="0"/>
              <a:t>です。</a:t>
            </a:r>
            <a:endParaRPr lang="en-US" altLang="ja-JP" dirty="0"/>
          </a:p>
          <a:p>
            <a:pPr eaLnBrk="1" hangingPunct="1">
              <a:lnSpc>
                <a:spcPct val="120000"/>
              </a:lnSpc>
              <a:spcBef>
                <a:spcPct val="0"/>
              </a:spcBef>
              <a:defRPr/>
            </a:pPr>
            <a:r>
              <a:rPr lang="ja-JP" altLang="en-US" dirty="0"/>
              <a:t>調整池の設置につきましては、我々河川管理者が従来から、開発者等と協議をしてきたところですが、今までは根拠法令がなく、行政指導という範囲で協議をしていました。しかし、今後は総合治水条例のもと協議をすることとなり、設置だけでなく、維持管理の義務も定めております。</a:t>
            </a:r>
            <a:endParaRPr lang="en-US" altLang="ja-JP" dirty="0"/>
          </a:p>
        </p:txBody>
      </p:sp>
    </p:spTree>
    <p:extLst>
      <p:ext uri="{BB962C8B-B14F-4D97-AF65-F5344CB8AC3E}">
        <p14:creationId xmlns:p14="http://schemas.microsoft.com/office/powerpoint/2010/main" val="77140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xmlns="" id="{CFA399D7-F987-48B4-9321-87267A083DBF}"/>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2E094151-CB1C-481D-9145-B8CC1B3E2F67}" type="slidenum">
              <a:rPr lang="en-US" altLang="ja-JP">
                <a:solidFill>
                  <a:srgbClr val="000000"/>
                </a:solidFill>
                <a:latin typeface="Arial" panose="020B0604020202020204" pitchFamily="34" charset="0"/>
              </a:rPr>
              <a:pPr eaLnBrk="1" hangingPunct="1"/>
              <a:t>12</a:t>
            </a:fld>
            <a:endParaRPr lang="en-US" altLang="ja-JP">
              <a:solidFill>
                <a:srgbClr val="000000"/>
              </a:solidFill>
              <a:latin typeface="Arial" panose="020B0604020202020204" pitchFamily="34" charset="0"/>
            </a:endParaRPr>
          </a:p>
        </p:txBody>
      </p:sp>
      <p:sp>
        <p:nvSpPr>
          <p:cNvPr id="65539" name="Rectangle 2">
            <a:extLst>
              <a:ext uri="{FF2B5EF4-FFF2-40B4-BE49-F238E27FC236}">
                <a16:creationId xmlns:a16="http://schemas.microsoft.com/office/drawing/2014/main" xmlns="" id="{63D3F0EA-6418-4991-9124-EA8027837DB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C6ED4F0B-53CD-4C13-85E0-EA92DA2CAA4F}"/>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次に条例の構成ですが、ご覧のように、</a:t>
            </a:r>
          </a:p>
          <a:p>
            <a:pPr eaLnBrk="1" hangingPunct="1"/>
            <a:r>
              <a:rPr lang="ja-JP" altLang="en-US">
                <a:latin typeface="Arial" panose="020B0604020202020204" pitchFamily="34" charset="0"/>
              </a:rPr>
              <a:t>先ほど申し上げた３つの柱「河川下水道対策」「流域対策」「減災対策」ごとに関係する施策を各々、章ごとに規定しています。</a:t>
            </a:r>
          </a:p>
          <a:p>
            <a:pPr eaLnBrk="1" hangingPunct="1"/>
            <a:r>
              <a:rPr lang="ja-JP" altLang="en-US">
                <a:latin typeface="Arial" panose="020B0604020202020204" pitchFamily="34" charset="0"/>
              </a:rPr>
              <a:t>その上で、これら施策の計画的・効率的な実施を担保するためのスキームである「地域総合治水推進計画」を前段で規定しています。</a:t>
            </a:r>
          </a:p>
        </p:txBody>
      </p:sp>
    </p:spTree>
    <p:extLst>
      <p:ext uri="{BB962C8B-B14F-4D97-AF65-F5344CB8AC3E}">
        <p14:creationId xmlns:p14="http://schemas.microsoft.com/office/powerpoint/2010/main" val="2993563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xmlns="" id="{3BB2ABBF-EB33-4304-8CD6-89A0F5FA044E}"/>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762B310B-4225-4A64-B3FC-33C130419D8F}" type="slidenum">
              <a:rPr lang="en-US" altLang="ja-JP">
                <a:latin typeface="Arial" panose="020B0604020202020204" pitchFamily="34" charset="0"/>
              </a:rPr>
              <a:pPr eaLnBrk="1" hangingPunct="1"/>
              <a:t>13</a:t>
            </a:fld>
            <a:endParaRPr lang="en-US" altLang="ja-JP">
              <a:latin typeface="Arial" panose="020B0604020202020204" pitchFamily="34" charset="0"/>
            </a:endParaRPr>
          </a:p>
        </p:txBody>
      </p:sp>
      <p:sp>
        <p:nvSpPr>
          <p:cNvPr id="70659" name="Rectangle 2">
            <a:extLst>
              <a:ext uri="{FF2B5EF4-FFF2-40B4-BE49-F238E27FC236}">
                <a16:creationId xmlns:a16="http://schemas.microsoft.com/office/drawing/2014/main" xmlns="" id="{1430D6D9-3695-4AEE-83A9-B5450E022754}"/>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xmlns="" id="{B22D7428-9288-4DC5-A24A-4DAC43EAB9D8}"/>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推進計画の策定単位である計画地域ですが、県土をご覧の１１地域に分けています。</a:t>
            </a:r>
          </a:p>
          <a:p>
            <a:pPr eaLnBrk="1" hangingPunct="1"/>
            <a:r>
              <a:rPr lang="ja-JP" altLang="en-US">
                <a:latin typeface="Arial" panose="020B0604020202020204" pitchFamily="34" charset="0"/>
              </a:rPr>
              <a:t>これは河川の流域を基本として、市町界等を勘案して分割したもので、この計画地域ごとに先ほど申し上げた</a:t>
            </a:r>
          </a:p>
          <a:p>
            <a:pPr eaLnBrk="1" hangingPunct="1"/>
            <a:r>
              <a:rPr lang="ja-JP" altLang="en-US">
                <a:latin typeface="Arial" panose="020B0604020202020204" pitchFamily="34" charset="0"/>
              </a:rPr>
              <a:t>推進協議会を設置し、それぞれで推進計画を策定することとしています。</a:t>
            </a:r>
          </a:p>
        </p:txBody>
      </p:sp>
    </p:spTree>
    <p:extLst>
      <p:ext uri="{BB962C8B-B14F-4D97-AF65-F5344CB8AC3E}">
        <p14:creationId xmlns:p14="http://schemas.microsoft.com/office/powerpoint/2010/main" val="49364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xmlns="" id="{000E1239-0DAE-4AD5-9147-0C6E9EC452C5}"/>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E6A49F8C-64B2-4AA4-B356-E331F6145FD7}" type="slidenum">
              <a:rPr lang="en-US" altLang="ja-JP">
                <a:latin typeface="Arial" panose="020B0604020202020204" pitchFamily="34" charset="0"/>
              </a:rPr>
              <a:pPr eaLnBrk="1" hangingPunct="1"/>
              <a:t>14</a:t>
            </a:fld>
            <a:endParaRPr lang="en-US" altLang="ja-JP">
              <a:latin typeface="Arial" panose="020B0604020202020204" pitchFamily="34" charset="0"/>
            </a:endParaRPr>
          </a:p>
        </p:txBody>
      </p:sp>
      <p:sp>
        <p:nvSpPr>
          <p:cNvPr id="69635" name="Rectangle 2">
            <a:extLst>
              <a:ext uri="{FF2B5EF4-FFF2-40B4-BE49-F238E27FC236}">
                <a16:creationId xmlns:a16="http://schemas.microsoft.com/office/drawing/2014/main" xmlns="" id="{13366297-62B0-4690-97CC-12FBC227D0E6}"/>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xmlns="" id="{8E6A1C54-7ED7-4EBA-995B-35E22896FE41}"/>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ここからは、条例の中身を少し抜粋してご紹介します。</a:t>
            </a:r>
          </a:p>
          <a:p>
            <a:pPr eaLnBrk="1" hangingPunct="1"/>
            <a:r>
              <a:rPr lang="ja-JP" altLang="en-US">
                <a:latin typeface="Arial" panose="020B0604020202020204" pitchFamily="34" charset="0"/>
              </a:rPr>
              <a:t>まず、特長の一つとして申し上げた「地域総合治水推進計画」です。</a:t>
            </a:r>
          </a:p>
          <a:p>
            <a:pPr eaLnBrk="1" hangingPunct="1"/>
            <a:r>
              <a:rPr lang="ja-JP" altLang="en-US" sz="900">
                <a:latin typeface="Arial" panose="020B0604020202020204" pitchFamily="34" charset="0"/>
              </a:rPr>
              <a:t>総合治水に関する施策の計画的な推進を図るため、県が策定するものですが、</a:t>
            </a:r>
          </a:p>
          <a:p>
            <a:pPr eaLnBrk="1" hangingPunct="1"/>
            <a:r>
              <a:rPr lang="ja-JP" altLang="en-US" sz="900">
                <a:latin typeface="Arial" panose="020B0604020202020204" pitchFamily="34" charset="0"/>
              </a:rPr>
              <a:t>策定する時には、計画地域ごとに設置する</a:t>
            </a:r>
            <a:r>
              <a:rPr lang="ja-JP" altLang="en-US">
                <a:solidFill>
                  <a:schemeClr val="hlink"/>
                </a:solidFill>
                <a:latin typeface="Arial" panose="020B0604020202020204" pitchFamily="34" charset="0"/>
              </a:rPr>
              <a:t>総合治水推進協議会において</a:t>
            </a:r>
            <a:r>
              <a:rPr lang="ja-JP" altLang="en-US">
                <a:latin typeface="Arial" panose="020B0604020202020204" pitchFamily="34" charset="0"/>
              </a:rPr>
              <a:t>、広く県民の意見を聴くこととしています。</a:t>
            </a:r>
          </a:p>
          <a:p>
            <a:pPr eaLnBrk="1" hangingPunct="1"/>
            <a:endParaRPr lang="en-US" altLang="ja-JP">
              <a:latin typeface="Arial" panose="020B0604020202020204" pitchFamily="34" charset="0"/>
            </a:endParaRPr>
          </a:p>
        </p:txBody>
      </p:sp>
    </p:spTree>
    <p:extLst>
      <p:ext uri="{BB962C8B-B14F-4D97-AF65-F5344CB8AC3E}">
        <p14:creationId xmlns:p14="http://schemas.microsoft.com/office/powerpoint/2010/main" val="42671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xmlns="" id="{1C386A7B-1EE6-4F86-A9EB-0D946D1ACFEC}"/>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29EB8241-2BC5-413D-A693-E956DDC7C96C}" type="slidenum">
              <a:rPr lang="en-US" altLang="ja-JP">
                <a:solidFill>
                  <a:srgbClr val="000000"/>
                </a:solidFill>
                <a:latin typeface="Arial" panose="020B0604020202020204" pitchFamily="34" charset="0"/>
              </a:rPr>
              <a:pPr eaLnBrk="1" hangingPunct="1"/>
              <a:t>15</a:t>
            </a:fld>
            <a:endParaRPr lang="en-US" altLang="ja-JP">
              <a:solidFill>
                <a:srgbClr val="000000"/>
              </a:solidFill>
              <a:latin typeface="Arial" panose="020B0604020202020204" pitchFamily="34" charset="0"/>
            </a:endParaRPr>
          </a:p>
        </p:txBody>
      </p:sp>
      <p:sp>
        <p:nvSpPr>
          <p:cNvPr id="66563" name="Rectangle 2">
            <a:extLst>
              <a:ext uri="{FF2B5EF4-FFF2-40B4-BE49-F238E27FC236}">
                <a16:creationId xmlns:a16="http://schemas.microsoft.com/office/drawing/2014/main" xmlns="" id="{A3AD7110-50A3-46C8-89D8-B85B3FB1BC11}"/>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xmlns="" id="{2211F5BE-2E20-47C3-A9E8-2F63F79617A6}"/>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これは、推進計画に盛り込む内容です。</a:t>
            </a:r>
          </a:p>
          <a:p>
            <a:pPr eaLnBrk="1" hangingPunct="1"/>
            <a:r>
              <a:rPr lang="ja-JP" altLang="en-US">
                <a:latin typeface="Arial" panose="020B0604020202020204" pitchFamily="34" charset="0"/>
              </a:rPr>
              <a:t>基本的な目標から具体的な対策、環境に関することなど、ご覧の７項目を計画に定める旨を条例で示しており、</a:t>
            </a:r>
          </a:p>
          <a:p>
            <a:pPr eaLnBrk="1" hangingPunct="1"/>
            <a:r>
              <a:rPr lang="ja-JP" altLang="en-US">
                <a:latin typeface="Arial" panose="020B0604020202020204" pitchFamily="34" charset="0"/>
              </a:rPr>
              <a:t>今後は、各計画地域ごとの地域特性や取組状況等を踏まえながら、この項目毎に推進計画をとりまとめていくこととなります。</a:t>
            </a:r>
          </a:p>
          <a:p>
            <a:pPr eaLnBrk="1" hangingPunct="1"/>
            <a:endParaRPr lang="en-US" altLang="ja-JP">
              <a:latin typeface="Arial" panose="020B0604020202020204" pitchFamily="34" charset="0"/>
            </a:endParaRPr>
          </a:p>
        </p:txBody>
      </p:sp>
    </p:spTree>
    <p:extLst>
      <p:ext uri="{BB962C8B-B14F-4D97-AF65-F5344CB8AC3E}">
        <p14:creationId xmlns:p14="http://schemas.microsoft.com/office/powerpoint/2010/main" val="258152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xmlns="" id="{FD0D6DFB-7DFB-41A0-A1DF-B83CF1BFA2C1}"/>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53418B1C-585E-48A7-9801-BF38B0A24473}" type="slidenum">
              <a:rPr lang="en-US" altLang="ja-JP">
                <a:solidFill>
                  <a:srgbClr val="000000"/>
                </a:solidFill>
                <a:latin typeface="Arial" panose="020B0604020202020204" pitchFamily="34" charset="0"/>
              </a:rPr>
              <a:pPr eaLnBrk="1" hangingPunct="1"/>
              <a:t>16</a:t>
            </a:fld>
            <a:endParaRPr lang="en-US" altLang="ja-JP">
              <a:solidFill>
                <a:srgbClr val="000000"/>
              </a:solidFill>
              <a:latin typeface="Arial" panose="020B0604020202020204" pitchFamily="34" charset="0"/>
            </a:endParaRPr>
          </a:p>
        </p:txBody>
      </p:sp>
      <p:sp>
        <p:nvSpPr>
          <p:cNvPr id="56323" name="Rectangle 2">
            <a:extLst>
              <a:ext uri="{FF2B5EF4-FFF2-40B4-BE49-F238E27FC236}">
                <a16:creationId xmlns:a16="http://schemas.microsoft.com/office/drawing/2014/main" xmlns="" id="{63E761E6-C10A-4C9A-BEE2-B59B81C51D4E}"/>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xmlns="" id="{45D4BE30-AC9B-4A19-B838-5D7C1CA87A0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河川下水道対策については、県が管理する施設に対して、ご覧の取組を進めることとしています。</a:t>
            </a:r>
          </a:p>
          <a:p>
            <a:pPr eaLnBrk="1" hangingPunct="1"/>
            <a:r>
              <a:rPr lang="ja-JP" altLang="en-US">
                <a:latin typeface="Arial" panose="020B0604020202020204" pitchFamily="34" charset="0"/>
              </a:rPr>
              <a:t>また、県以外の施設、国管理の河川や市町管理の公共下水道等に対しても、県から同様の内容を実施すること等を求めることとしています。</a:t>
            </a:r>
          </a:p>
          <a:p>
            <a:pPr eaLnBrk="1" hangingPunct="1"/>
            <a:r>
              <a:rPr lang="ja-JP" altLang="en-US">
                <a:latin typeface="Arial" panose="020B0604020202020204" pitchFamily="34" charset="0"/>
              </a:rPr>
              <a:t>なお、これらの取組については、従来から河川法や下水道法に基づき実施しているものであり、この条例では総合治水に資する事項として確認的に規定したものです。</a:t>
            </a:r>
          </a:p>
          <a:p>
            <a:pPr eaLnBrk="1" hangingPunct="1"/>
            <a:endParaRPr lang="en-US" altLang="ja-JP">
              <a:latin typeface="Arial" panose="020B0604020202020204" pitchFamily="34" charset="0"/>
            </a:endParaRPr>
          </a:p>
        </p:txBody>
      </p:sp>
    </p:spTree>
    <p:extLst>
      <p:ext uri="{BB962C8B-B14F-4D97-AF65-F5344CB8AC3E}">
        <p14:creationId xmlns:p14="http://schemas.microsoft.com/office/powerpoint/2010/main" val="1523151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xmlns="" id="{A053C675-0856-4E59-A26E-855A34963747}"/>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264B529F-B82E-4999-A300-FE9322BD2452}" type="slidenum">
              <a:rPr lang="en-US" altLang="ja-JP">
                <a:solidFill>
                  <a:srgbClr val="000000"/>
                </a:solidFill>
                <a:latin typeface="Arial" panose="020B0604020202020204" pitchFamily="34" charset="0"/>
              </a:rPr>
              <a:pPr eaLnBrk="1" hangingPunct="1"/>
              <a:t>17</a:t>
            </a:fld>
            <a:endParaRPr lang="en-US" altLang="ja-JP">
              <a:solidFill>
                <a:srgbClr val="000000"/>
              </a:solidFill>
              <a:latin typeface="Arial" panose="020B0604020202020204" pitchFamily="34" charset="0"/>
            </a:endParaRPr>
          </a:p>
        </p:txBody>
      </p:sp>
      <p:sp>
        <p:nvSpPr>
          <p:cNvPr id="57347" name="Rectangle 2">
            <a:extLst>
              <a:ext uri="{FF2B5EF4-FFF2-40B4-BE49-F238E27FC236}">
                <a16:creationId xmlns:a16="http://schemas.microsoft.com/office/drawing/2014/main" xmlns="" id="{8DCCD48D-C8B2-49CE-8BDA-032E9E7D2DB0}"/>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xmlns="" id="{3CF88E67-9180-4EDB-83C3-132C0FDBBA73}"/>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続いて、土地等の雨水貯留浸透機能についてです。</a:t>
            </a:r>
          </a:p>
          <a:p>
            <a:pPr eaLnBrk="1" hangingPunct="1"/>
            <a:r>
              <a:rPr lang="ja-JP" altLang="en-US">
                <a:latin typeface="Arial" panose="020B0604020202020204" pitchFamily="34" charset="0"/>
              </a:rPr>
              <a:t>土地・建物・工作物・水田・ため池の所有者等は、それぞれの方法により新たに雨水貯留浸透機能を備え、維持することとしております。</a:t>
            </a:r>
          </a:p>
          <a:p>
            <a:pPr eaLnBrk="1" hangingPunct="1"/>
            <a:r>
              <a:rPr lang="ja-JP" altLang="en-US">
                <a:latin typeface="Arial" panose="020B0604020202020204" pitchFamily="34" charset="0"/>
              </a:rPr>
              <a:t>例えば、公園や校庭等に雨水を貯めること、住宅に雨水タンクを設置すること、水田に穴の開いた堰板を設置して、排水する量を調節すること、ため池を掘削するなどで常時満水位を下げ、治水容量を確保すること、駐車場に透水性舗装をして、雨水を浸透させること等があげられます。</a:t>
            </a:r>
            <a:endParaRPr lang="en-US" altLang="ja-JP">
              <a:latin typeface="Arial" panose="020B0604020202020204" pitchFamily="34" charset="0"/>
            </a:endParaRP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なお、これについても、先ほどの調整池同様、知事の指定を受けたものについては、必ず雨水を貯留浸透しなければならないということになります。</a:t>
            </a:r>
          </a:p>
          <a:p>
            <a:pPr eaLnBrk="1" hangingPunct="1"/>
            <a:endParaRPr lang="en-US" altLang="ja-JP">
              <a:latin typeface="Arial" panose="020B0604020202020204" pitchFamily="34" charset="0"/>
            </a:endParaRPr>
          </a:p>
        </p:txBody>
      </p:sp>
    </p:spTree>
    <p:extLst>
      <p:ext uri="{BB962C8B-B14F-4D97-AF65-F5344CB8AC3E}">
        <p14:creationId xmlns:p14="http://schemas.microsoft.com/office/powerpoint/2010/main" val="1989073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xmlns="" id="{14979B93-929A-4088-95A5-7D7E168626C8}"/>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3DA4FE4B-3F16-4A0D-8819-D52264FC4B2A}" type="slidenum">
              <a:rPr lang="en-US" altLang="ja-JP">
                <a:solidFill>
                  <a:srgbClr val="000000"/>
                </a:solidFill>
                <a:latin typeface="Arial" panose="020B0604020202020204" pitchFamily="34" charset="0"/>
              </a:rPr>
              <a:pPr eaLnBrk="1" hangingPunct="1"/>
              <a:t>18</a:t>
            </a:fld>
            <a:endParaRPr lang="en-US" altLang="ja-JP">
              <a:solidFill>
                <a:srgbClr val="000000"/>
              </a:solidFill>
              <a:latin typeface="Arial" panose="020B0604020202020204" pitchFamily="34" charset="0"/>
            </a:endParaRPr>
          </a:p>
        </p:txBody>
      </p:sp>
      <p:sp>
        <p:nvSpPr>
          <p:cNvPr id="58371" name="Rectangle 2">
            <a:extLst>
              <a:ext uri="{FF2B5EF4-FFF2-40B4-BE49-F238E27FC236}">
                <a16:creationId xmlns:a16="http://schemas.microsoft.com/office/drawing/2014/main" xmlns="" id="{B7DCE026-8436-439A-B1E5-8B69FECC3AD0}"/>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xmlns="" id="{66BBD803-0C84-42D6-92B7-DA0B388CF22F}"/>
              </a:ext>
            </a:extLst>
          </p:cNvPr>
          <p:cNvSpPr>
            <a:spLocks noGrp="1" noChangeArrowheads="1"/>
          </p:cNvSpPr>
          <p:nvPr>
            <p:ph type="body" idx="1"/>
          </p:nvPr>
        </p:nvSpPr>
        <p:spPr/>
        <p:txBody>
          <a:bodyPr/>
          <a:lstStyle/>
          <a:p>
            <a:pPr eaLnBrk="1" hangingPunct="1">
              <a:defRPr/>
            </a:pPr>
            <a:r>
              <a:rPr lang="ja-JP" altLang="en-US" dirty="0"/>
              <a:t>次に</a:t>
            </a:r>
            <a:r>
              <a:rPr lang="ja-JP" altLang="en-US" dirty="0">
                <a:effectLst>
                  <a:outerShdw blurRad="38100" dist="38100" dir="2700000" algn="tl">
                    <a:srgbClr val="C0C0C0"/>
                  </a:outerShdw>
                </a:effectLst>
              </a:rPr>
              <a:t>貯水施設の雨水貯留容量の確保についてです。</a:t>
            </a:r>
          </a:p>
          <a:p>
            <a:pPr eaLnBrk="1" hangingPunct="1">
              <a:defRPr/>
            </a:pPr>
            <a:r>
              <a:rPr lang="ja-JP" altLang="en-US" dirty="0"/>
              <a:t>利水ダムやため池等の貯水施設では、あらかじめ、貯水量を減らしておくなどで、大雨に伴う雨水を貯留する容量を確保するようにしなければならないとしております。</a:t>
            </a:r>
          </a:p>
          <a:p>
            <a:pPr eaLnBrk="1" hangingPunct="1">
              <a:defRPr/>
            </a:pPr>
            <a:r>
              <a:rPr lang="ja-JP" altLang="en-US" dirty="0"/>
              <a:t>●</a:t>
            </a:r>
          </a:p>
          <a:p>
            <a:pPr eaLnBrk="1" hangingPunct="1">
              <a:defRPr/>
            </a:pPr>
            <a:r>
              <a:rPr lang="ja-JP" altLang="en-US" dirty="0"/>
              <a:t>これは、大雨が予想される時に、事前放流等によって、雨水を貯留する容量を空けておきます。</a:t>
            </a:r>
          </a:p>
          <a:p>
            <a:pPr eaLnBrk="1" hangingPunct="1">
              <a:defRPr/>
            </a:pPr>
            <a:r>
              <a:rPr lang="ja-JP" altLang="en-US" dirty="0"/>
              <a:t>●</a:t>
            </a:r>
          </a:p>
          <a:p>
            <a:pPr eaLnBrk="1" hangingPunct="1">
              <a:defRPr/>
            </a:pPr>
            <a:r>
              <a:rPr lang="ja-JP" altLang="en-US" dirty="0"/>
              <a:t>そうしておくことにより、その後大雨が降った時に、確保していたポケットに雨水が貯留できるということでございます。</a:t>
            </a:r>
          </a:p>
          <a:p>
            <a:pPr eaLnBrk="1" hangingPunct="1">
              <a:defRPr/>
            </a:pPr>
            <a:r>
              <a:rPr lang="ja-JP" altLang="en-US" dirty="0"/>
              <a:t>この考え方は至って単純ですが、本来は、これら貯水施設は水を利用する目的で貯めているものです。</a:t>
            </a:r>
          </a:p>
          <a:p>
            <a:pPr eaLnBrk="1" hangingPunct="1">
              <a:defRPr/>
            </a:pPr>
            <a:r>
              <a:rPr lang="ja-JP" altLang="en-US" dirty="0"/>
              <a:t>したがって、実際に、この事前放流等を行うためには、所有者・管理者の理解が特に必要となり、放流能力等構造的な制約もあります。</a:t>
            </a:r>
          </a:p>
          <a:p>
            <a:pPr eaLnBrk="1" hangingPunct="1">
              <a:defRPr/>
            </a:pPr>
            <a:endParaRPr lang="ja-JP" altLang="en-US" dirty="0">
              <a:effectLst>
                <a:outerShdw blurRad="38100" dist="38100" dir="2700000" algn="tl">
                  <a:srgbClr val="C0C0C0"/>
                </a:outerShdw>
              </a:effectLst>
            </a:endParaRPr>
          </a:p>
          <a:p>
            <a:pPr eaLnBrk="1" hangingPunct="1">
              <a:defRPr/>
            </a:pPr>
            <a:r>
              <a:rPr lang="ja-JP" altLang="en-US" dirty="0">
                <a:effectLst>
                  <a:outerShdw blurRad="38100" dist="38100" dir="2700000" algn="tl">
                    <a:srgbClr val="C0C0C0"/>
                  </a:outerShdw>
                </a:effectLst>
              </a:rPr>
              <a:t>なお、これについても特に必要な施設については、指定することができます。</a:t>
            </a:r>
          </a:p>
        </p:txBody>
      </p:sp>
    </p:spTree>
    <p:extLst>
      <p:ext uri="{BB962C8B-B14F-4D97-AF65-F5344CB8AC3E}">
        <p14:creationId xmlns:p14="http://schemas.microsoft.com/office/powerpoint/2010/main" val="2416697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xmlns="" id="{428EA1E0-CDDF-4295-A317-3B0EE54AD64E}"/>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5811D340-EC30-4E62-8741-2EB89DE6D4D7}" type="slidenum">
              <a:rPr lang="en-US" altLang="ja-JP">
                <a:latin typeface="Arial" panose="020B0604020202020204" pitchFamily="34" charset="0"/>
              </a:rPr>
              <a:pPr eaLnBrk="1" hangingPunct="1"/>
              <a:t>19</a:t>
            </a:fld>
            <a:endParaRPr lang="en-US" altLang="ja-JP">
              <a:latin typeface="Arial" panose="020B0604020202020204" pitchFamily="34" charset="0"/>
            </a:endParaRPr>
          </a:p>
        </p:txBody>
      </p:sp>
      <p:sp>
        <p:nvSpPr>
          <p:cNvPr id="73731" name="Rectangle 2">
            <a:extLst>
              <a:ext uri="{FF2B5EF4-FFF2-40B4-BE49-F238E27FC236}">
                <a16:creationId xmlns:a16="http://schemas.microsoft.com/office/drawing/2014/main" xmlns="" id="{A2F27EDE-0932-40DA-8319-B0C6B01F835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xmlns="" id="{FC3C9CC1-F49A-4636-AC9A-FD6DC7691144}"/>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次は、遊水機能の維持についてです。</a:t>
            </a:r>
          </a:p>
          <a:p>
            <a:pPr eaLnBrk="1" hangingPunct="1">
              <a:spcBef>
                <a:spcPct val="0"/>
              </a:spcBef>
            </a:pPr>
            <a:r>
              <a:rPr lang="ja-JP" altLang="en-US">
                <a:latin typeface="Arial" panose="020B0604020202020204" pitchFamily="34" charset="0"/>
              </a:rPr>
              <a:t>土地の所有者は、雨水や河川の流水を一時的に貯留する「遊水機能」を持っている農地等の土地について、その遊水機能の維持に努めなければなりませんとしています。</a:t>
            </a:r>
          </a:p>
          <a:p>
            <a:pPr eaLnBrk="1" hangingPunct="1">
              <a:spcBef>
                <a:spcPct val="0"/>
              </a:spcBef>
            </a:pPr>
            <a:r>
              <a:rPr lang="ja-JP" altLang="en-US">
                <a:latin typeface="Arial" panose="020B0604020202020204" pitchFamily="34" charset="0"/>
              </a:rPr>
              <a:t>これは、古くから先人達の知恵として、わざと堤防をつなげずに、（→次スライドに続く。）</a:t>
            </a:r>
          </a:p>
          <a:p>
            <a:pPr eaLnBrk="1" hangingPunct="1">
              <a:spcBef>
                <a:spcPct val="0"/>
              </a:spcBef>
            </a:pPr>
            <a:endParaRPr lang="ja-JP" altLang="en-US">
              <a:latin typeface="Arial" panose="020B0604020202020204" pitchFamily="34" charset="0"/>
            </a:endParaRPr>
          </a:p>
          <a:p>
            <a:pPr eaLnBrk="1" hangingPunct="1"/>
            <a:endParaRPr lang="en-US" altLang="ja-JP">
              <a:latin typeface="Arial" panose="020B0604020202020204" pitchFamily="34" charset="0"/>
            </a:endParaRPr>
          </a:p>
        </p:txBody>
      </p:sp>
    </p:spTree>
    <p:extLst>
      <p:ext uri="{BB962C8B-B14F-4D97-AF65-F5344CB8AC3E}">
        <p14:creationId xmlns:p14="http://schemas.microsoft.com/office/powerpoint/2010/main" val="172418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56365EDA-6FD2-4444-B841-320644DFF47D}"/>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FA57C488-9578-42CF-A924-CD0F9CCC4FC9}" type="slidenum">
              <a:rPr lang="en-US" altLang="ja-JP">
                <a:latin typeface="Arial" panose="020B0604020202020204" pitchFamily="34" charset="0"/>
              </a:rPr>
              <a:pPr eaLnBrk="1" hangingPunct="1"/>
              <a:t>2</a:t>
            </a:fld>
            <a:endParaRPr lang="en-US" altLang="ja-JP">
              <a:latin typeface="Arial" panose="020B0604020202020204" pitchFamily="34" charset="0"/>
            </a:endParaRPr>
          </a:p>
        </p:txBody>
      </p:sp>
      <p:sp>
        <p:nvSpPr>
          <p:cNvPr id="48131" name="Rectangle 2">
            <a:extLst>
              <a:ext uri="{FF2B5EF4-FFF2-40B4-BE49-F238E27FC236}">
                <a16:creationId xmlns:a16="http://schemas.microsoft.com/office/drawing/2014/main" xmlns="" id="{CFFF6D2D-88FB-4F48-9BF5-E078406B411F}"/>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xmlns="" id="{9CB85BBE-9264-4139-B7C3-AB0F6B74F6CF}"/>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総合治水条例は、平成２４年４月に策定されていますが、条例化に至った背景として、近年の台風被害をまとめています。</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平成１６年の台風２３号では、円山川などが破堤して、広い範囲で浸水被害が発生しました。このときは、山腹崩壊などによって流出した木や土砂が河道を閉塞してしまい、さらに被害が拡大しました。これを契機に災害に強い森づくりの重要性を改めて認識することとなりました。</a:t>
            </a:r>
            <a:endParaRPr lang="en-US" altLang="ja-JP">
              <a:latin typeface="Arial" panose="020B0604020202020204" pitchFamily="34" charset="0"/>
            </a:endParaRP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平成２１年の台風９号では、佐用町内において、夜間避難途中の住民が増水した水路に流されるという事案がありました。これを教訓とし、県民に対する防災知識の普及啓発や防災情報の提供等の重要性が今一度求められました。</a:t>
            </a: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そして、平成２３年、連続して襲来してきた台風１２号、１５号では、県内各地で観測史上最多の雨量を観測し、広範囲で避難勧告等が出され、高砂市・加古川市を流れる法華山谷川流域では広範囲で浸水被害が発生しました。</a:t>
            </a:r>
          </a:p>
          <a:p>
            <a:pPr eaLnBrk="1" hangingPunct="1"/>
            <a:r>
              <a:rPr lang="ja-JP" altLang="en-US">
                <a:latin typeface="Arial" panose="020B0604020202020204" pitchFamily="34" charset="0"/>
              </a:rPr>
              <a:t>また、このときは、和歌山県での洪水被害が特に甚大であり、その上流に位置する利水ダムの治水活用を問う声が高まりました。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大雨をもたらす最たる要因が台風ですが、これらの他にもゲリラ豪雨とよばれるような局地的大雨や梅雨前線、低気圧等による浸水被害も発生しています。</a:t>
            </a:r>
          </a:p>
        </p:txBody>
      </p:sp>
    </p:spTree>
    <p:extLst>
      <p:ext uri="{BB962C8B-B14F-4D97-AF65-F5344CB8AC3E}">
        <p14:creationId xmlns:p14="http://schemas.microsoft.com/office/powerpoint/2010/main" val="61406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xmlns="" id="{B0AD1637-BB50-4120-939D-667E23FDE0E6}"/>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67E0366F-6555-4046-80ED-2F95F28B58C9}" type="slidenum">
              <a:rPr lang="en-US" altLang="ja-JP">
                <a:latin typeface="Arial" panose="020B0604020202020204" pitchFamily="34" charset="0"/>
              </a:rPr>
              <a:pPr eaLnBrk="1" hangingPunct="1"/>
              <a:t>20</a:t>
            </a:fld>
            <a:endParaRPr lang="en-US" altLang="ja-JP">
              <a:latin typeface="Arial" panose="020B0604020202020204" pitchFamily="34" charset="0"/>
            </a:endParaRPr>
          </a:p>
        </p:txBody>
      </p:sp>
      <p:sp>
        <p:nvSpPr>
          <p:cNvPr id="74755" name="Rectangle 2">
            <a:extLst>
              <a:ext uri="{FF2B5EF4-FFF2-40B4-BE49-F238E27FC236}">
                <a16:creationId xmlns:a16="http://schemas.microsoft.com/office/drawing/2014/main" xmlns="" id="{60FF8F8D-7A0B-4901-A106-73C1AE2A479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xmlns="" id="{1575CF67-1C65-4A57-904F-FAE76E67DEFE}"/>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河川が増水した時に水を引き込んで、一時的に貯留する、いわゆる霞堤や越流堤というものですが、</a:t>
            </a:r>
          </a:p>
          <a:p>
            <a:pPr eaLnBrk="1" hangingPunct="1"/>
            <a:r>
              <a:rPr lang="ja-JP" altLang="en-US">
                <a:latin typeface="Arial" panose="020B0604020202020204" pitchFamily="34" charset="0"/>
              </a:rPr>
              <a:t>こういった遊水機能をもっている土地について、河川整備が進むまでの間、その機能を維持しようという考え方です。</a:t>
            </a:r>
          </a:p>
        </p:txBody>
      </p:sp>
    </p:spTree>
    <p:extLst>
      <p:ext uri="{BB962C8B-B14F-4D97-AF65-F5344CB8AC3E}">
        <p14:creationId xmlns:p14="http://schemas.microsoft.com/office/powerpoint/2010/main" val="13090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xmlns="" id="{FF1F9CB1-9764-4F32-B8F4-1F415EED674C}"/>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75B81C40-52E6-4F9F-B085-03353CF89863}" type="slidenum">
              <a:rPr lang="en-US" altLang="ja-JP">
                <a:latin typeface="Arial" panose="020B0604020202020204" pitchFamily="34" charset="0"/>
              </a:rPr>
              <a:pPr eaLnBrk="1" hangingPunct="1"/>
              <a:t>21</a:t>
            </a:fld>
            <a:endParaRPr lang="en-US" altLang="ja-JP">
              <a:latin typeface="Arial" panose="020B0604020202020204" pitchFamily="34" charset="0"/>
            </a:endParaRPr>
          </a:p>
        </p:txBody>
      </p:sp>
      <p:sp>
        <p:nvSpPr>
          <p:cNvPr id="75779" name="Rectangle 2">
            <a:extLst>
              <a:ext uri="{FF2B5EF4-FFF2-40B4-BE49-F238E27FC236}">
                <a16:creationId xmlns:a16="http://schemas.microsoft.com/office/drawing/2014/main" xmlns="" id="{84B597CC-87A3-40FC-9C97-CD2988A07069}"/>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xmlns="" id="{3585DD79-AA1B-42C6-B06F-19ECDDE581B8}"/>
              </a:ext>
            </a:extLst>
          </p:cNvPr>
          <p:cNvSpPr>
            <a:spLocks noGrp="1" noChangeArrowheads="1"/>
          </p:cNvSpPr>
          <p:nvPr>
            <p:ph type="body" idx="1"/>
          </p:nvPr>
        </p:nvSpPr>
        <p:spPr/>
        <p:txBody>
          <a:bodyPr/>
          <a:lstStyle/>
          <a:p>
            <a:pPr eaLnBrk="1" hangingPunct="1">
              <a:defRPr/>
            </a:pPr>
            <a:r>
              <a:rPr lang="ja-JP" altLang="en-US"/>
              <a:t>次は、</a:t>
            </a:r>
            <a:r>
              <a:rPr lang="ja-JP" altLang="en-US">
                <a:effectLst>
                  <a:outerShdw blurRad="38100" dist="38100" dir="2700000" algn="tl">
                    <a:srgbClr val="C0C0C0"/>
                  </a:outerShdw>
                </a:effectLst>
              </a:rPr>
              <a:t>森林の整備及び保全についてです。</a:t>
            </a:r>
          </a:p>
          <a:p>
            <a:pPr eaLnBrk="1" hangingPunct="1">
              <a:defRPr/>
            </a:pPr>
            <a:r>
              <a:rPr lang="ja-JP" altLang="en-US"/>
              <a:t>森林の所有者等は、森林が持っている雨水の浸透・滞留、県土保全の機能を確保することを目的として、森林の整備と保全が図られるよう努めなければなりませんとしています。</a:t>
            </a:r>
          </a:p>
          <a:p>
            <a:pPr eaLnBrk="1" hangingPunct="1">
              <a:defRPr/>
            </a:pPr>
            <a:r>
              <a:rPr lang="ja-JP" altLang="en-US"/>
              <a:t>冒頭にも触れたように、過去の台風災害でも山腹崩壊による土砂や流木が被害を拡大させているともいわれています。</a:t>
            </a:r>
          </a:p>
          <a:p>
            <a:pPr eaLnBrk="1" hangingPunct="1">
              <a:defRPr/>
            </a:pPr>
            <a:r>
              <a:rPr lang="ja-JP" altLang="en-US"/>
              <a:t>このようなこともあり、県では、平成１８年度から「災害に強い森づくり事業」に取り組んでおり、条例においても、引き続き、市町と連携してこれら森林の整備・保全のための施策を実施する旨を明記しています。</a:t>
            </a:r>
          </a:p>
          <a:p>
            <a:pPr eaLnBrk="1" hangingPunct="1">
              <a:defRPr/>
            </a:pPr>
            <a:r>
              <a:rPr lang="ja-JP" altLang="en-US"/>
              <a:t>なお、森林の保水力や流出抑制の効果を数値化することは困難とされ、様々な知見があるところですが、いずれにせよ、森林を良好な状態に保つことは、雨水流出抑制に寄与するといえます。</a:t>
            </a:r>
          </a:p>
          <a:p>
            <a:pPr eaLnBrk="1" hangingPunct="1">
              <a:defRPr/>
            </a:pPr>
            <a:endParaRPr lang="ja-JP" altLang="en-US"/>
          </a:p>
          <a:p>
            <a:pPr eaLnBrk="1" hangingPunct="1">
              <a:defRPr/>
            </a:pPr>
            <a:endParaRPr lang="ja-JP" altLang="en-US"/>
          </a:p>
          <a:p>
            <a:pPr eaLnBrk="1" hangingPunct="1">
              <a:defRPr/>
            </a:pPr>
            <a:endParaRPr lang="en-US" altLang="ja-JP">
              <a:solidFill>
                <a:schemeClr val="bg2"/>
              </a:solidFill>
              <a:effectLst>
                <a:outerShdw blurRad="38100" dist="38100" dir="2700000" algn="tl">
                  <a:srgbClr val="C0C0C0"/>
                </a:outerShdw>
              </a:effectLst>
            </a:endParaRPr>
          </a:p>
        </p:txBody>
      </p:sp>
    </p:spTree>
    <p:extLst>
      <p:ext uri="{BB962C8B-B14F-4D97-AF65-F5344CB8AC3E}">
        <p14:creationId xmlns:p14="http://schemas.microsoft.com/office/powerpoint/2010/main" val="114640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xmlns="" id="{C355A849-2D2B-439D-B2AE-04BE97E05EB6}"/>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E96804AD-D111-473A-A4F5-D60328B923A3}" type="slidenum">
              <a:rPr lang="en-US" altLang="ja-JP">
                <a:latin typeface="Arial" panose="020B0604020202020204" pitchFamily="34" charset="0"/>
              </a:rPr>
              <a:pPr eaLnBrk="1" hangingPunct="1"/>
              <a:t>22</a:t>
            </a:fld>
            <a:endParaRPr lang="en-US" altLang="ja-JP">
              <a:latin typeface="Arial" panose="020B0604020202020204" pitchFamily="34" charset="0"/>
            </a:endParaRPr>
          </a:p>
        </p:txBody>
      </p:sp>
      <p:sp>
        <p:nvSpPr>
          <p:cNvPr id="76803" name="Rectangle 2">
            <a:extLst>
              <a:ext uri="{FF2B5EF4-FFF2-40B4-BE49-F238E27FC236}">
                <a16:creationId xmlns:a16="http://schemas.microsoft.com/office/drawing/2014/main" xmlns="" id="{BBF95514-ADDF-4C5B-AAC0-5DC8DB50496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xmlns="" id="{5769FB6D-06D3-4571-A820-31D54ABB2EF8}"/>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浸水が想定される区域の指定、県民の情報の把握についてです。</a:t>
            </a:r>
          </a:p>
          <a:p>
            <a:pPr eaLnBrk="1" hangingPunct="1"/>
            <a:r>
              <a:rPr lang="ja-JP" altLang="en-US">
                <a:latin typeface="Arial" panose="020B0604020202020204" pitchFamily="34" charset="0"/>
              </a:rPr>
              <a:t>県は、 大雨によって河川が氾濫した場合に、浸水が想定される「区域」と「水深」を公表、</a:t>
            </a:r>
          </a:p>
          <a:p>
            <a:pPr eaLnBrk="1" hangingPunct="1"/>
            <a:r>
              <a:rPr lang="ja-JP" altLang="en-US">
                <a:latin typeface="Arial" panose="020B0604020202020204" pitchFamily="34" charset="0"/>
              </a:rPr>
              <a:t>また、県民は、情報の把握に努め、県が行う周知に協力するようにしなければなりませんとしています。</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水防法で「水位周知河川」の指定を受けた河川については、これら情報を公表することが義務付けられており、県では、水位周知河川７０河川において、浸水想定区域と水深を公表していますが、この７０河川を含む、県下全</a:t>
            </a:r>
            <a:r>
              <a:rPr lang="en-US" altLang="ja-JP">
                <a:latin typeface="Arial" panose="020B0604020202020204" pitchFamily="34" charset="0"/>
              </a:rPr>
              <a:t>684</a:t>
            </a:r>
            <a:r>
              <a:rPr lang="ja-JP" altLang="en-US">
                <a:latin typeface="Arial" panose="020B0604020202020204" pitchFamily="34" charset="0"/>
              </a:rPr>
              <a:t>河川でも、順次公表することとしています。</a:t>
            </a:r>
          </a:p>
          <a:p>
            <a:pPr eaLnBrk="1" hangingPunct="1"/>
            <a:r>
              <a:rPr lang="ja-JP" altLang="en-US">
                <a:latin typeface="Arial" panose="020B0604020202020204" pitchFamily="34" charset="0"/>
              </a:rPr>
              <a:t>平成</a:t>
            </a:r>
            <a:r>
              <a:rPr lang="en-US" altLang="ja-JP">
                <a:latin typeface="Arial" panose="020B0604020202020204" pitchFamily="34" charset="0"/>
              </a:rPr>
              <a:t>23</a:t>
            </a:r>
            <a:r>
              <a:rPr lang="ja-JP" altLang="en-US">
                <a:latin typeface="Arial" panose="020B0604020202020204" pitchFamily="34" charset="0"/>
              </a:rPr>
              <a:t>年度末時点で、全体の６割にあたる</a:t>
            </a:r>
            <a:r>
              <a:rPr lang="en-US" altLang="ja-JP">
                <a:latin typeface="Arial" panose="020B0604020202020204" pitchFamily="34" charset="0"/>
              </a:rPr>
              <a:t>404</a:t>
            </a:r>
            <a:r>
              <a:rPr lang="ja-JP" altLang="en-US">
                <a:latin typeface="Arial" panose="020B0604020202020204" pitchFamily="34" charset="0"/>
              </a:rPr>
              <a:t>河川について公表済。残る河川についても順次公表すべく進めています。</a:t>
            </a:r>
          </a:p>
          <a:p>
            <a:pPr eaLnBrk="1" hangingPunct="1"/>
            <a:endParaRPr lang="en-US" altLang="ja-JP">
              <a:latin typeface="Arial" panose="020B0604020202020204" pitchFamily="34" charset="0"/>
            </a:endParaRPr>
          </a:p>
        </p:txBody>
      </p:sp>
    </p:spTree>
    <p:extLst>
      <p:ext uri="{BB962C8B-B14F-4D97-AF65-F5344CB8AC3E}">
        <p14:creationId xmlns:p14="http://schemas.microsoft.com/office/powerpoint/2010/main" val="254464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xmlns="" id="{564AC972-D60A-4162-8A7E-17D2BFED8BA6}"/>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10897633-F085-44EF-B3FF-011FDEC4B5EE}" type="slidenum">
              <a:rPr lang="en-US" altLang="ja-JP">
                <a:latin typeface="Arial" panose="020B0604020202020204" pitchFamily="34" charset="0"/>
              </a:rPr>
              <a:pPr eaLnBrk="1" hangingPunct="1"/>
              <a:t>23</a:t>
            </a:fld>
            <a:endParaRPr lang="en-US" altLang="ja-JP">
              <a:latin typeface="Arial" panose="020B0604020202020204" pitchFamily="34" charset="0"/>
            </a:endParaRPr>
          </a:p>
        </p:txBody>
      </p:sp>
      <p:sp>
        <p:nvSpPr>
          <p:cNvPr id="77827" name="Rectangle 2">
            <a:extLst>
              <a:ext uri="{FF2B5EF4-FFF2-40B4-BE49-F238E27FC236}">
                <a16:creationId xmlns:a16="http://schemas.microsoft.com/office/drawing/2014/main" xmlns="" id="{90E83C71-AF25-4813-92C1-FE99963D0EC3}"/>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xmlns="" id="{2B7B41C2-BA15-4AD1-88C7-16B95F7BBB04}"/>
              </a:ext>
            </a:extLst>
          </p:cNvPr>
          <p:cNvSpPr>
            <a:spLocks noGrp="1" noChangeArrowheads="1"/>
          </p:cNvSpPr>
          <p:nvPr>
            <p:ph type="body" idx="1"/>
          </p:nvPr>
        </p:nvSpPr>
        <p:spPr/>
        <p:txBody>
          <a:bodyPr/>
          <a:lstStyle/>
          <a:p>
            <a:pPr eaLnBrk="1" hangingPunct="1">
              <a:defRPr/>
            </a:pPr>
            <a:r>
              <a:rPr lang="ja-JP" altLang="en-US"/>
              <a:t>次は、</a:t>
            </a:r>
            <a:r>
              <a:rPr lang="ja-JP" altLang="en-US">
                <a:effectLst>
                  <a:outerShdw blurRad="38100" dist="38100" dir="2700000" algn="tl">
                    <a:srgbClr val="C0C0C0"/>
                  </a:outerShdw>
                </a:effectLst>
              </a:rPr>
              <a:t>浸水による被害の発生に係る情報の伝達についてです。</a:t>
            </a:r>
          </a:p>
          <a:p>
            <a:pPr eaLnBrk="1" hangingPunct="1">
              <a:defRPr/>
            </a:pPr>
            <a:r>
              <a:rPr lang="ja-JP" altLang="en-US"/>
              <a:t>県は、管理する河川・下水道の水位や雨量等の情報を市町・県民に逐次提供すること等を規定しています。</a:t>
            </a:r>
          </a:p>
          <a:p>
            <a:pPr eaLnBrk="1" hangingPunct="1">
              <a:defRPr/>
            </a:pPr>
            <a:r>
              <a:rPr lang="ja-JP" altLang="en-US"/>
              <a:t>県では、河川にカメラや水位計を設置し、インターネットを通してそれらのリアルタイム情報や水位予測情報を配信する取組を進めています。</a:t>
            </a:r>
          </a:p>
          <a:p>
            <a:pPr eaLnBrk="1" hangingPunct="1">
              <a:defRPr/>
            </a:pPr>
            <a:endParaRPr lang="ja-JP" altLang="en-US"/>
          </a:p>
          <a:p>
            <a:pPr eaLnBrk="1" hangingPunct="1">
              <a:defRPr/>
            </a:pPr>
            <a:r>
              <a:rPr lang="ja-JP" altLang="en-US"/>
              <a:t>また、県民には、情報の把握、他者への伝達により、自ら・それぞれの安全の確保に努めなければならないことを求めています。</a:t>
            </a:r>
          </a:p>
          <a:p>
            <a:pPr eaLnBrk="1" hangingPunct="1">
              <a:defRPr/>
            </a:pPr>
            <a:r>
              <a:rPr lang="ja-JP" altLang="en-US"/>
              <a:t>この規定は、県が情報提供するだけではなく、県民自らがそれを把握等し、安全を確保するよう努めなければ、浸水被害を防ぐことはできないという考えのもと、県民にも自助・共助努力を求めたものであり、この条例の特徴的な表現です。これは、以降の条項にも同様に盛り込んでいます。</a:t>
            </a:r>
          </a:p>
        </p:txBody>
      </p:sp>
    </p:spTree>
    <p:extLst>
      <p:ext uri="{BB962C8B-B14F-4D97-AF65-F5344CB8AC3E}">
        <p14:creationId xmlns:p14="http://schemas.microsoft.com/office/powerpoint/2010/main" val="313790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xmlns="" id="{0D5B6A96-5B5A-4D2E-9FE7-9B611809FC40}"/>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5D5B29A7-58B1-4D11-969A-5DDDA38FDF11}" type="slidenum">
              <a:rPr lang="en-US" altLang="ja-JP">
                <a:latin typeface="Arial" panose="020B0604020202020204" pitchFamily="34" charset="0"/>
              </a:rPr>
              <a:pPr eaLnBrk="1" hangingPunct="1"/>
              <a:t>24</a:t>
            </a:fld>
            <a:endParaRPr lang="en-US" altLang="ja-JP">
              <a:latin typeface="Arial" panose="020B0604020202020204" pitchFamily="34" charset="0"/>
            </a:endParaRPr>
          </a:p>
        </p:txBody>
      </p:sp>
      <p:sp>
        <p:nvSpPr>
          <p:cNvPr id="78851" name="Rectangle 2">
            <a:extLst>
              <a:ext uri="{FF2B5EF4-FFF2-40B4-BE49-F238E27FC236}">
                <a16:creationId xmlns:a16="http://schemas.microsoft.com/office/drawing/2014/main" xmlns="" id="{C6529ADD-094E-4E77-81ED-36A0E9018E77}"/>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xmlns="" id="{24256058-B4D0-49B3-B3FC-A6C4908DC13F}"/>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ここで、この情報伝達に関する県の取組を一つご紹介します。</a:t>
            </a:r>
          </a:p>
          <a:p>
            <a:pPr eaLnBrk="1" hangingPunct="1"/>
            <a:r>
              <a:rPr lang="ja-JP" altLang="en-US">
                <a:latin typeface="Arial" panose="020B0604020202020204" pitchFamily="34" charset="0"/>
              </a:rPr>
              <a:t>河川氾濫予測システムといって、</a:t>
            </a:r>
          </a:p>
          <a:p>
            <a:pPr eaLnBrk="1" hangingPunct="1"/>
            <a:r>
              <a:rPr lang="ja-JP" altLang="en-US">
                <a:latin typeface="Arial" panose="020B0604020202020204" pitchFamily="34" charset="0"/>
              </a:rPr>
              <a:t>・気象庁の降雨予測データをもとに、３時間先までの河川水位を予測し、</a:t>
            </a:r>
          </a:p>
          <a:p>
            <a:pPr eaLnBrk="1" hangingPunct="1"/>
            <a:r>
              <a:rPr lang="ja-JP" altLang="en-US">
                <a:latin typeface="Arial" panose="020B0604020202020204" pitchFamily="34" charset="0"/>
              </a:rPr>
              <a:t>それを防災端末を通じて市町に配信、市町の避難勧告等の発令を支援しようというものです。</a:t>
            </a:r>
          </a:p>
          <a:p>
            <a:pPr eaLnBrk="1" hangingPunct="1"/>
            <a:r>
              <a:rPr lang="ja-JP" altLang="en-US">
                <a:latin typeface="Arial" panose="020B0604020202020204" pitchFamily="34" charset="0"/>
              </a:rPr>
              <a:t>・画面下には、防災端末での表示例を示しています。</a:t>
            </a:r>
          </a:p>
          <a:p>
            <a:pPr eaLnBrk="1" hangingPunct="1"/>
            <a:r>
              <a:rPr lang="ja-JP" altLang="en-US">
                <a:latin typeface="Arial" panose="020B0604020202020204" pitchFamily="34" charset="0"/>
              </a:rPr>
              <a:t>河川区間のなかで氾濫のおそれの有無が現在から３時間後まで一目で判るのと、</a:t>
            </a:r>
          </a:p>
          <a:p>
            <a:pPr eaLnBrk="1" hangingPunct="1"/>
            <a:r>
              <a:rPr lang="ja-JP" altLang="en-US">
                <a:latin typeface="Arial" panose="020B0604020202020204" pitchFamily="34" charset="0"/>
              </a:rPr>
              <a:t>さらに特定の区間を拡大して、より詳細に表示、また雨量や水位のグラフを表示することが可能です。</a:t>
            </a:r>
          </a:p>
          <a:p>
            <a:pPr eaLnBrk="1" hangingPunct="1"/>
            <a:r>
              <a:rPr lang="ja-JP" altLang="en-US">
                <a:latin typeface="Arial" panose="020B0604020202020204" pitchFamily="34" charset="0"/>
              </a:rPr>
              <a:t>これにより、市町はより地域を限定しての的確な避難勧告等の発令が可能となります。</a:t>
            </a:r>
          </a:p>
          <a:p>
            <a:pPr eaLnBrk="1" hangingPunct="1"/>
            <a:r>
              <a:rPr lang="ja-JP" altLang="en-US">
                <a:latin typeface="Arial" panose="020B0604020202020204" pitchFamily="34" charset="0"/>
              </a:rPr>
              <a:t>・今年度末までには、県下全ての河川でこの予測システムを整備すべく、現在取組を進めているところです。</a:t>
            </a:r>
          </a:p>
        </p:txBody>
      </p:sp>
    </p:spTree>
    <p:extLst>
      <p:ext uri="{BB962C8B-B14F-4D97-AF65-F5344CB8AC3E}">
        <p14:creationId xmlns:p14="http://schemas.microsoft.com/office/powerpoint/2010/main" val="310885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xmlns="" id="{205A5421-3EA5-49AA-9F93-555D9FE80C21}"/>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CBD83A2B-D657-43BA-9315-14F003088050}" type="slidenum">
              <a:rPr lang="en-US" altLang="ja-JP">
                <a:latin typeface="Arial" panose="020B0604020202020204" pitchFamily="34" charset="0"/>
              </a:rPr>
              <a:pPr eaLnBrk="1" hangingPunct="1"/>
              <a:t>25</a:t>
            </a:fld>
            <a:endParaRPr lang="en-US" altLang="ja-JP">
              <a:latin typeface="Arial" panose="020B0604020202020204" pitchFamily="34" charset="0"/>
            </a:endParaRPr>
          </a:p>
        </p:txBody>
      </p:sp>
      <p:sp>
        <p:nvSpPr>
          <p:cNvPr id="79875" name="Rectangle 2">
            <a:extLst>
              <a:ext uri="{FF2B5EF4-FFF2-40B4-BE49-F238E27FC236}">
                <a16:creationId xmlns:a16="http://schemas.microsoft.com/office/drawing/2014/main" xmlns="" id="{E3529302-243A-4908-BEF7-EECF9DD7AB18}"/>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xmlns="" id="{C3E5942D-A508-4FB3-93A5-500FDDD02AB0}"/>
              </a:ext>
            </a:extLst>
          </p:cNvPr>
          <p:cNvSpPr>
            <a:spLocks noGrp="1" noChangeArrowheads="1"/>
          </p:cNvSpPr>
          <p:nvPr>
            <p:ph type="body" idx="1"/>
          </p:nvPr>
        </p:nvSpPr>
        <p:spPr/>
        <p:txBody>
          <a:bodyPr/>
          <a:lstStyle/>
          <a:p>
            <a:pPr eaLnBrk="1" hangingPunct="1">
              <a:defRPr/>
            </a:pPr>
            <a:r>
              <a:rPr lang="ja-JP" altLang="en-US">
                <a:effectLst>
                  <a:outerShdw blurRad="38100" dist="38100" dir="2700000" algn="tl">
                    <a:srgbClr val="C0C0C0"/>
                  </a:outerShdw>
                </a:effectLst>
              </a:rPr>
              <a:t>次は、浸水による被害の軽減に関する学習についてです。</a:t>
            </a:r>
          </a:p>
          <a:p>
            <a:pPr eaLnBrk="1" hangingPunct="1">
              <a:spcBef>
                <a:spcPct val="20000"/>
              </a:spcBef>
              <a:defRPr/>
            </a:pPr>
            <a:r>
              <a:rPr lang="ja-JP" altLang="en-US"/>
              <a:t>県民は、浸水被害対策の重要性を認識し、これら対策について学習するように努めなければならないこと、</a:t>
            </a:r>
          </a:p>
          <a:p>
            <a:pPr eaLnBrk="1" hangingPunct="1">
              <a:spcBef>
                <a:spcPct val="20000"/>
              </a:spcBef>
              <a:defRPr/>
            </a:pPr>
            <a:r>
              <a:rPr lang="ja-JP" altLang="en-US">
                <a:effectLst>
                  <a:outerShdw blurRad="38100" dist="38100" dir="2700000" algn="tl">
                    <a:srgbClr val="C0C0C0"/>
                  </a:outerShdw>
                </a:effectLst>
              </a:rPr>
              <a:t>県は、</a:t>
            </a:r>
            <a:r>
              <a:rPr lang="ja-JP" altLang="en-US"/>
              <a:t>浸水被害と対策に関する知識を</a:t>
            </a:r>
            <a:r>
              <a:rPr lang="ja-JP" altLang="en-US">
                <a:effectLst>
                  <a:outerShdw blurRad="38100" dist="38100" dir="2700000" algn="tl">
                    <a:srgbClr val="C0C0C0"/>
                  </a:outerShdw>
                </a:effectLst>
              </a:rPr>
              <a:t>県民に普及し、学習を支援</a:t>
            </a:r>
            <a:r>
              <a:rPr lang="ja-JP" altLang="en-US"/>
              <a:t>することを規定しています。</a:t>
            </a:r>
          </a:p>
          <a:p>
            <a:pPr eaLnBrk="1" hangingPunct="1">
              <a:spcBef>
                <a:spcPct val="20000"/>
              </a:spcBef>
              <a:defRPr/>
            </a:pPr>
            <a:endParaRPr lang="ja-JP" altLang="en-US"/>
          </a:p>
          <a:p>
            <a:pPr eaLnBrk="1" hangingPunct="1">
              <a:spcBef>
                <a:spcPct val="20000"/>
              </a:spcBef>
              <a:defRPr/>
            </a:pPr>
            <a:r>
              <a:rPr lang="ja-JP" altLang="en-US"/>
              <a:t>続いて、</a:t>
            </a:r>
            <a:r>
              <a:rPr lang="ja-JP" altLang="en-US">
                <a:effectLst>
                  <a:outerShdw blurRad="38100" dist="38100" dir="2700000" algn="tl">
                    <a:srgbClr val="C0C0C0"/>
                  </a:outerShdw>
                </a:effectLst>
              </a:rPr>
              <a:t>浸水による被害の軽減のための体制の整備についてです。</a:t>
            </a:r>
          </a:p>
          <a:p>
            <a:pPr eaLnBrk="1" hangingPunct="1">
              <a:spcBef>
                <a:spcPct val="20000"/>
              </a:spcBef>
              <a:defRPr/>
            </a:pPr>
            <a:r>
              <a:rPr lang="ja-JP" altLang="en-US">
                <a:effectLst>
                  <a:outerShdw blurRad="38100" dist="38100" dir="2700000" algn="tl">
                    <a:srgbClr val="C0C0C0"/>
                  </a:outerShdw>
                </a:effectLst>
              </a:rPr>
              <a:t>県は、</a:t>
            </a:r>
            <a:r>
              <a:rPr lang="ja-JP" altLang="en-US"/>
              <a:t>市町と連携し、必要な資材の備蓄、避難の確保に役立つ情報の提供等を適切に行うことができる</a:t>
            </a:r>
            <a:r>
              <a:rPr lang="ja-JP" altLang="en-US">
                <a:effectLst>
                  <a:outerShdw blurRad="38100" dist="38100" dir="2700000" algn="tl">
                    <a:srgbClr val="C0C0C0"/>
                  </a:outerShdw>
                </a:effectLst>
              </a:rPr>
              <a:t>体制を整備</a:t>
            </a:r>
            <a:r>
              <a:rPr lang="ja-JP" altLang="en-US"/>
              <a:t>することを規定しています。</a:t>
            </a:r>
          </a:p>
          <a:p>
            <a:pPr eaLnBrk="1" hangingPunct="1">
              <a:spcBef>
                <a:spcPct val="20000"/>
              </a:spcBef>
              <a:defRPr/>
            </a:pPr>
            <a:endParaRPr lang="ja-JP" altLang="en-US"/>
          </a:p>
          <a:p>
            <a:pPr eaLnBrk="1" hangingPunct="1">
              <a:spcBef>
                <a:spcPct val="20000"/>
              </a:spcBef>
              <a:defRPr/>
            </a:pPr>
            <a:endParaRPr lang="ja-JP" altLang="en-US"/>
          </a:p>
          <a:p>
            <a:pPr eaLnBrk="1" hangingPunct="1">
              <a:defRPr/>
            </a:pPr>
            <a:endParaRPr lang="en-US" altLang="ja-JP">
              <a:solidFill>
                <a:schemeClr val="bg2"/>
              </a:solidFill>
              <a:effectLst>
                <a:outerShdw blurRad="38100" dist="38100" dir="2700000" algn="tl">
                  <a:srgbClr val="C0C0C0"/>
                </a:outerShdw>
              </a:effectLst>
            </a:endParaRPr>
          </a:p>
        </p:txBody>
      </p:sp>
    </p:spTree>
    <p:extLst>
      <p:ext uri="{BB962C8B-B14F-4D97-AF65-F5344CB8AC3E}">
        <p14:creationId xmlns:p14="http://schemas.microsoft.com/office/powerpoint/2010/main" val="138339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xmlns="" id="{0C005A89-CCC5-4EDC-8334-3E60425E1C3F}"/>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834D8458-BFA9-4919-BD8A-F36F5CEB45F1}" type="slidenum">
              <a:rPr lang="en-US" altLang="ja-JP">
                <a:latin typeface="Arial" panose="020B0604020202020204" pitchFamily="34" charset="0"/>
              </a:rPr>
              <a:pPr eaLnBrk="1" hangingPunct="1"/>
              <a:t>26</a:t>
            </a:fld>
            <a:endParaRPr lang="en-US" altLang="ja-JP">
              <a:latin typeface="Arial" panose="020B0604020202020204" pitchFamily="34" charset="0"/>
            </a:endParaRPr>
          </a:p>
        </p:txBody>
      </p:sp>
      <p:sp>
        <p:nvSpPr>
          <p:cNvPr id="80899" name="Rectangle 2">
            <a:extLst>
              <a:ext uri="{FF2B5EF4-FFF2-40B4-BE49-F238E27FC236}">
                <a16:creationId xmlns:a16="http://schemas.microsoft.com/office/drawing/2014/main" xmlns="" id="{FB838463-DD1C-4AB8-A41E-F51B0166D63D}"/>
              </a:ext>
            </a:extLst>
          </p:cNvPr>
          <p:cNvSpPr>
            <a:spLocks noGrp="1" noRot="1" noChangeAspect="1" noChangeArrowheads="1" noTextEdit="1"/>
          </p:cNvSpPr>
          <p:nvPr>
            <p:ph type="sldImg"/>
          </p:nvPr>
        </p:nvSpPr>
        <p:spPr>
          <a:ln/>
        </p:spPr>
      </p:sp>
      <p:sp>
        <p:nvSpPr>
          <p:cNvPr id="268291" name="Rectangle 3">
            <a:extLst>
              <a:ext uri="{FF2B5EF4-FFF2-40B4-BE49-F238E27FC236}">
                <a16:creationId xmlns:a16="http://schemas.microsoft.com/office/drawing/2014/main" xmlns="" id="{4EB974BD-6AF3-42C5-80A9-8B3D377C1D66}"/>
              </a:ext>
            </a:extLst>
          </p:cNvPr>
          <p:cNvSpPr>
            <a:spLocks noGrp="1" noChangeArrowheads="1"/>
          </p:cNvSpPr>
          <p:nvPr>
            <p:ph type="body" idx="1"/>
          </p:nvPr>
        </p:nvSpPr>
        <p:spPr/>
        <p:txBody>
          <a:bodyPr/>
          <a:lstStyle/>
          <a:p>
            <a:pPr eaLnBrk="1" hangingPunct="1">
              <a:defRPr/>
            </a:pPr>
            <a:r>
              <a:rPr lang="ja-JP" altLang="en-US"/>
              <a:t>次は、訓練の実施です。</a:t>
            </a:r>
          </a:p>
          <a:p>
            <a:pPr eaLnBrk="1" hangingPunct="1">
              <a:defRPr/>
            </a:pPr>
            <a:r>
              <a:rPr lang="ja-JP" altLang="en-US">
                <a:effectLst>
                  <a:outerShdw blurRad="38100" dist="38100" dir="2700000" algn="tl">
                    <a:srgbClr val="C0C0C0"/>
                  </a:outerShdw>
                </a:effectLst>
              </a:rPr>
              <a:t>県は、</a:t>
            </a:r>
            <a:r>
              <a:rPr lang="ja-JP" altLang="en-US"/>
              <a:t>浸水被害の軽減等を目的とした</a:t>
            </a:r>
            <a:r>
              <a:rPr lang="ja-JP" altLang="en-US">
                <a:effectLst>
                  <a:outerShdw blurRad="38100" dist="38100" dir="2700000" algn="tl">
                    <a:srgbClr val="C0C0C0"/>
                  </a:outerShdw>
                </a:effectLst>
              </a:rPr>
              <a:t>訓練</a:t>
            </a:r>
            <a:r>
              <a:rPr lang="ja-JP" altLang="en-US"/>
              <a:t>を行うこと、</a:t>
            </a:r>
          </a:p>
          <a:p>
            <a:pPr eaLnBrk="1" hangingPunct="1">
              <a:defRPr/>
            </a:pPr>
            <a:r>
              <a:rPr lang="ja-JP" altLang="en-US"/>
              <a:t>市町に対して、住民を対象とした同様の訓練を行うよう求めることを規定しています。</a:t>
            </a:r>
          </a:p>
        </p:txBody>
      </p:sp>
    </p:spTree>
    <p:extLst>
      <p:ext uri="{BB962C8B-B14F-4D97-AF65-F5344CB8AC3E}">
        <p14:creationId xmlns:p14="http://schemas.microsoft.com/office/powerpoint/2010/main" val="2091524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xmlns="" id="{BF06A09F-303C-405B-9CBD-DB99D226C968}"/>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11E5BC53-A4D7-468A-8D4B-61CF50AE2CCF}" type="slidenum">
              <a:rPr lang="en-US" altLang="ja-JP">
                <a:latin typeface="Arial" panose="020B0604020202020204" pitchFamily="34" charset="0"/>
              </a:rPr>
              <a:pPr eaLnBrk="1" hangingPunct="1"/>
              <a:t>27</a:t>
            </a:fld>
            <a:endParaRPr lang="en-US" altLang="ja-JP">
              <a:latin typeface="Arial" panose="020B0604020202020204" pitchFamily="34" charset="0"/>
            </a:endParaRPr>
          </a:p>
        </p:txBody>
      </p:sp>
      <p:sp>
        <p:nvSpPr>
          <p:cNvPr id="81923" name="Rectangle 2">
            <a:extLst>
              <a:ext uri="{FF2B5EF4-FFF2-40B4-BE49-F238E27FC236}">
                <a16:creationId xmlns:a16="http://schemas.microsoft.com/office/drawing/2014/main" xmlns="" id="{CDBA889D-4A8A-498F-B93F-BB4A7C5D48CF}"/>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xmlns="" id="{FC67BA89-D887-462C-A3E7-E8E2B0D35293}"/>
              </a:ext>
            </a:extLst>
          </p:cNvPr>
          <p:cNvSpPr>
            <a:spLocks noGrp="1" noChangeArrowheads="1"/>
          </p:cNvSpPr>
          <p:nvPr>
            <p:ph type="body" idx="1"/>
          </p:nvPr>
        </p:nvSpPr>
        <p:spPr/>
        <p:txBody>
          <a:bodyPr/>
          <a:lstStyle/>
          <a:p>
            <a:pPr eaLnBrk="1" hangingPunct="1">
              <a:defRPr/>
            </a:pPr>
            <a:r>
              <a:rPr lang="ja-JP" altLang="en-US">
                <a:effectLst>
                  <a:outerShdw blurRad="38100" dist="38100" dir="2700000" algn="tl">
                    <a:srgbClr val="C0C0C0"/>
                  </a:outerShdw>
                </a:effectLst>
              </a:rPr>
              <a:t>次は、建物等の耐水機能についてです。</a:t>
            </a:r>
          </a:p>
          <a:p>
            <a:pPr eaLnBrk="1" hangingPunct="1">
              <a:defRPr/>
            </a:pPr>
            <a:r>
              <a:rPr lang="ja-JP" altLang="en-US"/>
              <a:t>建物等の所有者等は、敷地の地形や浸水想定区域図等から</a:t>
            </a:r>
            <a:r>
              <a:rPr lang="ja-JP" altLang="en-US">
                <a:effectLst>
                  <a:outerShdw blurRad="38100" dist="38100" dir="2700000" algn="tl">
                    <a:srgbClr val="C0C0C0"/>
                  </a:outerShdw>
                </a:effectLst>
              </a:rPr>
              <a:t>浸水が見込まれる場合は</a:t>
            </a:r>
            <a:r>
              <a:rPr lang="ja-JP" altLang="en-US"/>
              <a:t>、</a:t>
            </a:r>
          </a:p>
          <a:p>
            <a:pPr eaLnBrk="1" hangingPunct="1">
              <a:defRPr/>
            </a:pPr>
            <a:r>
              <a:rPr lang="ja-JP" altLang="en-US"/>
              <a:t>建物や工作物にご覧のイラストにあるような</a:t>
            </a:r>
            <a:r>
              <a:rPr lang="en-US" altLang="ja-JP">
                <a:effectLst>
                  <a:outerShdw blurRad="38100" dist="38100" dir="2700000" algn="tl">
                    <a:srgbClr val="C0C0C0"/>
                  </a:outerShdw>
                </a:effectLst>
              </a:rPr>
              <a:t>『</a:t>
            </a:r>
            <a:r>
              <a:rPr lang="ja-JP" altLang="en-US">
                <a:effectLst>
                  <a:outerShdw blurRad="38100" dist="38100" dir="2700000" algn="tl">
                    <a:srgbClr val="C0C0C0"/>
                  </a:outerShdw>
                </a:effectLst>
              </a:rPr>
              <a:t>耐水機能</a:t>
            </a:r>
            <a:r>
              <a:rPr lang="en-US" altLang="ja-JP">
                <a:effectLst>
                  <a:outerShdw blurRad="38100" dist="38100" dir="2700000" algn="tl">
                    <a:srgbClr val="C0C0C0"/>
                  </a:outerShdw>
                </a:effectLst>
              </a:rPr>
              <a:t>』</a:t>
            </a:r>
            <a:r>
              <a:rPr lang="ja-JP" altLang="en-US">
                <a:effectLst>
                  <a:outerShdw blurRad="38100" dist="38100" dir="2700000" algn="tl">
                    <a:srgbClr val="C0C0C0"/>
                  </a:outerShdw>
                </a:effectLst>
              </a:rPr>
              <a:t>を備え、その機能を維持</a:t>
            </a:r>
            <a:r>
              <a:rPr lang="ja-JP" altLang="en-US"/>
              <a:t>するようにしなければならないとしています。</a:t>
            </a:r>
          </a:p>
          <a:p>
            <a:pPr eaLnBrk="1" hangingPunct="1">
              <a:defRPr/>
            </a:pPr>
            <a:r>
              <a:rPr lang="ja-JP" altLang="en-US">
                <a:effectLst>
                  <a:outerShdw blurRad="38100" dist="38100" dir="2700000" algn="tl">
                    <a:srgbClr val="C0C0C0"/>
                  </a:outerShdw>
                </a:effectLst>
              </a:rPr>
              <a:t>これについても、避難所になる学校や防災拠点となる庁舎や病院等、特に必要なものについては、知事が指定耐水施設として指定することができます。</a:t>
            </a:r>
          </a:p>
          <a:p>
            <a:pPr eaLnBrk="1" hangingPunct="1">
              <a:defRPr/>
            </a:pPr>
            <a:endParaRPr lang="en-US" altLang="ja-JP">
              <a:effectLst>
                <a:outerShdw blurRad="38100" dist="38100" dir="2700000" algn="tl">
                  <a:srgbClr val="C0C0C0"/>
                </a:outerShdw>
              </a:effectLst>
            </a:endParaRPr>
          </a:p>
        </p:txBody>
      </p:sp>
    </p:spTree>
    <p:extLst>
      <p:ext uri="{BB962C8B-B14F-4D97-AF65-F5344CB8AC3E}">
        <p14:creationId xmlns:p14="http://schemas.microsoft.com/office/powerpoint/2010/main" val="2078879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xmlns="" id="{5CF307C6-B12A-4B06-BAF7-451842109B92}"/>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0419B862-B813-42F2-A8DC-982F64B1712F}" type="slidenum">
              <a:rPr lang="en-US" altLang="ja-JP">
                <a:latin typeface="Arial" panose="020B0604020202020204" pitchFamily="34" charset="0"/>
              </a:rPr>
              <a:pPr eaLnBrk="1" hangingPunct="1"/>
              <a:t>28</a:t>
            </a:fld>
            <a:endParaRPr lang="en-US" altLang="ja-JP">
              <a:latin typeface="Arial" panose="020B0604020202020204" pitchFamily="34" charset="0"/>
            </a:endParaRPr>
          </a:p>
        </p:txBody>
      </p:sp>
      <p:sp>
        <p:nvSpPr>
          <p:cNvPr id="82947" name="Rectangle 2">
            <a:extLst>
              <a:ext uri="{FF2B5EF4-FFF2-40B4-BE49-F238E27FC236}">
                <a16:creationId xmlns:a16="http://schemas.microsoft.com/office/drawing/2014/main" xmlns="" id="{AC7AC1F9-A78C-4BDE-91E2-42CE194D1594}"/>
              </a:ext>
            </a:extLst>
          </p:cNvPr>
          <p:cNvSpPr>
            <a:spLocks noGrp="1" noRot="1" noChangeAspect="1" noChangeArrowheads="1" noTextEdit="1"/>
          </p:cNvSpPr>
          <p:nvPr>
            <p:ph type="sldImg"/>
          </p:nvPr>
        </p:nvSpPr>
        <p:spPr>
          <a:ln/>
        </p:spPr>
      </p:sp>
      <p:sp>
        <p:nvSpPr>
          <p:cNvPr id="272387" name="Rectangle 3">
            <a:extLst>
              <a:ext uri="{FF2B5EF4-FFF2-40B4-BE49-F238E27FC236}">
                <a16:creationId xmlns:a16="http://schemas.microsoft.com/office/drawing/2014/main" xmlns="" id="{F4545D41-4B63-48D5-8E06-FE0D37601B56}"/>
              </a:ext>
            </a:extLst>
          </p:cNvPr>
          <p:cNvSpPr>
            <a:spLocks noGrp="1" noChangeArrowheads="1"/>
          </p:cNvSpPr>
          <p:nvPr>
            <p:ph type="body" idx="1"/>
          </p:nvPr>
        </p:nvSpPr>
        <p:spPr/>
        <p:txBody>
          <a:bodyPr/>
          <a:lstStyle/>
          <a:p>
            <a:pPr eaLnBrk="1" hangingPunct="1">
              <a:defRPr/>
            </a:pPr>
            <a:r>
              <a:rPr lang="ja-JP" altLang="en-US">
                <a:effectLst>
                  <a:outerShdw blurRad="38100" dist="38100" dir="2700000" algn="tl">
                    <a:srgbClr val="C0C0C0"/>
                  </a:outerShdw>
                </a:effectLst>
              </a:rPr>
              <a:t>次は、集落の浸水による被害の防止についてです。</a:t>
            </a:r>
          </a:p>
          <a:p>
            <a:pPr eaLnBrk="1" hangingPunct="1">
              <a:defRPr/>
            </a:pPr>
            <a:r>
              <a:rPr lang="ja-JP" altLang="en-US"/>
              <a:t>県は、集落の浸水被害を防止するため、</a:t>
            </a:r>
            <a:r>
              <a:rPr lang="ja-JP" altLang="en-US">
                <a:effectLst>
                  <a:outerShdw blurRad="38100" dist="38100" dir="2700000" algn="tl">
                    <a:srgbClr val="C0C0C0"/>
                  </a:outerShdw>
                </a:effectLst>
              </a:rPr>
              <a:t>二線堤</a:t>
            </a:r>
            <a:r>
              <a:rPr lang="ja-JP" altLang="en-US"/>
              <a:t>や</a:t>
            </a:r>
            <a:r>
              <a:rPr lang="ja-JP" altLang="en-US">
                <a:effectLst>
                  <a:outerShdw blurRad="38100" dist="38100" dir="2700000" algn="tl">
                    <a:srgbClr val="C0C0C0"/>
                  </a:outerShdw>
                </a:effectLst>
              </a:rPr>
              <a:t>輪中堤を設置</a:t>
            </a:r>
            <a:r>
              <a:rPr lang="ja-JP" altLang="en-US"/>
              <a:t>する事業を実施することができるとしています。</a:t>
            </a:r>
          </a:p>
          <a:p>
            <a:pPr eaLnBrk="1" hangingPunct="1">
              <a:defRPr/>
            </a:pPr>
            <a:r>
              <a:rPr lang="ja-JP" altLang="en-US"/>
              <a:t>平成</a:t>
            </a:r>
            <a:r>
              <a:rPr lang="en-US" altLang="ja-JP"/>
              <a:t>21</a:t>
            </a:r>
            <a:r>
              <a:rPr lang="ja-JP" altLang="en-US"/>
              <a:t>年の台風災害で浸水被害を受けた佐用川では、この二線堤等を設置するべく、検討を進めています。</a:t>
            </a:r>
          </a:p>
          <a:p>
            <a:pPr eaLnBrk="1" hangingPunct="1">
              <a:defRPr/>
            </a:pPr>
            <a:r>
              <a:rPr lang="ja-JP" altLang="en-US"/>
              <a:t>この例では、台風災害を踏まえた河川改修を下流の流下能力に応じた規模で行うため、その河川改修を行ってもなお、同様の洪水が発生すると、浸水が発生するおそれが残ってしまうという問題に対応するといった事情があります。</a:t>
            </a:r>
          </a:p>
        </p:txBody>
      </p:sp>
    </p:spTree>
    <p:extLst>
      <p:ext uri="{BB962C8B-B14F-4D97-AF65-F5344CB8AC3E}">
        <p14:creationId xmlns:p14="http://schemas.microsoft.com/office/powerpoint/2010/main" val="2302034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DCB957AA-364B-44F5-9DC1-4FEC9CF83F48}"/>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A397D26B-BE1F-471E-80F2-6275510404CD}" type="slidenum">
              <a:rPr lang="en-US" altLang="ja-JP">
                <a:latin typeface="Arial" panose="020B0604020202020204" pitchFamily="34" charset="0"/>
              </a:rPr>
              <a:pPr eaLnBrk="1" hangingPunct="1"/>
              <a:t>29</a:t>
            </a:fld>
            <a:endParaRPr lang="en-US" altLang="ja-JP">
              <a:latin typeface="Arial" panose="020B0604020202020204" pitchFamily="34" charset="0"/>
            </a:endParaRPr>
          </a:p>
        </p:txBody>
      </p:sp>
      <p:sp>
        <p:nvSpPr>
          <p:cNvPr id="83971" name="Rectangle 2">
            <a:extLst>
              <a:ext uri="{FF2B5EF4-FFF2-40B4-BE49-F238E27FC236}">
                <a16:creationId xmlns:a16="http://schemas.microsoft.com/office/drawing/2014/main" xmlns="" id="{2B4264CB-68B7-48EA-83D2-77CFB04E06C5}"/>
              </a:ext>
            </a:extLst>
          </p:cNvPr>
          <p:cNvSpPr>
            <a:spLocks noGrp="1" noRot="1" noChangeAspect="1" noChangeArrowheads="1" noTextEdit="1"/>
          </p:cNvSpPr>
          <p:nvPr>
            <p:ph type="sldImg"/>
          </p:nvPr>
        </p:nvSpPr>
        <p:spPr>
          <a:ln/>
        </p:spPr>
      </p:sp>
      <p:sp>
        <p:nvSpPr>
          <p:cNvPr id="274435" name="Rectangle 3">
            <a:extLst>
              <a:ext uri="{FF2B5EF4-FFF2-40B4-BE49-F238E27FC236}">
                <a16:creationId xmlns:a16="http://schemas.microsoft.com/office/drawing/2014/main" xmlns="" id="{E924B9AF-5D7F-47DE-A29C-9DB0A463D385}"/>
              </a:ext>
            </a:extLst>
          </p:cNvPr>
          <p:cNvSpPr>
            <a:spLocks noGrp="1" noChangeArrowheads="1"/>
          </p:cNvSpPr>
          <p:nvPr>
            <p:ph type="body" idx="1"/>
          </p:nvPr>
        </p:nvSpPr>
        <p:spPr/>
        <p:txBody>
          <a:bodyPr/>
          <a:lstStyle/>
          <a:p>
            <a:pPr eaLnBrk="1" hangingPunct="1">
              <a:defRPr/>
            </a:pPr>
            <a:r>
              <a:rPr lang="ja-JP" altLang="en-US"/>
              <a:t>減災対策の最後、</a:t>
            </a:r>
            <a:r>
              <a:rPr lang="ja-JP" altLang="en-US">
                <a:effectLst>
                  <a:outerShdw blurRad="38100" dist="38100" dir="2700000" algn="tl">
                    <a:srgbClr val="C0C0C0"/>
                  </a:outerShdw>
                </a:effectLst>
              </a:rPr>
              <a:t>浸水による被害からの早期の生活の再建についてです。</a:t>
            </a:r>
          </a:p>
          <a:p>
            <a:pPr eaLnBrk="1" hangingPunct="1">
              <a:spcBef>
                <a:spcPct val="0"/>
              </a:spcBef>
              <a:defRPr/>
            </a:pPr>
            <a:r>
              <a:rPr lang="ja-JP" altLang="en-US"/>
              <a:t>県民は、浸水被害から</a:t>
            </a:r>
            <a:r>
              <a:rPr lang="ja-JP" altLang="en-US">
                <a:effectLst>
                  <a:outerShdw blurRad="38100" dist="38100" dir="2700000" algn="tl">
                    <a:srgbClr val="C0C0C0"/>
                  </a:outerShdw>
                </a:effectLst>
              </a:rPr>
              <a:t>早期に自立した生活を再建</a:t>
            </a:r>
            <a:r>
              <a:rPr lang="ja-JP" altLang="en-US"/>
              <a:t>するため、</a:t>
            </a:r>
            <a:r>
              <a:rPr lang="ja-JP" altLang="en-US">
                <a:effectLst>
                  <a:outerShdw blurRad="38100" dist="38100" dir="2700000" algn="tl">
                    <a:srgbClr val="C0C0C0"/>
                  </a:outerShdw>
                </a:effectLst>
              </a:rPr>
              <a:t>共済制度や損害保険への加入・契約等を通じて</a:t>
            </a:r>
            <a:r>
              <a:rPr lang="ja-JP" altLang="en-US"/>
              <a:t>、生活基盤の回復に備えるように努めることとしています。</a:t>
            </a:r>
          </a:p>
          <a:p>
            <a:pPr eaLnBrk="1" hangingPunct="1">
              <a:spcBef>
                <a:spcPct val="0"/>
              </a:spcBef>
              <a:defRPr/>
            </a:pPr>
            <a:r>
              <a:rPr lang="ja-JP" altLang="en-US"/>
              <a:t>県では、阪神淡路大震災を教訓として、平成１７年度から住宅再建共済制度（いわゆるフェニックス共済）を創設し、運営しています。</a:t>
            </a:r>
          </a:p>
          <a:p>
            <a:pPr eaLnBrk="1" hangingPunct="1">
              <a:spcBef>
                <a:spcPct val="0"/>
              </a:spcBef>
              <a:defRPr/>
            </a:pPr>
            <a:r>
              <a:rPr lang="ja-JP" altLang="en-US"/>
              <a:t>近年では、浸水被害による給付事例も増えつつあります。</a:t>
            </a:r>
          </a:p>
          <a:p>
            <a:pPr eaLnBrk="1" hangingPunct="1">
              <a:spcBef>
                <a:spcPct val="0"/>
              </a:spcBef>
              <a:defRPr/>
            </a:pPr>
            <a:r>
              <a:rPr lang="ja-JP" altLang="en-US"/>
              <a:t>また、フェニックス共済だけではなく、民間の損害保険等を活用して、万一にそなえることが重要です。</a:t>
            </a:r>
          </a:p>
          <a:p>
            <a:pPr eaLnBrk="1" hangingPunct="1">
              <a:defRPr/>
            </a:pPr>
            <a:endParaRPr lang="en-US" altLang="ja-JP">
              <a:solidFill>
                <a:schemeClr val="bg2"/>
              </a:solidFill>
              <a:effectLst>
                <a:outerShdw blurRad="38100" dist="38100" dir="2700000" algn="tl">
                  <a:srgbClr val="C0C0C0"/>
                </a:outerShdw>
              </a:effectLst>
            </a:endParaRPr>
          </a:p>
        </p:txBody>
      </p:sp>
    </p:spTree>
    <p:extLst>
      <p:ext uri="{BB962C8B-B14F-4D97-AF65-F5344CB8AC3E}">
        <p14:creationId xmlns:p14="http://schemas.microsoft.com/office/powerpoint/2010/main" val="127829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xmlns="" id="{71253D81-600A-454D-ADBD-4F8B07254C5F}"/>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BE66A2E2-1E2A-410B-8136-F4E9BCD0C015}" type="slidenum">
              <a:rPr lang="en-US" altLang="ja-JP">
                <a:latin typeface="Arial" panose="020B0604020202020204" pitchFamily="34" charset="0"/>
              </a:rPr>
              <a:pPr eaLnBrk="1" hangingPunct="1"/>
              <a:t>3</a:t>
            </a:fld>
            <a:endParaRPr lang="en-US" altLang="ja-JP">
              <a:latin typeface="Arial" panose="020B0604020202020204" pitchFamily="34" charset="0"/>
            </a:endParaRPr>
          </a:p>
        </p:txBody>
      </p:sp>
      <p:sp>
        <p:nvSpPr>
          <p:cNvPr id="49155" name="Rectangle 2">
            <a:extLst>
              <a:ext uri="{FF2B5EF4-FFF2-40B4-BE49-F238E27FC236}">
                <a16:creationId xmlns:a16="http://schemas.microsoft.com/office/drawing/2014/main" xmlns="" id="{A28712CD-4182-4192-AFBD-F19183D0F03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xmlns="" id="{B2FCA0C1-268D-4E8C-B549-FC76F0244630}"/>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次のページをご覧ください。</a:t>
            </a:r>
            <a:endParaRPr lang="en-US" altLang="ja-JP">
              <a:latin typeface="Arial" panose="020B0604020202020204" pitchFamily="34" charset="0"/>
            </a:endParaRPr>
          </a:p>
          <a:p>
            <a:pPr eaLnBrk="1" hangingPunct="1"/>
            <a:r>
              <a:rPr lang="ja-JP" altLang="en-US">
                <a:latin typeface="Arial" panose="020B0604020202020204" pitchFamily="34" charset="0"/>
              </a:rPr>
              <a:t>この表は気象庁がとりまとめたもので、時間８０ミリという猛烈な短時間豪雨が１年間に発生した回数を年毎に集計しています。</a:t>
            </a:r>
          </a:p>
          <a:p>
            <a:pPr eaLnBrk="1" hangingPunct="1"/>
            <a:r>
              <a:rPr lang="ja-JP" altLang="en-US">
                <a:latin typeface="Arial" panose="020B0604020202020204" pitchFamily="34" charset="0"/>
              </a:rPr>
              <a:t>３０年前は、年</a:t>
            </a:r>
            <a:r>
              <a:rPr lang="en-US" altLang="ja-JP">
                <a:latin typeface="Arial" panose="020B0604020202020204" pitchFamily="34" charset="0"/>
              </a:rPr>
              <a:t>10.7</a:t>
            </a:r>
            <a:r>
              <a:rPr lang="ja-JP" altLang="en-US">
                <a:latin typeface="Arial" panose="020B0604020202020204" pitchFamily="34" charset="0"/>
              </a:rPr>
              <a:t>回であったものが、近年では、</a:t>
            </a:r>
            <a:r>
              <a:rPr lang="en-US" altLang="ja-JP">
                <a:latin typeface="Arial" panose="020B0604020202020204" pitchFamily="34" charset="0"/>
              </a:rPr>
              <a:t>17</a:t>
            </a:r>
            <a:r>
              <a:rPr lang="ja-JP" altLang="en-US">
                <a:latin typeface="Arial" panose="020B0604020202020204" pitchFamily="34" charset="0"/>
              </a:rPr>
              <a:t>回と１．６倍に増加しています。</a:t>
            </a:r>
          </a:p>
          <a:p>
            <a:pPr eaLnBrk="1" hangingPunct="1"/>
            <a:r>
              <a:rPr lang="ja-JP" altLang="en-US">
                <a:latin typeface="Arial" panose="020B0604020202020204" pitchFamily="34" charset="0"/>
              </a:rPr>
              <a:t>いわゆるゲリラ豪雨とよばれる短時間豪雨が増加傾向にあります。</a:t>
            </a:r>
            <a:endParaRPr lang="en-US" altLang="ja-JP">
              <a:latin typeface="Arial" panose="020B0604020202020204" pitchFamily="34" charset="0"/>
            </a:endParaRP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この要因には、地球温暖化やヒートアイランド現象等様々な問題が考えられますが、</a:t>
            </a:r>
            <a:endParaRPr lang="en-US" altLang="ja-JP">
              <a:latin typeface="Arial" panose="020B0604020202020204" pitchFamily="34" charset="0"/>
            </a:endParaRPr>
          </a:p>
          <a:p>
            <a:pPr eaLnBrk="1" hangingPunct="1"/>
            <a:r>
              <a:rPr lang="ja-JP" altLang="en-US">
                <a:latin typeface="Arial" panose="020B0604020202020204" pitchFamily="34" charset="0"/>
              </a:rPr>
              <a:t>今後もこの増加傾向は続くものと考えるべきです。</a:t>
            </a:r>
          </a:p>
          <a:p>
            <a:pPr eaLnBrk="1" hangingPunct="1"/>
            <a:r>
              <a:rPr lang="ja-JP" altLang="en-US">
                <a:latin typeface="Arial" panose="020B0604020202020204" pitchFamily="34" charset="0"/>
              </a:rPr>
              <a:t>また、当然のことながら台風や前線停滞のように長時間にわたり大雨が続くような場合にも注意が必要です。</a:t>
            </a:r>
          </a:p>
        </p:txBody>
      </p:sp>
    </p:spTree>
    <p:extLst>
      <p:ext uri="{BB962C8B-B14F-4D97-AF65-F5344CB8AC3E}">
        <p14:creationId xmlns:p14="http://schemas.microsoft.com/office/powerpoint/2010/main" val="122474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B7CDE833-70C9-4E44-8208-41107612C910}"/>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175EEB0A-8403-4D1D-A57D-605EEF6AB465}" type="slidenum">
              <a:rPr lang="en-US" altLang="ja-JP">
                <a:latin typeface="Arial" panose="020B0604020202020204" pitchFamily="34" charset="0"/>
              </a:rPr>
              <a:pPr eaLnBrk="1" hangingPunct="1"/>
              <a:t>30</a:t>
            </a:fld>
            <a:endParaRPr lang="en-US" altLang="ja-JP">
              <a:latin typeface="Arial" panose="020B0604020202020204" pitchFamily="34" charset="0"/>
            </a:endParaRPr>
          </a:p>
        </p:txBody>
      </p:sp>
      <p:sp>
        <p:nvSpPr>
          <p:cNvPr id="86019" name="Rectangle 2">
            <a:extLst>
              <a:ext uri="{FF2B5EF4-FFF2-40B4-BE49-F238E27FC236}">
                <a16:creationId xmlns:a16="http://schemas.microsoft.com/office/drawing/2014/main" xmlns="" id="{A8D5DF2B-440A-4698-ACB4-C1CE3DC14F3A}"/>
              </a:ext>
            </a:extLst>
          </p:cNvPr>
          <p:cNvSpPr>
            <a:spLocks noGrp="1" noRot="1" noChangeAspect="1" noChangeArrowheads="1" noTextEdit="1"/>
          </p:cNvSpPr>
          <p:nvPr>
            <p:ph type="sldImg"/>
          </p:nvPr>
        </p:nvSpPr>
        <p:spPr>
          <a:ln/>
        </p:spPr>
      </p:sp>
      <p:sp>
        <p:nvSpPr>
          <p:cNvPr id="278531" name="Rectangle 3">
            <a:extLst>
              <a:ext uri="{FF2B5EF4-FFF2-40B4-BE49-F238E27FC236}">
                <a16:creationId xmlns:a16="http://schemas.microsoft.com/office/drawing/2014/main" xmlns="" id="{BE871B63-EAC5-4004-8D47-EFC79E7F7EE0}"/>
              </a:ext>
            </a:extLst>
          </p:cNvPr>
          <p:cNvSpPr>
            <a:spLocks noGrp="1" noChangeArrowheads="1"/>
          </p:cNvSpPr>
          <p:nvPr>
            <p:ph type="body" idx="1"/>
          </p:nvPr>
        </p:nvSpPr>
        <p:spPr/>
        <p:txBody>
          <a:bodyPr/>
          <a:lstStyle/>
          <a:p>
            <a:pPr eaLnBrk="1" hangingPunct="1">
              <a:defRPr/>
            </a:pPr>
            <a:r>
              <a:rPr lang="ja-JP" altLang="en-US"/>
              <a:t>まず、</a:t>
            </a:r>
            <a:r>
              <a:rPr lang="ja-JP" altLang="en-US">
                <a:effectLst>
                  <a:outerShdw blurRad="38100" dist="38100" dir="2700000" algn="tl">
                    <a:srgbClr val="C0C0C0"/>
                  </a:outerShdw>
                </a:effectLst>
              </a:rPr>
              <a:t>県民相互の連携についてです。</a:t>
            </a:r>
          </a:p>
          <a:p>
            <a:pPr eaLnBrk="1" hangingPunct="1">
              <a:defRPr/>
            </a:pPr>
            <a:r>
              <a:rPr lang="ja-JP" altLang="en-US"/>
              <a:t>県民は、相互に連携して総合治水に資する自主的な活動を行い、活動団体を組織して相互に連携させる等の方法により、</a:t>
            </a:r>
            <a:r>
              <a:rPr lang="ja-JP" altLang="en-US">
                <a:effectLst>
                  <a:outerShdw blurRad="38100" dist="38100" dir="2700000" algn="tl">
                    <a:srgbClr val="C0C0C0"/>
                  </a:outerShdw>
                </a:effectLst>
              </a:rPr>
              <a:t>協働による総合治水に取り組む</a:t>
            </a:r>
            <a:r>
              <a:rPr lang="ja-JP" altLang="en-US"/>
              <a:t>よう努めること、</a:t>
            </a:r>
          </a:p>
          <a:p>
            <a:pPr eaLnBrk="1" hangingPunct="1">
              <a:defRPr/>
            </a:pPr>
            <a:r>
              <a:rPr lang="ja-JP" altLang="en-US"/>
              <a:t>県は、それに資する施策を行うこととしています。</a:t>
            </a:r>
          </a:p>
          <a:p>
            <a:pPr eaLnBrk="1" hangingPunct="1">
              <a:defRPr/>
            </a:pPr>
            <a:endParaRPr lang="ja-JP" altLang="en-US"/>
          </a:p>
          <a:p>
            <a:pPr eaLnBrk="1" hangingPunct="1">
              <a:defRPr/>
            </a:pPr>
            <a:r>
              <a:rPr lang="ja-JP" altLang="en-US"/>
              <a:t>下は、</a:t>
            </a:r>
            <a:r>
              <a:rPr lang="ja-JP" altLang="en-US">
                <a:effectLst>
                  <a:outerShdw blurRad="38100" dist="38100" dir="2700000" algn="tl">
                    <a:srgbClr val="C0C0C0"/>
                  </a:outerShdw>
                </a:effectLst>
              </a:rPr>
              <a:t>土地利用計画策定者との連携についてです。</a:t>
            </a:r>
          </a:p>
          <a:p>
            <a:pPr eaLnBrk="1" hangingPunct="1">
              <a:defRPr/>
            </a:pPr>
            <a:r>
              <a:rPr lang="ja-JP" altLang="en-US">
                <a:effectLst>
                  <a:outerShdw blurRad="38100" dist="38100" dir="2700000" algn="tl">
                    <a:srgbClr val="C0C0C0"/>
                  </a:outerShdw>
                </a:effectLst>
              </a:rPr>
              <a:t>浸水被害を拡大させるような土地利用は避けるべきという考え方のもと、</a:t>
            </a:r>
          </a:p>
          <a:p>
            <a:pPr eaLnBrk="1" hangingPunct="1">
              <a:spcBef>
                <a:spcPct val="20000"/>
              </a:spcBef>
              <a:defRPr/>
            </a:pPr>
            <a:r>
              <a:rPr lang="ja-JP" altLang="en-US">
                <a:effectLst>
                  <a:outerShdw blurRad="38100" dist="38100" dir="2700000" algn="tl">
                    <a:srgbClr val="C0C0C0"/>
                  </a:outerShdw>
                </a:effectLst>
              </a:rPr>
              <a:t>県は、都市計画をはじめとする</a:t>
            </a:r>
            <a:r>
              <a:rPr lang="ja-JP" altLang="en-US"/>
              <a:t>土地の利用に関する計画を定める者に対し、計画を定める場合に浸水被害発生のおそれや、</a:t>
            </a:r>
            <a:r>
              <a:rPr lang="ja-JP" altLang="en-US">
                <a:effectLst>
                  <a:outerShdw blurRad="38100" dist="38100" dir="2700000" algn="tl">
                    <a:srgbClr val="C0C0C0"/>
                  </a:outerShdw>
                </a:effectLst>
              </a:rPr>
              <a:t>水源のかん養の必要性</a:t>
            </a:r>
            <a:r>
              <a:rPr lang="ja-JP" altLang="en-US"/>
              <a:t>を考慮するよう求めることとしています。</a:t>
            </a:r>
          </a:p>
          <a:p>
            <a:pPr eaLnBrk="1" hangingPunct="1">
              <a:defRPr/>
            </a:pPr>
            <a:endParaRPr lang="en-US" altLang="ja-JP">
              <a:effectLst>
                <a:outerShdw blurRad="38100" dist="38100" dir="2700000" algn="tl">
                  <a:srgbClr val="C0C0C0"/>
                </a:outerShdw>
              </a:effectLst>
            </a:endParaRPr>
          </a:p>
        </p:txBody>
      </p:sp>
    </p:spTree>
    <p:extLst>
      <p:ext uri="{BB962C8B-B14F-4D97-AF65-F5344CB8AC3E}">
        <p14:creationId xmlns:p14="http://schemas.microsoft.com/office/powerpoint/2010/main" val="331335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3B0E73A3-C303-431A-A223-F6F9E25A139F}"/>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7C07EFF0-3084-4318-8F9F-357F740A5DD2}" type="slidenum">
              <a:rPr lang="en-US" altLang="ja-JP">
                <a:latin typeface="Arial" panose="020B0604020202020204" pitchFamily="34" charset="0"/>
              </a:rPr>
              <a:pPr eaLnBrk="1" hangingPunct="1"/>
              <a:t>4</a:t>
            </a:fld>
            <a:endParaRPr lang="en-US" altLang="ja-JP">
              <a:latin typeface="Arial" panose="020B0604020202020204" pitchFamily="34" charset="0"/>
            </a:endParaRPr>
          </a:p>
        </p:txBody>
      </p:sp>
      <p:sp>
        <p:nvSpPr>
          <p:cNvPr id="50179" name="Rectangle 2">
            <a:extLst>
              <a:ext uri="{FF2B5EF4-FFF2-40B4-BE49-F238E27FC236}">
                <a16:creationId xmlns:a16="http://schemas.microsoft.com/office/drawing/2014/main" xmlns="" id="{E3AA908E-7BF2-4775-AE1A-CCFA2B6ACDC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xmlns="" id="{160D954E-22D9-4408-B5FE-13B318400C2E}"/>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以上のようなことから、</a:t>
            </a:r>
            <a:endParaRPr lang="en-US" altLang="ja-JP">
              <a:latin typeface="Arial" panose="020B0604020202020204" pitchFamily="34" charset="0"/>
            </a:endParaRPr>
          </a:p>
          <a:p>
            <a:pPr eaLnBrk="1" hangingPunct="1"/>
            <a:r>
              <a:rPr lang="ja-JP" altLang="en-US">
                <a:latin typeface="Arial" panose="020B0604020202020204" pitchFamily="34" charset="0"/>
              </a:rPr>
              <a:t>台風等によって大雨がひとたび降ると、深刻な浸水被害をもたらすこと、また、その被害が相次いでおり、今後も増加傾向にあること、それに加え、もう一つ、</a:t>
            </a:r>
          </a:p>
          <a:p>
            <a:pPr eaLnBrk="1" hangingPunct="1"/>
            <a:r>
              <a:rPr lang="ja-JP" altLang="en-US">
                <a:latin typeface="Arial" panose="020B0604020202020204" pitchFamily="34" charset="0"/>
              </a:rPr>
              <a:t>住宅や森林の開発・都市化の進行により、降った雨が地中に浸透せずに、流出しやすくなっていること、</a:t>
            </a:r>
          </a:p>
          <a:p>
            <a:pPr eaLnBrk="1" hangingPunct="1"/>
            <a:r>
              <a:rPr lang="ja-JP" altLang="en-US">
                <a:latin typeface="Arial" panose="020B0604020202020204" pitchFamily="34" charset="0"/>
              </a:rPr>
              <a:t>これらによって、県内では、今までよりも浸水被害が拡大しています。</a:t>
            </a:r>
            <a:endParaRPr lang="en-US" altLang="ja-JP">
              <a:latin typeface="Arial" panose="020B0604020202020204" pitchFamily="34" charset="0"/>
            </a:endParaRP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このような現状を踏まえると、河川や下水道を整備することにより、降った雨水を集め・早く流すというこれまでの治水のやり方だけでは、想定を超える雨が降った場合の氾濫や、河川・下水道に至るまでの水路などでの氾濫は防ぐことができないため、大雨による浸水被害を抑えることが困難となっています。</a:t>
            </a:r>
          </a:p>
        </p:txBody>
      </p:sp>
    </p:spTree>
    <p:extLst>
      <p:ext uri="{BB962C8B-B14F-4D97-AF65-F5344CB8AC3E}">
        <p14:creationId xmlns:p14="http://schemas.microsoft.com/office/powerpoint/2010/main" val="27790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C79E0D23-FD03-4629-9C51-3B6D21DBCACC}"/>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86AC98DF-2273-4428-83A6-0B5EB5951459}" type="slidenum">
              <a:rPr lang="en-US" altLang="ja-JP">
                <a:latin typeface="Arial" panose="020B0604020202020204" pitchFamily="34" charset="0"/>
              </a:rPr>
              <a:pPr eaLnBrk="1" hangingPunct="1"/>
              <a:t>5</a:t>
            </a:fld>
            <a:endParaRPr lang="en-US" altLang="ja-JP">
              <a:latin typeface="Arial" panose="020B0604020202020204" pitchFamily="34" charset="0"/>
            </a:endParaRPr>
          </a:p>
        </p:txBody>
      </p:sp>
      <p:sp>
        <p:nvSpPr>
          <p:cNvPr id="51203" name="Rectangle 2">
            <a:extLst>
              <a:ext uri="{FF2B5EF4-FFF2-40B4-BE49-F238E27FC236}">
                <a16:creationId xmlns:a16="http://schemas.microsoft.com/office/drawing/2014/main" xmlns="" id="{E9AC2070-F952-4F41-BDDA-E005874B152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xmlns="" id="{98DD884B-11C9-4324-8C48-851AC4F311CB}"/>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そこで、それからは、これまでの治水である河川下水道対策に加え、</a:t>
            </a:r>
            <a:endParaRPr lang="ja-JP" altLang="en-US">
              <a:latin typeface="ＭＳ Ｐゴシック" panose="020B0600070205080204" pitchFamily="50" charset="-128"/>
            </a:endParaRPr>
          </a:p>
          <a:p>
            <a:pPr eaLnBrk="1" hangingPunct="1"/>
            <a:r>
              <a:rPr lang="ja-JP" altLang="en-US">
                <a:latin typeface="ＭＳ Ｐゴシック" panose="020B0600070205080204" pitchFamily="50" charset="-128"/>
              </a:rPr>
              <a:t>河川・下水道に至るまでの流域で、雨水を一時的に貯留・地下に浸透させる流域対策</a:t>
            </a:r>
          </a:p>
          <a:p>
            <a:pPr eaLnBrk="1" hangingPunct="1"/>
            <a:r>
              <a:rPr lang="ja-JP" altLang="en-US">
                <a:latin typeface="ＭＳ Ｐゴシック" panose="020B0600070205080204" pitchFamily="50" charset="-128"/>
              </a:rPr>
              <a:t>浸水被害が発生した場合にも被害を軽減する減災対策</a:t>
            </a:r>
          </a:p>
          <a:p>
            <a:pPr eaLnBrk="1" hangingPunct="1"/>
            <a:r>
              <a:rPr lang="ja-JP" altLang="en-US">
                <a:latin typeface="ＭＳ Ｐゴシック" panose="020B0600070205080204" pitchFamily="50" charset="-128"/>
              </a:rPr>
              <a:t>この３つ、「ながす」「ためる」「そなえる」の</a:t>
            </a:r>
            <a:r>
              <a:rPr lang="en-US" altLang="ja-JP">
                <a:latin typeface="ＭＳ Ｐゴシック" panose="020B0600070205080204" pitchFamily="50" charset="-128"/>
              </a:rPr>
              <a:t>3</a:t>
            </a:r>
            <a:r>
              <a:rPr lang="ja-JP" altLang="en-US">
                <a:latin typeface="ＭＳ Ｐゴシック" panose="020B0600070205080204" pitchFamily="50" charset="-128"/>
              </a:rPr>
              <a:t>本柱を組み合わせた総合治水を進めることが重要となっています。</a:t>
            </a:r>
          </a:p>
          <a:p>
            <a:pPr eaLnBrk="1" hangingPunct="1"/>
            <a:endParaRPr lang="ja-JP" altLang="en-US">
              <a:latin typeface="ＭＳ Ｐゴシック" panose="020B0600070205080204" pitchFamily="50" charset="-128"/>
            </a:endParaRPr>
          </a:p>
          <a:p>
            <a:pPr eaLnBrk="1" hangingPunct="1"/>
            <a:endParaRPr lang="en-US" altLang="ja-JP">
              <a:latin typeface="Arial" panose="020B0604020202020204" pitchFamily="34" charset="0"/>
            </a:endParaRPr>
          </a:p>
        </p:txBody>
      </p:sp>
    </p:spTree>
    <p:extLst>
      <p:ext uri="{BB962C8B-B14F-4D97-AF65-F5344CB8AC3E}">
        <p14:creationId xmlns:p14="http://schemas.microsoft.com/office/powerpoint/2010/main" val="3618337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endParaRPr lang="en-US" altLang="ja-JP" sz="1400" dirty="0">
              <a:solidFill>
                <a:prstClr val="black"/>
              </a:solidFill>
            </a:endParaRPr>
          </a:p>
        </p:txBody>
      </p:sp>
    </p:spTree>
    <p:extLst>
      <p:ext uri="{BB962C8B-B14F-4D97-AF65-F5344CB8AC3E}">
        <p14:creationId xmlns:p14="http://schemas.microsoft.com/office/powerpoint/2010/main" val="382871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901E78BD-42EF-48F8-8229-9D3C0CBC2C17}"/>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9D284D48-2DD4-44F2-99DE-A0C78620D6DA}" type="slidenum">
              <a:rPr lang="en-US" altLang="ja-JP">
                <a:latin typeface="Arial" panose="020B0604020202020204" pitchFamily="34" charset="0"/>
              </a:rPr>
              <a:pPr eaLnBrk="1" hangingPunct="1"/>
              <a:t>7</a:t>
            </a:fld>
            <a:endParaRPr lang="en-US" altLang="ja-JP">
              <a:latin typeface="Arial" panose="020B0604020202020204" pitchFamily="34" charset="0"/>
            </a:endParaRPr>
          </a:p>
        </p:txBody>
      </p:sp>
      <p:sp>
        <p:nvSpPr>
          <p:cNvPr id="53251" name="Rectangle 2">
            <a:extLst>
              <a:ext uri="{FF2B5EF4-FFF2-40B4-BE49-F238E27FC236}">
                <a16:creationId xmlns:a16="http://schemas.microsoft.com/office/drawing/2014/main" xmlns="" id="{E7172CCF-4F2C-4854-9D3C-BC69BD62BDD3}"/>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2EEF7B2E-270B-464C-A21B-07DB41066FBD}"/>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条例の目的は大きく分けてご覧の３点。</a:t>
            </a:r>
          </a:p>
          <a:p>
            <a:pPr eaLnBrk="1" hangingPunct="1"/>
            <a:r>
              <a:rPr lang="ja-JP" altLang="en-US">
                <a:latin typeface="Arial" panose="020B0604020202020204" pitchFamily="34" charset="0"/>
              </a:rPr>
              <a:t>①総合治水の基本理念を明らかにする、</a:t>
            </a:r>
          </a:p>
          <a:p>
            <a:pPr eaLnBrk="1" hangingPunct="1"/>
            <a:r>
              <a:rPr lang="ja-JP" altLang="en-US">
                <a:latin typeface="Arial" panose="020B0604020202020204" pitchFamily="34" charset="0"/>
              </a:rPr>
              <a:t>②総合治水に関するあらゆる施策を定める、</a:t>
            </a:r>
          </a:p>
          <a:p>
            <a:pPr eaLnBrk="1" hangingPunct="1">
              <a:lnSpc>
                <a:spcPct val="120000"/>
              </a:lnSpc>
              <a:spcBef>
                <a:spcPct val="0"/>
              </a:spcBef>
            </a:pPr>
            <a:r>
              <a:rPr lang="ja-JP" altLang="en-US">
                <a:latin typeface="Arial" panose="020B0604020202020204" pitchFamily="34" charset="0"/>
              </a:rPr>
              <a:t>③県・市町・県民が協働して総合治水を推進する、</a:t>
            </a:r>
          </a:p>
          <a:p>
            <a:pPr eaLnBrk="1" hangingPunct="1">
              <a:lnSpc>
                <a:spcPct val="120000"/>
              </a:lnSpc>
              <a:spcBef>
                <a:spcPct val="0"/>
              </a:spcBef>
            </a:pPr>
            <a:r>
              <a:rPr lang="ja-JP" altLang="en-US">
                <a:latin typeface="Arial" panose="020B0604020202020204" pitchFamily="34" charset="0"/>
              </a:rPr>
              <a:t>です。</a:t>
            </a:r>
          </a:p>
          <a:p>
            <a:pPr eaLnBrk="1" hangingPunct="1"/>
            <a:endParaRPr lang="en-US" altLang="ja-JP">
              <a:latin typeface="Arial" panose="020B0604020202020204" pitchFamily="34" charset="0"/>
            </a:endParaRPr>
          </a:p>
        </p:txBody>
      </p:sp>
    </p:spTree>
    <p:extLst>
      <p:ext uri="{BB962C8B-B14F-4D97-AF65-F5344CB8AC3E}">
        <p14:creationId xmlns:p14="http://schemas.microsoft.com/office/powerpoint/2010/main" val="202761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xmlns="" id="{82F9941A-7478-4A17-88B3-06E898438DEC}"/>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E11AD0A6-BADA-4EB2-9890-7DFE9BC5FED9}" type="slidenum">
              <a:rPr lang="en-US" altLang="ja-JP">
                <a:latin typeface="Arial" panose="020B0604020202020204" pitchFamily="34" charset="0"/>
              </a:rPr>
              <a:pPr eaLnBrk="1" hangingPunct="1"/>
              <a:t>8</a:t>
            </a:fld>
            <a:endParaRPr lang="en-US" altLang="ja-JP">
              <a:latin typeface="Arial" panose="020B0604020202020204" pitchFamily="34" charset="0"/>
            </a:endParaRPr>
          </a:p>
        </p:txBody>
      </p:sp>
      <p:sp>
        <p:nvSpPr>
          <p:cNvPr id="54275" name="Rectangle 2">
            <a:extLst>
              <a:ext uri="{FF2B5EF4-FFF2-40B4-BE49-F238E27FC236}">
                <a16:creationId xmlns:a16="http://schemas.microsoft.com/office/drawing/2014/main" xmlns="" id="{6C35C2D0-AEB2-45C0-9970-56E9DCA5B722}"/>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xmlns="" id="{E6614575-8698-4F5C-AF62-478CD92B739D}"/>
              </a:ext>
            </a:extLst>
          </p:cNvPr>
          <p:cNvSpPr>
            <a:spLocks noGrp="1" noChangeArrowheads="1"/>
          </p:cNvSpPr>
          <p:nvPr>
            <p:ph type="body" idx="1"/>
          </p:nvPr>
        </p:nvSpPr>
        <p:spPr/>
        <p:txBody>
          <a:bodyPr/>
          <a:lstStyle/>
          <a:p>
            <a:pPr eaLnBrk="1" hangingPunct="1">
              <a:defRPr/>
            </a:pPr>
            <a:r>
              <a:rPr lang="ja-JP" altLang="en-US" dirty="0"/>
              <a:t>次に条例の特長です。主に３点ありますが、順番に説明していきます。</a:t>
            </a:r>
            <a:endParaRPr lang="en-US" altLang="ja-JP" dirty="0"/>
          </a:p>
          <a:p>
            <a:pPr eaLnBrk="1" hangingPunct="1">
              <a:defRPr/>
            </a:pPr>
            <a:endParaRPr lang="en-US" altLang="ja-JP" dirty="0"/>
          </a:p>
          <a:p>
            <a:pPr eaLnBrk="1" hangingPunct="1">
              <a:defRPr/>
            </a:pPr>
            <a:r>
              <a:rPr lang="en-US" altLang="ja-JP" dirty="0"/>
              <a:t>※</a:t>
            </a:r>
            <a:r>
              <a:rPr lang="ja-JP" altLang="en-US" dirty="0"/>
              <a:t>以下、省略</a:t>
            </a:r>
          </a:p>
          <a:p>
            <a:pPr eaLnBrk="1" hangingPunct="1">
              <a:defRPr/>
            </a:pPr>
            <a:r>
              <a:rPr lang="ja-JP" altLang="en-US" dirty="0"/>
              <a:t>①総合治水の推進に関するあらゆる施策を示した上で、</a:t>
            </a:r>
            <a:r>
              <a:rPr lang="ja-JP" altLang="en-US" dirty="0">
                <a:effectLst>
                  <a:outerShdw blurRad="38100" dist="38100" dir="2700000" algn="tl">
                    <a:srgbClr val="C0C0C0"/>
                  </a:outerShdw>
                </a:effectLst>
              </a:rPr>
              <a:t>県・市町・県民の責務を明確化している点</a:t>
            </a:r>
            <a:endParaRPr lang="ja-JP" altLang="en-US" dirty="0"/>
          </a:p>
          <a:p>
            <a:pPr eaLnBrk="1" hangingPunct="1">
              <a:defRPr/>
            </a:pPr>
            <a:r>
              <a:rPr lang="ja-JP" altLang="en-US" dirty="0"/>
              <a:t>②総合治水に関する施策の計画的な推進を図るため、県下１１の地域において「地域総合治水推進計画」を策定する枠組みを規定している点</a:t>
            </a:r>
          </a:p>
          <a:p>
            <a:pPr eaLnBrk="1" hangingPunct="1">
              <a:lnSpc>
                <a:spcPct val="120000"/>
              </a:lnSpc>
              <a:spcBef>
                <a:spcPct val="0"/>
              </a:spcBef>
              <a:defRPr/>
            </a:pPr>
            <a:r>
              <a:rPr lang="ja-JP" altLang="en-US" dirty="0"/>
              <a:t>③雨水の流出量が増加する一定規模以上の開発行為を行う開発者等に対し</a:t>
            </a:r>
            <a:r>
              <a:rPr lang="ja-JP" altLang="en-US" dirty="0">
                <a:effectLst>
                  <a:outerShdw blurRad="38100" dist="38100" dir="2700000" algn="tl">
                    <a:srgbClr val="C0C0C0"/>
                  </a:outerShdw>
                </a:effectLst>
              </a:rPr>
              <a:t>「重要調整池」の設置等を義務化している点です。</a:t>
            </a:r>
            <a:endParaRPr lang="ja-JP" altLang="en-US" dirty="0"/>
          </a:p>
        </p:txBody>
      </p:sp>
    </p:spTree>
    <p:extLst>
      <p:ext uri="{BB962C8B-B14F-4D97-AF65-F5344CB8AC3E}">
        <p14:creationId xmlns:p14="http://schemas.microsoft.com/office/powerpoint/2010/main" val="103914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02C505A4-75C9-46D2-AAB0-70886ACCC78D}"/>
              </a:ext>
            </a:extLst>
          </p:cNvPr>
          <p:cNvSpPr>
            <a:spLocks noGrp="1" noChangeArrowheads="1"/>
          </p:cNvSpPr>
          <p:nvPr>
            <p:ph type="sldNum" sz="quarter" idx="5"/>
          </p:nvPr>
        </p:nvSpPr>
        <p:spPr>
          <a:noFill/>
        </p:spPr>
        <p:txBody>
          <a:bodyPr/>
          <a:lstStyle>
            <a:lvl1pPr defTabSz="9461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461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461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461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FA881349-F542-496F-9685-0E103C61FC0E}" type="slidenum">
              <a:rPr lang="en-US" altLang="ja-JP">
                <a:latin typeface="Arial" panose="020B0604020202020204" pitchFamily="34" charset="0"/>
              </a:rPr>
              <a:pPr eaLnBrk="1" hangingPunct="1"/>
              <a:t>9</a:t>
            </a:fld>
            <a:endParaRPr lang="en-US" altLang="ja-JP">
              <a:latin typeface="Arial" panose="020B0604020202020204" pitchFamily="34" charset="0"/>
            </a:endParaRPr>
          </a:p>
        </p:txBody>
      </p:sp>
      <p:sp>
        <p:nvSpPr>
          <p:cNvPr id="55299" name="Rectangle 2">
            <a:extLst>
              <a:ext uri="{FF2B5EF4-FFF2-40B4-BE49-F238E27FC236}">
                <a16:creationId xmlns:a16="http://schemas.microsoft.com/office/drawing/2014/main" xmlns="" id="{D6C4ADD8-4C2C-4AC6-9265-9D0FE6C6A394}"/>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xmlns="" id="{8A41F132-7736-415B-A96C-15308191CB8F}"/>
              </a:ext>
            </a:extLst>
          </p:cNvPr>
          <p:cNvSpPr>
            <a:spLocks noGrp="1" noChangeArrowheads="1"/>
          </p:cNvSpPr>
          <p:nvPr>
            <p:ph type="body" idx="1"/>
          </p:nvPr>
        </p:nvSpPr>
        <p:spPr/>
        <p:txBody>
          <a:bodyPr/>
          <a:lstStyle/>
          <a:p>
            <a:pPr eaLnBrk="1" hangingPunct="1">
              <a:defRPr/>
            </a:pPr>
            <a:r>
              <a:rPr lang="ja-JP" altLang="en-US" dirty="0"/>
              <a:t>まず、①総合治水の推進に関するあらゆる施策を示した上で、</a:t>
            </a:r>
            <a:r>
              <a:rPr lang="ja-JP" altLang="en-US" dirty="0">
                <a:effectLst>
                  <a:outerShdw blurRad="38100" dist="38100" dir="2700000" algn="tl">
                    <a:srgbClr val="C0C0C0"/>
                  </a:outerShdw>
                </a:effectLst>
              </a:rPr>
              <a:t>県・市町・県民の責務を明確化している点</a:t>
            </a:r>
            <a:r>
              <a:rPr lang="ja-JP" altLang="en-US" dirty="0"/>
              <a:t>ですが、</a:t>
            </a:r>
          </a:p>
          <a:p>
            <a:pPr eaLnBrk="1" hangingPunct="1">
              <a:defRPr/>
            </a:pPr>
            <a:r>
              <a:rPr lang="ja-JP" altLang="en-US" dirty="0"/>
              <a:t>条例には、「ながす」「ためる」「そなえる」ごとに総合治水に関するあらゆる施策、取組を体系的に規定しています。</a:t>
            </a:r>
          </a:p>
          <a:p>
            <a:pPr eaLnBrk="1" hangingPunct="1">
              <a:defRPr/>
            </a:pPr>
            <a:r>
              <a:rPr lang="ja-JP" altLang="en-US" dirty="0"/>
              <a:t>個々にはパンフレットをご覧いただければと思いますが、これらの施策に対して、</a:t>
            </a:r>
          </a:p>
          <a:p>
            <a:pPr eaLnBrk="1" hangingPunct="1">
              <a:defRPr/>
            </a:pPr>
            <a:r>
              <a:rPr lang="ja-JP" altLang="en-US" dirty="0"/>
              <a:t>県や市町にはそれらを策定、実施する責務を課しています。</a:t>
            </a:r>
          </a:p>
          <a:p>
            <a:pPr eaLnBrk="1" hangingPunct="1">
              <a:defRPr/>
            </a:pPr>
            <a:r>
              <a:rPr lang="ja-JP" altLang="en-US" dirty="0"/>
              <a:t>また、行政だけではなく、県民の皆さんにも、雨水流出抑制や災害への備え、行政が実施する施策への協力等の責務があることを</a:t>
            </a:r>
          </a:p>
          <a:p>
            <a:pPr eaLnBrk="1" hangingPunct="1">
              <a:defRPr/>
            </a:pPr>
            <a:r>
              <a:rPr lang="ja-JP" altLang="en-US" dirty="0"/>
              <a:t>この条例では明記しています。</a:t>
            </a:r>
          </a:p>
        </p:txBody>
      </p:sp>
    </p:spTree>
    <p:extLst>
      <p:ext uri="{BB962C8B-B14F-4D97-AF65-F5344CB8AC3E}">
        <p14:creationId xmlns:p14="http://schemas.microsoft.com/office/powerpoint/2010/main" val="4117431312"/>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D429D987-0C7C-4681-A326-EB7B1D7BA7A0}" type="datetime1">
              <a:rPr kumimoji="1" lang="ja-JP" altLang="en-US" smtClean="0"/>
              <a:t>2019/6/4</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FE68CDD-B920-4A6C-AF73-4BD0A1FEB75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1D2E67A0-48A2-4202-BC5D-F8DC31F22767}" type="datetime1">
              <a:rPr kumimoji="1" lang="ja-JP" altLang="en-US" smtClean="0"/>
              <a:t>2019/6/4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E68CDD-B920-4A6C-AF73-4BD0A1FEB75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57E7797C-9AAB-4A54-94BB-87C147DB0C7E}" type="datetime1">
              <a:rPr kumimoji="1" lang="ja-JP" altLang="en-US" smtClean="0"/>
              <a:t>2019/6/4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E68CDD-B920-4A6C-AF73-4BD0A1FEB757}"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57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a:extLst>
              <a:ext uri="{FF2B5EF4-FFF2-40B4-BE49-F238E27FC236}">
                <a16:creationId xmlns:a16="http://schemas.microsoft.com/office/drawing/2014/main" xmlns="" id="{8EB06EBD-E771-4BB3-A2D8-B68DA49B11C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
            <a:extLst>
              <a:ext uri="{FF2B5EF4-FFF2-40B4-BE49-F238E27FC236}">
                <a16:creationId xmlns:a16="http://schemas.microsoft.com/office/drawing/2014/main" xmlns="" id="{25766E6B-C761-488A-A55E-2E668A49FCE1}"/>
              </a:ext>
            </a:extLst>
          </p:cNvPr>
          <p:cNvSpPr>
            <a:spLocks noGrp="1" noChangeArrowheads="1"/>
          </p:cNvSpPr>
          <p:nvPr>
            <p:ph type="sldNum" sz="quarter" idx="11"/>
          </p:nvPr>
        </p:nvSpPr>
        <p:spPr>
          <a:ln/>
        </p:spPr>
        <p:txBody>
          <a:bodyPr/>
          <a:lstStyle>
            <a:lvl1pPr>
              <a:defRPr/>
            </a:lvl1pPr>
          </a:lstStyle>
          <a:p>
            <a:fld id="{225C44C2-6F0B-4AA9-9216-D92B066D814B}" type="slidenum">
              <a:rPr lang="en-US" altLang="ja-JP"/>
              <a:pPr/>
              <a:t>‹#›</a:t>
            </a:fld>
            <a:endParaRPr lang="en-US" altLang="ja-JP"/>
          </a:p>
        </p:txBody>
      </p:sp>
      <p:sp>
        <p:nvSpPr>
          <p:cNvPr id="9" name="Rectangle 14">
            <a:extLst>
              <a:ext uri="{FF2B5EF4-FFF2-40B4-BE49-F238E27FC236}">
                <a16:creationId xmlns:a16="http://schemas.microsoft.com/office/drawing/2014/main" xmlns="" id="{CDF53657-AC20-4AAE-B42C-BE5311EE07DD}"/>
              </a:ext>
            </a:extLst>
          </p:cNvPr>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927317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2">
            <a:extLst>
              <a:ext uri="{FF2B5EF4-FFF2-40B4-BE49-F238E27FC236}">
                <a16:creationId xmlns:a16="http://schemas.microsoft.com/office/drawing/2014/main" xmlns="" id="{051114B3-164E-4673-85CD-8A9BD5514A7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a:extLst>
              <a:ext uri="{FF2B5EF4-FFF2-40B4-BE49-F238E27FC236}">
                <a16:creationId xmlns:a16="http://schemas.microsoft.com/office/drawing/2014/main" xmlns="" id="{DD4173E7-F2ED-4FB7-A6C5-87B166DAEF80}"/>
              </a:ext>
            </a:extLst>
          </p:cNvPr>
          <p:cNvSpPr>
            <a:spLocks noGrp="1" noChangeArrowheads="1"/>
          </p:cNvSpPr>
          <p:nvPr>
            <p:ph type="sldNum" sz="quarter" idx="11"/>
          </p:nvPr>
        </p:nvSpPr>
        <p:spPr>
          <a:ln/>
        </p:spPr>
        <p:txBody>
          <a:bodyPr/>
          <a:lstStyle>
            <a:lvl1pPr>
              <a:defRPr/>
            </a:lvl1pPr>
          </a:lstStyle>
          <a:p>
            <a:fld id="{6D75F05A-9307-49DC-9263-E836CFDDBD95}" type="slidenum">
              <a:rPr lang="en-US" altLang="ja-JP"/>
              <a:pPr/>
              <a:t>‹#›</a:t>
            </a:fld>
            <a:endParaRPr lang="en-US" altLang="ja-JP"/>
          </a:p>
        </p:txBody>
      </p:sp>
      <p:sp>
        <p:nvSpPr>
          <p:cNvPr id="5" name="Rectangle 14">
            <a:extLst>
              <a:ext uri="{FF2B5EF4-FFF2-40B4-BE49-F238E27FC236}">
                <a16:creationId xmlns:a16="http://schemas.microsoft.com/office/drawing/2014/main" xmlns="" id="{5C51A594-76C3-4C72-B7DC-25448767AF87}"/>
              </a:ext>
            </a:extLst>
          </p:cNvPr>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405044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2">
            <a:extLst>
              <a:ext uri="{FF2B5EF4-FFF2-40B4-BE49-F238E27FC236}">
                <a16:creationId xmlns:a16="http://schemas.microsoft.com/office/drawing/2014/main" xmlns="" id="{89134AB8-A26B-4644-8A61-6C8DEC077F5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3">
            <a:extLst>
              <a:ext uri="{FF2B5EF4-FFF2-40B4-BE49-F238E27FC236}">
                <a16:creationId xmlns:a16="http://schemas.microsoft.com/office/drawing/2014/main" xmlns="" id="{57E32D5B-4204-421E-AECA-5986E2C1CC2A}"/>
              </a:ext>
            </a:extLst>
          </p:cNvPr>
          <p:cNvSpPr>
            <a:spLocks noGrp="1" noChangeArrowheads="1"/>
          </p:cNvSpPr>
          <p:nvPr>
            <p:ph type="sldNum" sz="quarter" idx="11"/>
          </p:nvPr>
        </p:nvSpPr>
        <p:spPr>
          <a:ln/>
        </p:spPr>
        <p:txBody>
          <a:bodyPr/>
          <a:lstStyle>
            <a:lvl1pPr>
              <a:defRPr/>
            </a:lvl1pPr>
          </a:lstStyle>
          <a:p>
            <a:fld id="{89A6FE0E-253C-4832-9998-202BE2012F48}" type="slidenum">
              <a:rPr lang="en-US" altLang="ja-JP"/>
              <a:pPr/>
              <a:t>‹#›</a:t>
            </a:fld>
            <a:endParaRPr lang="en-US" altLang="ja-JP"/>
          </a:p>
        </p:txBody>
      </p:sp>
      <p:sp>
        <p:nvSpPr>
          <p:cNvPr id="8" name="Rectangle 14">
            <a:extLst>
              <a:ext uri="{FF2B5EF4-FFF2-40B4-BE49-F238E27FC236}">
                <a16:creationId xmlns:a16="http://schemas.microsoft.com/office/drawing/2014/main" xmlns="" id="{3AF5A048-D0CA-4577-ABFF-34E4FCF4228F}"/>
              </a:ext>
            </a:extLst>
          </p:cNvPr>
          <p:cNvSpPr>
            <a:spLocks noGrp="1" noChangeArrowheads="1"/>
          </p:cNvSpPr>
          <p:nvPr>
            <p:ph type="ftr"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57172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76804086-5733-4BDA-B91B-BA2943B186F1}" type="datetime1">
              <a:rPr kumimoji="1" lang="ja-JP" altLang="en-US" smtClean="0"/>
              <a:t>2019/6/4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E68CDD-B920-4A6C-AF73-4BD0A1FEB75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fld id="{48B0F407-DDF7-41B1-989D-BBEDC6044B52}" type="datetime1">
              <a:rPr kumimoji="1" lang="ja-JP" altLang="en-US" smtClean="0"/>
              <a:t>2019/6/4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FE68CDD-B920-4A6C-AF73-4BD0A1FEB757}"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54A96520-60E0-4C2C-9094-BEBFBE322211}" type="datetime1">
              <a:rPr kumimoji="1" lang="ja-JP" altLang="en-US" smtClean="0"/>
              <a:t>2019/6/4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FE68CDD-B920-4A6C-AF73-4BD0A1FEB75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ー 25"/>
          <p:cNvSpPr>
            <a:spLocks noGrp="1"/>
          </p:cNvSpPr>
          <p:nvPr>
            <p:ph type="dt" sz="half" idx="10"/>
          </p:nvPr>
        </p:nvSpPr>
        <p:spPr/>
        <p:txBody>
          <a:bodyPr rtlCol="0"/>
          <a:lstStyle/>
          <a:p>
            <a:fld id="{3D7EE1D2-9878-4D6D-971C-96329098EF4B}" type="datetime1">
              <a:rPr kumimoji="1" lang="ja-JP" altLang="en-US" smtClean="0"/>
              <a:t>2019/6/4</a:t>
            </a:fld>
            <a:endParaRPr kumimoji="1" lang="ja-JP" altLang="en-US"/>
          </a:p>
        </p:txBody>
      </p:sp>
      <p:sp>
        <p:nvSpPr>
          <p:cNvPr id="27" name="スライド番号プレースホルダー 26"/>
          <p:cNvSpPr>
            <a:spLocks noGrp="1"/>
          </p:cNvSpPr>
          <p:nvPr>
            <p:ph type="sldNum" sz="quarter" idx="11"/>
          </p:nvPr>
        </p:nvSpPr>
        <p:spPr/>
        <p:txBody>
          <a:bodyPr rtlCol="0"/>
          <a:lstStyle/>
          <a:p>
            <a:fld id="{3FE68CDD-B920-4A6C-AF73-4BD0A1FEB757}"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2B0B5392-84E3-4E4E-A842-29691F874052}" type="datetime1">
              <a:rPr kumimoji="1" lang="ja-JP" altLang="en-US" smtClean="0"/>
              <a:t>2019/6/4</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3FE68CDD-B920-4A6C-AF73-4BD0A1FEB75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BDE42F8-2382-41D8-B176-4CF6EE0944A1}" type="datetime1">
              <a:rPr kumimoji="1" lang="ja-JP" altLang="en-US" smtClean="0"/>
              <a:t>2019/6/4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FE68CDD-B920-4A6C-AF73-4BD0A1FEB75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97373572-1FE8-416D-A0E4-8395B98C6D7B}" type="datetime1">
              <a:rPr kumimoji="1" lang="ja-JP" altLang="en-US" smtClean="0"/>
              <a:t>2019/6/4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FE68CDD-B920-4A6C-AF73-4BD0A1FEB757}"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0574941D-601A-47D0-9719-BDF873E4AA11}" type="datetime1">
              <a:rPr kumimoji="1" lang="ja-JP" altLang="en-US" smtClean="0"/>
              <a:t>2019/6/4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FE68CDD-B920-4A6C-AF73-4BD0A1FEB757}" type="slidenum">
              <a:rPr kumimoji="1" lang="ja-JP" altLang="en-US" smtClean="0"/>
              <a:t>‹#›</a:t>
            </a:fld>
            <a:endParaRPr kumimoji="1" lang="ja-JP" altLang="en-US"/>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theme" Target="../theme/theme1.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5EC6D87-4402-4CF1-9BC7-C8F0855FFBE2}" type="datetime1">
              <a:rPr kumimoji="1" lang="ja-JP" altLang="en-US" smtClean="0"/>
              <a:t>2019/6/4</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FE68CDD-B920-4A6C-AF73-4BD0A1FEB757}"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jpeg" />
  <Relationship Id="rId2" Type="http://schemas.openxmlformats.org/officeDocument/2006/relationships/notesSlide" Target="../notesSlides/notesSlide1.xml" />
  <Relationship Id="rId1" Type="http://schemas.openxmlformats.org/officeDocument/2006/relationships/slideLayout" Target="../slideLayouts/slideLayout1.xml" />
  <Relationship Id="rId6" Type="http://schemas.openxmlformats.org/officeDocument/2006/relationships/image" Target="../media/image5.png" />
  <Relationship Id="rId5" Type="http://schemas.openxmlformats.org/officeDocument/2006/relationships/image" Target="../media/image4.jpeg" />
  <Relationship Id="rId4" Type="http://schemas.openxmlformats.org/officeDocument/2006/relationships/image" Target="../media/image3.jpeg"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12.wmf" />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3.jpeg" />
  <Relationship Id="rId2" Type="http://schemas.openxmlformats.org/officeDocument/2006/relationships/notesSlide" Target="../notesSlides/notesSlide11.xml" />
  <Relationship Id="rId1" Type="http://schemas.openxmlformats.org/officeDocument/2006/relationships/slideLayout" Target="../slideLayouts/slideLayout12.xml" />
  <Relationship Id="rId4" Type="http://schemas.openxmlformats.org/officeDocument/2006/relationships/image" Target="../media/image14.jpeg"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2.wmf" />
  <Relationship Id="rId2" Type="http://schemas.openxmlformats.org/officeDocument/2006/relationships/notesSlide" Target="../notesSlides/notesSlide14.xml" />
  <Relationship Id="rId1" Type="http://schemas.openxmlformats.org/officeDocument/2006/relationships/slideLayout" Target="../slideLayouts/slideLayout4.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15.jpeg" />
  <Relationship Id="rId2" Type="http://schemas.openxmlformats.org/officeDocument/2006/relationships/notesSlide" Target="../notesSlides/notesSlide16.xml" />
  <Relationship Id="rId1" Type="http://schemas.openxmlformats.org/officeDocument/2006/relationships/slideLayout" Target="../slideLayouts/slideLayout14.xml" />
  <Relationship Id="rId6" Type="http://schemas.openxmlformats.org/officeDocument/2006/relationships/image" Target="../media/image18.jpeg" />
  <Relationship Id="rId5" Type="http://schemas.openxmlformats.org/officeDocument/2006/relationships/image" Target="../media/image17.jpeg" />
  <Relationship Id="rId4" Type="http://schemas.openxmlformats.org/officeDocument/2006/relationships/image" Target="../media/image16.jpeg" />
</Relationships>
</file>

<file path=ppt/slides/_rels/slide17.xml.rels>&#65279;<?xml version="1.0" encoding="utf-8" standalone="yes"?>
<Relationships xmlns="http://schemas.openxmlformats.org/package/2006/relationships">
  <Relationship Id="rId13" Type="http://schemas.openxmlformats.org/officeDocument/2006/relationships/image" Target="../media/image29.jpeg" />
  <Relationship Id="rId18" Type="http://schemas.openxmlformats.org/officeDocument/2006/relationships/image" Target="../media/image34.png" />
  <Relationship Id="rId26" Type="http://schemas.openxmlformats.org/officeDocument/2006/relationships/image" Target="../media/image42.png" />
  <Relationship Id="rId39" Type="http://schemas.openxmlformats.org/officeDocument/2006/relationships/image" Target="../media/image55.png" />
  <Relationship Id="rId3" Type="http://schemas.openxmlformats.org/officeDocument/2006/relationships/image" Target="../media/image19.png" />
  <Relationship Id="rId21" Type="http://schemas.openxmlformats.org/officeDocument/2006/relationships/image" Target="../media/image37.jpeg" />
  <Relationship Id="rId34" Type="http://schemas.openxmlformats.org/officeDocument/2006/relationships/image" Target="../media/image50.jpeg" />
  <Relationship Id="rId42" Type="http://schemas.openxmlformats.org/officeDocument/2006/relationships/image" Target="../media/image58.jpeg" />
  <Relationship Id="rId47" Type="http://schemas.openxmlformats.org/officeDocument/2006/relationships/image" Target="../media/image63.jpeg" />
  <Relationship Id="rId50" Type="http://schemas.openxmlformats.org/officeDocument/2006/relationships/image" Target="../media/image66.jpeg" />
  <Relationship Id="rId7" Type="http://schemas.openxmlformats.org/officeDocument/2006/relationships/image" Target="../media/image23.png" />
  <Relationship Id="rId12" Type="http://schemas.openxmlformats.org/officeDocument/2006/relationships/image" Target="../media/image28.png" />
  <Relationship Id="rId17" Type="http://schemas.openxmlformats.org/officeDocument/2006/relationships/image" Target="../media/image33.jpeg" />
  <Relationship Id="rId25" Type="http://schemas.openxmlformats.org/officeDocument/2006/relationships/image" Target="../media/image41.png" />
  <Relationship Id="rId33" Type="http://schemas.openxmlformats.org/officeDocument/2006/relationships/image" Target="../media/image49.jpeg" />
  <Relationship Id="rId38" Type="http://schemas.openxmlformats.org/officeDocument/2006/relationships/image" Target="../media/image54.png" />
  <Relationship Id="rId46" Type="http://schemas.openxmlformats.org/officeDocument/2006/relationships/image" Target="../media/image62.jpeg" />
  <Relationship Id="rId2" Type="http://schemas.openxmlformats.org/officeDocument/2006/relationships/notesSlide" Target="../notesSlides/notesSlide17.xml" />
  <Relationship Id="rId16" Type="http://schemas.openxmlformats.org/officeDocument/2006/relationships/image" Target="../media/image32.jpeg" />
  <Relationship Id="rId20" Type="http://schemas.openxmlformats.org/officeDocument/2006/relationships/image" Target="../media/image36.jpeg" />
  <Relationship Id="rId29" Type="http://schemas.openxmlformats.org/officeDocument/2006/relationships/image" Target="../media/image45.png" />
  <Relationship Id="rId41" Type="http://schemas.openxmlformats.org/officeDocument/2006/relationships/image" Target="../media/image57.png" />
  <Relationship Id="rId54" Type="http://schemas.openxmlformats.org/officeDocument/2006/relationships/image" Target="../media/image70.jpeg" />
  <Relationship Id="rId1" Type="http://schemas.openxmlformats.org/officeDocument/2006/relationships/slideLayout" Target="../slideLayouts/slideLayout13.xml" />
  <Relationship Id="rId6" Type="http://schemas.openxmlformats.org/officeDocument/2006/relationships/image" Target="../media/image22.png" />
  <Relationship Id="rId11" Type="http://schemas.openxmlformats.org/officeDocument/2006/relationships/image" Target="../media/image27.png" />
  <Relationship Id="rId24" Type="http://schemas.openxmlformats.org/officeDocument/2006/relationships/image" Target="../media/image40.png" />
  <Relationship Id="rId32" Type="http://schemas.openxmlformats.org/officeDocument/2006/relationships/image" Target="../media/image48.png" />
  <Relationship Id="rId37" Type="http://schemas.openxmlformats.org/officeDocument/2006/relationships/image" Target="../media/image53.png" />
  <Relationship Id="rId40" Type="http://schemas.openxmlformats.org/officeDocument/2006/relationships/image" Target="../media/image56.png" />
  <Relationship Id="rId45" Type="http://schemas.openxmlformats.org/officeDocument/2006/relationships/image" Target="../media/image61.jpeg" />
  <Relationship Id="rId53" Type="http://schemas.openxmlformats.org/officeDocument/2006/relationships/image" Target="../media/image69.jpeg" />
  <Relationship Id="rId5" Type="http://schemas.openxmlformats.org/officeDocument/2006/relationships/image" Target="../media/image21.png" />
  <Relationship Id="rId15" Type="http://schemas.openxmlformats.org/officeDocument/2006/relationships/image" Target="../media/image31.jpeg" />
  <Relationship Id="rId23" Type="http://schemas.openxmlformats.org/officeDocument/2006/relationships/image" Target="../media/image39.png" />
  <Relationship Id="rId28" Type="http://schemas.openxmlformats.org/officeDocument/2006/relationships/image" Target="../media/image44.png" />
  <Relationship Id="rId36" Type="http://schemas.openxmlformats.org/officeDocument/2006/relationships/image" Target="../media/image52.jpeg" />
  <Relationship Id="rId49" Type="http://schemas.openxmlformats.org/officeDocument/2006/relationships/image" Target="../media/image65.jpeg" />
  <Relationship Id="rId10" Type="http://schemas.openxmlformats.org/officeDocument/2006/relationships/image" Target="../media/image26.png" />
  <Relationship Id="rId19" Type="http://schemas.openxmlformats.org/officeDocument/2006/relationships/image" Target="../media/image35.jpeg" />
  <Relationship Id="rId31" Type="http://schemas.openxmlformats.org/officeDocument/2006/relationships/image" Target="../media/image47.png" />
  <Relationship Id="rId44" Type="http://schemas.openxmlformats.org/officeDocument/2006/relationships/image" Target="../media/image60.png" />
  <Relationship Id="rId52" Type="http://schemas.openxmlformats.org/officeDocument/2006/relationships/image" Target="../media/image68.png" />
  <Relationship Id="rId4" Type="http://schemas.openxmlformats.org/officeDocument/2006/relationships/image" Target="../media/image20.png" />
  <Relationship Id="rId9" Type="http://schemas.openxmlformats.org/officeDocument/2006/relationships/image" Target="../media/image25.png" />
  <Relationship Id="rId14" Type="http://schemas.openxmlformats.org/officeDocument/2006/relationships/image" Target="../media/image30.jpeg" />
  <Relationship Id="rId22" Type="http://schemas.openxmlformats.org/officeDocument/2006/relationships/image" Target="../media/image38.jpeg" />
  <Relationship Id="rId27" Type="http://schemas.openxmlformats.org/officeDocument/2006/relationships/image" Target="../media/image43.png" />
  <Relationship Id="rId30" Type="http://schemas.openxmlformats.org/officeDocument/2006/relationships/image" Target="../media/image46.png" />
  <Relationship Id="rId35" Type="http://schemas.openxmlformats.org/officeDocument/2006/relationships/image" Target="../media/image51.jpeg" />
  <Relationship Id="rId43" Type="http://schemas.openxmlformats.org/officeDocument/2006/relationships/image" Target="../media/image59.jpeg" />
  <Relationship Id="rId48" Type="http://schemas.openxmlformats.org/officeDocument/2006/relationships/image" Target="../media/image64.jpeg" />
  <Relationship Id="rId8" Type="http://schemas.openxmlformats.org/officeDocument/2006/relationships/image" Target="../media/image24.png" />
  <Relationship Id="rId51" Type="http://schemas.openxmlformats.org/officeDocument/2006/relationships/image" Target="../media/image67.jpeg"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13.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71.jpeg" />
  <Relationship Id="rId2" Type="http://schemas.openxmlformats.org/officeDocument/2006/relationships/notesSlide" Target="../notesSlides/notesSlide19.xml" />
  <Relationship Id="rId1" Type="http://schemas.openxmlformats.org/officeDocument/2006/relationships/slideLayout" Target="../slideLayouts/slideLayout13.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2.xml" />
  <Relationship Id="rId1" Type="http://schemas.openxmlformats.org/officeDocument/2006/relationships/slideLayout" Target="../slideLayouts/slideLayout12.xml" />
  <Relationship Id="rId6" Type="http://schemas.openxmlformats.org/officeDocument/2006/relationships/image" Target="../media/image9.jpeg" />
  <Relationship Id="rId5" Type="http://schemas.openxmlformats.org/officeDocument/2006/relationships/image" Target="../media/image8.jpeg" />
  <Relationship Id="rId4" Type="http://schemas.openxmlformats.org/officeDocument/2006/relationships/image" Target="../media/image7.jpeg"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71.jpeg" />
  <Relationship Id="rId2" Type="http://schemas.openxmlformats.org/officeDocument/2006/relationships/notesSlide" Target="../notesSlides/notesSlide20.xml" />
  <Relationship Id="rId1" Type="http://schemas.openxmlformats.org/officeDocument/2006/relationships/slideLayout" Target="../slideLayouts/slideLayout13.xml" />
</Relationships>
</file>

<file path=ppt/slides/_rels/slide21.xml.rels>&#65279;<?xml version="1.0" encoding="utf-8" standalone="yes"?>
<Relationships xmlns="http://schemas.openxmlformats.org/package/2006/relationships">
  <Relationship Id="rId8" Type="http://schemas.openxmlformats.org/officeDocument/2006/relationships/image" Target="../media/image77.jpeg" />
  <Relationship Id="rId3" Type="http://schemas.openxmlformats.org/officeDocument/2006/relationships/image" Target="../media/image72.png" />
  <Relationship Id="rId7" Type="http://schemas.openxmlformats.org/officeDocument/2006/relationships/image" Target="../media/image76.jpeg" />
  <Relationship Id="rId2" Type="http://schemas.openxmlformats.org/officeDocument/2006/relationships/notesSlide" Target="../notesSlides/notesSlide21.xml" />
  <Relationship Id="rId1" Type="http://schemas.openxmlformats.org/officeDocument/2006/relationships/slideLayout" Target="../slideLayouts/slideLayout13.xml" />
  <Relationship Id="rId6" Type="http://schemas.openxmlformats.org/officeDocument/2006/relationships/image" Target="../media/image75.jpeg" />
  <Relationship Id="rId5" Type="http://schemas.openxmlformats.org/officeDocument/2006/relationships/image" Target="../media/image74.jpeg" />
  <Relationship Id="rId4" Type="http://schemas.openxmlformats.org/officeDocument/2006/relationships/image" Target="../media/image73.png"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78.png" />
  <Relationship Id="rId2" Type="http://schemas.openxmlformats.org/officeDocument/2006/relationships/notesSlide" Target="../notesSlides/notesSlide22.xml" />
  <Relationship Id="rId1" Type="http://schemas.openxmlformats.org/officeDocument/2006/relationships/slideLayout" Target="../slideLayouts/slideLayout14.xml" />
  <Relationship Id="rId5" Type="http://schemas.openxmlformats.org/officeDocument/2006/relationships/image" Target="../media/image80.png" />
  <Relationship Id="rId4" Type="http://schemas.openxmlformats.org/officeDocument/2006/relationships/image" Target="../media/image79.wmf" />
</Relationships>
</file>

<file path=ppt/slides/_rels/slide23.xml.rels>&#65279;<?xml version="1.0" encoding="utf-8" standalone="yes"?>
<Relationships xmlns="http://schemas.openxmlformats.org/package/2006/relationships">
  <Relationship Id="rId3" Type="http://schemas.openxmlformats.org/officeDocument/2006/relationships/image" Target="../media/image81.jpeg" />
  <Relationship Id="rId2" Type="http://schemas.openxmlformats.org/officeDocument/2006/relationships/notesSlide" Target="../notesSlides/notesSlide23.xml" />
  <Relationship Id="rId1" Type="http://schemas.openxmlformats.org/officeDocument/2006/relationships/slideLayout" Target="../slideLayouts/slideLayout13.xml" />
  <Relationship Id="rId6" Type="http://schemas.openxmlformats.org/officeDocument/2006/relationships/image" Target="../media/image84.jpeg" />
  <Relationship Id="rId5" Type="http://schemas.openxmlformats.org/officeDocument/2006/relationships/image" Target="../media/image83.png" />
  <Relationship Id="rId4" Type="http://schemas.openxmlformats.org/officeDocument/2006/relationships/image" Target="../media/image82.jpeg"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85.png" />
  <Relationship Id="rId7" Type="http://schemas.openxmlformats.org/officeDocument/2006/relationships/image" Target="../media/image88.emf" />
  <Relationship Id="rId2" Type="http://schemas.openxmlformats.org/officeDocument/2006/relationships/notesSlide" Target="../notesSlides/notesSlide24.xml" />
  <Relationship Id="rId1" Type="http://schemas.openxmlformats.org/officeDocument/2006/relationships/slideLayout" Target="../slideLayouts/slideLayout4.xml" />
  <Relationship Id="rId6" Type="http://schemas.openxmlformats.org/officeDocument/2006/relationships/image" Target="../media/image87.emf" />
  <Relationship Id="rId5" Type="http://schemas.openxmlformats.org/officeDocument/2006/relationships/image" Target="../media/image86.jpeg" />
  <Relationship Id="rId4" Type="http://schemas.openxmlformats.org/officeDocument/2006/relationships/image" Target="../media/image83.png"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13.xml"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89.png" />
  <Relationship Id="rId2" Type="http://schemas.openxmlformats.org/officeDocument/2006/relationships/notesSlide" Target="../notesSlides/notesSlide26.xml" />
  <Relationship Id="rId1" Type="http://schemas.openxmlformats.org/officeDocument/2006/relationships/slideLayout" Target="../slideLayouts/slideLayout13.xml" />
  <Relationship Id="rId4" Type="http://schemas.openxmlformats.org/officeDocument/2006/relationships/image" Target="../media/image90.jpeg" />
</Relationships>
</file>

<file path=ppt/slides/_rels/slide27.xml.rels>&#65279;<?xml version="1.0" encoding="utf-8" standalone="yes"?>
<Relationships xmlns="http://schemas.openxmlformats.org/package/2006/relationships">
  <Relationship Id="rId3" Type="http://schemas.openxmlformats.org/officeDocument/2006/relationships/image" Target="../media/image91.jpeg" />
  <Relationship Id="rId2" Type="http://schemas.openxmlformats.org/officeDocument/2006/relationships/notesSlide" Target="../notesSlides/notesSlide27.xml" />
  <Relationship Id="rId1" Type="http://schemas.openxmlformats.org/officeDocument/2006/relationships/slideLayout" Target="../slideLayouts/slideLayout13.xml" />
  <Relationship Id="rId4" Type="http://schemas.openxmlformats.org/officeDocument/2006/relationships/image" Target="http://www.mlit.go.jp/river/press_blog/past_press/press/9907_12/img/990830p10-1.jpg" TargetMode="External" />
</Relationships>
</file>

<file path=ppt/slides/_rels/slide28.xml.rels>&#65279;<?xml version="1.0" encoding="utf-8" standalone="yes"?>
<Relationships xmlns="http://schemas.openxmlformats.org/package/2006/relationships">
  <Relationship Id="rId3" Type="http://schemas.openxmlformats.org/officeDocument/2006/relationships/image" Target="../media/image92.wmf" />
  <Relationship Id="rId7" Type="http://schemas.openxmlformats.org/officeDocument/2006/relationships/image" Target="../media/image96.jpeg" />
  <Relationship Id="rId2" Type="http://schemas.openxmlformats.org/officeDocument/2006/relationships/notesSlide" Target="../notesSlides/notesSlide28.xml" />
  <Relationship Id="rId1" Type="http://schemas.openxmlformats.org/officeDocument/2006/relationships/slideLayout" Target="../slideLayouts/slideLayout13.xml" />
  <Relationship Id="rId6" Type="http://schemas.openxmlformats.org/officeDocument/2006/relationships/image" Target="../media/image95.wmf" />
  <Relationship Id="rId5" Type="http://schemas.openxmlformats.org/officeDocument/2006/relationships/image" Target="../media/image94.wmf" />
  <Relationship Id="rId4" Type="http://schemas.openxmlformats.org/officeDocument/2006/relationships/image" Target="../media/image93.wmf" />
</Relationships>
</file>

<file path=ppt/slides/_rels/slide29.xml.rels>&#65279;<?xml version="1.0" encoding="utf-8" standalone="yes"?>
<Relationships xmlns="http://schemas.openxmlformats.org/package/2006/relationships">
  <Relationship Id="rId3" Type="http://schemas.openxmlformats.org/officeDocument/2006/relationships/image" Target="../media/image97.wmf" />
  <Relationship Id="rId2" Type="http://schemas.openxmlformats.org/officeDocument/2006/relationships/notesSlide" Target="../notesSlides/notesSlide29.xml" />
  <Relationship Id="rId1" Type="http://schemas.openxmlformats.org/officeDocument/2006/relationships/slideLayout" Target="../slideLayouts/slideLayout12.xml" />
  <Relationship Id="rId6" Type="http://schemas.openxmlformats.org/officeDocument/2006/relationships/image" Target="../media/image85.png" />
  <Relationship Id="rId5" Type="http://schemas.openxmlformats.org/officeDocument/2006/relationships/image" Target="../media/image99.wmf" />
  <Relationship Id="rId4" Type="http://schemas.openxmlformats.org/officeDocument/2006/relationships/image" Target="../media/image98.wmf"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3.xml" />
  <Relationship Id="rId1" Type="http://schemas.openxmlformats.org/officeDocument/2006/relationships/slideLayout" Target="../slideLayouts/slideLayout13.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100.emf" />
  <Relationship Id="rId2" Type="http://schemas.openxmlformats.org/officeDocument/2006/relationships/notesSlide" Target="../notesSlides/notesSlide30.xml" />
  <Relationship Id="rId1" Type="http://schemas.openxmlformats.org/officeDocument/2006/relationships/slideLayout" Target="../slideLayouts/slideLayout13.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13.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13.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11.emf" />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11.emf" />
  <Relationship Id="rId2" Type="http://schemas.openxmlformats.org/officeDocument/2006/relationships/notesSlide" Target="../notesSlides/notesSlide9.xml" />
  <Relationship Id="rId1" Type="http://schemas.openxmlformats.org/officeDocument/2006/relationships/slideLayout" Target="../slideLayouts/slideLayout13.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496" y="46365"/>
            <a:ext cx="8568952" cy="646331"/>
          </a:xfrm>
          <a:prstGeom prst="rect">
            <a:avLst/>
          </a:prstGeom>
          <a:noFill/>
        </p:spPr>
        <p:txBody>
          <a:bodyPr wrap="square" rtlCol="0">
            <a:spAutoFit/>
          </a:bodyPr>
          <a:lstStyle/>
          <a:p>
            <a:pPr algn="ctr"/>
            <a:r>
              <a:rPr lang="ja-JP" altLang="en-US" sz="3600" dirty="0" smtClean="0">
                <a:solidFill>
                  <a:schemeClr val="bg1"/>
                </a:solidFill>
                <a:latin typeface="HG丸ｺﾞｼｯｸM-PRO" panose="020F0600000000000000" pitchFamily="50" charset="-128"/>
                <a:ea typeface="HG丸ｺﾞｼｯｸM-PRO" panose="020F0600000000000000" pitchFamily="50" charset="-128"/>
              </a:rPr>
              <a:t>総合</a:t>
            </a:r>
            <a:r>
              <a:rPr kumimoji="1" lang="ja-JP" altLang="en-US" sz="3600" dirty="0" smtClean="0">
                <a:solidFill>
                  <a:schemeClr val="bg1"/>
                </a:solidFill>
                <a:latin typeface="HG丸ｺﾞｼｯｸM-PRO" panose="020F0600000000000000" pitchFamily="50" charset="-128"/>
                <a:ea typeface="HG丸ｺﾞｼｯｸM-PRO" panose="020F0600000000000000" pitchFamily="50" charset="-128"/>
              </a:rPr>
              <a:t>治水</a:t>
            </a:r>
            <a:r>
              <a:rPr kumimoji="1" lang="ja-JP" altLang="en-US" sz="3600" dirty="0">
                <a:solidFill>
                  <a:schemeClr val="bg1"/>
                </a:solidFill>
                <a:latin typeface="HG丸ｺﾞｼｯｸM-PRO" panose="020F0600000000000000" pitchFamily="50" charset="-128"/>
                <a:ea typeface="HG丸ｺﾞｼｯｸM-PRO" panose="020F0600000000000000" pitchFamily="50" charset="-128"/>
              </a:rPr>
              <a:t>条例と取組の展開</a:t>
            </a:r>
          </a:p>
        </p:txBody>
      </p:sp>
      <p:sp>
        <p:nvSpPr>
          <p:cNvPr id="5" name="テキスト ボックス 4"/>
          <p:cNvSpPr txBox="1"/>
          <p:nvPr/>
        </p:nvSpPr>
        <p:spPr>
          <a:xfrm>
            <a:off x="3635896" y="5805264"/>
            <a:ext cx="3206722" cy="707886"/>
          </a:xfrm>
          <a:prstGeom prst="rect">
            <a:avLst/>
          </a:prstGeom>
          <a:noFill/>
        </p:spPr>
        <p:txBody>
          <a:bodyPr wrap="squar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兵　庫　県　</a:t>
            </a:r>
            <a:r>
              <a:rPr lang="ja-JP" altLang="en-US" sz="2800" dirty="0"/>
              <a:t>　</a:t>
            </a:r>
            <a:endParaRPr kumimoji="1" lang="ja-JP" altLang="en-US" sz="2800" dirty="0"/>
          </a:p>
        </p:txBody>
      </p:sp>
      <p:pic>
        <p:nvPicPr>
          <p:cNvPr id="6" name="Picture 7" descr="上流武庫川"/>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836712"/>
            <a:ext cx="3240361" cy="2331865"/>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6" descr="H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6552" y="1988840"/>
            <a:ext cx="3234259" cy="2147032"/>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24335" t="45140" r="40425" b="9749"/>
          <a:stretch/>
        </p:blipFill>
        <p:spPr>
          <a:xfrm>
            <a:off x="5796136" y="3124227"/>
            <a:ext cx="3234259" cy="2320997"/>
          </a:xfrm>
          <a:prstGeom prst="rect">
            <a:avLst/>
          </a:prstGeom>
          <a:effectLst>
            <a:glow rad="139700">
              <a:schemeClr val="accent2">
                <a:satMod val="175000"/>
                <a:alpha val="40000"/>
              </a:schemeClr>
            </a:glow>
          </a:effec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263" t="16318" r="85867" b="76521"/>
          <a:stretch/>
        </p:blipFill>
        <p:spPr bwMode="auto">
          <a:xfrm>
            <a:off x="2483768" y="5929089"/>
            <a:ext cx="763779"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74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ocuments">
            <a:extLst>
              <a:ext uri="{FF2B5EF4-FFF2-40B4-BE49-F238E27FC236}">
                <a16:creationId xmlns:a16="http://schemas.microsoft.com/office/drawing/2014/main" xmlns="" id="{2D77906A-0DA6-47FF-87D9-A642F9A10754}"/>
              </a:ext>
            </a:extLst>
          </p:cNvPr>
          <p:cNvSpPr>
            <a:spLocks noEditPoints="1" noChangeArrowheads="1"/>
          </p:cNvSpPr>
          <p:nvPr/>
        </p:nvSpPr>
        <p:spPr bwMode="auto">
          <a:xfrm>
            <a:off x="7092280" y="3636963"/>
            <a:ext cx="1692275" cy="2160587"/>
          </a:xfrm>
          <a:custGeom>
            <a:avLst/>
            <a:gdLst>
              <a:gd name="T0" fmla="*/ 0 w 21600"/>
              <a:gd name="T1" fmla="*/ 2147483647 h 21600"/>
              <a:gd name="T2" fmla="*/ 1667747903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1429166484 h 21600"/>
              <a:gd name="T12" fmla="*/ 2147483647 w 21600"/>
              <a:gd name="T13" fmla="*/ 2147483647 h 21600"/>
              <a:gd name="T14" fmla="*/ 791072908 w 21600"/>
              <a:gd name="T15" fmla="*/ 1429166484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lumMod val="85000"/>
            </a:schemeClr>
          </a:solidFill>
          <a:ln w="19050">
            <a:solidFill>
              <a:srgbClr val="000000"/>
            </a:solidFill>
            <a:miter lim="800000"/>
            <a:headEnd/>
            <a:tailEnd/>
          </a:ln>
          <a:effectLst>
            <a:outerShdw dist="107763" dir="2700000" algn="ctr" rotWithShape="0">
              <a:srgbClr val="808080">
                <a:alpha val="50000"/>
              </a:srgbClr>
            </a:outerShdw>
          </a:effectLst>
        </p:spPr>
        <p:txBody>
          <a:bodyPr/>
          <a:lstStyle/>
          <a:p>
            <a:endParaRPr lang="ja-JP" altLang="en-US"/>
          </a:p>
        </p:txBody>
      </p:sp>
      <p:sp>
        <p:nvSpPr>
          <p:cNvPr id="17411" name="AutoShape 70">
            <a:extLst>
              <a:ext uri="{FF2B5EF4-FFF2-40B4-BE49-F238E27FC236}">
                <a16:creationId xmlns:a16="http://schemas.microsoft.com/office/drawing/2014/main" xmlns="" id="{FA496A97-94A4-4088-85E7-C64546EF3F10}"/>
              </a:ext>
            </a:extLst>
          </p:cNvPr>
          <p:cNvSpPr>
            <a:spLocks noChangeArrowheads="1"/>
          </p:cNvSpPr>
          <p:nvPr/>
        </p:nvSpPr>
        <p:spPr bwMode="auto">
          <a:xfrm>
            <a:off x="4211638" y="6237288"/>
            <a:ext cx="2447925" cy="479425"/>
          </a:xfrm>
          <a:prstGeom prst="roundRect">
            <a:avLst>
              <a:gd name="adj" fmla="val 38000"/>
            </a:avLst>
          </a:prstGeom>
          <a:solidFill>
            <a:srgbClr val="FF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7413" name="Text Box 3">
            <a:extLst>
              <a:ext uri="{FF2B5EF4-FFF2-40B4-BE49-F238E27FC236}">
                <a16:creationId xmlns:a16="http://schemas.microsoft.com/office/drawing/2014/main" xmlns="" id="{DA830F22-E5F1-4362-BDFD-2B7D8D45CC85}"/>
              </a:ext>
            </a:extLst>
          </p:cNvPr>
          <p:cNvSpPr txBox="1">
            <a:spLocks noChangeArrowheads="1"/>
          </p:cNvSpPr>
          <p:nvPr/>
        </p:nvSpPr>
        <p:spPr bwMode="auto">
          <a:xfrm>
            <a:off x="-36512" y="473298"/>
            <a:ext cx="7056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solidFill>
                  <a:schemeClr val="tx2"/>
                </a:solidFill>
                <a:ea typeface="HG丸ｺﾞｼｯｸM-PRO" panose="020F0600000000000000" pitchFamily="50" charset="-128"/>
              </a:rPr>
              <a:t>２　総合治水条例の概要</a:t>
            </a:r>
          </a:p>
        </p:txBody>
      </p:sp>
      <p:sp>
        <p:nvSpPr>
          <p:cNvPr id="17414" name="Text Box 4">
            <a:extLst>
              <a:ext uri="{FF2B5EF4-FFF2-40B4-BE49-F238E27FC236}">
                <a16:creationId xmlns:a16="http://schemas.microsoft.com/office/drawing/2014/main" xmlns="" id="{1E163E7B-EB09-4523-9B74-88BEEB90790B}"/>
              </a:ext>
            </a:extLst>
          </p:cNvPr>
          <p:cNvSpPr txBox="1">
            <a:spLocks noChangeArrowheads="1"/>
          </p:cNvSpPr>
          <p:nvPr/>
        </p:nvSpPr>
        <p:spPr bwMode="auto">
          <a:xfrm>
            <a:off x="179858" y="1124744"/>
            <a:ext cx="70564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ea typeface="HG丸ｺﾞｼｯｸM-PRO" panose="020F0600000000000000" pitchFamily="50" charset="-128"/>
              </a:rPr>
              <a:t>（２）特長</a:t>
            </a:r>
          </a:p>
        </p:txBody>
      </p:sp>
      <p:sp>
        <p:nvSpPr>
          <p:cNvPr id="212997" name="Rectangle 5">
            <a:extLst>
              <a:ext uri="{FF2B5EF4-FFF2-40B4-BE49-F238E27FC236}">
                <a16:creationId xmlns:a16="http://schemas.microsoft.com/office/drawing/2014/main" xmlns="" id="{92DF7530-B439-4EE3-959D-A2F408C40D9B}"/>
              </a:ext>
            </a:extLst>
          </p:cNvPr>
          <p:cNvSpPr>
            <a:spLocks noChangeArrowheads="1"/>
          </p:cNvSpPr>
          <p:nvPr/>
        </p:nvSpPr>
        <p:spPr bwMode="auto">
          <a:xfrm>
            <a:off x="647700" y="1816636"/>
            <a:ext cx="8388796" cy="139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ja-JP" altLang="en-US" sz="2200" dirty="0">
                <a:solidFill>
                  <a:schemeClr val="tx2"/>
                </a:solidFill>
                <a:latin typeface="HG丸ｺﾞｼｯｸM-PRO" panose="020F0600000000000000" pitchFamily="50" charset="-128"/>
                <a:ea typeface="HG丸ｺﾞｼｯｸM-PRO" panose="020F0600000000000000" pitchFamily="50" charset="-128"/>
              </a:rPr>
              <a:t>総合治水に関する施策の計画的な推進を図るため、県土を１１の地域に分け、各地域で</a:t>
            </a:r>
            <a:r>
              <a:rPr lang="ja-JP" altLang="en-US" sz="22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「地域総合治水推進計画」を策定</a:t>
            </a:r>
            <a:r>
              <a:rPr lang="ja-JP" altLang="en-US" sz="2200" dirty="0">
                <a:solidFill>
                  <a:schemeClr val="tx2"/>
                </a:solidFill>
                <a:latin typeface="HG丸ｺﾞｼｯｸM-PRO" panose="020F0600000000000000" pitchFamily="50" charset="-128"/>
                <a:ea typeface="HG丸ｺﾞｼｯｸM-PRO" panose="020F0600000000000000" pitchFamily="50" charset="-128"/>
              </a:rPr>
              <a:t>する枠組みを規定。</a:t>
            </a:r>
          </a:p>
          <a:p>
            <a:pPr algn="l" defTabSz="958850">
              <a:lnSpc>
                <a:spcPct val="120000"/>
              </a:lnSpc>
              <a:defRPr/>
            </a:pPr>
            <a:endParaRPr lang="en-US" altLang="ja-JP" sz="2200" dirty="0">
              <a:solidFill>
                <a:srgbClr val="FFFFFF"/>
              </a:solidFill>
              <a:latin typeface="HG丸ｺﾞｼｯｸM-PRO" panose="020F0600000000000000" pitchFamily="50" charset="-128"/>
              <a:ea typeface="HG丸ｺﾞｼｯｸM-PRO" panose="020F0600000000000000" pitchFamily="50" charset="-128"/>
            </a:endParaRPr>
          </a:p>
        </p:txBody>
      </p:sp>
      <p:sp>
        <p:nvSpPr>
          <p:cNvPr id="213001" name="Rectangle 9">
            <a:extLst>
              <a:ext uri="{FF2B5EF4-FFF2-40B4-BE49-F238E27FC236}">
                <a16:creationId xmlns:a16="http://schemas.microsoft.com/office/drawing/2014/main" xmlns="" id="{61C6581D-FA70-4E59-9CC6-9DAD397FAA2E}"/>
              </a:ext>
            </a:extLst>
          </p:cNvPr>
          <p:cNvSpPr>
            <a:spLocks noChangeArrowheads="1"/>
          </p:cNvSpPr>
          <p:nvPr/>
        </p:nvSpPr>
        <p:spPr bwMode="auto">
          <a:xfrm>
            <a:off x="222250" y="1557734"/>
            <a:ext cx="8636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en-US" altLang="ja-JP" sz="2400" b="1" dirty="0">
                <a:solidFill>
                  <a:schemeClr val="tx2"/>
                </a:solidFill>
                <a:latin typeface="HG丸ｺﾞｼｯｸM-PRO" panose="020F0600000000000000" pitchFamily="50" charset="-128"/>
                <a:ea typeface="HG丸ｺﾞｼｯｸM-PRO" panose="020F0600000000000000" pitchFamily="50" charset="-128"/>
              </a:rPr>
              <a:t>②</a:t>
            </a:r>
          </a:p>
        </p:txBody>
      </p:sp>
      <p:grpSp>
        <p:nvGrpSpPr>
          <p:cNvPr id="17417" name="Group 50">
            <a:extLst>
              <a:ext uri="{FF2B5EF4-FFF2-40B4-BE49-F238E27FC236}">
                <a16:creationId xmlns:a16="http://schemas.microsoft.com/office/drawing/2014/main" xmlns="" id="{23C5E6D5-C9DF-460D-BD12-8B7E15A03546}"/>
              </a:ext>
            </a:extLst>
          </p:cNvPr>
          <p:cNvGrpSpPr>
            <a:grpSpLocks noChangeAspect="1"/>
          </p:cNvGrpSpPr>
          <p:nvPr/>
        </p:nvGrpSpPr>
        <p:grpSpPr bwMode="auto">
          <a:xfrm>
            <a:off x="780494" y="3415491"/>
            <a:ext cx="2531837" cy="2498720"/>
            <a:chOff x="410" y="2508"/>
            <a:chExt cx="1225" cy="1209"/>
          </a:xfrm>
        </p:grpSpPr>
        <p:sp>
          <p:nvSpPr>
            <p:cNvPr id="17436" name="Freeform 12">
              <a:extLst>
                <a:ext uri="{FF2B5EF4-FFF2-40B4-BE49-F238E27FC236}">
                  <a16:creationId xmlns:a16="http://schemas.microsoft.com/office/drawing/2014/main" xmlns="" id="{1E9BCC1D-39EF-4B2C-B59A-7C75818C13B1}"/>
                </a:ext>
              </a:extLst>
            </p:cNvPr>
            <p:cNvSpPr>
              <a:spLocks/>
            </p:cNvSpPr>
            <p:nvPr/>
          </p:nvSpPr>
          <p:spPr bwMode="auto">
            <a:xfrm>
              <a:off x="521" y="2523"/>
              <a:ext cx="648" cy="583"/>
            </a:xfrm>
            <a:custGeom>
              <a:avLst/>
              <a:gdLst>
                <a:gd name="T0" fmla="*/ 1084 w 379"/>
                <a:gd name="T1" fmla="*/ 1614 h 340"/>
                <a:gd name="T2" fmla="*/ 1253 w 379"/>
                <a:gd name="T3" fmla="*/ 1694 h 340"/>
                <a:gd name="T4" fmla="*/ 1400 w 379"/>
                <a:gd name="T5" fmla="*/ 1509 h 340"/>
                <a:gd name="T6" fmla="*/ 1486 w 379"/>
                <a:gd name="T7" fmla="*/ 1403 h 340"/>
                <a:gd name="T8" fmla="*/ 1540 w 379"/>
                <a:gd name="T9" fmla="*/ 1200 h 340"/>
                <a:gd name="T10" fmla="*/ 1529 w 379"/>
                <a:gd name="T11" fmla="*/ 1115 h 340"/>
                <a:gd name="T12" fmla="*/ 1549 w 379"/>
                <a:gd name="T13" fmla="*/ 974 h 340"/>
                <a:gd name="T14" fmla="*/ 1605 w 379"/>
                <a:gd name="T15" fmla="*/ 881 h 340"/>
                <a:gd name="T16" fmla="*/ 1816 w 379"/>
                <a:gd name="T17" fmla="*/ 929 h 340"/>
                <a:gd name="T18" fmla="*/ 1879 w 379"/>
                <a:gd name="T19" fmla="*/ 893 h 340"/>
                <a:gd name="T20" fmla="*/ 1859 w 379"/>
                <a:gd name="T21" fmla="*/ 645 h 340"/>
                <a:gd name="T22" fmla="*/ 1850 w 379"/>
                <a:gd name="T23" fmla="*/ 449 h 340"/>
                <a:gd name="T24" fmla="*/ 1626 w 379"/>
                <a:gd name="T25" fmla="*/ 523 h 340"/>
                <a:gd name="T26" fmla="*/ 1523 w 379"/>
                <a:gd name="T27" fmla="*/ 453 h 340"/>
                <a:gd name="T28" fmla="*/ 1395 w 379"/>
                <a:gd name="T29" fmla="*/ 182 h 340"/>
                <a:gd name="T30" fmla="*/ 1339 w 379"/>
                <a:gd name="T31" fmla="*/ 45 h 340"/>
                <a:gd name="T32" fmla="*/ 1195 w 379"/>
                <a:gd name="T33" fmla="*/ 0 h 340"/>
                <a:gd name="T34" fmla="*/ 1000 w 379"/>
                <a:gd name="T35" fmla="*/ 21 h 340"/>
                <a:gd name="T36" fmla="*/ 810 w 379"/>
                <a:gd name="T37" fmla="*/ 15 h 340"/>
                <a:gd name="T38" fmla="*/ 629 w 379"/>
                <a:gd name="T39" fmla="*/ 36 h 340"/>
                <a:gd name="T40" fmla="*/ 470 w 379"/>
                <a:gd name="T41" fmla="*/ 0 h 340"/>
                <a:gd name="T42" fmla="*/ 0 w 379"/>
                <a:gd name="T43" fmla="*/ 206 h 340"/>
                <a:gd name="T44" fmla="*/ 111 w 379"/>
                <a:gd name="T45" fmla="*/ 362 h 340"/>
                <a:gd name="T46" fmla="*/ 149 w 379"/>
                <a:gd name="T47" fmla="*/ 449 h 340"/>
                <a:gd name="T48" fmla="*/ 185 w 379"/>
                <a:gd name="T49" fmla="*/ 626 h 340"/>
                <a:gd name="T50" fmla="*/ 296 w 379"/>
                <a:gd name="T51" fmla="*/ 818 h 340"/>
                <a:gd name="T52" fmla="*/ 296 w 379"/>
                <a:gd name="T53" fmla="*/ 983 h 340"/>
                <a:gd name="T54" fmla="*/ 386 w 379"/>
                <a:gd name="T55" fmla="*/ 1115 h 340"/>
                <a:gd name="T56" fmla="*/ 585 w 379"/>
                <a:gd name="T57" fmla="*/ 1264 h 340"/>
                <a:gd name="T58" fmla="*/ 646 w 379"/>
                <a:gd name="T59" fmla="*/ 1361 h 340"/>
                <a:gd name="T60" fmla="*/ 901 w 379"/>
                <a:gd name="T61" fmla="*/ 1458 h 340"/>
                <a:gd name="T62" fmla="*/ 980 w 379"/>
                <a:gd name="T63" fmla="*/ 1634 h 3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9" h="340">
                  <a:moveTo>
                    <a:pt x="196" y="324"/>
                  </a:moveTo>
                  <a:lnTo>
                    <a:pt x="217" y="320"/>
                  </a:lnTo>
                  <a:lnTo>
                    <a:pt x="232" y="340"/>
                  </a:lnTo>
                  <a:lnTo>
                    <a:pt x="251" y="336"/>
                  </a:lnTo>
                  <a:lnTo>
                    <a:pt x="259" y="316"/>
                  </a:lnTo>
                  <a:lnTo>
                    <a:pt x="280" y="299"/>
                  </a:lnTo>
                  <a:lnTo>
                    <a:pt x="297" y="293"/>
                  </a:lnTo>
                  <a:lnTo>
                    <a:pt x="297" y="278"/>
                  </a:lnTo>
                  <a:lnTo>
                    <a:pt x="314" y="243"/>
                  </a:lnTo>
                  <a:lnTo>
                    <a:pt x="308" y="238"/>
                  </a:lnTo>
                  <a:lnTo>
                    <a:pt x="310" y="227"/>
                  </a:lnTo>
                  <a:lnTo>
                    <a:pt x="306" y="221"/>
                  </a:lnTo>
                  <a:lnTo>
                    <a:pt x="306" y="206"/>
                  </a:lnTo>
                  <a:lnTo>
                    <a:pt x="310" y="193"/>
                  </a:lnTo>
                  <a:lnTo>
                    <a:pt x="314" y="176"/>
                  </a:lnTo>
                  <a:lnTo>
                    <a:pt x="321" y="175"/>
                  </a:lnTo>
                  <a:lnTo>
                    <a:pt x="346" y="190"/>
                  </a:lnTo>
                  <a:lnTo>
                    <a:pt x="363" y="184"/>
                  </a:lnTo>
                  <a:lnTo>
                    <a:pt x="369" y="177"/>
                  </a:lnTo>
                  <a:lnTo>
                    <a:pt x="376" y="177"/>
                  </a:lnTo>
                  <a:lnTo>
                    <a:pt x="379" y="153"/>
                  </a:lnTo>
                  <a:lnTo>
                    <a:pt x="372" y="128"/>
                  </a:lnTo>
                  <a:lnTo>
                    <a:pt x="374" y="109"/>
                  </a:lnTo>
                  <a:lnTo>
                    <a:pt x="370" y="89"/>
                  </a:lnTo>
                  <a:lnTo>
                    <a:pt x="348" y="91"/>
                  </a:lnTo>
                  <a:lnTo>
                    <a:pt x="325" y="104"/>
                  </a:lnTo>
                  <a:lnTo>
                    <a:pt x="308" y="107"/>
                  </a:lnTo>
                  <a:lnTo>
                    <a:pt x="305" y="90"/>
                  </a:lnTo>
                  <a:lnTo>
                    <a:pt x="271" y="56"/>
                  </a:lnTo>
                  <a:lnTo>
                    <a:pt x="279" y="36"/>
                  </a:lnTo>
                  <a:lnTo>
                    <a:pt x="276" y="9"/>
                  </a:lnTo>
                  <a:lnTo>
                    <a:pt x="268" y="9"/>
                  </a:lnTo>
                  <a:lnTo>
                    <a:pt x="258" y="12"/>
                  </a:lnTo>
                  <a:lnTo>
                    <a:pt x="239" y="0"/>
                  </a:lnTo>
                  <a:lnTo>
                    <a:pt x="220" y="6"/>
                  </a:lnTo>
                  <a:lnTo>
                    <a:pt x="200" y="4"/>
                  </a:lnTo>
                  <a:lnTo>
                    <a:pt x="171" y="6"/>
                  </a:lnTo>
                  <a:lnTo>
                    <a:pt x="162" y="3"/>
                  </a:lnTo>
                  <a:lnTo>
                    <a:pt x="141" y="21"/>
                  </a:lnTo>
                  <a:lnTo>
                    <a:pt x="126" y="7"/>
                  </a:lnTo>
                  <a:lnTo>
                    <a:pt x="105" y="10"/>
                  </a:lnTo>
                  <a:lnTo>
                    <a:pt x="94" y="0"/>
                  </a:lnTo>
                  <a:lnTo>
                    <a:pt x="41" y="28"/>
                  </a:lnTo>
                  <a:lnTo>
                    <a:pt x="0" y="41"/>
                  </a:lnTo>
                  <a:lnTo>
                    <a:pt x="22" y="55"/>
                  </a:lnTo>
                  <a:lnTo>
                    <a:pt x="22" y="72"/>
                  </a:lnTo>
                  <a:lnTo>
                    <a:pt x="29" y="75"/>
                  </a:lnTo>
                  <a:lnTo>
                    <a:pt x="30" y="89"/>
                  </a:lnTo>
                  <a:lnTo>
                    <a:pt x="25" y="102"/>
                  </a:lnTo>
                  <a:lnTo>
                    <a:pt x="37" y="124"/>
                  </a:lnTo>
                  <a:lnTo>
                    <a:pt x="38" y="152"/>
                  </a:lnTo>
                  <a:lnTo>
                    <a:pt x="59" y="162"/>
                  </a:lnTo>
                  <a:lnTo>
                    <a:pt x="61" y="179"/>
                  </a:lnTo>
                  <a:lnTo>
                    <a:pt x="59" y="195"/>
                  </a:lnTo>
                  <a:lnTo>
                    <a:pt x="77" y="207"/>
                  </a:lnTo>
                  <a:lnTo>
                    <a:pt x="77" y="221"/>
                  </a:lnTo>
                  <a:lnTo>
                    <a:pt x="99" y="241"/>
                  </a:lnTo>
                  <a:lnTo>
                    <a:pt x="117" y="251"/>
                  </a:lnTo>
                  <a:lnTo>
                    <a:pt x="117" y="262"/>
                  </a:lnTo>
                  <a:lnTo>
                    <a:pt x="129" y="270"/>
                  </a:lnTo>
                  <a:lnTo>
                    <a:pt x="142" y="260"/>
                  </a:lnTo>
                  <a:lnTo>
                    <a:pt x="180" y="289"/>
                  </a:lnTo>
                  <a:lnTo>
                    <a:pt x="183" y="306"/>
                  </a:lnTo>
                  <a:lnTo>
                    <a:pt x="196" y="324"/>
                  </a:lnTo>
                  <a:close/>
                </a:path>
              </a:pathLst>
            </a:custGeom>
            <a:noFill/>
            <a:ln w="508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37" name="Freeform 13">
              <a:extLst>
                <a:ext uri="{FF2B5EF4-FFF2-40B4-BE49-F238E27FC236}">
                  <a16:creationId xmlns:a16="http://schemas.microsoft.com/office/drawing/2014/main" xmlns="" id="{35169386-51B4-48DE-A9E0-CD468FAA0DF4}"/>
                </a:ext>
              </a:extLst>
            </p:cNvPr>
            <p:cNvSpPr>
              <a:spLocks/>
            </p:cNvSpPr>
            <p:nvPr/>
          </p:nvSpPr>
          <p:spPr bwMode="auto">
            <a:xfrm>
              <a:off x="410" y="2902"/>
              <a:ext cx="248" cy="702"/>
            </a:xfrm>
            <a:custGeom>
              <a:avLst/>
              <a:gdLst>
                <a:gd name="T0" fmla="*/ 712 w 145"/>
                <a:gd name="T1" fmla="*/ 1911 h 410"/>
                <a:gd name="T2" fmla="*/ 621 w 145"/>
                <a:gd name="T3" fmla="*/ 1947 h 410"/>
                <a:gd name="T4" fmla="*/ 530 w 145"/>
                <a:gd name="T5" fmla="*/ 1911 h 410"/>
                <a:gd name="T6" fmla="*/ 499 w 145"/>
                <a:gd name="T7" fmla="*/ 1993 h 410"/>
                <a:gd name="T8" fmla="*/ 441 w 145"/>
                <a:gd name="T9" fmla="*/ 2058 h 410"/>
                <a:gd name="T10" fmla="*/ 289 w 145"/>
                <a:gd name="T11" fmla="*/ 2022 h 410"/>
                <a:gd name="T12" fmla="*/ 190 w 145"/>
                <a:gd name="T13" fmla="*/ 2053 h 410"/>
                <a:gd name="T14" fmla="*/ 164 w 145"/>
                <a:gd name="T15" fmla="*/ 1993 h 410"/>
                <a:gd name="T16" fmla="*/ 231 w 145"/>
                <a:gd name="T17" fmla="*/ 1911 h 410"/>
                <a:gd name="T18" fmla="*/ 185 w 145"/>
                <a:gd name="T19" fmla="*/ 1882 h 410"/>
                <a:gd name="T20" fmla="*/ 176 w 145"/>
                <a:gd name="T21" fmla="*/ 1806 h 410"/>
                <a:gd name="T22" fmla="*/ 120 w 145"/>
                <a:gd name="T23" fmla="*/ 1753 h 410"/>
                <a:gd name="T24" fmla="*/ 29 w 145"/>
                <a:gd name="T25" fmla="*/ 1712 h 410"/>
                <a:gd name="T26" fmla="*/ 0 w 145"/>
                <a:gd name="T27" fmla="*/ 1601 h 410"/>
                <a:gd name="T28" fmla="*/ 127 w 145"/>
                <a:gd name="T29" fmla="*/ 1440 h 410"/>
                <a:gd name="T30" fmla="*/ 5 w 145"/>
                <a:gd name="T31" fmla="*/ 1334 h 410"/>
                <a:gd name="T32" fmla="*/ 62 w 145"/>
                <a:gd name="T33" fmla="*/ 1264 h 410"/>
                <a:gd name="T34" fmla="*/ 50 w 145"/>
                <a:gd name="T35" fmla="*/ 1199 h 410"/>
                <a:gd name="T36" fmla="*/ 94 w 145"/>
                <a:gd name="T37" fmla="*/ 1164 h 410"/>
                <a:gd name="T38" fmla="*/ 26 w 145"/>
                <a:gd name="T39" fmla="*/ 1091 h 410"/>
                <a:gd name="T40" fmla="*/ 91 w 145"/>
                <a:gd name="T41" fmla="*/ 1014 h 410"/>
                <a:gd name="T42" fmla="*/ 181 w 145"/>
                <a:gd name="T43" fmla="*/ 988 h 410"/>
                <a:gd name="T44" fmla="*/ 185 w 145"/>
                <a:gd name="T45" fmla="*/ 860 h 410"/>
                <a:gd name="T46" fmla="*/ 269 w 145"/>
                <a:gd name="T47" fmla="*/ 832 h 410"/>
                <a:gd name="T48" fmla="*/ 330 w 145"/>
                <a:gd name="T49" fmla="*/ 642 h 410"/>
                <a:gd name="T50" fmla="*/ 441 w 145"/>
                <a:gd name="T51" fmla="*/ 627 h 410"/>
                <a:gd name="T52" fmla="*/ 429 w 145"/>
                <a:gd name="T53" fmla="*/ 515 h 410"/>
                <a:gd name="T54" fmla="*/ 366 w 145"/>
                <a:gd name="T55" fmla="*/ 486 h 410"/>
                <a:gd name="T56" fmla="*/ 366 w 145"/>
                <a:gd name="T57" fmla="*/ 396 h 410"/>
                <a:gd name="T58" fmla="*/ 429 w 145"/>
                <a:gd name="T59" fmla="*/ 337 h 410"/>
                <a:gd name="T60" fmla="*/ 510 w 145"/>
                <a:gd name="T61" fmla="*/ 372 h 410"/>
                <a:gd name="T62" fmla="*/ 551 w 145"/>
                <a:gd name="T63" fmla="*/ 337 h 410"/>
                <a:gd name="T64" fmla="*/ 626 w 145"/>
                <a:gd name="T65" fmla="*/ 301 h 410"/>
                <a:gd name="T66" fmla="*/ 725 w 145"/>
                <a:gd name="T67" fmla="*/ 211 h 410"/>
                <a:gd name="T68" fmla="*/ 720 w 145"/>
                <a:gd name="T69" fmla="*/ 115 h 410"/>
                <a:gd name="T70" fmla="*/ 696 w 145"/>
                <a:gd name="T71" fmla="*/ 57 h 410"/>
                <a:gd name="T72" fmla="*/ 712 w 145"/>
                <a:gd name="T73" fmla="*/ 0 h 4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410">
                  <a:moveTo>
                    <a:pt x="142" y="381"/>
                  </a:moveTo>
                  <a:lnTo>
                    <a:pt x="124" y="388"/>
                  </a:lnTo>
                  <a:lnTo>
                    <a:pt x="106" y="381"/>
                  </a:lnTo>
                  <a:lnTo>
                    <a:pt x="100" y="397"/>
                  </a:lnTo>
                  <a:lnTo>
                    <a:pt x="88" y="410"/>
                  </a:lnTo>
                  <a:lnTo>
                    <a:pt x="58" y="403"/>
                  </a:lnTo>
                  <a:lnTo>
                    <a:pt x="38" y="409"/>
                  </a:lnTo>
                  <a:lnTo>
                    <a:pt x="33" y="397"/>
                  </a:lnTo>
                  <a:lnTo>
                    <a:pt x="46" y="381"/>
                  </a:lnTo>
                  <a:lnTo>
                    <a:pt x="37" y="375"/>
                  </a:lnTo>
                  <a:lnTo>
                    <a:pt x="35" y="360"/>
                  </a:lnTo>
                  <a:lnTo>
                    <a:pt x="24" y="349"/>
                  </a:lnTo>
                  <a:lnTo>
                    <a:pt x="6" y="341"/>
                  </a:lnTo>
                  <a:lnTo>
                    <a:pt x="0" y="319"/>
                  </a:lnTo>
                  <a:lnTo>
                    <a:pt x="25" y="287"/>
                  </a:lnTo>
                  <a:lnTo>
                    <a:pt x="1" y="266"/>
                  </a:lnTo>
                  <a:lnTo>
                    <a:pt x="12" y="252"/>
                  </a:lnTo>
                  <a:lnTo>
                    <a:pt x="10" y="239"/>
                  </a:lnTo>
                  <a:lnTo>
                    <a:pt x="19" y="232"/>
                  </a:lnTo>
                  <a:lnTo>
                    <a:pt x="5" y="217"/>
                  </a:lnTo>
                  <a:lnTo>
                    <a:pt x="18" y="202"/>
                  </a:lnTo>
                  <a:lnTo>
                    <a:pt x="36" y="197"/>
                  </a:lnTo>
                  <a:lnTo>
                    <a:pt x="37" y="171"/>
                  </a:lnTo>
                  <a:lnTo>
                    <a:pt x="54" y="166"/>
                  </a:lnTo>
                  <a:lnTo>
                    <a:pt x="66" y="128"/>
                  </a:lnTo>
                  <a:lnTo>
                    <a:pt x="88" y="125"/>
                  </a:lnTo>
                  <a:lnTo>
                    <a:pt x="86" y="103"/>
                  </a:lnTo>
                  <a:lnTo>
                    <a:pt x="73" y="97"/>
                  </a:lnTo>
                  <a:lnTo>
                    <a:pt x="73" y="79"/>
                  </a:lnTo>
                  <a:lnTo>
                    <a:pt x="86" y="67"/>
                  </a:lnTo>
                  <a:lnTo>
                    <a:pt x="102" y="74"/>
                  </a:lnTo>
                  <a:lnTo>
                    <a:pt x="110" y="67"/>
                  </a:lnTo>
                  <a:lnTo>
                    <a:pt x="125" y="60"/>
                  </a:lnTo>
                  <a:lnTo>
                    <a:pt x="145" y="42"/>
                  </a:lnTo>
                  <a:lnTo>
                    <a:pt x="144" y="23"/>
                  </a:lnTo>
                  <a:lnTo>
                    <a:pt x="139" y="11"/>
                  </a:lnTo>
                  <a:lnTo>
                    <a:pt x="142" y="0"/>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38" name="Freeform 14">
              <a:extLst>
                <a:ext uri="{FF2B5EF4-FFF2-40B4-BE49-F238E27FC236}">
                  <a16:creationId xmlns:a16="http://schemas.microsoft.com/office/drawing/2014/main" xmlns="" id="{5C5055D2-0325-40EB-8F6F-6AC8005151E8}"/>
                </a:ext>
              </a:extLst>
            </p:cNvPr>
            <p:cNvSpPr>
              <a:spLocks/>
            </p:cNvSpPr>
            <p:nvPr/>
          </p:nvSpPr>
          <p:spPr bwMode="auto">
            <a:xfrm>
              <a:off x="1182" y="3021"/>
              <a:ext cx="210" cy="129"/>
            </a:xfrm>
            <a:custGeom>
              <a:avLst/>
              <a:gdLst>
                <a:gd name="T0" fmla="*/ 0 w 123"/>
                <a:gd name="T1" fmla="*/ 0 h 75"/>
                <a:gd name="T2" fmla="*/ 34 w 123"/>
                <a:gd name="T3" fmla="*/ 127 h 75"/>
                <a:gd name="T4" fmla="*/ 15 w 123"/>
                <a:gd name="T5" fmla="*/ 239 h 75"/>
                <a:gd name="T6" fmla="*/ 75 w 123"/>
                <a:gd name="T7" fmla="*/ 316 h 75"/>
                <a:gd name="T8" fmla="*/ 154 w 123"/>
                <a:gd name="T9" fmla="*/ 382 h 75"/>
                <a:gd name="T10" fmla="*/ 353 w 123"/>
                <a:gd name="T11" fmla="*/ 354 h 75"/>
                <a:gd name="T12" fmla="*/ 478 w 123"/>
                <a:gd name="T13" fmla="*/ 354 h 75"/>
                <a:gd name="T14" fmla="*/ 613 w 123"/>
                <a:gd name="T15" fmla="*/ 316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 h="75">
                  <a:moveTo>
                    <a:pt x="0" y="0"/>
                  </a:moveTo>
                  <a:lnTo>
                    <a:pt x="7" y="25"/>
                  </a:lnTo>
                  <a:lnTo>
                    <a:pt x="3" y="47"/>
                  </a:lnTo>
                  <a:lnTo>
                    <a:pt x="15" y="62"/>
                  </a:lnTo>
                  <a:lnTo>
                    <a:pt x="31" y="75"/>
                  </a:lnTo>
                  <a:lnTo>
                    <a:pt x="71" y="70"/>
                  </a:lnTo>
                  <a:lnTo>
                    <a:pt x="96" y="70"/>
                  </a:lnTo>
                  <a:lnTo>
                    <a:pt x="123" y="62"/>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39" name="Freeform 15">
              <a:extLst>
                <a:ext uri="{FF2B5EF4-FFF2-40B4-BE49-F238E27FC236}">
                  <a16:creationId xmlns:a16="http://schemas.microsoft.com/office/drawing/2014/main" xmlns="" id="{0337B234-E4B2-45D8-A144-55CA73503D21}"/>
                </a:ext>
              </a:extLst>
            </p:cNvPr>
            <p:cNvSpPr>
              <a:spLocks/>
            </p:cNvSpPr>
            <p:nvPr/>
          </p:nvSpPr>
          <p:spPr bwMode="auto">
            <a:xfrm>
              <a:off x="1241" y="3228"/>
              <a:ext cx="231" cy="392"/>
            </a:xfrm>
            <a:custGeom>
              <a:avLst/>
              <a:gdLst>
                <a:gd name="T0" fmla="*/ 676 w 135"/>
                <a:gd name="T1" fmla="*/ 29 h 228"/>
                <a:gd name="T2" fmla="*/ 613 w 135"/>
                <a:gd name="T3" fmla="*/ 29 h 228"/>
                <a:gd name="T4" fmla="*/ 522 w 135"/>
                <a:gd name="T5" fmla="*/ 0 h 228"/>
                <a:gd name="T6" fmla="*/ 322 w 135"/>
                <a:gd name="T7" fmla="*/ 77 h 228"/>
                <a:gd name="T8" fmla="*/ 147 w 135"/>
                <a:gd name="T9" fmla="*/ 26 h 228"/>
                <a:gd name="T10" fmla="*/ 5 w 135"/>
                <a:gd name="T11" fmla="*/ 83 h 228"/>
                <a:gd name="T12" fmla="*/ 0 w 135"/>
                <a:gd name="T13" fmla="*/ 260 h 228"/>
                <a:gd name="T14" fmla="*/ 62 w 135"/>
                <a:gd name="T15" fmla="*/ 395 h 228"/>
                <a:gd name="T16" fmla="*/ 91 w 135"/>
                <a:gd name="T17" fmla="*/ 543 h 228"/>
                <a:gd name="T18" fmla="*/ 198 w 135"/>
                <a:gd name="T19" fmla="*/ 769 h 228"/>
                <a:gd name="T20" fmla="*/ 231 w 135"/>
                <a:gd name="T21" fmla="*/ 995 h 228"/>
                <a:gd name="T22" fmla="*/ 375 w 135"/>
                <a:gd name="T23" fmla="*/ 946 h 228"/>
                <a:gd name="T24" fmla="*/ 501 w 135"/>
                <a:gd name="T25" fmla="*/ 1159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228">
                  <a:moveTo>
                    <a:pt x="135" y="6"/>
                  </a:moveTo>
                  <a:lnTo>
                    <a:pt x="122" y="6"/>
                  </a:lnTo>
                  <a:lnTo>
                    <a:pt x="104" y="0"/>
                  </a:lnTo>
                  <a:lnTo>
                    <a:pt x="64" y="15"/>
                  </a:lnTo>
                  <a:lnTo>
                    <a:pt x="29" y="5"/>
                  </a:lnTo>
                  <a:lnTo>
                    <a:pt x="1" y="16"/>
                  </a:lnTo>
                  <a:lnTo>
                    <a:pt x="0" y="51"/>
                  </a:lnTo>
                  <a:lnTo>
                    <a:pt x="12" y="78"/>
                  </a:lnTo>
                  <a:lnTo>
                    <a:pt x="18" y="107"/>
                  </a:lnTo>
                  <a:lnTo>
                    <a:pt x="40" y="151"/>
                  </a:lnTo>
                  <a:lnTo>
                    <a:pt x="46" y="196"/>
                  </a:lnTo>
                  <a:lnTo>
                    <a:pt x="75" y="186"/>
                  </a:lnTo>
                  <a:lnTo>
                    <a:pt x="100" y="228"/>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40" name="Freeform 16">
              <a:extLst>
                <a:ext uri="{FF2B5EF4-FFF2-40B4-BE49-F238E27FC236}">
                  <a16:creationId xmlns:a16="http://schemas.microsoft.com/office/drawing/2014/main" xmlns="" id="{D31C8112-1CB4-481B-AE45-582D0FB1292B}"/>
                </a:ext>
              </a:extLst>
            </p:cNvPr>
            <p:cNvSpPr>
              <a:spLocks/>
            </p:cNvSpPr>
            <p:nvPr/>
          </p:nvSpPr>
          <p:spPr bwMode="auto">
            <a:xfrm>
              <a:off x="1392" y="3237"/>
              <a:ext cx="108" cy="411"/>
            </a:xfrm>
            <a:custGeom>
              <a:avLst/>
              <a:gdLst>
                <a:gd name="T0" fmla="*/ 242 w 63"/>
                <a:gd name="T1" fmla="*/ 1206 h 240"/>
                <a:gd name="T2" fmla="*/ 312 w 63"/>
                <a:gd name="T3" fmla="*/ 1099 h 240"/>
                <a:gd name="T4" fmla="*/ 297 w 63"/>
                <a:gd name="T5" fmla="*/ 950 h 240"/>
                <a:gd name="T6" fmla="*/ 317 w 63"/>
                <a:gd name="T7" fmla="*/ 819 h 240"/>
                <a:gd name="T8" fmla="*/ 273 w 63"/>
                <a:gd name="T9" fmla="*/ 777 h 240"/>
                <a:gd name="T10" fmla="*/ 276 w 63"/>
                <a:gd name="T11" fmla="*/ 719 h 240"/>
                <a:gd name="T12" fmla="*/ 291 w 63"/>
                <a:gd name="T13" fmla="*/ 688 h 240"/>
                <a:gd name="T14" fmla="*/ 206 w 63"/>
                <a:gd name="T15" fmla="*/ 605 h 240"/>
                <a:gd name="T16" fmla="*/ 120 w 63"/>
                <a:gd name="T17" fmla="*/ 514 h 240"/>
                <a:gd name="T18" fmla="*/ 135 w 63"/>
                <a:gd name="T19" fmla="*/ 445 h 240"/>
                <a:gd name="T20" fmla="*/ 77 w 63"/>
                <a:gd name="T21" fmla="*/ 305 h 240"/>
                <a:gd name="T22" fmla="*/ 36 w 63"/>
                <a:gd name="T23" fmla="*/ 247 h 240"/>
                <a:gd name="T24" fmla="*/ 57 w 63"/>
                <a:gd name="T25" fmla="*/ 211 h 240"/>
                <a:gd name="T26" fmla="*/ 41 w 63"/>
                <a:gd name="T27" fmla="*/ 170 h 240"/>
                <a:gd name="T28" fmla="*/ 0 w 63"/>
                <a:gd name="T29" fmla="*/ 168 h 240"/>
                <a:gd name="T30" fmla="*/ 9 w 63"/>
                <a:gd name="T31" fmla="*/ 127 h 240"/>
                <a:gd name="T32" fmla="*/ 132 w 63"/>
                <a:gd name="T33" fmla="*/ 70 h 240"/>
                <a:gd name="T34" fmla="*/ 132 w 63"/>
                <a:gd name="T35" fmla="*/ 26 h 240"/>
                <a:gd name="T36" fmla="*/ 190 w 63"/>
                <a:gd name="T37" fmla="*/ 0 h 240"/>
                <a:gd name="T38" fmla="*/ 231 w 63"/>
                <a:gd name="T39" fmla="*/ 5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240">
                  <a:moveTo>
                    <a:pt x="48" y="240"/>
                  </a:moveTo>
                  <a:lnTo>
                    <a:pt x="62" y="219"/>
                  </a:lnTo>
                  <a:lnTo>
                    <a:pt x="59" y="189"/>
                  </a:lnTo>
                  <a:lnTo>
                    <a:pt x="63" y="163"/>
                  </a:lnTo>
                  <a:lnTo>
                    <a:pt x="54" y="155"/>
                  </a:lnTo>
                  <a:lnTo>
                    <a:pt x="55" y="143"/>
                  </a:lnTo>
                  <a:lnTo>
                    <a:pt x="58" y="137"/>
                  </a:lnTo>
                  <a:lnTo>
                    <a:pt x="41" y="120"/>
                  </a:lnTo>
                  <a:lnTo>
                    <a:pt x="24" y="102"/>
                  </a:lnTo>
                  <a:lnTo>
                    <a:pt x="27" y="89"/>
                  </a:lnTo>
                  <a:lnTo>
                    <a:pt x="15" y="61"/>
                  </a:lnTo>
                  <a:lnTo>
                    <a:pt x="7" y="49"/>
                  </a:lnTo>
                  <a:lnTo>
                    <a:pt x="11" y="42"/>
                  </a:lnTo>
                  <a:lnTo>
                    <a:pt x="8" y="34"/>
                  </a:lnTo>
                  <a:lnTo>
                    <a:pt x="0" y="33"/>
                  </a:lnTo>
                  <a:lnTo>
                    <a:pt x="2" y="25"/>
                  </a:lnTo>
                  <a:lnTo>
                    <a:pt x="26" y="14"/>
                  </a:lnTo>
                  <a:lnTo>
                    <a:pt x="26" y="5"/>
                  </a:lnTo>
                  <a:lnTo>
                    <a:pt x="38" y="0"/>
                  </a:lnTo>
                  <a:lnTo>
                    <a:pt x="46" y="1"/>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41" name="Freeform 17">
              <a:extLst>
                <a:ext uri="{FF2B5EF4-FFF2-40B4-BE49-F238E27FC236}">
                  <a16:creationId xmlns:a16="http://schemas.microsoft.com/office/drawing/2014/main" xmlns="" id="{A8B40C2F-C280-45AE-8207-F242D4807B1D}"/>
                </a:ext>
              </a:extLst>
            </p:cNvPr>
            <p:cNvSpPr>
              <a:spLocks/>
            </p:cNvSpPr>
            <p:nvPr/>
          </p:nvSpPr>
          <p:spPr bwMode="auto">
            <a:xfrm>
              <a:off x="1056" y="2938"/>
              <a:ext cx="446" cy="294"/>
            </a:xfrm>
            <a:custGeom>
              <a:avLst/>
              <a:gdLst>
                <a:gd name="T0" fmla="*/ 1213 w 260"/>
                <a:gd name="T1" fmla="*/ 860 h 172"/>
                <a:gd name="T2" fmla="*/ 1233 w 260"/>
                <a:gd name="T3" fmla="*/ 809 h 172"/>
                <a:gd name="T4" fmla="*/ 1304 w 260"/>
                <a:gd name="T5" fmla="*/ 783 h 172"/>
                <a:gd name="T6" fmla="*/ 1312 w 260"/>
                <a:gd name="T7" fmla="*/ 738 h 172"/>
                <a:gd name="T8" fmla="*/ 1271 w 260"/>
                <a:gd name="T9" fmla="*/ 679 h 172"/>
                <a:gd name="T10" fmla="*/ 1271 w 260"/>
                <a:gd name="T11" fmla="*/ 610 h 172"/>
                <a:gd name="T12" fmla="*/ 1172 w 260"/>
                <a:gd name="T13" fmla="*/ 576 h 172"/>
                <a:gd name="T14" fmla="*/ 1136 w 260"/>
                <a:gd name="T15" fmla="*/ 528 h 172"/>
                <a:gd name="T16" fmla="*/ 967 w 260"/>
                <a:gd name="T17" fmla="*/ 557 h 172"/>
                <a:gd name="T18" fmla="*/ 1003 w 260"/>
                <a:gd name="T19" fmla="*/ 491 h 172"/>
                <a:gd name="T20" fmla="*/ 959 w 260"/>
                <a:gd name="T21" fmla="*/ 438 h 172"/>
                <a:gd name="T22" fmla="*/ 842 w 260"/>
                <a:gd name="T23" fmla="*/ 438 h 172"/>
                <a:gd name="T24" fmla="*/ 770 w 260"/>
                <a:gd name="T25" fmla="*/ 494 h 172"/>
                <a:gd name="T26" fmla="*/ 719 w 260"/>
                <a:gd name="T27" fmla="*/ 436 h 172"/>
                <a:gd name="T28" fmla="*/ 727 w 260"/>
                <a:gd name="T29" fmla="*/ 374 h 172"/>
                <a:gd name="T30" fmla="*/ 630 w 260"/>
                <a:gd name="T31" fmla="*/ 280 h 172"/>
                <a:gd name="T32" fmla="*/ 647 w 260"/>
                <a:gd name="T33" fmla="*/ 169 h 172"/>
                <a:gd name="T34" fmla="*/ 585 w 260"/>
                <a:gd name="T35" fmla="*/ 161 h 172"/>
                <a:gd name="T36" fmla="*/ 470 w 260"/>
                <a:gd name="T37" fmla="*/ 145 h 172"/>
                <a:gd name="T38" fmla="*/ 367 w 260"/>
                <a:gd name="T39" fmla="*/ 248 h 172"/>
                <a:gd name="T40" fmla="*/ 345 w 260"/>
                <a:gd name="T41" fmla="*/ 156 h 172"/>
                <a:gd name="T42" fmla="*/ 288 w 260"/>
                <a:gd name="T43" fmla="*/ 161 h 172"/>
                <a:gd name="T44" fmla="*/ 206 w 260"/>
                <a:gd name="T45" fmla="*/ 126 h 172"/>
                <a:gd name="T46" fmla="*/ 206 w 260"/>
                <a:gd name="T47" fmla="*/ 79 h 172"/>
                <a:gd name="T48" fmla="*/ 0 w 260"/>
                <a:gd name="T49" fmla="*/ 0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0" h="172">
                  <a:moveTo>
                    <a:pt x="240" y="172"/>
                  </a:moveTo>
                  <a:lnTo>
                    <a:pt x="244" y="162"/>
                  </a:lnTo>
                  <a:lnTo>
                    <a:pt x="258" y="157"/>
                  </a:lnTo>
                  <a:lnTo>
                    <a:pt x="260" y="148"/>
                  </a:lnTo>
                  <a:lnTo>
                    <a:pt x="252" y="136"/>
                  </a:lnTo>
                  <a:lnTo>
                    <a:pt x="252" y="122"/>
                  </a:lnTo>
                  <a:lnTo>
                    <a:pt x="232" y="115"/>
                  </a:lnTo>
                  <a:lnTo>
                    <a:pt x="225" y="106"/>
                  </a:lnTo>
                  <a:lnTo>
                    <a:pt x="192" y="112"/>
                  </a:lnTo>
                  <a:lnTo>
                    <a:pt x="199" y="98"/>
                  </a:lnTo>
                  <a:lnTo>
                    <a:pt x="190" y="88"/>
                  </a:lnTo>
                  <a:lnTo>
                    <a:pt x="167" y="88"/>
                  </a:lnTo>
                  <a:lnTo>
                    <a:pt x="153" y="99"/>
                  </a:lnTo>
                  <a:lnTo>
                    <a:pt x="142" y="87"/>
                  </a:lnTo>
                  <a:lnTo>
                    <a:pt x="144" y="75"/>
                  </a:lnTo>
                  <a:lnTo>
                    <a:pt x="125" y="56"/>
                  </a:lnTo>
                  <a:lnTo>
                    <a:pt x="128" y="34"/>
                  </a:lnTo>
                  <a:lnTo>
                    <a:pt x="116" y="32"/>
                  </a:lnTo>
                  <a:lnTo>
                    <a:pt x="93" y="29"/>
                  </a:lnTo>
                  <a:lnTo>
                    <a:pt x="73" y="50"/>
                  </a:lnTo>
                  <a:lnTo>
                    <a:pt x="68" y="31"/>
                  </a:lnTo>
                  <a:lnTo>
                    <a:pt x="57" y="32"/>
                  </a:lnTo>
                  <a:lnTo>
                    <a:pt x="41" y="25"/>
                  </a:lnTo>
                  <a:lnTo>
                    <a:pt x="41" y="16"/>
                  </a:lnTo>
                  <a:lnTo>
                    <a:pt x="0" y="0"/>
                  </a:lnTo>
                </a:path>
              </a:pathLst>
            </a:custGeom>
            <a:noFill/>
            <a:ln w="635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42" name="Freeform 18">
              <a:extLst>
                <a:ext uri="{FF2B5EF4-FFF2-40B4-BE49-F238E27FC236}">
                  <a16:creationId xmlns:a16="http://schemas.microsoft.com/office/drawing/2014/main" xmlns="" id="{D5B598E4-A135-4551-87A0-8A1D80D0DD14}"/>
                </a:ext>
              </a:extLst>
            </p:cNvPr>
            <p:cNvSpPr>
              <a:spLocks/>
            </p:cNvSpPr>
            <p:nvPr/>
          </p:nvSpPr>
          <p:spPr bwMode="auto">
            <a:xfrm>
              <a:off x="1139" y="3563"/>
              <a:ext cx="183" cy="135"/>
            </a:xfrm>
            <a:custGeom>
              <a:avLst/>
              <a:gdLst>
                <a:gd name="T0" fmla="*/ 0 w 107"/>
                <a:gd name="T1" fmla="*/ 395 h 79"/>
                <a:gd name="T2" fmla="*/ 36 w 107"/>
                <a:gd name="T3" fmla="*/ 338 h 79"/>
                <a:gd name="T4" fmla="*/ 86 w 107"/>
                <a:gd name="T5" fmla="*/ 296 h 79"/>
                <a:gd name="T6" fmla="*/ 149 w 107"/>
                <a:gd name="T7" fmla="*/ 301 h 79"/>
                <a:gd name="T8" fmla="*/ 185 w 107"/>
                <a:gd name="T9" fmla="*/ 255 h 79"/>
                <a:gd name="T10" fmla="*/ 251 w 107"/>
                <a:gd name="T11" fmla="*/ 176 h 79"/>
                <a:gd name="T12" fmla="*/ 339 w 107"/>
                <a:gd name="T13" fmla="*/ 85 h 79"/>
                <a:gd name="T14" fmla="*/ 535 w 107"/>
                <a:gd name="T15" fmla="*/ 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79">
                  <a:moveTo>
                    <a:pt x="0" y="79"/>
                  </a:moveTo>
                  <a:lnTo>
                    <a:pt x="7" y="68"/>
                  </a:lnTo>
                  <a:lnTo>
                    <a:pt x="17" y="59"/>
                  </a:lnTo>
                  <a:lnTo>
                    <a:pt x="30" y="60"/>
                  </a:lnTo>
                  <a:lnTo>
                    <a:pt x="37" y="51"/>
                  </a:lnTo>
                  <a:lnTo>
                    <a:pt x="50" y="35"/>
                  </a:lnTo>
                  <a:lnTo>
                    <a:pt x="68" y="17"/>
                  </a:lnTo>
                  <a:lnTo>
                    <a:pt x="107" y="0"/>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43" name="Freeform 19">
              <a:extLst>
                <a:ext uri="{FF2B5EF4-FFF2-40B4-BE49-F238E27FC236}">
                  <a16:creationId xmlns:a16="http://schemas.microsoft.com/office/drawing/2014/main" xmlns="" id="{86998836-138C-4249-AD01-AF0BCB849A52}"/>
                </a:ext>
              </a:extLst>
            </p:cNvPr>
            <p:cNvSpPr>
              <a:spLocks/>
            </p:cNvSpPr>
            <p:nvPr/>
          </p:nvSpPr>
          <p:spPr bwMode="auto">
            <a:xfrm>
              <a:off x="990" y="3552"/>
              <a:ext cx="245" cy="90"/>
            </a:xfrm>
            <a:custGeom>
              <a:avLst/>
              <a:gdLst>
                <a:gd name="T0" fmla="*/ 0 w 143"/>
                <a:gd name="T1" fmla="*/ 270 h 52"/>
                <a:gd name="T2" fmla="*/ 79 w 143"/>
                <a:gd name="T3" fmla="*/ 177 h 52"/>
                <a:gd name="T4" fmla="*/ 106 w 143"/>
                <a:gd name="T5" fmla="*/ 164 h 52"/>
                <a:gd name="T6" fmla="*/ 161 w 143"/>
                <a:gd name="T7" fmla="*/ 135 h 52"/>
                <a:gd name="T8" fmla="*/ 238 w 143"/>
                <a:gd name="T9" fmla="*/ 78 h 52"/>
                <a:gd name="T10" fmla="*/ 338 w 143"/>
                <a:gd name="T11" fmla="*/ 0 h 52"/>
                <a:gd name="T12" fmla="*/ 579 w 143"/>
                <a:gd name="T13" fmla="*/ 16 h 52"/>
                <a:gd name="T14" fmla="*/ 629 w 143"/>
                <a:gd name="T15" fmla="*/ 50 h 52"/>
                <a:gd name="T16" fmla="*/ 720 w 143"/>
                <a:gd name="T17" fmla="*/ 171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52">
                  <a:moveTo>
                    <a:pt x="0" y="52"/>
                  </a:moveTo>
                  <a:cubicBezTo>
                    <a:pt x="6" y="50"/>
                    <a:pt x="10" y="36"/>
                    <a:pt x="16" y="34"/>
                  </a:cubicBezTo>
                  <a:lnTo>
                    <a:pt x="21" y="32"/>
                  </a:lnTo>
                  <a:lnTo>
                    <a:pt x="32" y="26"/>
                  </a:lnTo>
                  <a:lnTo>
                    <a:pt x="47" y="15"/>
                  </a:lnTo>
                  <a:lnTo>
                    <a:pt x="67" y="0"/>
                  </a:lnTo>
                  <a:lnTo>
                    <a:pt x="115" y="3"/>
                  </a:lnTo>
                  <a:lnTo>
                    <a:pt x="125" y="10"/>
                  </a:lnTo>
                  <a:lnTo>
                    <a:pt x="143" y="33"/>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44" name="Freeform 20">
              <a:extLst>
                <a:ext uri="{FF2B5EF4-FFF2-40B4-BE49-F238E27FC236}">
                  <a16:creationId xmlns:a16="http://schemas.microsoft.com/office/drawing/2014/main" xmlns="" id="{8551B399-B262-43BF-9049-973FE2755178}"/>
                </a:ext>
              </a:extLst>
            </p:cNvPr>
            <p:cNvSpPr>
              <a:spLocks/>
            </p:cNvSpPr>
            <p:nvPr/>
          </p:nvSpPr>
          <p:spPr bwMode="auto">
            <a:xfrm>
              <a:off x="1442" y="3259"/>
              <a:ext cx="121" cy="403"/>
            </a:xfrm>
            <a:custGeom>
              <a:avLst/>
              <a:gdLst>
                <a:gd name="T0" fmla="*/ 0 w 148"/>
                <a:gd name="T1" fmla="*/ 0 h 492"/>
                <a:gd name="T2" fmla="*/ 11 w 148"/>
                <a:gd name="T3" fmla="*/ 5 h 492"/>
                <a:gd name="T4" fmla="*/ 8 w 148"/>
                <a:gd name="T5" fmla="*/ 20 h 492"/>
                <a:gd name="T6" fmla="*/ 8 w 148"/>
                <a:gd name="T7" fmla="*/ 31 h 492"/>
                <a:gd name="T8" fmla="*/ 13 w 148"/>
                <a:gd name="T9" fmla="*/ 35 h 492"/>
                <a:gd name="T10" fmla="*/ 8 w 148"/>
                <a:gd name="T11" fmla="*/ 37 h 492"/>
                <a:gd name="T12" fmla="*/ 2 w 148"/>
                <a:gd name="T13" fmla="*/ 47 h 492"/>
                <a:gd name="T14" fmla="*/ 13 w 148"/>
                <a:gd name="T15" fmla="*/ 57 h 492"/>
                <a:gd name="T16" fmla="*/ 29 w 148"/>
                <a:gd name="T17" fmla="*/ 55 h 492"/>
                <a:gd name="T18" fmla="*/ 33 w 148"/>
                <a:gd name="T19" fmla="*/ 66 h 492"/>
                <a:gd name="T20" fmla="*/ 43 w 148"/>
                <a:gd name="T21" fmla="*/ 65 h 492"/>
                <a:gd name="T22" fmla="*/ 50 w 148"/>
                <a:gd name="T23" fmla="*/ 70 h 492"/>
                <a:gd name="T24" fmla="*/ 65 w 148"/>
                <a:gd name="T25" fmla="*/ 69 h 492"/>
                <a:gd name="T26" fmla="*/ 81 w 148"/>
                <a:gd name="T27" fmla="*/ 76 h 492"/>
                <a:gd name="T28" fmla="*/ 81 w 148"/>
                <a:gd name="T29" fmla="*/ 84 h 492"/>
                <a:gd name="T30" fmla="*/ 68 w 148"/>
                <a:gd name="T31" fmla="*/ 84 h 492"/>
                <a:gd name="T32" fmla="*/ 50 w 148"/>
                <a:gd name="T33" fmla="*/ 88 h 492"/>
                <a:gd name="T34" fmla="*/ 61 w 148"/>
                <a:gd name="T35" fmla="*/ 102 h 492"/>
                <a:gd name="T36" fmla="*/ 66 w 148"/>
                <a:gd name="T37" fmla="*/ 100 h 492"/>
                <a:gd name="T38" fmla="*/ 61 w 148"/>
                <a:gd name="T39" fmla="*/ 111 h 492"/>
                <a:gd name="T40" fmla="*/ 56 w 148"/>
                <a:gd name="T41" fmla="*/ 132 h 492"/>
                <a:gd name="T42" fmla="*/ 65 w 148"/>
                <a:gd name="T43" fmla="*/ 192 h 492"/>
                <a:gd name="T44" fmla="*/ 73 w 148"/>
                <a:gd name="T45" fmla="*/ 213 h 492"/>
                <a:gd name="T46" fmla="*/ 78 w 148"/>
                <a:gd name="T47" fmla="*/ 228 h 492"/>
                <a:gd name="T48" fmla="*/ 69 w 148"/>
                <a:gd name="T49" fmla="*/ 232 h 492"/>
                <a:gd name="T50" fmla="*/ 58 w 148"/>
                <a:gd name="T51" fmla="*/ 247 h 492"/>
                <a:gd name="T52" fmla="*/ 50 w 148"/>
                <a:gd name="T53" fmla="*/ 259 h 492"/>
                <a:gd name="T54" fmla="*/ 20 w 148"/>
                <a:gd name="T55" fmla="*/ 270 h 4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8" h="492">
                  <a:moveTo>
                    <a:pt x="0" y="0"/>
                  </a:moveTo>
                  <a:lnTo>
                    <a:pt x="19" y="8"/>
                  </a:lnTo>
                  <a:lnTo>
                    <a:pt x="15" y="38"/>
                  </a:lnTo>
                  <a:lnTo>
                    <a:pt x="15" y="57"/>
                  </a:lnTo>
                  <a:lnTo>
                    <a:pt x="23" y="63"/>
                  </a:lnTo>
                  <a:lnTo>
                    <a:pt x="15" y="67"/>
                  </a:lnTo>
                  <a:lnTo>
                    <a:pt x="4" y="86"/>
                  </a:lnTo>
                  <a:lnTo>
                    <a:pt x="25" y="103"/>
                  </a:lnTo>
                  <a:lnTo>
                    <a:pt x="54" y="100"/>
                  </a:lnTo>
                  <a:lnTo>
                    <a:pt x="60" y="121"/>
                  </a:lnTo>
                  <a:lnTo>
                    <a:pt x="79" y="117"/>
                  </a:lnTo>
                  <a:lnTo>
                    <a:pt x="92" y="128"/>
                  </a:lnTo>
                  <a:lnTo>
                    <a:pt x="119" y="124"/>
                  </a:lnTo>
                  <a:lnTo>
                    <a:pt x="148" y="138"/>
                  </a:lnTo>
                  <a:lnTo>
                    <a:pt x="148" y="153"/>
                  </a:lnTo>
                  <a:lnTo>
                    <a:pt x="123" y="151"/>
                  </a:lnTo>
                  <a:lnTo>
                    <a:pt x="92" y="161"/>
                  </a:lnTo>
                  <a:lnTo>
                    <a:pt x="110" y="186"/>
                  </a:lnTo>
                  <a:lnTo>
                    <a:pt x="121" y="182"/>
                  </a:lnTo>
                  <a:lnTo>
                    <a:pt x="113" y="201"/>
                  </a:lnTo>
                  <a:lnTo>
                    <a:pt x="104" y="239"/>
                  </a:lnTo>
                  <a:lnTo>
                    <a:pt x="119" y="350"/>
                  </a:lnTo>
                  <a:lnTo>
                    <a:pt x="133" y="387"/>
                  </a:lnTo>
                  <a:lnTo>
                    <a:pt x="142" y="415"/>
                  </a:lnTo>
                  <a:lnTo>
                    <a:pt x="127" y="421"/>
                  </a:lnTo>
                  <a:lnTo>
                    <a:pt x="106" y="450"/>
                  </a:lnTo>
                  <a:lnTo>
                    <a:pt x="90" y="471"/>
                  </a:lnTo>
                  <a:lnTo>
                    <a:pt x="38" y="492"/>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45" name="Freeform 21">
              <a:extLst>
                <a:ext uri="{FF2B5EF4-FFF2-40B4-BE49-F238E27FC236}">
                  <a16:creationId xmlns:a16="http://schemas.microsoft.com/office/drawing/2014/main" xmlns="" id="{EB7AC8B5-8A7C-4114-B90E-B4B9E3DCEC1B}"/>
                </a:ext>
              </a:extLst>
            </p:cNvPr>
            <p:cNvSpPr>
              <a:spLocks/>
            </p:cNvSpPr>
            <p:nvPr/>
          </p:nvSpPr>
          <p:spPr bwMode="auto">
            <a:xfrm>
              <a:off x="598" y="3016"/>
              <a:ext cx="308" cy="555"/>
            </a:xfrm>
            <a:custGeom>
              <a:avLst/>
              <a:gdLst>
                <a:gd name="T0" fmla="*/ 0 w 180"/>
                <a:gd name="T1" fmla="*/ 0 h 324"/>
                <a:gd name="T2" fmla="*/ 99 w 180"/>
                <a:gd name="T3" fmla="*/ 276 h 324"/>
                <a:gd name="T4" fmla="*/ 120 w 180"/>
                <a:gd name="T5" fmla="*/ 478 h 324"/>
                <a:gd name="T6" fmla="*/ 44 w 180"/>
                <a:gd name="T7" fmla="*/ 690 h 324"/>
                <a:gd name="T8" fmla="*/ 106 w 180"/>
                <a:gd name="T9" fmla="*/ 795 h 324"/>
                <a:gd name="T10" fmla="*/ 115 w 180"/>
                <a:gd name="T11" fmla="*/ 1057 h 324"/>
                <a:gd name="T12" fmla="*/ 115 w 180"/>
                <a:gd name="T13" fmla="*/ 1165 h 324"/>
                <a:gd name="T14" fmla="*/ 41 w 180"/>
                <a:gd name="T15" fmla="*/ 1288 h 324"/>
                <a:gd name="T16" fmla="*/ 156 w 180"/>
                <a:gd name="T17" fmla="*/ 1427 h 324"/>
                <a:gd name="T18" fmla="*/ 106 w 180"/>
                <a:gd name="T19" fmla="*/ 1518 h 324"/>
                <a:gd name="T20" fmla="*/ 79 w 180"/>
                <a:gd name="T21" fmla="*/ 1567 h 324"/>
                <a:gd name="T22" fmla="*/ 70 w 180"/>
                <a:gd name="T23" fmla="*/ 1620 h 324"/>
                <a:gd name="T24" fmla="*/ 198 w 180"/>
                <a:gd name="T25" fmla="*/ 1549 h 324"/>
                <a:gd name="T26" fmla="*/ 337 w 180"/>
                <a:gd name="T27" fmla="*/ 1620 h 324"/>
                <a:gd name="T28" fmla="*/ 548 w 180"/>
                <a:gd name="T29" fmla="*/ 1579 h 324"/>
                <a:gd name="T30" fmla="*/ 782 w 180"/>
                <a:gd name="T31" fmla="*/ 1600 h 324"/>
                <a:gd name="T32" fmla="*/ 902 w 180"/>
                <a:gd name="T33" fmla="*/ 1629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324">
                  <a:moveTo>
                    <a:pt x="0" y="0"/>
                  </a:moveTo>
                  <a:lnTo>
                    <a:pt x="20" y="55"/>
                  </a:lnTo>
                  <a:lnTo>
                    <a:pt x="24" y="95"/>
                  </a:lnTo>
                  <a:lnTo>
                    <a:pt x="9" y="137"/>
                  </a:lnTo>
                  <a:lnTo>
                    <a:pt x="21" y="158"/>
                  </a:lnTo>
                  <a:lnTo>
                    <a:pt x="23" y="210"/>
                  </a:lnTo>
                  <a:lnTo>
                    <a:pt x="23" y="232"/>
                  </a:lnTo>
                  <a:lnTo>
                    <a:pt x="8" y="256"/>
                  </a:lnTo>
                  <a:lnTo>
                    <a:pt x="31" y="284"/>
                  </a:lnTo>
                  <a:lnTo>
                    <a:pt x="21" y="302"/>
                  </a:lnTo>
                  <a:lnTo>
                    <a:pt x="16" y="312"/>
                  </a:lnTo>
                  <a:lnTo>
                    <a:pt x="14" y="322"/>
                  </a:lnTo>
                  <a:lnTo>
                    <a:pt x="40" y="308"/>
                  </a:lnTo>
                  <a:lnTo>
                    <a:pt x="67" y="322"/>
                  </a:lnTo>
                  <a:lnTo>
                    <a:pt x="109" y="314"/>
                  </a:lnTo>
                  <a:lnTo>
                    <a:pt x="156" y="318"/>
                  </a:lnTo>
                  <a:lnTo>
                    <a:pt x="180" y="324"/>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46" name="Freeform 22">
              <a:extLst>
                <a:ext uri="{FF2B5EF4-FFF2-40B4-BE49-F238E27FC236}">
                  <a16:creationId xmlns:a16="http://schemas.microsoft.com/office/drawing/2014/main" xmlns="" id="{9DD985BA-6EB2-4EC1-BB83-2F1F54F17497}"/>
                </a:ext>
              </a:extLst>
            </p:cNvPr>
            <p:cNvSpPr>
              <a:spLocks/>
            </p:cNvSpPr>
            <p:nvPr/>
          </p:nvSpPr>
          <p:spPr bwMode="auto">
            <a:xfrm>
              <a:off x="721" y="3074"/>
              <a:ext cx="141" cy="485"/>
            </a:xfrm>
            <a:custGeom>
              <a:avLst/>
              <a:gdLst>
                <a:gd name="T0" fmla="*/ 416 w 82"/>
                <a:gd name="T1" fmla="*/ 0 h 283"/>
                <a:gd name="T2" fmla="*/ 340 w 82"/>
                <a:gd name="T3" fmla="*/ 15 h 283"/>
                <a:gd name="T4" fmla="*/ 311 w 82"/>
                <a:gd name="T5" fmla="*/ 57 h 283"/>
                <a:gd name="T6" fmla="*/ 260 w 82"/>
                <a:gd name="T7" fmla="*/ 77 h 283"/>
                <a:gd name="T8" fmla="*/ 248 w 82"/>
                <a:gd name="T9" fmla="*/ 141 h 283"/>
                <a:gd name="T10" fmla="*/ 218 w 82"/>
                <a:gd name="T11" fmla="*/ 197 h 283"/>
                <a:gd name="T12" fmla="*/ 213 w 82"/>
                <a:gd name="T13" fmla="*/ 255 h 283"/>
                <a:gd name="T14" fmla="*/ 254 w 82"/>
                <a:gd name="T15" fmla="*/ 324 h 283"/>
                <a:gd name="T16" fmla="*/ 225 w 82"/>
                <a:gd name="T17" fmla="*/ 344 h 283"/>
                <a:gd name="T18" fmla="*/ 143 w 82"/>
                <a:gd name="T19" fmla="*/ 478 h 283"/>
                <a:gd name="T20" fmla="*/ 136 w 82"/>
                <a:gd name="T21" fmla="*/ 733 h 283"/>
                <a:gd name="T22" fmla="*/ 57 w 82"/>
                <a:gd name="T23" fmla="*/ 1021 h 283"/>
                <a:gd name="T24" fmla="*/ 26 w 82"/>
                <a:gd name="T25" fmla="*/ 1099 h 283"/>
                <a:gd name="T26" fmla="*/ 0 w 82"/>
                <a:gd name="T27" fmla="*/ 1136 h 283"/>
                <a:gd name="T28" fmla="*/ 15 w 82"/>
                <a:gd name="T29" fmla="*/ 1213 h 283"/>
                <a:gd name="T30" fmla="*/ 36 w 82"/>
                <a:gd name="T31" fmla="*/ 1349 h 283"/>
                <a:gd name="T32" fmla="*/ 98 w 82"/>
                <a:gd name="T33" fmla="*/ 1424 h 2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83">
                  <a:moveTo>
                    <a:pt x="82" y="0"/>
                  </a:moveTo>
                  <a:lnTo>
                    <a:pt x="67" y="3"/>
                  </a:lnTo>
                  <a:lnTo>
                    <a:pt x="61" y="11"/>
                  </a:lnTo>
                  <a:lnTo>
                    <a:pt x="51" y="15"/>
                  </a:lnTo>
                  <a:lnTo>
                    <a:pt x="49" y="28"/>
                  </a:lnTo>
                  <a:lnTo>
                    <a:pt x="43" y="39"/>
                  </a:lnTo>
                  <a:lnTo>
                    <a:pt x="42" y="51"/>
                  </a:lnTo>
                  <a:lnTo>
                    <a:pt x="50" y="64"/>
                  </a:lnTo>
                  <a:lnTo>
                    <a:pt x="44" y="68"/>
                  </a:lnTo>
                  <a:lnTo>
                    <a:pt x="28" y="95"/>
                  </a:lnTo>
                  <a:lnTo>
                    <a:pt x="27" y="146"/>
                  </a:lnTo>
                  <a:lnTo>
                    <a:pt x="11" y="203"/>
                  </a:lnTo>
                  <a:lnTo>
                    <a:pt x="5" y="218"/>
                  </a:lnTo>
                  <a:lnTo>
                    <a:pt x="0" y="226"/>
                  </a:lnTo>
                  <a:lnTo>
                    <a:pt x="3" y="241"/>
                  </a:lnTo>
                  <a:lnTo>
                    <a:pt x="7" y="268"/>
                  </a:lnTo>
                  <a:lnTo>
                    <a:pt x="19" y="283"/>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47" name="Freeform 23">
              <a:extLst>
                <a:ext uri="{FF2B5EF4-FFF2-40B4-BE49-F238E27FC236}">
                  <a16:creationId xmlns:a16="http://schemas.microsoft.com/office/drawing/2014/main" xmlns="" id="{33BA1E47-D484-4843-A7DF-15ED461461FB}"/>
                </a:ext>
              </a:extLst>
            </p:cNvPr>
            <p:cNvSpPr>
              <a:spLocks/>
            </p:cNvSpPr>
            <p:nvPr/>
          </p:nvSpPr>
          <p:spPr bwMode="auto">
            <a:xfrm>
              <a:off x="899" y="3576"/>
              <a:ext cx="581" cy="141"/>
            </a:xfrm>
            <a:custGeom>
              <a:avLst/>
              <a:gdLst>
                <a:gd name="T0" fmla="*/ 0 w 339"/>
                <a:gd name="T1" fmla="*/ 0 h 82"/>
                <a:gd name="T2" fmla="*/ 170 w 339"/>
                <a:gd name="T3" fmla="*/ 169 h 82"/>
                <a:gd name="T4" fmla="*/ 324 w 339"/>
                <a:gd name="T5" fmla="*/ 227 h 82"/>
                <a:gd name="T6" fmla="*/ 458 w 339"/>
                <a:gd name="T7" fmla="*/ 275 h 82"/>
                <a:gd name="T8" fmla="*/ 593 w 339"/>
                <a:gd name="T9" fmla="*/ 375 h 82"/>
                <a:gd name="T10" fmla="*/ 711 w 339"/>
                <a:gd name="T11" fmla="*/ 373 h 82"/>
                <a:gd name="T12" fmla="*/ 754 w 339"/>
                <a:gd name="T13" fmla="*/ 411 h 82"/>
                <a:gd name="T14" fmla="*/ 806 w 339"/>
                <a:gd name="T15" fmla="*/ 416 h 82"/>
                <a:gd name="T16" fmla="*/ 1037 w 339"/>
                <a:gd name="T17" fmla="*/ 353 h 82"/>
                <a:gd name="T18" fmla="*/ 1186 w 339"/>
                <a:gd name="T19" fmla="*/ 334 h 82"/>
                <a:gd name="T20" fmla="*/ 1169 w 339"/>
                <a:gd name="T21" fmla="*/ 280 h 82"/>
                <a:gd name="T22" fmla="*/ 1255 w 339"/>
                <a:gd name="T23" fmla="*/ 189 h 82"/>
                <a:gd name="T24" fmla="*/ 1474 w 339"/>
                <a:gd name="T25" fmla="*/ 148 h 82"/>
                <a:gd name="T26" fmla="*/ 1645 w 339"/>
                <a:gd name="T27" fmla="*/ 163 h 82"/>
                <a:gd name="T28" fmla="*/ 1707 w 339"/>
                <a:gd name="T29" fmla="*/ 25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9" h="82">
                  <a:moveTo>
                    <a:pt x="0" y="0"/>
                  </a:moveTo>
                  <a:lnTo>
                    <a:pt x="34" y="33"/>
                  </a:lnTo>
                  <a:lnTo>
                    <a:pt x="64" y="45"/>
                  </a:lnTo>
                  <a:lnTo>
                    <a:pt x="91" y="54"/>
                  </a:lnTo>
                  <a:lnTo>
                    <a:pt x="118" y="74"/>
                  </a:lnTo>
                  <a:lnTo>
                    <a:pt x="141" y="73"/>
                  </a:lnTo>
                  <a:lnTo>
                    <a:pt x="150" y="81"/>
                  </a:lnTo>
                  <a:lnTo>
                    <a:pt x="160" y="82"/>
                  </a:lnTo>
                  <a:lnTo>
                    <a:pt x="206" y="69"/>
                  </a:lnTo>
                  <a:lnTo>
                    <a:pt x="236" y="66"/>
                  </a:lnTo>
                  <a:lnTo>
                    <a:pt x="232" y="55"/>
                  </a:lnTo>
                  <a:lnTo>
                    <a:pt x="249" y="37"/>
                  </a:lnTo>
                  <a:lnTo>
                    <a:pt x="293" y="29"/>
                  </a:lnTo>
                  <a:lnTo>
                    <a:pt x="327" y="32"/>
                  </a:lnTo>
                  <a:lnTo>
                    <a:pt x="339" y="50"/>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48" name="Freeform 24">
              <a:extLst>
                <a:ext uri="{FF2B5EF4-FFF2-40B4-BE49-F238E27FC236}">
                  <a16:creationId xmlns:a16="http://schemas.microsoft.com/office/drawing/2014/main" xmlns="" id="{B89F0379-0A35-4BA7-AAFE-050C658A480D}"/>
                </a:ext>
              </a:extLst>
            </p:cNvPr>
            <p:cNvSpPr>
              <a:spLocks/>
            </p:cNvSpPr>
            <p:nvPr/>
          </p:nvSpPr>
          <p:spPr bwMode="auto">
            <a:xfrm>
              <a:off x="898" y="3023"/>
              <a:ext cx="140" cy="547"/>
            </a:xfrm>
            <a:custGeom>
              <a:avLst/>
              <a:gdLst>
                <a:gd name="T0" fmla="*/ 0 w 82"/>
                <a:gd name="T1" fmla="*/ 1608 h 319"/>
                <a:gd name="T2" fmla="*/ 34 w 82"/>
                <a:gd name="T3" fmla="*/ 1523 h 319"/>
                <a:gd name="T4" fmla="*/ 5 w 82"/>
                <a:gd name="T5" fmla="*/ 1367 h 319"/>
                <a:gd name="T6" fmla="*/ 104 w 82"/>
                <a:gd name="T7" fmla="*/ 1305 h 319"/>
                <a:gd name="T8" fmla="*/ 111 w 82"/>
                <a:gd name="T9" fmla="*/ 1214 h 319"/>
                <a:gd name="T10" fmla="*/ 120 w 82"/>
                <a:gd name="T11" fmla="*/ 1169 h 319"/>
                <a:gd name="T12" fmla="*/ 85 w 82"/>
                <a:gd name="T13" fmla="*/ 1106 h 319"/>
                <a:gd name="T14" fmla="*/ 99 w 82"/>
                <a:gd name="T15" fmla="*/ 1008 h 319"/>
                <a:gd name="T16" fmla="*/ 104 w 82"/>
                <a:gd name="T17" fmla="*/ 881 h 319"/>
                <a:gd name="T18" fmla="*/ 230 w 82"/>
                <a:gd name="T19" fmla="*/ 700 h 319"/>
                <a:gd name="T20" fmla="*/ 198 w 82"/>
                <a:gd name="T21" fmla="*/ 564 h 319"/>
                <a:gd name="T22" fmla="*/ 239 w 82"/>
                <a:gd name="T23" fmla="*/ 485 h 319"/>
                <a:gd name="T24" fmla="*/ 268 w 82"/>
                <a:gd name="T25" fmla="*/ 358 h 319"/>
                <a:gd name="T26" fmla="*/ 393 w 82"/>
                <a:gd name="T27" fmla="*/ 238 h 319"/>
                <a:gd name="T28" fmla="*/ 408 w 82"/>
                <a:gd name="T29" fmla="*/ 77 h 319"/>
                <a:gd name="T30" fmla="*/ 393 w 82"/>
                <a:gd name="T31" fmla="*/ 0 h 3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2" h="319">
                  <a:moveTo>
                    <a:pt x="0" y="319"/>
                  </a:moveTo>
                  <a:lnTo>
                    <a:pt x="7" y="302"/>
                  </a:lnTo>
                  <a:lnTo>
                    <a:pt x="1" y="271"/>
                  </a:lnTo>
                  <a:lnTo>
                    <a:pt x="21" y="259"/>
                  </a:lnTo>
                  <a:lnTo>
                    <a:pt x="22" y="241"/>
                  </a:lnTo>
                  <a:lnTo>
                    <a:pt x="24" y="232"/>
                  </a:lnTo>
                  <a:lnTo>
                    <a:pt x="17" y="219"/>
                  </a:lnTo>
                  <a:lnTo>
                    <a:pt x="20" y="200"/>
                  </a:lnTo>
                  <a:lnTo>
                    <a:pt x="21" y="175"/>
                  </a:lnTo>
                  <a:lnTo>
                    <a:pt x="46" y="139"/>
                  </a:lnTo>
                  <a:lnTo>
                    <a:pt x="40" y="112"/>
                  </a:lnTo>
                  <a:lnTo>
                    <a:pt x="48" y="96"/>
                  </a:lnTo>
                  <a:lnTo>
                    <a:pt x="54" y="71"/>
                  </a:lnTo>
                  <a:lnTo>
                    <a:pt x="79" y="47"/>
                  </a:lnTo>
                  <a:lnTo>
                    <a:pt x="82" y="15"/>
                  </a:lnTo>
                  <a:lnTo>
                    <a:pt x="79" y="0"/>
                  </a:lnTo>
                </a:path>
              </a:pathLst>
            </a:custGeom>
            <a:noFill/>
            <a:ln w="508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49" name="Freeform 25">
              <a:extLst>
                <a:ext uri="{FF2B5EF4-FFF2-40B4-BE49-F238E27FC236}">
                  <a16:creationId xmlns:a16="http://schemas.microsoft.com/office/drawing/2014/main" xmlns="" id="{B68DAAAC-B63D-4E79-9BF8-71805EDE46C3}"/>
                </a:ext>
              </a:extLst>
            </p:cNvPr>
            <p:cNvSpPr>
              <a:spLocks/>
            </p:cNvSpPr>
            <p:nvPr/>
          </p:nvSpPr>
          <p:spPr bwMode="auto">
            <a:xfrm>
              <a:off x="1390" y="2508"/>
              <a:ext cx="245" cy="341"/>
            </a:xfrm>
            <a:custGeom>
              <a:avLst/>
              <a:gdLst>
                <a:gd name="T0" fmla="*/ 2 w 201"/>
                <a:gd name="T1" fmla="*/ 441 h 279"/>
                <a:gd name="T2" fmla="*/ 0 w 201"/>
                <a:gd name="T3" fmla="*/ 381 h 279"/>
                <a:gd name="T4" fmla="*/ 26 w 201"/>
                <a:gd name="T5" fmla="*/ 339 h 279"/>
                <a:gd name="T6" fmla="*/ 50 w 201"/>
                <a:gd name="T7" fmla="*/ 348 h 279"/>
                <a:gd name="T8" fmla="*/ 72 w 201"/>
                <a:gd name="T9" fmla="*/ 335 h 279"/>
                <a:gd name="T10" fmla="*/ 98 w 201"/>
                <a:gd name="T11" fmla="*/ 271 h 279"/>
                <a:gd name="T12" fmla="*/ 135 w 201"/>
                <a:gd name="T13" fmla="*/ 196 h 279"/>
                <a:gd name="T14" fmla="*/ 165 w 201"/>
                <a:gd name="T15" fmla="*/ 174 h 279"/>
                <a:gd name="T16" fmla="*/ 197 w 201"/>
                <a:gd name="T17" fmla="*/ 137 h 279"/>
                <a:gd name="T18" fmla="*/ 225 w 201"/>
                <a:gd name="T19" fmla="*/ 99 h 279"/>
                <a:gd name="T20" fmla="*/ 277 w 201"/>
                <a:gd name="T21" fmla="*/ 67 h 279"/>
                <a:gd name="T22" fmla="*/ 314 w 201"/>
                <a:gd name="T23" fmla="*/ 11 h 279"/>
                <a:gd name="T24" fmla="*/ 340 w 201"/>
                <a:gd name="T25" fmla="*/ 0 h 279"/>
                <a:gd name="T26" fmla="*/ 364 w 201"/>
                <a:gd name="T27" fmla="*/ 34 h 279"/>
                <a:gd name="T28" fmla="*/ 338 w 201"/>
                <a:gd name="T29" fmla="*/ 76 h 279"/>
                <a:gd name="T30" fmla="*/ 325 w 201"/>
                <a:gd name="T31" fmla="*/ 119 h 279"/>
                <a:gd name="T32" fmla="*/ 233 w 201"/>
                <a:gd name="T33" fmla="*/ 227 h 279"/>
                <a:gd name="T34" fmla="*/ 233 w 201"/>
                <a:gd name="T35" fmla="*/ 321 h 279"/>
                <a:gd name="T36" fmla="*/ 245 w 201"/>
                <a:gd name="T37" fmla="*/ 331 h 279"/>
                <a:gd name="T38" fmla="*/ 271 w 201"/>
                <a:gd name="T39" fmla="*/ 376 h 279"/>
                <a:gd name="T40" fmla="*/ 288 w 201"/>
                <a:gd name="T41" fmla="*/ 391 h 279"/>
                <a:gd name="T42" fmla="*/ 286 w 201"/>
                <a:gd name="T43" fmla="*/ 418 h 279"/>
                <a:gd name="T44" fmla="*/ 196 w 201"/>
                <a:gd name="T45" fmla="*/ 455 h 279"/>
                <a:gd name="T46" fmla="*/ 132 w 201"/>
                <a:gd name="T47" fmla="*/ 502 h 279"/>
                <a:gd name="T48" fmla="*/ 68 w 201"/>
                <a:gd name="T49" fmla="*/ 510 h 279"/>
                <a:gd name="T50" fmla="*/ 63 w 201"/>
                <a:gd name="T51" fmla="*/ 484 h 279"/>
                <a:gd name="T52" fmla="*/ 34 w 201"/>
                <a:gd name="T53" fmla="*/ 471 h 279"/>
                <a:gd name="T54" fmla="*/ 59 w 201"/>
                <a:gd name="T55" fmla="*/ 433 h 279"/>
                <a:gd name="T56" fmla="*/ 2 w 201"/>
                <a:gd name="T57" fmla="*/ 441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1" h="279">
                  <a:moveTo>
                    <a:pt x="2" y="241"/>
                  </a:moveTo>
                  <a:lnTo>
                    <a:pt x="0" y="209"/>
                  </a:lnTo>
                  <a:lnTo>
                    <a:pt x="14" y="186"/>
                  </a:lnTo>
                  <a:lnTo>
                    <a:pt x="28" y="191"/>
                  </a:lnTo>
                  <a:lnTo>
                    <a:pt x="39" y="183"/>
                  </a:lnTo>
                  <a:lnTo>
                    <a:pt x="54" y="149"/>
                  </a:lnTo>
                  <a:lnTo>
                    <a:pt x="75" y="107"/>
                  </a:lnTo>
                  <a:lnTo>
                    <a:pt x="91" y="95"/>
                  </a:lnTo>
                  <a:lnTo>
                    <a:pt x="109" y="75"/>
                  </a:lnTo>
                  <a:lnTo>
                    <a:pt x="125" y="54"/>
                  </a:lnTo>
                  <a:lnTo>
                    <a:pt x="153" y="37"/>
                  </a:lnTo>
                  <a:lnTo>
                    <a:pt x="174" y="6"/>
                  </a:lnTo>
                  <a:lnTo>
                    <a:pt x="188" y="0"/>
                  </a:lnTo>
                  <a:lnTo>
                    <a:pt x="201" y="19"/>
                  </a:lnTo>
                  <a:lnTo>
                    <a:pt x="186" y="42"/>
                  </a:lnTo>
                  <a:lnTo>
                    <a:pt x="180" y="65"/>
                  </a:lnTo>
                  <a:lnTo>
                    <a:pt x="129" y="124"/>
                  </a:lnTo>
                  <a:lnTo>
                    <a:pt x="129" y="176"/>
                  </a:lnTo>
                  <a:lnTo>
                    <a:pt x="135" y="182"/>
                  </a:lnTo>
                  <a:lnTo>
                    <a:pt x="149" y="206"/>
                  </a:lnTo>
                  <a:lnTo>
                    <a:pt x="159" y="214"/>
                  </a:lnTo>
                  <a:lnTo>
                    <a:pt x="158" y="229"/>
                  </a:lnTo>
                  <a:lnTo>
                    <a:pt x="108" y="249"/>
                  </a:lnTo>
                  <a:lnTo>
                    <a:pt x="73" y="275"/>
                  </a:lnTo>
                  <a:lnTo>
                    <a:pt x="38" y="279"/>
                  </a:lnTo>
                  <a:lnTo>
                    <a:pt x="35" y="265"/>
                  </a:lnTo>
                  <a:lnTo>
                    <a:pt x="19" y="258"/>
                  </a:lnTo>
                  <a:lnTo>
                    <a:pt x="32" y="237"/>
                  </a:lnTo>
                  <a:lnTo>
                    <a:pt x="2" y="241"/>
                  </a:lnTo>
                  <a:close/>
                </a:path>
              </a:pathLst>
            </a:custGeom>
            <a:noFill/>
            <a:ln w="508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50" name="Line 26">
              <a:extLst>
                <a:ext uri="{FF2B5EF4-FFF2-40B4-BE49-F238E27FC236}">
                  <a16:creationId xmlns:a16="http://schemas.microsoft.com/office/drawing/2014/main" xmlns="" id="{A3701F90-256E-4E7B-9F17-CC0352413533}"/>
                </a:ext>
              </a:extLst>
            </p:cNvPr>
            <p:cNvSpPr>
              <a:spLocks noChangeShapeType="1"/>
            </p:cNvSpPr>
            <p:nvPr/>
          </p:nvSpPr>
          <p:spPr bwMode="auto">
            <a:xfrm>
              <a:off x="1293" y="2563"/>
              <a:ext cx="1" cy="3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51" name="Line 27">
              <a:extLst>
                <a:ext uri="{FF2B5EF4-FFF2-40B4-BE49-F238E27FC236}">
                  <a16:creationId xmlns:a16="http://schemas.microsoft.com/office/drawing/2014/main" xmlns="" id="{7B3B6D63-A44F-4327-BE96-5DB33CD147FC}"/>
                </a:ext>
              </a:extLst>
            </p:cNvPr>
            <p:cNvSpPr>
              <a:spLocks noChangeShapeType="1"/>
            </p:cNvSpPr>
            <p:nvPr/>
          </p:nvSpPr>
          <p:spPr bwMode="auto">
            <a:xfrm>
              <a:off x="1293" y="2923"/>
              <a:ext cx="34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18" name="Oval 60">
            <a:extLst>
              <a:ext uri="{FF2B5EF4-FFF2-40B4-BE49-F238E27FC236}">
                <a16:creationId xmlns:a16="http://schemas.microsoft.com/office/drawing/2014/main" xmlns="" id="{A0162BD8-B267-4D60-AFA5-02F94488A3B7}"/>
              </a:ext>
            </a:extLst>
          </p:cNvPr>
          <p:cNvSpPr>
            <a:spLocks noChangeArrowheads="1"/>
          </p:cNvSpPr>
          <p:nvPr/>
        </p:nvSpPr>
        <p:spPr bwMode="auto">
          <a:xfrm>
            <a:off x="5268913" y="3975100"/>
            <a:ext cx="850900" cy="85566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7419" name="AutoShape 61">
            <a:extLst>
              <a:ext uri="{FF2B5EF4-FFF2-40B4-BE49-F238E27FC236}">
                <a16:creationId xmlns:a16="http://schemas.microsoft.com/office/drawing/2014/main" xmlns="" id="{7A270712-3A7E-4833-83B2-9A7C4CB8FEDC}"/>
              </a:ext>
            </a:extLst>
          </p:cNvPr>
          <p:cNvSpPr>
            <a:spLocks noChangeArrowheads="1"/>
          </p:cNvSpPr>
          <p:nvPr/>
        </p:nvSpPr>
        <p:spPr bwMode="auto">
          <a:xfrm>
            <a:off x="5003800" y="4005263"/>
            <a:ext cx="1808163" cy="1336675"/>
          </a:xfrm>
          <a:prstGeom prst="roundRect">
            <a:avLst>
              <a:gd name="adj" fmla="val 16667"/>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pic>
        <p:nvPicPr>
          <p:cNvPr id="17420" name="Picture 62" descr="MC900446006[1]">
            <a:extLst>
              <a:ext uri="{FF2B5EF4-FFF2-40B4-BE49-F238E27FC236}">
                <a16:creationId xmlns:a16="http://schemas.microsoft.com/office/drawing/2014/main" xmlns="" id="{3A888E00-6DB6-4718-A8DD-80D1591382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066952"/>
            <a:ext cx="2347785" cy="159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63">
            <a:extLst>
              <a:ext uri="{FF2B5EF4-FFF2-40B4-BE49-F238E27FC236}">
                <a16:creationId xmlns:a16="http://schemas.microsoft.com/office/drawing/2014/main" xmlns="" id="{001D3520-7045-4F16-8F2F-74CD4D591931}"/>
              </a:ext>
            </a:extLst>
          </p:cNvPr>
          <p:cNvSpPr txBox="1">
            <a:spLocks noChangeArrowheads="1"/>
          </p:cNvSpPr>
          <p:nvPr/>
        </p:nvSpPr>
        <p:spPr bwMode="auto">
          <a:xfrm>
            <a:off x="3923928" y="3812530"/>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279525"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279525"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279525"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279525"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279525"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600" dirty="0">
                <a:latin typeface="Arial" panose="020B0604020202020204" pitchFamily="34" charset="0"/>
              </a:rPr>
              <a:t>　　県民 </a:t>
            </a:r>
          </a:p>
        </p:txBody>
      </p:sp>
      <p:sp>
        <p:nvSpPr>
          <p:cNvPr id="17422" name="AutoShape 64">
            <a:extLst>
              <a:ext uri="{FF2B5EF4-FFF2-40B4-BE49-F238E27FC236}">
                <a16:creationId xmlns:a16="http://schemas.microsoft.com/office/drawing/2014/main" xmlns="" id="{614551EB-AF43-445C-82B9-F6D2007B81BB}"/>
              </a:ext>
            </a:extLst>
          </p:cNvPr>
          <p:cNvSpPr>
            <a:spLocks noChangeArrowheads="1"/>
          </p:cNvSpPr>
          <p:nvPr/>
        </p:nvSpPr>
        <p:spPr bwMode="auto">
          <a:xfrm>
            <a:off x="493713" y="6237288"/>
            <a:ext cx="3167062" cy="476250"/>
          </a:xfrm>
          <a:prstGeom prst="roundRect">
            <a:avLst>
              <a:gd name="adj" fmla="val 38000"/>
            </a:avLst>
          </a:prstGeom>
          <a:solidFill>
            <a:srgbClr val="FF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7423" name="Text Box 65">
            <a:extLst>
              <a:ext uri="{FF2B5EF4-FFF2-40B4-BE49-F238E27FC236}">
                <a16:creationId xmlns:a16="http://schemas.microsoft.com/office/drawing/2014/main" xmlns="" id="{5D371FE0-A62F-4251-A56E-7732581A0337}"/>
              </a:ext>
            </a:extLst>
          </p:cNvPr>
          <p:cNvSpPr txBox="1">
            <a:spLocks noChangeArrowheads="1"/>
          </p:cNvSpPr>
          <p:nvPr/>
        </p:nvSpPr>
        <p:spPr bwMode="auto">
          <a:xfrm>
            <a:off x="539378" y="6275388"/>
            <a:ext cx="3384550"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b="1" dirty="0">
                <a:solidFill>
                  <a:srgbClr val="000514"/>
                </a:solidFill>
              </a:rPr>
              <a:t>県土を１１の計画地域に分割</a:t>
            </a:r>
          </a:p>
        </p:txBody>
      </p:sp>
      <p:sp>
        <p:nvSpPr>
          <p:cNvPr id="17424" name="AutoShape 66">
            <a:extLst>
              <a:ext uri="{FF2B5EF4-FFF2-40B4-BE49-F238E27FC236}">
                <a16:creationId xmlns:a16="http://schemas.microsoft.com/office/drawing/2014/main" xmlns="" id="{97030392-57B9-4FB1-B04E-298D2FDFD785}"/>
              </a:ext>
            </a:extLst>
          </p:cNvPr>
          <p:cNvSpPr>
            <a:spLocks noChangeArrowheads="1"/>
          </p:cNvSpPr>
          <p:nvPr/>
        </p:nvSpPr>
        <p:spPr bwMode="auto">
          <a:xfrm rot="5400000">
            <a:off x="3365004" y="4708525"/>
            <a:ext cx="901700" cy="215900"/>
          </a:xfrm>
          <a:prstGeom prst="triangle">
            <a:avLst>
              <a:gd name="adj" fmla="val 50000"/>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7425" name="Text Box 67">
            <a:extLst>
              <a:ext uri="{FF2B5EF4-FFF2-40B4-BE49-F238E27FC236}">
                <a16:creationId xmlns:a16="http://schemas.microsoft.com/office/drawing/2014/main" xmlns="" id="{9028E44B-3E65-42A1-885C-17626217C02D}"/>
              </a:ext>
            </a:extLst>
          </p:cNvPr>
          <p:cNvSpPr txBox="1">
            <a:spLocks noChangeArrowheads="1"/>
          </p:cNvSpPr>
          <p:nvPr/>
        </p:nvSpPr>
        <p:spPr bwMode="auto">
          <a:xfrm>
            <a:off x="6012160" y="4028554"/>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279525"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279525"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279525"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279525"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279525"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600" dirty="0">
                <a:latin typeface="Arial" panose="020B0604020202020204" pitchFamily="34" charset="0"/>
              </a:rPr>
              <a:t>行政等 </a:t>
            </a:r>
          </a:p>
        </p:txBody>
      </p:sp>
      <p:sp>
        <p:nvSpPr>
          <p:cNvPr id="17426" name="Text Box 68">
            <a:extLst>
              <a:ext uri="{FF2B5EF4-FFF2-40B4-BE49-F238E27FC236}">
                <a16:creationId xmlns:a16="http://schemas.microsoft.com/office/drawing/2014/main" xmlns="" id="{D642F621-BF07-4590-98B0-069E952D3532}"/>
              </a:ext>
            </a:extLst>
          </p:cNvPr>
          <p:cNvSpPr txBox="1">
            <a:spLocks noChangeArrowheads="1"/>
          </p:cNvSpPr>
          <p:nvPr/>
        </p:nvSpPr>
        <p:spPr bwMode="auto">
          <a:xfrm>
            <a:off x="5292080" y="3596506"/>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279525"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279525"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279525"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279525"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279525"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279525"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600" dirty="0">
                <a:latin typeface="Arial" panose="020B0604020202020204" pitchFamily="34" charset="0"/>
              </a:rPr>
              <a:t>学識者</a:t>
            </a:r>
          </a:p>
        </p:txBody>
      </p:sp>
      <p:sp>
        <p:nvSpPr>
          <p:cNvPr id="17427" name="Text Box 69">
            <a:extLst>
              <a:ext uri="{FF2B5EF4-FFF2-40B4-BE49-F238E27FC236}">
                <a16:creationId xmlns:a16="http://schemas.microsoft.com/office/drawing/2014/main" xmlns="" id="{03029CFE-D4C4-4432-91BB-436A8C0979B1}"/>
              </a:ext>
            </a:extLst>
          </p:cNvPr>
          <p:cNvSpPr txBox="1">
            <a:spLocks noChangeArrowheads="1"/>
          </p:cNvSpPr>
          <p:nvPr/>
        </p:nvSpPr>
        <p:spPr bwMode="auto">
          <a:xfrm>
            <a:off x="4283794" y="6283325"/>
            <a:ext cx="3384550" cy="3667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b="1" dirty="0">
                <a:solidFill>
                  <a:srgbClr val="000514"/>
                </a:solidFill>
              </a:rPr>
              <a:t>総合治水推進協議会</a:t>
            </a:r>
          </a:p>
        </p:txBody>
      </p:sp>
      <p:sp>
        <p:nvSpPr>
          <p:cNvPr id="17428" name="AutoShape 71">
            <a:extLst>
              <a:ext uri="{FF2B5EF4-FFF2-40B4-BE49-F238E27FC236}">
                <a16:creationId xmlns:a16="http://schemas.microsoft.com/office/drawing/2014/main" xmlns="" id="{83ED5129-57AF-4F7C-81C9-F1A1DCD29F06}"/>
              </a:ext>
            </a:extLst>
          </p:cNvPr>
          <p:cNvSpPr>
            <a:spLocks noChangeArrowheads="1"/>
          </p:cNvSpPr>
          <p:nvPr/>
        </p:nvSpPr>
        <p:spPr bwMode="auto">
          <a:xfrm rot="5400000">
            <a:off x="6389340" y="4708525"/>
            <a:ext cx="901700" cy="215900"/>
          </a:xfrm>
          <a:prstGeom prst="triangle">
            <a:avLst>
              <a:gd name="adj" fmla="val 50000"/>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7429" name="Text Box 73">
            <a:extLst>
              <a:ext uri="{FF2B5EF4-FFF2-40B4-BE49-F238E27FC236}">
                <a16:creationId xmlns:a16="http://schemas.microsoft.com/office/drawing/2014/main" xmlns="" id="{DC10346E-63B4-48EC-9181-E4650466CE7F}"/>
              </a:ext>
            </a:extLst>
          </p:cNvPr>
          <p:cNvSpPr txBox="1">
            <a:spLocks noChangeArrowheads="1"/>
          </p:cNvSpPr>
          <p:nvPr/>
        </p:nvSpPr>
        <p:spPr bwMode="auto">
          <a:xfrm>
            <a:off x="395808" y="5924550"/>
            <a:ext cx="3240088" cy="3048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en-US" altLang="ja-JP" sz="1400" dirty="0"/>
              <a:t>★</a:t>
            </a:r>
            <a:r>
              <a:rPr lang="ja-JP" altLang="en-US" sz="1400" dirty="0"/>
              <a:t>河川流域を基本として</a:t>
            </a:r>
          </a:p>
        </p:txBody>
      </p:sp>
      <p:sp>
        <p:nvSpPr>
          <p:cNvPr id="17430" name="Text Box 75">
            <a:extLst>
              <a:ext uri="{FF2B5EF4-FFF2-40B4-BE49-F238E27FC236}">
                <a16:creationId xmlns:a16="http://schemas.microsoft.com/office/drawing/2014/main" xmlns="" id="{8AABAEE4-EC94-4A9A-8DEB-453BF664752A}"/>
              </a:ext>
            </a:extLst>
          </p:cNvPr>
          <p:cNvSpPr txBox="1">
            <a:spLocks noChangeArrowheads="1"/>
          </p:cNvSpPr>
          <p:nvPr/>
        </p:nvSpPr>
        <p:spPr bwMode="auto">
          <a:xfrm>
            <a:off x="4140225" y="5876925"/>
            <a:ext cx="3240087" cy="3048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en-US" altLang="ja-JP" sz="1400" dirty="0"/>
              <a:t>★</a:t>
            </a:r>
            <a:r>
              <a:rPr lang="ja-JP" altLang="en-US" sz="1400" dirty="0"/>
              <a:t>計画地域ごとに設置</a:t>
            </a:r>
          </a:p>
        </p:txBody>
      </p:sp>
      <p:sp>
        <p:nvSpPr>
          <p:cNvPr id="17431" name="Text Box 84">
            <a:extLst>
              <a:ext uri="{FF2B5EF4-FFF2-40B4-BE49-F238E27FC236}">
                <a16:creationId xmlns:a16="http://schemas.microsoft.com/office/drawing/2014/main" xmlns="" id="{82AD2CBB-BEC0-4E60-9D9E-5E89674A82A2}"/>
              </a:ext>
            </a:extLst>
          </p:cNvPr>
          <p:cNvSpPr txBox="1">
            <a:spLocks noChangeArrowheads="1"/>
          </p:cNvSpPr>
          <p:nvPr/>
        </p:nvSpPr>
        <p:spPr bwMode="auto">
          <a:xfrm>
            <a:off x="7170068" y="4684713"/>
            <a:ext cx="3240087" cy="4730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000" dirty="0">
                <a:solidFill>
                  <a:srgbClr val="000514"/>
                </a:solidFill>
              </a:rPr>
              <a:t>・基本的な目標、</a:t>
            </a:r>
          </a:p>
          <a:p>
            <a:pPr algn="l" eaLnBrk="1" hangingPunct="1">
              <a:spcBef>
                <a:spcPct val="50000"/>
              </a:spcBef>
            </a:pPr>
            <a:r>
              <a:rPr lang="ja-JP" altLang="en-US" sz="1000" dirty="0">
                <a:solidFill>
                  <a:srgbClr val="000514"/>
                </a:solidFill>
              </a:rPr>
              <a:t>・各対策の実施内容等</a:t>
            </a:r>
          </a:p>
        </p:txBody>
      </p:sp>
      <p:sp>
        <p:nvSpPr>
          <p:cNvPr id="17432" name="Text Box 85">
            <a:extLst>
              <a:ext uri="{FF2B5EF4-FFF2-40B4-BE49-F238E27FC236}">
                <a16:creationId xmlns:a16="http://schemas.microsoft.com/office/drawing/2014/main" xmlns="" id="{3E45C1A6-F283-4279-9BE5-81EB7D5304EC}"/>
              </a:ext>
            </a:extLst>
          </p:cNvPr>
          <p:cNvSpPr txBox="1">
            <a:spLocks noChangeArrowheads="1"/>
          </p:cNvSpPr>
          <p:nvPr/>
        </p:nvSpPr>
        <p:spPr bwMode="auto">
          <a:xfrm>
            <a:off x="7636793" y="5085928"/>
            <a:ext cx="396875" cy="12954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400" dirty="0">
                <a:solidFill>
                  <a:srgbClr val="000514"/>
                </a:solidFill>
              </a:rPr>
              <a:t>・・・</a:t>
            </a:r>
          </a:p>
        </p:txBody>
      </p:sp>
      <p:sp>
        <p:nvSpPr>
          <p:cNvPr id="17433" name="AutoShape 86">
            <a:extLst>
              <a:ext uri="{FF2B5EF4-FFF2-40B4-BE49-F238E27FC236}">
                <a16:creationId xmlns:a16="http://schemas.microsoft.com/office/drawing/2014/main" xmlns="" id="{3E1ACA40-1C30-4A8B-B8F9-FF7D5CE1673A}"/>
              </a:ext>
            </a:extLst>
          </p:cNvPr>
          <p:cNvSpPr>
            <a:spLocks noChangeArrowheads="1"/>
          </p:cNvSpPr>
          <p:nvPr/>
        </p:nvSpPr>
        <p:spPr bwMode="auto">
          <a:xfrm>
            <a:off x="7164288" y="4005263"/>
            <a:ext cx="1296988" cy="576262"/>
          </a:xfrm>
          <a:prstGeom prst="roundRect">
            <a:avLst>
              <a:gd name="adj" fmla="val 30134"/>
            </a:avLst>
          </a:prstGeom>
          <a:solidFill>
            <a:srgbClr val="C0C0C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7434" name="Text Box 82">
            <a:extLst>
              <a:ext uri="{FF2B5EF4-FFF2-40B4-BE49-F238E27FC236}">
                <a16:creationId xmlns:a16="http://schemas.microsoft.com/office/drawing/2014/main" xmlns="" id="{FB0854AF-4259-45E9-9A0F-AC02D143CEC9}"/>
              </a:ext>
            </a:extLst>
          </p:cNvPr>
          <p:cNvSpPr txBox="1">
            <a:spLocks noChangeArrowheads="1"/>
          </p:cNvSpPr>
          <p:nvPr/>
        </p:nvSpPr>
        <p:spPr bwMode="auto">
          <a:xfrm>
            <a:off x="7200130" y="4071052"/>
            <a:ext cx="2484438" cy="51007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lnSpc>
                <a:spcPct val="70000"/>
              </a:lnSpc>
              <a:spcBef>
                <a:spcPct val="50000"/>
              </a:spcBef>
            </a:pPr>
            <a:r>
              <a:rPr lang="ja-JP" altLang="en-US" sz="1400" b="1" dirty="0">
                <a:solidFill>
                  <a:srgbClr val="FF0000"/>
                </a:solidFill>
              </a:rPr>
              <a:t>地域総合治水</a:t>
            </a:r>
          </a:p>
          <a:p>
            <a:pPr eaLnBrk="1" hangingPunct="1">
              <a:lnSpc>
                <a:spcPct val="70000"/>
              </a:lnSpc>
              <a:spcBef>
                <a:spcPct val="50000"/>
              </a:spcBef>
            </a:pPr>
            <a:r>
              <a:rPr lang="ja-JP" altLang="en-US" sz="1400" b="1" dirty="0">
                <a:solidFill>
                  <a:srgbClr val="FF0000"/>
                </a:solidFill>
              </a:rPr>
              <a:t>推進計画</a:t>
            </a:r>
          </a:p>
        </p:txBody>
      </p:sp>
    </p:spTree>
    <p:extLst>
      <p:ext uri="{BB962C8B-B14F-4D97-AF65-F5344CB8AC3E}">
        <p14:creationId xmlns:p14="http://schemas.microsoft.com/office/powerpoint/2010/main" val="281359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6">
            <a:extLst>
              <a:ext uri="{FF2B5EF4-FFF2-40B4-BE49-F238E27FC236}">
                <a16:creationId xmlns:a16="http://schemas.microsoft.com/office/drawing/2014/main" xmlns="" id="{7BD457A9-92BB-4444-8B59-F39B86AA073D}"/>
              </a:ext>
            </a:extLst>
          </p:cNvPr>
          <p:cNvSpPr>
            <a:spLocks noChangeArrowheads="1"/>
          </p:cNvSpPr>
          <p:nvPr/>
        </p:nvSpPr>
        <p:spPr bwMode="auto">
          <a:xfrm>
            <a:off x="6732588" y="4078288"/>
            <a:ext cx="2232025" cy="2160587"/>
          </a:xfrm>
          <a:prstGeom prst="rect">
            <a:avLst/>
          </a:prstGeom>
          <a:noFill/>
          <a:ln w="31750" algn="ctr">
            <a:solidFill>
              <a:schemeClr val="folHlink"/>
            </a:solidFill>
            <a:prstDash val="dash"/>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9459" name="AutoShape 50">
            <a:extLst>
              <a:ext uri="{FF2B5EF4-FFF2-40B4-BE49-F238E27FC236}">
                <a16:creationId xmlns:a16="http://schemas.microsoft.com/office/drawing/2014/main" xmlns="" id="{C59F3423-E4AF-493E-AAA5-524CFF0D2566}"/>
              </a:ext>
            </a:extLst>
          </p:cNvPr>
          <p:cNvSpPr>
            <a:spLocks noChangeArrowheads="1"/>
          </p:cNvSpPr>
          <p:nvPr/>
        </p:nvSpPr>
        <p:spPr bwMode="auto">
          <a:xfrm>
            <a:off x="6877050" y="3452813"/>
            <a:ext cx="2016125" cy="865187"/>
          </a:xfrm>
          <a:prstGeom prst="roundRect">
            <a:avLst>
              <a:gd name="adj" fmla="val 16667"/>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9461" name="Text Box 3">
            <a:extLst>
              <a:ext uri="{FF2B5EF4-FFF2-40B4-BE49-F238E27FC236}">
                <a16:creationId xmlns:a16="http://schemas.microsoft.com/office/drawing/2014/main" xmlns="" id="{6C73BBB2-0453-4A0A-8403-95E7FD22958B}"/>
              </a:ext>
            </a:extLst>
          </p:cNvPr>
          <p:cNvSpPr txBox="1">
            <a:spLocks noChangeArrowheads="1"/>
          </p:cNvSpPr>
          <p:nvPr/>
        </p:nvSpPr>
        <p:spPr bwMode="auto">
          <a:xfrm>
            <a:off x="-36512" y="473298"/>
            <a:ext cx="7056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solidFill>
                  <a:schemeClr val="tx2"/>
                </a:solidFill>
                <a:ea typeface="HG丸ｺﾞｼｯｸM-PRO" panose="020F0600000000000000" pitchFamily="50" charset="-128"/>
              </a:rPr>
              <a:t>２　総合治水条例の概要</a:t>
            </a:r>
          </a:p>
        </p:txBody>
      </p:sp>
      <p:sp>
        <p:nvSpPr>
          <p:cNvPr id="19462" name="Text Box 4">
            <a:extLst>
              <a:ext uri="{FF2B5EF4-FFF2-40B4-BE49-F238E27FC236}">
                <a16:creationId xmlns:a16="http://schemas.microsoft.com/office/drawing/2014/main" xmlns="" id="{078A0320-6237-43F1-9968-0EA26B492396}"/>
              </a:ext>
            </a:extLst>
          </p:cNvPr>
          <p:cNvSpPr txBox="1">
            <a:spLocks noChangeArrowheads="1"/>
          </p:cNvSpPr>
          <p:nvPr/>
        </p:nvSpPr>
        <p:spPr bwMode="auto">
          <a:xfrm>
            <a:off x="179858" y="1121371"/>
            <a:ext cx="70564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ea typeface="HG丸ｺﾞｼｯｸM-PRO" panose="020F0600000000000000" pitchFamily="50" charset="-128"/>
              </a:rPr>
              <a:t>（２）特長</a:t>
            </a:r>
          </a:p>
        </p:txBody>
      </p:sp>
      <p:sp>
        <p:nvSpPr>
          <p:cNvPr id="220167" name="Rectangle 7">
            <a:extLst>
              <a:ext uri="{FF2B5EF4-FFF2-40B4-BE49-F238E27FC236}">
                <a16:creationId xmlns:a16="http://schemas.microsoft.com/office/drawing/2014/main" xmlns="" id="{624F45A5-A8FC-47F8-9FA9-F21FC541C737}"/>
              </a:ext>
            </a:extLst>
          </p:cNvPr>
          <p:cNvSpPr>
            <a:spLocks noChangeArrowheads="1"/>
          </p:cNvSpPr>
          <p:nvPr/>
        </p:nvSpPr>
        <p:spPr bwMode="auto">
          <a:xfrm>
            <a:off x="647700" y="1844873"/>
            <a:ext cx="86042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ja-JP" altLang="en-US" sz="2400" dirty="0">
                <a:solidFill>
                  <a:schemeClr val="tx2"/>
                </a:solidFill>
                <a:latin typeface="HG丸ｺﾞｼｯｸM-PRO" panose="020F0600000000000000" pitchFamily="50" charset="-128"/>
                <a:ea typeface="HG丸ｺﾞｼｯｸM-PRO" panose="020F0600000000000000" pitchFamily="50" charset="-128"/>
              </a:rPr>
              <a:t>雨水の流出量が増加する</a:t>
            </a:r>
            <a:r>
              <a:rPr lang="ja-JP" altLang="en-US" sz="24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一定規模以上の開発行為</a:t>
            </a:r>
            <a:r>
              <a:rPr lang="ja-JP" altLang="en-US" sz="2400" dirty="0">
                <a:solidFill>
                  <a:schemeClr val="tx2"/>
                </a:solidFill>
                <a:latin typeface="HG丸ｺﾞｼｯｸM-PRO" panose="020F0600000000000000" pitchFamily="50" charset="-128"/>
                <a:ea typeface="HG丸ｺﾞｼｯｸM-PRO" panose="020F0600000000000000" pitchFamily="50" charset="-128"/>
              </a:rPr>
              <a:t>を行う開発者等に対し</a:t>
            </a:r>
            <a:r>
              <a:rPr lang="ja-JP" altLang="en-US" sz="24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「重要調整池」の設置等を義務化</a:t>
            </a:r>
          </a:p>
        </p:txBody>
      </p:sp>
      <p:sp>
        <p:nvSpPr>
          <p:cNvPr id="220170" name="Rectangle 10">
            <a:extLst>
              <a:ext uri="{FF2B5EF4-FFF2-40B4-BE49-F238E27FC236}">
                <a16:creationId xmlns:a16="http://schemas.microsoft.com/office/drawing/2014/main" xmlns="" id="{6441DEB8-58FE-469D-A9A8-E8C90169A632}"/>
              </a:ext>
            </a:extLst>
          </p:cNvPr>
          <p:cNvSpPr>
            <a:spLocks noChangeArrowheads="1"/>
          </p:cNvSpPr>
          <p:nvPr/>
        </p:nvSpPr>
        <p:spPr bwMode="auto">
          <a:xfrm>
            <a:off x="236538" y="1773758"/>
            <a:ext cx="8636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en-US" altLang="ja-JP" sz="2400" b="1" dirty="0">
                <a:solidFill>
                  <a:schemeClr val="tx2"/>
                </a:solidFill>
                <a:latin typeface="HG丸ｺﾞｼｯｸM-PRO" panose="020F0600000000000000" pitchFamily="50" charset="-128"/>
                <a:ea typeface="HG丸ｺﾞｼｯｸM-PRO" panose="020F0600000000000000" pitchFamily="50" charset="-128"/>
              </a:rPr>
              <a:t>③</a:t>
            </a:r>
          </a:p>
        </p:txBody>
      </p:sp>
      <p:sp>
        <p:nvSpPr>
          <p:cNvPr id="220171" name="Rectangle 11">
            <a:extLst>
              <a:ext uri="{FF2B5EF4-FFF2-40B4-BE49-F238E27FC236}">
                <a16:creationId xmlns:a16="http://schemas.microsoft.com/office/drawing/2014/main" xmlns="" id="{0A44B1F0-A3DF-40B1-B631-B4DD3AE887D4}"/>
              </a:ext>
            </a:extLst>
          </p:cNvPr>
          <p:cNvSpPr>
            <a:spLocks noChangeArrowheads="1"/>
          </p:cNvSpPr>
          <p:nvPr/>
        </p:nvSpPr>
        <p:spPr bwMode="auto">
          <a:xfrm>
            <a:off x="6227763" y="5949950"/>
            <a:ext cx="324008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ja-JP" altLang="en-US" sz="1200">
                <a:solidFill>
                  <a:srgbClr val="FFFFFF"/>
                </a:solidFill>
                <a:latin typeface="ＭＳ Ｐゴシック" pitchFamily="50" charset="-128"/>
              </a:rPr>
              <a:t>注）重要調整池～罰則規定の施行は</a:t>
            </a:r>
            <a:r>
              <a:rPr lang="en-US" altLang="ja-JP" sz="1200">
                <a:solidFill>
                  <a:srgbClr val="FFFFFF"/>
                </a:solidFill>
                <a:latin typeface="ＭＳ Ｐゴシック" pitchFamily="50" charset="-128"/>
              </a:rPr>
              <a:t>H25.4</a:t>
            </a:r>
            <a:endParaRPr lang="en-US" altLang="ja-JP" sz="1200">
              <a:solidFill>
                <a:srgbClr val="FFCC00"/>
              </a:solidFill>
              <a:effectLst>
                <a:outerShdw blurRad="38100" dist="38100" dir="2700000" algn="tl">
                  <a:srgbClr val="000000"/>
                </a:outerShdw>
              </a:effectLst>
              <a:latin typeface="ＭＳ Ｐゴシック" pitchFamily="50" charset="-128"/>
            </a:endParaRPr>
          </a:p>
        </p:txBody>
      </p:sp>
      <p:pic>
        <p:nvPicPr>
          <p:cNvPr id="19466" name="Picture 13" descr="＜プール式調整池の例＞">
            <a:extLst>
              <a:ext uri="{FF2B5EF4-FFF2-40B4-BE49-F238E27FC236}">
                <a16:creationId xmlns:a16="http://schemas.microsoft.com/office/drawing/2014/main" xmlns="" id="{618038B1-71A9-4007-AA32-2FAA72527235}"/>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708400" y="4268788"/>
            <a:ext cx="2879725" cy="192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7" name="Picture 33" descr="MC900437212[1]">
            <a:extLst>
              <a:ext uri="{FF2B5EF4-FFF2-40B4-BE49-F238E27FC236}">
                <a16:creationId xmlns:a16="http://schemas.microsoft.com/office/drawing/2014/main" xmlns="" id="{5A75BDC0-F070-4682-84D8-423E1C6C4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0516"/>
          <a:stretch>
            <a:fillRect/>
          </a:stretch>
        </p:blipFill>
        <p:spPr bwMode="auto">
          <a:xfrm>
            <a:off x="390525" y="4316413"/>
            <a:ext cx="2881313"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AutoShape 38">
            <a:extLst>
              <a:ext uri="{FF2B5EF4-FFF2-40B4-BE49-F238E27FC236}">
                <a16:creationId xmlns:a16="http://schemas.microsoft.com/office/drawing/2014/main" xmlns="" id="{AB9BD3EF-CA88-4C8F-8ECD-77CDEA7BC2C2}"/>
              </a:ext>
            </a:extLst>
          </p:cNvPr>
          <p:cNvSpPr>
            <a:spLocks noChangeArrowheads="1"/>
          </p:cNvSpPr>
          <p:nvPr/>
        </p:nvSpPr>
        <p:spPr bwMode="auto">
          <a:xfrm>
            <a:off x="827088" y="3668713"/>
            <a:ext cx="2087562" cy="479425"/>
          </a:xfrm>
          <a:prstGeom prst="roundRect">
            <a:avLst>
              <a:gd name="adj" fmla="val 38000"/>
            </a:avLst>
          </a:prstGeom>
          <a:solidFill>
            <a:srgbClr val="FF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9469" name="Text Box 39">
            <a:extLst>
              <a:ext uri="{FF2B5EF4-FFF2-40B4-BE49-F238E27FC236}">
                <a16:creationId xmlns:a16="http://schemas.microsoft.com/office/drawing/2014/main" xmlns="" id="{116E2AD8-0FF9-4BB1-B8E0-511805FCE6FA}"/>
              </a:ext>
            </a:extLst>
          </p:cNvPr>
          <p:cNvSpPr txBox="1">
            <a:spLocks noChangeArrowheads="1"/>
          </p:cNvSpPr>
          <p:nvPr/>
        </p:nvSpPr>
        <p:spPr bwMode="auto">
          <a:xfrm>
            <a:off x="827088" y="3713163"/>
            <a:ext cx="2160736"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50000"/>
              </a:spcBef>
            </a:pPr>
            <a:r>
              <a:rPr lang="ja-JP" altLang="en-US" b="1" dirty="0">
                <a:solidFill>
                  <a:srgbClr val="000514"/>
                </a:solidFill>
                <a:latin typeface="HG丸ｺﾞｼｯｸM-PRO" panose="020F0600000000000000" pitchFamily="50" charset="-128"/>
                <a:ea typeface="HG丸ｺﾞｼｯｸM-PRO" panose="020F0600000000000000" pitchFamily="50" charset="-128"/>
              </a:rPr>
              <a:t>開発行為</a:t>
            </a:r>
          </a:p>
        </p:txBody>
      </p:sp>
      <p:sp>
        <p:nvSpPr>
          <p:cNvPr id="19470" name="Text Box 40">
            <a:extLst>
              <a:ext uri="{FF2B5EF4-FFF2-40B4-BE49-F238E27FC236}">
                <a16:creationId xmlns:a16="http://schemas.microsoft.com/office/drawing/2014/main" xmlns="" id="{76B86804-3D57-42CF-A813-6E1ACFD3E6AA}"/>
              </a:ext>
            </a:extLst>
          </p:cNvPr>
          <p:cNvSpPr txBox="1">
            <a:spLocks noChangeArrowheads="1"/>
          </p:cNvSpPr>
          <p:nvPr/>
        </p:nvSpPr>
        <p:spPr bwMode="auto">
          <a:xfrm>
            <a:off x="251792" y="3140968"/>
            <a:ext cx="3240088" cy="3048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en-US" altLang="ja-JP" sz="1400" dirty="0">
                <a:solidFill>
                  <a:srgbClr val="FF3300"/>
                </a:solidFill>
              </a:rPr>
              <a:t>★</a:t>
            </a:r>
            <a:r>
              <a:rPr lang="ja-JP" altLang="en-US" sz="1400" dirty="0">
                <a:latin typeface="HG丸ｺﾞｼｯｸM-PRO" panose="020F0600000000000000" pitchFamily="50" charset="-128"/>
                <a:ea typeface="HG丸ｺﾞｼｯｸM-PRO" panose="020F0600000000000000" pitchFamily="50" charset="-128"/>
              </a:rPr>
              <a:t>雨水流出量が増加するような</a:t>
            </a:r>
          </a:p>
        </p:txBody>
      </p:sp>
      <p:sp>
        <p:nvSpPr>
          <p:cNvPr id="19471" name="AutoShape 41">
            <a:extLst>
              <a:ext uri="{FF2B5EF4-FFF2-40B4-BE49-F238E27FC236}">
                <a16:creationId xmlns:a16="http://schemas.microsoft.com/office/drawing/2014/main" xmlns="" id="{DFFE5ED4-1EB4-47EB-BC1D-38052649120E}"/>
              </a:ext>
            </a:extLst>
          </p:cNvPr>
          <p:cNvSpPr>
            <a:spLocks noChangeArrowheads="1"/>
          </p:cNvSpPr>
          <p:nvPr/>
        </p:nvSpPr>
        <p:spPr bwMode="auto">
          <a:xfrm rot="5400000">
            <a:off x="3076575" y="5091113"/>
            <a:ext cx="901700" cy="215900"/>
          </a:xfrm>
          <a:prstGeom prst="triangle">
            <a:avLst>
              <a:gd name="adj" fmla="val 50000"/>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9472" name="AutoShape 42">
            <a:extLst>
              <a:ext uri="{FF2B5EF4-FFF2-40B4-BE49-F238E27FC236}">
                <a16:creationId xmlns:a16="http://schemas.microsoft.com/office/drawing/2014/main" xmlns="" id="{A5FF1C07-C04C-4748-AA93-E3A606379F13}"/>
              </a:ext>
            </a:extLst>
          </p:cNvPr>
          <p:cNvSpPr>
            <a:spLocks noChangeArrowheads="1"/>
          </p:cNvSpPr>
          <p:nvPr/>
        </p:nvSpPr>
        <p:spPr bwMode="auto">
          <a:xfrm>
            <a:off x="3851275" y="3640138"/>
            <a:ext cx="2447925" cy="479425"/>
          </a:xfrm>
          <a:prstGeom prst="roundRect">
            <a:avLst>
              <a:gd name="adj" fmla="val 38000"/>
            </a:avLst>
          </a:prstGeom>
          <a:solidFill>
            <a:srgbClr val="FF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9473" name="Text Box 43">
            <a:extLst>
              <a:ext uri="{FF2B5EF4-FFF2-40B4-BE49-F238E27FC236}">
                <a16:creationId xmlns:a16="http://schemas.microsoft.com/office/drawing/2014/main" xmlns="" id="{18BDC787-7462-407B-B24B-CBE20430DF80}"/>
              </a:ext>
            </a:extLst>
          </p:cNvPr>
          <p:cNvSpPr txBox="1">
            <a:spLocks noChangeArrowheads="1"/>
          </p:cNvSpPr>
          <p:nvPr/>
        </p:nvSpPr>
        <p:spPr bwMode="auto">
          <a:xfrm>
            <a:off x="3849686" y="3665538"/>
            <a:ext cx="2520951" cy="33855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600" b="1" dirty="0">
                <a:solidFill>
                  <a:srgbClr val="000514"/>
                </a:solidFill>
                <a:latin typeface="HG丸ｺﾞｼｯｸM-PRO" panose="020F0600000000000000" pitchFamily="50" charset="-128"/>
                <a:ea typeface="HG丸ｺﾞｼｯｸM-PRO" panose="020F0600000000000000" pitchFamily="50" charset="-128"/>
              </a:rPr>
              <a:t>「調整池」の設置・保全</a:t>
            </a:r>
          </a:p>
        </p:txBody>
      </p:sp>
      <p:sp>
        <p:nvSpPr>
          <p:cNvPr id="19474" name="Text Box 44">
            <a:extLst>
              <a:ext uri="{FF2B5EF4-FFF2-40B4-BE49-F238E27FC236}">
                <a16:creationId xmlns:a16="http://schemas.microsoft.com/office/drawing/2014/main" xmlns="" id="{7AC30656-AFF7-45A9-AF0D-DB39041E456D}"/>
              </a:ext>
            </a:extLst>
          </p:cNvPr>
          <p:cNvSpPr txBox="1">
            <a:spLocks noChangeArrowheads="1"/>
          </p:cNvSpPr>
          <p:nvPr/>
        </p:nvSpPr>
        <p:spPr bwMode="auto">
          <a:xfrm>
            <a:off x="3564160" y="3140968"/>
            <a:ext cx="3240088" cy="3048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en-US" altLang="ja-JP" sz="1400" dirty="0">
                <a:solidFill>
                  <a:srgbClr val="FF3300"/>
                </a:solidFill>
              </a:rPr>
              <a:t>★</a:t>
            </a:r>
            <a:r>
              <a:rPr lang="ja-JP" altLang="en-US" sz="1400" dirty="0">
                <a:latin typeface="HG丸ｺﾞｼｯｸM-PRO" panose="020F0600000000000000" pitchFamily="50" charset="-128"/>
                <a:ea typeface="HG丸ｺﾞｼｯｸM-PRO" panose="020F0600000000000000" pitchFamily="50" charset="-128"/>
              </a:rPr>
              <a:t>雨水を一時的に貯めるための</a:t>
            </a:r>
          </a:p>
        </p:txBody>
      </p:sp>
      <p:sp>
        <p:nvSpPr>
          <p:cNvPr id="220205" name="Rectangle 45">
            <a:extLst>
              <a:ext uri="{FF2B5EF4-FFF2-40B4-BE49-F238E27FC236}">
                <a16:creationId xmlns:a16="http://schemas.microsoft.com/office/drawing/2014/main" xmlns="" id="{AA131617-377B-4E00-A440-FA5BA1ACFBA6}"/>
              </a:ext>
            </a:extLst>
          </p:cNvPr>
          <p:cNvSpPr>
            <a:spLocks noChangeArrowheads="1"/>
          </p:cNvSpPr>
          <p:nvPr/>
        </p:nvSpPr>
        <p:spPr bwMode="auto">
          <a:xfrm>
            <a:off x="7019925" y="3381375"/>
            <a:ext cx="19431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ja-JP" altLang="en-US" sz="2000" b="1" dirty="0">
                <a:solidFill>
                  <a:srgbClr val="000514"/>
                </a:solidFill>
                <a:latin typeface="HG丸ｺﾞｼｯｸM-PRO" panose="020F0600000000000000" pitchFamily="50" charset="-128"/>
                <a:ea typeface="HG丸ｺﾞｼｯｸM-PRO" panose="020F0600000000000000" pitchFamily="50" charset="-128"/>
              </a:rPr>
              <a:t>一定規模以上の開発行為</a:t>
            </a:r>
            <a:endParaRPr lang="ja-JP" altLang="en-US" sz="2000" b="1" dirty="0">
              <a:solidFill>
                <a:srgbClr val="000514"/>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endParaRPr>
          </a:p>
        </p:txBody>
      </p:sp>
      <p:sp>
        <p:nvSpPr>
          <p:cNvPr id="19476" name="AutoShape 51">
            <a:extLst>
              <a:ext uri="{FF2B5EF4-FFF2-40B4-BE49-F238E27FC236}">
                <a16:creationId xmlns:a16="http://schemas.microsoft.com/office/drawing/2014/main" xmlns="" id="{563100AD-D55A-43A5-8551-A33CB3FE6F4D}"/>
              </a:ext>
            </a:extLst>
          </p:cNvPr>
          <p:cNvSpPr>
            <a:spLocks noChangeArrowheads="1"/>
          </p:cNvSpPr>
          <p:nvPr/>
        </p:nvSpPr>
        <p:spPr bwMode="auto">
          <a:xfrm>
            <a:off x="6372225" y="3789363"/>
            <a:ext cx="647700" cy="215900"/>
          </a:xfrm>
          <a:prstGeom prst="leftArrow">
            <a:avLst>
              <a:gd name="adj1" fmla="val 50000"/>
              <a:gd name="adj2" fmla="val 75000"/>
            </a:avLst>
          </a:pr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9477" name="Rectangle 53">
            <a:extLst>
              <a:ext uri="{FF2B5EF4-FFF2-40B4-BE49-F238E27FC236}">
                <a16:creationId xmlns:a16="http://schemas.microsoft.com/office/drawing/2014/main" xmlns="" id="{8A86A737-B305-44A9-B8B7-9C17C5E77877}"/>
              </a:ext>
            </a:extLst>
          </p:cNvPr>
          <p:cNvSpPr>
            <a:spLocks noChangeArrowheads="1"/>
          </p:cNvSpPr>
          <p:nvPr/>
        </p:nvSpPr>
        <p:spPr bwMode="auto">
          <a:xfrm>
            <a:off x="6778178" y="4438650"/>
            <a:ext cx="236582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rgbClr val="FFCC00"/>
              </a:buClr>
              <a:buSzPct val="70000"/>
              <a:buFont typeface="Wingdings" panose="05000000000000000000" pitchFamily="2" charset="2"/>
              <a:buNone/>
            </a:pPr>
            <a:r>
              <a:rPr lang="ja-JP" altLang="en-US" dirty="0">
                <a:solidFill>
                  <a:srgbClr val="FF0000"/>
                </a:solidFill>
                <a:latin typeface="ＭＳ Ｐゴシック" panose="020B0600070205080204" pitchFamily="50" charset="-128"/>
              </a:rPr>
              <a:t>「重要調整池」として</a:t>
            </a:r>
          </a:p>
          <a:p>
            <a:pPr algn="l" eaLnBrk="1" hangingPunct="1">
              <a:spcBef>
                <a:spcPct val="20000"/>
              </a:spcBef>
              <a:buClr>
                <a:srgbClr val="FFCC00"/>
              </a:buClr>
              <a:buSzPct val="70000"/>
              <a:buFont typeface="Wingdings" panose="05000000000000000000" pitchFamily="2" charset="2"/>
              <a:buNone/>
            </a:pPr>
            <a:r>
              <a:rPr lang="ja-JP" altLang="en-US" dirty="0">
                <a:solidFill>
                  <a:srgbClr val="FF0000"/>
                </a:solidFill>
                <a:latin typeface="ＭＳ Ｐゴシック" panose="020B0600070205080204" pitchFamily="50" charset="-128"/>
              </a:rPr>
              <a:t>　設置等が義務化</a:t>
            </a:r>
          </a:p>
          <a:p>
            <a:pPr algn="l" eaLnBrk="1" hangingPunct="1">
              <a:spcBef>
                <a:spcPct val="20000"/>
              </a:spcBef>
              <a:buClr>
                <a:srgbClr val="FFCC00"/>
              </a:buClr>
              <a:buSzPct val="70000"/>
              <a:buFont typeface="Wingdings" panose="05000000000000000000" pitchFamily="2" charset="2"/>
              <a:buNone/>
            </a:pPr>
            <a:endParaRPr lang="en-US" altLang="ja-JP" dirty="0">
              <a:solidFill>
                <a:srgbClr val="FF0000"/>
              </a:solidFill>
            </a:endParaRPr>
          </a:p>
        </p:txBody>
      </p:sp>
      <p:sp>
        <p:nvSpPr>
          <p:cNvPr id="19478" name="AutoShape 54">
            <a:extLst>
              <a:ext uri="{FF2B5EF4-FFF2-40B4-BE49-F238E27FC236}">
                <a16:creationId xmlns:a16="http://schemas.microsoft.com/office/drawing/2014/main" xmlns="" id="{7CC47067-80AD-4CB4-9B03-CD381810AED6}"/>
              </a:ext>
            </a:extLst>
          </p:cNvPr>
          <p:cNvSpPr>
            <a:spLocks noChangeArrowheads="1"/>
          </p:cNvSpPr>
          <p:nvPr/>
        </p:nvSpPr>
        <p:spPr bwMode="auto">
          <a:xfrm rot="10800000">
            <a:off x="7380288" y="5230813"/>
            <a:ext cx="901700" cy="215900"/>
          </a:xfrm>
          <a:prstGeom prst="triangle">
            <a:avLst>
              <a:gd name="adj" fmla="val 50000"/>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9479" name="Rectangle 55">
            <a:extLst>
              <a:ext uri="{FF2B5EF4-FFF2-40B4-BE49-F238E27FC236}">
                <a16:creationId xmlns:a16="http://schemas.microsoft.com/office/drawing/2014/main" xmlns="" id="{FF5CFCD5-D523-480A-944B-D8CD51367447}"/>
              </a:ext>
            </a:extLst>
          </p:cNvPr>
          <p:cNvSpPr>
            <a:spLocks noChangeArrowheads="1"/>
          </p:cNvSpPr>
          <p:nvPr/>
        </p:nvSpPr>
        <p:spPr bwMode="auto">
          <a:xfrm>
            <a:off x="6922963" y="5446713"/>
            <a:ext cx="20415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rgbClr val="FFCC00"/>
              </a:buClr>
              <a:buSzPct val="70000"/>
              <a:buFont typeface="Wingdings" panose="05000000000000000000" pitchFamily="2" charset="2"/>
              <a:buNone/>
            </a:pPr>
            <a:r>
              <a:rPr lang="ja-JP" altLang="en-US" sz="2200" dirty="0">
                <a:solidFill>
                  <a:srgbClr val="FF0000"/>
                </a:solidFill>
                <a:latin typeface="ＭＳ Ｐゴシック" panose="020B0600070205080204" pitchFamily="50" charset="-128"/>
              </a:rPr>
              <a:t>違反時の罰則あり</a:t>
            </a:r>
            <a:endParaRPr lang="ja-JP" altLang="en-US" sz="2000" dirty="0">
              <a:solidFill>
                <a:srgbClr val="FF0000"/>
              </a:solidFill>
              <a:latin typeface="ＭＳ Ｐゴシック" panose="020B0600070205080204" pitchFamily="50" charset="-128"/>
            </a:endParaRPr>
          </a:p>
          <a:p>
            <a:pPr algn="l" eaLnBrk="1" hangingPunct="1">
              <a:spcBef>
                <a:spcPct val="20000"/>
              </a:spcBef>
              <a:buClr>
                <a:srgbClr val="FFCC00"/>
              </a:buClr>
              <a:buSzPct val="70000"/>
              <a:buFont typeface="Wingdings" panose="05000000000000000000" pitchFamily="2" charset="2"/>
              <a:buNone/>
            </a:pPr>
            <a:endParaRPr lang="ja-JP" altLang="en-US" dirty="0">
              <a:solidFill>
                <a:srgbClr val="FFCC00"/>
              </a:solidFill>
              <a:latin typeface="ＭＳ Ｐゴシック" panose="020B0600070205080204" pitchFamily="50" charset="-128"/>
            </a:endParaRPr>
          </a:p>
          <a:p>
            <a:pPr algn="l" eaLnBrk="1" hangingPunct="1">
              <a:spcBef>
                <a:spcPct val="20000"/>
              </a:spcBef>
              <a:buClr>
                <a:srgbClr val="FFCC00"/>
              </a:buClr>
              <a:buSzPct val="70000"/>
              <a:buFont typeface="Wingdings" panose="05000000000000000000" pitchFamily="2" charset="2"/>
              <a:buNone/>
            </a:pPr>
            <a:endParaRPr lang="en-US" altLang="ja-JP" dirty="0">
              <a:solidFill>
                <a:srgbClr val="FFCC00"/>
              </a:solidFill>
            </a:endParaRPr>
          </a:p>
        </p:txBody>
      </p:sp>
    </p:spTree>
    <p:extLst>
      <p:ext uri="{BB962C8B-B14F-4D97-AF65-F5344CB8AC3E}">
        <p14:creationId xmlns:p14="http://schemas.microsoft.com/office/powerpoint/2010/main" val="255472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9">
            <a:extLst>
              <a:ext uri="{FF2B5EF4-FFF2-40B4-BE49-F238E27FC236}">
                <a16:creationId xmlns:a16="http://schemas.microsoft.com/office/drawing/2014/main" xmlns="" id="{7C421B9C-0F91-41F0-A8E7-D2B18E714558}"/>
              </a:ext>
            </a:extLst>
          </p:cNvPr>
          <p:cNvSpPr>
            <a:spLocks noChangeArrowheads="1"/>
          </p:cNvSpPr>
          <p:nvPr/>
        </p:nvSpPr>
        <p:spPr bwMode="auto">
          <a:xfrm>
            <a:off x="6372225" y="4004617"/>
            <a:ext cx="431800" cy="144463"/>
          </a:xfrm>
          <a:prstGeom prst="rect">
            <a:avLst/>
          </a:prstGeom>
          <a:solidFill>
            <a:schemeClr val="accent5"/>
          </a:solidFill>
          <a:ln w="9525" algn="ctr">
            <a:solidFill>
              <a:srgbClr val="FFFF99"/>
            </a:solidFill>
            <a:miter lim="800000"/>
            <a:headEnd/>
            <a:tailEnd/>
          </a:ln>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56" name="Text Box 3">
            <a:extLst>
              <a:ext uri="{FF2B5EF4-FFF2-40B4-BE49-F238E27FC236}">
                <a16:creationId xmlns:a16="http://schemas.microsoft.com/office/drawing/2014/main" xmlns="" id="{98D78179-B5BC-4C8B-B752-5C392649014B}"/>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rgbClr val="FFFFFF"/>
                </a:solidFill>
                <a:ea typeface="HG丸ｺﾞｼｯｸM-PRO" panose="020F0600000000000000" pitchFamily="50" charset="-128"/>
              </a:rPr>
              <a:t>条例の概要</a:t>
            </a:r>
          </a:p>
        </p:txBody>
      </p:sp>
      <p:sp>
        <p:nvSpPr>
          <p:cNvPr id="23557" name="Text Box 4">
            <a:extLst>
              <a:ext uri="{FF2B5EF4-FFF2-40B4-BE49-F238E27FC236}">
                <a16:creationId xmlns:a16="http://schemas.microsoft.com/office/drawing/2014/main" xmlns="" id="{AB3FF0CE-D3DE-4E26-A7D5-58A3F3FEB392}"/>
              </a:ext>
            </a:extLst>
          </p:cNvPr>
          <p:cNvSpPr txBox="1">
            <a:spLocks noChangeArrowheads="1"/>
          </p:cNvSpPr>
          <p:nvPr/>
        </p:nvSpPr>
        <p:spPr bwMode="auto">
          <a:xfrm>
            <a:off x="179388" y="473299"/>
            <a:ext cx="705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ea typeface="HG丸ｺﾞｼｯｸM-PRO" panose="020F0600000000000000" pitchFamily="50" charset="-128"/>
              </a:rPr>
              <a:t>（３）条例の構成</a:t>
            </a:r>
          </a:p>
        </p:txBody>
      </p:sp>
      <p:sp>
        <p:nvSpPr>
          <p:cNvPr id="16392" name="Text Box 8">
            <a:extLst>
              <a:ext uri="{FF2B5EF4-FFF2-40B4-BE49-F238E27FC236}">
                <a16:creationId xmlns:a16="http://schemas.microsoft.com/office/drawing/2014/main" xmlns="" id="{7503825E-EFA4-4DC1-A561-DE7B58AC8E35}"/>
              </a:ext>
            </a:extLst>
          </p:cNvPr>
          <p:cNvSpPr txBox="1">
            <a:spLocks noChangeArrowheads="1"/>
          </p:cNvSpPr>
          <p:nvPr/>
        </p:nvSpPr>
        <p:spPr bwMode="auto">
          <a:xfrm>
            <a:off x="1045046" y="4014788"/>
            <a:ext cx="5063654" cy="147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30000"/>
              </a:lnSpc>
              <a:spcBef>
                <a:spcPct val="50000"/>
              </a:spcBef>
              <a:defRPr/>
            </a:pPr>
            <a:endParaRPr lang="en-US" altLang="ja-JP" sz="1400" dirty="0">
              <a:solidFill>
                <a:srgbClr val="FFFFFF"/>
              </a:solidFill>
              <a:latin typeface="HG丸ｺﾞｼｯｸM-PRO" panose="020F0600000000000000" pitchFamily="50" charset="-128"/>
              <a:ea typeface="HG丸ｺﾞｼｯｸM-PRO" panose="020F0600000000000000" pitchFamily="50" charset="-128"/>
            </a:endParaRPr>
          </a:p>
          <a:p>
            <a:pPr>
              <a:lnSpc>
                <a:spcPct val="30000"/>
              </a:lnSpc>
              <a:spcBef>
                <a:spcPct val="50000"/>
              </a:spcBef>
              <a:defRPr/>
            </a:pPr>
            <a:endParaRPr lang="en-US" altLang="ja-JP" sz="1400" dirty="0">
              <a:solidFill>
                <a:srgbClr val="FFFFFF"/>
              </a:solidFill>
              <a:latin typeface="HG丸ｺﾞｼｯｸM-PRO" panose="020F0600000000000000" pitchFamily="50" charset="-128"/>
              <a:ea typeface="HG丸ｺﾞｼｯｸM-PRO" panose="020F0600000000000000" pitchFamily="50" charset="-128"/>
            </a:endParaRPr>
          </a:p>
          <a:p>
            <a:pPr>
              <a:lnSpc>
                <a:spcPct val="0"/>
              </a:lnSpc>
              <a:spcBef>
                <a:spcPct val="50000"/>
              </a:spcBef>
              <a:defRPr/>
            </a:pPr>
            <a:endParaRPr lang="en-US" altLang="ja-JP" sz="1400" dirty="0">
              <a:solidFill>
                <a:srgbClr val="FFFFFF"/>
              </a:solidFill>
              <a:latin typeface="HG丸ｺﾞｼｯｸM-PRO" panose="020F0600000000000000" pitchFamily="50" charset="-128"/>
              <a:ea typeface="HG丸ｺﾞｼｯｸM-PRO" panose="020F0600000000000000" pitchFamily="50" charset="-128"/>
            </a:endParaRPr>
          </a:p>
          <a:p>
            <a:pPr>
              <a:lnSpc>
                <a:spcPct val="70000"/>
              </a:lnSpc>
              <a:spcBef>
                <a:spcPct val="50000"/>
              </a:spcBef>
              <a:defRPr/>
            </a:pPr>
            <a:r>
              <a:rPr lang="ja-JP" altLang="en-US" sz="1400" dirty="0">
                <a:solidFill>
                  <a:schemeClr val="tx2"/>
                </a:solidFill>
                <a:latin typeface="HG丸ｺﾞｼｯｸM-PRO" panose="020F0600000000000000" pitchFamily="50" charset="-128"/>
                <a:ea typeface="HG丸ｺﾞｼｯｸM-PRO" panose="020F0600000000000000" pitchFamily="50" charset="-128"/>
              </a:rPr>
              <a:t>　　・浸水に関する</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情報</a:t>
            </a:r>
          </a:p>
          <a:p>
            <a:pPr>
              <a:lnSpc>
                <a:spcPct val="70000"/>
              </a:lnSpc>
              <a:spcBef>
                <a:spcPct val="50000"/>
              </a:spcBef>
              <a:defRPr/>
            </a:pPr>
            <a:r>
              <a:rPr lang="ja-JP" altLang="en-US" sz="1400" dirty="0">
                <a:solidFill>
                  <a:schemeClr val="tx2"/>
                </a:solidFill>
                <a:latin typeface="HG丸ｺﾞｼｯｸM-PRO" panose="020F0600000000000000" pitchFamily="50" charset="-128"/>
                <a:ea typeface="HG丸ｺﾞｼｯｸM-PRO" panose="020F0600000000000000" pitchFamily="50" charset="-128"/>
              </a:rPr>
              <a:t>　　・浸水による被害の軽減のための</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体制の整備</a:t>
            </a:r>
          </a:p>
          <a:p>
            <a:pPr>
              <a:lnSpc>
                <a:spcPct val="70000"/>
              </a:lnSpc>
              <a:spcBef>
                <a:spcPct val="50000"/>
              </a:spcBef>
              <a:defRPr/>
            </a:pPr>
            <a:r>
              <a:rPr lang="ja-JP" altLang="en-US" sz="1400" dirty="0">
                <a:solidFill>
                  <a:schemeClr val="tx2"/>
                </a:solidFill>
                <a:latin typeface="HG丸ｺﾞｼｯｸM-PRO" panose="020F0600000000000000" pitchFamily="50" charset="-128"/>
                <a:ea typeface="HG丸ｺﾞｼｯｸM-PRO" panose="020F0600000000000000" pitchFamily="50" charset="-128"/>
              </a:rPr>
              <a:t>　　・建物等の</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耐水機能</a:t>
            </a:r>
          </a:p>
          <a:p>
            <a:pPr>
              <a:lnSpc>
                <a:spcPct val="70000"/>
              </a:lnSpc>
              <a:spcBef>
                <a:spcPct val="50000"/>
              </a:spcBef>
              <a:defRPr/>
            </a:pPr>
            <a:r>
              <a:rPr lang="ja-JP" altLang="en-US" sz="1400" dirty="0">
                <a:solidFill>
                  <a:schemeClr val="tx2"/>
                </a:solidFill>
                <a:latin typeface="HG丸ｺﾞｼｯｸM-PRO" panose="020F0600000000000000" pitchFamily="50" charset="-128"/>
                <a:ea typeface="HG丸ｺﾞｼｯｸM-PRO" panose="020F0600000000000000" pitchFamily="50" charset="-128"/>
              </a:rPr>
              <a:t>　　・浸水による被害からの</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早期の生活の再建</a:t>
            </a:r>
          </a:p>
        </p:txBody>
      </p:sp>
      <p:sp>
        <p:nvSpPr>
          <p:cNvPr id="23559" name="AutoShape 9">
            <a:extLst>
              <a:ext uri="{FF2B5EF4-FFF2-40B4-BE49-F238E27FC236}">
                <a16:creationId xmlns:a16="http://schemas.microsoft.com/office/drawing/2014/main" xmlns="" id="{7AAF4434-1979-4F2D-B344-E24A541F23BE}"/>
              </a:ext>
            </a:extLst>
          </p:cNvPr>
          <p:cNvSpPr>
            <a:spLocks noChangeArrowheads="1"/>
          </p:cNvSpPr>
          <p:nvPr/>
        </p:nvSpPr>
        <p:spPr bwMode="auto">
          <a:xfrm>
            <a:off x="1177925" y="1312863"/>
            <a:ext cx="4186238" cy="328612"/>
          </a:xfrm>
          <a:prstGeom prst="roundRect">
            <a:avLst>
              <a:gd name="adj" fmla="val 34560"/>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60" name="AutoShape 10">
            <a:extLst>
              <a:ext uri="{FF2B5EF4-FFF2-40B4-BE49-F238E27FC236}">
                <a16:creationId xmlns:a16="http://schemas.microsoft.com/office/drawing/2014/main" xmlns="" id="{D1AEFC7A-C455-430D-8678-F3685991B51C}"/>
              </a:ext>
            </a:extLst>
          </p:cNvPr>
          <p:cNvSpPr>
            <a:spLocks noChangeArrowheads="1"/>
          </p:cNvSpPr>
          <p:nvPr/>
        </p:nvSpPr>
        <p:spPr bwMode="auto">
          <a:xfrm>
            <a:off x="1177925" y="1693863"/>
            <a:ext cx="4186238" cy="327025"/>
          </a:xfrm>
          <a:prstGeom prst="roundRect">
            <a:avLst>
              <a:gd name="adj" fmla="val 34560"/>
            </a:avLst>
          </a:prstGeom>
          <a:solidFill>
            <a:srgbClr val="CCFFFF"/>
          </a:solidFill>
          <a:ln w="9525">
            <a:solidFill>
              <a:schemeClr val="tx1"/>
            </a:solidFill>
            <a:round/>
            <a:headEnd/>
            <a:tailEnd/>
          </a:ln>
          <a:effectLst>
            <a:outerShdw dist="35921" dir="2700000" algn="ctr" rotWithShape="0">
              <a:schemeClr val="bg2"/>
            </a:outerShdw>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395" name="Text Box 11">
            <a:extLst>
              <a:ext uri="{FF2B5EF4-FFF2-40B4-BE49-F238E27FC236}">
                <a16:creationId xmlns:a16="http://schemas.microsoft.com/office/drawing/2014/main" xmlns="" id="{8BD3BD9C-C2F2-4090-96C3-49EA07488A8A}"/>
              </a:ext>
            </a:extLst>
          </p:cNvPr>
          <p:cNvSpPr txBox="1">
            <a:spLocks noChangeArrowheads="1"/>
          </p:cNvSpPr>
          <p:nvPr/>
        </p:nvSpPr>
        <p:spPr bwMode="auto">
          <a:xfrm>
            <a:off x="1187450" y="1022350"/>
            <a:ext cx="6191250" cy="64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70000"/>
              </a:lnSpc>
              <a:spcBef>
                <a:spcPct val="50000"/>
              </a:spcBef>
              <a:defRPr/>
            </a:pPr>
            <a:r>
              <a:rPr lang="ja-JP" altLang="en-US" sz="1700" b="1" dirty="0">
                <a:solidFill>
                  <a:schemeClr val="tx2"/>
                </a:solidFill>
                <a:latin typeface="HG丸ｺﾞｼｯｸM-PRO" panose="020F0600000000000000" pitchFamily="50" charset="-128"/>
                <a:ea typeface="HG丸ｺﾞｼｯｸM-PRO" panose="020F0600000000000000" pitchFamily="50" charset="-128"/>
              </a:rPr>
              <a:t>総則（第１条～第５条）</a:t>
            </a:r>
          </a:p>
          <a:p>
            <a:pPr>
              <a:lnSpc>
                <a:spcPct val="90000"/>
              </a:lnSpc>
              <a:spcBef>
                <a:spcPct val="50000"/>
              </a:spcBef>
              <a:defRPr/>
            </a:pPr>
            <a:r>
              <a:rPr lang="ja-JP" altLang="en-US" sz="1700" b="1" dirty="0">
                <a:solidFill>
                  <a:schemeClr val="tx2"/>
                </a:solidFill>
                <a:latin typeface="HG丸ｺﾞｼｯｸM-PRO" panose="020F0600000000000000" pitchFamily="50" charset="-128"/>
                <a:ea typeface="HG丸ｺﾞｼｯｸM-PRO" panose="020F0600000000000000" pitchFamily="50" charset="-128"/>
              </a:rPr>
              <a:t>地域総合治水推進計画（第６条・第７条）</a:t>
            </a:r>
          </a:p>
        </p:txBody>
      </p:sp>
      <p:sp>
        <p:nvSpPr>
          <p:cNvPr id="23562" name="Rectangle 12">
            <a:extLst>
              <a:ext uri="{FF2B5EF4-FFF2-40B4-BE49-F238E27FC236}">
                <a16:creationId xmlns:a16="http://schemas.microsoft.com/office/drawing/2014/main" xmlns="" id="{73961F0A-C737-4148-807B-A466C2F1E8EF}"/>
              </a:ext>
            </a:extLst>
          </p:cNvPr>
          <p:cNvSpPr>
            <a:spLocks noChangeArrowheads="1"/>
          </p:cNvSpPr>
          <p:nvPr/>
        </p:nvSpPr>
        <p:spPr bwMode="auto">
          <a:xfrm>
            <a:off x="1279525" y="2214563"/>
            <a:ext cx="4829175" cy="1790700"/>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63" name="Rectangle 13">
            <a:extLst>
              <a:ext uri="{FF2B5EF4-FFF2-40B4-BE49-F238E27FC236}">
                <a16:creationId xmlns:a16="http://schemas.microsoft.com/office/drawing/2014/main" xmlns="" id="{5283335C-A3C4-4561-9599-4C64EFC8761E}"/>
              </a:ext>
            </a:extLst>
          </p:cNvPr>
          <p:cNvSpPr>
            <a:spLocks noChangeArrowheads="1"/>
          </p:cNvSpPr>
          <p:nvPr/>
        </p:nvSpPr>
        <p:spPr bwMode="auto">
          <a:xfrm>
            <a:off x="747713" y="950913"/>
            <a:ext cx="6669087"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64" name="Rectangle 14">
            <a:extLst>
              <a:ext uri="{FF2B5EF4-FFF2-40B4-BE49-F238E27FC236}">
                <a16:creationId xmlns:a16="http://schemas.microsoft.com/office/drawing/2014/main" xmlns="" id="{A88DBB3E-786D-4368-AB80-7465E5D789E4}"/>
              </a:ext>
            </a:extLst>
          </p:cNvPr>
          <p:cNvSpPr>
            <a:spLocks noChangeArrowheads="1"/>
          </p:cNvSpPr>
          <p:nvPr/>
        </p:nvSpPr>
        <p:spPr bwMode="auto">
          <a:xfrm>
            <a:off x="1270000" y="4225925"/>
            <a:ext cx="4838700" cy="1290638"/>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grpSp>
        <p:nvGrpSpPr>
          <p:cNvPr id="23565" name="Group 15">
            <a:extLst>
              <a:ext uri="{FF2B5EF4-FFF2-40B4-BE49-F238E27FC236}">
                <a16:creationId xmlns:a16="http://schemas.microsoft.com/office/drawing/2014/main" xmlns="" id="{13D549EB-2C86-4D12-B459-71BDC9C9B4ED}"/>
              </a:ext>
            </a:extLst>
          </p:cNvPr>
          <p:cNvGrpSpPr>
            <a:grpSpLocks/>
          </p:cNvGrpSpPr>
          <p:nvPr/>
        </p:nvGrpSpPr>
        <p:grpSpPr bwMode="auto">
          <a:xfrm>
            <a:off x="1168400" y="4043363"/>
            <a:ext cx="4124325" cy="346075"/>
            <a:chOff x="2267" y="3142"/>
            <a:chExt cx="2053" cy="192"/>
          </a:xfrm>
        </p:grpSpPr>
        <p:sp>
          <p:nvSpPr>
            <p:cNvPr id="23592" name="Text Box 16">
              <a:extLst>
                <a:ext uri="{FF2B5EF4-FFF2-40B4-BE49-F238E27FC236}">
                  <a16:creationId xmlns:a16="http://schemas.microsoft.com/office/drawing/2014/main" xmlns="" id="{55074BDB-8797-4AA4-A848-68AD02986F2A}"/>
                </a:ext>
              </a:extLst>
            </p:cNvPr>
            <p:cNvSpPr txBox="1">
              <a:spLocks noChangeArrowheads="1"/>
            </p:cNvSpPr>
            <p:nvPr/>
          </p:nvSpPr>
          <p:spPr bwMode="auto">
            <a:xfrm>
              <a:off x="2267" y="3142"/>
              <a:ext cx="589" cy="1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500">
                  <a:solidFill>
                    <a:srgbClr val="FFFFFF"/>
                  </a:solidFill>
                  <a:latin typeface="Arial" panose="020B0604020202020204" pitchFamily="34" charset="0"/>
                </a:rPr>
                <a:t>減災対策</a:t>
              </a:r>
            </a:p>
          </p:txBody>
        </p:sp>
        <p:sp>
          <p:nvSpPr>
            <p:cNvPr id="23593" name="AutoShape 17">
              <a:extLst>
                <a:ext uri="{FF2B5EF4-FFF2-40B4-BE49-F238E27FC236}">
                  <a16:creationId xmlns:a16="http://schemas.microsoft.com/office/drawing/2014/main" xmlns="" id="{327794BC-3D7B-442C-BC40-C9BB4A6467FA}"/>
                </a:ext>
              </a:extLst>
            </p:cNvPr>
            <p:cNvSpPr>
              <a:spLocks noChangeArrowheads="1"/>
            </p:cNvSpPr>
            <p:nvPr/>
          </p:nvSpPr>
          <p:spPr bwMode="auto">
            <a:xfrm>
              <a:off x="2279" y="3152"/>
              <a:ext cx="2041" cy="182"/>
            </a:xfrm>
            <a:prstGeom prst="roundRect">
              <a:avLst>
                <a:gd name="adj" fmla="val 34560"/>
              </a:avLst>
            </a:prstGeom>
            <a:solidFill>
              <a:srgbClr val="FFCCFF"/>
            </a:solidFill>
            <a:ln w="9525">
              <a:solidFill>
                <a:schemeClr val="tx1"/>
              </a:solidFill>
              <a:round/>
              <a:headEnd/>
              <a:tailEnd/>
            </a:ln>
            <a:effectLst>
              <a:outerShdw dist="45791" dir="3378596" algn="ctr" rotWithShape="0">
                <a:schemeClr val="bg2">
                  <a:alpha val="50000"/>
                </a:schemeClr>
              </a:outerShdw>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grpSp>
      <p:sp>
        <p:nvSpPr>
          <p:cNvPr id="23566" name="AutoShape 18">
            <a:extLst>
              <a:ext uri="{FF2B5EF4-FFF2-40B4-BE49-F238E27FC236}">
                <a16:creationId xmlns:a16="http://schemas.microsoft.com/office/drawing/2014/main" xmlns="" id="{8C49DE56-D129-403A-957E-D2FE779DC55D}"/>
              </a:ext>
            </a:extLst>
          </p:cNvPr>
          <p:cNvSpPr>
            <a:spLocks noChangeArrowheads="1"/>
          </p:cNvSpPr>
          <p:nvPr/>
        </p:nvSpPr>
        <p:spPr bwMode="auto">
          <a:xfrm>
            <a:off x="1187450" y="2078038"/>
            <a:ext cx="4176713" cy="327025"/>
          </a:xfrm>
          <a:prstGeom prst="roundRect">
            <a:avLst>
              <a:gd name="adj" fmla="val 34560"/>
            </a:avLst>
          </a:prstGeom>
          <a:solidFill>
            <a:srgbClr val="CCFF99"/>
          </a:solidFill>
          <a:ln w="9525">
            <a:solidFill>
              <a:schemeClr val="tx1"/>
            </a:solidFill>
            <a:round/>
            <a:headEnd/>
            <a:tailEnd/>
          </a:ln>
          <a:effectLst>
            <a:outerShdw dist="35921" dir="2700000" algn="ctr" rotWithShape="0">
              <a:schemeClr val="bg2"/>
            </a:outerShdw>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67" name="Text Box 19">
            <a:extLst>
              <a:ext uri="{FF2B5EF4-FFF2-40B4-BE49-F238E27FC236}">
                <a16:creationId xmlns:a16="http://schemas.microsoft.com/office/drawing/2014/main" xmlns="" id="{9FBF92C6-E531-4900-A879-B8A1F7182512}"/>
              </a:ext>
            </a:extLst>
          </p:cNvPr>
          <p:cNvSpPr txBox="1">
            <a:spLocks noChangeArrowheads="1"/>
          </p:cNvSpPr>
          <p:nvPr/>
        </p:nvSpPr>
        <p:spPr bwMode="auto">
          <a:xfrm>
            <a:off x="1203325" y="2076450"/>
            <a:ext cx="3240088" cy="35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700" b="1" dirty="0">
                <a:solidFill>
                  <a:srgbClr val="000514"/>
                </a:solidFill>
                <a:latin typeface="HG丸ｺﾞｼｯｸM-PRO" panose="020F0600000000000000" pitchFamily="50" charset="-128"/>
                <a:ea typeface="HG丸ｺﾞｼｯｸM-PRO" panose="020F0600000000000000" pitchFamily="50" charset="-128"/>
              </a:rPr>
              <a:t>流域対策（第</a:t>
            </a:r>
            <a:r>
              <a:rPr lang="en-US" altLang="ja-JP" sz="1700" b="1" dirty="0">
                <a:solidFill>
                  <a:srgbClr val="000514"/>
                </a:solidFill>
                <a:latin typeface="HG丸ｺﾞｼｯｸM-PRO" panose="020F0600000000000000" pitchFamily="50" charset="-128"/>
                <a:ea typeface="HG丸ｺﾞｼｯｸM-PRO" panose="020F0600000000000000" pitchFamily="50" charset="-128"/>
              </a:rPr>
              <a:t>10</a:t>
            </a:r>
            <a:r>
              <a:rPr lang="ja-JP" altLang="en-US" sz="1700" b="1" dirty="0">
                <a:solidFill>
                  <a:srgbClr val="000514"/>
                </a:solidFill>
                <a:latin typeface="HG丸ｺﾞｼｯｸM-PRO" panose="020F0600000000000000" pitchFamily="50" charset="-128"/>
                <a:ea typeface="HG丸ｺﾞｼｯｸM-PRO" panose="020F0600000000000000" pitchFamily="50" charset="-128"/>
              </a:rPr>
              <a:t>条～第</a:t>
            </a:r>
            <a:r>
              <a:rPr lang="en-US" altLang="ja-JP" sz="1700" b="1" dirty="0">
                <a:solidFill>
                  <a:srgbClr val="000514"/>
                </a:solidFill>
                <a:latin typeface="HG丸ｺﾞｼｯｸM-PRO" panose="020F0600000000000000" pitchFamily="50" charset="-128"/>
                <a:ea typeface="HG丸ｺﾞｼｯｸM-PRO" panose="020F0600000000000000" pitchFamily="50" charset="-128"/>
              </a:rPr>
              <a:t>37</a:t>
            </a:r>
            <a:r>
              <a:rPr lang="ja-JP" altLang="en-US" sz="1700" b="1" dirty="0">
                <a:solidFill>
                  <a:srgbClr val="000514"/>
                </a:solidFill>
                <a:latin typeface="HG丸ｺﾞｼｯｸM-PRO" panose="020F0600000000000000" pitchFamily="50" charset="-128"/>
                <a:ea typeface="HG丸ｺﾞｼｯｸM-PRO" panose="020F0600000000000000" pitchFamily="50" charset="-128"/>
              </a:rPr>
              <a:t>条）</a:t>
            </a:r>
          </a:p>
        </p:txBody>
      </p:sp>
      <p:sp>
        <p:nvSpPr>
          <p:cNvPr id="23568" name="Text Box 20">
            <a:extLst>
              <a:ext uri="{FF2B5EF4-FFF2-40B4-BE49-F238E27FC236}">
                <a16:creationId xmlns:a16="http://schemas.microsoft.com/office/drawing/2014/main" xmlns="" id="{8C998B6C-A910-4825-8D3A-193FFA965661}"/>
              </a:ext>
            </a:extLst>
          </p:cNvPr>
          <p:cNvSpPr txBox="1">
            <a:spLocks noChangeArrowheads="1"/>
          </p:cNvSpPr>
          <p:nvPr/>
        </p:nvSpPr>
        <p:spPr bwMode="auto">
          <a:xfrm>
            <a:off x="1158874" y="4043363"/>
            <a:ext cx="3432175" cy="35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811" tIns="47905" rIns="95811" bIns="47905">
            <a:spAutoFit/>
          </a:bodyP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700" b="1" dirty="0">
                <a:solidFill>
                  <a:srgbClr val="000514"/>
                </a:solidFill>
                <a:latin typeface="HG丸ｺﾞｼｯｸM-PRO" panose="020F0600000000000000" pitchFamily="50" charset="-128"/>
                <a:ea typeface="HG丸ｺﾞｼｯｸM-PRO" panose="020F0600000000000000" pitchFamily="50" charset="-128"/>
              </a:rPr>
              <a:t>減災対策（第</a:t>
            </a:r>
            <a:r>
              <a:rPr lang="en-US" altLang="ja-JP" sz="1700" b="1" dirty="0">
                <a:solidFill>
                  <a:srgbClr val="000514"/>
                </a:solidFill>
                <a:latin typeface="HG丸ｺﾞｼｯｸM-PRO" panose="020F0600000000000000" pitchFamily="50" charset="-128"/>
                <a:ea typeface="HG丸ｺﾞｼｯｸM-PRO" panose="020F0600000000000000" pitchFamily="50" charset="-128"/>
              </a:rPr>
              <a:t>38</a:t>
            </a:r>
            <a:r>
              <a:rPr lang="ja-JP" altLang="en-US" sz="1700" b="1" dirty="0">
                <a:solidFill>
                  <a:srgbClr val="000514"/>
                </a:solidFill>
                <a:latin typeface="HG丸ｺﾞｼｯｸM-PRO" panose="020F0600000000000000" pitchFamily="50" charset="-128"/>
                <a:ea typeface="HG丸ｺﾞｼｯｸM-PRO" panose="020F0600000000000000" pitchFamily="50" charset="-128"/>
              </a:rPr>
              <a:t>条～第</a:t>
            </a:r>
            <a:r>
              <a:rPr lang="en-US" altLang="ja-JP" sz="1700" b="1" dirty="0">
                <a:solidFill>
                  <a:srgbClr val="000514"/>
                </a:solidFill>
                <a:latin typeface="HG丸ｺﾞｼｯｸM-PRO" panose="020F0600000000000000" pitchFamily="50" charset="-128"/>
                <a:ea typeface="HG丸ｺﾞｼｯｸM-PRO" panose="020F0600000000000000" pitchFamily="50" charset="-128"/>
              </a:rPr>
              <a:t>50</a:t>
            </a:r>
            <a:r>
              <a:rPr lang="ja-JP" altLang="en-US" sz="1700" b="1" dirty="0">
                <a:solidFill>
                  <a:srgbClr val="000514"/>
                </a:solidFill>
                <a:latin typeface="HG丸ｺﾞｼｯｸM-PRO" panose="020F0600000000000000" pitchFamily="50" charset="-128"/>
                <a:ea typeface="HG丸ｺﾞｼｯｸM-PRO" panose="020F0600000000000000" pitchFamily="50" charset="-128"/>
              </a:rPr>
              <a:t>条）</a:t>
            </a:r>
          </a:p>
        </p:txBody>
      </p:sp>
      <p:sp>
        <p:nvSpPr>
          <p:cNvPr id="23569" name="Rectangle 21">
            <a:extLst>
              <a:ext uri="{FF2B5EF4-FFF2-40B4-BE49-F238E27FC236}">
                <a16:creationId xmlns:a16="http://schemas.microsoft.com/office/drawing/2014/main" xmlns="" id="{FFAEF511-D966-405C-B83F-CAF1357E89BA}"/>
              </a:ext>
            </a:extLst>
          </p:cNvPr>
          <p:cNvSpPr>
            <a:spLocks noChangeArrowheads="1"/>
          </p:cNvSpPr>
          <p:nvPr/>
        </p:nvSpPr>
        <p:spPr bwMode="auto">
          <a:xfrm>
            <a:off x="908050" y="1069975"/>
            <a:ext cx="155575" cy="163513"/>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70" name="Rectangle 22">
            <a:extLst>
              <a:ext uri="{FF2B5EF4-FFF2-40B4-BE49-F238E27FC236}">
                <a16:creationId xmlns:a16="http://schemas.microsoft.com/office/drawing/2014/main" xmlns="" id="{9BB58A30-E0E7-4ABD-85EE-44178D76AE3C}"/>
              </a:ext>
            </a:extLst>
          </p:cNvPr>
          <p:cNvSpPr>
            <a:spLocks noChangeArrowheads="1"/>
          </p:cNvSpPr>
          <p:nvPr/>
        </p:nvSpPr>
        <p:spPr bwMode="auto">
          <a:xfrm>
            <a:off x="908050" y="1395413"/>
            <a:ext cx="155575" cy="163512"/>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71" name="Rectangle 23">
            <a:extLst>
              <a:ext uri="{FF2B5EF4-FFF2-40B4-BE49-F238E27FC236}">
                <a16:creationId xmlns:a16="http://schemas.microsoft.com/office/drawing/2014/main" xmlns="" id="{CB640E21-3EDE-425D-A58E-ADEAF4E2E724}"/>
              </a:ext>
            </a:extLst>
          </p:cNvPr>
          <p:cNvSpPr>
            <a:spLocks noChangeArrowheads="1"/>
          </p:cNvSpPr>
          <p:nvPr/>
        </p:nvSpPr>
        <p:spPr bwMode="auto">
          <a:xfrm>
            <a:off x="908050" y="1757363"/>
            <a:ext cx="155575" cy="160337"/>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72" name="Rectangle 24">
            <a:extLst>
              <a:ext uri="{FF2B5EF4-FFF2-40B4-BE49-F238E27FC236}">
                <a16:creationId xmlns:a16="http://schemas.microsoft.com/office/drawing/2014/main" xmlns="" id="{50C6AA63-C4D6-4EBB-B124-44CB293687FD}"/>
              </a:ext>
            </a:extLst>
          </p:cNvPr>
          <p:cNvSpPr>
            <a:spLocks noChangeArrowheads="1"/>
          </p:cNvSpPr>
          <p:nvPr/>
        </p:nvSpPr>
        <p:spPr bwMode="auto">
          <a:xfrm>
            <a:off x="908050" y="2133600"/>
            <a:ext cx="155575" cy="160338"/>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73" name="Rectangle 25">
            <a:extLst>
              <a:ext uri="{FF2B5EF4-FFF2-40B4-BE49-F238E27FC236}">
                <a16:creationId xmlns:a16="http://schemas.microsoft.com/office/drawing/2014/main" xmlns="" id="{29EF5880-08B1-491D-BB24-CDAAF467F930}"/>
              </a:ext>
            </a:extLst>
          </p:cNvPr>
          <p:cNvSpPr>
            <a:spLocks noChangeArrowheads="1"/>
          </p:cNvSpPr>
          <p:nvPr/>
        </p:nvSpPr>
        <p:spPr bwMode="auto">
          <a:xfrm>
            <a:off x="908050" y="4143375"/>
            <a:ext cx="155575" cy="163513"/>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74" name="Rectangle 26">
            <a:extLst>
              <a:ext uri="{FF2B5EF4-FFF2-40B4-BE49-F238E27FC236}">
                <a16:creationId xmlns:a16="http://schemas.microsoft.com/office/drawing/2014/main" xmlns="" id="{1DBB0E5D-777E-4739-974B-4119976E34D9}"/>
              </a:ext>
            </a:extLst>
          </p:cNvPr>
          <p:cNvSpPr>
            <a:spLocks noChangeArrowheads="1"/>
          </p:cNvSpPr>
          <p:nvPr/>
        </p:nvSpPr>
        <p:spPr bwMode="auto">
          <a:xfrm>
            <a:off x="908050" y="5597525"/>
            <a:ext cx="155575" cy="158750"/>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75" name="Rectangle 27">
            <a:extLst>
              <a:ext uri="{FF2B5EF4-FFF2-40B4-BE49-F238E27FC236}">
                <a16:creationId xmlns:a16="http://schemas.microsoft.com/office/drawing/2014/main" xmlns="" id="{34C50CEC-40B6-4966-BF68-0DE1F65CD58F}"/>
              </a:ext>
            </a:extLst>
          </p:cNvPr>
          <p:cNvSpPr>
            <a:spLocks noChangeArrowheads="1"/>
          </p:cNvSpPr>
          <p:nvPr/>
        </p:nvSpPr>
        <p:spPr bwMode="auto">
          <a:xfrm>
            <a:off x="908050" y="5902325"/>
            <a:ext cx="155575" cy="160338"/>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412" name="Text Box 28">
            <a:extLst>
              <a:ext uri="{FF2B5EF4-FFF2-40B4-BE49-F238E27FC236}">
                <a16:creationId xmlns:a16="http://schemas.microsoft.com/office/drawing/2014/main" xmlns="" id="{399A63E2-6066-4709-89EF-8AA936EA019D}"/>
              </a:ext>
            </a:extLst>
          </p:cNvPr>
          <p:cNvSpPr txBox="1">
            <a:spLocks noChangeArrowheads="1"/>
          </p:cNvSpPr>
          <p:nvPr/>
        </p:nvSpPr>
        <p:spPr bwMode="auto">
          <a:xfrm>
            <a:off x="1052513" y="2200275"/>
            <a:ext cx="4527599" cy="180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70000"/>
              </a:lnSpc>
              <a:spcBef>
                <a:spcPct val="50000"/>
              </a:spcBef>
              <a:defRPr/>
            </a:pPr>
            <a:endParaRPr lang="en-US" altLang="ja-JP" sz="1500" dirty="0">
              <a:solidFill>
                <a:srgbClr val="FFFFFF"/>
              </a:solidFill>
            </a:endParaRPr>
          </a:p>
          <a:p>
            <a:pPr>
              <a:lnSpc>
                <a:spcPct val="70000"/>
              </a:lnSpc>
              <a:spcBef>
                <a:spcPct val="50000"/>
              </a:spcBef>
              <a:defRPr/>
            </a:pPr>
            <a:r>
              <a:rPr lang="ja-JP" altLang="en-US" sz="1400" dirty="0">
                <a:solidFill>
                  <a:srgbClr val="FFFFFF"/>
                </a:solidFill>
                <a:latin typeface="HG丸ｺﾞｼｯｸM-PRO" panose="020F0600000000000000" pitchFamily="50" charset="-128"/>
                <a:ea typeface="HG丸ｺﾞｼｯｸM-PRO" panose="020F0600000000000000" pitchFamily="50" charset="-128"/>
              </a:rPr>
              <a:t>　　</a:t>
            </a:r>
            <a:r>
              <a:rPr lang="ja-JP" altLang="en-US" sz="1400" dirty="0">
                <a:solidFill>
                  <a:schemeClr val="tx2"/>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調整池</a:t>
            </a:r>
            <a:r>
              <a:rPr lang="ja-JP" altLang="en-US" sz="1400" dirty="0">
                <a:solidFill>
                  <a:schemeClr val="tx2"/>
                </a:solidFill>
                <a:latin typeface="HG丸ｺﾞｼｯｸM-PRO" panose="020F0600000000000000" pitchFamily="50" charset="-128"/>
                <a:ea typeface="HG丸ｺﾞｼｯｸM-PRO" panose="020F0600000000000000" pitchFamily="50" charset="-128"/>
              </a:rPr>
              <a:t>の設置及び保全</a:t>
            </a:r>
          </a:p>
          <a:p>
            <a:pPr>
              <a:lnSpc>
                <a:spcPct val="70000"/>
              </a:lnSpc>
              <a:spcBef>
                <a:spcPct val="50000"/>
              </a:spcBef>
              <a:defRPr/>
            </a:pPr>
            <a:r>
              <a:rPr lang="ja-JP" altLang="en-US" sz="1400" dirty="0">
                <a:solidFill>
                  <a:schemeClr val="tx2"/>
                </a:solidFill>
                <a:latin typeface="HG丸ｺﾞｼｯｸM-PRO" panose="020F0600000000000000" pitchFamily="50" charset="-128"/>
                <a:ea typeface="HG丸ｺﾞｼｯｸM-PRO" panose="020F0600000000000000" pitchFamily="50" charset="-128"/>
              </a:rPr>
              <a:t>　　・土地等の</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雨水貯留浸透機能</a:t>
            </a:r>
          </a:p>
          <a:p>
            <a:pPr>
              <a:lnSpc>
                <a:spcPct val="70000"/>
              </a:lnSpc>
              <a:spcBef>
                <a:spcPct val="50000"/>
              </a:spcBef>
              <a:defRPr/>
            </a:pPr>
            <a:r>
              <a:rPr lang="ja-JP" altLang="en-US" sz="1400" dirty="0">
                <a:solidFill>
                  <a:schemeClr val="tx2"/>
                </a:solidFill>
                <a:latin typeface="HG丸ｺﾞｼｯｸM-PRO" panose="020F0600000000000000" pitchFamily="50" charset="-128"/>
                <a:ea typeface="HG丸ｺﾞｼｯｸM-PRO" panose="020F0600000000000000" pitchFamily="50" charset="-128"/>
              </a:rPr>
              <a:t>　　・貯水施設の</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雨水貯留容量の確保</a:t>
            </a:r>
          </a:p>
          <a:p>
            <a:pPr>
              <a:lnSpc>
                <a:spcPct val="70000"/>
              </a:lnSpc>
              <a:spcBef>
                <a:spcPct val="50000"/>
              </a:spcBef>
              <a:defRPr/>
            </a:pPr>
            <a:r>
              <a:rPr lang="ja-JP" altLang="en-US" sz="1400" dirty="0">
                <a:solidFill>
                  <a:srgbClr val="FFFFFF"/>
                </a:solidFill>
                <a:latin typeface="HG丸ｺﾞｼｯｸM-PRO" panose="020F0600000000000000" pitchFamily="50" charset="-128"/>
                <a:ea typeface="HG丸ｺﾞｼｯｸM-PRO" panose="020F0600000000000000" pitchFamily="50" charset="-128"/>
              </a:rPr>
              <a:t>　　</a:t>
            </a:r>
            <a:r>
              <a:rPr lang="ja-JP" altLang="en-US" sz="1400" dirty="0">
                <a:solidFill>
                  <a:schemeClr val="tx2"/>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ポンプ施設</a:t>
            </a:r>
            <a:r>
              <a:rPr lang="ja-JP" altLang="en-US" sz="1400" dirty="0">
                <a:solidFill>
                  <a:schemeClr val="tx2"/>
                </a:solidFill>
                <a:latin typeface="HG丸ｺﾞｼｯｸM-PRO" panose="020F0600000000000000" pitchFamily="50" charset="-128"/>
                <a:ea typeface="HG丸ｺﾞｼｯｸM-PRO" panose="020F0600000000000000" pitchFamily="50" charset="-128"/>
              </a:rPr>
              <a:t>との調整</a:t>
            </a:r>
          </a:p>
          <a:p>
            <a:pPr>
              <a:lnSpc>
                <a:spcPct val="70000"/>
              </a:lnSpc>
              <a:spcBef>
                <a:spcPct val="50000"/>
              </a:spcBef>
              <a:defRPr/>
            </a:pPr>
            <a:r>
              <a:rPr lang="ja-JP" altLang="en-US" sz="1400" dirty="0">
                <a:solidFill>
                  <a:srgbClr val="FFFFFF"/>
                </a:solidFill>
                <a:latin typeface="HG丸ｺﾞｼｯｸM-PRO" panose="020F0600000000000000" pitchFamily="50" charset="-128"/>
                <a:ea typeface="HG丸ｺﾞｼｯｸM-PRO" panose="020F0600000000000000" pitchFamily="50" charset="-128"/>
              </a:rPr>
              <a:t>　　</a:t>
            </a:r>
            <a:r>
              <a:rPr lang="ja-JP" altLang="en-US" sz="1400" dirty="0">
                <a:solidFill>
                  <a:schemeClr val="tx2"/>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遊水機能</a:t>
            </a:r>
            <a:r>
              <a:rPr lang="ja-JP" altLang="en-US" sz="1400" dirty="0">
                <a:solidFill>
                  <a:schemeClr val="tx2"/>
                </a:solidFill>
                <a:latin typeface="HG丸ｺﾞｼｯｸM-PRO" panose="020F0600000000000000" pitchFamily="50" charset="-128"/>
                <a:ea typeface="HG丸ｺﾞｼｯｸM-PRO" panose="020F0600000000000000" pitchFamily="50" charset="-128"/>
              </a:rPr>
              <a:t>の維持</a:t>
            </a:r>
          </a:p>
          <a:p>
            <a:pPr>
              <a:lnSpc>
                <a:spcPct val="70000"/>
              </a:lnSpc>
              <a:spcBef>
                <a:spcPct val="50000"/>
              </a:spcBef>
              <a:defRPr/>
            </a:pPr>
            <a:r>
              <a:rPr lang="ja-JP" altLang="en-US" sz="1400" dirty="0">
                <a:solidFill>
                  <a:srgbClr val="FFFFFF"/>
                </a:solidFill>
                <a:latin typeface="HG丸ｺﾞｼｯｸM-PRO" panose="020F0600000000000000" pitchFamily="50" charset="-128"/>
                <a:ea typeface="HG丸ｺﾞｼｯｸM-PRO" panose="020F0600000000000000" pitchFamily="50" charset="-128"/>
              </a:rPr>
              <a:t>　　</a:t>
            </a:r>
            <a:r>
              <a:rPr lang="ja-JP" altLang="en-US" sz="1400" dirty="0">
                <a:solidFill>
                  <a:schemeClr val="tx2"/>
                </a:solidFill>
                <a:latin typeface="HG丸ｺﾞｼｯｸM-PRO" panose="020F0600000000000000" pitchFamily="50" charset="-128"/>
                <a:ea typeface="HG丸ｺﾞｼｯｸM-PRO" panose="020F0600000000000000" pitchFamily="50" charset="-128"/>
              </a:rPr>
              <a:t>・</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森林</a:t>
            </a:r>
            <a:r>
              <a:rPr lang="ja-JP" altLang="en-US" sz="1400" dirty="0">
                <a:solidFill>
                  <a:schemeClr val="tx2"/>
                </a:solidFill>
                <a:latin typeface="HG丸ｺﾞｼｯｸM-PRO" panose="020F0600000000000000" pitchFamily="50" charset="-128"/>
                <a:ea typeface="HG丸ｺﾞｼｯｸM-PRO" panose="020F0600000000000000" pitchFamily="50" charset="-128"/>
              </a:rPr>
              <a:t>の整備及び保全</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16413" name="Text Box 29">
            <a:extLst>
              <a:ext uri="{FF2B5EF4-FFF2-40B4-BE49-F238E27FC236}">
                <a16:creationId xmlns:a16="http://schemas.microsoft.com/office/drawing/2014/main" xmlns="" id="{C92F5F45-E360-43E3-B647-2FFE6E68FC4A}"/>
              </a:ext>
            </a:extLst>
          </p:cNvPr>
          <p:cNvSpPr txBox="1">
            <a:spLocks noChangeArrowheads="1"/>
          </p:cNvSpPr>
          <p:nvPr/>
        </p:nvSpPr>
        <p:spPr bwMode="auto">
          <a:xfrm>
            <a:off x="1216025" y="5532438"/>
            <a:ext cx="5876255" cy="12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70000"/>
              </a:lnSpc>
              <a:spcBef>
                <a:spcPct val="50000"/>
              </a:spcBef>
              <a:defRPr/>
            </a:pPr>
            <a:r>
              <a:rPr lang="ja-JP" altLang="en-US" sz="1700" b="1" dirty="0">
                <a:solidFill>
                  <a:schemeClr val="tx2"/>
                </a:solidFill>
                <a:latin typeface="HG丸ｺﾞｼｯｸM-PRO" panose="020F0600000000000000" pitchFamily="50" charset="-128"/>
                <a:ea typeface="HG丸ｺﾞｼｯｸM-PRO" panose="020F0600000000000000" pitchFamily="50" charset="-128"/>
              </a:rPr>
              <a:t>県民相互及び他の行政機関との連携（第</a:t>
            </a:r>
            <a:r>
              <a:rPr lang="en-US" altLang="ja-JP" sz="1700" b="1" dirty="0">
                <a:solidFill>
                  <a:schemeClr val="tx2"/>
                </a:solidFill>
                <a:latin typeface="HG丸ｺﾞｼｯｸM-PRO" panose="020F0600000000000000" pitchFamily="50" charset="-128"/>
                <a:ea typeface="HG丸ｺﾞｼｯｸM-PRO" panose="020F0600000000000000" pitchFamily="50" charset="-128"/>
              </a:rPr>
              <a:t>51</a:t>
            </a:r>
            <a:r>
              <a:rPr lang="ja-JP" altLang="en-US" sz="1700" b="1" dirty="0">
                <a:solidFill>
                  <a:schemeClr val="tx2"/>
                </a:solidFill>
                <a:latin typeface="HG丸ｺﾞｼｯｸM-PRO" panose="020F0600000000000000" pitchFamily="50" charset="-128"/>
                <a:ea typeface="HG丸ｺﾞｼｯｸM-PRO" panose="020F0600000000000000" pitchFamily="50" charset="-128"/>
              </a:rPr>
              <a:t>条～第</a:t>
            </a:r>
            <a:r>
              <a:rPr lang="en-US" altLang="ja-JP" sz="1700" b="1" dirty="0">
                <a:solidFill>
                  <a:schemeClr val="tx2"/>
                </a:solidFill>
                <a:latin typeface="HG丸ｺﾞｼｯｸM-PRO" panose="020F0600000000000000" pitchFamily="50" charset="-128"/>
                <a:ea typeface="HG丸ｺﾞｼｯｸM-PRO" panose="020F0600000000000000" pitchFamily="50" charset="-128"/>
              </a:rPr>
              <a:t>54</a:t>
            </a:r>
            <a:r>
              <a:rPr lang="ja-JP" altLang="en-US" sz="1700" b="1" dirty="0">
                <a:solidFill>
                  <a:schemeClr val="tx2"/>
                </a:solidFill>
                <a:latin typeface="HG丸ｺﾞｼｯｸM-PRO" panose="020F0600000000000000" pitchFamily="50" charset="-128"/>
                <a:ea typeface="HG丸ｺﾞｼｯｸM-PRO" panose="020F0600000000000000" pitchFamily="50" charset="-128"/>
              </a:rPr>
              <a:t>条）</a:t>
            </a:r>
          </a:p>
          <a:p>
            <a:pPr>
              <a:lnSpc>
                <a:spcPct val="70000"/>
              </a:lnSpc>
              <a:spcBef>
                <a:spcPct val="50000"/>
              </a:spcBef>
              <a:defRPr/>
            </a:pPr>
            <a:r>
              <a:rPr lang="ja-JP" altLang="en-US" sz="1700" b="1" dirty="0">
                <a:solidFill>
                  <a:schemeClr val="tx2"/>
                </a:solidFill>
                <a:latin typeface="HG丸ｺﾞｼｯｸM-PRO" panose="020F0600000000000000" pitchFamily="50" charset="-128"/>
                <a:ea typeface="HG丸ｺﾞｼｯｸM-PRO" panose="020F0600000000000000" pitchFamily="50" charset="-128"/>
              </a:rPr>
              <a:t>雑則（第</a:t>
            </a:r>
            <a:r>
              <a:rPr lang="en-US" altLang="ja-JP" sz="1700" b="1" dirty="0">
                <a:solidFill>
                  <a:schemeClr val="tx2"/>
                </a:solidFill>
                <a:latin typeface="HG丸ｺﾞｼｯｸM-PRO" panose="020F0600000000000000" pitchFamily="50" charset="-128"/>
                <a:ea typeface="HG丸ｺﾞｼｯｸM-PRO" panose="020F0600000000000000" pitchFamily="50" charset="-128"/>
              </a:rPr>
              <a:t>55</a:t>
            </a:r>
            <a:r>
              <a:rPr lang="ja-JP" altLang="en-US" sz="1700" b="1" dirty="0">
                <a:solidFill>
                  <a:schemeClr val="tx2"/>
                </a:solidFill>
                <a:latin typeface="HG丸ｺﾞｼｯｸM-PRO" panose="020F0600000000000000" pitchFamily="50" charset="-128"/>
                <a:ea typeface="HG丸ｺﾞｼｯｸM-PRO" panose="020F0600000000000000" pitchFamily="50" charset="-128"/>
              </a:rPr>
              <a:t>条～第</a:t>
            </a:r>
            <a:r>
              <a:rPr lang="en-US" altLang="ja-JP" sz="1700" b="1" dirty="0">
                <a:solidFill>
                  <a:schemeClr val="tx2"/>
                </a:solidFill>
                <a:latin typeface="HG丸ｺﾞｼｯｸM-PRO" panose="020F0600000000000000" pitchFamily="50" charset="-128"/>
                <a:ea typeface="HG丸ｺﾞｼｯｸM-PRO" panose="020F0600000000000000" pitchFamily="50" charset="-128"/>
              </a:rPr>
              <a:t>57</a:t>
            </a:r>
            <a:r>
              <a:rPr lang="ja-JP" altLang="en-US" sz="1700" b="1" dirty="0">
                <a:solidFill>
                  <a:schemeClr val="tx2"/>
                </a:solidFill>
                <a:latin typeface="HG丸ｺﾞｼｯｸM-PRO" panose="020F0600000000000000" pitchFamily="50" charset="-128"/>
                <a:ea typeface="HG丸ｺﾞｼｯｸM-PRO" panose="020F0600000000000000" pitchFamily="50" charset="-128"/>
              </a:rPr>
              <a:t>条）</a:t>
            </a:r>
          </a:p>
          <a:p>
            <a:pPr>
              <a:lnSpc>
                <a:spcPct val="70000"/>
              </a:lnSpc>
              <a:spcBef>
                <a:spcPct val="50000"/>
              </a:spcBef>
              <a:defRPr/>
            </a:pPr>
            <a:r>
              <a:rPr lang="ja-JP" altLang="en-US" sz="1700" b="1" dirty="0">
                <a:solidFill>
                  <a:schemeClr val="tx2"/>
                </a:solidFill>
                <a:latin typeface="HG丸ｺﾞｼｯｸM-PRO" panose="020F0600000000000000" pitchFamily="50" charset="-128"/>
                <a:ea typeface="HG丸ｺﾞｼｯｸM-PRO" panose="020F0600000000000000" pitchFamily="50" charset="-128"/>
              </a:rPr>
              <a:t>罰則（第</a:t>
            </a:r>
            <a:r>
              <a:rPr lang="en-US" altLang="ja-JP" sz="1700" b="1" dirty="0">
                <a:solidFill>
                  <a:schemeClr val="tx2"/>
                </a:solidFill>
                <a:latin typeface="HG丸ｺﾞｼｯｸM-PRO" panose="020F0600000000000000" pitchFamily="50" charset="-128"/>
                <a:ea typeface="HG丸ｺﾞｼｯｸM-PRO" panose="020F0600000000000000" pitchFamily="50" charset="-128"/>
              </a:rPr>
              <a:t>58</a:t>
            </a:r>
            <a:r>
              <a:rPr lang="ja-JP" altLang="en-US" sz="1700" b="1" dirty="0">
                <a:solidFill>
                  <a:schemeClr val="tx2"/>
                </a:solidFill>
                <a:latin typeface="HG丸ｺﾞｼｯｸM-PRO" panose="020F0600000000000000" pitchFamily="50" charset="-128"/>
                <a:ea typeface="HG丸ｺﾞｼｯｸM-PRO" panose="020F0600000000000000" pitchFamily="50" charset="-128"/>
              </a:rPr>
              <a:t>条～第</a:t>
            </a:r>
            <a:r>
              <a:rPr lang="en-US" altLang="ja-JP" sz="1700" b="1" dirty="0">
                <a:solidFill>
                  <a:schemeClr val="tx2"/>
                </a:solidFill>
                <a:latin typeface="HG丸ｺﾞｼｯｸM-PRO" panose="020F0600000000000000" pitchFamily="50" charset="-128"/>
                <a:ea typeface="HG丸ｺﾞｼｯｸM-PRO" panose="020F0600000000000000" pitchFamily="50" charset="-128"/>
              </a:rPr>
              <a:t>61</a:t>
            </a:r>
            <a:r>
              <a:rPr lang="ja-JP" altLang="en-US" sz="1700" b="1" dirty="0">
                <a:solidFill>
                  <a:schemeClr val="tx2"/>
                </a:solidFill>
                <a:latin typeface="HG丸ｺﾞｼｯｸM-PRO" panose="020F0600000000000000" pitchFamily="50" charset="-128"/>
                <a:ea typeface="HG丸ｺﾞｼｯｸM-PRO" panose="020F0600000000000000" pitchFamily="50" charset="-128"/>
              </a:rPr>
              <a:t>条）</a:t>
            </a:r>
          </a:p>
          <a:p>
            <a:pPr>
              <a:lnSpc>
                <a:spcPct val="70000"/>
              </a:lnSpc>
              <a:spcBef>
                <a:spcPct val="50000"/>
              </a:spcBef>
              <a:defRPr/>
            </a:pPr>
            <a:r>
              <a:rPr lang="ja-JP" altLang="en-US" sz="1700" b="1" dirty="0">
                <a:solidFill>
                  <a:schemeClr val="tx2"/>
                </a:solidFill>
                <a:latin typeface="HG丸ｺﾞｼｯｸM-PRO" panose="020F0600000000000000" pitchFamily="50" charset="-128"/>
                <a:ea typeface="HG丸ｺﾞｼｯｸM-PRO" panose="020F0600000000000000" pitchFamily="50" charset="-128"/>
              </a:rPr>
              <a:t>附則</a:t>
            </a:r>
            <a:endParaRPr lang="ja-JP" altLang="en-US" sz="2100" b="1" dirty="0">
              <a:solidFill>
                <a:schemeClr val="tx2"/>
              </a:solidFill>
              <a:latin typeface="HG丸ｺﾞｼｯｸM-PRO" panose="020F0600000000000000" pitchFamily="50" charset="-128"/>
              <a:ea typeface="HG丸ｺﾞｼｯｸM-PRO" panose="020F0600000000000000" pitchFamily="50" charset="-128"/>
            </a:endParaRPr>
          </a:p>
        </p:txBody>
      </p:sp>
      <p:sp>
        <p:nvSpPr>
          <p:cNvPr id="23578" name="Rectangle 31">
            <a:extLst>
              <a:ext uri="{FF2B5EF4-FFF2-40B4-BE49-F238E27FC236}">
                <a16:creationId xmlns:a16="http://schemas.microsoft.com/office/drawing/2014/main" xmlns="" id="{5A70D439-2472-483A-9831-D55B26A8B451}"/>
              </a:ext>
            </a:extLst>
          </p:cNvPr>
          <p:cNvSpPr>
            <a:spLocks noChangeArrowheads="1"/>
          </p:cNvSpPr>
          <p:nvPr/>
        </p:nvSpPr>
        <p:spPr bwMode="auto">
          <a:xfrm>
            <a:off x="906463" y="6184900"/>
            <a:ext cx="155575" cy="160338"/>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79" name="Rectangle 32">
            <a:extLst>
              <a:ext uri="{FF2B5EF4-FFF2-40B4-BE49-F238E27FC236}">
                <a16:creationId xmlns:a16="http://schemas.microsoft.com/office/drawing/2014/main" xmlns="" id="{3395AFFF-B8EE-4057-A805-816563A4F95B}"/>
              </a:ext>
            </a:extLst>
          </p:cNvPr>
          <p:cNvSpPr>
            <a:spLocks noChangeArrowheads="1"/>
          </p:cNvSpPr>
          <p:nvPr/>
        </p:nvSpPr>
        <p:spPr bwMode="auto">
          <a:xfrm>
            <a:off x="906463" y="6461125"/>
            <a:ext cx="155575" cy="160338"/>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80" name="Text Box 33">
            <a:extLst>
              <a:ext uri="{FF2B5EF4-FFF2-40B4-BE49-F238E27FC236}">
                <a16:creationId xmlns:a16="http://schemas.microsoft.com/office/drawing/2014/main" xmlns="" id="{549C9E80-BAB5-4B8F-B8E8-1A3F54BD95EC}"/>
              </a:ext>
            </a:extLst>
          </p:cNvPr>
          <p:cNvSpPr txBox="1">
            <a:spLocks noChangeArrowheads="1"/>
          </p:cNvSpPr>
          <p:nvPr/>
        </p:nvSpPr>
        <p:spPr bwMode="auto">
          <a:xfrm>
            <a:off x="1193800" y="1660525"/>
            <a:ext cx="4141788" cy="39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811" tIns="47905" rIns="95811" bIns="47905">
            <a:spAutoFit/>
          </a:bodyP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115000"/>
              </a:lnSpc>
              <a:spcBef>
                <a:spcPct val="50000"/>
              </a:spcBef>
            </a:pPr>
            <a:r>
              <a:rPr lang="ja-JP" altLang="en-US" sz="1700" b="1" dirty="0">
                <a:solidFill>
                  <a:srgbClr val="000514"/>
                </a:solidFill>
                <a:latin typeface="HG丸ｺﾞｼｯｸM-PRO" panose="020F0600000000000000" pitchFamily="50" charset="-128"/>
                <a:ea typeface="HG丸ｺﾞｼｯｸM-PRO" panose="020F0600000000000000" pitchFamily="50" charset="-128"/>
              </a:rPr>
              <a:t>河川下水道対策（第８条・第９条）</a:t>
            </a:r>
            <a:endParaRPr lang="ja-JP" altLang="en-US" sz="2100" b="1" dirty="0">
              <a:solidFill>
                <a:srgbClr val="000514"/>
              </a:solidFill>
              <a:latin typeface="HG丸ｺﾞｼｯｸM-PRO" panose="020F0600000000000000" pitchFamily="50" charset="-128"/>
              <a:ea typeface="HG丸ｺﾞｼｯｸM-PRO" panose="020F0600000000000000" pitchFamily="50" charset="-128"/>
            </a:endParaRPr>
          </a:p>
        </p:txBody>
      </p:sp>
      <p:grpSp>
        <p:nvGrpSpPr>
          <p:cNvPr id="23581" name="Group 44">
            <a:extLst>
              <a:ext uri="{FF2B5EF4-FFF2-40B4-BE49-F238E27FC236}">
                <a16:creationId xmlns:a16="http://schemas.microsoft.com/office/drawing/2014/main" xmlns="" id="{4BED2811-5FBD-497E-9CA1-C50ED5929380}"/>
              </a:ext>
            </a:extLst>
          </p:cNvPr>
          <p:cNvGrpSpPr>
            <a:grpSpLocks/>
          </p:cNvGrpSpPr>
          <p:nvPr/>
        </p:nvGrpSpPr>
        <p:grpSpPr bwMode="auto">
          <a:xfrm>
            <a:off x="6459538" y="3242989"/>
            <a:ext cx="2663825" cy="1554163"/>
            <a:chOff x="4041" y="1090"/>
            <a:chExt cx="1678" cy="979"/>
          </a:xfrm>
        </p:grpSpPr>
        <p:sp>
          <p:nvSpPr>
            <p:cNvPr id="23590" name="AutoShape 37">
              <a:extLst>
                <a:ext uri="{FF2B5EF4-FFF2-40B4-BE49-F238E27FC236}">
                  <a16:creationId xmlns:a16="http://schemas.microsoft.com/office/drawing/2014/main" xmlns="" id="{C83B4A6D-9318-4889-996A-3276699B4BB9}"/>
                </a:ext>
              </a:extLst>
            </p:cNvPr>
            <p:cNvSpPr>
              <a:spLocks noChangeArrowheads="1"/>
            </p:cNvSpPr>
            <p:nvPr/>
          </p:nvSpPr>
          <p:spPr bwMode="auto">
            <a:xfrm>
              <a:off x="4076" y="1090"/>
              <a:ext cx="1588" cy="979"/>
            </a:xfrm>
            <a:prstGeom prst="foldedCorner">
              <a:avLst>
                <a:gd name="adj" fmla="val 12500"/>
              </a:avLst>
            </a:prstGeom>
            <a:solidFill>
              <a:schemeClr val="accent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a:solidFill>
                  <a:srgbClr val="FFFFFF"/>
                </a:solidFill>
              </a:endParaRPr>
            </a:p>
          </p:txBody>
        </p:sp>
        <p:sp>
          <p:nvSpPr>
            <p:cNvPr id="23591" name="Text Box 38">
              <a:extLst>
                <a:ext uri="{FF2B5EF4-FFF2-40B4-BE49-F238E27FC236}">
                  <a16:creationId xmlns:a16="http://schemas.microsoft.com/office/drawing/2014/main" xmlns="" id="{143105D7-C31E-487E-8CF5-7608B24B0070}"/>
                </a:ext>
              </a:extLst>
            </p:cNvPr>
            <p:cNvSpPr txBox="1">
              <a:spLocks noChangeArrowheads="1"/>
            </p:cNvSpPr>
            <p:nvPr/>
          </p:nvSpPr>
          <p:spPr bwMode="auto">
            <a:xfrm>
              <a:off x="4041" y="1162"/>
              <a:ext cx="1678" cy="82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en-US" altLang="ja-JP" sz="2000" dirty="0">
                  <a:solidFill>
                    <a:srgbClr val="000514"/>
                  </a:solidFill>
                </a:rPr>
                <a:t>『</a:t>
              </a:r>
              <a:r>
                <a:rPr lang="ja-JP" altLang="en-US" sz="2000" dirty="0">
                  <a:solidFill>
                    <a:srgbClr val="000514"/>
                  </a:solidFill>
                </a:rPr>
                <a:t>河川下水道対策</a:t>
              </a:r>
              <a:r>
                <a:rPr lang="en-US" altLang="ja-JP" sz="2000" dirty="0">
                  <a:solidFill>
                    <a:srgbClr val="000514"/>
                  </a:solidFill>
                </a:rPr>
                <a:t>』『</a:t>
              </a:r>
              <a:r>
                <a:rPr lang="ja-JP" altLang="en-US" sz="2000" dirty="0">
                  <a:solidFill>
                    <a:srgbClr val="000514"/>
                  </a:solidFill>
                </a:rPr>
                <a:t>流域対策</a:t>
              </a:r>
              <a:r>
                <a:rPr lang="en-US" altLang="ja-JP" sz="2000" dirty="0">
                  <a:solidFill>
                    <a:srgbClr val="000514"/>
                  </a:solidFill>
                </a:rPr>
                <a:t>』『</a:t>
              </a:r>
              <a:r>
                <a:rPr lang="ja-JP" altLang="en-US" sz="2000" dirty="0">
                  <a:solidFill>
                    <a:srgbClr val="000514"/>
                  </a:solidFill>
                </a:rPr>
                <a:t>下水道対策</a:t>
              </a:r>
              <a:r>
                <a:rPr lang="en-US" altLang="ja-JP" sz="2000" dirty="0">
                  <a:solidFill>
                    <a:srgbClr val="000514"/>
                  </a:solidFill>
                </a:rPr>
                <a:t>』</a:t>
              </a:r>
              <a:r>
                <a:rPr lang="ja-JP" altLang="en-US" sz="2000" dirty="0">
                  <a:solidFill>
                    <a:srgbClr val="000514"/>
                  </a:solidFill>
                </a:rPr>
                <a:t>を基本の“柱”として、各々関係施策を規定</a:t>
              </a:r>
            </a:p>
          </p:txBody>
        </p:sp>
      </p:grpSp>
      <p:sp>
        <p:nvSpPr>
          <p:cNvPr id="23582" name="AutoShape 43">
            <a:extLst>
              <a:ext uri="{FF2B5EF4-FFF2-40B4-BE49-F238E27FC236}">
                <a16:creationId xmlns:a16="http://schemas.microsoft.com/office/drawing/2014/main" xmlns="" id="{357A4684-F850-4897-85E2-6D1A08E5E873}"/>
              </a:ext>
            </a:extLst>
          </p:cNvPr>
          <p:cNvSpPr>
            <a:spLocks noChangeArrowheads="1"/>
          </p:cNvSpPr>
          <p:nvPr/>
        </p:nvSpPr>
        <p:spPr bwMode="auto">
          <a:xfrm>
            <a:off x="5508625" y="1716088"/>
            <a:ext cx="792163" cy="215900"/>
          </a:xfrm>
          <a:prstGeom prst="leftArrow">
            <a:avLst>
              <a:gd name="adj1" fmla="val 50000"/>
              <a:gd name="adj2" fmla="val 91728"/>
            </a:avLst>
          </a:prstGeom>
          <a:solidFill>
            <a:schemeClr val="accent5"/>
          </a:solidFill>
          <a:ln>
            <a:noFill/>
          </a:ln>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83" name="AutoShape 45">
            <a:extLst>
              <a:ext uri="{FF2B5EF4-FFF2-40B4-BE49-F238E27FC236}">
                <a16:creationId xmlns:a16="http://schemas.microsoft.com/office/drawing/2014/main" xmlns="" id="{2FC46993-1AB3-4BBB-BB1C-47BC480F4593}"/>
              </a:ext>
            </a:extLst>
          </p:cNvPr>
          <p:cNvSpPr>
            <a:spLocks noChangeArrowheads="1"/>
          </p:cNvSpPr>
          <p:nvPr/>
        </p:nvSpPr>
        <p:spPr bwMode="auto">
          <a:xfrm>
            <a:off x="5508625" y="2103438"/>
            <a:ext cx="792163" cy="215900"/>
          </a:xfrm>
          <a:prstGeom prst="leftArrow">
            <a:avLst>
              <a:gd name="adj1" fmla="val 50000"/>
              <a:gd name="adj2" fmla="val 91728"/>
            </a:avLst>
          </a:prstGeom>
          <a:solidFill>
            <a:schemeClr val="accent5"/>
          </a:solidFill>
          <a:ln>
            <a:noFill/>
          </a:ln>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84" name="AutoShape 46">
            <a:extLst>
              <a:ext uri="{FF2B5EF4-FFF2-40B4-BE49-F238E27FC236}">
                <a16:creationId xmlns:a16="http://schemas.microsoft.com/office/drawing/2014/main" xmlns="" id="{3E2C9AE0-F831-4619-92F2-8C1B91C25873}"/>
              </a:ext>
            </a:extLst>
          </p:cNvPr>
          <p:cNvSpPr>
            <a:spLocks noChangeArrowheads="1"/>
          </p:cNvSpPr>
          <p:nvPr/>
        </p:nvSpPr>
        <p:spPr bwMode="auto">
          <a:xfrm>
            <a:off x="5508625" y="4149204"/>
            <a:ext cx="792163" cy="215900"/>
          </a:xfrm>
          <a:prstGeom prst="leftArrow">
            <a:avLst>
              <a:gd name="adj1" fmla="val 50000"/>
              <a:gd name="adj2" fmla="val 91728"/>
            </a:avLst>
          </a:prstGeom>
          <a:solidFill>
            <a:schemeClr val="accent5"/>
          </a:solidFill>
          <a:ln>
            <a:noFill/>
          </a:ln>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585" name="Rectangle 47">
            <a:extLst>
              <a:ext uri="{FF2B5EF4-FFF2-40B4-BE49-F238E27FC236}">
                <a16:creationId xmlns:a16="http://schemas.microsoft.com/office/drawing/2014/main" xmlns="" id="{4E171141-A770-4E9D-A493-8A2807969027}"/>
              </a:ext>
            </a:extLst>
          </p:cNvPr>
          <p:cNvSpPr>
            <a:spLocks noChangeArrowheads="1"/>
          </p:cNvSpPr>
          <p:nvPr/>
        </p:nvSpPr>
        <p:spPr bwMode="auto">
          <a:xfrm>
            <a:off x="6300788" y="1773238"/>
            <a:ext cx="107950" cy="2538000"/>
          </a:xfrm>
          <a:prstGeom prst="rect">
            <a:avLst/>
          </a:prstGeom>
          <a:solidFill>
            <a:schemeClr val="accent5"/>
          </a:solidFill>
          <a:ln>
            <a:noFill/>
          </a:ln>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grpSp>
        <p:nvGrpSpPr>
          <p:cNvPr id="23586" name="Group 50">
            <a:extLst>
              <a:ext uri="{FF2B5EF4-FFF2-40B4-BE49-F238E27FC236}">
                <a16:creationId xmlns:a16="http://schemas.microsoft.com/office/drawing/2014/main" xmlns="" id="{29436DAA-7445-449B-8D80-4B826A1F72B4}"/>
              </a:ext>
            </a:extLst>
          </p:cNvPr>
          <p:cNvGrpSpPr>
            <a:grpSpLocks/>
          </p:cNvGrpSpPr>
          <p:nvPr/>
        </p:nvGrpSpPr>
        <p:grpSpPr bwMode="auto">
          <a:xfrm>
            <a:off x="6480175" y="1154757"/>
            <a:ext cx="2663825" cy="1554163"/>
            <a:chOff x="4041" y="1090"/>
            <a:chExt cx="1678" cy="979"/>
          </a:xfrm>
        </p:grpSpPr>
        <p:sp>
          <p:nvSpPr>
            <p:cNvPr id="23588" name="AutoShape 51">
              <a:extLst>
                <a:ext uri="{FF2B5EF4-FFF2-40B4-BE49-F238E27FC236}">
                  <a16:creationId xmlns:a16="http://schemas.microsoft.com/office/drawing/2014/main" xmlns="" id="{7B3FA797-E9EC-4106-93FF-0F907262D5CE}"/>
                </a:ext>
              </a:extLst>
            </p:cNvPr>
            <p:cNvSpPr>
              <a:spLocks noChangeArrowheads="1"/>
            </p:cNvSpPr>
            <p:nvPr/>
          </p:nvSpPr>
          <p:spPr bwMode="auto">
            <a:xfrm>
              <a:off x="4059" y="1090"/>
              <a:ext cx="1588" cy="979"/>
            </a:xfrm>
            <a:prstGeom prst="foldedCorner">
              <a:avLst>
                <a:gd name="adj" fmla="val 12500"/>
              </a:avLst>
            </a:prstGeom>
            <a:solidFill>
              <a:schemeClr val="accent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a:solidFill>
                  <a:srgbClr val="FFFFFF"/>
                </a:solidFill>
              </a:endParaRPr>
            </a:p>
          </p:txBody>
        </p:sp>
        <p:sp>
          <p:nvSpPr>
            <p:cNvPr id="23589" name="Text Box 52">
              <a:extLst>
                <a:ext uri="{FF2B5EF4-FFF2-40B4-BE49-F238E27FC236}">
                  <a16:creationId xmlns:a16="http://schemas.microsoft.com/office/drawing/2014/main" xmlns="" id="{3A9DC011-63A8-446C-8B82-3A04FE635BA1}"/>
                </a:ext>
              </a:extLst>
            </p:cNvPr>
            <p:cNvSpPr txBox="1">
              <a:spLocks noChangeArrowheads="1"/>
            </p:cNvSpPr>
            <p:nvPr/>
          </p:nvSpPr>
          <p:spPr bwMode="auto">
            <a:xfrm>
              <a:off x="4041" y="1162"/>
              <a:ext cx="1678" cy="82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dirty="0">
                  <a:solidFill>
                    <a:srgbClr val="000514"/>
                  </a:solidFill>
                </a:rPr>
                <a:t>施策の計画的・効率的な実施を担保する</a:t>
              </a:r>
              <a:r>
                <a:rPr lang="en-US" altLang="ja-JP" sz="2000" dirty="0">
                  <a:solidFill>
                    <a:srgbClr val="000514"/>
                  </a:solidFill>
                </a:rPr>
                <a:t>『</a:t>
              </a:r>
              <a:r>
                <a:rPr lang="ja-JP" altLang="en-US" sz="2000" dirty="0">
                  <a:solidFill>
                    <a:srgbClr val="000514"/>
                  </a:solidFill>
                </a:rPr>
                <a:t>地域総合治水推進計画</a:t>
              </a:r>
              <a:r>
                <a:rPr lang="en-US" altLang="ja-JP" sz="2000" dirty="0">
                  <a:solidFill>
                    <a:srgbClr val="000514"/>
                  </a:solidFill>
                </a:rPr>
                <a:t>』</a:t>
              </a:r>
              <a:r>
                <a:rPr lang="ja-JP" altLang="en-US" sz="2000" dirty="0">
                  <a:solidFill>
                    <a:srgbClr val="000514"/>
                  </a:solidFill>
                </a:rPr>
                <a:t>の枠組み</a:t>
              </a:r>
            </a:p>
          </p:txBody>
        </p:sp>
      </p:grpSp>
      <p:sp>
        <p:nvSpPr>
          <p:cNvPr id="23587" name="AutoShape 53">
            <a:extLst>
              <a:ext uri="{FF2B5EF4-FFF2-40B4-BE49-F238E27FC236}">
                <a16:creationId xmlns:a16="http://schemas.microsoft.com/office/drawing/2014/main" xmlns="" id="{3B5607EB-2E8B-498B-AEC3-3025314771EF}"/>
              </a:ext>
            </a:extLst>
          </p:cNvPr>
          <p:cNvSpPr>
            <a:spLocks noChangeArrowheads="1"/>
          </p:cNvSpPr>
          <p:nvPr/>
        </p:nvSpPr>
        <p:spPr bwMode="auto">
          <a:xfrm>
            <a:off x="5492750" y="1398588"/>
            <a:ext cx="1042988" cy="215900"/>
          </a:xfrm>
          <a:prstGeom prst="leftArrow">
            <a:avLst>
              <a:gd name="adj1" fmla="val 50000"/>
              <a:gd name="adj2" fmla="val 120772"/>
            </a:avLst>
          </a:prstGeom>
          <a:solidFill>
            <a:schemeClr val="accent5"/>
          </a:solidFill>
          <a:ln>
            <a:noFill/>
          </a:ln>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Tree>
    <p:extLst>
      <p:ext uri="{BB962C8B-B14F-4D97-AF65-F5344CB8AC3E}">
        <p14:creationId xmlns:p14="http://schemas.microsoft.com/office/powerpoint/2010/main" val="178965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40">
            <a:extLst>
              <a:ext uri="{FF2B5EF4-FFF2-40B4-BE49-F238E27FC236}">
                <a16:creationId xmlns:a16="http://schemas.microsoft.com/office/drawing/2014/main" xmlns="" id="{4630E1F6-C52A-4593-A03C-8654105D4F74}"/>
              </a:ext>
            </a:extLst>
          </p:cNvPr>
          <p:cNvSpPr>
            <a:spLocks noChangeArrowheads="1"/>
          </p:cNvSpPr>
          <p:nvPr/>
        </p:nvSpPr>
        <p:spPr bwMode="auto">
          <a:xfrm>
            <a:off x="323850" y="2514600"/>
            <a:ext cx="2016125" cy="64928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nvGrpSpPr>
          <p:cNvPr id="28675" name="Group 211">
            <a:extLst>
              <a:ext uri="{FF2B5EF4-FFF2-40B4-BE49-F238E27FC236}">
                <a16:creationId xmlns:a16="http://schemas.microsoft.com/office/drawing/2014/main" xmlns="" id="{4872022C-8BFD-4E9F-95C3-E00DA44A10E4}"/>
              </a:ext>
            </a:extLst>
          </p:cNvPr>
          <p:cNvGrpSpPr>
            <a:grpSpLocks/>
          </p:cNvGrpSpPr>
          <p:nvPr/>
        </p:nvGrpSpPr>
        <p:grpSpPr bwMode="auto">
          <a:xfrm>
            <a:off x="3346450" y="1976438"/>
            <a:ext cx="4608513" cy="4765675"/>
            <a:chOff x="68" y="96"/>
            <a:chExt cx="674" cy="697"/>
          </a:xfrm>
        </p:grpSpPr>
        <p:sp>
          <p:nvSpPr>
            <p:cNvPr id="28712" name="Freeform 212">
              <a:extLst>
                <a:ext uri="{FF2B5EF4-FFF2-40B4-BE49-F238E27FC236}">
                  <a16:creationId xmlns:a16="http://schemas.microsoft.com/office/drawing/2014/main" xmlns="" id="{EB0ADBC3-F131-42E9-8721-18E277261DD9}"/>
                </a:ext>
              </a:extLst>
            </p:cNvPr>
            <p:cNvSpPr>
              <a:spLocks/>
            </p:cNvSpPr>
            <p:nvPr/>
          </p:nvSpPr>
          <p:spPr bwMode="auto">
            <a:xfrm>
              <a:off x="133" y="96"/>
              <a:ext cx="379" cy="340"/>
            </a:xfrm>
            <a:custGeom>
              <a:avLst/>
              <a:gdLst>
                <a:gd name="T0" fmla="*/ 217 w 379"/>
                <a:gd name="T1" fmla="*/ 320 h 340"/>
                <a:gd name="T2" fmla="*/ 251 w 379"/>
                <a:gd name="T3" fmla="*/ 336 h 340"/>
                <a:gd name="T4" fmla="*/ 280 w 379"/>
                <a:gd name="T5" fmla="*/ 299 h 340"/>
                <a:gd name="T6" fmla="*/ 297 w 379"/>
                <a:gd name="T7" fmla="*/ 278 h 340"/>
                <a:gd name="T8" fmla="*/ 308 w 379"/>
                <a:gd name="T9" fmla="*/ 238 h 340"/>
                <a:gd name="T10" fmla="*/ 306 w 379"/>
                <a:gd name="T11" fmla="*/ 221 h 340"/>
                <a:gd name="T12" fmla="*/ 310 w 379"/>
                <a:gd name="T13" fmla="*/ 193 h 340"/>
                <a:gd name="T14" fmla="*/ 321 w 379"/>
                <a:gd name="T15" fmla="*/ 175 h 340"/>
                <a:gd name="T16" fmla="*/ 363 w 379"/>
                <a:gd name="T17" fmla="*/ 184 h 340"/>
                <a:gd name="T18" fmla="*/ 376 w 379"/>
                <a:gd name="T19" fmla="*/ 177 h 340"/>
                <a:gd name="T20" fmla="*/ 372 w 379"/>
                <a:gd name="T21" fmla="*/ 128 h 340"/>
                <a:gd name="T22" fmla="*/ 370 w 379"/>
                <a:gd name="T23" fmla="*/ 89 h 340"/>
                <a:gd name="T24" fmla="*/ 325 w 379"/>
                <a:gd name="T25" fmla="*/ 104 h 340"/>
                <a:gd name="T26" fmla="*/ 305 w 379"/>
                <a:gd name="T27" fmla="*/ 90 h 340"/>
                <a:gd name="T28" fmla="*/ 279 w 379"/>
                <a:gd name="T29" fmla="*/ 36 h 340"/>
                <a:gd name="T30" fmla="*/ 268 w 379"/>
                <a:gd name="T31" fmla="*/ 9 h 340"/>
                <a:gd name="T32" fmla="*/ 239 w 379"/>
                <a:gd name="T33" fmla="*/ 0 h 340"/>
                <a:gd name="T34" fmla="*/ 200 w 379"/>
                <a:gd name="T35" fmla="*/ 4 h 340"/>
                <a:gd name="T36" fmla="*/ 162 w 379"/>
                <a:gd name="T37" fmla="*/ 3 h 340"/>
                <a:gd name="T38" fmla="*/ 126 w 379"/>
                <a:gd name="T39" fmla="*/ 7 h 340"/>
                <a:gd name="T40" fmla="*/ 94 w 379"/>
                <a:gd name="T41" fmla="*/ 0 h 340"/>
                <a:gd name="T42" fmla="*/ 0 w 379"/>
                <a:gd name="T43" fmla="*/ 41 h 340"/>
                <a:gd name="T44" fmla="*/ 22 w 379"/>
                <a:gd name="T45" fmla="*/ 72 h 340"/>
                <a:gd name="T46" fmla="*/ 30 w 379"/>
                <a:gd name="T47" fmla="*/ 89 h 340"/>
                <a:gd name="T48" fmla="*/ 37 w 379"/>
                <a:gd name="T49" fmla="*/ 124 h 340"/>
                <a:gd name="T50" fmla="*/ 59 w 379"/>
                <a:gd name="T51" fmla="*/ 162 h 340"/>
                <a:gd name="T52" fmla="*/ 59 w 379"/>
                <a:gd name="T53" fmla="*/ 195 h 340"/>
                <a:gd name="T54" fmla="*/ 77 w 379"/>
                <a:gd name="T55" fmla="*/ 221 h 340"/>
                <a:gd name="T56" fmla="*/ 117 w 379"/>
                <a:gd name="T57" fmla="*/ 251 h 340"/>
                <a:gd name="T58" fmla="*/ 129 w 379"/>
                <a:gd name="T59" fmla="*/ 270 h 340"/>
                <a:gd name="T60" fmla="*/ 180 w 379"/>
                <a:gd name="T61" fmla="*/ 289 h 340"/>
                <a:gd name="T62" fmla="*/ 196 w 379"/>
                <a:gd name="T63" fmla="*/ 324 h 3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9" h="340">
                  <a:moveTo>
                    <a:pt x="196" y="324"/>
                  </a:moveTo>
                  <a:lnTo>
                    <a:pt x="217" y="320"/>
                  </a:lnTo>
                  <a:lnTo>
                    <a:pt x="232" y="340"/>
                  </a:lnTo>
                  <a:lnTo>
                    <a:pt x="251" y="336"/>
                  </a:lnTo>
                  <a:lnTo>
                    <a:pt x="259" y="316"/>
                  </a:lnTo>
                  <a:lnTo>
                    <a:pt x="280" y="299"/>
                  </a:lnTo>
                  <a:lnTo>
                    <a:pt x="297" y="293"/>
                  </a:lnTo>
                  <a:lnTo>
                    <a:pt x="297" y="278"/>
                  </a:lnTo>
                  <a:lnTo>
                    <a:pt x="314" y="243"/>
                  </a:lnTo>
                  <a:lnTo>
                    <a:pt x="308" y="238"/>
                  </a:lnTo>
                  <a:lnTo>
                    <a:pt x="310" y="227"/>
                  </a:lnTo>
                  <a:lnTo>
                    <a:pt x="306" y="221"/>
                  </a:lnTo>
                  <a:lnTo>
                    <a:pt x="306" y="206"/>
                  </a:lnTo>
                  <a:lnTo>
                    <a:pt x="310" y="193"/>
                  </a:lnTo>
                  <a:lnTo>
                    <a:pt x="314" y="176"/>
                  </a:lnTo>
                  <a:lnTo>
                    <a:pt x="321" y="175"/>
                  </a:lnTo>
                  <a:lnTo>
                    <a:pt x="346" y="190"/>
                  </a:lnTo>
                  <a:lnTo>
                    <a:pt x="363" y="184"/>
                  </a:lnTo>
                  <a:lnTo>
                    <a:pt x="369" y="177"/>
                  </a:lnTo>
                  <a:lnTo>
                    <a:pt x="376" y="177"/>
                  </a:lnTo>
                  <a:lnTo>
                    <a:pt x="379" y="153"/>
                  </a:lnTo>
                  <a:lnTo>
                    <a:pt x="372" y="128"/>
                  </a:lnTo>
                  <a:lnTo>
                    <a:pt x="374" y="109"/>
                  </a:lnTo>
                  <a:lnTo>
                    <a:pt x="370" y="89"/>
                  </a:lnTo>
                  <a:lnTo>
                    <a:pt x="348" y="91"/>
                  </a:lnTo>
                  <a:lnTo>
                    <a:pt x="325" y="104"/>
                  </a:lnTo>
                  <a:lnTo>
                    <a:pt x="308" y="107"/>
                  </a:lnTo>
                  <a:lnTo>
                    <a:pt x="305" y="90"/>
                  </a:lnTo>
                  <a:lnTo>
                    <a:pt x="271" y="56"/>
                  </a:lnTo>
                  <a:lnTo>
                    <a:pt x="279" y="36"/>
                  </a:lnTo>
                  <a:lnTo>
                    <a:pt x="276" y="9"/>
                  </a:lnTo>
                  <a:lnTo>
                    <a:pt x="268" y="9"/>
                  </a:lnTo>
                  <a:lnTo>
                    <a:pt x="258" y="12"/>
                  </a:lnTo>
                  <a:lnTo>
                    <a:pt x="239" y="0"/>
                  </a:lnTo>
                  <a:lnTo>
                    <a:pt x="220" y="6"/>
                  </a:lnTo>
                  <a:lnTo>
                    <a:pt x="200" y="4"/>
                  </a:lnTo>
                  <a:lnTo>
                    <a:pt x="171" y="6"/>
                  </a:lnTo>
                  <a:lnTo>
                    <a:pt x="162" y="3"/>
                  </a:lnTo>
                  <a:lnTo>
                    <a:pt x="141" y="21"/>
                  </a:lnTo>
                  <a:lnTo>
                    <a:pt x="126" y="7"/>
                  </a:lnTo>
                  <a:lnTo>
                    <a:pt x="105" y="10"/>
                  </a:lnTo>
                  <a:lnTo>
                    <a:pt x="94" y="0"/>
                  </a:lnTo>
                  <a:lnTo>
                    <a:pt x="41" y="28"/>
                  </a:lnTo>
                  <a:lnTo>
                    <a:pt x="0" y="41"/>
                  </a:lnTo>
                  <a:lnTo>
                    <a:pt x="22" y="55"/>
                  </a:lnTo>
                  <a:lnTo>
                    <a:pt x="22" y="72"/>
                  </a:lnTo>
                  <a:lnTo>
                    <a:pt x="29" y="75"/>
                  </a:lnTo>
                  <a:lnTo>
                    <a:pt x="30" y="89"/>
                  </a:lnTo>
                  <a:lnTo>
                    <a:pt x="25" y="102"/>
                  </a:lnTo>
                  <a:lnTo>
                    <a:pt x="37" y="124"/>
                  </a:lnTo>
                  <a:lnTo>
                    <a:pt x="38" y="152"/>
                  </a:lnTo>
                  <a:lnTo>
                    <a:pt x="59" y="162"/>
                  </a:lnTo>
                  <a:lnTo>
                    <a:pt x="61" y="179"/>
                  </a:lnTo>
                  <a:lnTo>
                    <a:pt x="59" y="195"/>
                  </a:lnTo>
                  <a:lnTo>
                    <a:pt x="77" y="207"/>
                  </a:lnTo>
                  <a:lnTo>
                    <a:pt x="77" y="221"/>
                  </a:lnTo>
                  <a:lnTo>
                    <a:pt x="99" y="241"/>
                  </a:lnTo>
                  <a:lnTo>
                    <a:pt x="117" y="251"/>
                  </a:lnTo>
                  <a:lnTo>
                    <a:pt x="117" y="262"/>
                  </a:lnTo>
                  <a:lnTo>
                    <a:pt x="129" y="270"/>
                  </a:lnTo>
                  <a:lnTo>
                    <a:pt x="142" y="260"/>
                  </a:lnTo>
                  <a:lnTo>
                    <a:pt x="180" y="289"/>
                  </a:lnTo>
                  <a:lnTo>
                    <a:pt x="183" y="306"/>
                  </a:lnTo>
                  <a:lnTo>
                    <a:pt x="196" y="324"/>
                  </a:lnTo>
                  <a:close/>
                </a:path>
              </a:pathLst>
            </a:custGeom>
            <a:noFill/>
            <a:ln w="63500" cap="flat" cmpd="sng">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13" name="Freeform 213">
              <a:extLst>
                <a:ext uri="{FF2B5EF4-FFF2-40B4-BE49-F238E27FC236}">
                  <a16:creationId xmlns:a16="http://schemas.microsoft.com/office/drawing/2014/main" xmlns="" id="{9BE85147-3DE7-498B-A7E7-0A597301F719}"/>
                </a:ext>
              </a:extLst>
            </p:cNvPr>
            <p:cNvSpPr>
              <a:spLocks/>
            </p:cNvSpPr>
            <p:nvPr/>
          </p:nvSpPr>
          <p:spPr bwMode="auto">
            <a:xfrm>
              <a:off x="68" y="317"/>
              <a:ext cx="145" cy="410"/>
            </a:xfrm>
            <a:custGeom>
              <a:avLst/>
              <a:gdLst>
                <a:gd name="T0" fmla="*/ 142 w 145"/>
                <a:gd name="T1" fmla="*/ 381 h 410"/>
                <a:gd name="T2" fmla="*/ 124 w 145"/>
                <a:gd name="T3" fmla="*/ 388 h 410"/>
                <a:gd name="T4" fmla="*/ 106 w 145"/>
                <a:gd name="T5" fmla="*/ 381 h 410"/>
                <a:gd name="T6" fmla="*/ 100 w 145"/>
                <a:gd name="T7" fmla="*/ 397 h 410"/>
                <a:gd name="T8" fmla="*/ 88 w 145"/>
                <a:gd name="T9" fmla="*/ 410 h 410"/>
                <a:gd name="T10" fmla="*/ 58 w 145"/>
                <a:gd name="T11" fmla="*/ 403 h 410"/>
                <a:gd name="T12" fmla="*/ 38 w 145"/>
                <a:gd name="T13" fmla="*/ 409 h 410"/>
                <a:gd name="T14" fmla="*/ 33 w 145"/>
                <a:gd name="T15" fmla="*/ 397 h 410"/>
                <a:gd name="T16" fmla="*/ 46 w 145"/>
                <a:gd name="T17" fmla="*/ 381 h 410"/>
                <a:gd name="T18" fmla="*/ 37 w 145"/>
                <a:gd name="T19" fmla="*/ 375 h 410"/>
                <a:gd name="T20" fmla="*/ 35 w 145"/>
                <a:gd name="T21" fmla="*/ 360 h 410"/>
                <a:gd name="T22" fmla="*/ 24 w 145"/>
                <a:gd name="T23" fmla="*/ 349 h 410"/>
                <a:gd name="T24" fmla="*/ 6 w 145"/>
                <a:gd name="T25" fmla="*/ 341 h 410"/>
                <a:gd name="T26" fmla="*/ 0 w 145"/>
                <a:gd name="T27" fmla="*/ 319 h 410"/>
                <a:gd name="T28" fmla="*/ 25 w 145"/>
                <a:gd name="T29" fmla="*/ 287 h 410"/>
                <a:gd name="T30" fmla="*/ 1 w 145"/>
                <a:gd name="T31" fmla="*/ 266 h 410"/>
                <a:gd name="T32" fmla="*/ 12 w 145"/>
                <a:gd name="T33" fmla="*/ 252 h 410"/>
                <a:gd name="T34" fmla="*/ 10 w 145"/>
                <a:gd name="T35" fmla="*/ 239 h 410"/>
                <a:gd name="T36" fmla="*/ 19 w 145"/>
                <a:gd name="T37" fmla="*/ 232 h 410"/>
                <a:gd name="T38" fmla="*/ 5 w 145"/>
                <a:gd name="T39" fmla="*/ 217 h 410"/>
                <a:gd name="T40" fmla="*/ 18 w 145"/>
                <a:gd name="T41" fmla="*/ 202 h 410"/>
                <a:gd name="T42" fmla="*/ 36 w 145"/>
                <a:gd name="T43" fmla="*/ 197 h 410"/>
                <a:gd name="T44" fmla="*/ 37 w 145"/>
                <a:gd name="T45" fmla="*/ 171 h 410"/>
                <a:gd name="T46" fmla="*/ 54 w 145"/>
                <a:gd name="T47" fmla="*/ 166 h 410"/>
                <a:gd name="T48" fmla="*/ 66 w 145"/>
                <a:gd name="T49" fmla="*/ 128 h 410"/>
                <a:gd name="T50" fmla="*/ 88 w 145"/>
                <a:gd name="T51" fmla="*/ 125 h 410"/>
                <a:gd name="T52" fmla="*/ 86 w 145"/>
                <a:gd name="T53" fmla="*/ 103 h 410"/>
                <a:gd name="T54" fmla="*/ 73 w 145"/>
                <a:gd name="T55" fmla="*/ 97 h 410"/>
                <a:gd name="T56" fmla="*/ 73 w 145"/>
                <a:gd name="T57" fmla="*/ 79 h 410"/>
                <a:gd name="T58" fmla="*/ 86 w 145"/>
                <a:gd name="T59" fmla="*/ 67 h 410"/>
                <a:gd name="T60" fmla="*/ 102 w 145"/>
                <a:gd name="T61" fmla="*/ 74 h 410"/>
                <a:gd name="T62" fmla="*/ 110 w 145"/>
                <a:gd name="T63" fmla="*/ 67 h 410"/>
                <a:gd name="T64" fmla="*/ 125 w 145"/>
                <a:gd name="T65" fmla="*/ 60 h 410"/>
                <a:gd name="T66" fmla="*/ 145 w 145"/>
                <a:gd name="T67" fmla="*/ 42 h 410"/>
                <a:gd name="T68" fmla="*/ 144 w 145"/>
                <a:gd name="T69" fmla="*/ 23 h 410"/>
                <a:gd name="T70" fmla="*/ 139 w 145"/>
                <a:gd name="T71" fmla="*/ 11 h 410"/>
                <a:gd name="T72" fmla="*/ 142 w 145"/>
                <a:gd name="T73" fmla="*/ 0 h 4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410">
                  <a:moveTo>
                    <a:pt x="142" y="381"/>
                  </a:moveTo>
                  <a:lnTo>
                    <a:pt x="124" y="388"/>
                  </a:lnTo>
                  <a:lnTo>
                    <a:pt x="106" y="381"/>
                  </a:lnTo>
                  <a:lnTo>
                    <a:pt x="100" y="397"/>
                  </a:lnTo>
                  <a:lnTo>
                    <a:pt x="88" y="410"/>
                  </a:lnTo>
                  <a:lnTo>
                    <a:pt x="58" y="403"/>
                  </a:lnTo>
                  <a:lnTo>
                    <a:pt x="38" y="409"/>
                  </a:lnTo>
                  <a:lnTo>
                    <a:pt x="33" y="397"/>
                  </a:lnTo>
                  <a:lnTo>
                    <a:pt x="46" y="381"/>
                  </a:lnTo>
                  <a:lnTo>
                    <a:pt x="37" y="375"/>
                  </a:lnTo>
                  <a:lnTo>
                    <a:pt x="35" y="360"/>
                  </a:lnTo>
                  <a:lnTo>
                    <a:pt x="24" y="349"/>
                  </a:lnTo>
                  <a:lnTo>
                    <a:pt x="6" y="341"/>
                  </a:lnTo>
                  <a:lnTo>
                    <a:pt x="0" y="319"/>
                  </a:lnTo>
                  <a:lnTo>
                    <a:pt x="25" y="287"/>
                  </a:lnTo>
                  <a:lnTo>
                    <a:pt x="1" y="266"/>
                  </a:lnTo>
                  <a:lnTo>
                    <a:pt x="12" y="252"/>
                  </a:lnTo>
                  <a:lnTo>
                    <a:pt x="10" y="239"/>
                  </a:lnTo>
                  <a:lnTo>
                    <a:pt x="19" y="232"/>
                  </a:lnTo>
                  <a:lnTo>
                    <a:pt x="5" y="217"/>
                  </a:lnTo>
                  <a:lnTo>
                    <a:pt x="18" y="202"/>
                  </a:lnTo>
                  <a:lnTo>
                    <a:pt x="36" y="197"/>
                  </a:lnTo>
                  <a:lnTo>
                    <a:pt x="37" y="171"/>
                  </a:lnTo>
                  <a:lnTo>
                    <a:pt x="54" y="166"/>
                  </a:lnTo>
                  <a:lnTo>
                    <a:pt x="66" y="128"/>
                  </a:lnTo>
                  <a:lnTo>
                    <a:pt x="88" y="125"/>
                  </a:lnTo>
                  <a:lnTo>
                    <a:pt x="86" y="103"/>
                  </a:lnTo>
                  <a:lnTo>
                    <a:pt x="73" y="97"/>
                  </a:lnTo>
                  <a:lnTo>
                    <a:pt x="73" y="79"/>
                  </a:lnTo>
                  <a:lnTo>
                    <a:pt x="86" y="67"/>
                  </a:lnTo>
                  <a:lnTo>
                    <a:pt x="102" y="74"/>
                  </a:lnTo>
                  <a:lnTo>
                    <a:pt x="110" y="67"/>
                  </a:lnTo>
                  <a:lnTo>
                    <a:pt x="125" y="60"/>
                  </a:lnTo>
                  <a:lnTo>
                    <a:pt x="145" y="42"/>
                  </a:lnTo>
                  <a:lnTo>
                    <a:pt x="144" y="23"/>
                  </a:lnTo>
                  <a:lnTo>
                    <a:pt x="139" y="11"/>
                  </a:lnTo>
                  <a:lnTo>
                    <a:pt x="142" y="0"/>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14" name="Freeform 214">
              <a:extLst>
                <a:ext uri="{FF2B5EF4-FFF2-40B4-BE49-F238E27FC236}">
                  <a16:creationId xmlns:a16="http://schemas.microsoft.com/office/drawing/2014/main" xmlns="" id="{34ADFB3A-256E-437E-8251-ECDA7FF8F905}"/>
                </a:ext>
              </a:extLst>
            </p:cNvPr>
            <p:cNvSpPr>
              <a:spLocks/>
            </p:cNvSpPr>
            <p:nvPr/>
          </p:nvSpPr>
          <p:spPr bwMode="auto">
            <a:xfrm>
              <a:off x="519" y="387"/>
              <a:ext cx="123" cy="75"/>
            </a:xfrm>
            <a:custGeom>
              <a:avLst/>
              <a:gdLst>
                <a:gd name="T0" fmla="*/ 0 w 123"/>
                <a:gd name="T1" fmla="*/ 0 h 75"/>
                <a:gd name="T2" fmla="*/ 7 w 123"/>
                <a:gd name="T3" fmla="*/ 25 h 75"/>
                <a:gd name="T4" fmla="*/ 3 w 123"/>
                <a:gd name="T5" fmla="*/ 47 h 75"/>
                <a:gd name="T6" fmla="*/ 15 w 123"/>
                <a:gd name="T7" fmla="*/ 62 h 75"/>
                <a:gd name="T8" fmla="*/ 31 w 123"/>
                <a:gd name="T9" fmla="*/ 75 h 75"/>
                <a:gd name="T10" fmla="*/ 71 w 123"/>
                <a:gd name="T11" fmla="*/ 70 h 75"/>
                <a:gd name="T12" fmla="*/ 96 w 123"/>
                <a:gd name="T13" fmla="*/ 70 h 75"/>
                <a:gd name="T14" fmla="*/ 123 w 123"/>
                <a:gd name="T15" fmla="*/ 62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 h="75">
                  <a:moveTo>
                    <a:pt x="0" y="0"/>
                  </a:moveTo>
                  <a:lnTo>
                    <a:pt x="7" y="25"/>
                  </a:lnTo>
                  <a:lnTo>
                    <a:pt x="3" y="47"/>
                  </a:lnTo>
                  <a:lnTo>
                    <a:pt x="15" y="62"/>
                  </a:lnTo>
                  <a:lnTo>
                    <a:pt x="31" y="75"/>
                  </a:lnTo>
                  <a:lnTo>
                    <a:pt x="71" y="70"/>
                  </a:lnTo>
                  <a:lnTo>
                    <a:pt x="96" y="70"/>
                  </a:lnTo>
                  <a:lnTo>
                    <a:pt x="123" y="62"/>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15" name="Freeform 215">
              <a:extLst>
                <a:ext uri="{FF2B5EF4-FFF2-40B4-BE49-F238E27FC236}">
                  <a16:creationId xmlns:a16="http://schemas.microsoft.com/office/drawing/2014/main" xmlns="" id="{7ACE7A2E-EAC8-4358-925A-6A7CFADF1D04}"/>
                </a:ext>
              </a:extLst>
            </p:cNvPr>
            <p:cNvSpPr>
              <a:spLocks/>
            </p:cNvSpPr>
            <p:nvPr/>
          </p:nvSpPr>
          <p:spPr bwMode="auto">
            <a:xfrm>
              <a:off x="554" y="508"/>
              <a:ext cx="135" cy="228"/>
            </a:xfrm>
            <a:custGeom>
              <a:avLst/>
              <a:gdLst>
                <a:gd name="T0" fmla="*/ 135 w 135"/>
                <a:gd name="T1" fmla="*/ 6 h 228"/>
                <a:gd name="T2" fmla="*/ 122 w 135"/>
                <a:gd name="T3" fmla="*/ 6 h 228"/>
                <a:gd name="T4" fmla="*/ 104 w 135"/>
                <a:gd name="T5" fmla="*/ 0 h 228"/>
                <a:gd name="T6" fmla="*/ 64 w 135"/>
                <a:gd name="T7" fmla="*/ 15 h 228"/>
                <a:gd name="T8" fmla="*/ 29 w 135"/>
                <a:gd name="T9" fmla="*/ 5 h 228"/>
                <a:gd name="T10" fmla="*/ 1 w 135"/>
                <a:gd name="T11" fmla="*/ 16 h 228"/>
                <a:gd name="T12" fmla="*/ 0 w 135"/>
                <a:gd name="T13" fmla="*/ 51 h 228"/>
                <a:gd name="T14" fmla="*/ 12 w 135"/>
                <a:gd name="T15" fmla="*/ 78 h 228"/>
                <a:gd name="T16" fmla="*/ 18 w 135"/>
                <a:gd name="T17" fmla="*/ 107 h 228"/>
                <a:gd name="T18" fmla="*/ 40 w 135"/>
                <a:gd name="T19" fmla="*/ 151 h 228"/>
                <a:gd name="T20" fmla="*/ 46 w 135"/>
                <a:gd name="T21" fmla="*/ 196 h 228"/>
                <a:gd name="T22" fmla="*/ 75 w 135"/>
                <a:gd name="T23" fmla="*/ 186 h 228"/>
                <a:gd name="T24" fmla="*/ 100 w 135"/>
                <a:gd name="T25" fmla="*/ 228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228">
                  <a:moveTo>
                    <a:pt x="135" y="6"/>
                  </a:moveTo>
                  <a:lnTo>
                    <a:pt x="122" y="6"/>
                  </a:lnTo>
                  <a:lnTo>
                    <a:pt x="104" y="0"/>
                  </a:lnTo>
                  <a:lnTo>
                    <a:pt x="64" y="15"/>
                  </a:lnTo>
                  <a:lnTo>
                    <a:pt x="29" y="5"/>
                  </a:lnTo>
                  <a:lnTo>
                    <a:pt x="1" y="16"/>
                  </a:lnTo>
                  <a:lnTo>
                    <a:pt x="0" y="51"/>
                  </a:lnTo>
                  <a:lnTo>
                    <a:pt x="12" y="78"/>
                  </a:lnTo>
                  <a:lnTo>
                    <a:pt x="18" y="107"/>
                  </a:lnTo>
                  <a:lnTo>
                    <a:pt x="40" y="151"/>
                  </a:lnTo>
                  <a:lnTo>
                    <a:pt x="46" y="196"/>
                  </a:lnTo>
                  <a:lnTo>
                    <a:pt x="75" y="186"/>
                  </a:lnTo>
                  <a:lnTo>
                    <a:pt x="100" y="228"/>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16" name="Freeform 216">
              <a:extLst>
                <a:ext uri="{FF2B5EF4-FFF2-40B4-BE49-F238E27FC236}">
                  <a16:creationId xmlns:a16="http://schemas.microsoft.com/office/drawing/2014/main" xmlns="" id="{DB75EA09-C670-490A-B0E2-DF08E3E764B7}"/>
                </a:ext>
              </a:extLst>
            </p:cNvPr>
            <p:cNvSpPr>
              <a:spLocks/>
            </p:cNvSpPr>
            <p:nvPr/>
          </p:nvSpPr>
          <p:spPr bwMode="auto">
            <a:xfrm>
              <a:off x="642" y="513"/>
              <a:ext cx="63" cy="240"/>
            </a:xfrm>
            <a:custGeom>
              <a:avLst/>
              <a:gdLst>
                <a:gd name="T0" fmla="*/ 48 w 63"/>
                <a:gd name="T1" fmla="*/ 240 h 240"/>
                <a:gd name="T2" fmla="*/ 62 w 63"/>
                <a:gd name="T3" fmla="*/ 219 h 240"/>
                <a:gd name="T4" fmla="*/ 59 w 63"/>
                <a:gd name="T5" fmla="*/ 189 h 240"/>
                <a:gd name="T6" fmla="*/ 63 w 63"/>
                <a:gd name="T7" fmla="*/ 163 h 240"/>
                <a:gd name="T8" fmla="*/ 54 w 63"/>
                <a:gd name="T9" fmla="*/ 155 h 240"/>
                <a:gd name="T10" fmla="*/ 55 w 63"/>
                <a:gd name="T11" fmla="*/ 143 h 240"/>
                <a:gd name="T12" fmla="*/ 58 w 63"/>
                <a:gd name="T13" fmla="*/ 137 h 240"/>
                <a:gd name="T14" fmla="*/ 41 w 63"/>
                <a:gd name="T15" fmla="*/ 120 h 240"/>
                <a:gd name="T16" fmla="*/ 24 w 63"/>
                <a:gd name="T17" fmla="*/ 102 h 240"/>
                <a:gd name="T18" fmla="*/ 27 w 63"/>
                <a:gd name="T19" fmla="*/ 89 h 240"/>
                <a:gd name="T20" fmla="*/ 15 w 63"/>
                <a:gd name="T21" fmla="*/ 61 h 240"/>
                <a:gd name="T22" fmla="*/ 7 w 63"/>
                <a:gd name="T23" fmla="*/ 49 h 240"/>
                <a:gd name="T24" fmla="*/ 11 w 63"/>
                <a:gd name="T25" fmla="*/ 42 h 240"/>
                <a:gd name="T26" fmla="*/ 8 w 63"/>
                <a:gd name="T27" fmla="*/ 34 h 240"/>
                <a:gd name="T28" fmla="*/ 0 w 63"/>
                <a:gd name="T29" fmla="*/ 33 h 240"/>
                <a:gd name="T30" fmla="*/ 2 w 63"/>
                <a:gd name="T31" fmla="*/ 25 h 240"/>
                <a:gd name="T32" fmla="*/ 26 w 63"/>
                <a:gd name="T33" fmla="*/ 14 h 240"/>
                <a:gd name="T34" fmla="*/ 26 w 63"/>
                <a:gd name="T35" fmla="*/ 5 h 240"/>
                <a:gd name="T36" fmla="*/ 38 w 63"/>
                <a:gd name="T37" fmla="*/ 0 h 240"/>
                <a:gd name="T38" fmla="*/ 46 w 63"/>
                <a:gd name="T39" fmla="*/ 1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240">
                  <a:moveTo>
                    <a:pt x="48" y="240"/>
                  </a:moveTo>
                  <a:lnTo>
                    <a:pt x="62" y="219"/>
                  </a:lnTo>
                  <a:lnTo>
                    <a:pt x="59" y="189"/>
                  </a:lnTo>
                  <a:lnTo>
                    <a:pt x="63" y="163"/>
                  </a:lnTo>
                  <a:lnTo>
                    <a:pt x="54" y="155"/>
                  </a:lnTo>
                  <a:lnTo>
                    <a:pt x="55" y="143"/>
                  </a:lnTo>
                  <a:lnTo>
                    <a:pt x="58" y="137"/>
                  </a:lnTo>
                  <a:lnTo>
                    <a:pt x="41" y="120"/>
                  </a:lnTo>
                  <a:lnTo>
                    <a:pt x="24" y="102"/>
                  </a:lnTo>
                  <a:lnTo>
                    <a:pt x="27" y="89"/>
                  </a:lnTo>
                  <a:lnTo>
                    <a:pt x="15" y="61"/>
                  </a:lnTo>
                  <a:lnTo>
                    <a:pt x="7" y="49"/>
                  </a:lnTo>
                  <a:lnTo>
                    <a:pt x="11" y="42"/>
                  </a:lnTo>
                  <a:lnTo>
                    <a:pt x="8" y="34"/>
                  </a:lnTo>
                  <a:lnTo>
                    <a:pt x="0" y="33"/>
                  </a:lnTo>
                  <a:lnTo>
                    <a:pt x="2" y="25"/>
                  </a:lnTo>
                  <a:lnTo>
                    <a:pt x="26" y="14"/>
                  </a:lnTo>
                  <a:lnTo>
                    <a:pt x="26" y="5"/>
                  </a:lnTo>
                  <a:lnTo>
                    <a:pt x="38" y="0"/>
                  </a:lnTo>
                  <a:lnTo>
                    <a:pt x="46" y="1"/>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17" name="Freeform 217">
              <a:extLst>
                <a:ext uri="{FF2B5EF4-FFF2-40B4-BE49-F238E27FC236}">
                  <a16:creationId xmlns:a16="http://schemas.microsoft.com/office/drawing/2014/main" xmlns="" id="{102795F7-A0A0-439F-9030-FA4D38B19C0A}"/>
                </a:ext>
              </a:extLst>
            </p:cNvPr>
            <p:cNvSpPr>
              <a:spLocks/>
            </p:cNvSpPr>
            <p:nvPr/>
          </p:nvSpPr>
          <p:spPr bwMode="auto">
            <a:xfrm>
              <a:off x="446" y="338"/>
              <a:ext cx="260" cy="172"/>
            </a:xfrm>
            <a:custGeom>
              <a:avLst/>
              <a:gdLst>
                <a:gd name="T0" fmla="*/ 240 w 260"/>
                <a:gd name="T1" fmla="*/ 172 h 172"/>
                <a:gd name="T2" fmla="*/ 244 w 260"/>
                <a:gd name="T3" fmla="*/ 162 h 172"/>
                <a:gd name="T4" fmla="*/ 258 w 260"/>
                <a:gd name="T5" fmla="*/ 157 h 172"/>
                <a:gd name="T6" fmla="*/ 260 w 260"/>
                <a:gd name="T7" fmla="*/ 148 h 172"/>
                <a:gd name="T8" fmla="*/ 252 w 260"/>
                <a:gd name="T9" fmla="*/ 136 h 172"/>
                <a:gd name="T10" fmla="*/ 252 w 260"/>
                <a:gd name="T11" fmla="*/ 122 h 172"/>
                <a:gd name="T12" fmla="*/ 232 w 260"/>
                <a:gd name="T13" fmla="*/ 115 h 172"/>
                <a:gd name="T14" fmla="*/ 225 w 260"/>
                <a:gd name="T15" fmla="*/ 106 h 172"/>
                <a:gd name="T16" fmla="*/ 192 w 260"/>
                <a:gd name="T17" fmla="*/ 112 h 172"/>
                <a:gd name="T18" fmla="*/ 199 w 260"/>
                <a:gd name="T19" fmla="*/ 98 h 172"/>
                <a:gd name="T20" fmla="*/ 190 w 260"/>
                <a:gd name="T21" fmla="*/ 88 h 172"/>
                <a:gd name="T22" fmla="*/ 167 w 260"/>
                <a:gd name="T23" fmla="*/ 88 h 172"/>
                <a:gd name="T24" fmla="*/ 153 w 260"/>
                <a:gd name="T25" fmla="*/ 99 h 172"/>
                <a:gd name="T26" fmla="*/ 142 w 260"/>
                <a:gd name="T27" fmla="*/ 87 h 172"/>
                <a:gd name="T28" fmla="*/ 144 w 260"/>
                <a:gd name="T29" fmla="*/ 75 h 172"/>
                <a:gd name="T30" fmla="*/ 125 w 260"/>
                <a:gd name="T31" fmla="*/ 56 h 172"/>
                <a:gd name="T32" fmla="*/ 128 w 260"/>
                <a:gd name="T33" fmla="*/ 34 h 172"/>
                <a:gd name="T34" fmla="*/ 116 w 260"/>
                <a:gd name="T35" fmla="*/ 32 h 172"/>
                <a:gd name="T36" fmla="*/ 93 w 260"/>
                <a:gd name="T37" fmla="*/ 29 h 172"/>
                <a:gd name="T38" fmla="*/ 73 w 260"/>
                <a:gd name="T39" fmla="*/ 50 h 172"/>
                <a:gd name="T40" fmla="*/ 68 w 260"/>
                <a:gd name="T41" fmla="*/ 31 h 172"/>
                <a:gd name="T42" fmla="*/ 57 w 260"/>
                <a:gd name="T43" fmla="*/ 32 h 172"/>
                <a:gd name="T44" fmla="*/ 41 w 260"/>
                <a:gd name="T45" fmla="*/ 25 h 172"/>
                <a:gd name="T46" fmla="*/ 41 w 260"/>
                <a:gd name="T47" fmla="*/ 16 h 172"/>
                <a:gd name="T48" fmla="*/ 0 w 260"/>
                <a:gd name="T49" fmla="*/ 0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0" h="172">
                  <a:moveTo>
                    <a:pt x="240" y="172"/>
                  </a:moveTo>
                  <a:lnTo>
                    <a:pt x="244" y="162"/>
                  </a:lnTo>
                  <a:lnTo>
                    <a:pt x="258" y="157"/>
                  </a:lnTo>
                  <a:lnTo>
                    <a:pt x="260" y="148"/>
                  </a:lnTo>
                  <a:lnTo>
                    <a:pt x="252" y="136"/>
                  </a:lnTo>
                  <a:lnTo>
                    <a:pt x="252" y="122"/>
                  </a:lnTo>
                  <a:lnTo>
                    <a:pt x="232" y="115"/>
                  </a:lnTo>
                  <a:lnTo>
                    <a:pt x="225" y="106"/>
                  </a:lnTo>
                  <a:lnTo>
                    <a:pt x="192" y="112"/>
                  </a:lnTo>
                  <a:lnTo>
                    <a:pt x="199" y="98"/>
                  </a:lnTo>
                  <a:lnTo>
                    <a:pt x="190" y="88"/>
                  </a:lnTo>
                  <a:lnTo>
                    <a:pt x="167" y="88"/>
                  </a:lnTo>
                  <a:lnTo>
                    <a:pt x="153" y="99"/>
                  </a:lnTo>
                  <a:lnTo>
                    <a:pt x="142" y="87"/>
                  </a:lnTo>
                  <a:lnTo>
                    <a:pt x="144" y="75"/>
                  </a:lnTo>
                  <a:lnTo>
                    <a:pt x="125" y="56"/>
                  </a:lnTo>
                  <a:lnTo>
                    <a:pt x="128" y="34"/>
                  </a:lnTo>
                  <a:lnTo>
                    <a:pt x="116" y="32"/>
                  </a:lnTo>
                  <a:lnTo>
                    <a:pt x="93" y="29"/>
                  </a:lnTo>
                  <a:lnTo>
                    <a:pt x="73" y="50"/>
                  </a:lnTo>
                  <a:lnTo>
                    <a:pt x="68" y="31"/>
                  </a:lnTo>
                  <a:lnTo>
                    <a:pt x="57" y="32"/>
                  </a:lnTo>
                  <a:lnTo>
                    <a:pt x="41" y="25"/>
                  </a:lnTo>
                  <a:lnTo>
                    <a:pt x="41" y="16"/>
                  </a:lnTo>
                  <a:lnTo>
                    <a:pt x="0" y="0"/>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18" name="Freeform 218">
              <a:extLst>
                <a:ext uri="{FF2B5EF4-FFF2-40B4-BE49-F238E27FC236}">
                  <a16:creationId xmlns:a16="http://schemas.microsoft.com/office/drawing/2014/main" xmlns="" id="{829185CD-EFFA-4815-9BF9-4A7B899B1058}"/>
                </a:ext>
              </a:extLst>
            </p:cNvPr>
            <p:cNvSpPr>
              <a:spLocks/>
            </p:cNvSpPr>
            <p:nvPr/>
          </p:nvSpPr>
          <p:spPr bwMode="auto">
            <a:xfrm>
              <a:off x="494" y="703"/>
              <a:ext cx="107" cy="79"/>
            </a:xfrm>
            <a:custGeom>
              <a:avLst/>
              <a:gdLst>
                <a:gd name="T0" fmla="*/ 0 w 107"/>
                <a:gd name="T1" fmla="*/ 79 h 79"/>
                <a:gd name="T2" fmla="*/ 7 w 107"/>
                <a:gd name="T3" fmla="*/ 68 h 79"/>
                <a:gd name="T4" fmla="*/ 17 w 107"/>
                <a:gd name="T5" fmla="*/ 59 h 79"/>
                <a:gd name="T6" fmla="*/ 30 w 107"/>
                <a:gd name="T7" fmla="*/ 60 h 79"/>
                <a:gd name="T8" fmla="*/ 37 w 107"/>
                <a:gd name="T9" fmla="*/ 51 h 79"/>
                <a:gd name="T10" fmla="*/ 50 w 107"/>
                <a:gd name="T11" fmla="*/ 35 h 79"/>
                <a:gd name="T12" fmla="*/ 68 w 107"/>
                <a:gd name="T13" fmla="*/ 17 h 79"/>
                <a:gd name="T14" fmla="*/ 107 w 107"/>
                <a:gd name="T15" fmla="*/ 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79">
                  <a:moveTo>
                    <a:pt x="0" y="79"/>
                  </a:moveTo>
                  <a:lnTo>
                    <a:pt x="7" y="68"/>
                  </a:lnTo>
                  <a:lnTo>
                    <a:pt x="17" y="59"/>
                  </a:lnTo>
                  <a:lnTo>
                    <a:pt x="30" y="60"/>
                  </a:lnTo>
                  <a:lnTo>
                    <a:pt x="37" y="51"/>
                  </a:lnTo>
                  <a:lnTo>
                    <a:pt x="50" y="35"/>
                  </a:lnTo>
                  <a:lnTo>
                    <a:pt x="68" y="17"/>
                  </a:lnTo>
                  <a:lnTo>
                    <a:pt x="107" y="0"/>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19" name="Freeform 219">
              <a:extLst>
                <a:ext uri="{FF2B5EF4-FFF2-40B4-BE49-F238E27FC236}">
                  <a16:creationId xmlns:a16="http://schemas.microsoft.com/office/drawing/2014/main" xmlns="" id="{C8FF9DE6-2AA7-4F40-AB04-98FB72AD3BA7}"/>
                </a:ext>
              </a:extLst>
            </p:cNvPr>
            <p:cNvSpPr>
              <a:spLocks/>
            </p:cNvSpPr>
            <p:nvPr/>
          </p:nvSpPr>
          <p:spPr bwMode="auto">
            <a:xfrm>
              <a:off x="407" y="697"/>
              <a:ext cx="143" cy="52"/>
            </a:xfrm>
            <a:custGeom>
              <a:avLst/>
              <a:gdLst>
                <a:gd name="T0" fmla="*/ 0 w 143"/>
                <a:gd name="T1" fmla="*/ 52 h 52"/>
                <a:gd name="T2" fmla="*/ 16 w 143"/>
                <a:gd name="T3" fmla="*/ 34 h 52"/>
                <a:gd name="T4" fmla="*/ 21 w 143"/>
                <a:gd name="T5" fmla="*/ 32 h 52"/>
                <a:gd name="T6" fmla="*/ 32 w 143"/>
                <a:gd name="T7" fmla="*/ 26 h 52"/>
                <a:gd name="T8" fmla="*/ 47 w 143"/>
                <a:gd name="T9" fmla="*/ 15 h 52"/>
                <a:gd name="T10" fmla="*/ 67 w 143"/>
                <a:gd name="T11" fmla="*/ 0 h 52"/>
                <a:gd name="T12" fmla="*/ 115 w 143"/>
                <a:gd name="T13" fmla="*/ 3 h 52"/>
                <a:gd name="T14" fmla="*/ 125 w 143"/>
                <a:gd name="T15" fmla="*/ 10 h 52"/>
                <a:gd name="T16" fmla="*/ 143 w 143"/>
                <a:gd name="T17" fmla="*/ 33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52">
                  <a:moveTo>
                    <a:pt x="0" y="52"/>
                  </a:moveTo>
                  <a:cubicBezTo>
                    <a:pt x="6" y="50"/>
                    <a:pt x="10" y="36"/>
                    <a:pt x="16" y="34"/>
                  </a:cubicBezTo>
                  <a:lnTo>
                    <a:pt x="21" y="32"/>
                  </a:lnTo>
                  <a:lnTo>
                    <a:pt x="32" y="26"/>
                  </a:lnTo>
                  <a:lnTo>
                    <a:pt x="47" y="15"/>
                  </a:lnTo>
                  <a:lnTo>
                    <a:pt x="67" y="0"/>
                  </a:lnTo>
                  <a:lnTo>
                    <a:pt x="115" y="3"/>
                  </a:lnTo>
                  <a:lnTo>
                    <a:pt x="125" y="10"/>
                  </a:lnTo>
                  <a:lnTo>
                    <a:pt x="143" y="33"/>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20" name="Freeform 220">
              <a:extLst>
                <a:ext uri="{FF2B5EF4-FFF2-40B4-BE49-F238E27FC236}">
                  <a16:creationId xmlns:a16="http://schemas.microsoft.com/office/drawing/2014/main" xmlns="" id="{A59DC682-47C1-4165-A0AB-34FD30AC51C9}"/>
                </a:ext>
              </a:extLst>
            </p:cNvPr>
            <p:cNvSpPr>
              <a:spLocks/>
            </p:cNvSpPr>
            <p:nvPr/>
          </p:nvSpPr>
          <p:spPr bwMode="auto">
            <a:xfrm>
              <a:off x="671" y="526"/>
              <a:ext cx="71" cy="235"/>
            </a:xfrm>
            <a:custGeom>
              <a:avLst/>
              <a:gdLst>
                <a:gd name="T0" fmla="*/ 0 w 71"/>
                <a:gd name="T1" fmla="*/ 0 h 235"/>
                <a:gd name="T2" fmla="*/ 9 w 71"/>
                <a:gd name="T3" fmla="*/ 4 h 235"/>
                <a:gd name="T4" fmla="*/ 7 w 71"/>
                <a:gd name="T5" fmla="*/ 18 h 235"/>
                <a:gd name="T6" fmla="*/ 7 w 71"/>
                <a:gd name="T7" fmla="*/ 27 h 235"/>
                <a:gd name="T8" fmla="*/ 11 w 71"/>
                <a:gd name="T9" fmla="*/ 30 h 235"/>
                <a:gd name="T10" fmla="*/ 7 w 71"/>
                <a:gd name="T11" fmla="*/ 32 h 235"/>
                <a:gd name="T12" fmla="*/ 2 w 71"/>
                <a:gd name="T13" fmla="*/ 41 h 235"/>
                <a:gd name="T14" fmla="*/ 12 w 71"/>
                <a:gd name="T15" fmla="*/ 49 h 235"/>
                <a:gd name="T16" fmla="*/ 26 w 71"/>
                <a:gd name="T17" fmla="*/ 48 h 235"/>
                <a:gd name="T18" fmla="*/ 29 w 71"/>
                <a:gd name="T19" fmla="*/ 58 h 235"/>
                <a:gd name="T20" fmla="*/ 38 w 71"/>
                <a:gd name="T21" fmla="*/ 56 h 235"/>
                <a:gd name="T22" fmla="*/ 44 w 71"/>
                <a:gd name="T23" fmla="*/ 61 h 235"/>
                <a:gd name="T24" fmla="*/ 57 w 71"/>
                <a:gd name="T25" fmla="*/ 59 h 235"/>
                <a:gd name="T26" fmla="*/ 71 w 71"/>
                <a:gd name="T27" fmla="*/ 66 h 235"/>
                <a:gd name="T28" fmla="*/ 71 w 71"/>
                <a:gd name="T29" fmla="*/ 73 h 235"/>
                <a:gd name="T30" fmla="*/ 59 w 71"/>
                <a:gd name="T31" fmla="*/ 72 h 235"/>
                <a:gd name="T32" fmla="*/ 44 w 71"/>
                <a:gd name="T33" fmla="*/ 77 h 235"/>
                <a:gd name="T34" fmla="*/ 53 w 71"/>
                <a:gd name="T35" fmla="*/ 89 h 235"/>
                <a:gd name="T36" fmla="*/ 58 w 71"/>
                <a:gd name="T37" fmla="*/ 87 h 235"/>
                <a:gd name="T38" fmla="*/ 54 w 71"/>
                <a:gd name="T39" fmla="*/ 96 h 235"/>
                <a:gd name="T40" fmla="*/ 50 w 71"/>
                <a:gd name="T41" fmla="*/ 114 h 235"/>
                <a:gd name="T42" fmla="*/ 44 w 71"/>
                <a:gd name="T43" fmla="*/ 117 h 235"/>
                <a:gd name="T44" fmla="*/ 45 w 71"/>
                <a:gd name="T45" fmla="*/ 124 h 235"/>
                <a:gd name="T46" fmla="*/ 47 w 71"/>
                <a:gd name="T47" fmla="*/ 133 h 235"/>
                <a:gd name="T48" fmla="*/ 43 w 71"/>
                <a:gd name="T49" fmla="*/ 140 h 235"/>
                <a:gd name="T50" fmla="*/ 46 w 71"/>
                <a:gd name="T51" fmla="*/ 151 h 235"/>
                <a:gd name="T52" fmla="*/ 52 w 71"/>
                <a:gd name="T53" fmla="*/ 151 h 235"/>
                <a:gd name="T54" fmla="*/ 57 w 71"/>
                <a:gd name="T55" fmla="*/ 167 h 235"/>
                <a:gd name="T56" fmla="*/ 64 w 71"/>
                <a:gd name="T57" fmla="*/ 185 h 235"/>
                <a:gd name="T58" fmla="*/ 68 w 71"/>
                <a:gd name="T59" fmla="*/ 198 h 235"/>
                <a:gd name="T60" fmla="*/ 61 w 71"/>
                <a:gd name="T61" fmla="*/ 201 h 235"/>
                <a:gd name="T62" fmla="*/ 51 w 71"/>
                <a:gd name="T63" fmla="*/ 215 h 235"/>
                <a:gd name="T64" fmla="*/ 43 w 71"/>
                <a:gd name="T65" fmla="*/ 225 h 235"/>
                <a:gd name="T66" fmla="*/ 18 w 71"/>
                <a:gd name="T67" fmla="*/ 235 h 2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1" h="235">
                  <a:moveTo>
                    <a:pt x="0" y="0"/>
                  </a:moveTo>
                  <a:lnTo>
                    <a:pt x="9" y="4"/>
                  </a:lnTo>
                  <a:lnTo>
                    <a:pt x="7" y="18"/>
                  </a:lnTo>
                  <a:lnTo>
                    <a:pt x="7" y="27"/>
                  </a:lnTo>
                  <a:lnTo>
                    <a:pt x="11" y="30"/>
                  </a:lnTo>
                  <a:lnTo>
                    <a:pt x="7" y="32"/>
                  </a:lnTo>
                  <a:lnTo>
                    <a:pt x="2" y="41"/>
                  </a:lnTo>
                  <a:lnTo>
                    <a:pt x="12" y="49"/>
                  </a:lnTo>
                  <a:lnTo>
                    <a:pt x="26" y="48"/>
                  </a:lnTo>
                  <a:lnTo>
                    <a:pt x="29" y="58"/>
                  </a:lnTo>
                  <a:lnTo>
                    <a:pt x="38" y="56"/>
                  </a:lnTo>
                  <a:lnTo>
                    <a:pt x="44" y="61"/>
                  </a:lnTo>
                  <a:lnTo>
                    <a:pt x="57" y="59"/>
                  </a:lnTo>
                  <a:lnTo>
                    <a:pt x="71" y="66"/>
                  </a:lnTo>
                  <a:lnTo>
                    <a:pt x="71" y="73"/>
                  </a:lnTo>
                  <a:lnTo>
                    <a:pt x="59" y="72"/>
                  </a:lnTo>
                  <a:lnTo>
                    <a:pt x="44" y="77"/>
                  </a:lnTo>
                  <a:lnTo>
                    <a:pt x="53" y="89"/>
                  </a:lnTo>
                  <a:lnTo>
                    <a:pt x="58" y="87"/>
                  </a:lnTo>
                  <a:lnTo>
                    <a:pt x="54" y="96"/>
                  </a:lnTo>
                  <a:lnTo>
                    <a:pt x="50" y="114"/>
                  </a:lnTo>
                  <a:lnTo>
                    <a:pt x="44" y="117"/>
                  </a:lnTo>
                  <a:lnTo>
                    <a:pt x="45" y="124"/>
                  </a:lnTo>
                  <a:lnTo>
                    <a:pt x="47" y="133"/>
                  </a:lnTo>
                  <a:lnTo>
                    <a:pt x="43" y="140"/>
                  </a:lnTo>
                  <a:lnTo>
                    <a:pt x="46" y="151"/>
                  </a:lnTo>
                  <a:lnTo>
                    <a:pt x="52" y="151"/>
                  </a:lnTo>
                  <a:lnTo>
                    <a:pt x="57" y="167"/>
                  </a:lnTo>
                  <a:lnTo>
                    <a:pt x="64" y="185"/>
                  </a:lnTo>
                  <a:lnTo>
                    <a:pt x="68" y="198"/>
                  </a:lnTo>
                  <a:lnTo>
                    <a:pt x="61" y="201"/>
                  </a:lnTo>
                  <a:lnTo>
                    <a:pt x="51" y="215"/>
                  </a:lnTo>
                  <a:lnTo>
                    <a:pt x="43" y="225"/>
                  </a:lnTo>
                  <a:lnTo>
                    <a:pt x="18" y="235"/>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21" name="Freeform 221">
              <a:extLst>
                <a:ext uri="{FF2B5EF4-FFF2-40B4-BE49-F238E27FC236}">
                  <a16:creationId xmlns:a16="http://schemas.microsoft.com/office/drawing/2014/main" xmlns="" id="{3F58AF2C-56B1-4684-B415-35B91022C13E}"/>
                </a:ext>
              </a:extLst>
            </p:cNvPr>
            <p:cNvSpPr>
              <a:spLocks/>
            </p:cNvSpPr>
            <p:nvPr/>
          </p:nvSpPr>
          <p:spPr bwMode="auto">
            <a:xfrm>
              <a:off x="178" y="384"/>
              <a:ext cx="180" cy="324"/>
            </a:xfrm>
            <a:custGeom>
              <a:avLst/>
              <a:gdLst>
                <a:gd name="T0" fmla="*/ 0 w 180"/>
                <a:gd name="T1" fmla="*/ 0 h 324"/>
                <a:gd name="T2" fmla="*/ 20 w 180"/>
                <a:gd name="T3" fmla="*/ 55 h 324"/>
                <a:gd name="T4" fmla="*/ 24 w 180"/>
                <a:gd name="T5" fmla="*/ 95 h 324"/>
                <a:gd name="T6" fmla="*/ 9 w 180"/>
                <a:gd name="T7" fmla="*/ 137 h 324"/>
                <a:gd name="T8" fmla="*/ 21 w 180"/>
                <a:gd name="T9" fmla="*/ 158 h 324"/>
                <a:gd name="T10" fmla="*/ 23 w 180"/>
                <a:gd name="T11" fmla="*/ 210 h 324"/>
                <a:gd name="T12" fmla="*/ 23 w 180"/>
                <a:gd name="T13" fmla="*/ 232 h 324"/>
                <a:gd name="T14" fmla="*/ 8 w 180"/>
                <a:gd name="T15" fmla="*/ 256 h 324"/>
                <a:gd name="T16" fmla="*/ 31 w 180"/>
                <a:gd name="T17" fmla="*/ 284 h 324"/>
                <a:gd name="T18" fmla="*/ 21 w 180"/>
                <a:gd name="T19" fmla="*/ 302 h 324"/>
                <a:gd name="T20" fmla="*/ 16 w 180"/>
                <a:gd name="T21" fmla="*/ 312 h 324"/>
                <a:gd name="T22" fmla="*/ 14 w 180"/>
                <a:gd name="T23" fmla="*/ 322 h 324"/>
                <a:gd name="T24" fmla="*/ 40 w 180"/>
                <a:gd name="T25" fmla="*/ 308 h 324"/>
                <a:gd name="T26" fmla="*/ 67 w 180"/>
                <a:gd name="T27" fmla="*/ 322 h 324"/>
                <a:gd name="T28" fmla="*/ 109 w 180"/>
                <a:gd name="T29" fmla="*/ 314 h 324"/>
                <a:gd name="T30" fmla="*/ 156 w 180"/>
                <a:gd name="T31" fmla="*/ 318 h 324"/>
                <a:gd name="T32" fmla="*/ 180 w 180"/>
                <a:gd name="T33" fmla="*/ 324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324">
                  <a:moveTo>
                    <a:pt x="0" y="0"/>
                  </a:moveTo>
                  <a:lnTo>
                    <a:pt x="20" y="55"/>
                  </a:lnTo>
                  <a:lnTo>
                    <a:pt x="24" y="95"/>
                  </a:lnTo>
                  <a:lnTo>
                    <a:pt x="9" y="137"/>
                  </a:lnTo>
                  <a:lnTo>
                    <a:pt x="21" y="158"/>
                  </a:lnTo>
                  <a:lnTo>
                    <a:pt x="23" y="210"/>
                  </a:lnTo>
                  <a:lnTo>
                    <a:pt x="23" y="232"/>
                  </a:lnTo>
                  <a:lnTo>
                    <a:pt x="8" y="256"/>
                  </a:lnTo>
                  <a:lnTo>
                    <a:pt x="31" y="284"/>
                  </a:lnTo>
                  <a:lnTo>
                    <a:pt x="21" y="302"/>
                  </a:lnTo>
                  <a:lnTo>
                    <a:pt x="16" y="312"/>
                  </a:lnTo>
                  <a:lnTo>
                    <a:pt x="14" y="322"/>
                  </a:lnTo>
                  <a:lnTo>
                    <a:pt x="40" y="308"/>
                  </a:lnTo>
                  <a:lnTo>
                    <a:pt x="67" y="322"/>
                  </a:lnTo>
                  <a:lnTo>
                    <a:pt x="109" y="314"/>
                  </a:lnTo>
                  <a:lnTo>
                    <a:pt x="156" y="318"/>
                  </a:lnTo>
                  <a:lnTo>
                    <a:pt x="180" y="324"/>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22" name="Freeform 222">
              <a:extLst>
                <a:ext uri="{FF2B5EF4-FFF2-40B4-BE49-F238E27FC236}">
                  <a16:creationId xmlns:a16="http://schemas.microsoft.com/office/drawing/2014/main" xmlns="" id="{87ADD78D-D560-4071-86D2-FCB9E581BD2F}"/>
                </a:ext>
              </a:extLst>
            </p:cNvPr>
            <p:cNvSpPr>
              <a:spLocks/>
            </p:cNvSpPr>
            <p:nvPr/>
          </p:nvSpPr>
          <p:spPr bwMode="auto">
            <a:xfrm>
              <a:off x="250" y="418"/>
              <a:ext cx="82" cy="283"/>
            </a:xfrm>
            <a:custGeom>
              <a:avLst/>
              <a:gdLst>
                <a:gd name="T0" fmla="*/ 82 w 82"/>
                <a:gd name="T1" fmla="*/ 0 h 283"/>
                <a:gd name="T2" fmla="*/ 67 w 82"/>
                <a:gd name="T3" fmla="*/ 3 h 283"/>
                <a:gd name="T4" fmla="*/ 61 w 82"/>
                <a:gd name="T5" fmla="*/ 11 h 283"/>
                <a:gd name="T6" fmla="*/ 51 w 82"/>
                <a:gd name="T7" fmla="*/ 15 h 283"/>
                <a:gd name="T8" fmla="*/ 49 w 82"/>
                <a:gd name="T9" fmla="*/ 28 h 283"/>
                <a:gd name="T10" fmla="*/ 43 w 82"/>
                <a:gd name="T11" fmla="*/ 39 h 283"/>
                <a:gd name="T12" fmla="*/ 42 w 82"/>
                <a:gd name="T13" fmla="*/ 51 h 283"/>
                <a:gd name="T14" fmla="*/ 50 w 82"/>
                <a:gd name="T15" fmla="*/ 64 h 283"/>
                <a:gd name="T16" fmla="*/ 44 w 82"/>
                <a:gd name="T17" fmla="*/ 68 h 283"/>
                <a:gd name="T18" fmla="*/ 28 w 82"/>
                <a:gd name="T19" fmla="*/ 95 h 283"/>
                <a:gd name="T20" fmla="*/ 27 w 82"/>
                <a:gd name="T21" fmla="*/ 146 h 283"/>
                <a:gd name="T22" fmla="*/ 11 w 82"/>
                <a:gd name="T23" fmla="*/ 203 h 283"/>
                <a:gd name="T24" fmla="*/ 5 w 82"/>
                <a:gd name="T25" fmla="*/ 218 h 283"/>
                <a:gd name="T26" fmla="*/ 0 w 82"/>
                <a:gd name="T27" fmla="*/ 226 h 283"/>
                <a:gd name="T28" fmla="*/ 3 w 82"/>
                <a:gd name="T29" fmla="*/ 241 h 283"/>
                <a:gd name="T30" fmla="*/ 7 w 82"/>
                <a:gd name="T31" fmla="*/ 268 h 283"/>
                <a:gd name="T32" fmla="*/ 19 w 82"/>
                <a:gd name="T33" fmla="*/ 283 h 2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283">
                  <a:moveTo>
                    <a:pt x="82" y="0"/>
                  </a:moveTo>
                  <a:lnTo>
                    <a:pt x="67" y="3"/>
                  </a:lnTo>
                  <a:lnTo>
                    <a:pt x="61" y="11"/>
                  </a:lnTo>
                  <a:lnTo>
                    <a:pt x="51" y="15"/>
                  </a:lnTo>
                  <a:lnTo>
                    <a:pt x="49" y="28"/>
                  </a:lnTo>
                  <a:lnTo>
                    <a:pt x="43" y="39"/>
                  </a:lnTo>
                  <a:lnTo>
                    <a:pt x="42" y="51"/>
                  </a:lnTo>
                  <a:lnTo>
                    <a:pt x="50" y="64"/>
                  </a:lnTo>
                  <a:lnTo>
                    <a:pt x="44" y="68"/>
                  </a:lnTo>
                  <a:lnTo>
                    <a:pt x="28" y="95"/>
                  </a:lnTo>
                  <a:lnTo>
                    <a:pt x="27" y="146"/>
                  </a:lnTo>
                  <a:lnTo>
                    <a:pt x="11" y="203"/>
                  </a:lnTo>
                  <a:lnTo>
                    <a:pt x="5" y="218"/>
                  </a:lnTo>
                  <a:lnTo>
                    <a:pt x="0" y="226"/>
                  </a:lnTo>
                  <a:lnTo>
                    <a:pt x="3" y="241"/>
                  </a:lnTo>
                  <a:lnTo>
                    <a:pt x="7" y="268"/>
                  </a:lnTo>
                  <a:lnTo>
                    <a:pt x="19" y="283"/>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23" name="Freeform 223">
              <a:extLst>
                <a:ext uri="{FF2B5EF4-FFF2-40B4-BE49-F238E27FC236}">
                  <a16:creationId xmlns:a16="http://schemas.microsoft.com/office/drawing/2014/main" xmlns="" id="{041871ED-B7F0-4B8B-A166-4A7E4EA638CF}"/>
                </a:ext>
              </a:extLst>
            </p:cNvPr>
            <p:cNvSpPr>
              <a:spLocks/>
            </p:cNvSpPr>
            <p:nvPr/>
          </p:nvSpPr>
          <p:spPr bwMode="auto">
            <a:xfrm>
              <a:off x="354" y="711"/>
              <a:ext cx="339" cy="82"/>
            </a:xfrm>
            <a:custGeom>
              <a:avLst/>
              <a:gdLst>
                <a:gd name="T0" fmla="*/ 0 w 339"/>
                <a:gd name="T1" fmla="*/ 0 h 82"/>
                <a:gd name="T2" fmla="*/ 34 w 339"/>
                <a:gd name="T3" fmla="*/ 33 h 82"/>
                <a:gd name="T4" fmla="*/ 64 w 339"/>
                <a:gd name="T5" fmla="*/ 45 h 82"/>
                <a:gd name="T6" fmla="*/ 91 w 339"/>
                <a:gd name="T7" fmla="*/ 54 h 82"/>
                <a:gd name="T8" fmla="*/ 118 w 339"/>
                <a:gd name="T9" fmla="*/ 74 h 82"/>
                <a:gd name="T10" fmla="*/ 141 w 339"/>
                <a:gd name="T11" fmla="*/ 73 h 82"/>
                <a:gd name="T12" fmla="*/ 150 w 339"/>
                <a:gd name="T13" fmla="*/ 81 h 82"/>
                <a:gd name="T14" fmla="*/ 160 w 339"/>
                <a:gd name="T15" fmla="*/ 82 h 82"/>
                <a:gd name="T16" fmla="*/ 206 w 339"/>
                <a:gd name="T17" fmla="*/ 69 h 82"/>
                <a:gd name="T18" fmla="*/ 236 w 339"/>
                <a:gd name="T19" fmla="*/ 66 h 82"/>
                <a:gd name="T20" fmla="*/ 232 w 339"/>
                <a:gd name="T21" fmla="*/ 55 h 82"/>
                <a:gd name="T22" fmla="*/ 249 w 339"/>
                <a:gd name="T23" fmla="*/ 37 h 82"/>
                <a:gd name="T24" fmla="*/ 293 w 339"/>
                <a:gd name="T25" fmla="*/ 29 h 82"/>
                <a:gd name="T26" fmla="*/ 327 w 339"/>
                <a:gd name="T27" fmla="*/ 32 h 82"/>
                <a:gd name="T28" fmla="*/ 339 w 339"/>
                <a:gd name="T29" fmla="*/ 5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9" h="82">
                  <a:moveTo>
                    <a:pt x="0" y="0"/>
                  </a:moveTo>
                  <a:lnTo>
                    <a:pt x="34" y="33"/>
                  </a:lnTo>
                  <a:lnTo>
                    <a:pt x="64" y="45"/>
                  </a:lnTo>
                  <a:lnTo>
                    <a:pt x="91" y="54"/>
                  </a:lnTo>
                  <a:lnTo>
                    <a:pt x="118" y="74"/>
                  </a:lnTo>
                  <a:lnTo>
                    <a:pt x="141" y="73"/>
                  </a:lnTo>
                  <a:lnTo>
                    <a:pt x="150" y="81"/>
                  </a:lnTo>
                  <a:lnTo>
                    <a:pt x="160" y="82"/>
                  </a:lnTo>
                  <a:lnTo>
                    <a:pt x="206" y="69"/>
                  </a:lnTo>
                  <a:lnTo>
                    <a:pt x="236" y="66"/>
                  </a:lnTo>
                  <a:lnTo>
                    <a:pt x="232" y="55"/>
                  </a:lnTo>
                  <a:lnTo>
                    <a:pt x="249" y="37"/>
                  </a:lnTo>
                  <a:lnTo>
                    <a:pt x="293" y="29"/>
                  </a:lnTo>
                  <a:lnTo>
                    <a:pt x="327" y="32"/>
                  </a:lnTo>
                  <a:lnTo>
                    <a:pt x="339" y="50"/>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724" name="Freeform 224">
              <a:extLst>
                <a:ext uri="{FF2B5EF4-FFF2-40B4-BE49-F238E27FC236}">
                  <a16:creationId xmlns:a16="http://schemas.microsoft.com/office/drawing/2014/main" xmlns="" id="{DB84E910-B5AF-46AE-AC46-340503803F94}"/>
                </a:ext>
              </a:extLst>
            </p:cNvPr>
            <p:cNvSpPr>
              <a:spLocks/>
            </p:cNvSpPr>
            <p:nvPr/>
          </p:nvSpPr>
          <p:spPr bwMode="auto">
            <a:xfrm>
              <a:off x="353" y="388"/>
              <a:ext cx="82" cy="319"/>
            </a:xfrm>
            <a:custGeom>
              <a:avLst/>
              <a:gdLst>
                <a:gd name="T0" fmla="*/ 0 w 82"/>
                <a:gd name="T1" fmla="*/ 319 h 319"/>
                <a:gd name="T2" fmla="*/ 7 w 82"/>
                <a:gd name="T3" fmla="*/ 302 h 319"/>
                <a:gd name="T4" fmla="*/ 1 w 82"/>
                <a:gd name="T5" fmla="*/ 271 h 319"/>
                <a:gd name="T6" fmla="*/ 21 w 82"/>
                <a:gd name="T7" fmla="*/ 259 h 319"/>
                <a:gd name="T8" fmla="*/ 22 w 82"/>
                <a:gd name="T9" fmla="*/ 241 h 319"/>
                <a:gd name="T10" fmla="*/ 24 w 82"/>
                <a:gd name="T11" fmla="*/ 232 h 319"/>
                <a:gd name="T12" fmla="*/ 17 w 82"/>
                <a:gd name="T13" fmla="*/ 219 h 319"/>
                <a:gd name="T14" fmla="*/ 20 w 82"/>
                <a:gd name="T15" fmla="*/ 200 h 319"/>
                <a:gd name="T16" fmla="*/ 21 w 82"/>
                <a:gd name="T17" fmla="*/ 175 h 319"/>
                <a:gd name="T18" fmla="*/ 46 w 82"/>
                <a:gd name="T19" fmla="*/ 139 h 319"/>
                <a:gd name="T20" fmla="*/ 40 w 82"/>
                <a:gd name="T21" fmla="*/ 112 h 319"/>
                <a:gd name="T22" fmla="*/ 48 w 82"/>
                <a:gd name="T23" fmla="*/ 96 h 319"/>
                <a:gd name="T24" fmla="*/ 54 w 82"/>
                <a:gd name="T25" fmla="*/ 71 h 319"/>
                <a:gd name="T26" fmla="*/ 79 w 82"/>
                <a:gd name="T27" fmla="*/ 47 h 319"/>
                <a:gd name="T28" fmla="*/ 82 w 82"/>
                <a:gd name="T29" fmla="*/ 15 h 319"/>
                <a:gd name="T30" fmla="*/ 79 w 82"/>
                <a:gd name="T31" fmla="*/ 0 h 3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2" h="319">
                  <a:moveTo>
                    <a:pt x="0" y="319"/>
                  </a:moveTo>
                  <a:lnTo>
                    <a:pt x="7" y="302"/>
                  </a:lnTo>
                  <a:lnTo>
                    <a:pt x="1" y="271"/>
                  </a:lnTo>
                  <a:lnTo>
                    <a:pt x="21" y="259"/>
                  </a:lnTo>
                  <a:lnTo>
                    <a:pt x="22" y="241"/>
                  </a:lnTo>
                  <a:lnTo>
                    <a:pt x="24" y="232"/>
                  </a:lnTo>
                  <a:lnTo>
                    <a:pt x="17" y="219"/>
                  </a:lnTo>
                  <a:lnTo>
                    <a:pt x="20" y="200"/>
                  </a:lnTo>
                  <a:lnTo>
                    <a:pt x="21" y="175"/>
                  </a:lnTo>
                  <a:lnTo>
                    <a:pt x="46" y="139"/>
                  </a:lnTo>
                  <a:lnTo>
                    <a:pt x="40" y="112"/>
                  </a:lnTo>
                  <a:lnTo>
                    <a:pt x="48" y="96"/>
                  </a:lnTo>
                  <a:lnTo>
                    <a:pt x="54" y="71"/>
                  </a:lnTo>
                  <a:lnTo>
                    <a:pt x="79" y="47"/>
                  </a:lnTo>
                  <a:lnTo>
                    <a:pt x="82" y="15"/>
                  </a:lnTo>
                  <a:lnTo>
                    <a:pt x="79" y="0"/>
                  </a:lnTo>
                </a:path>
              </a:pathLst>
            </a:custGeom>
            <a:noFill/>
            <a:ln w="63500" cap="flat" cmpd="sng">
              <a:solidFill>
                <a:srgbClr val="C0C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28677" name="Text Box 5">
            <a:extLst>
              <a:ext uri="{FF2B5EF4-FFF2-40B4-BE49-F238E27FC236}">
                <a16:creationId xmlns:a16="http://schemas.microsoft.com/office/drawing/2014/main" xmlns="" id="{0C921C21-881D-479C-B23A-538AE685F02A}"/>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17414" name="Rectangle 6">
            <a:extLst>
              <a:ext uri="{FF2B5EF4-FFF2-40B4-BE49-F238E27FC236}">
                <a16:creationId xmlns:a16="http://schemas.microsoft.com/office/drawing/2014/main" xmlns="" id="{5236F5A5-EC08-4740-B8A6-E1744BB6A730}"/>
              </a:ext>
            </a:extLst>
          </p:cNvPr>
          <p:cNvSpPr>
            <a:spLocks noChangeArrowheads="1"/>
          </p:cNvSpPr>
          <p:nvPr/>
        </p:nvSpPr>
        <p:spPr bwMode="auto">
          <a:xfrm>
            <a:off x="611188" y="1306513"/>
            <a:ext cx="7129462"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3200" b="1" dirty="0">
                <a:solidFill>
                  <a:schemeClr val="hlink"/>
                </a:solidFill>
                <a:latin typeface="HG丸ｺﾞｼｯｸM-PRO" panose="020F0600000000000000" pitchFamily="50" charset="-128"/>
                <a:ea typeface="HG丸ｺﾞｼｯｸM-PRO" panose="020F0600000000000000" pitchFamily="50" charset="-128"/>
              </a:rPr>
              <a:t>計画地域</a:t>
            </a:r>
            <a:r>
              <a:rPr lang="ja-JP" altLang="en-US" sz="2400" b="1"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計画の策定単位）</a:t>
            </a:r>
          </a:p>
          <a:p>
            <a:pPr algn="l" defTabSz="958850">
              <a:spcBef>
                <a:spcPct val="20000"/>
              </a:spcBef>
              <a:buClr>
                <a:schemeClr val="hlink"/>
              </a:buClr>
              <a:buSzPct val="70000"/>
              <a:buFont typeface="Wingdings" pitchFamily="2" charset="2"/>
              <a:buNone/>
              <a:defRPr/>
            </a:pPr>
            <a:endParaRPr lang="en-US" altLang="ja-JP" sz="2400" dirty="0">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endParaRPr>
          </a:p>
        </p:txBody>
      </p:sp>
      <p:sp>
        <p:nvSpPr>
          <p:cNvPr id="28679" name="Rectangle 7">
            <a:extLst>
              <a:ext uri="{FF2B5EF4-FFF2-40B4-BE49-F238E27FC236}">
                <a16:creationId xmlns:a16="http://schemas.microsoft.com/office/drawing/2014/main" xmlns="" id="{ACBF1CCB-A0B4-4270-8802-3A85DFE4B3AE}"/>
              </a:ext>
            </a:extLst>
          </p:cNvPr>
          <p:cNvSpPr>
            <a:spLocks noChangeAspect="1" noChangeArrowheads="1"/>
          </p:cNvSpPr>
          <p:nvPr/>
        </p:nvSpPr>
        <p:spPr bwMode="auto">
          <a:xfrm>
            <a:off x="323850" y="1493838"/>
            <a:ext cx="306388" cy="279400"/>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8680" name="Oval 10">
            <a:extLst>
              <a:ext uri="{FF2B5EF4-FFF2-40B4-BE49-F238E27FC236}">
                <a16:creationId xmlns:a16="http://schemas.microsoft.com/office/drawing/2014/main" xmlns="" id="{F7D0E6CA-42D4-4343-9C45-D0E159E94451}"/>
              </a:ext>
            </a:extLst>
          </p:cNvPr>
          <p:cNvSpPr>
            <a:spLocks noChangeArrowheads="1"/>
          </p:cNvSpPr>
          <p:nvPr/>
        </p:nvSpPr>
        <p:spPr bwMode="auto">
          <a:xfrm>
            <a:off x="7786688" y="5199063"/>
            <a:ext cx="850900" cy="8556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8681" name="Freeform 225">
            <a:extLst>
              <a:ext uri="{FF2B5EF4-FFF2-40B4-BE49-F238E27FC236}">
                <a16:creationId xmlns:a16="http://schemas.microsoft.com/office/drawing/2014/main" xmlns="" id="{43723AFA-F44C-4772-90C9-5DC96AC7F2F5}"/>
              </a:ext>
            </a:extLst>
          </p:cNvPr>
          <p:cNvSpPr>
            <a:spLocks/>
          </p:cNvSpPr>
          <p:nvPr/>
        </p:nvSpPr>
        <p:spPr bwMode="auto">
          <a:xfrm>
            <a:off x="7261225" y="1916113"/>
            <a:ext cx="981075" cy="1360487"/>
          </a:xfrm>
          <a:custGeom>
            <a:avLst/>
            <a:gdLst>
              <a:gd name="T0" fmla="*/ 2147483647 w 201"/>
              <a:gd name="T1" fmla="*/ 2147483647 h 279"/>
              <a:gd name="T2" fmla="*/ 0 w 201"/>
              <a:gd name="T3" fmla="*/ 2147483647 h 279"/>
              <a:gd name="T4" fmla="*/ 2147483647 w 201"/>
              <a:gd name="T5" fmla="*/ 2147483647 h 279"/>
              <a:gd name="T6" fmla="*/ 2147483647 w 201"/>
              <a:gd name="T7" fmla="*/ 2147483647 h 279"/>
              <a:gd name="T8" fmla="*/ 2147483647 w 201"/>
              <a:gd name="T9" fmla="*/ 2147483647 h 279"/>
              <a:gd name="T10" fmla="*/ 2147483647 w 201"/>
              <a:gd name="T11" fmla="*/ 2147483647 h 279"/>
              <a:gd name="T12" fmla="*/ 2147483647 w 201"/>
              <a:gd name="T13" fmla="*/ 2147483647 h 279"/>
              <a:gd name="T14" fmla="*/ 2147483647 w 201"/>
              <a:gd name="T15" fmla="*/ 2147483647 h 279"/>
              <a:gd name="T16" fmla="*/ 2147483647 w 201"/>
              <a:gd name="T17" fmla="*/ 2147483647 h 279"/>
              <a:gd name="T18" fmla="*/ 2147483647 w 201"/>
              <a:gd name="T19" fmla="*/ 2147483647 h 279"/>
              <a:gd name="T20" fmla="*/ 2147483647 w 201"/>
              <a:gd name="T21" fmla="*/ 2147483647 h 279"/>
              <a:gd name="T22" fmla="*/ 2147483647 w 201"/>
              <a:gd name="T23" fmla="*/ 2147483647 h 279"/>
              <a:gd name="T24" fmla="*/ 2147483647 w 201"/>
              <a:gd name="T25" fmla="*/ 0 h 279"/>
              <a:gd name="T26" fmla="*/ 2147483647 w 201"/>
              <a:gd name="T27" fmla="*/ 2147483647 h 279"/>
              <a:gd name="T28" fmla="*/ 2147483647 w 201"/>
              <a:gd name="T29" fmla="*/ 2147483647 h 279"/>
              <a:gd name="T30" fmla="*/ 2147483647 w 201"/>
              <a:gd name="T31" fmla="*/ 2147483647 h 279"/>
              <a:gd name="T32" fmla="*/ 2147483647 w 201"/>
              <a:gd name="T33" fmla="*/ 2147483647 h 279"/>
              <a:gd name="T34" fmla="*/ 2147483647 w 201"/>
              <a:gd name="T35" fmla="*/ 2147483647 h 279"/>
              <a:gd name="T36" fmla="*/ 2147483647 w 201"/>
              <a:gd name="T37" fmla="*/ 2147483647 h 279"/>
              <a:gd name="T38" fmla="*/ 2147483647 w 201"/>
              <a:gd name="T39" fmla="*/ 2147483647 h 279"/>
              <a:gd name="T40" fmla="*/ 2147483647 w 201"/>
              <a:gd name="T41" fmla="*/ 2147483647 h 279"/>
              <a:gd name="T42" fmla="*/ 2147483647 w 201"/>
              <a:gd name="T43" fmla="*/ 2147483647 h 279"/>
              <a:gd name="T44" fmla="*/ 2147483647 w 201"/>
              <a:gd name="T45" fmla="*/ 2147483647 h 279"/>
              <a:gd name="T46" fmla="*/ 2147483647 w 201"/>
              <a:gd name="T47" fmla="*/ 2147483647 h 279"/>
              <a:gd name="T48" fmla="*/ 2147483647 w 201"/>
              <a:gd name="T49" fmla="*/ 2147483647 h 279"/>
              <a:gd name="T50" fmla="*/ 2147483647 w 201"/>
              <a:gd name="T51" fmla="*/ 2147483647 h 279"/>
              <a:gd name="T52" fmla="*/ 2147483647 w 201"/>
              <a:gd name="T53" fmla="*/ 2147483647 h 279"/>
              <a:gd name="T54" fmla="*/ 2147483647 w 201"/>
              <a:gd name="T55" fmla="*/ 2147483647 h 279"/>
              <a:gd name="T56" fmla="*/ 2147483647 w 201"/>
              <a:gd name="T57" fmla="*/ 2147483647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1" h="279">
                <a:moveTo>
                  <a:pt x="2" y="241"/>
                </a:moveTo>
                <a:lnTo>
                  <a:pt x="0" y="209"/>
                </a:lnTo>
                <a:lnTo>
                  <a:pt x="14" y="186"/>
                </a:lnTo>
                <a:lnTo>
                  <a:pt x="28" y="191"/>
                </a:lnTo>
                <a:lnTo>
                  <a:pt x="39" y="183"/>
                </a:lnTo>
                <a:lnTo>
                  <a:pt x="54" y="149"/>
                </a:lnTo>
                <a:lnTo>
                  <a:pt x="75" y="107"/>
                </a:lnTo>
                <a:lnTo>
                  <a:pt x="91" y="95"/>
                </a:lnTo>
                <a:lnTo>
                  <a:pt x="109" y="75"/>
                </a:lnTo>
                <a:lnTo>
                  <a:pt x="125" y="54"/>
                </a:lnTo>
                <a:lnTo>
                  <a:pt x="153" y="37"/>
                </a:lnTo>
                <a:lnTo>
                  <a:pt x="174" y="6"/>
                </a:lnTo>
                <a:lnTo>
                  <a:pt x="188" y="0"/>
                </a:lnTo>
                <a:lnTo>
                  <a:pt x="201" y="19"/>
                </a:lnTo>
                <a:lnTo>
                  <a:pt x="186" y="42"/>
                </a:lnTo>
                <a:lnTo>
                  <a:pt x="180" y="65"/>
                </a:lnTo>
                <a:lnTo>
                  <a:pt x="129" y="124"/>
                </a:lnTo>
                <a:lnTo>
                  <a:pt x="129" y="176"/>
                </a:lnTo>
                <a:lnTo>
                  <a:pt x="135" y="182"/>
                </a:lnTo>
                <a:lnTo>
                  <a:pt x="149" y="206"/>
                </a:lnTo>
                <a:lnTo>
                  <a:pt x="159" y="214"/>
                </a:lnTo>
                <a:lnTo>
                  <a:pt x="158" y="229"/>
                </a:lnTo>
                <a:lnTo>
                  <a:pt x="108" y="249"/>
                </a:lnTo>
                <a:lnTo>
                  <a:pt x="73" y="275"/>
                </a:lnTo>
                <a:lnTo>
                  <a:pt x="38" y="279"/>
                </a:lnTo>
                <a:lnTo>
                  <a:pt x="35" y="265"/>
                </a:lnTo>
                <a:lnTo>
                  <a:pt x="19" y="258"/>
                </a:lnTo>
                <a:lnTo>
                  <a:pt x="32" y="237"/>
                </a:lnTo>
                <a:lnTo>
                  <a:pt x="2" y="241"/>
                </a:lnTo>
                <a:close/>
              </a:path>
            </a:pathLst>
          </a:custGeom>
          <a:noFill/>
          <a:ln w="63500" cap="flat" cmpd="sng">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682" name="Line 226">
            <a:extLst>
              <a:ext uri="{FF2B5EF4-FFF2-40B4-BE49-F238E27FC236}">
                <a16:creationId xmlns:a16="http://schemas.microsoft.com/office/drawing/2014/main" xmlns="" id="{96BB78F3-463A-4B2B-9FDF-64FC658B940E}"/>
              </a:ext>
            </a:extLst>
          </p:cNvPr>
          <p:cNvSpPr>
            <a:spLocks noChangeShapeType="1"/>
          </p:cNvSpPr>
          <p:nvPr/>
        </p:nvSpPr>
        <p:spPr bwMode="auto">
          <a:xfrm>
            <a:off x="6873875" y="2133600"/>
            <a:ext cx="0" cy="1439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3" name="Line 227">
            <a:extLst>
              <a:ext uri="{FF2B5EF4-FFF2-40B4-BE49-F238E27FC236}">
                <a16:creationId xmlns:a16="http://schemas.microsoft.com/office/drawing/2014/main" xmlns="" id="{AE66E4DA-8D4D-4348-B01D-14E6B7EF4A1B}"/>
              </a:ext>
            </a:extLst>
          </p:cNvPr>
          <p:cNvSpPr>
            <a:spLocks noChangeShapeType="1"/>
          </p:cNvSpPr>
          <p:nvPr/>
        </p:nvSpPr>
        <p:spPr bwMode="auto">
          <a:xfrm>
            <a:off x="6873875" y="3573463"/>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36" name="Rectangle 228">
            <a:extLst>
              <a:ext uri="{FF2B5EF4-FFF2-40B4-BE49-F238E27FC236}">
                <a16:creationId xmlns:a16="http://schemas.microsoft.com/office/drawing/2014/main" xmlns="" id="{D304E054-331D-4B71-A55B-0DBEE6C67AF3}"/>
              </a:ext>
            </a:extLst>
          </p:cNvPr>
          <p:cNvSpPr>
            <a:spLocks noChangeArrowheads="1"/>
          </p:cNvSpPr>
          <p:nvPr/>
        </p:nvSpPr>
        <p:spPr bwMode="auto">
          <a:xfrm>
            <a:off x="323850" y="2616200"/>
            <a:ext cx="201453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ctr" defTabSz="958850">
              <a:spcBef>
                <a:spcPct val="20000"/>
              </a:spcBef>
              <a:buClr>
                <a:schemeClr val="hlink"/>
              </a:buClr>
              <a:buSzPct val="70000"/>
              <a:buFont typeface="Wingdings" pitchFamily="2" charset="2"/>
              <a:buNone/>
              <a:defRPr/>
            </a:pPr>
            <a:r>
              <a:rPr lang="ja-JP" altLang="en-US" sz="2200" b="1" dirty="0">
                <a:solidFill>
                  <a:srgbClr val="FF0000"/>
                </a:solidFill>
                <a:latin typeface="HG丸ｺﾞｼｯｸM-PRO" panose="020F0600000000000000" pitchFamily="50" charset="-128"/>
                <a:ea typeface="HG丸ｺﾞｼｯｸM-PRO" panose="020F0600000000000000" pitchFamily="50" charset="-128"/>
              </a:rPr>
              <a:t>全１１地域</a:t>
            </a:r>
            <a:endParaRPr lang="ja-JP" altLang="en-US" sz="2200" dirty="0">
              <a:solidFill>
                <a:srgbClr val="FF0000"/>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17637" name="Rectangle 229">
            <a:extLst>
              <a:ext uri="{FF2B5EF4-FFF2-40B4-BE49-F238E27FC236}">
                <a16:creationId xmlns:a16="http://schemas.microsoft.com/office/drawing/2014/main" xmlns="" id="{E9FD635E-202D-40B8-AC58-E359C5D3A318}"/>
              </a:ext>
            </a:extLst>
          </p:cNvPr>
          <p:cNvSpPr>
            <a:spLocks noChangeArrowheads="1"/>
          </p:cNvSpPr>
          <p:nvPr/>
        </p:nvSpPr>
        <p:spPr bwMode="auto">
          <a:xfrm>
            <a:off x="4641850" y="2781300"/>
            <a:ext cx="1079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b="1" dirty="0">
                <a:latin typeface="HG丸ｺﾞｼｯｸM-PRO" panose="020F0600000000000000" pitchFamily="50" charset="-128"/>
                <a:ea typeface="HG丸ｺﾞｼｯｸM-PRO" panose="020F0600000000000000" pitchFamily="50" charset="-128"/>
              </a:rPr>
              <a:t>但馬</a:t>
            </a: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7638" name="Rectangle 230">
            <a:extLst>
              <a:ext uri="{FF2B5EF4-FFF2-40B4-BE49-F238E27FC236}">
                <a16:creationId xmlns:a16="http://schemas.microsoft.com/office/drawing/2014/main" xmlns="" id="{3D205354-7176-4A45-ADE7-73F391BFF9AF}"/>
              </a:ext>
            </a:extLst>
          </p:cNvPr>
          <p:cNvSpPr>
            <a:spLocks noChangeArrowheads="1"/>
          </p:cNvSpPr>
          <p:nvPr/>
        </p:nvSpPr>
        <p:spPr bwMode="auto">
          <a:xfrm>
            <a:off x="8170863" y="2492375"/>
            <a:ext cx="1079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b="1" dirty="0">
                <a:latin typeface="HG丸ｺﾞｼｯｸM-PRO" panose="020F0600000000000000" pitchFamily="50" charset="-128"/>
                <a:ea typeface="HG丸ｺﾞｼｯｸM-PRO" panose="020F0600000000000000" pitchFamily="50" charset="-128"/>
              </a:rPr>
              <a:t>淡路</a:t>
            </a: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7639" name="Rectangle 231">
            <a:extLst>
              <a:ext uri="{FF2B5EF4-FFF2-40B4-BE49-F238E27FC236}">
                <a16:creationId xmlns:a16="http://schemas.microsoft.com/office/drawing/2014/main" xmlns="" id="{562A9107-EEDF-4DCB-8E33-2E588015E559}"/>
              </a:ext>
            </a:extLst>
          </p:cNvPr>
          <p:cNvSpPr>
            <a:spLocks noChangeArrowheads="1"/>
          </p:cNvSpPr>
          <p:nvPr/>
        </p:nvSpPr>
        <p:spPr bwMode="auto">
          <a:xfrm>
            <a:off x="6828711" y="3789363"/>
            <a:ext cx="1657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b="1" dirty="0">
                <a:latin typeface="HG丸ｺﾞｼｯｸM-PRO" panose="020F0600000000000000" pitchFamily="50" charset="-128"/>
                <a:ea typeface="HG丸ｺﾞｼｯｸM-PRO" panose="020F0600000000000000" pitchFamily="50" charset="-128"/>
              </a:rPr>
              <a:t>丹波東部</a:t>
            </a: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7640" name="Rectangle 232">
            <a:extLst>
              <a:ext uri="{FF2B5EF4-FFF2-40B4-BE49-F238E27FC236}">
                <a16:creationId xmlns:a16="http://schemas.microsoft.com/office/drawing/2014/main" xmlns="" id="{4906C410-0DBC-4933-B3FF-50D260B31A90}"/>
              </a:ext>
            </a:extLst>
          </p:cNvPr>
          <p:cNvSpPr>
            <a:spLocks noChangeArrowheads="1"/>
          </p:cNvSpPr>
          <p:nvPr/>
        </p:nvSpPr>
        <p:spPr bwMode="auto">
          <a:xfrm>
            <a:off x="7594600" y="5589588"/>
            <a:ext cx="1657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b="1" dirty="0">
                <a:latin typeface="HG丸ｺﾞｼｯｸM-PRO" panose="020F0600000000000000" pitchFamily="50" charset="-128"/>
                <a:ea typeface="HG丸ｺﾞｼｯｸM-PRO" panose="020F0600000000000000" pitchFamily="50" charset="-128"/>
              </a:rPr>
              <a:t>阪神東部</a:t>
            </a: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7641" name="Rectangle 233">
            <a:extLst>
              <a:ext uri="{FF2B5EF4-FFF2-40B4-BE49-F238E27FC236}">
                <a16:creationId xmlns:a16="http://schemas.microsoft.com/office/drawing/2014/main" xmlns="" id="{88269E9A-BDC8-46EB-A89F-3C1BAA04463D}"/>
              </a:ext>
            </a:extLst>
          </p:cNvPr>
          <p:cNvSpPr>
            <a:spLocks noChangeArrowheads="1"/>
          </p:cNvSpPr>
          <p:nvPr/>
        </p:nvSpPr>
        <p:spPr bwMode="auto">
          <a:xfrm>
            <a:off x="6513513" y="5300663"/>
            <a:ext cx="1657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b="1" dirty="0">
                <a:latin typeface="HG丸ｺﾞｼｯｸM-PRO" panose="020F0600000000000000" pitchFamily="50" charset="-128"/>
                <a:ea typeface="HG丸ｺﾞｼｯｸM-PRO" panose="020F0600000000000000" pitchFamily="50" charset="-128"/>
              </a:rPr>
              <a:t>阪神西部</a:t>
            </a: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7642" name="Rectangle 234">
            <a:extLst>
              <a:ext uri="{FF2B5EF4-FFF2-40B4-BE49-F238E27FC236}">
                <a16:creationId xmlns:a16="http://schemas.microsoft.com/office/drawing/2014/main" xmlns="" id="{E835A998-4DE3-469E-A2E4-7104EAB88B4F}"/>
              </a:ext>
            </a:extLst>
          </p:cNvPr>
          <p:cNvSpPr>
            <a:spLocks noChangeArrowheads="1"/>
          </p:cNvSpPr>
          <p:nvPr/>
        </p:nvSpPr>
        <p:spPr bwMode="auto">
          <a:xfrm>
            <a:off x="5578475" y="4652963"/>
            <a:ext cx="1079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200" b="1" dirty="0">
                <a:latin typeface="HG丸ｺﾞｼｯｸM-PRO" panose="020F0600000000000000" pitchFamily="50" charset="-128"/>
                <a:ea typeface="HG丸ｺﾞｼｯｸM-PRO" panose="020F0600000000000000" pitchFamily="50" charset="-128"/>
              </a:rPr>
              <a:t>東播磨・北播磨・丹波</a:t>
            </a:r>
            <a:endParaRPr lang="ja-JP" altLang="en-US" sz="1200"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sz="1200"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sz="1200" dirty="0">
              <a:latin typeface="HG丸ｺﾞｼｯｸM-PRO" panose="020F0600000000000000" pitchFamily="50" charset="-128"/>
              <a:ea typeface="HG丸ｺﾞｼｯｸM-PRO" panose="020F0600000000000000" pitchFamily="50" charset="-128"/>
            </a:endParaRPr>
          </a:p>
        </p:txBody>
      </p:sp>
      <p:sp>
        <p:nvSpPr>
          <p:cNvPr id="17643" name="Rectangle 235">
            <a:extLst>
              <a:ext uri="{FF2B5EF4-FFF2-40B4-BE49-F238E27FC236}">
                <a16:creationId xmlns:a16="http://schemas.microsoft.com/office/drawing/2014/main" xmlns="" id="{AC721D00-6DC7-4C64-B85B-CB5AB81F4925}"/>
              </a:ext>
            </a:extLst>
          </p:cNvPr>
          <p:cNvSpPr>
            <a:spLocks noChangeArrowheads="1"/>
          </p:cNvSpPr>
          <p:nvPr/>
        </p:nvSpPr>
        <p:spPr bwMode="auto">
          <a:xfrm>
            <a:off x="6442075" y="6237288"/>
            <a:ext cx="1657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b="1" dirty="0">
                <a:latin typeface="HG丸ｺﾞｼｯｸM-PRO" panose="020F0600000000000000" pitchFamily="50" charset="-128"/>
                <a:ea typeface="HG丸ｺﾞｼｯｸM-PRO" panose="020F0600000000000000" pitchFamily="50" charset="-128"/>
              </a:rPr>
              <a:t>神戸</a:t>
            </a:r>
            <a:endParaRPr lang="en-US" altLang="ja-JP" dirty="0">
              <a:latin typeface="HG丸ｺﾞｼｯｸM-PRO" panose="020F0600000000000000" pitchFamily="50" charset="-128"/>
              <a:ea typeface="HG丸ｺﾞｼｯｸM-PRO" panose="020F0600000000000000" pitchFamily="50" charset="-128"/>
            </a:endParaRPr>
          </a:p>
        </p:txBody>
      </p:sp>
      <p:sp>
        <p:nvSpPr>
          <p:cNvPr id="17644" name="Rectangle 236">
            <a:extLst>
              <a:ext uri="{FF2B5EF4-FFF2-40B4-BE49-F238E27FC236}">
                <a16:creationId xmlns:a16="http://schemas.microsoft.com/office/drawing/2014/main" xmlns="" id="{954C5967-86B2-4838-8245-760747D3B5EE}"/>
              </a:ext>
            </a:extLst>
          </p:cNvPr>
          <p:cNvSpPr>
            <a:spLocks noChangeArrowheads="1"/>
          </p:cNvSpPr>
          <p:nvPr/>
        </p:nvSpPr>
        <p:spPr bwMode="auto">
          <a:xfrm>
            <a:off x="5721350" y="6165850"/>
            <a:ext cx="1657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b="1" dirty="0">
                <a:latin typeface="HG丸ｺﾞｼｯｸM-PRO" panose="020F0600000000000000" pitchFamily="50" charset="-128"/>
                <a:ea typeface="HG丸ｺﾞｼｯｸM-PRO" panose="020F0600000000000000" pitchFamily="50" charset="-128"/>
              </a:rPr>
              <a:t>神明</a:t>
            </a:r>
            <a:endParaRPr lang="en-US" altLang="ja-JP" dirty="0">
              <a:latin typeface="HG丸ｺﾞｼｯｸM-PRO" panose="020F0600000000000000" pitchFamily="50" charset="-128"/>
              <a:ea typeface="HG丸ｺﾞｼｯｸM-PRO" panose="020F0600000000000000" pitchFamily="50" charset="-128"/>
            </a:endParaRPr>
          </a:p>
        </p:txBody>
      </p:sp>
      <p:sp>
        <p:nvSpPr>
          <p:cNvPr id="17645" name="Rectangle 237">
            <a:extLst>
              <a:ext uri="{FF2B5EF4-FFF2-40B4-BE49-F238E27FC236}">
                <a16:creationId xmlns:a16="http://schemas.microsoft.com/office/drawing/2014/main" xmlns="" id="{E5116348-05F8-4936-A68B-94E6BE2D70EC}"/>
              </a:ext>
            </a:extLst>
          </p:cNvPr>
          <p:cNvSpPr>
            <a:spLocks noChangeArrowheads="1"/>
          </p:cNvSpPr>
          <p:nvPr/>
        </p:nvSpPr>
        <p:spPr bwMode="auto">
          <a:xfrm>
            <a:off x="4570413" y="5373688"/>
            <a:ext cx="1657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b="1" dirty="0">
                <a:latin typeface="HG丸ｺﾞｼｯｸM-PRO" panose="020F0600000000000000" pitchFamily="50" charset="-128"/>
                <a:ea typeface="HG丸ｺﾞｼｯｸM-PRO" panose="020F0600000000000000" pitchFamily="50" charset="-128"/>
              </a:rPr>
              <a:t>中播磨</a:t>
            </a: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7646" name="Rectangle 238">
            <a:extLst>
              <a:ext uri="{FF2B5EF4-FFF2-40B4-BE49-F238E27FC236}">
                <a16:creationId xmlns:a16="http://schemas.microsoft.com/office/drawing/2014/main" xmlns="" id="{8AA996D0-BD26-45B2-ADEE-1ABBBDEBF9E2}"/>
              </a:ext>
            </a:extLst>
          </p:cNvPr>
          <p:cNvSpPr>
            <a:spLocks noChangeArrowheads="1"/>
          </p:cNvSpPr>
          <p:nvPr/>
        </p:nvSpPr>
        <p:spPr bwMode="auto">
          <a:xfrm>
            <a:off x="3921125" y="4508500"/>
            <a:ext cx="1657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b="1" dirty="0">
                <a:latin typeface="HG丸ｺﾞｼｯｸM-PRO" panose="020F0600000000000000" pitchFamily="50" charset="-128"/>
                <a:ea typeface="HG丸ｺﾞｼｯｸM-PRO" panose="020F0600000000000000" pitchFamily="50" charset="-128"/>
              </a:rPr>
              <a:t>西播磨東部</a:t>
            </a: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7647" name="Rectangle 239">
            <a:extLst>
              <a:ext uri="{FF2B5EF4-FFF2-40B4-BE49-F238E27FC236}">
                <a16:creationId xmlns:a16="http://schemas.microsoft.com/office/drawing/2014/main" xmlns="" id="{DCD948D8-9E97-4B02-9EE1-21C64C0FC627}"/>
              </a:ext>
            </a:extLst>
          </p:cNvPr>
          <p:cNvSpPr>
            <a:spLocks noChangeArrowheads="1"/>
          </p:cNvSpPr>
          <p:nvPr/>
        </p:nvSpPr>
        <p:spPr bwMode="auto">
          <a:xfrm>
            <a:off x="3201988" y="5157788"/>
            <a:ext cx="1657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b="1" dirty="0">
                <a:latin typeface="HG丸ｺﾞｼｯｸM-PRO" panose="020F0600000000000000" pitchFamily="50" charset="-128"/>
                <a:ea typeface="HG丸ｺﾞｼｯｸM-PRO" panose="020F0600000000000000" pitchFamily="50" charset="-128"/>
              </a:rPr>
              <a:t>西播磨西部</a:t>
            </a: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7649" name="Rectangle 241">
            <a:extLst>
              <a:ext uri="{FF2B5EF4-FFF2-40B4-BE49-F238E27FC236}">
                <a16:creationId xmlns:a16="http://schemas.microsoft.com/office/drawing/2014/main" xmlns="" id="{E2D3F13F-B963-4459-905E-0EE537137C95}"/>
              </a:ext>
            </a:extLst>
          </p:cNvPr>
          <p:cNvSpPr>
            <a:spLocks noChangeArrowheads="1"/>
          </p:cNvSpPr>
          <p:nvPr/>
        </p:nvSpPr>
        <p:spPr bwMode="auto">
          <a:xfrm>
            <a:off x="4641850" y="3141663"/>
            <a:ext cx="1289196"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（円山川）</a:t>
            </a:r>
            <a:endParaRPr lang="ja-JP" altLang="en-US" sz="1400"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solidFill>
                <a:schemeClr val="tx2"/>
              </a:solidFill>
              <a:latin typeface="HG丸ｺﾞｼｯｸM-PRO" panose="020F0600000000000000" pitchFamily="50" charset="-128"/>
              <a:ea typeface="HG丸ｺﾞｼｯｸM-PRO" panose="020F0600000000000000" pitchFamily="50" charset="-128"/>
            </a:endParaRPr>
          </a:p>
        </p:txBody>
      </p:sp>
      <p:sp>
        <p:nvSpPr>
          <p:cNvPr id="17650" name="Rectangle 242">
            <a:extLst>
              <a:ext uri="{FF2B5EF4-FFF2-40B4-BE49-F238E27FC236}">
                <a16:creationId xmlns:a16="http://schemas.microsoft.com/office/drawing/2014/main" xmlns="" id="{FB586059-28D9-43C7-8C4F-99D6B43F4032}"/>
              </a:ext>
            </a:extLst>
          </p:cNvPr>
          <p:cNvSpPr>
            <a:spLocks noChangeArrowheads="1"/>
          </p:cNvSpPr>
          <p:nvPr/>
        </p:nvSpPr>
        <p:spPr bwMode="auto">
          <a:xfrm>
            <a:off x="3348038" y="6453188"/>
            <a:ext cx="18002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　）代表的な河川</a:t>
            </a:r>
            <a:endParaRPr lang="ja-JP" altLang="en-US" sz="1400" dirty="0">
              <a:solidFill>
                <a:schemeClr val="tx2"/>
              </a:solidFill>
              <a:latin typeface="HG丸ｺﾞｼｯｸM-PRO" panose="020F0600000000000000" pitchFamily="50" charset="-128"/>
              <a:ea typeface="HG丸ｺﾞｼｯｸM-PRO" panose="020F0600000000000000" pitchFamily="50" charset="-128"/>
            </a:endParaRPr>
          </a:p>
        </p:txBody>
      </p:sp>
      <p:sp>
        <p:nvSpPr>
          <p:cNvPr id="17651" name="Rectangle 243">
            <a:extLst>
              <a:ext uri="{FF2B5EF4-FFF2-40B4-BE49-F238E27FC236}">
                <a16:creationId xmlns:a16="http://schemas.microsoft.com/office/drawing/2014/main" xmlns="" id="{87A54790-9297-49B3-A7AA-EA1902D9B6DE}"/>
              </a:ext>
            </a:extLst>
          </p:cNvPr>
          <p:cNvSpPr>
            <a:spLocks noChangeArrowheads="1"/>
          </p:cNvSpPr>
          <p:nvPr/>
        </p:nvSpPr>
        <p:spPr bwMode="auto">
          <a:xfrm>
            <a:off x="8097837" y="2781300"/>
            <a:ext cx="12525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defTabSz="958850">
              <a:spcBef>
                <a:spcPct val="20000"/>
              </a:spcBef>
              <a:buClr>
                <a:schemeClr val="hlink"/>
              </a:buClr>
              <a:buSzPct val="70000"/>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三原川</a:t>
            </a:r>
          </a:p>
          <a:p>
            <a:pPr algn="l" defTabSz="958850">
              <a:spcBef>
                <a:spcPct val="20000"/>
              </a:spcBef>
              <a:buClr>
                <a:schemeClr val="hlink"/>
              </a:buClr>
              <a:buSzPct val="70000"/>
              <a:buFont typeface="Wingdings" pitchFamily="2" charset="2"/>
              <a:buNone/>
              <a:defRPr/>
            </a:pPr>
            <a:endParaRPr lang="ja-JP" altLang="en-US" dirty="0">
              <a:effectLst>
                <a:outerShdw blurRad="38100" dist="38100" dir="2700000" algn="tl">
                  <a:srgbClr val="000000"/>
                </a:outerShdw>
              </a:effectLst>
            </a:endParaRPr>
          </a:p>
          <a:p>
            <a:pPr algn="l" defTabSz="958850">
              <a:spcBef>
                <a:spcPct val="20000"/>
              </a:spcBef>
              <a:buClr>
                <a:schemeClr val="hlink"/>
              </a:buClr>
              <a:buSzPct val="70000"/>
              <a:buFont typeface="Wingdings" pitchFamily="2" charset="2"/>
              <a:buNone/>
              <a:defRPr/>
            </a:pPr>
            <a:endParaRPr lang="en-US" altLang="ja-JP" dirty="0">
              <a:effectLst>
                <a:outerShdw blurRad="38100" dist="38100" dir="2700000" algn="tl">
                  <a:srgbClr val="000000"/>
                </a:outerShdw>
              </a:effectLst>
            </a:endParaRPr>
          </a:p>
        </p:txBody>
      </p:sp>
      <p:sp>
        <p:nvSpPr>
          <p:cNvPr id="17652" name="Rectangle 244">
            <a:extLst>
              <a:ext uri="{FF2B5EF4-FFF2-40B4-BE49-F238E27FC236}">
                <a16:creationId xmlns:a16="http://schemas.microsoft.com/office/drawing/2014/main" xmlns="" id="{1565073F-154B-43DD-B2BE-60C984FF6C0D}"/>
              </a:ext>
            </a:extLst>
          </p:cNvPr>
          <p:cNvSpPr>
            <a:spLocks noChangeArrowheads="1"/>
          </p:cNvSpPr>
          <p:nvPr/>
        </p:nvSpPr>
        <p:spPr bwMode="auto">
          <a:xfrm>
            <a:off x="7907218" y="5894388"/>
            <a:ext cx="116534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（猪名川）</a:t>
            </a:r>
            <a:endParaRPr lang="ja-JP" altLang="en-US" sz="1400"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solidFill>
                <a:schemeClr val="tx2"/>
              </a:solidFill>
              <a:latin typeface="HG丸ｺﾞｼｯｸM-PRO" panose="020F0600000000000000" pitchFamily="50" charset="-128"/>
              <a:ea typeface="HG丸ｺﾞｼｯｸM-PRO" panose="020F0600000000000000" pitchFamily="50" charset="-128"/>
            </a:endParaRPr>
          </a:p>
        </p:txBody>
      </p:sp>
      <p:sp>
        <p:nvSpPr>
          <p:cNvPr id="17653" name="Rectangle 245">
            <a:extLst>
              <a:ext uri="{FF2B5EF4-FFF2-40B4-BE49-F238E27FC236}">
                <a16:creationId xmlns:a16="http://schemas.microsoft.com/office/drawing/2014/main" xmlns="" id="{B4509F7E-0849-420E-86B0-7DFE87756391}"/>
              </a:ext>
            </a:extLst>
          </p:cNvPr>
          <p:cNvSpPr>
            <a:spLocks noChangeArrowheads="1"/>
          </p:cNvSpPr>
          <p:nvPr/>
        </p:nvSpPr>
        <p:spPr bwMode="auto">
          <a:xfrm>
            <a:off x="6742689" y="5611813"/>
            <a:ext cx="1139249"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（武庫川）</a:t>
            </a:r>
            <a:endParaRPr lang="ja-JP" altLang="en-US" sz="1400"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solidFill>
                <a:schemeClr val="tx2"/>
              </a:solidFill>
              <a:latin typeface="HG丸ｺﾞｼｯｸM-PRO" panose="020F0600000000000000" pitchFamily="50" charset="-128"/>
              <a:ea typeface="HG丸ｺﾞｼｯｸM-PRO" panose="020F0600000000000000" pitchFamily="50" charset="-128"/>
            </a:endParaRPr>
          </a:p>
        </p:txBody>
      </p:sp>
      <p:sp>
        <p:nvSpPr>
          <p:cNvPr id="17654" name="Rectangle 246">
            <a:extLst>
              <a:ext uri="{FF2B5EF4-FFF2-40B4-BE49-F238E27FC236}">
                <a16:creationId xmlns:a16="http://schemas.microsoft.com/office/drawing/2014/main" xmlns="" id="{874DDB74-A6B3-4390-BF01-ACFAD8146651}"/>
              </a:ext>
            </a:extLst>
          </p:cNvPr>
          <p:cNvSpPr>
            <a:spLocks noChangeArrowheads="1"/>
          </p:cNvSpPr>
          <p:nvPr/>
        </p:nvSpPr>
        <p:spPr bwMode="auto">
          <a:xfrm>
            <a:off x="7171625" y="4076700"/>
            <a:ext cx="12135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（竹田川）</a:t>
            </a:r>
            <a:endParaRPr lang="ja-JP" altLang="en-US" sz="1400"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solidFill>
                <a:schemeClr val="tx2"/>
              </a:solidFill>
              <a:latin typeface="HG丸ｺﾞｼｯｸM-PRO" panose="020F0600000000000000" pitchFamily="50" charset="-128"/>
              <a:ea typeface="HG丸ｺﾞｼｯｸM-PRO" panose="020F0600000000000000" pitchFamily="50" charset="-128"/>
            </a:endParaRPr>
          </a:p>
        </p:txBody>
      </p:sp>
      <p:sp>
        <p:nvSpPr>
          <p:cNvPr id="17655" name="Rectangle 247">
            <a:extLst>
              <a:ext uri="{FF2B5EF4-FFF2-40B4-BE49-F238E27FC236}">
                <a16:creationId xmlns:a16="http://schemas.microsoft.com/office/drawing/2014/main" xmlns="" id="{4F2D224E-2A2D-4317-BB0E-63770AF8D140}"/>
              </a:ext>
            </a:extLst>
          </p:cNvPr>
          <p:cNvSpPr>
            <a:spLocks noChangeArrowheads="1"/>
          </p:cNvSpPr>
          <p:nvPr/>
        </p:nvSpPr>
        <p:spPr bwMode="auto">
          <a:xfrm>
            <a:off x="5289550" y="6526213"/>
            <a:ext cx="11287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（明石川）</a:t>
            </a:r>
            <a:endParaRPr lang="en-US" altLang="ja-JP" dirty="0">
              <a:solidFill>
                <a:schemeClr val="tx2"/>
              </a:solidFill>
              <a:latin typeface="HG丸ｺﾞｼｯｸM-PRO" panose="020F0600000000000000" pitchFamily="50" charset="-128"/>
              <a:ea typeface="HG丸ｺﾞｼｯｸM-PRO" panose="020F0600000000000000" pitchFamily="50" charset="-128"/>
            </a:endParaRPr>
          </a:p>
        </p:txBody>
      </p:sp>
      <p:sp>
        <p:nvSpPr>
          <p:cNvPr id="17656" name="Rectangle 248">
            <a:extLst>
              <a:ext uri="{FF2B5EF4-FFF2-40B4-BE49-F238E27FC236}">
                <a16:creationId xmlns:a16="http://schemas.microsoft.com/office/drawing/2014/main" xmlns="" id="{26904B9D-2E5C-40EB-8EB4-037FD4F09F90}"/>
              </a:ext>
            </a:extLst>
          </p:cNvPr>
          <p:cNvSpPr>
            <a:spLocks noChangeArrowheads="1"/>
          </p:cNvSpPr>
          <p:nvPr/>
        </p:nvSpPr>
        <p:spPr bwMode="auto">
          <a:xfrm>
            <a:off x="6851650" y="6459538"/>
            <a:ext cx="1165344"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（新湊川）</a:t>
            </a:r>
            <a:endParaRPr lang="en-US" altLang="ja-JP" dirty="0">
              <a:solidFill>
                <a:schemeClr val="tx2"/>
              </a:solidFill>
              <a:latin typeface="HG丸ｺﾞｼｯｸM-PRO" panose="020F0600000000000000" pitchFamily="50" charset="-128"/>
              <a:ea typeface="HG丸ｺﾞｼｯｸM-PRO" panose="020F0600000000000000" pitchFamily="50" charset="-128"/>
            </a:endParaRPr>
          </a:p>
        </p:txBody>
      </p:sp>
      <p:sp>
        <p:nvSpPr>
          <p:cNvPr id="17657" name="Rectangle 249">
            <a:extLst>
              <a:ext uri="{FF2B5EF4-FFF2-40B4-BE49-F238E27FC236}">
                <a16:creationId xmlns:a16="http://schemas.microsoft.com/office/drawing/2014/main" xmlns="" id="{B39177A4-40DE-4DA2-8F65-A1FB8BD1F132}"/>
              </a:ext>
            </a:extLst>
          </p:cNvPr>
          <p:cNvSpPr>
            <a:spLocks noChangeArrowheads="1"/>
          </p:cNvSpPr>
          <p:nvPr/>
        </p:nvSpPr>
        <p:spPr bwMode="auto">
          <a:xfrm>
            <a:off x="5578474" y="5013325"/>
            <a:ext cx="116421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（加古川）</a:t>
            </a:r>
            <a:endParaRPr lang="ja-JP" altLang="en-US" sz="1400"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effectLst>
                <a:outerShdw blurRad="38100" dist="38100" dir="2700000" algn="tl">
                  <a:srgbClr val="000000"/>
                </a:outerShdw>
              </a:effectLst>
            </a:endParaRPr>
          </a:p>
          <a:p>
            <a:pPr algn="l" defTabSz="958850">
              <a:spcBef>
                <a:spcPct val="20000"/>
              </a:spcBef>
              <a:buClr>
                <a:schemeClr val="hlink"/>
              </a:buClr>
              <a:buSzPct val="70000"/>
              <a:buFont typeface="Wingdings" pitchFamily="2" charset="2"/>
              <a:buNone/>
              <a:defRPr/>
            </a:pPr>
            <a:endParaRPr lang="en-US" altLang="ja-JP" dirty="0">
              <a:effectLst>
                <a:outerShdw blurRad="38100" dist="38100" dir="2700000" algn="tl">
                  <a:srgbClr val="000000"/>
                </a:outerShdw>
              </a:effectLst>
            </a:endParaRPr>
          </a:p>
        </p:txBody>
      </p:sp>
      <p:sp>
        <p:nvSpPr>
          <p:cNvPr id="17658" name="Rectangle 250">
            <a:extLst>
              <a:ext uri="{FF2B5EF4-FFF2-40B4-BE49-F238E27FC236}">
                <a16:creationId xmlns:a16="http://schemas.microsoft.com/office/drawing/2014/main" xmlns="" id="{A5E989B0-A5EB-4CB4-905A-2BBE641C204A}"/>
              </a:ext>
            </a:extLst>
          </p:cNvPr>
          <p:cNvSpPr>
            <a:spLocks noChangeArrowheads="1"/>
          </p:cNvSpPr>
          <p:nvPr/>
        </p:nvSpPr>
        <p:spPr bwMode="auto">
          <a:xfrm>
            <a:off x="4581525" y="5638800"/>
            <a:ext cx="1079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（市川）</a:t>
            </a:r>
            <a:endParaRPr lang="ja-JP" altLang="en-US" sz="1400"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effectLst>
                <a:outerShdw blurRad="38100" dist="38100" dir="2700000" algn="tl">
                  <a:srgbClr val="000000"/>
                </a:outerShdw>
              </a:effectLst>
            </a:endParaRPr>
          </a:p>
          <a:p>
            <a:pPr algn="l" defTabSz="958850">
              <a:spcBef>
                <a:spcPct val="20000"/>
              </a:spcBef>
              <a:buClr>
                <a:schemeClr val="hlink"/>
              </a:buClr>
              <a:buSzPct val="70000"/>
              <a:buFont typeface="Wingdings" pitchFamily="2" charset="2"/>
              <a:buNone/>
              <a:defRPr/>
            </a:pPr>
            <a:endParaRPr lang="en-US" altLang="ja-JP" dirty="0">
              <a:effectLst>
                <a:outerShdw blurRad="38100" dist="38100" dir="2700000" algn="tl">
                  <a:srgbClr val="000000"/>
                </a:outerShdw>
              </a:effectLst>
            </a:endParaRPr>
          </a:p>
        </p:txBody>
      </p:sp>
      <p:sp>
        <p:nvSpPr>
          <p:cNvPr id="17659" name="Rectangle 251">
            <a:extLst>
              <a:ext uri="{FF2B5EF4-FFF2-40B4-BE49-F238E27FC236}">
                <a16:creationId xmlns:a16="http://schemas.microsoft.com/office/drawing/2014/main" xmlns="" id="{6EC21D2F-789C-45AF-9958-D471D08A77AF}"/>
              </a:ext>
            </a:extLst>
          </p:cNvPr>
          <p:cNvSpPr>
            <a:spLocks noChangeArrowheads="1"/>
          </p:cNvSpPr>
          <p:nvPr/>
        </p:nvSpPr>
        <p:spPr bwMode="auto">
          <a:xfrm>
            <a:off x="4065587" y="4797425"/>
            <a:ext cx="120221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（揖保川）</a:t>
            </a:r>
            <a:endParaRPr lang="ja-JP" altLang="en-US" sz="1400"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solidFill>
                <a:schemeClr val="tx2"/>
              </a:solidFill>
              <a:latin typeface="HG丸ｺﾞｼｯｸM-PRO" panose="020F0600000000000000" pitchFamily="50" charset="-128"/>
              <a:ea typeface="HG丸ｺﾞｼｯｸM-PRO" panose="020F0600000000000000" pitchFamily="50" charset="-128"/>
            </a:endParaRPr>
          </a:p>
        </p:txBody>
      </p:sp>
      <p:sp>
        <p:nvSpPr>
          <p:cNvPr id="17660" name="Rectangle 252">
            <a:extLst>
              <a:ext uri="{FF2B5EF4-FFF2-40B4-BE49-F238E27FC236}">
                <a16:creationId xmlns:a16="http://schemas.microsoft.com/office/drawing/2014/main" xmlns="" id="{5E0EB2CB-9330-4D57-9B43-C2C4AF3C0951}"/>
              </a:ext>
            </a:extLst>
          </p:cNvPr>
          <p:cNvSpPr>
            <a:spLocks noChangeArrowheads="1"/>
          </p:cNvSpPr>
          <p:nvPr/>
        </p:nvSpPr>
        <p:spPr bwMode="auto">
          <a:xfrm>
            <a:off x="3417887" y="5467350"/>
            <a:ext cx="11525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1400" b="1" dirty="0">
                <a:solidFill>
                  <a:schemeClr val="tx2"/>
                </a:solidFill>
                <a:latin typeface="HG丸ｺﾞｼｯｸM-PRO" panose="020F0600000000000000" pitchFamily="50" charset="-128"/>
                <a:ea typeface="HG丸ｺﾞｼｯｸM-PRO" panose="020F0600000000000000" pitchFamily="50" charset="-128"/>
              </a:rPr>
              <a:t>（千種川）</a:t>
            </a:r>
            <a:endParaRPr lang="ja-JP" altLang="en-US" sz="1400"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ja-JP" altLang="en-US" dirty="0">
              <a:solidFill>
                <a:schemeClr val="tx2"/>
              </a:solidFill>
              <a:latin typeface="HG丸ｺﾞｼｯｸM-PRO" panose="020F0600000000000000" pitchFamily="50" charset="-128"/>
              <a:ea typeface="HG丸ｺﾞｼｯｸM-PRO" panose="020F0600000000000000" pitchFamily="50" charset="-128"/>
            </a:endParaRPr>
          </a:p>
          <a:p>
            <a:pPr algn="l" defTabSz="958850">
              <a:spcBef>
                <a:spcPct val="20000"/>
              </a:spcBef>
              <a:buClr>
                <a:schemeClr val="hlink"/>
              </a:buClr>
              <a:buSzPct val="70000"/>
              <a:buFont typeface="Wingdings" pitchFamily="2" charset="2"/>
              <a:buNone/>
              <a:defRPr/>
            </a:pPr>
            <a:endParaRPr lang="en-US" altLang="ja-JP" dirty="0">
              <a:solidFill>
                <a:schemeClr val="tx2"/>
              </a:solidFill>
              <a:latin typeface="HG丸ｺﾞｼｯｸM-PRO" panose="020F0600000000000000" pitchFamily="50" charset="-128"/>
              <a:ea typeface="HG丸ｺﾞｼｯｸM-PRO" panose="020F0600000000000000" pitchFamily="50" charset="-128"/>
            </a:endParaRPr>
          </a:p>
        </p:txBody>
      </p:sp>
      <p:sp>
        <p:nvSpPr>
          <p:cNvPr id="28708" name="AutoShape 253">
            <a:extLst>
              <a:ext uri="{FF2B5EF4-FFF2-40B4-BE49-F238E27FC236}">
                <a16:creationId xmlns:a16="http://schemas.microsoft.com/office/drawing/2014/main" xmlns="" id="{A85EC2D9-4B7F-4CF5-A570-C01839B6F307}"/>
              </a:ext>
            </a:extLst>
          </p:cNvPr>
          <p:cNvSpPr>
            <a:spLocks noChangeArrowheads="1"/>
          </p:cNvSpPr>
          <p:nvPr/>
        </p:nvSpPr>
        <p:spPr bwMode="auto">
          <a:xfrm>
            <a:off x="179388" y="333375"/>
            <a:ext cx="7058025" cy="617538"/>
          </a:xfrm>
          <a:prstGeom prst="roundRect">
            <a:avLst>
              <a:gd name="adj" fmla="val 34560"/>
            </a:avLst>
          </a:prstGeom>
          <a:solidFill>
            <a:schemeClr val="bg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17662" name="Text Box 254">
            <a:extLst>
              <a:ext uri="{FF2B5EF4-FFF2-40B4-BE49-F238E27FC236}">
                <a16:creationId xmlns:a16="http://schemas.microsoft.com/office/drawing/2014/main" xmlns="" id="{060D029B-E7DC-4194-8F73-B2F47EB3A01D}"/>
              </a:ext>
            </a:extLst>
          </p:cNvPr>
          <p:cNvSpPr txBox="1">
            <a:spLocks noChangeArrowheads="1"/>
          </p:cNvSpPr>
          <p:nvPr/>
        </p:nvSpPr>
        <p:spPr bwMode="auto">
          <a:xfrm>
            <a:off x="180975" y="369888"/>
            <a:ext cx="8208963"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b="1" dirty="0">
                <a:solidFill>
                  <a:schemeClr val="tx2"/>
                </a:solidFill>
                <a:latin typeface="HG丸ｺﾞｼｯｸM-PRO" panose="020F0600000000000000" pitchFamily="50" charset="-128"/>
                <a:ea typeface="HG丸ｺﾞｼｯｸM-PRO" panose="020F0600000000000000" pitchFamily="50" charset="-128"/>
              </a:rPr>
              <a:t>地域総合治水推進計画（第６条・第７条）</a:t>
            </a:r>
          </a:p>
        </p:txBody>
      </p:sp>
      <p:sp>
        <p:nvSpPr>
          <p:cNvPr id="28710" name="AutoShape 256">
            <a:extLst>
              <a:ext uri="{FF2B5EF4-FFF2-40B4-BE49-F238E27FC236}">
                <a16:creationId xmlns:a16="http://schemas.microsoft.com/office/drawing/2014/main" xmlns="" id="{DFC90485-CB43-40B9-9399-F62FDCE56E55}"/>
              </a:ext>
            </a:extLst>
          </p:cNvPr>
          <p:cNvSpPr>
            <a:spLocks noChangeArrowheads="1"/>
          </p:cNvSpPr>
          <p:nvPr/>
        </p:nvSpPr>
        <p:spPr bwMode="auto">
          <a:xfrm>
            <a:off x="295275" y="3284538"/>
            <a:ext cx="2836863" cy="1512887"/>
          </a:xfrm>
          <a:prstGeom prst="foldedCorner">
            <a:avLst>
              <a:gd name="adj" fmla="val 12500"/>
            </a:avLst>
          </a:prstGeom>
          <a:solidFill>
            <a:schemeClr val="accent5"/>
          </a:solidFill>
          <a:ln>
            <a:noFill/>
          </a:ln>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a:p>
        </p:txBody>
      </p:sp>
      <p:sp>
        <p:nvSpPr>
          <p:cNvPr id="28711" name="Text Box 257">
            <a:extLst>
              <a:ext uri="{FF2B5EF4-FFF2-40B4-BE49-F238E27FC236}">
                <a16:creationId xmlns:a16="http://schemas.microsoft.com/office/drawing/2014/main" xmlns="" id="{20B0121B-145E-43BE-AD94-F696D35DB3B4}"/>
              </a:ext>
            </a:extLst>
          </p:cNvPr>
          <p:cNvSpPr txBox="1">
            <a:spLocks noChangeArrowheads="1"/>
          </p:cNvSpPr>
          <p:nvPr/>
        </p:nvSpPr>
        <p:spPr bwMode="auto">
          <a:xfrm>
            <a:off x="250825" y="3398838"/>
            <a:ext cx="2808288" cy="13112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dirty="0">
                <a:solidFill>
                  <a:schemeClr val="tx2"/>
                </a:solidFill>
                <a:latin typeface="HG丸ｺﾞｼｯｸM-PRO" panose="020F0600000000000000" pitchFamily="50" charset="-128"/>
                <a:ea typeface="HG丸ｺﾞｼｯｸM-PRO" panose="020F0600000000000000" pitchFamily="50" charset="-128"/>
              </a:rPr>
              <a:t>計画地域ごとに</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総合治水推進協議会</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を設置し、意見を聴いた上で計画を策定</a:t>
            </a:r>
          </a:p>
        </p:txBody>
      </p:sp>
    </p:spTree>
    <p:extLst>
      <p:ext uri="{BB962C8B-B14F-4D97-AF65-F5344CB8AC3E}">
        <p14:creationId xmlns:p14="http://schemas.microsoft.com/office/powerpoint/2010/main" val="226945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a:extLst>
              <a:ext uri="{FF2B5EF4-FFF2-40B4-BE49-F238E27FC236}">
                <a16:creationId xmlns:a16="http://schemas.microsoft.com/office/drawing/2014/main" xmlns="" id="{E70327BF-9A5B-42FF-8D39-12C362D050C6}"/>
              </a:ext>
            </a:extLst>
          </p:cNvPr>
          <p:cNvSpPr>
            <a:spLocks noChangeArrowheads="1"/>
          </p:cNvSpPr>
          <p:nvPr/>
        </p:nvSpPr>
        <p:spPr bwMode="auto">
          <a:xfrm>
            <a:off x="179388" y="311150"/>
            <a:ext cx="7058025" cy="617538"/>
          </a:xfrm>
          <a:prstGeom prst="roundRect">
            <a:avLst>
              <a:gd name="adj" fmla="val 34560"/>
            </a:avLst>
          </a:prstGeom>
          <a:solidFill>
            <a:schemeClr val="bg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14342" name="Text Box 6">
            <a:extLst>
              <a:ext uri="{FF2B5EF4-FFF2-40B4-BE49-F238E27FC236}">
                <a16:creationId xmlns:a16="http://schemas.microsoft.com/office/drawing/2014/main" xmlns="" id="{A08AADF5-B383-40BF-B0E0-25816ED3B78D}"/>
              </a:ext>
            </a:extLst>
          </p:cNvPr>
          <p:cNvSpPr txBox="1">
            <a:spLocks noChangeArrowheads="1"/>
          </p:cNvSpPr>
          <p:nvPr/>
        </p:nvSpPr>
        <p:spPr bwMode="auto">
          <a:xfrm>
            <a:off x="180975" y="347663"/>
            <a:ext cx="8208963"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b="1" dirty="0">
                <a:solidFill>
                  <a:schemeClr val="tx2"/>
                </a:solidFill>
                <a:ea typeface="HG丸ｺﾞｼｯｸM-PRO" pitchFamily="49" charset="-128"/>
              </a:rPr>
              <a:t>地域総合治水推進計画（第６条・第７条）</a:t>
            </a:r>
          </a:p>
        </p:txBody>
      </p:sp>
      <p:sp>
        <p:nvSpPr>
          <p:cNvPr id="27653" name="Text Box 8">
            <a:extLst>
              <a:ext uri="{FF2B5EF4-FFF2-40B4-BE49-F238E27FC236}">
                <a16:creationId xmlns:a16="http://schemas.microsoft.com/office/drawing/2014/main" xmlns="" id="{A31878AF-0FC9-4893-AD1A-BC1A4BB7473B}"/>
              </a:ext>
            </a:extLst>
          </p:cNvPr>
          <p:cNvSpPr txBox="1">
            <a:spLocks noChangeArrowheads="1"/>
          </p:cNvSpPr>
          <p:nvPr/>
        </p:nvSpPr>
        <p:spPr bwMode="auto">
          <a:xfrm>
            <a:off x="7551738" y="-27384"/>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条例の概要</a:t>
            </a:r>
          </a:p>
        </p:txBody>
      </p:sp>
      <p:sp>
        <p:nvSpPr>
          <p:cNvPr id="14345" name="Rectangle 9">
            <a:extLst>
              <a:ext uri="{FF2B5EF4-FFF2-40B4-BE49-F238E27FC236}">
                <a16:creationId xmlns:a16="http://schemas.microsoft.com/office/drawing/2014/main" xmlns="" id="{E749F257-DA15-497D-ABAC-0E0E50E5AAF0}"/>
              </a:ext>
            </a:extLst>
          </p:cNvPr>
          <p:cNvSpPr>
            <a:spLocks noChangeArrowheads="1"/>
          </p:cNvSpPr>
          <p:nvPr/>
        </p:nvSpPr>
        <p:spPr bwMode="auto">
          <a:xfrm>
            <a:off x="611188" y="1585913"/>
            <a:ext cx="8281987"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2400" dirty="0">
                <a:latin typeface="HG丸ｺﾞｼｯｸM-PRO" panose="020F0600000000000000" pitchFamily="50" charset="-128"/>
                <a:ea typeface="HG丸ｺﾞｼｯｸM-PRO" panose="020F0600000000000000" pitchFamily="50" charset="-128"/>
              </a:rPr>
              <a:t>県は、総合治水に関する施策の計画的な推進を図るため、　</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計画地域ごとに総合治水推進計画を策定</a:t>
            </a:r>
            <a:r>
              <a:rPr lang="ja-JP" altLang="en-US" sz="2400" dirty="0">
                <a:latin typeface="HG丸ｺﾞｼｯｸM-PRO" panose="020F0600000000000000" pitchFamily="50" charset="-128"/>
                <a:ea typeface="HG丸ｺﾞｼｯｸM-PRO" panose="020F0600000000000000" pitchFamily="50" charset="-128"/>
              </a:rPr>
              <a:t>します。</a:t>
            </a:r>
          </a:p>
          <a:p>
            <a:pPr algn="l" defTabSz="958850">
              <a:spcBef>
                <a:spcPct val="20000"/>
              </a:spcBef>
              <a:buClr>
                <a:schemeClr val="hlink"/>
              </a:buClr>
              <a:buSzPct val="70000"/>
              <a:buFont typeface="Wingdings" pitchFamily="2" charset="2"/>
              <a:buNone/>
              <a:defRPr/>
            </a:pPr>
            <a:endParaRPr lang="ja-JP" altLang="en-US" sz="2400" dirty="0">
              <a:effectLst>
                <a:outerShdw blurRad="38100" dist="38100" dir="2700000" algn="tl">
                  <a:srgbClr val="000000"/>
                </a:outerShdw>
              </a:effectLst>
            </a:endParaRPr>
          </a:p>
          <a:p>
            <a:pPr algn="l" defTabSz="958850">
              <a:spcBef>
                <a:spcPct val="20000"/>
              </a:spcBef>
              <a:buClr>
                <a:schemeClr val="hlink"/>
              </a:buClr>
              <a:buSzPct val="70000"/>
              <a:buFont typeface="Wingdings" pitchFamily="2" charset="2"/>
              <a:buNone/>
              <a:defRPr/>
            </a:pPr>
            <a:r>
              <a:rPr lang="ja-JP" altLang="en-US" sz="2400" dirty="0">
                <a:latin typeface="HG丸ｺﾞｼｯｸM-PRO" panose="020F0600000000000000" pitchFamily="50" charset="-128"/>
                <a:ea typeface="HG丸ｺﾞｼｯｸM-PRO" panose="020F0600000000000000" pitchFamily="50" charset="-128"/>
              </a:rPr>
              <a:t>各推進計画を策定するときは、計画地域ごとに設置する　　　</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総合治水推進協議会</a:t>
            </a:r>
            <a:r>
              <a:rPr lang="ja-JP" altLang="en-US" sz="2400" dirty="0">
                <a:latin typeface="HG丸ｺﾞｼｯｸM-PRO" panose="020F0600000000000000" pitchFamily="50" charset="-128"/>
                <a:ea typeface="HG丸ｺﾞｼｯｸM-PRO" panose="020F0600000000000000" pitchFamily="50" charset="-128"/>
              </a:rPr>
              <a:t>で広く県民の意見を聴きます。</a:t>
            </a:r>
          </a:p>
          <a:p>
            <a:pPr algn="l" defTabSz="958850">
              <a:spcBef>
                <a:spcPct val="20000"/>
              </a:spcBef>
              <a:buClr>
                <a:schemeClr val="hlink"/>
              </a:buClr>
              <a:buSzPct val="70000"/>
              <a:buFont typeface="Wingdings" pitchFamily="2" charset="2"/>
              <a:buNone/>
              <a:defRPr/>
            </a:pPr>
            <a:endParaRPr lang="ja-JP" altLang="en-US" sz="2400" dirty="0">
              <a:effectLst>
                <a:outerShdw blurRad="38100" dist="38100" dir="2700000" algn="tl">
                  <a:srgbClr val="000000"/>
                </a:outerShdw>
              </a:effectLst>
            </a:endParaRPr>
          </a:p>
          <a:p>
            <a:pPr algn="l" defTabSz="958850">
              <a:spcBef>
                <a:spcPct val="20000"/>
              </a:spcBef>
              <a:buClr>
                <a:schemeClr val="hlink"/>
              </a:buClr>
              <a:buSzPct val="70000"/>
              <a:buFont typeface="Wingdings" pitchFamily="2" charset="2"/>
              <a:buNone/>
              <a:defRPr/>
            </a:pPr>
            <a:r>
              <a:rPr lang="ja-JP" altLang="en-US" sz="2400" dirty="0">
                <a:latin typeface="HG丸ｺﾞｼｯｸM-PRO" panose="020F0600000000000000" pitchFamily="50" charset="-128"/>
                <a:ea typeface="HG丸ｺﾞｼｯｸM-PRO" panose="020F0600000000000000" pitchFamily="50" charset="-128"/>
              </a:rPr>
              <a:t>総合治水推進協議会は、知事が指名する者で構成します。</a:t>
            </a:r>
          </a:p>
          <a:p>
            <a:pPr algn="l" defTabSz="958850">
              <a:spcBef>
                <a:spcPct val="20000"/>
              </a:spcBef>
              <a:buClr>
                <a:schemeClr val="hlink"/>
              </a:buClr>
              <a:buSzPct val="70000"/>
              <a:buFont typeface="Wingdings" pitchFamily="2" charset="2"/>
              <a:buNone/>
              <a:defRPr/>
            </a:pP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市町長、関係行政機関の職員、住民等</a:t>
            </a:r>
            <a:r>
              <a:rPr lang="en-US" altLang="ja-JP" sz="2400" dirty="0">
                <a:latin typeface="HG丸ｺﾞｼｯｸM-PRO" panose="020F0600000000000000" pitchFamily="50" charset="-128"/>
                <a:ea typeface="HG丸ｺﾞｼｯｸM-PRO" panose="020F0600000000000000" pitchFamily="50" charset="-128"/>
              </a:rPr>
              <a:t>〕</a:t>
            </a:r>
          </a:p>
          <a:p>
            <a:pPr algn="l" defTabSz="958850">
              <a:spcBef>
                <a:spcPct val="20000"/>
              </a:spcBef>
              <a:buClr>
                <a:schemeClr val="hlink"/>
              </a:buClr>
              <a:buSzPct val="70000"/>
              <a:buFont typeface="Wingdings" pitchFamily="2" charset="2"/>
              <a:buNone/>
              <a:defRPr/>
            </a:pPr>
            <a:endParaRPr lang="en-US" altLang="ja-JP" sz="2400" dirty="0">
              <a:effectLst>
                <a:outerShdw blurRad="38100" dist="38100" dir="2700000" algn="tl">
                  <a:srgbClr val="000000"/>
                </a:outerShdw>
              </a:effectLst>
            </a:endParaRPr>
          </a:p>
        </p:txBody>
      </p:sp>
      <p:sp>
        <p:nvSpPr>
          <p:cNvPr id="27655" name="Rectangle 10">
            <a:extLst>
              <a:ext uri="{FF2B5EF4-FFF2-40B4-BE49-F238E27FC236}">
                <a16:creationId xmlns:a16="http://schemas.microsoft.com/office/drawing/2014/main" xmlns="" id="{8DC45C92-FD7C-44B0-9CE8-4B741FE5779F}"/>
              </a:ext>
            </a:extLst>
          </p:cNvPr>
          <p:cNvSpPr>
            <a:spLocks noChangeAspect="1" noChangeArrowheads="1"/>
          </p:cNvSpPr>
          <p:nvPr/>
        </p:nvSpPr>
        <p:spPr bwMode="auto">
          <a:xfrm>
            <a:off x="323850" y="1709738"/>
            <a:ext cx="306388" cy="279400"/>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656" name="Rectangle 13">
            <a:extLst>
              <a:ext uri="{FF2B5EF4-FFF2-40B4-BE49-F238E27FC236}">
                <a16:creationId xmlns:a16="http://schemas.microsoft.com/office/drawing/2014/main" xmlns="" id="{43A2732E-8DE8-4F48-B6FD-9860B0E8ACC0}"/>
              </a:ext>
            </a:extLst>
          </p:cNvPr>
          <p:cNvSpPr>
            <a:spLocks noChangeAspect="1" noChangeArrowheads="1"/>
          </p:cNvSpPr>
          <p:nvPr/>
        </p:nvSpPr>
        <p:spPr bwMode="auto">
          <a:xfrm>
            <a:off x="323850" y="3437632"/>
            <a:ext cx="306388" cy="279400"/>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657" name="Rectangle 14">
            <a:extLst>
              <a:ext uri="{FF2B5EF4-FFF2-40B4-BE49-F238E27FC236}">
                <a16:creationId xmlns:a16="http://schemas.microsoft.com/office/drawing/2014/main" xmlns="" id="{F7EB1707-52B0-4356-B109-C85B5096E0D1}"/>
              </a:ext>
            </a:extLst>
          </p:cNvPr>
          <p:cNvSpPr>
            <a:spLocks noChangeAspect="1" noChangeArrowheads="1"/>
          </p:cNvSpPr>
          <p:nvPr/>
        </p:nvSpPr>
        <p:spPr bwMode="auto">
          <a:xfrm>
            <a:off x="323850" y="4805784"/>
            <a:ext cx="306388" cy="279400"/>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658" name="Oval 23">
            <a:extLst>
              <a:ext uri="{FF2B5EF4-FFF2-40B4-BE49-F238E27FC236}">
                <a16:creationId xmlns:a16="http://schemas.microsoft.com/office/drawing/2014/main" xmlns="" id="{8D53C4CF-6BEA-4960-8D1F-20F838DD20AC}"/>
              </a:ext>
            </a:extLst>
          </p:cNvPr>
          <p:cNvSpPr>
            <a:spLocks noChangeArrowheads="1"/>
          </p:cNvSpPr>
          <p:nvPr/>
        </p:nvSpPr>
        <p:spPr bwMode="auto">
          <a:xfrm>
            <a:off x="6708775" y="5199063"/>
            <a:ext cx="850900" cy="8556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659" name="AutoShape 24">
            <a:extLst>
              <a:ext uri="{FF2B5EF4-FFF2-40B4-BE49-F238E27FC236}">
                <a16:creationId xmlns:a16="http://schemas.microsoft.com/office/drawing/2014/main" xmlns="" id="{F22E2290-CD12-455D-AE21-C2A518726E59}"/>
              </a:ext>
            </a:extLst>
          </p:cNvPr>
          <p:cNvSpPr>
            <a:spLocks noChangeArrowheads="1"/>
          </p:cNvSpPr>
          <p:nvPr/>
        </p:nvSpPr>
        <p:spPr bwMode="auto">
          <a:xfrm>
            <a:off x="6443663" y="5229225"/>
            <a:ext cx="1808162" cy="1336675"/>
          </a:xfrm>
          <a:prstGeom prst="roundRect">
            <a:avLst>
              <a:gd name="adj" fmla="val 16667"/>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pic>
        <p:nvPicPr>
          <p:cNvPr id="27660" name="Picture 25" descr="MC900446006[1]">
            <a:extLst>
              <a:ext uri="{FF2B5EF4-FFF2-40B4-BE49-F238E27FC236}">
                <a16:creationId xmlns:a16="http://schemas.microsoft.com/office/drawing/2014/main" xmlns="" id="{E5198FAC-8CD8-4E75-94E6-9B48BC788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5084763"/>
            <a:ext cx="21574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71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0">
            <a:extLst>
              <a:ext uri="{FF2B5EF4-FFF2-40B4-BE49-F238E27FC236}">
                <a16:creationId xmlns:a16="http://schemas.microsoft.com/office/drawing/2014/main" xmlns="" id="{64706013-863A-4CA8-AF3C-96D12D41E36D}"/>
              </a:ext>
            </a:extLst>
          </p:cNvPr>
          <p:cNvSpPr txBox="1">
            <a:spLocks noChangeArrowheads="1"/>
          </p:cNvSpPr>
          <p:nvPr/>
        </p:nvSpPr>
        <p:spPr bwMode="auto">
          <a:xfrm>
            <a:off x="7551738" y="-27384"/>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rgbClr val="FFFFFF"/>
                </a:solidFill>
                <a:latin typeface="HG丸ｺﾞｼｯｸM-PRO" panose="020F0600000000000000" pitchFamily="50" charset="-128"/>
                <a:ea typeface="HG丸ｺﾞｼｯｸM-PRO" panose="020F0600000000000000" pitchFamily="50" charset="-128"/>
              </a:rPr>
              <a:t>条例の概要</a:t>
            </a:r>
          </a:p>
        </p:txBody>
      </p:sp>
      <p:sp>
        <p:nvSpPr>
          <p:cNvPr id="18453" name="Rectangle 21">
            <a:extLst>
              <a:ext uri="{FF2B5EF4-FFF2-40B4-BE49-F238E27FC236}">
                <a16:creationId xmlns:a16="http://schemas.microsoft.com/office/drawing/2014/main" xmlns="" id="{C4CEE208-03BE-46D1-B6F9-2CE034EB6964}"/>
              </a:ext>
            </a:extLst>
          </p:cNvPr>
          <p:cNvSpPr>
            <a:spLocks noChangeArrowheads="1"/>
          </p:cNvSpPr>
          <p:nvPr/>
        </p:nvSpPr>
        <p:spPr bwMode="auto">
          <a:xfrm>
            <a:off x="611188" y="1090613"/>
            <a:ext cx="7129462"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rgbClr val="FFCC00"/>
              </a:buClr>
              <a:buSzPct val="70000"/>
              <a:buFont typeface="Wingdings" pitchFamily="2" charset="2"/>
              <a:buNone/>
              <a:defRPr/>
            </a:pPr>
            <a:r>
              <a:rPr lang="ja-JP" altLang="en-US" sz="3200" b="1" dirty="0">
                <a:solidFill>
                  <a:srgbClr val="FF0000"/>
                </a:solidFill>
                <a:latin typeface="HG丸ｺﾞｼｯｸM-PRO" panose="020F0600000000000000" pitchFamily="50" charset="-128"/>
                <a:ea typeface="HG丸ｺﾞｼｯｸM-PRO" panose="020F0600000000000000" pitchFamily="50" charset="-128"/>
              </a:rPr>
              <a:t>計画に定める事項</a:t>
            </a:r>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a:p>
            <a:pPr algn="l" defTabSz="958850">
              <a:spcBef>
                <a:spcPct val="20000"/>
              </a:spcBef>
              <a:buClr>
                <a:srgbClr val="FFCC00"/>
              </a:buClr>
              <a:buSzPct val="70000"/>
              <a:buFont typeface="Wingdings" pitchFamily="2" charset="2"/>
              <a:buNone/>
              <a:defRPr/>
            </a:pPr>
            <a:endParaRPr lang="ja-JP" altLang="en-US" sz="2400" dirty="0">
              <a:solidFill>
                <a:srgbClr val="FFFFFF"/>
              </a:solidFill>
              <a:effectLst>
                <a:outerShdw blurRad="38100" dist="38100" dir="2700000" algn="tl">
                  <a:srgbClr val="000000"/>
                </a:outerShdw>
              </a:effectLst>
            </a:endParaRPr>
          </a:p>
          <a:p>
            <a:pPr algn="l" defTabSz="958850">
              <a:spcBef>
                <a:spcPct val="20000"/>
              </a:spcBef>
              <a:buClr>
                <a:srgbClr val="FFCC00"/>
              </a:buClr>
              <a:buSzPct val="70000"/>
              <a:buFont typeface="Wingdings" pitchFamily="2" charset="2"/>
              <a:buNone/>
              <a:defRPr/>
            </a:pPr>
            <a:endParaRPr lang="en-US" altLang="ja-JP" sz="2400" dirty="0">
              <a:solidFill>
                <a:srgbClr val="FFFFFF"/>
              </a:solidFill>
              <a:effectLst>
                <a:outerShdw blurRad="38100" dist="38100" dir="2700000" algn="tl">
                  <a:srgbClr val="000000"/>
                </a:outerShdw>
              </a:effectLst>
            </a:endParaRPr>
          </a:p>
        </p:txBody>
      </p:sp>
      <p:sp>
        <p:nvSpPr>
          <p:cNvPr id="24581" name="Rectangle 22">
            <a:extLst>
              <a:ext uri="{FF2B5EF4-FFF2-40B4-BE49-F238E27FC236}">
                <a16:creationId xmlns:a16="http://schemas.microsoft.com/office/drawing/2014/main" xmlns="" id="{530F845F-8E6C-4707-A1AA-0BE37836AC5B}"/>
              </a:ext>
            </a:extLst>
          </p:cNvPr>
          <p:cNvSpPr>
            <a:spLocks noChangeAspect="1" noChangeArrowheads="1"/>
          </p:cNvSpPr>
          <p:nvPr/>
        </p:nvSpPr>
        <p:spPr bwMode="auto">
          <a:xfrm>
            <a:off x="323850" y="1277938"/>
            <a:ext cx="306388" cy="279400"/>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8483" name="Text Box 51">
            <a:extLst>
              <a:ext uri="{FF2B5EF4-FFF2-40B4-BE49-F238E27FC236}">
                <a16:creationId xmlns:a16="http://schemas.microsoft.com/office/drawing/2014/main" xmlns="" id="{5A80E0C7-D3EC-4A0F-8C52-68452904F035}"/>
              </a:ext>
            </a:extLst>
          </p:cNvPr>
          <p:cNvSpPr txBox="1">
            <a:spLocks noChangeArrowheads="1"/>
          </p:cNvSpPr>
          <p:nvPr/>
        </p:nvSpPr>
        <p:spPr bwMode="auto">
          <a:xfrm>
            <a:off x="611188" y="1763713"/>
            <a:ext cx="7797800" cy="369887"/>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defTabSz="958850">
              <a:defRPr kumimoji="1">
                <a:solidFill>
                  <a:schemeClr val="tx1"/>
                </a:solidFill>
                <a:latin typeface="Arial" charset="0"/>
                <a:ea typeface="ＭＳ Ｐゴシック" pitchFamily="50" charset="-128"/>
              </a:defRPr>
            </a:lvl1pPr>
            <a:lvl2pPr algn="l" defTabSz="958850">
              <a:defRPr kumimoji="1">
                <a:solidFill>
                  <a:schemeClr val="tx1"/>
                </a:solidFill>
                <a:latin typeface="Arial" charset="0"/>
                <a:ea typeface="ＭＳ Ｐゴシック" pitchFamily="50" charset="-128"/>
              </a:defRPr>
            </a:lvl2pPr>
            <a:lvl3pPr algn="l" defTabSz="958850">
              <a:defRPr kumimoji="1">
                <a:solidFill>
                  <a:schemeClr val="tx1"/>
                </a:solidFill>
                <a:latin typeface="Arial" charset="0"/>
                <a:ea typeface="ＭＳ Ｐゴシック" pitchFamily="50" charset="-128"/>
              </a:defRPr>
            </a:lvl3pPr>
            <a:lvl4pPr algn="l" defTabSz="958850">
              <a:defRPr kumimoji="1">
                <a:solidFill>
                  <a:schemeClr val="tx1"/>
                </a:solidFill>
                <a:latin typeface="Arial" charset="0"/>
                <a:ea typeface="ＭＳ Ｐゴシック" pitchFamily="50" charset="-128"/>
              </a:defRPr>
            </a:lvl4pPr>
            <a:lvl5pPr algn="l" defTabSz="958850">
              <a:defRPr kumimoji="1">
                <a:solidFill>
                  <a:schemeClr val="tx1"/>
                </a:solidFill>
                <a:latin typeface="Arial" charset="0"/>
                <a:ea typeface="ＭＳ Ｐゴシック" pitchFamily="50" charset="-128"/>
              </a:defRPr>
            </a:lvl5pPr>
            <a:lvl6pPr defTabSz="958850" fontAlgn="base">
              <a:spcBef>
                <a:spcPct val="0"/>
              </a:spcBef>
              <a:spcAft>
                <a:spcPct val="0"/>
              </a:spcAft>
              <a:defRPr kumimoji="1">
                <a:solidFill>
                  <a:schemeClr val="tx1"/>
                </a:solidFill>
                <a:latin typeface="Arial" charset="0"/>
                <a:ea typeface="ＭＳ Ｐゴシック" pitchFamily="50" charset="-128"/>
              </a:defRPr>
            </a:lvl6pPr>
            <a:lvl7pPr defTabSz="958850" fontAlgn="base">
              <a:spcBef>
                <a:spcPct val="0"/>
              </a:spcBef>
              <a:spcAft>
                <a:spcPct val="0"/>
              </a:spcAft>
              <a:defRPr kumimoji="1">
                <a:solidFill>
                  <a:schemeClr val="tx1"/>
                </a:solidFill>
                <a:latin typeface="Arial" charset="0"/>
                <a:ea typeface="ＭＳ Ｐゴシック" pitchFamily="50" charset="-128"/>
              </a:defRPr>
            </a:lvl7pPr>
            <a:lvl8pPr defTabSz="958850" fontAlgn="base">
              <a:spcBef>
                <a:spcPct val="0"/>
              </a:spcBef>
              <a:spcAft>
                <a:spcPct val="0"/>
              </a:spcAft>
              <a:defRPr kumimoji="1">
                <a:solidFill>
                  <a:schemeClr val="tx1"/>
                </a:solidFill>
                <a:latin typeface="Arial" charset="0"/>
                <a:ea typeface="ＭＳ Ｐゴシック" pitchFamily="50" charset="-128"/>
              </a:defRPr>
            </a:lvl8pPr>
            <a:lvl9pPr defTabSz="958850"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defRPr/>
            </a:pPr>
            <a:r>
              <a:rPr lang="en-US" altLang="ja-JP" sz="2400" dirty="0">
                <a:solidFill>
                  <a:schemeClr val="tx2"/>
                </a:solidFill>
                <a:latin typeface="HG丸ｺﾞｼｯｸM-PRO" panose="020F0600000000000000" pitchFamily="50" charset="-128"/>
                <a:ea typeface="HG丸ｺﾞｼｯｸM-PRO" panose="020F0600000000000000" pitchFamily="50" charset="-128"/>
              </a:rPr>
              <a:t>①</a:t>
            </a:r>
            <a:r>
              <a:rPr lang="ja-JP" altLang="en-US" sz="2400" dirty="0">
                <a:solidFill>
                  <a:schemeClr val="tx2"/>
                </a:solidFill>
                <a:latin typeface="HG丸ｺﾞｼｯｸM-PRO" panose="020F0600000000000000" pitchFamily="50" charset="-128"/>
                <a:ea typeface="HG丸ｺﾞｼｯｸM-PRO" panose="020F0600000000000000" pitchFamily="50" charset="-128"/>
              </a:rPr>
              <a:t>　総合治水の</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基本的な目標</a:t>
            </a:r>
          </a:p>
        </p:txBody>
      </p:sp>
      <p:sp>
        <p:nvSpPr>
          <p:cNvPr id="18484" name="Text Box 52">
            <a:extLst>
              <a:ext uri="{FF2B5EF4-FFF2-40B4-BE49-F238E27FC236}">
                <a16:creationId xmlns:a16="http://schemas.microsoft.com/office/drawing/2014/main" xmlns="" id="{57C05509-14F2-4C1E-8647-564C6FCD04F4}"/>
              </a:ext>
            </a:extLst>
          </p:cNvPr>
          <p:cNvSpPr txBox="1">
            <a:spLocks noChangeArrowheads="1"/>
          </p:cNvSpPr>
          <p:nvPr/>
        </p:nvSpPr>
        <p:spPr bwMode="auto">
          <a:xfrm>
            <a:off x="611188" y="2389188"/>
            <a:ext cx="7797800" cy="369887"/>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defTabSz="958850">
              <a:defRPr kumimoji="1">
                <a:solidFill>
                  <a:schemeClr val="tx1"/>
                </a:solidFill>
                <a:latin typeface="Arial" charset="0"/>
                <a:ea typeface="ＭＳ Ｐゴシック" pitchFamily="50" charset="-128"/>
              </a:defRPr>
            </a:lvl1pPr>
            <a:lvl2pPr algn="l" defTabSz="958850">
              <a:defRPr kumimoji="1">
                <a:solidFill>
                  <a:schemeClr val="tx1"/>
                </a:solidFill>
                <a:latin typeface="Arial" charset="0"/>
                <a:ea typeface="ＭＳ Ｐゴシック" pitchFamily="50" charset="-128"/>
              </a:defRPr>
            </a:lvl2pPr>
            <a:lvl3pPr algn="l" defTabSz="958850">
              <a:defRPr kumimoji="1">
                <a:solidFill>
                  <a:schemeClr val="tx1"/>
                </a:solidFill>
                <a:latin typeface="Arial" charset="0"/>
                <a:ea typeface="ＭＳ Ｐゴシック" pitchFamily="50" charset="-128"/>
              </a:defRPr>
            </a:lvl3pPr>
            <a:lvl4pPr algn="l" defTabSz="958850">
              <a:defRPr kumimoji="1">
                <a:solidFill>
                  <a:schemeClr val="tx1"/>
                </a:solidFill>
                <a:latin typeface="Arial" charset="0"/>
                <a:ea typeface="ＭＳ Ｐゴシック" pitchFamily="50" charset="-128"/>
              </a:defRPr>
            </a:lvl4pPr>
            <a:lvl5pPr algn="l" defTabSz="958850">
              <a:defRPr kumimoji="1">
                <a:solidFill>
                  <a:schemeClr val="tx1"/>
                </a:solidFill>
                <a:latin typeface="Arial" charset="0"/>
                <a:ea typeface="ＭＳ Ｐゴシック" pitchFamily="50" charset="-128"/>
              </a:defRPr>
            </a:lvl5pPr>
            <a:lvl6pPr defTabSz="958850" fontAlgn="base">
              <a:spcBef>
                <a:spcPct val="0"/>
              </a:spcBef>
              <a:spcAft>
                <a:spcPct val="0"/>
              </a:spcAft>
              <a:defRPr kumimoji="1">
                <a:solidFill>
                  <a:schemeClr val="tx1"/>
                </a:solidFill>
                <a:latin typeface="Arial" charset="0"/>
                <a:ea typeface="ＭＳ Ｐゴシック" pitchFamily="50" charset="-128"/>
              </a:defRPr>
            </a:lvl6pPr>
            <a:lvl7pPr defTabSz="958850" fontAlgn="base">
              <a:spcBef>
                <a:spcPct val="0"/>
              </a:spcBef>
              <a:spcAft>
                <a:spcPct val="0"/>
              </a:spcAft>
              <a:defRPr kumimoji="1">
                <a:solidFill>
                  <a:schemeClr val="tx1"/>
                </a:solidFill>
                <a:latin typeface="Arial" charset="0"/>
                <a:ea typeface="ＭＳ Ｐゴシック" pitchFamily="50" charset="-128"/>
              </a:defRPr>
            </a:lvl7pPr>
            <a:lvl8pPr defTabSz="958850" fontAlgn="base">
              <a:spcBef>
                <a:spcPct val="0"/>
              </a:spcBef>
              <a:spcAft>
                <a:spcPct val="0"/>
              </a:spcAft>
              <a:defRPr kumimoji="1">
                <a:solidFill>
                  <a:schemeClr val="tx1"/>
                </a:solidFill>
                <a:latin typeface="Arial" charset="0"/>
                <a:ea typeface="ＭＳ Ｐゴシック" pitchFamily="50" charset="-128"/>
              </a:defRPr>
            </a:lvl8pPr>
            <a:lvl9pPr defTabSz="958850"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defRPr/>
            </a:pPr>
            <a:r>
              <a:rPr lang="en-US" altLang="ja-JP" sz="2400" dirty="0">
                <a:solidFill>
                  <a:schemeClr val="tx2"/>
                </a:solidFill>
                <a:latin typeface="HG丸ｺﾞｼｯｸM-PRO" panose="020F0600000000000000" pitchFamily="50" charset="-128"/>
                <a:ea typeface="HG丸ｺﾞｼｯｸM-PRO" panose="020F0600000000000000" pitchFamily="50" charset="-128"/>
              </a:rPr>
              <a:t>②</a:t>
            </a:r>
            <a:r>
              <a:rPr lang="ja-JP" altLang="en-US" sz="2400" dirty="0">
                <a:solidFill>
                  <a:schemeClr val="tx2"/>
                </a:solidFill>
                <a:latin typeface="HG丸ｺﾞｼｯｸM-PRO" panose="020F0600000000000000" pitchFamily="50" charset="-128"/>
                <a:ea typeface="HG丸ｺﾞｼｯｸM-PRO" panose="020F0600000000000000" pitchFamily="50" charset="-128"/>
              </a:rPr>
              <a:t>　総合治水の</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推進に関する基本的な方針</a:t>
            </a:r>
          </a:p>
        </p:txBody>
      </p:sp>
      <p:sp>
        <p:nvSpPr>
          <p:cNvPr id="18485" name="Text Box 53">
            <a:extLst>
              <a:ext uri="{FF2B5EF4-FFF2-40B4-BE49-F238E27FC236}">
                <a16:creationId xmlns:a16="http://schemas.microsoft.com/office/drawing/2014/main" xmlns="" id="{541D2150-B54C-4D04-AF12-E50C79C31022}"/>
              </a:ext>
            </a:extLst>
          </p:cNvPr>
          <p:cNvSpPr txBox="1">
            <a:spLocks noChangeArrowheads="1"/>
          </p:cNvSpPr>
          <p:nvPr/>
        </p:nvSpPr>
        <p:spPr bwMode="auto">
          <a:xfrm>
            <a:off x="611188" y="2978150"/>
            <a:ext cx="8856662" cy="617538"/>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defTabSz="958850">
              <a:defRPr kumimoji="1">
                <a:solidFill>
                  <a:schemeClr val="tx1"/>
                </a:solidFill>
                <a:latin typeface="Arial" charset="0"/>
                <a:ea typeface="ＭＳ Ｐゴシック" pitchFamily="50" charset="-128"/>
              </a:defRPr>
            </a:lvl1pPr>
            <a:lvl2pPr algn="l" defTabSz="958850">
              <a:defRPr kumimoji="1">
                <a:solidFill>
                  <a:schemeClr val="tx1"/>
                </a:solidFill>
                <a:latin typeface="Arial" charset="0"/>
                <a:ea typeface="ＭＳ Ｐゴシック" pitchFamily="50" charset="-128"/>
              </a:defRPr>
            </a:lvl2pPr>
            <a:lvl3pPr algn="l" defTabSz="958850">
              <a:defRPr kumimoji="1">
                <a:solidFill>
                  <a:schemeClr val="tx1"/>
                </a:solidFill>
                <a:latin typeface="Arial" charset="0"/>
                <a:ea typeface="ＭＳ Ｐゴシック" pitchFamily="50" charset="-128"/>
              </a:defRPr>
            </a:lvl3pPr>
            <a:lvl4pPr algn="l" defTabSz="958850">
              <a:defRPr kumimoji="1">
                <a:solidFill>
                  <a:schemeClr val="tx1"/>
                </a:solidFill>
                <a:latin typeface="Arial" charset="0"/>
                <a:ea typeface="ＭＳ Ｐゴシック" pitchFamily="50" charset="-128"/>
              </a:defRPr>
            </a:lvl4pPr>
            <a:lvl5pPr algn="l" defTabSz="958850">
              <a:defRPr kumimoji="1">
                <a:solidFill>
                  <a:schemeClr val="tx1"/>
                </a:solidFill>
                <a:latin typeface="Arial" charset="0"/>
                <a:ea typeface="ＭＳ Ｐゴシック" pitchFamily="50" charset="-128"/>
              </a:defRPr>
            </a:lvl5pPr>
            <a:lvl6pPr defTabSz="958850" fontAlgn="base">
              <a:spcBef>
                <a:spcPct val="0"/>
              </a:spcBef>
              <a:spcAft>
                <a:spcPct val="0"/>
              </a:spcAft>
              <a:defRPr kumimoji="1">
                <a:solidFill>
                  <a:schemeClr val="tx1"/>
                </a:solidFill>
                <a:latin typeface="Arial" charset="0"/>
                <a:ea typeface="ＭＳ Ｐゴシック" pitchFamily="50" charset="-128"/>
              </a:defRPr>
            </a:lvl6pPr>
            <a:lvl7pPr defTabSz="958850" fontAlgn="base">
              <a:spcBef>
                <a:spcPct val="0"/>
              </a:spcBef>
              <a:spcAft>
                <a:spcPct val="0"/>
              </a:spcAft>
              <a:defRPr kumimoji="1">
                <a:solidFill>
                  <a:schemeClr val="tx1"/>
                </a:solidFill>
                <a:latin typeface="Arial" charset="0"/>
                <a:ea typeface="ＭＳ Ｐゴシック" pitchFamily="50" charset="-128"/>
              </a:defRPr>
            </a:lvl7pPr>
            <a:lvl8pPr defTabSz="958850" fontAlgn="base">
              <a:spcBef>
                <a:spcPct val="0"/>
              </a:spcBef>
              <a:spcAft>
                <a:spcPct val="0"/>
              </a:spcAft>
              <a:defRPr kumimoji="1">
                <a:solidFill>
                  <a:schemeClr val="tx1"/>
                </a:solidFill>
                <a:latin typeface="Arial" charset="0"/>
                <a:ea typeface="ＭＳ Ｐゴシック" pitchFamily="50" charset="-128"/>
              </a:defRPr>
            </a:lvl8pPr>
            <a:lvl9pPr defTabSz="958850"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defRPr/>
            </a:pPr>
            <a:r>
              <a:rPr lang="en-US" altLang="ja-JP" sz="2400" dirty="0">
                <a:solidFill>
                  <a:schemeClr val="tx2"/>
                </a:solidFill>
                <a:latin typeface="HG丸ｺﾞｼｯｸM-PRO" panose="020F0600000000000000" pitchFamily="50" charset="-128"/>
                <a:ea typeface="HG丸ｺﾞｼｯｸM-PRO" panose="020F0600000000000000" pitchFamily="50" charset="-128"/>
              </a:rPr>
              <a:t>③</a:t>
            </a:r>
            <a:r>
              <a:rPr lang="ja-JP" altLang="en-US" sz="2400" dirty="0">
                <a:solidFill>
                  <a:schemeClr val="tx2"/>
                </a:solidFill>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河川下水道対策</a:t>
            </a:r>
            <a:r>
              <a:rPr lang="ja-JP" altLang="en-US" sz="2400" dirty="0">
                <a:solidFill>
                  <a:schemeClr val="tx2"/>
                </a:solidFill>
                <a:latin typeface="HG丸ｺﾞｼｯｸM-PRO" panose="020F0600000000000000" pitchFamily="50" charset="-128"/>
                <a:ea typeface="HG丸ｺﾞｼｯｸM-PRO" panose="020F0600000000000000" pitchFamily="50" charset="-128"/>
              </a:rPr>
              <a:t>に関する事項</a:t>
            </a:r>
            <a:r>
              <a:rPr lang="ja-JP" altLang="en-US" sz="2000" dirty="0">
                <a:solidFill>
                  <a:schemeClr val="tx2"/>
                </a:solidFill>
                <a:latin typeface="HG丸ｺﾞｼｯｸM-PRO" panose="020F0600000000000000" pitchFamily="50" charset="-128"/>
                <a:ea typeface="HG丸ｺﾞｼｯｸM-PRO" panose="020F0600000000000000" pitchFamily="50" charset="-128"/>
              </a:rPr>
              <a:t>（ダム、堤防、管渠等の整備等）</a:t>
            </a:r>
          </a:p>
        </p:txBody>
      </p:sp>
      <p:sp>
        <p:nvSpPr>
          <p:cNvPr id="18489" name="Text Box 57">
            <a:extLst>
              <a:ext uri="{FF2B5EF4-FFF2-40B4-BE49-F238E27FC236}">
                <a16:creationId xmlns:a16="http://schemas.microsoft.com/office/drawing/2014/main" xmlns="" id="{930BE301-E65D-4498-88CB-3F739CF61B18}"/>
              </a:ext>
            </a:extLst>
          </p:cNvPr>
          <p:cNvSpPr txBox="1">
            <a:spLocks noChangeArrowheads="1"/>
          </p:cNvSpPr>
          <p:nvPr/>
        </p:nvSpPr>
        <p:spPr bwMode="auto">
          <a:xfrm>
            <a:off x="611188" y="5157788"/>
            <a:ext cx="7797800" cy="369887"/>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defTabSz="958850">
              <a:defRPr kumimoji="1">
                <a:solidFill>
                  <a:schemeClr val="tx1"/>
                </a:solidFill>
                <a:latin typeface="Arial" charset="0"/>
                <a:ea typeface="ＭＳ Ｐゴシック" pitchFamily="50" charset="-128"/>
              </a:defRPr>
            </a:lvl1pPr>
            <a:lvl2pPr algn="l" defTabSz="958850">
              <a:defRPr kumimoji="1">
                <a:solidFill>
                  <a:schemeClr val="tx1"/>
                </a:solidFill>
                <a:latin typeface="Arial" charset="0"/>
                <a:ea typeface="ＭＳ Ｐゴシック" pitchFamily="50" charset="-128"/>
              </a:defRPr>
            </a:lvl2pPr>
            <a:lvl3pPr algn="l" defTabSz="958850">
              <a:defRPr kumimoji="1">
                <a:solidFill>
                  <a:schemeClr val="tx1"/>
                </a:solidFill>
                <a:latin typeface="Arial" charset="0"/>
                <a:ea typeface="ＭＳ Ｐゴシック" pitchFamily="50" charset="-128"/>
              </a:defRPr>
            </a:lvl3pPr>
            <a:lvl4pPr algn="l" defTabSz="958850">
              <a:defRPr kumimoji="1">
                <a:solidFill>
                  <a:schemeClr val="tx1"/>
                </a:solidFill>
                <a:latin typeface="Arial" charset="0"/>
                <a:ea typeface="ＭＳ Ｐゴシック" pitchFamily="50" charset="-128"/>
              </a:defRPr>
            </a:lvl4pPr>
            <a:lvl5pPr algn="l" defTabSz="958850">
              <a:defRPr kumimoji="1">
                <a:solidFill>
                  <a:schemeClr val="tx1"/>
                </a:solidFill>
                <a:latin typeface="Arial" charset="0"/>
                <a:ea typeface="ＭＳ Ｐゴシック" pitchFamily="50" charset="-128"/>
              </a:defRPr>
            </a:lvl5pPr>
            <a:lvl6pPr defTabSz="958850" fontAlgn="base">
              <a:spcBef>
                <a:spcPct val="0"/>
              </a:spcBef>
              <a:spcAft>
                <a:spcPct val="0"/>
              </a:spcAft>
              <a:defRPr kumimoji="1">
                <a:solidFill>
                  <a:schemeClr val="tx1"/>
                </a:solidFill>
                <a:latin typeface="Arial" charset="0"/>
                <a:ea typeface="ＭＳ Ｐゴシック" pitchFamily="50" charset="-128"/>
              </a:defRPr>
            </a:lvl6pPr>
            <a:lvl7pPr defTabSz="958850" fontAlgn="base">
              <a:spcBef>
                <a:spcPct val="0"/>
              </a:spcBef>
              <a:spcAft>
                <a:spcPct val="0"/>
              </a:spcAft>
              <a:defRPr kumimoji="1">
                <a:solidFill>
                  <a:schemeClr val="tx1"/>
                </a:solidFill>
                <a:latin typeface="Arial" charset="0"/>
                <a:ea typeface="ＭＳ Ｐゴシック" pitchFamily="50" charset="-128"/>
              </a:defRPr>
            </a:lvl7pPr>
            <a:lvl8pPr defTabSz="958850" fontAlgn="base">
              <a:spcBef>
                <a:spcPct val="0"/>
              </a:spcBef>
              <a:spcAft>
                <a:spcPct val="0"/>
              </a:spcAft>
              <a:defRPr kumimoji="1">
                <a:solidFill>
                  <a:schemeClr val="tx1"/>
                </a:solidFill>
                <a:latin typeface="Arial" charset="0"/>
                <a:ea typeface="ＭＳ Ｐゴシック" pitchFamily="50" charset="-128"/>
              </a:defRPr>
            </a:lvl8pPr>
            <a:lvl9pPr defTabSz="958850"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defRPr/>
            </a:pPr>
            <a:r>
              <a:rPr lang="en-US" altLang="ja-JP" sz="2400" dirty="0">
                <a:solidFill>
                  <a:schemeClr val="tx2"/>
                </a:solidFill>
                <a:latin typeface="HG丸ｺﾞｼｯｸM-PRO" panose="020F0600000000000000" pitchFamily="50" charset="-128"/>
                <a:ea typeface="HG丸ｺﾞｼｯｸM-PRO" panose="020F0600000000000000" pitchFamily="50" charset="-128"/>
              </a:rPr>
              <a:t>⑥</a:t>
            </a:r>
            <a:r>
              <a:rPr lang="ja-JP" altLang="en-US" sz="2400" dirty="0">
                <a:solidFill>
                  <a:schemeClr val="tx2"/>
                </a:solidFill>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環境の保全と創造</a:t>
            </a:r>
            <a:r>
              <a:rPr lang="ja-JP" altLang="en-US" sz="2400" dirty="0">
                <a:solidFill>
                  <a:schemeClr val="tx2"/>
                </a:solidFill>
                <a:latin typeface="HG丸ｺﾞｼｯｸM-PRO" panose="020F0600000000000000" pitchFamily="50" charset="-128"/>
                <a:ea typeface="HG丸ｺﾞｼｯｸM-PRO" panose="020F0600000000000000" pitchFamily="50" charset="-128"/>
              </a:rPr>
              <a:t>への配慮に関する事項</a:t>
            </a:r>
          </a:p>
        </p:txBody>
      </p:sp>
      <p:sp>
        <p:nvSpPr>
          <p:cNvPr id="24586" name="Text Box 64">
            <a:extLst>
              <a:ext uri="{FF2B5EF4-FFF2-40B4-BE49-F238E27FC236}">
                <a16:creationId xmlns:a16="http://schemas.microsoft.com/office/drawing/2014/main" xmlns="" id="{72561EB8-7072-44D7-962D-88F6B51B1912}"/>
              </a:ext>
            </a:extLst>
          </p:cNvPr>
          <p:cNvSpPr txBox="1">
            <a:spLocks noChangeArrowheads="1"/>
          </p:cNvSpPr>
          <p:nvPr/>
        </p:nvSpPr>
        <p:spPr bwMode="auto">
          <a:xfrm>
            <a:off x="611188" y="5805488"/>
            <a:ext cx="8065268" cy="369887"/>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en-US" altLang="ja-JP" sz="2400" dirty="0">
                <a:solidFill>
                  <a:schemeClr val="tx2"/>
                </a:solidFill>
                <a:latin typeface="HG丸ｺﾞｼｯｸM-PRO" panose="020F0600000000000000" pitchFamily="50" charset="-128"/>
                <a:ea typeface="HG丸ｺﾞｼｯｸM-PRO" panose="020F0600000000000000" pitchFamily="50" charset="-128"/>
              </a:rPr>
              <a:t>⑦</a:t>
            </a:r>
            <a:r>
              <a:rPr lang="ja-JP" altLang="en-US" sz="2400" dirty="0">
                <a:solidFill>
                  <a:schemeClr val="tx2"/>
                </a:solidFill>
                <a:latin typeface="HG丸ｺﾞｼｯｸM-PRO" panose="020F0600000000000000" pitchFamily="50" charset="-128"/>
                <a:ea typeface="HG丸ｺﾞｼｯｸM-PRO" panose="020F0600000000000000" pitchFamily="50" charset="-128"/>
              </a:rPr>
              <a:t>　その他総合治水を推進にするにあたって必要な事項</a:t>
            </a:r>
          </a:p>
        </p:txBody>
      </p:sp>
      <p:sp>
        <p:nvSpPr>
          <p:cNvPr id="18498" name="Text Box 66">
            <a:extLst>
              <a:ext uri="{FF2B5EF4-FFF2-40B4-BE49-F238E27FC236}">
                <a16:creationId xmlns:a16="http://schemas.microsoft.com/office/drawing/2014/main" xmlns="" id="{5EB93C0C-9918-4691-BA7C-3B06CCC8C816}"/>
              </a:ext>
            </a:extLst>
          </p:cNvPr>
          <p:cNvSpPr txBox="1">
            <a:spLocks noChangeArrowheads="1"/>
          </p:cNvSpPr>
          <p:nvPr/>
        </p:nvSpPr>
        <p:spPr bwMode="auto">
          <a:xfrm>
            <a:off x="611188" y="3644900"/>
            <a:ext cx="8532812" cy="617538"/>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defTabSz="958850">
              <a:defRPr kumimoji="1">
                <a:solidFill>
                  <a:schemeClr val="tx1"/>
                </a:solidFill>
                <a:latin typeface="Arial" charset="0"/>
                <a:ea typeface="ＭＳ Ｐゴシック" pitchFamily="50" charset="-128"/>
              </a:defRPr>
            </a:lvl1pPr>
            <a:lvl2pPr algn="l" defTabSz="958850">
              <a:defRPr kumimoji="1">
                <a:solidFill>
                  <a:schemeClr val="tx1"/>
                </a:solidFill>
                <a:latin typeface="Arial" charset="0"/>
                <a:ea typeface="ＭＳ Ｐゴシック" pitchFamily="50" charset="-128"/>
              </a:defRPr>
            </a:lvl2pPr>
            <a:lvl3pPr algn="l" defTabSz="958850">
              <a:defRPr kumimoji="1">
                <a:solidFill>
                  <a:schemeClr val="tx1"/>
                </a:solidFill>
                <a:latin typeface="Arial" charset="0"/>
                <a:ea typeface="ＭＳ Ｐゴシック" pitchFamily="50" charset="-128"/>
              </a:defRPr>
            </a:lvl3pPr>
            <a:lvl4pPr algn="l" defTabSz="958850">
              <a:defRPr kumimoji="1">
                <a:solidFill>
                  <a:schemeClr val="tx1"/>
                </a:solidFill>
                <a:latin typeface="Arial" charset="0"/>
                <a:ea typeface="ＭＳ Ｐゴシック" pitchFamily="50" charset="-128"/>
              </a:defRPr>
            </a:lvl4pPr>
            <a:lvl5pPr algn="l" defTabSz="958850">
              <a:defRPr kumimoji="1">
                <a:solidFill>
                  <a:schemeClr val="tx1"/>
                </a:solidFill>
                <a:latin typeface="Arial" charset="0"/>
                <a:ea typeface="ＭＳ Ｐゴシック" pitchFamily="50" charset="-128"/>
              </a:defRPr>
            </a:lvl5pPr>
            <a:lvl6pPr defTabSz="958850" fontAlgn="base">
              <a:spcBef>
                <a:spcPct val="0"/>
              </a:spcBef>
              <a:spcAft>
                <a:spcPct val="0"/>
              </a:spcAft>
              <a:defRPr kumimoji="1">
                <a:solidFill>
                  <a:schemeClr val="tx1"/>
                </a:solidFill>
                <a:latin typeface="Arial" charset="0"/>
                <a:ea typeface="ＭＳ Ｐゴシック" pitchFamily="50" charset="-128"/>
              </a:defRPr>
            </a:lvl6pPr>
            <a:lvl7pPr defTabSz="958850" fontAlgn="base">
              <a:spcBef>
                <a:spcPct val="0"/>
              </a:spcBef>
              <a:spcAft>
                <a:spcPct val="0"/>
              </a:spcAft>
              <a:defRPr kumimoji="1">
                <a:solidFill>
                  <a:schemeClr val="tx1"/>
                </a:solidFill>
                <a:latin typeface="Arial" charset="0"/>
                <a:ea typeface="ＭＳ Ｐゴシック" pitchFamily="50" charset="-128"/>
              </a:defRPr>
            </a:lvl7pPr>
            <a:lvl8pPr defTabSz="958850" fontAlgn="base">
              <a:spcBef>
                <a:spcPct val="0"/>
              </a:spcBef>
              <a:spcAft>
                <a:spcPct val="0"/>
              </a:spcAft>
              <a:defRPr kumimoji="1">
                <a:solidFill>
                  <a:schemeClr val="tx1"/>
                </a:solidFill>
                <a:latin typeface="Arial" charset="0"/>
                <a:ea typeface="ＭＳ Ｐゴシック" pitchFamily="50" charset="-128"/>
              </a:defRPr>
            </a:lvl8pPr>
            <a:lvl9pPr defTabSz="958850"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defRPr/>
            </a:pPr>
            <a:r>
              <a:rPr lang="en-US" altLang="ja-JP" sz="2400" dirty="0">
                <a:solidFill>
                  <a:schemeClr val="tx2"/>
                </a:solidFill>
                <a:latin typeface="HG丸ｺﾞｼｯｸM-PRO" panose="020F0600000000000000" pitchFamily="50" charset="-128"/>
                <a:ea typeface="HG丸ｺﾞｼｯｸM-PRO" panose="020F0600000000000000" pitchFamily="50" charset="-128"/>
              </a:rPr>
              <a:t>④</a:t>
            </a:r>
            <a:r>
              <a:rPr lang="ja-JP" altLang="en-US" sz="2400" dirty="0">
                <a:solidFill>
                  <a:schemeClr val="tx2"/>
                </a:solidFill>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流域対策</a:t>
            </a:r>
            <a:r>
              <a:rPr lang="ja-JP" altLang="en-US" sz="2400" dirty="0">
                <a:solidFill>
                  <a:schemeClr val="tx2"/>
                </a:solidFill>
                <a:latin typeface="HG丸ｺﾞｼｯｸM-PRO" panose="020F0600000000000000" pitchFamily="50" charset="-128"/>
                <a:ea typeface="HG丸ｺﾞｼｯｸM-PRO" panose="020F0600000000000000" pitchFamily="50" charset="-128"/>
              </a:rPr>
              <a:t>に関する事項</a:t>
            </a:r>
            <a:r>
              <a:rPr lang="ja-JP" altLang="en-US" sz="2000" dirty="0">
                <a:solidFill>
                  <a:schemeClr val="tx2"/>
                </a:solidFill>
                <a:latin typeface="HG丸ｺﾞｼｯｸM-PRO" panose="020F0600000000000000" pitchFamily="50" charset="-128"/>
                <a:ea typeface="HG丸ｺﾞｼｯｸM-PRO" panose="020F0600000000000000" pitchFamily="50" charset="-128"/>
              </a:rPr>
              <a:t>（調整池、雨水貯留浸透施設等）</a:t>
            </a:r>
          </a:p>
        </p:txBody>
      </p:sp>
      <p:sp>
        <p:nvSpPr>
          <p:cNvPr id="18499" name="Text Box 67">
            <a:extLst>
              <a:ext uri="{FF2B5EF4-FFF2-40B4-BE49-F238E27FC236}">
                <a16:creationId xmlns:a16="http://schemas.microsoft.com/office/drawing/2014/main" xmlns="" id="{D5DA4083-852E-4C0D-ABEB-51C4FC7764D9}"/>
              </a:ext>
            </a:extLst>
          </p:cNvPr>
          <p:cNvSpPr txBox="1">
            <a:spLocks noChangeArrowheads="1"/>
          </p:cNvSpPr>
          <p:nvPr/>
        </p:nvSpPr>
        <p:spPr bwMode="auto">
          <a:xfrm>
            <a:off x="611188" y="4365625"/>
            <a:ext cx="8355012" cy="617538"/>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defTabSz="958850">
              <a:defRPr kumimoji="1">
                <a:solidFill>
                  <a:schemeClr val="tx1"/>
                </a:solidFill>
                <a:latin typeface="Arial" charset="0"/>
                <a:ea typeface="ＭＳ Ｐゴシック" pitchFamily="50" charset="-128"/>
              </a:defRPr>
            </a:lvl1pPr>
            <a:lvl2pPr algn="l" defTabSz="958850">
              <a:defRPr kumimoji="1">
                <a:solidFill>
                  <a:schemeClr val="tx1"/>
                </a:solidFill>
                <a:latin typeface="Arial" charset="0"/>
                <a:ea typeface="ＭＳ Ｐゴシック" pitchFamily="50" charset="-128"/>
              </a:defRPr>
            </a:lvl2pPr>
            <a:lvl3pPr algn="l" defTabSz="958850">
              <a:defRPr kumimoji="1">
                <a:solidFill>
                  <a:schemeClr val="tx1"/>
                </a:solidFill>
                <a:latin typeface="Arial" charset="0"/>
                <a:ea typeface="ＭＳ Ｐゴシック" pitchFamily="50" charset="-128"/>
              </a:defRPr>
            </a:lvl3pPr>
            <a:lvl4pPr algn="l" defTabSz="958850">
              <a:defRPr kumimoji="1">
                <a:solidFill>
                  <a:schemeClr val="tx1"/>
                </a:solidFill>
                <a:latin typeface="Arial" charset="0"/>
                <a:ea typeface="ＭＳ Ｐゴシック" pitchFamily="50" charset="-128"/>
              </a:defRPr>
            </a:lvl4pPr>
            <a:lvl5pPr algn="l" defTabSz="958850">
              <a:defRPr kumimoji="1">
                <a:solidFill>
                  <a:schemeClr val="tx1"/>
                </a:solidFill>
                <a:latin typeface="Arial" charset="0"/>
                <a:ea typeface="ＭＳ Ｐゴシック" pitchFamily="50" charset="-128"/>
              </a:defRPr>
            </a:lvl5pPr>
            <a:lvl6pPr defTabSz="958850" fontAlgn="base">
              <a:spcBef>
                <a:spcPct val="0"/>
              </a:spcBef>
              <a:spcAft>
                <a:spcPct val="0"/>
              </a:spcAft>
              <a:defRPr kumimoji="1">
                <a:solidFill>
                  <a:schemeClr val="tx1"/>
                </a:solidFill>
                <a:latin typeface="Arial" charset="0"/>
                <a:ea typeface="ＭＳ Ｐゴシック" pitchFamily="50" charset="-128"/>
              </a:defRPr>
            </a:lvl6pPr>
            <a:lvl7pPr defTabSz="958850" fontAlgn="base">
              <a:spcBef>
                <a:spcPct val="0"/>
              </a:spcBef>
              <a:spcAft>
                <a:spcPct val="0"/>
              </a:spcAft>
              <a:defRPr kumimoji="1">
                <a:solidFill>
                  <a:schemeClr val="tx1"/>
                </a:solidFill>
                <a:latin typeface="Arial" charset="0"/>
                <a:ea typeface="ＭＳ Ｐゴシック" pitchFamily="50" charset="-128"/>
              </a:defRPr>
            </a:lvl7pPr>
            <a:lvl8pPr defTabSz="958850" fontAlgn="base">
              <a:spcBef>
                <a:spcPct val="0"/>
              </a:spcBef>
              <a:spcAft>
                <a:spcPct val="0"/>
              </a:spcAft>
              <a:defRPr kumimoji="1">
                <a:solidFill>
                  <a:schemeClr val="tx1"/>
                </a:solidFill>
                <a:latin typeface="Arial" charset="0"/>
                <a:ea typeface="ＭＳ Ｐゴシック" pitchFamily="50" charset="-128"/>
              </a:defRPr>
            </a:lvl8pPr>
            <a:lvl9pPr defTabSz="958850"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defRPr/>
            </a:pPr>
            <a:r>
              <a:rPr lang="en-US" altLang="ja-JP" sz="2400" dirty="0">
                <a:solidFill>
                  <a:schemeClr val="tx2"/>
                </a:solidFill>
                <a:latin typeface="HG丸ｺﾞｼｯｸM-PRO" panose="020F0600000000000000" pitchFamily="50" charset="-128"/>
                <a:ea typeface="HG丸ｺﾞｼｯｸM-PRO" panose="020F0600000000000000" pitchFamily="50" charset="-128"/>
              </a:rPr>
              <a:t>⑤</a:t>
            </a:r>
            <a:r>
              <a:rPr lang="ja-JP" altLang="en-US" sz="2400" dirty="0">
                <a:solidFill>
                  <a:schemeClr val="tx2"/>
                </a:solidFill>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減災対策</a:t>
            </a:r>
            <a:r>
              <a:rPr lang="ja-JP" altLang="en-US" sz="2400" dirty="0">
                <a:solidFill>
                  <a:schemeClr val="tx2"/>
                </a:solidFill>
                <a:latin typeface="HG丸ｺﾞｼｯｸM-PRO" panose="020F0600000000000000" pitchFamily="50" charset="-128"/>
                <a:ea typeface="HG丸ｺﾞｼｯｸM-PRO" panose="020F0600000000000000" pitchFamily="50" charset="-128"/>
              </a:rPr>
              <a:t>に関する事項</a:t>
            </a:r>
            <a:r>
              <a:rPr lang="ja-JP" altLang="en-US" sz="2000" dirty="0">
                <a:solidFill>
                  <a:schemeClr val="tx2"/>
                </a:solidFill>
                <a:latin typeface="HG丸ｺﾞｼｯｸM-PRO" panose="020F0600000000000000" pitchFamily="50" charset="-128"/>
                <a:ea typeface="HG丸ｺﾞｼｯｸM-PRO" panose="020F0600000000000000" pitchFamily="50" charset="-128"/>
              </a:rPr>
              <a:t>（建物等の耐水機能等）</a:t>
            </a:r>
          </a:p>
        </p:txBody>
      </p:sp>
      <p:sp>
        <p:nvSpPr>
          <p:cNvPr id="24589" name="AutoShape 68">
            <a:extLst>
              <a:ext uri="{FF2B5EF4-FFF2-40B4-BE49-F238E27FC236}">
                <a16:creationId xmlns:a16="http://schemas.microsoft.com/office/drawing/2014/main" xmlns="" id="{4ACB87A4-DDB6-49D2-8014-E53312FB4BCB}"/>
              </a:ext>
            </a:extLst>
          </p:cNvPr>
          <p:cNvSpPr>
            <a:spLocks noChangeArrowheads="1"/>
          </p:cNvSpPr>
          <p:nvPr/>
        </p:nvSpPr>
        <p:spPr bwMode="auto">
          <a:xfrm>
            <a:off x="179388" y="333375"/>
            <a:ext cx="7058025" cy="617538"/>
          </a:xfrm>
          <a:prstGeom prst="roundRect">
            <a:avLst>
              <a:gd name="adj" fmla="val 34560"/>
            </a:avLst>
          </a:prstGeom>
          <a:solidFill>
            <a:schemeClr val="bg2">
              <a:lumMod val="90000"/>
            </a:schemeClr>
          </a:solidFill>
          <a:ln>
            <a:noFill/>
          </a:ln>
          <a:effectLst>
            <a:outerShdw dist="107763" dir="2700000" algn="ctr" rotWithShape="0">
              <a:schemeClr val="bg2">
                <a:alpha val="50000"/>
              </a:schemeClr>
            </a:outerShdw>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8501" name="Text Box 69">
            <a:extLst>
              <a:ext uri="{FF2B5EF4-FFF2-40B4-BE49-F238E27FC236}">
                <a16:creationId xmlns:a16="http://schemas.microsoft.com/office/drawing/2014/main" xmlns="" id="{8B77AE0A-0700-482C-A9CB-256ACE260785}"/>
              </a:ext>
            </a:extLst>
          </p:cNvPr>
          <p:cNvSpPr txBox="1">
            <a:spLocks noChangeArrowheads="1"/>
          </p:cNvSpPr>
          <p:nvPr/>
        </p:nvSpPr>
        <p:spPr bwMode="auto">
          <a:xfrm>
            <a:off x="180975" y="369888"/>
            <a:ext cx="8208963"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b="1" dirty="0">
                <a:solidFill>
                  <a:schemeClr val="tx2"/>
                </a:solidFill>
                <a:ea typeface="HG丸ｺﾞｼｯｸM-PRO" pitchFamily="49" charset="-128"/>
              </a:rPr>
              <a:t>地域総合治水推進計画（第６条・第７条）</a:t>
            </a:r>
          </a:p>
        </p:txBody>
      </p:sp>
    </p:spTree>
    <p:extLst>
      <p:ext uri="{BB962C8B-B14F-4D97-AF65-F5344CB8AC3E}">
        <p14:creationId xmlns:p14="http://schemas.microsoft.com/office/powerpoint/2010/main" val="2804802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xmlns="" id="{DF4B6E96-BBAC-4A58-B2F9-8C821EA1C09E}"/>
              </a:ext>
            </a:extLst>
          </p:cNvPr>
          <p:cNvSpPr>
            <a:spLocks noChangeArrowheads="1"/>
          </p:cNvSpPr>
          <p:nvPr/>
        </p:nvSpPr>
        <p:spPr bwMode="auto">
          <a:xfrm>
            <a:off x="250825" y="311150"/>
            <a:ext cx="7129463" cy="617538"/>
          </a:xfrm>
          <a:prstGeom prst="roundRect">
            <a:avLst>
              <a:gd name="adj" fmla="val 34560"/>
            </a:avLst>
          </a:prstGeom>
          <a:solidFill>
            <a:srgbClr val="CCFFFF"/>
          </a:solidFill>
          <a:ln w="9525">
            <a:solidFill>
              <a:schemeClr val="tx1"/>
            </a:solidFill>
            <a:round/>
            <a:headEnd/>
            <a:tailEnd/>
          </a:ln>
          <a:effectLst>
            <a:outerShdw dist="35921" dir="2700000" algn="ctr" rotWithShape="0">
              <a:schemeClr val="bg2"/>
            </a:outerShdw>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2451" name="Text Box 3">
            <a:extLst>
              <a:ext uri="{FF2B5EF4-FFF2-40B4-BE49-F238E27FC236}">
                <a16:creationId xmlns:a16="http://schemas.microsoft.com/office/drawing/2014/main" xmlns="" id="{0EEF9CD9-03C5-44F3-A302-6C2C8BF0A11F}"/>
              </a:ext>
            </a:extLst>
          </p:cNvPr>
          <p:cNvSpPr txBox="1">
            <a:spLocks noChangeArrowheads="1"/>
          </p:cNvSpPr>
          <p:nvPr/>
        </p:nvSpPr>
        <p:spPr bwMode="auto">
          <a:xfrm>
            <a:off x="323850" y="404813"/>
            <a:ext cx="7993063" cy="42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400" dirty="0">
                <a:solidFill>
                  <a:schemeClr val="tx2"/>
                </a:solidFill>
                <a:latin typeface="HG丸ｺﾞｼｯｸM-PRO" pitchFamily="49" charset="-128"/>
                <a:ea typeface="HG丸ｺﾞｼｯｸM-PRO" pitchFamily="49" charset="-128"/>
              </a:rPr>
              <a:t>河川下水道対策（第８条・第９条）</a:t>
            </a:r>
          </a:p>
        </p:txBody>
      </p:sp>
      <p:sp>
        <p:nvSpPr>
          <p:cNvPr id="12293" name="Text Box 5">
            <a:extLst>
              <a:ext uri="{FF2B5EF4-FFF2-40B4-BE49-F238E27FC236}">
                <a16:creationId xmlns:a16="http://schemas.microsoft.com/office/drawing/2014/main" xmlns="" id="{3CD35A54-3696-47FC-9006-791A0B1FA1A2}"/>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rgbClr val="FFFFFF"/>
                </a:solidFill>
                <a:ea typeface="HG丸ｺﾞｼｯｸM-PRO" panose="020F0600000000000000" pitchFamily="50" charset="-128"/>
              </a:rPr>
              <a:t>条例の概要</a:t>
            </a:r>
          </a:p>
        </p:txBody>
      </p:sp>
      <p:pic>
        <p:nvPicPr>
          <p:cNvPr id="12294" name="Picture 6" descr="damu">
            <a:extLst>
              <a:ext uri="{FF2B5EF4-FFF2-40B4-BE49-F238E27FC236}">
                <a16:creationId xmlns:a16="http://schemas.microsoft.com/office/drawing/2014/main" xmlns="" id="{9B982123-AF8A-47DE-B62A-B5C6DD32034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787" t="20586" r="7475"/>
          <a:stretch>
            <a:fillRect/>
          </a:stretch>
        </p:blipFill>
        <p:spPr>
          <a:xfrm>
            <a:off x="3492500" y="1268413"/>
            <a:ext cx="2520950" cy="1604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7" descr="sanda あいもと">
            <a:extLst>
              <a:ext uri="{FF2B5EF4-FFF2-40B4-BE49-F238E27FC236}">
                <a16:creationId xmlns:a16="http://schemas.microsoft.com/office/drawing/2014/main" xmlns="" id="{E8AD5DD1-51B7-4DD3-8FF0-DFE2C266C09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443663" y="2997200"/>
            <a:ext cx="2087562" cy="156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8" descr="P4_01">
            <a:extLst>
              <a:ext uri="{FF2B5EF4-FFF2-40B4-BE49-F238E27FC236}">
                <a16:creationId xmlns:a16="http://schemas.microsoft.com/office/drawing/2014/main" xmlns="" id="{BEC56C24-7891-46A8-8F47-623C9FAA1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477"/>
          <a:stretch>
            <a:fillRect/>
          </a:stretch>
        </p:blipFill>
        <p:spPr bwMode="auto">
          <a:xfrm>
            <a:off x="827088" y="1254125"/>
            <a:ext cx="252095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sinsui_kansen2">
            <a:extLst>
              <a:ext uri="{FF2B5EF4-FFF2-40B4-BE49-F238E27FC236}">
                <a16:creationId xmlns:a16="http://schemas.microsoft.com/office/drawing/2014/main" xmlns="" id="{50CB7465-6A88-4DB8-9B4B-53390A0C2C91}"/>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b="13475"/>
          <a:stretch>
            <a:fillRect/>
          </a:stretch>
        </p:blipFill>
        <p:spPr>
          <a:xfrm>
            <a:off x="1042988" y="4964113"/>
            <a:ext cx="2520950" cy="166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8" name="AutoShape 10">
            <a:extLst>
              <a:ext uri="{FF2B5EF4-FFF2-40B4-BE49-F238E27FC236}">
                <a16:creationId xmlns:a16="http://schemas.microsoft.com/office/drawing/2014/main" xmlns="" id="{C66C6C82-06F1-4866-A1E6-9416FD410ED9}"/>
              </a:ext>
            </a:extLst>
          </p:cNvPr>
          <p:cNvSpPr>
            <a:spLocks noChangeArrowheads="1"/>
          </p:cNvSpPr>
          <p:nvPr/>
        </p:nvSpPr>
        <p:spPr bwMode="auto">
          <a:xfrm>
            <a:off x="684213" y="1062038"/>
            <a:ext cx="8064500" cy="3671887"/>
          </a:xfrm>
          <a:prstGeom prst="roundRect">
            <a:avLst>
              <a:gd name="adj" fmla="val 7565"/>
            </a:avLst>
          </a:prstGeom>
          <a:noFill/>
          <a:ln w="349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2299" name="AutoShape 11">
            <a:extLst>
              <a:ext uri="{FF2B5EF4-FFF2-40B4-BE49-F238E27FC236}">
                <a16:creationId xmlns:a16="http://schemas.microsoft.com/office/drawing/2014/main" xmlns="" id="{C11C5805-DF6A-4E3B-AA81-8DA4BEB45359}"/>
              </a:ext>
            </a:extLst>
          </p:cNvPr>
          <p:cNvSpPr>
            <a:spLocks noChangeArrowheads="1"/>
          </p:cNvSpPr>
          <p:nvPr/>
        </p:nvSpPr>
        <p:spPr bwMode="auto">
          <a:xfrm>
            <a:off x="684213" y="4833938"/>
            <a:ext cx="5832475" cy="1916112"/>
          </a:xfrm>
          <a:prstGeom prst="roundRect">
            <a:avLst>
              <a:gd name="adj" fmla="val 15810"/>
            </a:avLst>
          </a:prstGeom>
          <a:noFill/>
          <a:ln w="349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32460" name="Text Box 12">
            <a:extLst>
              <a:ext uri="{FF2B5EF4-FFF2-40B4-BE49-F238E27FC236}">
                <a16:creationId xmlns:a16="http://schemas.microsoft.com/office/drawing/2014/main" xmlns="" id="{A3DCA0E4-FF81-4EC1-B34F-407E4C38CD09}"/>
              </a:ext>
            </a:extLst>
          </p:cNvPr>
          <p:cNvSpPr txBox="1">
            <a:spLocks noChangeArrowheads="1"/>
          </p:cNvSpPr>
          <p:nvPr/>
        </p:nvSpPr>
        <p:spPr bwMode="auto">
          <a:xfrm>
            <a:off x="247948" y="1700213"/>
            <a:ext cx="46166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a:spcBef>
                <a:spcPct val="50000"/>
              </a:spcBef>
              <a:defRPr/>
            </a:pPr>
            <a:r>
              <a:rPr lang="ja-JP" altLang="en-US" b="1" dirty="0">
                <a:solidFill>
                  <a:schemeClr val="tx2"/>
                </a:solidFill>
                <a:latin typeface="HG丸ｺﾞｼｯｸM-PRO" panose="020F0600000000000000" pitchFamily="50" charset="-128"/>
                <a:ea typeface="HG丸ｺﾞｼｯｸM-PRO" panose="020F0600000000000000" pitchFamily="50" charset="-128"/>
              </a:rPr>
              <a:t>河川の整備・維持</a:t>
            </a:r>
          </a:p>
        </p:txBody>
      </p:sp>
      <p:sp>
        <p:nvSpPr>
          <p:cNvPr id="232461" name="Text Box 13">
            <a:extLst>
              <a:ext uri="{FF2B5EF4-FFF2-40B4-BE49-F238E27FC236}">
                <a16:creationId xmlns:a16="http://schemas.microsoft.com/office/drawing/2014/main" xmlns="" id="{252D5EE9-8F6D-46E4-92CE-929A67C95189}"/>
              </a:ext>
            </a:extLst>
          </p:cNvPr>
          <p:cNvSpPr txBox="1">
            <a:spLocks noChangeArrowheads="1"/>
          </p:cNvSpPr>
          <p:nvPr/>
        </p:nvSpPr>
        <p:spPr bwMode="auto">
          <a:xfrm>
            <a:off x="248563" y="4851400"/>
            <a:ext cx="430887"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a:spcBef>
                <a:spcPct val="50000"/>
              </a:spcBef>
              <a:defRPr/>
            </a:pPr>
            <a:r>
              <a:rPr lang="ja-JP" altLang="en-US" sz="1600" b="1" dirty="0">
                <a:solidFill>
                  <a:schemeClr val="tx2"/>
                </a:solidFill>
                <a:latin typeface="HG丸ｺﾞｼｯｸM-PRO" panose="020F0600000000000000" pitchFamily="50" charset="-128"/>
                <a:ea typeface="HG丸ｺﾞｼｯｸM-PRO" panose="020F0600000000000000" pitchFamily="50" charset="-128"/>
              </a:rPr>
              <a:t>下水道の整備・維持</a:t>
            </a:r>
          </a:p>
        </p:txBody>
      </p:sp>
      <p:sp>
        <p:nvSpPr>
          <p:cNvPr id="12302" name="Text Box 14">
            <a:extLst>
              <a:ext uri="{FF2B5EF4-FFF2-40B4-BE49-F238E27FC236}">
                <a16:creationId xmlns:a16="http://schemas.microsoft.com/office/drawing/2014/main" xmlns="" id="{8E71EDEF-9DFB-4C19-ACFB-056F89164A82}"/>
              </a:ext>
            </a:extLst>
          </p:cNvPr>
          <p:cNvSpPr txBox="1">
            <a:spLocks noChangeArrowheads="1"/>
          </p:cNvSpPr>
          <p:nvPr/>
        </p:nvSpPr>
        <p:spPr bwMode="auto">
          <a:xfrm>
            <a:off x="900113" y="3214688"/>
            <a:ext cx="4608512" cy="1582737"/>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70000"/>
              </a:lnSpc>
              <a:spcBef>
                <a:spcPct val="50000"/>
              </a:spcBef>
            </a:pPr>
            <a:r>
              <a:rPr lang="ja-JP" altLang="en-US" sz="2400" dirty="0">
                <a:solidFill>
                  <a:schemeClr val="tx2"/>
                </a:solidFill>
                <a:latin typeface="HG丸ｺﾞｼｯｸM-PRO" panose="020F0600000000000000" pitchFamily="50" charset="-128"/>
                <a:ea typeface="HG丸ｺﾞｼｯｸM-PRO" panose="020F0600000000000000" pitchFamily="50" charset="-128"/>
              </a:rPr>
              <a:t>・ダムの設置</a:t>
            </a:r>
          </a:p>
          <a:p>
            <a:pPr algn="l" eaLnBrk="1" hangingPunct="1">
              <a:lnSpc>
                <a:spcPct val="70000"/>
              </a:lnSpc>
              <a:spcBef>
                <a:spcPct val="50000"/>
              </a:spcBef>
            </a:pPr>
            <a:r>
              <a:rPr lang="ja-JP" altLang="en-US" sz="2400" dirty="0">
                <a:solidFill>
                  <a:schemeClr val="tx2"/>
                </a:solidFill>
                <a:latin typeface="HG丸ｺﾞｼｯｸM-PRO" panose="020F0600000000000000" pitchFamily="50" charset="-128"/>
                <a:ea typeface="HG丸ｺﾞｼｯｸM-PRO" panose="020F0600000000000000" pitchFamily="50" charset="-128"/>
              </a:rPr>
              <a:t>・河道拡幅</a:t>
            </a:r>
          </a:p>
          <a:p>
            <a:pPr algn="l" eaLnBrk="1" hangingPunct="1">
              <a:lnSpc>
                <a:spcPct val="70000"/>
              </a:lnSpc>
              <a:spcBef>
                <a:spcPct val="50000"/>
              </a:spcBef>
            </a:pPr>
            <a:r>
              <a:rPr lang="ja-JP" altLang="en-US" sz="2400" dirty="0">
                <a:solidFill>
                  <a:schemeClr val="tx2"/>
                </a:solidFill>
                <a:latin typeface="HG丸ｺﾞｼｯｸM-PRO" panose="020F0600000000000000" pitchFamily="50" charset="-128"/>
                <a:ea typeface="HG丸ｺﾞｼｯｸM-PRO" panose="020F0600000000000000" pitchFamily="50" charset="-128"/>
              </a:rPr>
              <a:t>・堤防の設置</a:t>
            </a:r>
          </a:p>
          <a:p>
            <a:pPr algn="l" eaLnBrk="1" hangingPunct="1">
              <a:lnSpc>
                <a:spcPct val="70000"/>
              </a:lnSpc>
              <a:spcBef>
                <a:spcPct val="50000"/>
              </a:spcBef>
            </a:pPr>
            <a:r>
              <a:rPr lang="ja-JP" altLang="en-US" sz="2400" dirty="0">
                <a:solidFill>
                  <a:schemeClr val="tx2"/>
                </a:solidFill>
                <a:latin typeface="HG丸ｺﾞｼｯｸM-PRO" panose="020F0600000000000000" pitchFamily="50" charset="-128"/>
                <a:ea typeface="HG丸ｺﾞｼｯｸM-PRO" panose="020F0600000000000000" pitchFamily="50" charset="-128"/>
              </a:rPr>
              <a:t>・河床掘削</a:t>
            </a:r>
          </a:p>
          <a:p>
            <a:pPr algn="l" eaLnBrk="1" hangingPunct="1">
              <a:lnSpc>
                <a:spcPct val="70000"/>
              </a:lnSpc>
              <a:spcBef>
                <a:spcPct val="50000"/>
              </a:spcBef>
            </a:pPr>
            <a:endParaRPr lang="en-US" altLang="ja-JP" sz="2400" dirty="0">
              <a:solidFill>
                <a:schemeClr val="tx2"/>
              </a:solidFill>
              <a:latin typeface="HG丸ｺﾞｼｯｸM-PRO" panose="020F0600000000000000" pitchFamily="50" charset="-128"/>
              <a:ea typeface="HG丸ｺﾞｼｯｸM-PRO" panose="020F0600000000000000" pitchFamily="50" charset="-128"/>
            </a:endParaRPr>
          </a:p>
        </p:txBody>
      </p:sp>
      <p:sp>
        <p:nvSpPr>
          <p:cNvPr id="12303" name="Text Box 15">
            <a:extLst>
              <a:ext uri="{FF2B5EF4-FFF2-40B4-BE49-F238E27FC236}">
                <a16:creationId xmlns:a16="http://schemas.microsoft.com/office/drawing/2014/main" xmlns="" id="{69948E97-D9A2-460E-99DD-AE2E16EE69BF}"/>
              </a:ext>
            </a:extLst>
          </p:cNvPr>
          <p:cNvSpPr txBox="1">
            <a:spLocks noChangeArrowheads="1"/>
          </p:cNvSpPr>
          <p:nvPr/>
        </p:nvSpPr>
        <p:spPr bwMode="auto">
          <a:xfrm>
            <a:off x="3347120" y="2781300"/>
            <a:ext cx="3313112" cy="1582738"/>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70000"/>
              </a:lnSpc>
              <a:spcBef>
                <a:spcPct val="50000"/>
              </a:spcBef>
            </a:pPr>
            <a:r>
              <a:rPr lang="ja-JP" altLang="en-US" sz="2200" dirty="0">
                <a:solidFill>
                  <a:schemeClr val="tx2"/>
                </a:solidFill>
                <a:latin typeface="HG丸ｺﾞｼｯｸM-PRO" panose="020F0600000000000000" pitchFamily="50" charset="-128"/>
                <a:ea typeface="HG丸ｺﾞｼｯｸM-PRO" panose="020F0600000000000000" pitchFamily="50" charset="-128"/>
              </a:rPr>
              <a:t>・ダムからの事前放流</a:t>
            </a:r>
          </a:p>
          <a:p>
            <a:pPr algn="l" eaLnBrk="1" hangingPunct="1">
              <a:lnSpc>
                <a:spcPct val="70000"/>
              </a:lnSpc>
              <a:spcBef>
                <a:spcPct val="50000"/>
              </a:spcBef>
            </a:pPr>
            <a:r>
              <a:rPr lang="ja-JP" altLang="en-US" sz="2200" dirty="0">
                <a:solidFill>
                  <a:schemeClr val="tx2"/>
                </a:solidFill>
                <a:latin typeface="HG丸ｺﾞｼｯｸM-PRO" panose="020F0600000000000000" pitchFamily="50" charset="-128"/>
                <a:ea typeface="HG丸ｺﾞｼｯｸM-PRO" panose="020F0600000000000000" pitchFamily="50" charset="-128"/>
              </a:rPr>
              <a:t>・河川内の樹木の撤去</a:t>
            </a:r>
          </a:p>
          <a:p>
            <a:pPr algn="l" eaLnBrk="1" hangingPunct="1">
              <a:lnSpc>
                <a:spcPct val="70000"/>
              </a:lnSpc>
              <a:spcBef>
                <a:spcPct val="50000"/>
              </a:spcBef>
            </a:pPr>
            <a:r>
              <a:rPr lang="ja-JP" altLang="en-US" sz="2200" dirty="0">
                <a:solidFill>
                  <a:schemeClr val="tx2"/>
                </a:solidFill>
                <a:latin typeface="HG丸ｺﾞｼｯｸM-PRO" panose="020F0600000000000000" pitchFamily="50" charset="-128"/>
                <a:ea typeface="HG丸ｺﾞｼｯｸM-PRO" panose="020F0600000000000000" pitchFamily="50" charset="-128"/>
              </a:rPr>
              <a:t>・堤防補強　等</a:t>
            </a:r>
          </a:p>
        </p:txBody>
      </p:sp>
      <p:sp>
        <p:nvSpPr>
          <p:cNvPr id="12304" name="AutoShape 16">
            <a:extLst>
              <a:ext uri="{FF2B5EF4-FFF2-40B4-BE49-F238E27FC236}">
                <a16:creationId xmlns:a16="http://schemas.microsoft.com/office/drawing/2014/main" xmlns="" id="{DB249756-D0A5-4D53-9142-455372F044D9}"/>
              </a:ext>
            </a:extLst>
          </p:cNvPr>
          <p:cNvSpPr>
            <a:spLocks noChangeArrowheads="1"/>
          </p:cNvSpPr>
          <p:nvPr/>
        </p:nvSpPr>
        <p:spPr bwMode="auto">
          <a:xfrm>
            <a:off x="6372225" y="1196975"/>
            <a:ext cx="2232025" cy="3455988"/>
          </a:xfrm>
          <a:prstGeom prst="roundRect">
            <a:avLst>
              <a:gd name="adj" fmla="val 7565"/>
            </a:avLst>
          </a:prstGeom>
          <a:noFill/>
          <a:ln w="1905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2305" name="Text Box 17">
            <a:extLst>
              <a:ext uri="{FF2B5EF4-FFF2-40B4-BE49-F238E27FC236}">
                <a16:creationId xmlns:a16="http://schemas.microsoft.com/office/drawing/2014/main" xmlns="" id="{7FC2AA96-58DC-45EF-B83F-0AE37174F427}"/>
              </a:ext>
            </a:extLst>
          </p:cNvPr>
          <p:cNvSpPr txBox="1">
            <a:spLocks noChangeArrowheads="1"/>
          </p:cNvSpPr>
          <p:nvPr/>
        </p:nvSpPr>
        <p:spPr bwMode="auto">
          <a:xfrm>
            <a:off x="3708400" y="5014615"/>
            <a:ext cx="2735263" cy="1582737"/>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200" dirty="0">
                <a:solidFill>
                  <a:schemeClr val="tx2"/>
                </a:solidFill>
                <a:latin typeface="HG丸ｺﾞｼｯｸM-PRO" panose="020F0600000000000000" pitchFamily="50" charset="-128"/>
                <a:ea typeface="HG丸ｺﾞｼｯｸM-PRO" panose="020F0600000000000000" pitchFamily="50" charset="-128"/>
              </a:rPr>
              <a:t>・管渠、ポンプ施設</a:t>
            </a:r>
            <a:endParaRPr lang="en-US" altLang="ja-JP" sz="2200" dirty="0">
              <a:solidFill>
                <a:schemeClr val="tx2"/>
              </a:solidFill>
              <a:latin typeface="HG丸ｺﾞｼｯｸM-PRO" panose="020F0600000000000000" pitchFamily="50" charset="-128"/>
              <a:ea typeface="HG丸ｺﾞｼｯｸM-PRO" panose="020F0600000000000000" pitchFamily="50" charset="-128"/>
            </a:endParaRPr>
          </a:p>
          <a:p>
            <a:pPr algn="l" eaLnBrk="1" hangingPunct="1"/>
            <a:r>
              <a:rPr lang="ja-JP" altLang="en-US" sz="2200" dirty="0">
                <a:solidFill>
                  <a:schemeClr val="tx2"/>
                </a:solidFill>
                <a:latin typeface="HG丸ｺﾞｼｯｸM-PRO" panose="020F0600000000000000" pitchFamily="50" charset="-128"/>
                <a:ea typeface="HG丸ｺﾞｼｯｸM-PRO" panose="020F0600000000000000" pitchFamily="50" charset="-128"/>
              </a:rPr>
              <a:t>　等の整備・維持</a:t>
            </a:r>
          </a:p>
          <a:p>
            <a:pPr algn="l" eaLnBrk="1" hangingPunct="1">
              <a:lnSpc>
                <a:spcPct val="70000"/>
              </a:lnSpc>
              <a:spcBef>
                <a:spcPct val="50000"/>
              </a:spcBef>
            </a:pPr>
            <a:endParaRPr lang="en-US" altLang="ja-JP" sz="2400" dirty="0">
              <a:solidFill>
                <a:schemeClr val="tx2"/>
              </a:solidFill>
              <a:latin typeface="HG丸ｺﾞｼｯｸM-PRO" panose="020F0600000000000000" pitchFamily="50" charset="-128"/>
              <a:ea typeface="HG丸ｺﾞｼｯｸM-PRO" panose="020F0600000000000000" pitchFamily="50" charset="-128"/>
            </a:endParaRPr>
          </a:p>
        </p:txBody>
      </p:sp>
      <p:sp>
        <p:nvSpPr>
          <p:cNvPr id="12306" name="Text Box 18">
            <a:extLst>
              <a:ext uri="{FF2B5EF4-FFF2-40B4-BE49-F238E27FC236}">
                <a16:creationId xmlns:a16="http://schemas.microsoft.com/office/drawing/2014/main" xmlns="" id="{CE0D1F2C-F76C-437A-BCF2-7DEC02254118}"/>
              </a:ext>
            </a:extLst>
          </p:cNvPr>
          <p:cNvSpPr txBox="1">
            <a:spLocks noChangeArrowheads="1"/>
          </p:cNvSpPr>
          <p:nvPr/>
        </p:nvSpPr>
        <p:spPr bwMode="auto">
          <a:xfrm>
            <a:off x="6156176" y="1273175"/>
            <a:ext cx="3313112" cy="1582738"/>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70000"/>
              </a:lnSpc>
              <a:spcBef>
                <a:spcPct val="50000"/>
              </a:spcBef>
            </a:pP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r>
              <a:rPr lang="ja-JP" altLang="en-US" sz="2000" dirty="0">
                <a:solidFill>
                  <a:schemeClr val="tx2"/>
                </a:solidFill>
                <a:latin typeface="HG丸ｺﾞｼｯｸM-PRO" panose="020F0600000000000000" pitchFamily="50" charset="-128"/>
                <a:ea typeface="HG丸ｺﾞｼｯｸM-PRO" panose="020F0600000000000000" pitchFamily="50" charset="-128"/>
              </a:rPr>
              <a:t>留意事項</a:t>
            </a:r>
            <a:r>
              <a:rPr lang="en-US" altLang="ja-JP" sz="2000" dirty="0">
                <a:solidFill>
                  <a:schemeClr val="tx2"/>
                </a:solidFill>
                <a:latin typeface="HG丸ｺﾞｼｯｸM-PRO" panose="020F0600000000000000" pitchFamily="50" charset="-128"/>
                <a:ea typeface="HG丸ｺﾞｼｯｸM-PRO" panose="020F0600000000000000" pitchFamily="50" charset="-128"/>
              </a:rPr>
              <a:t>】</a:t>
            </a:r>
          </a:p>
          <a:p>
            <a:pPr algn="l" eaLnBrk="1" hangingPunct="1">
              <a:lnSpc>
                <a:spcPct val="70000"/>
              </a:lnSpc>
              <a:spcBef>
                <a:spcPct val="50000"/>
              </a:spcBef>
            </a:pPr>
            <a:r>
              <a:rPr lang="ja-JP" altLang="en-US" dirty="0">
                <a:solidFill>
                  <a:schemeClr val="tx2"/>
                </a:solidFill>
                <a:latin typeface="HG丸ｺﾞｼｯｸM-PRO" panose="020F0600000000000000" pitchFamily="50" charset="-128"/>
                <a:ea typeface="HG丸ｺﾞｼｯｸM-PRO" panose="020F0600000000000000" pitchFamily="50" charset="-128"/>
              </a:rPr>
              <a:t>　・環境保全</a:t>
            </a:r>
          </a:p>
          <a:p>
            <a:pPr algn="l" eaLnBrk="1" hangingPunct="1">
              <a:lnSpc>
                <a:spcPct val="70000"/>
              </a:lnSpc>
              <a:spcBef>
                <a:spcPct val="50000"/>
              </a:spcBef>
            </a:pPr>
            <a:r>
              <a:rPr lang="ja-JP" altLang="en-US" dirty="0">
                <a:solidFill>
                  <a:schemeClr val="tx2"/>
                </a:solidFill>
                <a:latin typeface="HG丸ｺﾞｼｯｸM-PRO" panose="020F0600000000000000" pitchFamily="50" charset="-128"/>
                <a:ea typeface="HG丸ｺﾞｼｯｸM-PRO" panose="020F0600000000000000" pitchFamily="50" charset="-128"/>
              </a:rPr>
              <a:t>　・歴史文化への配慮</a:t>
            </a:r>
          </a:p>
          <a:p>
            <a:pPr algn="l" eaLnBrk="1" hangingPunct="1">
              <a:lnSpc>
                <a:spcPct val="70000"/>
              </a:lnSpc>
              <a:spcBef>
                <a:spcPct val="50000"/>
              </a:spcBef>
            </a:pPr>
            <a:r>
              <a:rPr lang="ja-JP" altLang="en-US" dirty="0">
                <a:solidFill>
                  <a:schemeClr val="tx2"/>
                </a:solidFill>
                <a:latin typeface="HG丸ｺﾞｼｯｸM-PRO" panose="020F0600000000000000" pitchFamily="50" charset="-128"/>
                <a:ea typeface="HG丸ｺﾞｼｯｸM-PRO" panose="020F0600000000000000" pitchFamily="50" charset="-128"/>
              </a:rPr>
              <a:t>　・景観との調和</a:t>
            </a:r>
          </a:p>
        </p:txBody>
      </p:sp>
      <p:sp>
        <p:nvSpPr>
          <p:cNvPr id="12307" name="Text Box 19">
            <a:extLst>
              <a:ext uri="{FF2B5EF4-FFF2-40B4-BE49-F238E27FC236}">
                <a16:creationId xmlns:a16="http://schemas.microsoft.com/office/drawing/2014/main" xmlns="" id="{02DEC2F7-FF3C-4830-B5E4-3CCAEC7646C7}"/>
              </a:ext>
            </a:extLst>
          </p:cNvPr>
          <p:cNvSpPr txBox="1">
            <a:spLocks noChangeArrowheads="1"/>
          </p:cNvSpPr>
          <p:nvPr/>
        </p:nvSpPr>
        <p:spPr bwMode="auto">
          <a:xfrm>
            <a:off x="6661150" y="5301208"/>
            <a:ext cx="2590800" cy="1582737"/>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en-US" altLang="ja-JP" sz="1600" dirty="0">
                <a:solidFill>
                  <a:schemeClr val="tx2"/>
                </a:solidFill>
                <a:latin typeface="HG丸ｺﾞｼｯｸM-PRO" panose="020F0600000000000000" pitchFamily="50" charset="-128"/>
                <a:ea typeface="HG丸ｺﾞｼｯｸM-PRO" panose="020F0600000000000000" pitchFamily="50" charset="-128"/>
              </a:rPr>
              <a:t>*</a:t>
            </a:r>
            <a:r>
              <a:rPr lang="ja-JP" altLang="en-US" sz="1600" dirty="0">
                <a:solidFill>
                  <a:schemeClr val="tx2"/>
                </a:solidFill>
                <a:latin typeface="HG丸ｺﾞｼｯｸM-PRO" panose="020F0600000000000000" pitchFamily="50" charset="-128"/>
                <a:ea typeface="HG丸ｺﾞｼｯｸM-PRO" panose="020F0600000000000000" pitchFamily="50" charset="-128"/>
              </a:rPr>
              <a:t>県管理以外の河川・下水道（市町等）に対しても、同様の事項を実施、留意するよう求めます。（</a:t>
            </a:r>
            <a:r>
              <a:rPr lang="en-US" altLang="ja-JP" sz="1600" dirty="0">
                <a:solidFill>
                  <a:schemeClr val="tx2"/>
                </a:solidFill>
                <a:latin typeface="HG丸ｺﾞｼｯｸM-PRO" panose="020F0600000000000000" pitchFamily="50" charset="-128"/>
                <a:ea typeface="HG丸ｺﾞｼｯｸM-PRO" panose="020F0600000000000000" pitchFamily="50" charset="-128"/>
              </a:rPr>
              <a:t>53</a:t>
            </a:r>
            <a:r>
              <a:rPr lang="ja-JP" altLang="en-US" sz="1600" dirty="0">
                <a:solidFill>
                  <a:schemeClr val="tx2"/>
                </a:solidFill>
                <a:latin typeface="HG丸ｺﾞｼｯｸM-PRO" panose="020F0600000000000000" pitchFamily="50" charset="-128"/>
                <a:ea typeface="HG丸ｺﾞｼｯｸM-PRO" panose="020F0600000000000000" pitchFamily="50" charset="-128"/>
              </a:rPr>
              <a:t>条・</a:t>
            </a:r>
            <a:r>
              <a:rPr lang="en-US" altLang="ja-JP" sz="1600" dirty="0">
                <a:solidFill>
                  <a:schemeClr val="tx2"/>
                </a:solidFill>
                <a:latin typeface="HG丸ｺﾞｼｯｸM-PRO" panose="020F0600000000000000" pitchFamily="50" charset="-128"/>
                <a:ea typeface="HG丸ｺﾞｼｯｸM-PRO" panose="020F0600000000000000" pitchFamily="50" charset="-128"/>
              </a:rPr>
              <a:t>54</a:t>
            </a:r>
            <a:r>
              <a:rPr lang="ja-JP" altLang="en-US" sz="1600" dirty="0">
                <a:solidFill>
                  <a:schemeClr val="tx2"/>
                </a:solidFill>
                <a:latin typeface="HG丸ｺﾞｼｯｸM-PRO" panose="020F0600000000000000" pitchFamily="50" charset="-128"/>
                <a:ea typeface="HG丸ｺﾞｼｯｸM-PRO" panose="020F0600000000000000" pitchFamily="50" charset="-128"/>
              </a:rPr>
              <a:t>条）</a:t>
            </a:r>
          </a:p>
        </p:txBody>
      </p:sp>
      <p:sp>
        <p:nvSpPr>
          <p:cNvPr id="12308" name="Text Box 20">
            <a:extLst>
              <a:ext uri="{FF2B5EF4-FFF2-40B4-BE49-F238E27FC236}">
                <a16:creationId xmlns:a16="http://schemas.microsoft.com/office/drawing/2014/main" xmlns="" id="{B7A5C162-84E3-4017-A2D2-FE9CE8444E48}"/>
              </a:ext>
            </a:extLst>
          </p:cNvPr>
          <p:cNvSpPr txBox="1">
            <a:spLocks noChangeArrowheads="1"/>
          </p:cNvSpPr>
          <p:nvPr/>
        </p:nvSpPr>
        <p:spPr bwMode="auto">
          <a:xfrm>
            <a:off x="5362575" y="620713"/>
            <a:ext cx="45386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0000"/>
              </a:lnSpc>
              <a:spcBef>
                <a:spcPct val="50000"/>
              </a:spcBef>
            </a:pPr>
            <a:r>
              <a:rPr lang="ja-JP" altLang="en-US" sz="1500" dirty="0">
                <a:solidFill>
                  <a:schemeClr val="tx2"/>
                </a:solidFill>
                <a:latin typeface="HG丸ｺﾞｼｯｸM-PRO" panose="020F0600000000000000" pitchFamily="50" charset="-128"/>
                <a:ea typeface="HG丸ｺﾞｼｯｸM-PRO" panose="020F0600000000000000" pitchFamily="50" charset="-128"/>
              </a:rPr>
              <a:t>（第</a:t>
            </a:r>
            <a:r>
              <a:rPr lang="en-US" altLang="ja-JP" sz="1500" dirty="0">
                <a:solidFill>
                  <a:schemeClr val="tx2"/>
                </a:solidFill>
                <a:latin typeface="HG丸ｺﾞｼｯｸM-PRO" panose="020F0600000000000000" pitchFamily="50" charset="-128"/>
                <a:ea typeface="HG丸ｺﾞｼｯｸM-PRO" panose="020F0600000000000000" pitchFamily="50" charset="-128"/>
              </a:rPr>
              <a:t>53</a:t>
            </a:r>
            <a:r>
              <a:rPr lang="ja-JP" altLang="en-US" sz="1500" dirty="0">
                <a:solidFill>
                  <a:schemeClr val="tx2"/>
                </a:solidFill>
                <a:latin typeface="HG丸ｺﾞｼｯｸM-PRO" panose="020F0600000000000000" pitchFamily="50" charset="-128"/>
                <a:ea typeface="HG丸ｺﾞｼｯｸM-PRO" panose="020F0600000000000000" pitchFamily="50" charset="-128"/>
              </a:rPr>
              <a:t>条・第</a:t>
            </a:r>
            <a:r>
              <a:rPr lang="en-US" altLang="ja-JP" sz="1500" dirty="0">
                <a:solidFill>
                  <a:schemeClr val="tx2"/>
                </a:solidFill>
                <a:latin typeface="HG丸ｺﾞｼｯｸM-PRO" panose="020F0600000000000000" pitchFamily="50" charset="-128"/>
                <a:ea typeface="HG丸ｺﾞｼｯｸM-PRO" panose="020F0600000000000000" pitchFamily="50" charset="-128"/>
              </a:rPr>
              <a:t>54</a:t>
            </a:r>
            <a:r>
              <a:rPr lang="ja-JP" altLang="en-US" sz="1500" dirty="0">
                <a:solidFill>
                  <a:schemeClr val="tx2"/>
                </a:solidFill>
                <a:latin typeface="HG丸ｺﾞｼｯｸM-PRO" panose="020F0600000000000000" pitchFamily="50" charset="-128"/>
                <a:ea typeface="HG丸ｺﾞｼｯｸM-PRO" panose="020F0600000000000000" pitchFamily="50" charset="-128"/>
              </a:rPr>
              <a:t>条）</a:t>
            </a:r>
          </a:p>
        </p:txBody>
      </p:sp>
    </p:spTree>
    <p:extLst>
      <p:ext uri="{BB962C8B-B14F-4D97-AF65-F5344CB8AC3E}">
        <p14:creationId xmlns:p14="http://schemas.microsoft.com/office/powerpoint/2010/main" val="2539967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xmlns="" id="{BF919A5E-7A6A-4670-A589-90AB68054860}"/>
              </a:ext>
            </a:extLst>
          </p:cNvPr>
          <p:cNvSpPr txBox="1">
            <a:spLocks noChangeArrowheads="1"/>
          </p:cNvSpPr>
          <p:nvPr/>
        </p:nvSpPr>
        <p:spPr bwMode="auto">
          <a:xfrm>
            <a:off x="7551738" y="7789"/>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rgbClr val="FFFFFF"/>
                </a:solidFill>
                <a:ea typeface="HG丸ｺﾞｼｯｸM-PRO" panose="020F0600000000000000" pitchFamily="50" charset="-128"/>
              </a:rPr>
              <a:t>条例の概要</a:t>
            </a:r>
          </a:p>
        </p:txBody>
      </p:sp>
      <p:sp>
        <p:nvSpPr>
          <p:cNvPr id="240644" name="Rectangle 4">
            <a:extLst>
              <a:ext uri="{FF2B5EF4-FFF2-40B4-BE49-F238E27FC236}">
                <a16:creationId xmlns:a16="http://schemas.microsoft.com/office/drawing/2014/main" xmlns="" id="{9036155F-0743-4175-ABAD-5FD8347E38B3}"/>
              </a:ext>
            </a:extLst>
          </p:cNvPr>
          <p:cNvSpPr>
            <a:spLocks noChangeArrowheads="1"/>
          </p:cNvSpPr>
          <p:nvPr/>
        </p:nvSpPr>
        <p:spPr bwMode="auto">
          <a:xfrm>
            <a:off x="539750" y="1772047"/>
            <a:ext cx="7993063"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rgbClr val="FFCC00"/>
              </a:buClr>
              <a:buSzPct val="70000"/>
              <a:buFont typeface="Wingdings" pitchFamily="2" charset="2"/>
              <a:buNone/>
              <a:defRPr/>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土地・建物・工作物・水田・ため池の所有者等</a:t>
            </a:r>
            <a:r>
              <a:rPr lang="ja-JP" altLang="en-US" sz="2000" dirty="0">
                <a:solidFill>
                  <a:schemeClr val="tx2"/>
                </a:solidFill>
                <a:latin typeface="HG丸ｺﾞｼｯｸM-PRO" panose="020F0600000000000000" pitchFamily="50" charset="-128"/>
                <a:ea typeface="HG丸ｺﾞｼｯｸM-PRO" panose="020F0600000000000000" pitchFamily="50" charset="-128"/>
              </a:rPr>
              <a:t>は、各々の方法により</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新たに雨水貯留浸透機能を備え、維持</a:t>
            </a:r>
            <a:r>
              <a:rPr lang="ja-JP" altLang="en-US" sz="2000" dirty="0">
                <a:solidFill>
                  <a:schemeClr val="tx2"/>
                </a:solidFill>
                <a:latin typeface="HG丸ｺﾞｼｯｸM-PRO" panose="020F0600000000000000" pitchFamily="50" charset="-128"/>
                <a:ea typeface="HG丸ｺﾞｼｯｸM-PRO" panose="020F0600000000000000" pitchFamily="50" charset="-128"/>
              </a:rPr>
              <a:t>するようにしなければなりません。</a:t>
            </a:r>
          </a:p>
          <a:p>
            <a:pPr algn="l" defTabSz="958850">
              <a:spcBef>
                <a:spcPct val="20000"/>
              </a:spcBef>
              <a:buClr>
                <a:srgbClr val="FFCC00"/>
              </a:buClr>
              <a:buSzPct val="70000"/>
              <a:buFont typeface="Wingdings" pitchFamily="2" charset="2"/>
              <a:buNone/>
              <a:defRPr/>
            </a:pPr>
            <a:endParaRPr lang="en-US" altLang="ja-JP" sz="2000" b="1" dirty="0">
              <a:solidFill>
                <a:srgbClr val="FFCC00"/>
              </a:solidFill>
              <a:effectLst>
                <a:outerShdw blurRad="38100" dist="38100" dir="2700000" algn="tl">
                  <a:srgbClr val="000000"/>
                </a:outerShdw>
              </a:effectLst>
            </a:endParaRPr>
          </a:p>
        </p:txBody>
      </p:sp>
      <p:sp>
        <p:nvSpPr>
          <p:cNvPr id="13317" name="Rectangle 5">
            <a:extLst>
              <a:ext uri="{FF2B5EF4-FFF2-40B4-BE49-F238E27FC236}">
                <a16:creationId xmlns:a16="http://schemas.microsoft.com/office/drawing/2014/main" xmlns="" id="{5DE4423A-7165-4533-9F15-AFF70FE2A3CE}"/>
              </a:ext>
            </a:extLst>
          </p:cNvPr>
          <p:cNvSpPr>
            <a:spLocks noChangeArrowheads="1"/>
          </p:cNvSpPr>
          <p:nvPr/>
        </p:nvSpPr>
        <p:spPr bwMode="auto">
          <a:xfrm>
            <a:off x="468313" y="1716484"/>
            <a:ext cx="8064500" cy="1157288"/>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3318" name="AutoShape 6">
            <a:extLst>
              <a:ext uri="{FF2B5EF4-FFF2-40B4-BE49-F238E27FC236}">
                <a16:creationId xmlns:a16="http://schemas.microsoft.com/office/drawing/2014/main" xmlns="" id="{C3C32C2D-5D65-4925-A721-421827A6EDC2}"/>
              </a:ext>
            </a:extLst>
          </p:cNvPr>
          <p:cNvSpPr>
            <a:spLocks noChangeAspect="1" noChangeArrowheads="1" noTextEdit="1"/>
          </p:cNvSpPr>
          <p:nvPr/>
        </p:nvSpPr>
        <p:spPr bwMode="auto">
          <a:xfrm>
            <a:off x="2249488" y="3302074"/>
            <a:ext cx="56515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3319" name="Freeform 14">
            <a:extLst>
              <a:ext uri="{FF2B5EF4-FFF2-40B4-BE49-F238E27FC236}">
                <a16:creationId xmlns:a16="http://schemas.microsoft.com/office/drawing/2014/main" xmlns="" id="{B5208597-5DD6-438D-9D3A-88ACC872DD0F}"/>
              </a:ext>
            </a:extLst>
          </p:cNvPr>
          <p:cNvSpPr>
            <a:spLocks/>
          </p:cNvSpPr>
          <p:nvPr/>
        </p:nvSpPr>
        <p:spPr bwMode="auto">
          <a:xfrm>
            <a:off x="1970088" y="4133924"/>
            <a:ext cx="242887" cy="147638"/>
          </a:xfrm>
          <a:custGeom>
            <a:avLst/>
            <a:gdLst>
              <a:gd name="T0" fmla="*/ 2147483647 w 153"/>
              <a:gd name="T1" fmla="*/ 2147483647 h 93"/>
              <a:gd name="T2" fmla="*/ 2147483647 w 153"/>
              <a:gd name="T3" fmla="*/ 0 h 93"/>
              <a:gd name="T4" fmla="*/ 0 w 153"/>
              <a:gd name="T5" fmla="*/ 0 h 93"/>
              <a:gd name="T6" fmla="*/ 2147483647 w 153"/>
              <a:gd name="T7" fmla="*/ 2147483647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93">
                <a:moveTo>
                  <a:pt x="77" y="93"/>
                </a:moveTo>
                <a:lnTo>
                  <a:pt x="153" y="0"/>
                </a:lnTo>
                <a:lnTo>
                  <a:pt x="0" y="0"/>
                </a:lnTo>
                <a:lnTo>
                  <a:pt x="77" y="9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3320" name="Group 15">
            <a:extLst>
              <a:ext uri="{FF2B5EF4-FFF2-40B4-BE49-F238E27FC236}">
                <a16:creationId xmlns:a16="http://schemas.microsoft.com/office/drawing/2014/main" xmlns="" id="{44A18156-69FB-4FEF-B880-0A07ED6259DA}"/>
              </a:ext>
            </a:extLst>
          </p:cNvPr>
          <p:cNvGrpSpPr>
            <a:grpSpLocks/>
          </p:cNvGrpSpPr>
          <p:nvPr/>
        </p:nvGrpSpPr>
        <p:grpSpPr bwMode="auto">
          <a:xfrm>
            <a:off x="1420813" y="3363987"/>
            <a:ext cx="1439862" cy="765175"/>
            <a:chOff x="1271" y="1937"/>
            <a:chExt cx="907" cy="482"/>
          </a:xfrm>
        </p:grpSpPr>
        <p:sp>
          <p:nvSpPr>
            <p:cNvPr id="15325" name="Freeform 16">
              <a:extLst>
                <a:ext uri="{FF2B5EF4-FFF2-40B4-BE49-F238E27FC236}">
                  <a16:creationId xmlns:a16="http://schemas.microsoft.com/office/drawing/2014/main" xmlns="" id="{955B8F5C-57AE-4934-B6CD-DDC506C4114B}"/>
                </a:ext>
              </a:extLst>
            </p:cNvPr>
            <p:cNvSpPr>
              <a:spLocks/>
            </p:cNvSpPr>
            <p:nvPr/>
          </p:nvSpPr>
          <p:spPr bwMode="auto">
            <a:xfrm>
              <a:off x="1369" y="2087"/>
              <a:ext cx="657" cy="332"/>
            </a:xfrm>
            <a:custGeom>
              <a:avLst/>
              <a:gdLst>
                <a:gd name="T0" fmla="*/ 2 w 5467"/>
                <a:gd name="T1" fmla="*/ 0 h 2759"/>
                <a:gd name="T2" fmla="*/ 1 w 5467"/>
                <a:gd name="T3" fmla="*/ 1 h 2759"/>
                <a:gd name="T4" fmla="*/ 0 w 5467"/>
                <a:gd name="T5" fmla="*/ 4 h 2759"/>
                <a:gd name="T6" fmla="*/ 5 w 5467"/>
                <a:gd name="T7" fmla="*/ 5 h 2759"/>
                <a:gd name="T8" fmla="*/ 9 w 5467"/>
                <a:gd name="T9" fmla="*/ 4 h 2759"/>
                <a:gd name="T10" fmla="*/ 8 w 5467"/>
                <a:gd name="T11" fmla="*/ 0 h 2759"/>
                <a:gd name="T12" fmla="*/ 2 w 5467"/>
                <a:gd name="T13" fmla="*/ 0 h 27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67" h="2759">
                  <a:moveTo>
                    <a:pt x="1129" y="179"/>
                  </a:moveTo>
                  <a:cubicBezTo>
                    <a:pt x="694" y="291"/>
                    <a:pt x="619" y="495"/>
                    <a:pt x="510" y="806"/>
                  </a:cubicBezTo>
                  <a:cubicBezTo>
                    <a:pt x="402" y="1122"/>
                    <a:pt x="0" y="2361"/>
                    <a:pt x="270" y="2540"/>
                  </a:cubicBezTo>
                  <a:cubicBezTo>
                    <a:pt x="533" y="2718"/>
                    <a:pt x="2212" y="2677"/>
                    <a:pt x="3101" y="2657"/>
                  </a:cubicBezTo>
                  <a:cubicBezTo>
                    <a:pt x="3983" y="2636"/>
                    <a:pt x="5467" y="2759"/>
                    <a:pt x="5467" y="2127"/>
                  </a:cubicBezTo>
                  <a:cubicBezTo>
                    <a:pt x="5467" y="1494"/>
                    <a:pt x="5267" y="434"/>
                    <a:pt x="4825" y="220"/>
                  </a:cubicBezTo>
                  <a:cubicBezTo>
                    <a:pt x="4384" y="0"/>
                    <a:pt x="1439" y="97"/>
                    <a:pt x="1129" y="179"/>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5326" name="Freeform 17">
              <a:extLst>
                <a:ext uri="{FF2B5EF4-FFF2-40B4-BE49-F238E27FC236}">
                  <a16:creationId xmlns:a16="http://schemas.microsoft.com/office/drawing/2014/main" xmlns="" id="{35702F3A-527C-4480-BCDB-70B573311EB8}"/>
                </a:ext>
              </a:extLst>
            </p:cNvPr>
            <p:cNvSpPr>
              <a:spLocks/>
            </p:cNvSpPr>
            <p:nvPr/>
          </p:nvSpPr>
          <p:spPr bwMode="auto">
            <a:xfrm>
              <a:off x="1388" y="2097"/>
              <a:ext cx="621" cy="311"/>
            </a:xfrm>
            <a:custGeom>
              <a:avLst/>
              <a:gdLst>
                <a:gd name="T0" fmla="*/ 2 w 5166"/>
                <a:gd name="T1" fmla="*/ 0 h 2583"/>
                <a:gd name="T2" fmla="*/ 1 w 5166"/>
                <a:gd name="T3" fmla="*/ 1 h 2583"/>
                <a:gd name="T4" fmla="*/ 0 w 5166"/>
                <a:gd name="T5" fmla="*/ 4 h 2583"/>
                <a:gd name="T6" fmla="*/ 5 w 5166"/>
                <a:gd name="T7" fmla="*/ 4 h 2583"/>
                <a:gd name="T8" fmla="*/ 9 w 5166"/>
                <a:gd name="T9" fmla="*/ 3 h 2583"/>
                <a:gd name="T10" fmla="*/ 8 w 5166"/>
                <a:gd name="T11" fmla="*/ 0 h 2583"/>
                <a:gd name="T12" fmla="*/ 2 w 5166"/>
                <a:gd name="T13" fmla="*/ 0 h 25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66" h="2583">
                  <a:moveTo>
                    <a:pt x="1066" y="168"/>
                  </a:moveTo>
                  <a:cubicBezTo>
                    <a:pt x="654" y="275"/>
                    <a:pt x="585" y="464"/>
                    <a:pt x="481" y="766"/>
                  </a:cubicBezTo>
                  <a:cubicBezTo>
                    <a:pt x="378" y="1062"/>
                    <a:pt x="0" y="2216"/>
                    <a:pt x="252" y="2379"/>
                  </a:cubicBezTo>
                  <a:cubicBezTo>
                    <a:pt x="504" y="2547"/>
                    <a:pt x="2093" y="2512"/>
                    <a:pt x="2930" y="2491"/>
                  </a:cubicBezTo>
                  <a:cubicBezTo>
                    <a:pt x="3767" y="2476"/>
                    <a:pt x="5166" y="2583"/>
                    <a:pt x="5166" y="1991"/>
                  </a:cubicBezTo>
                  <a:cubicBezTo>
                    <a:pt x="5166" y="1394"/>
                    <a:pt x="4977" y="413"/>
                    <a:pt x="4559" y="204"/>
                  </a:cubicBezTo>
                  <a:cubicBezTo>
                    <a:pt x="4146" y="0"/>
                    <a:pt x="1359" y="97"/>
                    <a:pt x="1066" y="168"/>
                  </a:cubicBezTo>
                </a:path>
              </a:pathLst>
            </a:custGeom>
            <a:solidFill>
              <a:srgbClr val="8EC31F"/>
            </a:solidFill>
            <a:ln w="0">
              <a:solidFill>
                <a:srgbClr val="000000"/>
              </a:solidFill>
              <a:prstDash val="solid"/>
              <a:round/>
              <a:headEnd/>
              <a:tailEnd/>
            </a:ln>
          </p:spPr>
          <p:txBody>
            <a:bodyPr/>
            <a:lstStyle/>
            <a:p>
              <a:endParaRPr lang="ja-JP" altLang="en-US"/>
            </a:p>
          </p:txBody>
        </p:sp>
        <p:sp>
          <p:nvSpPr>
            <p:cNvPr id="15327" name="Freeform 18">
              <a:extLst>
                <a:ext uri="{FF2B5EF4-FFF2-40B4-BE49-F238E27FC236}">
                  <a16:creationId xmlns:a16="http://schemas.microsoft.com/office/drawing/2014/main" xmlns="" id="{3E6FFCE8-16C6-4C83-9458-D219065C835E}"/>
                </a:ext>
              </a:extLst>
            </p:cNvPr>
            <p:cNvSpPr>
              <a:spLocks noEditPoints="1"/>
            </p:cNvSpPr>
            <p:nvPr/>
          </p:nvSpPr>
          <p:spPr bwMode="auto">
            <a:xfrm>
              <a:off x="1517" y="2117"/>
              <a:ext cx="172" cy="105"/>
            </a:xfrm>
            <a:custGeom>
              <a:avLst/>
              <a:gdLst>
                <a:gd name="T0" fmla="*/ 3 w 1433"/>
                <a:gd name="T1" fmla="*/ 1 h 875"/>
                <a:gd name="T2" fmla="*/ 2 w 1433"/>
                <a:gd name="T3" fmla="*/ 1 h 875"/>
                <a:gd name="T4" fmla="*/ 2 w 1433"/>
                <a:gd name="T5" fmla="*/ 0 h 875"/>
                <a:gd name="T6" fmla="*/ 2 w 1433"/>
                <a:gd name="T7" fmla="*/ 0 h 875"/>
                <a:gd name="T8" fmla="*/ 2 w 1433"/>
                <a:gd name="T9" fmla="*/ 0 h 875"/>
                <a:gd name="T10" fmla="*/ 1 w 1433"/>
                <a:gd name="T11" fmla="*/ 0 h 875"/>
                <a:gd name="T12" fmla="*/ 1 w 1433"/>
                <a:gd name="T13" fmla="*/ 0 h 875"/>
                <a:gd name="T14" fmla="*/ 1 w 1433"/>
                <a:gd name="T15" fmla="*/ 0 h 875"/>
                <a:gd name="T16" fmla="*/ 1 w 1433"/>
                <a:gd name="T17" fmla="*/ 0 h 875"/>
                <a:gd name="T18" fmla="*/ 1 w 1433"/>
                <a:gd name="T19" fmla="*/ 0 h 875"/>
                <a:gd name="T20" fmla="*/ 0 w 1433"/>
                <a:gd name="T21" fmla="*/ 1 h 875"/>
                <a:gd name="T22" fmla="*/ 0 w 1433"/>
                <a:gd name="T23" fmla="*/ 1 h 875"/>
                <a:gd name="T24" fmla="*/ 0 w 1433"/>
                <a:gd name="T25" fmla="*/ 1 h 875"/>
                <a:gd name="T26" fmla="*/ 0 w 1433"/>
                <a:gd name="T27" fmla="*/ 1 h 875"/>
                <a:gd name="T28" fmla="*/ 0 w 1433"/>
                <a:gd name="T29" fmla="*/ 1 h 875"/>
                <a:gd name="T30" fmla="*/ 0 w 1433"/>
                <a:gd name="T31" fmla="*/ 1 h 875"/>
                <a:gd name="T32" fmla="*/ 0 w 1433"/>
                <a:gd name="T33" fmla="*/ 2 h 875"/>
                <a:gd name="T34" fmla="*/ 1 w 1433"/>
                <a:gd name="T35" fmla="*/ 1 h 875"/>
                <a:gd name="T36" fmla="*/ 1 w 1433"/>
                <a:gd name="T37" fmla="*/ 1 h 875"/>
                <a:gd name="T38" fmla="*/ 1 w 1433"/>
                <a:gd name="T39" fmla="*/ 1 h 875"/>
                <a:gd name="T40" fmla="*/ 1 w 1433"/>
                <a:gd name="T41" fmla="*/ 1 h 875"/>
                <a:gd name="T42" fmla="*/ 1 w 1433"/>
                <a:gd name="T43" fmla="*/ 1 h 875"/>
                <a:gd name="T44" fmla="*/ 2 w 1433"/>
                <a:gd name="T45" fmla="*/ 1 h 875"/>
                <a:gd name="T46" fmla="*/ 2 w 1433"/>
                <a:gd name="T47" fmla="*/ 1 h 875"/>
                <a:gd name="T48" fmla="*/ 2 w 1433"/>
                <a:gd name="T49" fmla="*/ 1 h 875"/>
                <a:gd name="T50" fmla="*/ 2 w 1433"/>
                <a:gd name="T51" fmla="*/ 1 h 875"/>
                <a:gd name="T52" fmla="*/ 2 w 1433"/>
                <a:gd name="T53" fmla="*/ 1 h 875"/>
                <a:gd name="T54" fmla="*/ 2 w 1433"/>
                <a:gd name="T55" fmla="*/ 1 h 875"/>
                <a:gd name="T56" fmla="*/ 3 w 1433"/>
                <a:gd name="T57" fmla="*/ 1 h 875"/>
                <a:gd name="T58" fmla="*/ 2 w 1433"/>
                <a:gd name="T59" fmla="*/ 1 h 875"/>
                <a:gd name="T60" fmla="*/ 2 w 1433"/>
                <a:gd name="T61" fmla="*/ 1 h 875"/>
                <a:gd name="T62" fmla="*/ 2 w 1433"/>
                <a:gd name="T63" fmla="*/ 0 h 875"/>
                <a:gd name="T64" fmla="*/ 2 w 1433"/>
                <a:gd name="T65" fmla="*/ 0 h 875"/>
                <a:gd name="T66" fmla="*/ 2 w 1433"/>
                <a:gd name="T67" fmla="*/ 0 h 875"/>
                <a:gd name="T68" fmla="*/ 2 w 1433"/>
                <a:gd name="T69" fmla="*/ 0 h 875"/>
                <a:gd name="T70" fmla="*/ 2 w 1433"/>
                <a:gd name="T71" fmla="*/ 0 h 875"/>
                <a:gd name="T72" fmla="*/ 2 w 1433"/>
                <a:gd name="T73" fmla="*/ 0 h 875"/>
                <a:gd name="T74" fmla="*/ 2 w 1433"/>
                <a:gd name="T75" fmla="*/ 0 h 875"/>
                <a:gd name="T76" fmla="*/ 2 w 1433"/>
                <a:gd name="T77" fmla="*/ 0 h 875"/>
                <a:gd name="T78" fmla="*/ 2 w 1433"/>
                <a:gd name="T79" fmla="*/ 1 h 875"/>
                <a:gd name="T80" fmla="*/ 2 w 1433"/>
                <a:gd name="T81" fmla="*/ 1 h 875"/>
                <a:gd name="T82" fmla="*/ 2 w 1433"/>
                <a:gd name="T83" fmla="*/ 1 h 875"/>
                <a:gd name="T84" fmla="*/ 2 w 1433"/>
                <a:gd name="T85" fmla="*/ 1 h 8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3" h="875">
                  <a:moveTo>
                    <a:pt x="1422" y="446"/>
                  </a:moveTo>
                  <a:cubicBezTo>
                    <a:pt x="1410" y="435"/>
                    <a:pt x="1347" y="425"/>
                    <a:pt x="1347" y="425"/>
                  </a:cubicBezTo>
                  <a:cubicBezTo>
                    <a:pt x="1347" y="425"/>
                    <a:pt x="1220" y="149"/>
                    <a:pt x="1197" y="134"/>
                  </a:cubicBezTo>
                  <a:cubicBezTo>
                    <a:pt x="1174" y="118"/>
                    <a:pt x="1059" y="108"/>
                    <a:pt x="1059" y="108"/>
                  </a:cubicBezTo>
                  <a:cubicBezTo>
                    <a:pt x="1059" y="108"/>
                    <a:pt x="1053" y="21"/>
                    <a:pt x="1030" y="16"/>
                  </a:cubicBezTo>
                  <a:cubicBezTo>
                    <a:pt x="996" y="0"/>
                    <a:pt x="875" y="16"/>
                    <a:pt x="834" y="16"/>
                  </a:cubicBezTo>
                  <a:cubicBezTo>
                    <a:pt x="800" y="16"/>
                    <a:pt x="696" y="11"/>
                    <a:pt x="668" y="31"/>
                  </a:cubicBezTo>
                  <a:cubicBezTo>
                    <a:pt x="639" y="47"/>
                    <a:pt x="639" y="93"/>
                    <a:pt x="633" y="113"/>
                  </a:cubicBezTo>
                  <a:cubicBezTo>
                    <a:pt x="627" y="134"/>
                    <a:pt x="621" y="169"/>
                    <a:pt x="621" y="169"/>
                  </a:cubicBezTo>
                  <a:cubicBezTo>
                    <a:pt x="621" y="169"/>
                    <a:pt x="558" y="169"/>
                    <a:pt x="443" y="256"/>
                  </a:cubicBezTo>
                  <a:cubicBezTo>
                    <a:pt x="328" y="348"/>
                    <a:pt x="305" y="446"/>
                    <a:pt x="270" y="502"/>
                  </a:cubicBezTo>
                  <a:cubicBezTo>
                    <a:pt x="230" y="558"/>
                    <a:pt x="224" y="594"/>
                    <a:pt x="167" y="640"/>
                  </a:cubicBezTo>
                  <a:cubicBezTo>
                    <a:pt x="109" y="691"/>
                    <a:pt x="34" y="666"/>
                    <a:pt x="17" y="686"/>
                  </a:cubicBezTo>
                  <a:cubicBezTo>
                    <a:pt x="0" y="701"/>
                    <a:pt x="11" y="804"/>
                    <a:pt x="17" y="819"/>
                  </a:cubicBezTo>
                  <a:cubicBezTo>
                    <a:pt x="29" y="829"/>
                    <a:pt x="126" y="865"/>
                    <a:pt x="126" y="865"/>
                  </a:cubicBezTo>
                  <a:cubicBezTo>
                    <a:pt x="155" y="865"/>
                    <a:pt x="155" y="865"/>
                    <a:pt x="155" y="865"/>
                  </a:cubicBezTo>
                  <a:cubicBezTo>
                    <a:pt x="155" y="865"/>
                    <a:pt x="190" y="875"/>
                    <a:pt x="219" y="875"/>
                  </a:cubicBezTo>
                  <a:cubicBezTo>
                    <a:pt x="247" y="875"/>
                    <a:pt x="414" y="829"/>
                    <a:pt x="483" y="742"/>
                  </a:cubicBezTo>
                  <a:cubicBezTo>
                    <a:pt x="547" y="655"/>
                    <a:pt x="598" y="533"/>
                    <a:pt x="621" y="502"/>
                  </a:cubicBezTo>
                  <a:cubicBezTo>
                    <a:pt x="639" y="476"/>
                    <a:pt x="685" y="420"/>
                    <a:pt x="685" y="420"/>
                  </a:cubicBezTo>
                  <a:cubicBezTo>
                    <a:pt x="685" y="420"/>
                    <a:pt x="679" y="696"/>
                    <a:pt x="679" y="732"/>
                  </a:cubicBezTo>
                  <a:cubicBezTo>
                    <a:pt x="685" y="768"/>
                    <a:pt x="708" y="804"/>
                    <a:pt x="800" y="804"/>
                  </a:cubicBezTo>
                  <a:cubicBezTo>
                    <a:pt x="892" y="799"/>
                    <a:pt x="932" y="783"/>
                    <a:pt x="938" y="732"/>
                  </a:cubicBezTo>
                  <a:cubicBezTo>
                    <a:pt x="950" y="681"/>
                    <a:pt x="944" y="333"/>
                    <a:pt x="944" y="333"/>
                  </a:cubicBezTo>
                  <a:cubicBezTo>
                    <a:pt x="944" y="333"/>
                    <a:pt x="1024" y="466"/>
                    <a:pt x="1042" y="522"/>
                  </a:cubicBezTo>
                  <a:cubicBezTo>
                    <a:pt x="1065" y="579"/>
                    <a:pt x="1094" y="645"/>
                    <a:pt x="1117" y="655"/>
                  </a:cubicBezTo>
                  <a:cubicBezTo>
                    <a:pt x="1140" y="666"/>
                    <a:pt x="1266" y="701"/>
                    <a:pt x="1289" y="696"/>
                  </a:cubicBezTo>
                  <a:cubicBezTo>
                    <a:pt x="1312" y="691"/>
                    <a:pt x="1404" y="676"/>
                    <a:pt x="1410" y="650"/>
                  </a:cubicBezTo>
                  <a:cubicBezTo>
                    <a:pt x="1422" y="625"/>
                    <a:pt x="1433" y="456"/>
                    <a:pt x="1422" y="446"/>
                  </a:cubicBezTo>
                  <a:close/>
                  <a:moveTo>
                    <a:pt x="1376" y="522"/>
                  </a:moveTo>
                  <a:cubicBezTo>
                    <a:pt x="1358" y="522"/>
                    <a:pt x="1335" y="528"/>
                    <a:pt x="1318" y="517"/>
                  </a:cubicBezTo>
                  <a:cubicBezTo>
                    <a:pt x="1283" y="451"/>
                    <a:pt x="1237" y="379"/>
                    <a:pt x="1203" y="307"/>
                  </a:cubicBezTo>
                  <a:cubicBezTo>
                    <a:pt x="1191" y="287"/>
                    <a:pt x="1191" y="267"/>
                    <a:pt x="1174" y="251"/>
                  </a:cubicBezTo>
                  <a:cubicBezTo>
                    <a:pt x="1168" y="241"/>
                    <a:pt x="1163" y="226"/>
                    <a:pt x="1157" y="215"/>
                  </a:cubicBezTo>
                  <a:cubicBezTo>
                    <a:pt x="1145" y="185"/>
                    <a:pt x="1105" y="195"/>
                    <a:pt x="1082" y="190"/>
                  </a:cubicBezTo>
                  <a:cubicBezTo>
                    <a:pt x="1070" y="190"/>
                    <a:pt x="1059" y="200"/>
                    <a:pt x="1047" y="190"/>
                  </a:cubicBezTo>
                  <a:cubicBezTo>
                    <a:pt x="1047" y="180"/>
                    <a:pt x="1042" y="164"/>
                    <a:pt x="1047" y="149"/>
                  </a:cubicBezTo>
                  <a:cubicBezTo>
                    <a:pt x="1082" y="149"/>
                    <a:pt x="1122" y="159"/>
                    <a:pt x="1157" y="159"/>
                  </a:cubicBezTo>
                  <a:cubicBezTo>
                    <a:pt x="1174" y="174"/>
                    <a:pt x="1180" y="205"/>
                    <a:pt x="1197" y="226"/>
                  </a:cubicBezTo>
                  <a:cubicBezTo>
                    <a:pt x="1226" y="287"/>
                    <a:pt x="1260" y="348"/>
                    <a:pt x="1289" y="415"/>
                  </a:cubicBezTo>
                  <a:cubicBezTo>
                    <a:pt x="1306" y="425"/>
                    <a:pt x="1306" y="451"/>
                    <a:pt x="1330" y="466"/>
                  </a:cubicBezTo>
                  <a:cubicBezTo>
                    <a:pt x="1341" y="476"/>
                    <a:pt x="1358" y="476"/>
                    <a:pt x="1376" y="476"/>
                  </a:cubicBezTo>
                  <a:cubicBezTo>
                    <a:pt x="1381" y="492"/>
                    <a:pt x="1381" y="507"/>
                    <a:pt x="1376" y="522"/>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5328" name="Freeform 19">
              <a:extLst>
                <a:ext uri="{FF2B5EF4-FFF2-40B4-BE49-F238E27FC236}">
                  <a16:creationId xmlns:a16="http://schemas.microsoft.com/office/drawing/2014/main" xmlns="" id="{6705FB45-DFED-4231-BBC2-4545159ABE5B}"/>
                </a:ext>
              </a:extLst>
            </p:cNvPr>
            <p:cNvSpPr>
              <a:spLocks/>
            </p:cNvSpPr>
            <p:nvPr/>
          </p:nvSpPr>
          <p:spPr bwMode="auto">
            <a:xfrm>
              <a:off x="1627" y="2128"/>
              <a:ext cx="4" cy="12"/>
            </a:xfrm>
            <a:custGeom>
              <a:avLst/>
              <a:gdLst>
                <a:gd name="T0" fmla="*/ 0 w 34"/>
                <a:gd name="T1" fmla="*/ 0 h 100"/>
                <a:gd name="T2" fmla="*/ 0 w 34"/>
                <a:gd name="T3" fmla="*/ 0 h 100"/>
                <a:gd name="T4" fmla="*/ 0 w 34"/>
                <a:gd name="T5" fmla="*/ 0 h 100"/>
                <a:gd name="T6" fmla="*/ 0 w 34"/>
                <a:gd name="T7" fmla="*/ 0 h 100"/>
                <a:gd name="T8" fmla="*/ 0 w 34"/>
                <a:gd name="T9" fmla="*/ 0 h 100"/>
                <a:gd name="T10" fmla="*/ 0 w 34"/>
                <a:gd name="T11" fmla="*/ 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00">
                  <a:moveTo>
                    <a:pt x="28" y="95"/>
                  </a:moveTo>
                  <a:cubicBezTo>
                    <a:pt x="23" y="100"/>
                    <a:pt x="17" y="90"/>
                    <a:pt x="12" y="95"/>
                  </a:cubicBezTo>
                  <a:cubicBezTo>
                    <a:pt x="6" y="65"/>
                    <a:pt x="0" y="35"/>
                    <a:pt x="0" y="5"/>
                  </a:cubicBezTo>
                  <a:cubicBezTo>
                    <a:pt x="12" y="0"/>
                    <a:pt x="12" y="0"/>
                    <a:pt x="12" y="0"/>
                  </a:cubicBezTo>
                  <a:cubicBezTo>
                    <a:pt x="23" y="5"/>
                    <a:pt x="23" y="5"/>
                    <a:pt x="23" y="5"/>
                  </a:cubicBezTo>
                  <a:cubicBezTo>
                    <a:pt x="28" y="35"/>
                    <a:pt x="34" y="60"/>
                    <a:pt x="28" y="9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5329" name="Freeform 20">
              <a:extLst>
                <a:ext uri="{FF2B5EF4-FFF2-40B4-BE49-F238E27FC236}">
                  <a16:creationId xmlns:a16="http://schemas.microsoft.com/office/drawing/2014/main" xmlns="" id="{1E7CF0C2-E952-44C6-988B-E0FDD7D85250}"/>
                </a:ext>
              </a:extLst>
            </p:cNvPr>
            <p:cNvSpPr>
              <a:spLocks/>
            </p:cNvSpPr>
            <p:nvPr/>
          </p:nvSpPr>
          <p:spPr bwMode="auto">
            <a:xfrm>
              <a:off x="1524" y="2143"/>
              <a:ext cx="69" cy="70"/>
            </a:xfrm>
            <a:custGeom>
              <a:avLst/>
              <a:gdLst>
                <a:gd name="T0" fmla="*/ 0 w 575"/>
                <a:gd name="T1" fmla="*/ 1 h 575"/>
                <a:gd name="T2" fmla="*/ 0 w 575"/>
                <a:gd name="T3" fmla="*/ 1 h 575"/>
                <a:gd name="T4" fmla="*/ 1 w 575"/>
                <a:gd name="T5" fmla="*/ 0 h 575"/>
                <a:gd name="T6" fmla="*/ 1 w 575"/>
                <a:gd name="T7" fmla="*/ 0 h 575"/>
                <a:gd name="T8" fmla="*/ 1 w 575"/>
                <a:gd name="T9" fmla="*/ 0 h 575"/>
                <a:gd name="T10" fmla="*/ 1 w 575"/>
                <a:gd name="T11" fmla="*/ 0 h 575"/>
                <a:gd name="T12" fmla="*/ 1 w 575"/>
                <a:gd name="T13" fmla="*/ 0 h 575"/>
                <a:gd name="T14" fmla="*/ 1 w 575"/>
                <a:gd name="T15" fmla="*/ 0 h 575"/>
                <a:gd name="T16" fmla="*/ 0 w 575"/>
                <a:gd name="T17" fmla="*/ 1 h 575"/>
                <a:gd name="T18" fmla="*/ 0 w 575"/>
                <a:gd name="T19" fmla="*/ 1 h 575"/>
                <a:gd name="T20" fmla="*/ 0 w 575"/>
                <a:gd name="T21" fmla="*/ 1 h 575"/>
                <a:gd name="T22" fmla="*/ 0 w 575"/>
                <a:gd name="T23" fmla="*/ 1 h 575"/>
                <a:gd name="T24" fmla="*/ 0 w 575"/>
                <a:gd name="T25" fmla="*/ 1 h 575"/>
                <a:gd name="T26" fmla="*/ 0 w 575"/>
                <a:gd name="T27" fmla="*/ 1 h 575"/>
                <a:gd name="T28" fmla="*/ 0 w 575"/>
                <a:gd name="T29" fmla="*/ 1 h 5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5" h="575">
                  <a:moveTo>
                    <a:pt x="157" y="452"/>
                  </a:moveTo>
                  <a:cubicBezTo>
                    <a:pt x="192" y="416"/>
                    <a:pt x="198" y="390"/>
                    <a:pt x="209" y="375"/>
                  </a:cubicBezTo>
                  <a:cubicBezTo>
                    <a:pt x="250" y="303"/>
                    <a:pt x="343" y="159"/>
                    <a:pt x="343" y="159"/>
                  </a:cubicBezTo>
                  <a:cubicBezTo>
                    <a:pt x="360" y="134"/>
                    <a:pt x="383" y="103"/>
                    <a:pt x="413" y="77"/>
                  </a:cubicBezTo>
                  <a:cubicBezTo>
                    <a:pt x="459" y="46"/>
                    <a:pt x="511" y="10"/>
                    <a:pt x="575" y="0"/>
                  </a:cubicBezTo>
                  <a:cubicBezTo>
                    <a:pt x="569" y="67"/>
                    <a:pt x="569" y="67"/>
                    <a:pt x="569" y="67"/>
                  </a:cubicBezTo>
                  <a:cubicBezTo>
                    <a:pt x="564" y="72"/>
                    <a:pt x="505" y="93"/>
                    <a:pt x="482" y="98"/>
                  </a:cubicBezTo>
                  <a:cubicBezTo>
                    <a:pt x="453" y="108"/>
                    <a:pt x="424" y="134"/>
                    <a:pt x="401" y="154"/>
                  </a:cubicBezTo>
                  <a:cubicBezTo>
                    <a:pt x="331" y="231"/>
                    <a:pt x="320" y="334"/>
                    <a:pt x="267" y="421"/>
                  </a:cubicBezTo>
                  <a:cubicBezTo>
                    <a:pt x="261" y="447"/>
                    <a:pt x="238" y="462"/>
                    <a:pt x="221" y="488"/>
                  </a:cubicBezTo>
                  <a:cubicBezTo>
                    <a:pt x="192" y="488"/>
                    <a:pt x="134" y="514"/>
                    <a:pt x="134" y="514"/>
                  </a:cubicBezTo>
                  <a:cubicBezTo>
                    <a:pt x="134" y="529"/>
                    <a:pt x="128" y="544"/>
                    <a:pt x="128" y="565"/>
                  </a:cubicBezTo>
                  <a:cubicBezTo>
                    <a:pt x="87" y="565"/>
                    <a:pt x="47" y="575"/>
                    <a:pt x="6" y="575"/>
                  </a:cubicBezTo>
                  <a:cubicBezTo>
                    <a:pt x="6" y="560"/>
                    <a:pt x="0" y="508"/>
                    <a:pt x="0" y="498"/>
                  </a:cubicBezTo>
                  <a:cubicBezTo>
                    <a:pt x="6" y="498"/>
                    <a:pt x="116" y="493"/>
                    <a:pt x="157" y="452"/>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5330" name="Freeform 21">
              <a:extLst>
                <a:ext uri="{FF2B5EF4-FFF2-40B4-BE49-F238E27FC236}">
                  <a16:creationId xmlns:a16="http://schemas.microsoft.com/office/drawing/2014/main" xmlns="" id="{0BCF283C-F297-46A2-9620-211C8055333B}"/>
                </a:ext>
              </a:extLst>
            </p:cNvPr>
            <p:cNvSpPr>
              <a:spLocks/>
            </p:cNvSpPr>
            <p:nvPr/>
          </p:nvSpPr>
          <p:spPr bwMode="auto">
            <a:xfrm>
              <a:off x="1544" y="2149"/>
              <a:ext cx="62" cy="67"/>
            </a:xfrm>
            <a:custGeom>
              <a:avLst/>
              <a:gdLst>
                <a:gd name="T0" fmla="*/ 0 w 516"/>
                <a:gd name="T1" fmla="*/ 1 h 558"/>
                <a:gd name="T2" fmla="*/ 0 w 516"/>
                <a:gd name="T3" fmla="*/ 1 h 558"/>
                <a:gd name="T4" fmla="*/ 0 w 516"/>
                <a:gd name="T5" fmla="*/ 0 h 558"/>
                <a:gd name="T6" fmla="*/ 0 w 516"/>
                <a:gd name="T7" fmla="*/ 0 h 558"/>
                <a:gd name="T8" fmla="*/ 1 w 516"/>
                <a:gd name="T9" fmla="*/ 0 h 558"/>
                <a:gd name="T10" fmla="*/ 1 w 516"/>
                <a:gd name="T11" fmla="*/ 0 h 558"/>
                <a:gd name="T12" fmla="*/ 1 w 516"/>
                <a:gd name="T13" fmla="*/ 0 h 558"/>
                <a:gd name="T14" fmla="*/ 1 w 516"/>
                <a:gd name="T15" fmla="*/ 0 h 558"/>
                <a:gd name="T16" fmla="*/ 1 w 516"/>
                <a:gd name="T17" fmla="*/ 0 h 558"/>
                <a:gd name="T18" fmla="*/ 0 w 516"/>
                <a:gd name="T19" fmla="*/ 0 h 558"/>
                <a:gd name="T20" fmla="*/ 0 w 516"/>
                <a:gd name="T21" fmla="*/ 1 h 558"/>
                <a:gd name="T22" fmla="*/ 0 w 516"/>
                <a:gd name="T23" fmla="*/ 1 h 558"/>
                <a:gd name="T24" fmla="*/ 0 w 516"/>
                <a:gd name="T25" fmla="*/ 1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6" h="558">
                  <a:moveTo>
                    <a:pt x="0" y="477"/>
                  </a:moveTo>
                  <a:cubicBezTo>
                    <a:pt x="34" y="466"/>
                    <a:pt x="74" y="471"/>
                    <a:pt x="108" y="456"/>
                  </a:cubicBezTo>
                  <a:cubicBezTo>
                    <a:pt x="170" y="430"/>
                    <a:pt x="221" y="364"/>
                    <a:pt x="244" y="302"/>
                  </a:cubicBezTo>
                  <a:cubicBezTo>
                    <a:pt x="250" y="297"/>
                    <a:pt x="267" y="261"/>
                    <a:pt x="267" y="251"/>
                  </a:cubicBezTo>
                  <a:cubicBezTo>
                    <a:pt x="289" y="210"/>
                    <a:pt x="318" y="169"/>
                    <a:pt x="346" y="128"/>
                  </a:cubicBezTo>
                  <a:cubicBezTo>
                    <a:pt x="357" y="118"/>
                    <a:pt x="369" y="113"/>
                    <a:pt x="375" y="97"/>
                  </a:cubicBezTo>
                  <a:cubicBezTo>
                    <a:pt x="409" y="51"/>
                    <a:pt x="460" y="10"/>
                    <a:pt x="516" y="0"/>
                  </a:cubicBezTo>
                  <a:cubicBezTo>
                    <a:pt x="511" y="72"/>
                    <a:pt x="511" y="72"/>
                    <a:pt x="511" y="72"/>
                  </a:cubicBezTo>
                  <a:cubicBezTo>
                    <a:pt x="488" y="82"/>
                    <a:pt x="465" y="87"/>
                    <a:pt x="443" y="103"/>
                  </a:cubicBezTo>
                  <a:cubicBezTo>
                    <a:pt x="375" y="159"/>
                    <a:pt x="340" y="231"/>
                    <a:pt x="306" y="302"/>
                  </a:cubicBezTo>
                  <a:cubicBezTo>
                    <a:pt x="272" y="359"/>
                    <a:pt x="255" y="420"/>
                    <a:pt x="199" y="466"/>
                  </a:cubicBezTo>
                  <a:cubicBezTo>
                    <a:pt x="142" y="517"/>
                    <a:pt x="91" y="543"/>
                    <a:pt x="5" y="558"/>
                  </a:cubicBezTo>
                  <a:cubicBezTo>
                    <a:pt x="0" y="543"/>
                    <a:pt x="0" y="477"/>
                    <a:pt x="0" y="477"/>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5331" name="Freeform 22">
              <a:extLst>
                <a:ext uri="{FF2B5EF4-FFF2-40B4-BE49-F238E27FC236}">
                  <a16:creationId xmlns:a16="http://schemas.microsoft.com/office/drawing/2014/main" xmlns="" id="{09EB9FC9-47EC-4FBA-AC1D-975881D847ED}"/>
                </a:ext>
              </a:extLst>
            </p:cNvPr>
            <p:cNvSpPr>
              <a:spLocks/>
            </p:cNvSpPr>
            <p:nvPr/>
          </p:nvSpPr>
          <p:spPr bwMode="auto">
            <a:xfrm>
              <a:off x="1533" y="2215"/>
              <a:ext cx="7" cy="1"/>
            </a:xfrm>
            <a:custGeom>
              <a:avLst/>
              <a:gdLst>
                <a:gd name="T0" fmla="*/ 0 w 58"/>
                <a:gd name="T1" fmla="*/ 0 h 16"/>
                <a:gd name="T2" fmla="*/ 0 w 58"/>
                <a:gd name="T3" fmla="*/ 0 h 16"/>
                <a:gd name="T4" fmla="*/ 0 w 58"/>
                <a:gd name="T5" fmla="*/ 0 h 16"/>
                <a:gd name="T6" fmla="*/ 0 w 58"/>
                <a:gd name="T7" fmla="*/ 0 h 16"/>
                <a:gd name="T8" fmla="*/ 0 w 58"/>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6">
                  <a:moveTo>
                    <a:pt x="58" y="5"/>
                  </a:moveTo>
                  <a:cubicBezTo>
                    <a:pt x="58" y="16"/>
                    <a:pt x="58" y="16"/>
                    <a:pt x="58" y="16"/>
                  </a:cubicBezTo>
                  <a:cubicBezTo>
                    <a:pt x="48" y="16"/>
                    <a:pt x="27" y="11"/>
                    <a:pt x="11" y="11"/>
                  </a:cubicBezTo>
                  <a:cubicBezTo>
                    <a:pt x="11" y="0"/>
                    <a:pt x="5" y="11"/>
                    <a:pt x="0" y="5"/>
                  </a:cubicBezTo>
                  <a:cubicBezTo>
                    <a:pt x="16" y="5"/>
                    <a:pt x="37" y="0"/>
                    <a:pt x="58" y="5"/>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5332" name="Freeform 23">
              <a:extLst>
                <a:ext uri="{FF2B5EF4-FFF2-40B4-BE49-F238E27FC236}">
                  <a16:creationId xmlns:a16="http://schemas.microsoft.com/office/drawing/2014/main" xmlns="" id="{1041F492-D018-479A-ACB9-ED65C34F754D}"/>
                </a:ext>
              </a:extLst>
            </p:cNvPr>
            <p:cNvSpPr>
              <a:spLocks/>
            </p:cNvSpPr>
            <p:nvPr/>
          </p:nvSpPr>
          <p:spPr bwMode="auto">
            <a:xfrm>
              <a:off x="1559" y="2159"/>
              <a:ext cx="25" cy="39"/>
            </a:xfrm>
            <a:custGeom>
              <a:avLst/>
              <a:gdLst>
                <a:gd name="T0" fmla="*/ 0 w 208"/>
                <a:gd name="T1" fmla="*/ 0 h 325"/>
                <a:gd name="T2" fmla="*/ 0 w 208"/>
                <a:gd name="T3" fmla="*/ 0 h 325"/>
                <a:gd name="T4" fmla="*/ 0 w 208"/>
                <a:gd name="T5" fmla="*/ 0 h 325"/>
                <a:gd name="T6" fmla="*/ 0 w 208"/>
                <a:gd name="T7" fmla="*/ 0 h 325"/>
                <a:gd name="T8" fmla="*/ 0 w 208"/>
                <a:gd name="T9" fmla="*/ 0 h 325"/>
                <a:gd name="T10" fmla="*/ 0 w 208"/>
                <a:gd name="T11" fmla="*/ 1 h 325"/>
                <a:gd name="T12" fmla="*/ 0 w 208"/>
                <a:gd name="T13" fmla="*/ 0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325">
                  <a:moveTo>
                    <a:pt x="39" y="239"/>
                  </a:moveTo>
                  <a:cubicBezTo>
                    <a:pt x="45" y="229"/>
                    <a:pt x="45" y="214"/>
                    <a:pt x="50" y="204"/>
                  </a:cubicBezTo>
                  <a:cubicBezTo>
                    <a:pt x="73" y="173"/>
                    <a:pt x="79" y="138"/>
                    <a:pt x="101" y="107"/>
                  </a:cubicBezTo>
                  <a:cubicBezTo>
                    <a:pt x="124" y="66"/>
                    <a:pt x="157" y="26"/>
                    <a:pt x="208" y="0"/>
                  </a:cubicBezTo>
                  <a:cubicBezTo>
                    <a:pt x="146" y="82"/>
                    <a:pt x="107" y="183"/>
                    <a:pt x="56" y="270"/>
                  </a:cubicBezTo>
                  <a:cubicBezTo>
                    <a:pt x="39" y="290"/>
                    <a:pt x="17" y="310"/>
                    <a:pt x="0" y="325"/>
                  </a:cubicBezTo>
                  <a:cubicBezTo>
                    <a:pt x="11" y="295"/>
                    <a:pt x="34" y="270"/>
                    <a:pt x="39" y="239"/>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5333" name="Freeform 24">
              <a:extLst>
                <a:ext uri="{FF2B5EF4-FFF2-40B4-BE49-F238E27FC236}">
                  <a16:creationId xmlns:a16="http://schemas.microsoft.com/office/drawing/2014/main" xmlns="" id="{30870EF9-F058-46BC-A2D9-D5A07EDD33D2}"/>
                </a:ext>
              </a:extLst>
            </p:cNvPr>
            <p:cNvSpPr>
              <a:spLocks/>
            </p:cNvSpPr>
            <p:nvPr/>
          </p:nvSpPr>
          <p:spPr bwMode="auto">
            <a:xfrm>
              <a:off x="1596" y="2123"/>
              <a:ext cx="18" cy="26"/>
            </a:xfrm>
            <a:custGeom>
              <a:avLst/>
              <a:gdLst>
                <a:gd name="T0" fmla="*/ 0 w 150"/>
                <a:gd name="T1" fmla="*/ 0 h 217"/>
                <a:gd name="T2" fmla="*/ 0 w 150"/>
                <a:gd name="T3" fmla="*/ 0 h 217"/>
                <a:gd name="T4" fmla="*/ 0 w 150"/>
                <a:gd name="T5" fmla="*/ 0 h 217"/>
                <a:gd name="T6" fmla="*/ 0 w 150"/>
                <a:gd name="T7" fmla="*/ 0 h 217"/>
                <a:gd name="T8" fmla="*/ 0 w 150"/>
                <a:gd name="T9" fmla="*/ 0 h 217"/>
                <a:gd name="T10" fmla="*/ 0 w 150"/>
                <a:gd name="T11" fmla="*/ 0 h 217"/>
                <a:gd name="T12" fmla="*/ 0 w 150"/>
                <a:gd name="T13" fmla="*/ 0 h 217"/>
                <a:gd name="T14" fmla="*/ 0 w 150"/>
                <a:gd name="T15" fmla="*/ 0 h 217"/>
                <a:gd name="T16" fmla="*/ 0 w 150"/>
                <a:gd name="T17" fmla="*/ 0 h 217"/>
                <a:gd name="T18" fmla="*/ 0 w 150"/>
                <a:gd name="T19" fmla="*/ 0 h 217"/>
                <a:gd name="T20" fmla="*/ 0 w 150"/>
                <a:gd name="T21" fmla="*/ 0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0" h="217">
                  <a:moveTo>
                    <a:pt x="41" y="21"/>
                  </a:moveTo>
                  <a:cubicBezTo>
                    <a:pt x="46" y="11"/>
                    <a:pt x="121" y="6"/>
                    <a:pt x="150" y="0"/>
                  </a:cubicBezTo>
                  <a:cubicBezTo>
                    <a:pt x="139" y="21"/>
                    <a:pt x="139" y="21"/>
                    <a:pt x="139" y="21"/>
                  </a:cubicBezTo>
                  <a:cubicBezTo>
                    <a:pt x="110" y="26"/>
                    <a:pt x="81" y="31"/>
                    <a:pt x="52" y="41"/>
                  </a:cubicBezTo>
                  <a:cubicBezTo>
                    <a:pt x="46" y="41"/>
                    <a:pt x="46" y="41"/>
                    <a:pt x="46" y="41"/>
                  </a:cubicBezTo>
                  <a:cubicBezTo>
                    <a:pt x="29" y="126"/>
                    <a:pt x="29" y="126"/>
                    <a:pt x="29" y="126"/>
                  </a:cubicBezTo>
                  <a:cubicBezTo>
                    <a:pt x="35" y="142"/>
                    <a:pt x="41" y="152"/>
                    <a:pt x="58" y="162"/>
                  </a:cubicBezTo>
                  <a:cubicBezTo>
                    <a:pt x="69" y="162"/>
                    <a:pt x="98" y="162"/>
                    <a:pt x="98" y="162"/>
                  </a:cubicBezTo>
                  <a:cubicBezTo>
                    <a:pt x="98" y="172"/>
                    <a:pt x="98" y="177"/>
                    <a:pt x="98" y="182"/>
                  </a:cubicBezTo>
                  <a:cubicBezTo>
                    <a:pt x="64" y="187"/>
                    <a:pt x="35" y="207"/>
                    <a:pt x="0" y="217"/>
                  </a:cubicBezTo>
                  <a:cubicBezTo>
                    <a:pt x="6" y="157"/>
                    <a:pt x="23" y="81"/>
                    <a:pt x="41" y="21"/>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5334" name="Freeform 25">
              <a:extLst>
                <a:ext uri="{FF2B5EF4-FFF2-40B4-BE49-F238E27FC236}">
                  <a16:creationId xmlns:a16="http://schemas.microsoft.com/office/drawing/2014/main" xmlns="" id="{5404647E-FAB6-4D6C-BCB4-AE2828604783}"/>
                </a:ext>
              </a:extLst>
            </p:cNvPr>
            <p:cNvSpPr>
              <a:spLocks/>
            </p:cNvSpPr>
            <p:nvPr/>
          </p:nvSpPr>
          <p:spPr bwMode="auto">
            <a:xfrm>
              <a:off x="1604" y="2158"/>
              <a:ext cx="22" cy="54"/>
            </a:xfrm>
            <a:custGeom>
              <a:avLst/>
              <a:gdLst>
                <a:gd name="T0" fmla="*/ 0 w 183"/>
                <a:gd name="T1" fmla="*/ 0 h 450"/>
                <a:gd name="T2" fmla="*/ 0 w 183"/>
                <a:gd name="T3" fmla="*/ 0 h 450"/>
                <a:gd name="T4" fmla="*/ 0 w 183"/>
                <a:gd name="T5" fmla="*/ 0 h 450"/>
                <a:gd name="T6" fmla="*/ 0 w 183"/>
                <a:gd name="T7" fmla="*/ 1 h 450"/>
                <a:gd name="T8" fmla="*/ 0 w 183"/>
                <a:gd name="T9" fmla="*/ 1 h 450"/>
                <a:gd name="T10" fmla="*/ 0 w 183"/>
                <a:gd name="T11" fmla="*/ 1 h 450"/>
                <a:gd name="T12" fmla="*/ 0 w 183"/>
                <a:gd name="T13" fmla="*/ 1 h 450"/>
                <a:gd name="T14" fmla="*/ 0 w 183"/>
                <a:gd name="T15" fmla="*/ 0 h 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 h="450">
                  <a:moveTo>
                    <a:pt x="17" y="31"/>
                  </a:moveTo>
                  <a:cubicBezTo>
                    <a:pt x="51" y="36"/>
                    <a:pt x="80" y="10"/>
                    <a:pt x="114" y="10"/>
                  </a:cubicBezTo>
                  <a:cubicBezTo>
                    <a:pt x="132" y="5"/>
                    <a:pt x="154" y="5"/>
                    <a:pt x="177" y="0"/>
                  </a:cubicBezTo>
                  <a:cubicBezTo>
                    <a:pt x="177" y="31"/>
                    <a:pt x="183" y="315"/>
                    <a:pt x="154" y="408"/>
                  </a:cubicBezTo>
                  <a:cubicBezTo>
                    <a:pt x="126" y="450"/>
                    <a:pt x="69" y="434"/>
                    <a:pt x="28" y="429"/>
                  </a:cubicBezTo>
                  <a:cubicBezTo>
                    <a:pt x="11" y="424"/>
                    <a:pt x="6" y="403"/>
                    <a:pt x="6" y="393"/>
                  </a:cubicBezTo>
                  <a:cubicBezTo>
                    <a:pt x="11" y="383"/>
                    <a:pt x="0" y="367"/>
                    <a:pt x="6" y="357"/>
                  </a:cubicBezTo>
                  <a:cubicBezTo>
                    <a:pt x="0" y="300"/>
                    <a:pt x="11" y="62"/>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5335" name="Freeform 26">
              <a:extLst>
                <a:ext uri="{FF2B5EF4-FFF2-40B4-BE49-F238E27FC236}">
                  <a16:creationId xmlns:a16="http://schemas.microsoft.com/office/drawing/2014/main" xmlns="" id="{C7DFC698-94F5-4176-9AA7-35AEA114B462}"/>
                </a:ext>
              </a:extLst>
            </p:cNvPr>
            <p:cNvSpPr>
              <a:spLocks/>
            </p:cNvSpPr>
            <p:nvPr/>
          </p:nvSpPr>
          <p:spPr bwMode="auto">
            <a:xfrm>
              <a:off x="1605" y="2129"/>
              <a:ext cx="6" cy="11"/>
            </a:xfrm>
            <a:custGeom>
              <a:avLst/>
              <a:gdLst>
                <a:gd name="T0" fmla="*/ 0 w 50"/>
                <a:gd name="T1" fmla="*/ 0 h 84"/>
                <a:gd name="T2" fmla="*/ 0 w 50"/>
                <a:gd name="T3" fmla="*/ 0 h 84"/>
                <a:gd name="T4" fmla="*/ 0 w 50"/>
                <a:gd name="T5" fmla="*/ 0 h 84"/>
                <a:gd name="T6" fmla="*/ 0 w 50"/>
                <a:gd name="T7" fmla="*/ 0 h 84"/>
                <a:gd name="T8" fmla="*/ 0 w 50"/>
                <a:gd name="T9" fmla="*/ 0 h 84"/>
                <a:gd name="T10" fmla="*/ 0 w 50"/>
                <a:gd name="T11" fmla="*/ 0 h 84"/>
                <a:gd name="T12" fmla="*/ 0 w 50"/>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4">
                  <a:moveTo>
                    <a:pt x="0" y="53"/>
                  </a:moveTo>
                  <a:cubicBezTo>
                    <a:pt x="6" y="37"/>
                    <a:pt x="11" y="21"/>
                    <a:pt x="17" y="6"/>
                  </a:cubicBezTo>
                  <a:cubicBezTo>
                    <a:pt x="28" y="0"/>
                    <a:pt x="39" y="0"/>
                    <a:pt x="50" y="0"/>
                  </a:cubicBezTo>
                  <a:cubicBezTo>
                    <a:pt x="33" y="79"/>
                    <a:pt x="33" y="79"/>
                    <a:pt x="33" y="79"/>
                  </a:cubicBezTo>
                  <a:cubicBezTo>
                    <a:pt x="22" y="79"/>
                    <a:pt x="11" y="79"/>
                    <a:pt x="6" y="84"/>
                  </a:cubicBezTo>
                  <a:cubicBezTo>
                    <a:pt x="0" y="84"/>
                    <a:pt x="0" y="84"/>
                    <a:pt x="0" y="84"/>
                  </a:cubicBezTo>
                  <a:cubicBezTo>
                    <a:pt x="6" y="73"/>
                    <a:pt x="0" y="63"/>
                    <a:pt x="0" y="53"/>
                  </a:cubicBezTo>
                </a:path>
              </a:pathLst>
            </a:custGeom>
            <a:solidFill>
              <a:srgbClr val="FDE7C6"/>
            </a:solidFill>
            <a:ln w="0">
              <a:solidFill>
                <a:srgbClr val="000000"/>
              </a:solidFill>
              <a:prstDash val="solid"/>
              <a:round/>
              <a:headEnd/>
              <a:tailEnd/>
            </a:ln>
          </p:spPr>
          <p:txBody>
            <a:bodyPr/>
            <a:lstStyle/>
            <a:p>
              <a:endParaRPr lang="ja-JP" altLang="en-US"/>
            </a:p>
          </p:txBody>
        </p:sp>
        <p:sp>
          <p:nvSpPr>
            <p:cNvPr id="15336" name="Freeform 27">
              <a:extLst>
                <a:ext uri="{FF2B5EF4-FFF2-40B4-BE49-F238E27FC236}">
                  <a16:creationId xmlns:a16="http://schemas.microsoft.com/office/drawing/2014/main" xmlns="" id="{15C8CA2A-DE2D-4A74-AA04-2741F854D89A}"/>
                </a:ext>
              </a:extLst>
            </p:cNvPr>
            <p:cNvSpPr>
              <a:spLocks/>
            </p:cNvSpPr>
            <p:nvPr/>
          </p:nvSpPr>
          <p:spPr bwMode="auto">
            <a:xfrm>
              <a:off x="1611" y="2122"/>
              <a:ext cx="28" cy="36"/>
            </a:xfrm>
            <a:custGeom>
              <a:avLst/>
              <a:gdLst>
                <a:gd name="T0" fmla="*/ 0 w 233"/>
                <a:gd name="T1" fmla="*/ 0 h 292"/>
                <a:gd name="T2" fmla="*/ 0 w 233"/>
                <a:gd name="T3" fmla="*/ 0 h 292"/>
                <a:gd name="T4" fmla="*/ 0 w 233"/>
                <a:gd name="T5" fmla="*/ 0 h 292"/>
                <a:gd name="T6" fmla="*/ 0 w 233"/>
                <a:gd name="T7" fmla="*/ 0 h 292"/>
                <a:gd name="T8" fmla="*/ 0 w 233"/>
                <a:gd name="T9" fmla="*/ 0 h 292"/>
                <a:gd name="T10" fmla="*/ 0 w 233"/>
                <a:gd name="T11" fmla="*/ 0 h 292"/>
                <a:gd name="T12" fmla="*/ 0 w 233"/>
                <a:gd name="T13" fmla="*/ 0 h 292"/>
                <a:gd name="T14" fmla="*/ 0 w 233"/>
                <a:gd name="T15" fmla="*/ 0 h 292"/>
                <a:gd name="T16" fmla="*/ 0 w 233"/>
                <a:gd name="T17" fmla="*/ 0 h 2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292">
                  <a:moveTo>
                    <a:pt x="22" y="143"/>
                  </a:moveTo>
                  <a:cubicBezTo>
                    <a:pt x="39" y="97"/>
                    <a:pt x="33" y="41"/>
                    <a:pt x="78" y="10"/>
                  </a:cubicBezTo>
                  <a:cubicBezTo>
                    <a:pt x="106" y="0"/>
                    <a:pt x="150" y="0"/>
                    <a:pt x="178" y="5"/>
                  </a:cubicBezTo>
                  <a:cubicBezTo>
                    <a:pt x="189" y="0"/>
                    <a:pt x="200" y="10"/>
                    <a:pt x="211" y="5"/>
                  </a:cubicBezTo>
                  <a:cubicBezTo>
                    <a:pt x="228" y="41"/>
                    <a:pt x="217" y="92"/>
                    <a:pt x="228" y="133"/>
                  </a:cubicBezTo>
                  <a:cubicBezTo>
                    <a:pt x="222" y="164"/>
                    <a:pt x="233" y="195"/>
                    <a:pt x="228" y="225"/>
                  </a:cubicBezTo>
                  <a:cubicBezTo>
                    <a:pt x="222" y="251"/>
                    <a:pt x="189" y="246"/>
                    <a:pt x="167" y="256"/>
                  </a:cubicBezTo>
                  <a:cubicBezTo>
                    <a:pt x="111" y="261"/>
                    <a:pt x="56" y="287"/>
                    <a:pt x="0" y="292"/>
                  </a:cubicBezTo>
                  <a:cubicBezTo>
                    <a:pt x="6" y="287"/>
                    <a:pt x="17" y="189"/>
                    <a:pt x="22" y="143"/>
                  </a:cubicBezTo>
                </a:path>
              </a:pathLst>
            </a:custGeom>
            <a:solidFill>
              <a:srgbClr val="F7B249"/>
            </a:solidFill>
            <a:ln w="0">
              <a:solidFill>
                <a:srgbClr val="000000"/>
              </a:solidFill>
              <a:prstDash val="solid"/>
              <a:round/>
              <a:headEnd/>
              <a:tailEnd/>
            </a:ln>
          </p:spPr>
          <p:txBody>
            <a:bodyPr/>
            <a:lstStyle/>
            <a:p>
              <a:endParaRPr lang="ja-JP" altLang="en-US"/>
            </a:p>
          </p:txBody>
        </p:sp>
        <p:sp>
          <p:nvSpPr>
            <p:cNvPr id="15337" name="Freeform 28">
              <a:extLst>
                <a:ext uri="{FF2B5EF4-FFF2-40B4-BE49-F238E27FC236}">
                  <a16:creationId xmlns:a16="http://schemas.microsoft.com/office/drawing/2014/main" xmlns="" id="{49E2A12F-F7A9-40E5-A92D-797ED68C6A1E}"/>
                </a:ext>
              </a:extLst>
            </p:cNvPr>
            <p:cNvSpPr>
              <a:spLocks noEditPoints="1"/>
            </p:cNvSpPr>
            <p:nvPr/>
          </p:nvSpPr>
          <p:spPr bwMode="auto">
            <a:xfrm>
              <a:off x="1615" y="2124"/>
              <a:ext cx="21" cy="22"/>
            </a:xfrm>
            <a:custGeom>
              <a:avLst/>
              <a:gdLst>
                <a:gd name="T0" fmla="*/ 0 w 175"/>
                <a:gd name="T1" fmla="*/ 0 h 175"/>
                <a:gd name="T2" fmla="*/ 0 w 175"/>
                <a:gd name="T3" fmla="*/ 0 h 175"/>
                <a:gd name="T4" fmla="*/ 0 w 175"/>
                <a:gd name="T5" fmla="*/ 0 h 175"/>
                <a:gd name="T6" fmla="*/ 0 w 175"/>
                <a:gd name="T7" fmla="*/ 0 h 175"/>
                <a:gd name="T8" fmla="*/ 0 w 175"/>
                <a:gd name="T9" fmla="*/ 0 h 175"/>
                <a:gd name="T10" fmla="*/ 0 w 175"/>
                <a:gd name="T11" fmla="*/ 0 h 175"/>
                <a:gd name="T12" fmla="*/ 0 w 175"/>
                <a:gd name="T13" fmla="*/ 0 h 175"/>
                <a:gd name="T14" fmla="*/ 0 w 175"/>
                <a:gd name="T15" fmla="*/ 0 h 175"/>
                <a:gd name="T16" fmla="*/ 0 w 175"/>
                <a:gd name="T17" fmla="*/ 0 h 175"/>
                <a:gd name="T18" fmla="*/ 0 w 175"/>
                <a:gd name="T19" fmla="*/ 0 h 175"/>
                <a:gd name="T20" fmla="*/ 0 w 175"/>
                <a:gd name="T21" fmla="*/ 0 h 175"/>
                <a:gd name="T22" fmla="*/ 0 w 175"/>
                <a:gd name="T23" fmla="*/ 0 h 175"/>
                <a:gd name="T24" fmla="*/ 0 w 175"/>
                <a:gd name="T25" fmla="*/ 0 h 175"/>
                <a:gd name="T26" fmla="*/ 0 w 175"/>
                <a:gd name="T27" fmla="*/ 0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175">
                  <a:moveTo>
                    <a:pt x="152" y="5"/>
                  </a:moveTo>
                  <a:cubicBezTo>
                    <a:pt x="152" y="0"/>
                    <a:pt x="146" y="0"/>
                    <a:pt x="140" y="5"/>
                  </a:cubicBezTo>
                  <a:cubicBezTo>
                    <a:pt x="105" y="0"/>
                    <a:pt x="65" y="5"/>
                    <a:pt x="35" y="16"/>
                  </a:cubicBezTo>
                  <a:cubicBezTo>
                    <a:pt x="30" y="63"/>
                    <a:pt x="0" y="111"/>
                    <a:pt x="6" y="159"/>
                  </a:cubicBezTo>
                  <a:cubicBezTo>
                    <a:pt x="18" y="175"/>
                    <a:pt x="35" y="175"/>
                    <a:pt x="59" y="175"/>
                  </a:cubicBezTo>
                  <a:cubicBezTo>
                    <a:pt x="88" y="164"/>
                    <a:pt x="129" y="170"/>
                    <a:pt x="152" y="154"/>
                  </a:cubicBezTo>
                  <a:cubicBezTo>
                    <a:pt x="164" y="154"/>
                    <a:pt x="158" y="138"/>
                    <a:pt x="170" y="132"/>
                  </a:cubicBezTo>
                  <a:cubicBezTo>
                    <a:pt x="175" y="90"/>
                    <a:pt x="170" y="48"/>
                    <a:pt x="152" y="5"/>
                  </a:cubicBezTo>
                  <a:close/>
                  <a:moveTo>
                    <a:pt x="129" y="127"/>
                  </a:moveTo>
                  <a:cubicBezTo>
                    <a:pt x="123" y="132"/>
                    <a:pt x="117" y="122"/>
                    <a:pt x="111" y="127"/>
                  </a:cubicBezTo>
                  <a:cubicBezTo>
                    <a:pt x="105" y="95"/>
                    <a:pt x="100" y="63"/>
                    <a:pt x="100" y="32"/>
                  </a:cubicBezTo>
                  <a:cubicBezTo>
                    <a:pt x="111" y="26"/>
                    <a:pt x="111" y="26"/>
                    <a:pt x="111" y="26"/>
                  </a:cubicBezTo>
                  <a:cubicBezTo>
                    <a:pt x="123" y="32"/>
                    <a:pt x="123" y="32"/>
                    <a:pt x="123" y="32"/>
                  </a:cubicBezTo>
                  <a:cubicBezTo>
                    <a:pt x="129" y="63"/>
                    <a:pt x="135" y="90"/>
                    <a:pt x="129" y="127"/>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5338" name="Freeform 29">
              <a:extLst>
                <a:ext uri="{FF2B5EF4-FFF2-40B4-BE49-F238E27FC236}">
                  <a16:creationId xmlns:a16="http://schemas.microsoft.com/office/drawing/2014/main" xmlns="" id="{38ABE01D-4959-4C16-8726-0E8FCDF9CF89}"/>
                </a:ext>
              </a:extLst>
            </p:cNvPr>
            <p:cNvSpPr>
              <a:spLocks/>
            </p:cNvSpPr>
            <p:nvPr/>
          </p:nvSpPr>
          <p:spPr bwMode="auto">
            <a:xfrm>
              <a:off x="1636" y="2153"/>
              <a:ext cx="32" cy="42"/>
            </a:xfrm>
            <a:custGeom>
              <a:avLst/>
              <a:gdLst>
                <a:gd name="T0" fmla="*/ 0 w 267"/>
                <a:gd name="T1" fmla="*/ 0 h 350"/>
                <a:gd name="T2" fmla="*/ 0 w 267"/>
                <a:gd name="T3" fmla="*/ 0 h 350"/>
                <a:gd name="T4" fmla="*/ 0 w 267"/>
                <a:gd name="T5" fmla="*/ 1 h 350"/>
                <a:gd name="T6" fmla="*/ 0 w 267"/>
                <a:gd name="T7" fmla="*/ 1 h 350"/>
                <a:gd name="T8" fmla="*/ 0 w 267"/>
                <a:gd name="T9" fmla="*/ 0 h 350"/>
                <a:gd name="T10" fmla="*/ 0 w 267"/>
                <a:gd name="T11" fmla="*/ 0 h 350"/>
                <a:gd name="T12" fmla="*/ 0 w 267"/>
                <a:gd name="T13" fmla="*/ 0 h 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350">
                  <a:moveTo>
                    <a:pt x="47" y="0"/>
                  </a:moveTo>
                  <a:cubicBezTo>
                    <a:pt x="58" y="0"/>
                    <a:pt x="70" y="0"/>
                    <a:pt x="82" y="6"/>
                  </a:cubicBezTo>
                  <a:cubicBezTo>
                    <a:pt x="87" y="66"/>
                    <a:pt x="227" y="259"/>
                    <a:pt x="267" y="350"/>
                  </a:cubicBezTo>
                  <a:cubicBezTo>
                    <a:pt x="250" y="345"/>
                    <a:pt x="180" y="320"/>
                    <a:pt x="169" y="315"/>
                  </a:cubicBezTo>
                  <a:cubicBezTo>
                    <a:pt x="116" y="249"/>
                    <a:pt x="82" y="178"/>
                    <a:pt x="47" y="102"/>
                  </a:cubicBezTo>
                  <a:cubicBezTo>
                    <a:pt x="35" y="71"/>
                    <a:pt x="24" y="46"/>
                    <a:pt x="0" y="16"/>
                  </a:cubicBezTo>
                  <a:cubicBezTo>
                    <a:pt x="18" y="11"/>
                    <a:pt x="35" y="11"/>
                    <a:pt x="47"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5339" name="Freeform 30">
              <a:extLst>
                <a:ext uri="{FF2B5EF4-FFF2-40B4-BE49-F238E27FC236}">
                  <a16:creationId xmlns:a16="http://schemas.microsoft.com/office/drawing/2014/main" xmlns="" id="{B0084309-AEFF-46F8-ABB3-BE24E2F7D453}"/>
                </a:ext>
              </a:extLst>
            </p:cNvPr>
            <p:cNvSpPr>
              <a:spLocks/>
            </p:cNvSpPr>
            <p:nvPr/>
          </p:nvSpPr>
          <p:spPr bwMode="auto">
            <a:xfrm>
              <a:off x="1642" y="2143"/>
              <a:ext cx="40" cy="52"/>
            </a:xfrm>
            <a:custGeom>
              <a:avLst/>
              <a:gdLst>
                <a:gd name="T0" fmla="*/ 0 w 334"/>
                <a:gd name="T1" fmla="*/ 0 h 433"/>
                <a:gd name="T2" fmla="*/ 0 w 334"/>
                <a:gd name="T3" fmla="*/ 0 h 433"/>
                <a:gd name="T4" fmla="*/ 0 w 334"/>
                <a:gd name="T5" fmla="*/ 1 h 433"/>
                <a:gd name="T6" fmla="*/ 1 w 334"/>
                <a:gd name="T7" fmla="*/ 1 h 433"/>
                <a:gd name="T8" fmla="*/ 1 w 334"/>
                <a:gd name="T9" fmla="*/ 1 h 433"/>
                <a:gd name="T10" fmla="*/ 0 w 334"/>
                <a:gd name="T11" fmla="*/ 1 h 433"/>
                <a:gd name="T12" fmla="*/ 0 w 334"/>
                <a:gd name="T13" fmla="*/ 0 h 433"/>
                <a:gd name="T14" fmla="*/ 0 w 334"/>
                <a:gd name="T15" fmla="*/ 0 h 433"/>
                <a:gd name="T16" fmla="*/ 0 w 334"/>
                <a:gd name="T17" fmla="*/ 0 h 433"/>
                <a:gd name="T18" fmla="*/ 0 w 334"/>
                <a:gd name="T19" fmla="*/ 0 h 4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4" h="433">
                  <a:moveTo>
                    <a:pt x="6" y="5"/>
                  </a:moveTo>
                  <a:cubicBezTo>
                    <a:pt x="29" y="5"/>
                    <a:pt x="52" y="0"/>
                    <a:pt x="81" y="0"/>
                  </a:cubicBezTo>
                  <a:cubicBezTo>
                    <a:pt x="138" y="107"/>
                    <a:pt x="190" y="224"/>
                    <a:pt x="253" y="326"/>
                  </a:cubicBezTo>
                  <a:cubicBezTo>
                    <a:pt x="276" y="337"/>
                    <a:pt x="328" y="326"/>
                    <a:pt x="334" y="332"/>
                  </a:cubicBezTo>
                  <a:cubicBezTo>
                    <a:pt x="334" y="357"/>
                    <a:pt x="334" y="382"/>
                    <a:pt x="334" y="413"/>
                  </a:cubicBezTo>
                  <a:cubicBezTo>
                    <a:pt x="311" y="428"/>
                    <a:pt x="282" y="433"/>
                    <a:pt x="259" y="433"/>
                  </a:cubicBezTo>
                  <a:cubicBezTo>
                    <a:pt x="230" y="408"/>
                    <a:pt x="92" y="148"/>
                    <a:pt x="81" y="122"/>
                  </a:cubicBezTo>
                  <a:cubicBezTo>
                    <a:pt x="64" y="102"/>
                    <a:pt x="69" y="56"/>
                    <a:pt x="29" y="66"/>
                  </a:cubicBezTo>
                  <a:cubicBezTo>
                    <a:pt x="18" y="61"/>
                    <a:pt x="18" y="66"/>
                    <a:pt x="6" y="61"/>
                  </a:cubicBezTo>
                  <a:cubicBezTo>
                    <a:pt x="18" y="41"/>
                    <a:pt x="0" y="26"/>
                    <a:pt x="6" y="5"/>
                  </a:cubicBezTo>
                </a:path>
              </a:pathLst>
            </a:custGeom>
            <a:solidFill>
              <a:srgbClr val="00B1A0"/>
            </a:solidFill>
            <a:ln w="0">
              <a:solidFill>
                <a:srgbClr val="000000"/>
              </a:solidFill>
              <a:prstDash val="solid"/>
              <a:round/>
              <a:headEnd/>
              <a:tailEnd/>
            </a:ln>
          </p:spPr>
          <p:txBody>
            <a:bodyPr/>
            <a:lstStyle/>
            <a:p>
              <a:endParaRPr lang="ja-JP" altLang="en-US"/>
            </a:p>
          </p:txBody>
        </p:sp>
        <p:sp>
          <p:nvSpPr>
            <p:cNvPr id="15340" name="Freeform 31">
              <a:extLst>
                <a:ext uri="{FF2B5EF4-FFF2-40B4-BE49-F238E27FC236}">
                  <a16:creationId xmlns:a16="http://schemas.microsoft.com/office/drawing/2014/main" xmlns="" id="{C311CB73-988A-42A3-82A7-800ABAB2CE11}"/>
                </a:ext>
              </a:extLst>
            </p:cNvPr>
            <p:cNvSpPr>
              <a:spLocks/>
            </p:cNvSpPr>
            <p:nvPr/>
          </p:nvSpPr>
          <p:spPr bwMode="auto">
            <a:xfrm>
              <a:off x="1620" y="2129"/>
              <a:ext cx="4" cy="11"/>
            </a:xfrm>
            <a:custGeom>
              <a:avLst/>
              <a:gdLst>
                <a:gd name="T0" fmla="*/ 0 w 33"/>
                <a:gd name="T1" fmla="*/ 0 h 92"/>
                <a:gd name="T2" fmla="*/ 0 w 33"/>
                <a:gd name="T3" fmla="*/ 0 h 92"/>
                <a:gd name="T4" fmla="*/ 0 w 33"/>
                <a:gd name="T5" fmla="*/ 0 h 92"/>
                <a:gd name="T6" fmla="*/ 0 w 33"/>
                <a:gd name="T7" fmla="*/ 0 h 92"/>
                <a:gd name="T8" fmla="*/ 0 w 33"/>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92">
                  <a:moveTo>
                    <a:pt x="22" y="0"/>
                  </a:moveTo>
                  <a:cubicBezTo>
                    <a:pt x="28" y="26"/>
                    <a:pt x="22" y="62"/>
                    <a:pt x="33" y="87"/>
                  </a:cubicBezTo>
                  <a:cubicBezTo>
                    <a:pt x="28" y="87"/>
                    <a:pt x="28" y="92"/>
                    <a:pt x="22" y="92"/>
                  </a:cubicBezTo>
                  <a:cubicBezTo>
                    <a:pt x="0" y="92"/>
                    <a:pt x="0" y="92"/>
                    <a:pt x="0" y="92"/>
                  </a:cubicBezTo>
                  <a:cubicBezTo>
                    <a:pt x="0" y="62"/>
                    <a:pt x="17" y="31"/>
                    <a:pt x="22" y="0"/>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5341" name="Freeform 32">
              <a:extLst>
                <a:ext uri="{FF2B5EF4-FFF2-40B4-BE49-F238E27FC236}">
                  <a16:creationId xmlns:a16="http://schemas.microsoft.com/office/drawing/2014/main" xmlns="" id="{52E95DCB-151D-479F-B6D7-DF2957DD4947}"/>
                </a:ext>
              </a:extLst>
            </p:cNvPr>
            <p:cNvSpPr>
              <a:spLocks/>
            </p:cNvSpPr>
            <p:nvPr/>
          </p:nvSpPr>
          <p:spPr bwMode="auto">
            <a:xfrm>
              <a:off x="1462" y="1950"/>
              <a:ext cx="88" cy="128"/>
            </a:xfrm>
            <a:custGeom>
              <a:avLst/>
              <a:gdLst>
                <a:gd name="T0" fmla="*/ 1 w 734"/>
                <a:gd name="T1" fmla="*/ 1 h 1066"/>
                <a:gd name="T2" fmla="*/ 1 w 734"/>
                <a:gd name="T3" fmla="*/ 1 h 1066"/>
                <a:gd name="T4" fmla="*/ 1 w 734"/>
                <a:gd name="T5" fmla="*/ 1 h 1066"/>
                <a:gd name="T6" fmla="*/ 1 w 734"/>
                <a:gd name="T7" fmla="*/ 1 h 1066"/>
                <a:gd name="T8" fmla="*/ 1 w 734"/>
                <a:gd name="T9" fmla="*/ 1 h 1066"/>
                <a:gd name="T10" fmla="*/ 1 w 734"/>
                <a:gd name="T11" fmla="*/ 1 h 1066"/>
                <a:gd name="T12" fmla="*/ 1 w 734"/>
                <a:gd name="T13" fmla="*/ 1 h 1066"/>
                <a:gd name="T14" fmla="*/ 1 w 734"/>
                <a:gd name="T15" fmla="*/ 0 h 1066"/>
                <a:gd name="T16" fmla="*/ 1 w 734"/>
                <a:gd name="T17" fmla="*/ 0 h 1066"/>
                <a:gd name="T18" fmla="*/ 1 w 734"/>
                <a:gd name="T19" fmla="*/ 0 h 1066"/>
                <a:gd name="T20" fmla="*/ 1 w 734"/>
                <a:gd name="T21" fmla="*/ 0 h 1066"/>
                <a:gd name="T22" fmla="*/ 1 w 734"/>
                <a:gd name="T23" fmla="*/ 0 h 1066"/>
                <a:gd name="T24" fmla="*/ 0 w 734"/>
                <a:gd name="T25" fmla="*/ 0 h 1066"/>
                <a:gd name="T26" fmla="*/ 0 w 734"/>
                <a:gd name="T27" fmla="*/ 1 h 1066"/>
                <a:gd name="T28" fmla="*/ 0 w 734"/>
                <a:gd name="T29" fmla="*/ 1 h 1066"/>
                <a:gd name="T30" fmla="*/ 0 w 734"/>
                <a:gd name="T31" fmla="*/ 1 h 1066"/>
                <a:gd name="T32" fmla="*/ 0 w 734"/>
                <a:gd name="T33" fmla="*/ 1 h 1066"/>
                <a:gd name="T34" fmla="*/ 0 w 734"/>
                <a:gd name="T35" fmla="*/ 2 h 1066"/>
                <a:gd name="T36" fmla="*/ 0 w 734"/>
                <a:gd name="T37" fmla="*/ 2 h 1066"/>
                <a:gd name="T38" fmla="*/ 1 w 734"/>
                <a:gd name="T39" fmla="*/ 2 h 1066"/>
                <a:gd name="T40" fmla="*/ 1 w 734"/>
                <a:gd name="T41" fmla="*/ 2 h 1066"/>
                <a:gd name="T42" fmla="*/ 1 w 734"/>
                <a:gd name="T43" fmla="*/ 2 h 1066"/>
                <a:gd name="T44" fmla="*/ 1 w 734"/>
                <a:gd name="T45" fmla="*/ 2 h 1066"/>
                <a:gd name="T46" fmla="*/ 1 w 734"/>
                <a:gd name="T47" fmla="*/ 1 h 10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1066">
                  <a:moveTo>
                    <a:pt x="722" y="818"/>
                  </a:moveTo>
                  <a:cubicBezTo>
                    <a:pt x="722" y="787"/>
                    <a:pt x="717" y="752"/>
                    <a:pt x="705" y="721"/>
                  </a:cubicBezTo>
                  <a:cubicBezTo>
                    <a:pt x="694" y="680"/>
                    <a:pt x="654" y="650"/>
                    <a:pt x="648" y="609"/>
                  </a:cubicBezTo>
                  <a:cubicBezTo>
                    <a:pt x="636" y="574"/>
                    <a:pt x="631" y="553"/>
                    <a:pt x="613" y="518"/>
                  </a:cubicBezTo>
                  <a:cubicBezTo>
                    <a:pt x="602" y="498"/>
                    <a:pt x="602" y="477"/>
                    <a:pt x="602" y="452"/>
                  </a:cubicBezTo>
                  <a:cubicBezTo>
                    <a:pt x="602" y="437"/>
                    <a:pt x="608" y="421"/>
                    <a:pt x="602" y="406"/>
                  </a:cubicBezTo>
                  <a:cubicBezTo>
                    <a:pt x="591" y="381"/>
                    <a:pt x="568" y="360"/>
                    <a:pt x="568" y="330"/>
                  </a:cubicBezTo>
                  <a:cubicBezTo>
                    <a:pt x="562" y="289"/>
                    <a:pt x="596" y="254"/>
                    <a:pt x="613" y="213"/>
                  </a:cubicBezTo>
                  <a:cubicBezTo>
                    <a:pt x="625" y="183"/>
                    <a:pt x="613" y="147"/>
                    <a:pt x="596" y="117"/>
                  </a:cubicBezTo>
                  <a:cubicBezTo>
                    <a:pt x="568" y="81"/>
                    <a:pt x="550" y="46"/>
                    <a:pt x="545" y="5"/>
                  </a:cubicBezTo>
                  <a:cubicBezTo>
                    <a:pt x="539" y="5"/>
                    <a:pt x="539" y="5"/>
                    <a:pt x="539" y="5"/>
                  </a:cubicBezTo>
                  <a:cubicBezTo>
                    <a:pt x="402" y="0"/>
                    <a:pt x="379" y="61"/>
                    <a:pt x="379" y="61"/>
                  </a:cubicBezTo>
                  <a:cubicBezTo>
                    <a:pt x="379" y="61"/>
                    <a:pt x="281" y="61"/>
                    <a:pt x="235" y="127"/>
                  </a:cubicBezTo>
                  <a:cubicBezTo>
                    <a:pt x="190" y="188"/>
                    <a:pt x="155" y="320"/>
                    <a:pt x="155" y="320"/>
                  </a:cubicBezTo>
                  <a:cubicBezTo>
                    <a:pt x="155" y="320"/>
                    <a:pt x="0" y="513"/>
                    <a:pt x="23" y="564"/>
                  </a:cubicBezTo>
                  <a:cubicBezTo>
                    <a:pt x="46" y="614"/>
                    <a:pt x="81" y="635"/>
                    <a:pt x="81" y="635"/>
                  </a:cubicBezTo>
                  <a:cubicBezTo>
                    <a:pt x="81" y="635"/>
                    <a:pt x="35" y="696"/>
                    <a:pt x="75" y="787"/>
                  </a:cubicBezTo>
                  <a:cubicBezTo>
                    <a:pt x="109" y="884"/>
                    <a:pt x="132" y="873"/>
                    <a:pt x="132" y="873"/>
                  </a:cubicBezTo>
                  <a:cubicBezTo>
                    <a:pt x="132" y="873"/>
                    <a:pt x="104" y="955"/>
                    <a:pt x="195" y="1000"/>
                  </a:cubicBezTo>
                  <a:cubicBezTo>
                    <a:pt x="287" y="1041"/>
                    <a:pt x="390" y="1041"/>
                    <a:pt x="390" y="1041"/>
                  </a:cubicBezTo>
                  <a:cubicBezTo>
                    <a:pt x="608" y="1046"/>
                    <a:pt x="608" y="1046"/>
                    <a:pt x="608" y="1046"/>
                  </a:cubicBezTo>
                  <a:cubicBezTo>
                    <a:pt x="608" y="1046"/>
                    <a:pt x="654" y="1061"/>
                    <a:pt x="694" y="1066"/>
                  </a:cubicBezTo>
                  <a:cubicBezTo>
                    <a:pt x="711" y="1041"/>
                    <a:pt x="722" y="1021"/>
                    <a:pt x="728" y="995"/>
                  </a:cubicBezTo>
                  <a:cubicBezTo>
                    <a:pt x="734" y="939"/>
                    <a:pt x="728" y="873"/>
                    <a:pt x="722" y="818"/>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42" name="Freeform 33">
              <a:extLst>
                <a:ext uri="{FF2B5EF4-FFF2-40B4-BE49-F238E27FC236}">
                  <a16:creationId xmlns:a16="http://schemas.microsoft.com/office/drawing/2014/main" xmlns="" id="{4604C581-32EA-4476-BC23-5F1E764D296E}"/>
                </a:ext>
              </a:extLst>
            </p:cNvPr>
            <p:cNvSpPr>
              <a:spLocks/>
            </p:cNvSpPr>
            <p:nvPr/>
          </p:nvSpPr>
          <p:spPr bwMode="auto">
            <a:xfrm>
              <a:off x="1528" y="1950"/>
              <a:ext cx="47" cy="128"/>
            </a:xfrm>
            <a:custGeom>
              <a:avLst/>
              <a:gdLst>
                <a:gd name="T0" fmla="*/ 1 w 392"/>
                <a:gd name="T1" fmla="*/ 1 h 1066"/>
                <a:gd name="T2" fmla="*/ 1 w 392"/>
                <a:gd name="T3" fmla="*/ 1 h 1066"/>
                <a:gd name="T4" fmla="*/ 0 w 392"/>
                <a:gd name="T5" fmla="*/ 1 h 1066"/>
                <a:gd name="T6" fmla="*/ 0 w 392"/>
                <a:gd name="T7" fmla="*/ 0 h 1066"/>
                <a:gd name="T8" fmla="*/ 0 w 392"/>
                <a:gd name="T9" fmla="*/ 0 h 1066"/>
                <a:gd name="T10" fmla="*/ 0 w 392"/>
                <a:gd name="T11" fmla="*/ 0 h 1066"/>
                <a:gd name="T12" fmla="*/ 0 w 392"/>
                <a:gd name="T13" fmla="*/ 0 h 1066"/>
                <a:gd name="T14" fmla="*/ 0 w 392"/>
                <a:gd name="T15" fmla="*/ 0 h 1066"/>
                <a:gd name="T16" fmla="*/ 0 w 392"/>
                <a:gd name="T17" fmla="*/ 1 h 1066"/>
                <a:gd name="T18" fmla="*/ 0 w 392"/>
                <a:gd name="T19" fmla="*/ 1 h 1066"/>
                <a:gd name="T20" fmla="*/ 0 w 392"/>
                <a:gd name="T21" fmla="*/ 1 h 1066"/>
                <a:gd name="T22" fmla="*/ 0 w 392"/>
                <a:gd name="T23" fmla="*/ 1 h 1066"/>
                <a:gd name="T24" fmla="*/ 0 w 392"/>
                <a:gd name="T25" fmla="*/ 1 h 1066"/>
                <a:gd name="T26" fmla="*/ 0 w 392"/>
                <a:gd name="T27" fmla="*/ 1 h 1066"/>
                <a:gd name="T28" fmla="*/ 0 w 392"/>
                <a:gd name="T29" fmla="*/ 1 h 1066"/>
                <a:gd name="T30" fmla="*/ 0 w 392"/>
                <a:gd name="T31" fmla="*/ 2 h 1066"/>
                <a:gd name="T32" fmla="*/ 0 w 392"/>
                <a:gd name="T33" fmla="*/ 2 h 1066"/>
                <a:gd name="T34" fmla="*/ 0 w 392"/>
                <a:gd name="T35" fmla="*/ 2 h 1066"/>
                <a:gd name="T36" fmla="*/ 1 w 392"/>
                <a:gd name="T37" fmla="*/ 1 h 1066"/>
                <a:gd name="T38" fmla="*/ 1 w 392"/>
                <a:gd name="T39" fmla="*/ 1 h 10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66">
                  <a:moveTo>
                    <a:pt x="324" y="740"/>
                  </a:moveTo>
                  <a:cubicBezTo>
                    <a:pt x="324" y="740"/>
                    <a:pt x="392" y="704"/>
                    <a:pt x="375" y="582"/>
                  </a:cubicBezTo>
                  <a:cubicBezTo>
                    <a:pt x="358" y="449"/>
                    <a:pt x="290" y="403"/>
                    <a:pt x="290" y="403"/>
                  </a:cubicBezTo>
                  <a:cubicBezTo>
                    <a:pt x="290" y="403"/>
                    <a:pt x="364" y="321"/>
                    <a:pt x="307" y="255"/>
                  </a:cubicBezTo>
                  <a:cubicBezTo>
                    <a:pt x="250" y="184"/>
                    <a:pt x="182" y="148"/>
                    <a:pt x="182" y="148"/>
                  </a:cubicBezTo>
                  <a:cubicBezTo>
                    <a:pt x="182" y="148"/>
                    <a:pt x="171" y="10"/>
                    <a:pt x="0" y="0"/>
                  </a:cubicBezTo>
                  <a:cubicBezTo>
                    <a:pt x="6" y="41"/>
                    <a:pt x="23" y="76"/>
                    <a:pt x="52" y="112"/>
                  </a:cubicBezTo>
                  <a:cubicBezTo>
                    <a:pt x="69" y="143"/>
                    <a:pt x="80" y="178"/>
                    <a:pt x="69" y="209"/>
                  </a:cubicBezTo>
                  <a:cubicBezTo>
                    <a:pt x="52" y="250"/>
                    <a:pt x="17" y="286"/>
                    <a:pt x="23" y="326"/>
                  </a:cubicBezTo>
                  <a:cubicBezTo>
                    <a:pt x="23" y="357"/>
                    <a:pt x="46" y="377"/>
                    <a:pt x="57" y="403"/>
                  </a:cubicBezTo>
                  <a:cubicBezTo>
                    <a:pt x="63" y="418"/>
                    <a:pt x="57" y="434"/>
                    <a:pt x="57" y="449"/>
                  </a:cubicBezTo>
                  <a:cubicBezTo>
                    <a:pt x="57" y="474"/>
                    <a:pt x="57" y="495"/>
                    <a:pt x="69" y="515"/>
                  </a:cubicBezTo>
                  <a:cubicBezTo>
                    <a:pt x="86" y="551"/>
                    <a:pt x="91" y="571"/>
                    <a:pt x="103" y="607"/>
                  </a:cubicBezTo>
                  <a:cubicBezTo>
                    <a:pt x="108" y="648"/>
                    <a:pt x="148" y="679"/>
                    <a:pt x="159" y="719"/>
                  </a:cubicBezTo>
                  <a:cubicBezTo>
                    <a:pt x="171" y="750"/>
                    <a:pt x="176" y="786"/>
                    <a:pt x="176" y="816"/>
                  </a:cubicBezTo>
                  <a:cubicBezTo>
                    <a:pt x="182" y="873"/>
                    <a:pt x="188" y="939"/>
                    <a:pt x="182" y="995"/>
                  </a:cubicBezTo>
                  <a:cubicBezTo>
                    <a:pt x="176" y="1021"/>
                    <a:pt x="165" y="1041"/>
                    <a:pt x="148" y="1066"/>
                  </a:cubicBezTo>
                  <a:cubicBezTo>
                    <a:pt x="165" y="1066"/>
                    <a:pt x="188" y="1066"/>
                    <a:pt x="205" y="1056"/>
                  </a:cubicBezTo>
                  <a:cubicBezTo>
                    <a:pt x="256" y="1036"/>
                    <a:pt x="364" y="939"/>
                    <a:pt x="369" y="857"/>
                  </a:cubicBezTo>
                  <a:cubicBezTo>
                    <a:pt x="375" y="760"/>
                    <a:pt x="324" y="740"/>
                    <a:pt x="324" y="740"/>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43" name="Freeform 34">
              <a:extLst>
                <a:ext uri="{FF2B5EF4-FFF2-40B4-BE49-F238E27FC236}">
                  <a16:creationId xmlns:a16="http://schemas.microsoft.com/office/drawing/2014/main" xmlns="" id="{6D0A372F-44C7-4472-9579-2D55C1D02CE9}"/>
                </a:ext>
              </a:extLst>
            </p:cNvPr>
            <p:cNvSpPr>
              <a:spLocks/>
            </p:cNvSpPr>
            <p:nvPr/>
          </p:nvSpPr>
          <p:spPr bwMode="auto">
            <a:xfrm>
              <a:off x="1491" y="2028"/>
              <a:ext cx="48" cy="103"/>
            </a:xfrm>
            <a:custGeom>
              <a:avLst/>
              <a:gdLst>
                <a:gd name="T0" fmla="*/ 0 w 400"/>
                <a:gd name="T1" fmla="*/ 0 h 858"/>
                <a:gd name="T2" fmla="*/ 1 w 400"/>
                <a:gd name="T3" fmla="*/ 0 h 858"/>
                <a:gd name="T4" fmla="*/ 1 w 400"/>
                <a:gd name="T5" fmla="*/ 0 h 858"/>
                <a:gd name="T6" fmla="*/ 1 w 400"/>
                <a:gd name="T7" fmla="*/ 0 h 858"/>
                <a:gd name="T8" fmla="*/ 1 w 400"/>
                <a:gd name="T9" fmla="*/ 0 h 858"/>
                <a:gd name="T10" fmla="*/ 1 w 400"/>
                <a:gd name="T11" fmla="*/ 1 h 858"/>
                <a:gd name="T12" fmla="*/ 1 w 400"/>
                <a:gd name="T13" fmla="*/ 1 h 858"/>
                <a:gd name="T14" fmla="*/ 0 w 400"/>
                <a:gd name="T15" fmla="*/ 1 h 858"/>
                <a:gd name="T16" fmla="*/ 0 w 400"/>
                <a:gd name="T17" fmla="*/ 1 h 858"/>
                <a:gd name="T18" fmla="*/ 0 w 400"/>
                <a:gd name="T19" fmla="*/ 1 h 858"/>
                <a:gd name="T20" fmla="*/ 0 w 400"/>
                <a:gd name="T21" fmla="*/ 1 h 858"/>
                <a:gd name="T22" fmla="*/ 0 w 400"/>
                <a:gd name="T23" fmla="*/ 1 h 858"/>
                <a:gd name="T24" fmla="*/ 0 w 400"/>
                <a:gd name="T25" fmla="*/ 0 h 858"/>
                <a:gd name="T26" fmla="*/ 0 w 400"/>
                <a:gd name="T27" fmla="*/ 0 h 858"/>
                <a:gd name="T28" fmla="*/ 0 w 400"/>
                <a:gd name="T29" fmla="*/ 1 h 858"/>
                <a:gd name="T30" fmla="*/ 0 w 400"/>
                <a:gd name="T31" fmla="*/ 1 h 858"/>
                <a:gd name="T32" fmla="*/ 0 w 400"/>
                <a:gd name="T33" fmla="*/ 1 h 858"/>
                <a:gd name="T34" fmla="*/ 0 w 400"/>
                <a:gd name="T35" fmla="*/ 0 h 858"/>
                <a:gd name="T36" fmla="*/ 0 w 400"/>
                <a:gd name="T37" fmla="*/ 0 h 8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58">
                  <a:moveTo>
                    <a:pt x="263" y="153"/>
                  </a:moveTo>
                  <a:cubicBezTo>
                    <a:pt x="286" y="163"/>
                    <a:pt x="309" y="158"/>
                    <a:pt x="320" y="148"/>
                  </a:cubicBezTo>
                  <a:cubicBezTo>
                    <a:pt x="332" y="138"/>
                    <a:pt x="343" y="143"/>
                    <a:pt x="360" y="133"/>
                  </a:cubicBezTo>
                  <a:cubicBezTo>
                    <a:pt x="400" y="117"/>
                    <a:pt x="400" y="117"/>
                    <a:pt x="400" y="117"/>
                  </a:cubicBezTo>
                  <a:cubicBezTo>
                    <a:pt x="394" y="168"/>
                    <a:pt x="337" y="189"/>
                    <a:pt x="320" y="240"/>
                  </a:cubicBezTo>
                  <a:cubicBezTo>
                    <a:pt x="303" y="424"/>
                    <a:pt x="326" y="598"/>
                    <a:pt x="326" y="776"/>
                  </a:cubicBezTo>
                  <a:cubicBezTo>
                    <a:pt x="349" y="807"/>
                    <a:pt x="366" y="807"/>
                    <a:pt x="377" y="843"/>
                  </a:cubicBezTo>
                  <a:cubicBezTo>
                    <a:pt x="354" y="853"/>
                    <a:pt x="320" y="843"/>
                    <a:pt x="303" y="843"/>
                  </a:cubicBezTo>
                  <a:cubicBezTo>
                    <a:pt x="292" y="827"/>
                    <a:pt x="269" y="812"/>
                    <a:pt x="240" y="822"/>
                  </a:cubicBezTo>
                  <a:cubicBezTo>
                    <a:pt x="223" y="858"/>
                    <a:pt x="172" y="838"/>
                    <a:pt x="132" y="843"/>
                  </a:cubicBezTo>
                  <a:cubicBezTo>
                    <a:pt x="212" y="797"/>
                    <a:pt x="183" y="730"/>
                    <a:pt x="206" y="669"/>
                  </a:cubicBezTo>
                  <a:cubicBezTo>
                    <a:pt x="212" y="567"/>
                    <a:pt x="223" y="480"/>
                    <a:pt x="212" y="383"/>
                  </a:cubicBezTo>
                  <a:cubicBezTo>
                    <a:pt x="166" y="332"/>
                    <a:pt x="109" y="296"/>
                    <a:pt x="74" y="245"/>
                  </a:cubicBezTo>
                  <a:cubicBezTo>
                    <a:pt x="63" y="230"/>
                    <a:pt x="0" y="189"/>
                    <a:pt x="34" y="179"/>
                  </a:cubicBezTo>
                  <a:cubicBezTo>
                    <a:pt x="86" y="225"/>
                    <a:pt x="149" y="271"/>
                    <a:pt x="189" y="322"/>
                  </a:cubicBezTo>
                  <a:cubicBezTo>
                    <a:pt x="194" y="322"/>
                    <a:pt x="206" y="327"/>
                    <a:pt x="217" y="327"/>
                  </a:cubicBezTo>
                  <a:cubicBezTo>
                    <a:pt x="223" y="317"/>
                    <a:pt x="223" y="317"/>
                    <a:pt x="223" y="317"/>
                  </a:cubicBezTo>
                  <a:cubicBezTo>
                    <a:pt x="234" y="219"/>
                    <a:pt x="183" y="25"/>
                    <a:pt x="246" y="0"/>
                  </a:cubicBezTo>
                  <a:lnTo>
                    <a:pt x="263" y="15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44" name="Freeform 35">
              <a:extLst>
                <a:ext uri="{FF2B5EF4-FFF2-40B4-BE49-F238E27FC236}">
                  <a16:creationId xmlns:a16="http://schemas.microsoft.com/office/drawing/2014/main" xmlns="" id="{49874A3E-EAC7-4E75-B42B-C9A9341F85CE}"/>
                </a:ext>
              </a:extLst>
            </p:cNvPr>
            <p:cNvSpPr>
              <a:spLocks/>
            </p:cNvSpPr>
            <p:nvPr/>
          </p:nvSpPr>
          <p:spPr bwMode="auto">
            <a:xfrm>
              <a:off x="1366" y="2054"/>
              <a:ext cx="88" cy="99"/>
            </a:xfrm>
            <a:custGeom>
              <a:avLst/>
              <a:gdLst>
                <a:gd name="T0" fmla="*/ 1 w 734"/>
                <a:gd name="T1" fmla="*/ 1 h 825"/>
                <a:gd name="T2" fmla="*/ 1 w 734"/>
                <a:gd name="T3" fmla="*/ 1 h 825"/>
                <a:gd name="T4" fmla="*/ 1 w 734"/>
                <a:gd name="T5" fmla="*/ 1 h 825"/>
                <a:gd name="T6" fmla="*/ 1 w 734"/>
                <a:gd name="T7" fmla="*/ 1 h 825"/>
                <a:gd name="T8" fmla="*/ 1 w 734"/>
                <a:gd name="T9" fmla="*/ 1 h 825"/>
                <a:gd name="T10" fmla="*/ 1 w 734"/>
                <a:gd name="T11" fmla="*/ 1 h 825"/>
                <a:gd name="T12" fmla="*/ 1 w 734"/>
                <a:gd name="T13" fmla="*/ 0 h 825"/>
                <a:gd name="T14" fmla="*/ 1 w 734"/>
                <a:gd name="T15" fmla="*/ 0 h 825"/>
                <a:gd name="T16" fmla="*/ 1 w 734"/>
                <a:gd name="T17" fmla="*/ 0 h 825"/>
                <a:gd name="T18" fmla="*/ 1 w 734"/>
                <a:gd name="T19" fmla="*/ 0 h 825"/>
                <a:gd name="T20" fmla="*/ 1 w 734"/>
                <a:gd name="T21" fmla="*/ 0 h 825"/>
                <a:gd name="T22" fmla="*/ 1 w 734"/>
                <a:gd name="T23" fmla="*/ 0 h 825"/>
                <a:gd name="T24" fmla="*/ 0 w 734"/>
                <a:gd name="T25" fmla="*/ 0 h 825"/>
                <a:gd name="T26" fmla="*/ 0 w 734"/>
                <a:gd name="T27" fmla="*/ 0 h 825"/>
                <a:gd name="T28" fmla="*/ 0 w 734"/>
                <a:gd name="T29" fmla="*/ 1 h 825"/>
                <a:gd name="T30" fmla="*/ 0 w 734"/>
                <a:gd name="T31" fmla="*/ 1 h 825"/>
                <a:gd name="T32" fmla="*/ 0 w 734"/>
                <a:gd name="T33" fmla="*/ 1 h 825"/>
                <a:gd name="T34" fmla="*/ 0 w 734"/>
                <a:gd name="T35" fmla="*/ 1 h 825"/>
                <a:gd name="T36" fmla="*/ 0 w 734"/>
                <a:gd name="T37" fmla="*/ 1 h 825"/>
                <a:gd name="T38" fmla="*/ 1 w 734"/>
                <a:gd name="T39" fmla="*/ 1 h 825"/>
                <a:gd name="T40" fmla="*/ 1 w 734"/>
                <a:gd name="T41" fmla="*/ 1 h 825"/>
                <a:gd name="T42" fmla="*/ 1 w 734"/>
                <a:gd name="T43" fmla="*/ 1 h 825"/>
                <a:gd name="T44" fmla="*/ 1 w 734"/>
                <a:gd name="T45" fmla="*/ 1 h 825"/>
                <a:gd name="T46" fmla="*/ 1 w 734"/>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25">
                  <a:moveTo>
                    <a:pt x="717" y="636"/>
                  </a:moveTo>
                  <a:cubicBezTo>
                    <a:pt x="717" y="610"/>
                    <a:pt x="717" y="585"/>
                    <a:pt x="705" y="559"/>
                  </a:cubicBezTo>
                  <a:cubicBezTo>
                    <a:pt x="688" y="528"/>
                    <a:pt x="649" y="503"/>
                    <a:pt x="643" y="472"/>
                  </a:cubicBezTo>
                  <a:cubicBezTo>
                    <a:pt x="637" y="446"/>
                    <a:pt x="631" y="426"/>
                    <a:pt x="614" y="400"/>
                  </a:cubicBezTo>
                  <a:cubicBezTo>
                    <a:pt x="603" y="385"/>
                    <a:pt x="603" y="369"/>
                    <a:pt x="597" y="349"/>
                  </a:cubicBezTo>
                  <a:cubicBezTo>
                    <a:pt x="597" y="339"/>
                    <a:pt x="603" y="328"/>
                    <a:pt x="597" y="313"/>
                  </a:cubicBezTo>
                  <a:cubicBezTo>
                    <a:pt x="592" y="293"/>
                    <a:pt x="569" y="277"/>
                    <a:pt x="563" y="257"/>
                  </a:cubicBezTo>
                  <a:cubicBezTo>
                    <a:pt x="563" y="221"/>
                    <a:pt x="597" y="195"/>
                    <a:pt x="609" y="164"/>
                  </a:cubicBezTo>
                  <a:cubicBezTo>
                    <a:pt x="620" y="139"/>
                    <a:pt x="614" y="113"/>
                    <a:pt x="592" y="93"/>
                  </a:cubicBezTo>
                  <a:cubicBezTo>
                    <a:pt x="563" y="62"/>
                    <a:pt x="546" y="36"/>
                    <a:pt x="541" y="6"/>
                  </a:cubicBezTo>
                  <a:cubicBezTo>
                    <a:pt x="541" y="6"/>
                    <a:pt x="541" y="6"/>
                    <a:pt x="541" y="6"/>
                  </a:cubicBezTo>
                  <a:cubicBezTo>
                    <a:pt x="404" y="0"/>
                    <a:pt x="381" y="47"/>
                    <a:pt x="381" y="47"/>
                  </a:cubicBezTo>
                  <a:cubicBezTo>
                    <a:pt x="381" y="47"/>
                    <a:pt x="279" y="47"/>
                    <a:pt x="234" y="98"/>
                  </a:cubicBezTo>
                  <a:cubicBezTo>
                    <a:pt x="188" y="149"/>
                    <a:pt x="160" y="246"/>
                    <a:pt x="160" y="246"/>
                  </a:cubicBezTo>
                  <a:cubicBezTo>
                    <a:pt x="160" y="246"/>
                    <a:pt x="0" y="395"/>
                    <a:pt x="23" y="436"/>
                  </a:cubicBezTo>
                  <a:cubicBezTo>
                    <a:pt x="46" y="477"/>
                    <a:pt x="80" y="492"/>
                    <a:pt x="80" y="492"/>
                  </a:cubicBezTo>
                  <a:cubicBezTo>
                    <a:pt x="80" y="492"/>
                    <a:pt x="35" y="539"/>
                    <a:pt x="74" y="610"/>
                  </a:cubicBezTo>
                  <a:cubicBezTo>
                    <a:pt x="114" y="682"/>
                    <a:pt x="137" y="677"/>
                    <a:pt x="137" y="677"/>
                  </a:cubicBezTo>
                  <a:cubicBezTo>
                    <a:pt x="137" y="677"/>
                    <a:pt x="108" y="738"/>
                    <a:pt x="194" y="774"/>
                  </a:cubicBezTo>
                  <a:cubicBezTo>
                    <a:pt x="285" y="805"/>
                    <a:pt x="393" y="805"/>
                    <a:pt x="393" y="805"/>
                  </a:cubicBezTo>
                  <a:cubicBezTo>
                    <a:pt x="609" y="810"/>
                    <a:pt x="609" y="810"/>
                    <a:pt x="609" y="810"/>
                  </a:cubicBezTo>
                  <a:cubicBezTo>
                    <a:pt x="609" y="810"/>
                    <a:pt x="649" y="825"/>
                    <a:pt x="694" y="825"/>
                  </a:cubicBezTo>
                  <a:cubicBezTo>
                    <a:pt x="705" y="810"/>
                    <a:pt x="722" y="790"/>
                    <a:pt x="722" y="769"/>
                  </a:cubicBezTo>
                  <a:cubicBezTo>
                    <a:pt x="734" y="728"/>
                    <a:pt x="722" y="677"/>
                    <a:pt x="717"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45" name="Freeform 36">
              <a:extLst>
                <a:ext uri="{FF2B5EF4-FFF2-40B4-BE49-F238E27FC236}">
                  <a16:creationId xmlns:a16="http://schemas.microsoft.com/office/drawing/2014/main" xmlns="" id="{69F154F8-6FA4-460C-BC3F-A55228FA918A}"/>
                </a:ext>
              </a:extLst>
            </p:cNvPr>
            <p:cNvSpPr>
              <a:spLocks/>
            </p:cNvSpPr>
            <p:nvPr/>
          </p:nvSpPr>
          <p:spPr bwMode="auto">
            <a:xfrm>
              <a:off x="1431" y="2054"/>
              <a:ext cx="47" cy="99"/>
            </a:xfrm>
            <a:custGeom>
              <a:avLst/>
              <a:gdLst>
                <a:gd name="T0" fmla="*/ 1 w 392"/>
                <a:gd name="T1" fmla="*/ 1 h 825"/>
                <a:gd name="T2" fmla="*/ 1 w 392"/>
                <a:gd name="T3" fmla="*/ 1 h 825"/>
                <a:gd name="T4" fmla="*/ 0 w 392"/>
                <a:gd name="T5" fmla="*/ 1 h 825"/>
                <a:gd name="T6" fmla="*/ 0 w 392"/>
                <a:gd name="T7" fmla="*/ 0 h 825"/>
                <a:gd name="T8" fmla="*/ 0 w 392"/>
                <a:gd name="T9" fmla="*/ 0 h 825"/>
                <a:gd name="T10" fmla="*/ 0 w 392"/>
                <a:gd name="T11" fmla="*/ 0 h 825"/>
                <a:gd name="T12" fmla="*/ 0 w 392"/>
                <a:gd name="T13" fmla="*/ 0 h 825"/>
                <a:gd name="T14" fmla="*/ 0 w 392"/>
                <a:gd name="T15" fmla="*/ 0 h 825"/>
                <a:gd name="T16" fmla="*/ 0 w 392"/>
                <a:gd name="T17" fmla="*/ 0 h 825"/>
                <a:gd name="T18" fmla="*/ 0 w 392"/>
                <a:gd name="T19" fmla="*/ 0 h 825"/>
                <a:gd name="T20" fmla="*/ 0 w 392"/>
                <a:gd name="T21" fmla="*/ 1 h 825"/>
                <a:gd name="T22" fmla="*/ 0 w 392"/>
                <a:gd name="T23" fmla="*/ 1 h 825"/>
                <a:gd name="T24" fmla="*/ 0 w 392"/>
                <a:gd name="T25" fmla="*/ 1 h 825"/>
                <a:gd name="T26" fmla="*/ 0 w 392"/>
                <a:gd name="T27" fmla="*/ 1 h 825"/>
                <a:gd name="T28" fmla="*/ 0 w 392"/>
                <a:gd name="T29" fmla="*/ 1 h 825"/>
                <a:gd name="T30" fmla="*/ 0 w 392"/>
                <a:gd name="T31" fmla="*/ 1 h 825"/>
                <a:gd name="T32" fmla="*/ 0 w 392"/>
                <a:gd name="T33" fmla="*/ 1 h 825"/>
                <a:gd name="T34" fmla="*/ 0 w 392"/>
                <a:gd name="T35" fmla="*/ 1 h 825"/>
                <a:gd name="T36" fmla="*/ 1 w 392"/>
                <a:gd name="T37" fmla="*/ 1 h 825"/>
                <a:gd name="T38" fmla="*/ 1 w 392"/>
                <a:gd name="T39" fmla="*/ 1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25">
                  <a:moveTo>
                    <a:pt x="324" y="573"/>
                  </a:moveTo>
                  <a:cubicBezTo>
                    <a:pt x="324" y="573"/>
                    <a:pt x="392" y="547"/>
                    <a:pt x="375" y="449"/>
                  </a:cubicBezTo>
                  <a:cubicBezTo>
                    <a:pt x="358" y="351"/>
                    <a:pt x="295" y="315"/>
                    <a:pt x="295" y="315"/>
                  </a:cubicBezTo>
                  <a:cubicBezTo>
                    <a:pt x="295" y="315"/>
                    <a:pt x="363" y="248"/>
                    <a:pt x="312" y="196"/>
                  </a:cubicBezTo>
                  <a:cubicBezTo>
                    <a:pt x="256" y="145"/>
                    <a:pt x="182" y="114"/>
                    <a:pt x="182" y="114"/>
                  </a:cubicBezTo>
                  <a:cubicBezTo>
                    <a:pt x="182" y="114"/>
                    <a:pt x="170" y="6"/>
                    <a:pt x="0" y="0"/>
                  </a:cubicBezTo>
                  <a:cubicBezTo>
                    <a:pt x="6" y="31"/>
                    <a:pt x="23" y="57"/>
                    <a:pt x="51" y="88"/>
                  </a:cubicBezTo>
                  <a:cubicBezTo>
                    <a:pt x="74" y="109"/>
                    <a:pt x="80" y="135"/>
                    <a:pt x="68" y="160"/>
                  </a:cubicBezTo>
                  <a:cubicBezTo>
                    <a:pt x="57" y="191"/>
                    <a:pt x="23" y="217"/>
                    <a:pt x="23" y="253"/>
                  </a:cubicBezTo>
                  <a:cubicBezTo>
                    <a:pt x="29" y="274"/>
                    <a:pt x="51" y="289"/>
                    <a:pt x="57" y="310"/>
                  </a:cubicBezTo>
                  <a:cubicBezTo>
                    <a:pt x="63" y="325"/>
                    <a:pt x="57" y="336"/>
                    <a:pt x="57" y="346"/>
                  </a:cubicBezTo>
                  <a:cubicBezTo>
                    <a:pt x="63" y="367"/>
                    <a:pt x="63" y="382"/>
                    <a:pt x="74" y="398"/>
                  </a:cubicBezTo>
                  <a:cubicBezTo>
                    <a:pt x="91" y="423"/>
                    <a:pt x="97" y="444"/>
                    <a:pt x="102" y="470"/>
                  </a:cubicBezTo>
                  <a:cubicBezTo>
                    <a:pt x="108" y="501"/>
                    <a:pt x="148" y="526"/>
                    <a:pt x="165" y="557"/>
                  </a:cubicBezTo>
                  <a:cubicBezTo>
                    <a:pt x="176" y="583"/>
                    <a:pt x="176" y="609"/>
                    <a:pt x="176" y="635"/>
                  </a:cubicBezTo>
                  <a:cubicBezTo>
                    <a:pt x="182" y="676"/>
                    <a:pt x="193" y="728"/>
                    <a:pt x="182" y="769"/>
                  </a:cubicBezTo>
                  <a:cubicBezTo>
                    <a:pt x="182" y="789"/>
                    <a:pt x="165" y="810"/>
                    <a:pt x="153" y="825"/>
                  </a:cubicBezTo>
                  <a:cubicBezTo>
                    <a:pt x="170" y="825"/>
                    <a:pt x="187" y="825"/>
                    <a:pt x="204" y="820"/>
                  </a:cubicBezTo>
                  <a:cubicBezTo>
                    <a:pt x="261" y="805"/>
                    <a:pt x="363" y="728"/>
                    <a:pt x="369" y="660"/>
                  </a:cubicBezTo>
                  <a:cubicBezTo>
                    <a:pt x="375" y="588"/>
                    <a:pt x="324" y="573"/>
                    <a:pt x="324" y="573"/>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46" name="Freeform 37">
              <a:extLst>
                <a:ext uri="{FF2B5EF4-FFF2-40B4-BE49-F238E27FC236}">
                  <a16:creationId xmlns:a16="http://schemas.microsoft.com/office/drawing/2014/main" xmlns="" id="{584BBD84-3EE4-43F5-8BC8-F6F45A7E80C8}"/>
                </a:ext>
              </a:extLst>
            </p:cNvPr>
            <p:cNvSpPr>
              <a:spLocks/>
            </p:cNvSpPr>
            <p:nvPr/>
          </p:nvSpPr>
          <p:spPr bwMode="auto">
            <a:xfrm>
              <a:off x="1394" y="2113"/>
              <a:ext cx="49" cy="81"/>
            </a:xfrm>
            <a:custGeom>
              <a:avLst/>
              <a:gdLst>
                <a:gd name="T0" fmla="*/ 0 w 408"/>
                <a:gd name="T1" fmla="*/ 0 h 667"/>
                <a:gd name="T2" fmla="*/ 1 w 408"/>
                <a:gd name="T3" fmla="*/ 0 h 667"/>
                <a:gd name="T4" fmla="*/ 1 w 408"/>
                <a:gd name="T5" fmla="*/ 0 h 667"/>
                <a:gd name="T6" fmla="*/ 1 w 408"/>
                <a:gd name="T7" fmla="*/ 0 h 667"/>
                <a:gd name="T8" fmla="*/ 1 w 408"/>
                <a:gd name="T9" fmla="*/ 0 h 667"/>
                <a:gd name="T10" fmla="*/ 1 w 408"/>
                <a:gd name="T11" fmla="*/ 1 h 667"/>
                <a:gd name="T12" fmla="*/ 1 w 408"/>
                <a:gd name="T13" fmla="*/ 1 h 667"/>
                <a:gd name="T14" fmla="*/ 1 w 408"/>
                <a:gd name="T15" fmla="*/ 1 h 667"/>
                <a:gd name="T16" fmla="*/ 0 w 408"/>
                <a:gd name="T17" fmla="*/ 1 h 667"/>
                <a:gd name="T18" fmla="*/ 0 w 408"/>
                <a:gd name="T19" fmla="*/ 1 h 667"/>
                <a:gd name="T20" fmla="*/ 0 w 408"/>
                <a:gd name="T21" fmla="*/ 1 h 667"/>
                <a:gd name="T22" fmla="*/ 0 w 408"/>
                <a:gd name="T23" fmla="*/ 0 h 667"/>
                <a:gd name="T24" fmla="*/ 0 w 408"/>
                <a:gd name="T25" fmla="*/ 0 h 667"/>
                <a:gd name="T26" fmla="*/ 0 w 408"/>
                <a:gd name="T27" fmla="*/ 0 h 667"/>
                <a:gd name="T28" fmla="*/ 0 w 408"/>
                <a:gd name="T29" fmla="*/ 0 h 667"/>
                <a:gd name="T30" fmla="*/ 0 w 408"/>
                <a:gd name="T31" fmla="*/ 0 h 667"/>
                <a:gd name="T32" fmla="*/ 0 w 408"/>
                <a:gd name="T33" fmla="*/ 0 h 667"/>
                <a:gd name="T34" fmla="*/ 0 w 408"/>
                <a:gd name="T35" fmla="*/ 0 h 667"/>
                <a:gd name="T36" fmla="*/ 0 w 408"/>
                <a:gd name="T37" fmla="*/ 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67">
                  <a:moveTo>
                    <a:pt x="274" y="123"/>
                  </a:moveTo>
                  <a:cubicBezTo>
                    <a:pt x="291" y="128"/>
                    <a:pt x="315" y="128"/>
                    <a:pt x="326" y="118"/>
                  </a:cubicBezTo>
                  <a:cubicBezTo>
                    <a:pt x="338" y="108"/>
                    <a:pt x="356" y="113"/>
                    <a:pt x="367" y="103"/>
                  </a:cubicBezTo>
                  <a:cubicBezTo>
                    <a:pt x="408" y="92"/>
                    <a:pt x="408" y="92"/>
                    <a:pt x="408" y="92"/>
                  </a:cubicBezTo>
                  <a:cubicBezTo>
                    <a:pt x="408" y="133"/>
                    <a:pt x="344" y="149"/>
                    <a:pt x="326" y="185"/>
                  </a:cubicBezTo>
                  <a:cubicBezTo>
                    <a:pt x="309" y="328"/>
                    <a:pt x="338" y="467"/>
                    <a:pt x="332" y="600"/>
                  </a:cubicBezTo>
                  <a:cubicBezTo>
                    <a:pt x="356" y="626"/>
                    <a:pt x="373" y="626"/>
                    <a:pt x="385" y="651"/>
                  </a:cubicBezTo>
                  <a:cubicBezTo>
                    <a:pt x="367" y="662"/>
                    <a:pt x="332" y="651"/>
                    <a:pt x="315" y="651"/>
                  </a:cubicBezTo>
                  <a:cubicBezTo>
                    <a:pt x="303" y="641"/>
                    <a:pt x="274" y="631"/>
                    <a:pt x="245" y="636"/>
                  </a:cubicBezTo>
                  <a:cubicBezTo>
                    <a:pt x="233" y="667"/>
                    <a:pt x="175" y="646"/>
                    <a:pt x="140" y="651"/>
                  </a:cubicBezTo>
                  <a:cubicBezTo>
                    <a:pt x="216" y="621"/>
                    <a:pt x="192" y="564"/>
                    <a:pt x="210" y="518"/>
                  </a:cubicBezTo>
                  <a:cubicBezTo>
                    <a:pt x="216" y="441"/>
                    <a:pt x="233" y="369"/>
                    <a:pt x="216" y="298"/>
                  </a:cubicBezTo>
                  <a:cubicBezTo>
                    <a:pt x="175" y="262"/>
                    <a:pt x="111" y="231"/>
                    <a:pt x="76" y="190"/>
                  </a:cubicBezTo>
                  <a:cubicBezTo>
                    <a:pt x="64" y="180"/>
                    <a:pt x="0" y="149"/>
                    <a:pt x="35" y="144"/>
                  </a:cubicBezTo>
                  <a:cubicBezTo>
                    <a:pt x="93" y="174"/>
                    <a:pt x="157" y="210"/>
                    <a:pt x="198" y="246"/>
                  </a:cubicBezTo>
                  <a:cubicBezTo>
                    <a:pt x="204" y="251"/>
                    <a:pt x="210" y="251"/>
                    <a:pt x="221" y="251"/>
                  </a:cubicBezTo>
                  <a:cubicBezTo>
                    <a:pt x="233" y="246"/>
                    <a:pt x="233" y="246"/>
                    <a:pt x="233" y="246"/>
                  </a:cubicBezTo>
                  <a:cubicBezTo>
                    <a:pt x="245" y="169"/>
                    <a:pt x="192" y="26"/>
                    <a:pt x="251" y="0"/>
                  </a:cubicBezTo>
                  <a:lnTo>
                    <a:pt x="274" y="12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47" name="Freeform 38">
              <a:extLst>
                <a:ext uri="{FF2B5EF4-FFF2-40B4-BE49-F238E27FC236}">
                  <a16:creationId xmlns:a16="http://schemas.microsoft.com/office/drawing/2014/main" xmlns="" id="{85861ECA-FCC4-4A74-BD57-FDAEF2EDD3B4}"/>
                </a:ext>
              </a:extLst>
            </p:cNvPr>
            <p:cNvSpPr>
              <a:spLocks/>
            </p:cNvSpPr>
            <p:nvPr/>
          </p:nvSpPr>
          <p:spPr bwMode="auto">
            <a:xfrm>
              <a:off x="1579" y="1980"/>
              <a:ext cx="89" cy="99"/>
            </a:xfrm>
            <a:custGeom>
              <a:avLst/>
              <a:gdLst>
                <a:gd name="T0" fmla="*/ 1 w 742"/>
                <a:gd name="T1" fmla="*/ 1 h 825"/>
                <a:gd name="T2" fmla="*/ 1 w 742"/>
                <a:gd name="T3" fmla="*/ 1 h 825"/>
                <a:gd name="T4" fmla="*/ 1 w 742"/>
                <a:gd name="T5" fmla="*/ 1 h 825"/>
                <a:gd name="T6" fmla="*/ 1 w 742"/>
                <a:gd name="T7" fmla="*/ 1 h 825"/>
                <a:gd name="T8" fmla="*/ 1 w 742"/>
                <a:gd name="T9" fmla="*/ 1 h 825"/>
                <a:gd name="T10" fmla="*/ 1 w 742"/>
                <a:gd name="T11" fmla="*/ 0 h 825"/>
                <a:gd name="T12" fmla="*/ 1 w 742"/>
                <a:gd name="T13" fmla="*/ 0 h 825"/>
                <a:gd name="T14" fmla="*/ 1 w 742"/>
                <a:gd name="T15" fmla="*/ 0 h 825"/>
                <a:gd name="T16" fmla="*/ 1 w 742"/>
                <a:gd name="T17" fmla="*/ 0 h 825"/>
                <a:gd name="T18" fmla="*/ 1 w 742"/>
                <a:gd name="T19" fmla="*/ 0 h 825"/>
                <a:gd name="T20" fmla="*/ 1 w 742"/>
                <a:gd name="T21" fmla="*/ 0 h 825"/>
                <a:gd name="T22" fmla="*/ 1 w 742"/>
                <a:gd name="T23" fmla="*/ 0 h 825"/>
                <a:gd name="T24" fmla="*/ 0 w 742"/>
                <a:gd name="T25" fmla="*/ 0 h 825"/>
                <a:gd name="T26" fmla="*/ 0 w 742"/>
                <a:gd name="T27" fmla="*/ 0 h 825"/>
                <a:gd name="T28" fmla="*/ 0 w 742"/>
                <a:gd name="T29" fmla="*/ 1 h 825"/>
                <a:gd name="T30" fmla="*/ 0 w 742"/>
                <a:gd name="T31" fmla="*/ 1 h 825"/>
                <a:gd name="T32" fmla="*/ 0 w 742"/>
                <a:gd name="T33" fmla="*/ 1 h 825"/>
                <a:gd name="T34" fmla="*/ 0 w 742"/>
                <a:gd name="T35" fmla="*/ 1 h 825"/>
                <a:gd name="T36" fmla="*/ 0 w 742"/>
                <a:gd name="T37" fmla="*/ 1 h 825"/>
                <a:gd name="T38" fmla="*/ 1 w 742"/>
                <a:gd name="T39" fmla="*/ 1 h 825"/>
                <a:gd name="T40" fmla="*/ 1 w 742"/>
                <a:gd name="T41" fmla="*/ 1 h 825"/>
                <a:gd name="T42" fmla="*/ 1 w 742"/>
                <a:gd name="T43" fmla="*/ 1 h 825"/>
                <a:gd name="T44" fmla="*/ 1 w 742"/>
                <a:gd name="T45" fmla="*/ 1 h 825"/>
                <a:gd name="T46" fmla="*/ 1 w 742"/>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31" y="635"/>
                  </a:moveTo>
                  <a:cubicBezTo>
                    <a:pt x="725" y="610"/>
                    <a:pt x="725" y="584"/>
                    <a:pt x="713" y="558"/>
                  </a:cubicBezTo>
                  <a:cubicBezTo>
                    <a:pt x="702" y="528"/>
                    <a:pt x="661" y="502"/>
                    <a:pt x="649" y="471"/>
                  </a:cubicBezTo>
                  <a:cubicBezTo>
                    <a:pt x="644" y="440"/>
                    <a:pt x="638" y="425"/>
                    <a:pt x="620" y="399"/>
                  </a:cubicBezTo>
                  <a:cubicBezTo>
                    <a:pt x="609" y="384"/>
                    <a:pt x="609" y="369"/>
                    <a:pt x="609" y="348"/>
                  </a:cubicBezTo>
                  <a:cubicBezTo>
                    <a:pt x="609" y="338"/>
                    <a:pt x="615" y="323"/>
                    <a:pt x="609" y="312"/>
                  </a:cubicBezTo>
                  <a:cubicBezTo>
                    <a:pt x="597" y="292"/>
                    <a:pt x="574" y="277"/>
                    <a:pt x="574" y="256"/>
                  </a:cubicBezTo>
                  <a:cubicBezTo>
                    <a:pt x="568" y="220"/>
                    <a:pt x="603" y="195"/>
                    <a:pt x="620" y="164"/>
                  </a:cubicBezTo>
                  <a:cubicBezTo>
                    <a:pt x="632" y="138"/>
                    <a:pt x="620" y="113"/>
                    <a:pt x="597" y="92"/>
                  </a:cubicBezTo>
                  <a:cubicBezTo>
                    <a:pt x="568" y="61"/>
                    <a:pt x="557" y="36"/>
                    <a:pt x="551" y="5"/>
                  </a:cubicBezTo>
                  <a:cubicBezTo>
                    <a:pt x="545" y="0"/>
                    <a:pt x="545" y="0"/>
                    <a:pt x="545" y="0"/>
                  </a:cubicBezTo>
                  <a:cubicBezTo>
                    <a:pt x="406" y="0"/>
                    <a:pt x="383" y="46"/>
                    <a:pt x="383" y="46"/>
                  </a:cubicBezTo>
                  <a:cubicBezTo>
                    <a:pt x="383" y="46"/>
                    <a:pt x="279" y="46"/>
                    <a:pt x="232" y="97"/>
                  </a:cubicBezTo>
                  <a:cubicBezTo>
                    <a:pt x="192" y="143"/>
                    <a:pt x="157" y="246"/>
                    <a:pt x="157" y="246"/>
                  </a:cubicBezTo>
                  <a:cubicBezTo>
                    <a:pt x="157" y="246"/>
                    <a:pt x="0" y="394"/>
                    <a:pt x="18" y="435"/>
                  </a:cubicBezTo>
                  <a:cubicBezTo>
                    <a:pt x="41" y="476"/>
                    <a:pt x="76" y="492"/>
                    <a:pt x="76" y="492"/>
                  </a:cubicBezTo>
                  <a:cubicBezTo>
                    <a:pt x="76" y="492"/>
                    <a:pt x="29" y="538"/>
                    <a:pt x="70" y="610"/>
                  </a:cubicBezTo>
                  <a:cubicBezTo>
                    <a:pt x="111" y="681"/>
                    <a:pt x="134" y="676"/>
                    <a:pt x="134" y="676"/>
                  </a:cubicBezTo>
                  <a:cubicBezTo>
                    <a:pt x="134" y="676"/>
                    <a:pt x="105" y="738"/>
                    <a:pt x="197" y="774"/>
                  </a:cubicBezTo>
                  <a:cubicBezTo>
                    <a:pt x="284" y="804"/>
                    <a:pt x="394" y="804"/>
                    <a:pt x="394" y="804"/>
                  </a:cubicBezTo>
                  <a:cubicBezTo>
                    <a:pt x="615" y="809"/>
                    <a:pt x="615" y="809"/>
                    <a:pt x="615" y="809"/>
                  </a:cubicBezTo>
                  <a:cubicBezTo>
                    <a:pt x="615" y="809"/>
                    <a:pt x="655" y="820"/>
                    <a:pt x="702" y="825"/>
                  </a:cubicBezTo>
                  <a:cubicBezTo>
                    <a:pt x="719" y="804"/>
                    <a:pt x="731" y="789"/>
                    <a:pt x="736" y="768"/>
                  </a:cubicBezTo>
                  <a:cubicBezTo>
                    <a:pt x="742" y="727"/>
                    <a:pt x="731" y="676"/>
                    <a:pt x="731"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48" name="Freeform 39">
              <a:extLst>
                <a:ext uri="{FF2B5EF4-FFF2-40B4-BE49-F238E27FC236}">
                  <a16:creationId xmlns:a16="http://schemas.microsoft.com/office/drawing/2014/main" xmlns="" id="{1CFDF53A-5680-4124-B28D-D01405FB74EA}"/>
                </a:ext>
              </a:extLst>
            </p:cNvPr>
            <p:cNvSpPr>
              <a:spLocks/>
            </p:cNvSpPr>
            <p:nvPr/>
          </p:nvSpPr>
          <p:spPr bwMode="auto">
            <a:xfrm>
              <a:off x="1645" y="1981"/>
              <a:ext cx="47" cy="98"/>
            </a:xfrm>
            <a:custGeom>
              <a:avLst/>
              <a:gdLst>
                <a:gd name="T0" fmla="*/ 1 w 392"/>
                <a:gd name="T1" fmla="*/ 1 h 817"/>
                <a:gd name="T2" fmla="*/ 1 w 392"/>
                <a:gd name="T3" fmla="*/ 1 h 817"/>
                <a:gd name="T4" fmla="*/ 0 w 392"/>
                <a:gd name="T5" fmla="*/ 0 h 817"/>
                <a:gd name="T6" fmla="*/ 0 w 392"/>
                <a:gd name="T7" fmla="*/ 0 h 817"/>
                <a:gd name="T8" fmla="*/ 0 w 392"/>
                <a:gd name="T9" fmla="*/ 0 h 817"/>
                <a:gd name="T10" fmla="*/ 0 w 392"/>
                <a:gd name="T11" fmla="*/ 0 h 817"/>
                <a:gd name="T12" fmla="*/ 0 w 392"/>
                <a:gd name="T13" fmla="*/ 0 h 817"/>
                <a:gd name="T14" fmla="*/ 0 w 392"/>
                <a:gd name="T15" fmla="*/ 0 h 817"/>
                <a:gd name="T16" fmla="*/ 0 w 392"/>
                <a:gd name="T17" fmla="*/ 0 h 817"/>
                <a:gd name="T18" fmla="*/ 0 w 392"/>
                <a:gd name="T19" fmla="*/ 0 h 817"/>
                <a:gd name="T20" fmla="*/ 0 w 392"/>
                <a:gd name="T21" fmla="*/ 1 h 817"/>
                <a:gd name="T22" fmla="*/ 0 w 392"/>
                <a:gd name="T23" fmla="*/ 1 h 817"/>
                <a:gd name="T24" fmla="*/ 0 w 392"/>
                <a:gd name="T25" fmla="*/ 1 h 817"/>
                <a:gd name="T26" fmla="*/ 0 w 392"/>
                <a:gd name="T27" fmla="*/ 1 h 817"/>
                <a:gd name="T28" fmla="*/ 0 w 392"/>
                <a:gd name="T29" fmla="*/ 1 h 817"/>
                <a:gd name="T30" fmla="*/ 0 w 392"/>
                <a:gd name="T31" fmla="*/ 1 h 817"/>
                <a:gd name="T32" fmla="*/ 0 w 392"/>
                <a:gd name="T33" fmla="*/ 1 h 817"/>
                <a:gd name="T34" fmla="*/ 0 w 392"/>
                <a:gd name="T35" fmla="*/ 1 h 817"/>
                <a:gd name="T36" fmla="*/ 1 w 392"/>
                <a:gd name="T37" fmla="*/ 1 h 817"/>
                <a:gd name="T38" fmla="*/ 1 w 392"/>
                <a:gd name="T39" fmla="*/ 1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9" y="567"/>
                  </a:moveTo>
                  <a:cubicBezTo>
                    <a:pt x="329" y="567"/>
                    <a:pt x="392" y="541"/>
                    <a:pt x="381" y="444"/>
                  </a:cubicBezTo>
                  <a:cubicBezTo>
                    <a:pt x="363" y="342"/>
                    <a:pt x="294" y="306"/>
                    <a:pt x="294" y="306"/>
                  </a:cubicBezTo>
                  <a:cubicBezTo>
                    <a:pt x="294" y="306"/>
                    <a:pt x="369" y="245"/>
                    <a:pt x="311" y="189"/>
                  </a:cubicBezTo>
                  <a:cubicBezTo>
                    <a:pt x="254" y="138"/>
                    <a:pt x="179" y="107"/>
                    <a:pt x="179" y="107"/>
                  </a:cubicBezTo>
                  <a:cubicBezTo>
                    <a:pt x="179" y="107"/>
                    <a:pt x="168" y="5"/>
                    <a:pt x="0" y="0"/>
                  </a:cubicBezTo>
                  <a:cubicBezTo>
                    <a:pt x="6" y="31"/>
                    <a:pt x="18" y="56"/>
                    <a:pt x="47" y="87"/>
                  </a:cubicBezTo>
                  <a:cubicBezTo>
                    <a:pt x="70" y="107"/>
                    <a:pt x="81" y="133"/>
                    <a:pt x="70" y="158"/>
                  </a:cubicBezTo>
                  <a:cubicBezTo>
                    <a:pt x="52" y="189"/>
                    <a:pt x="18" y="215"/>
                    <a:pt x="24" y="250"/>
                  </a:cubicBezTo>
                  <a:cubicBezTo>
                    <a:pt x="24" y="271"/>
                    <a:pt x="47" y="286"/>
                    <a:pt x="58" y="306"/>
                  </a:cubicBezTo>
                  <a:cubicBezTo>
                    <a:pt x="64" y="317"/>
                    <a:pt x="58" y="332"/>
                    <a:pt x="58" y="342"/>
                  </a:cubicBezTo>
                  <a:cubicBezTo>
                    <a:pt x="58" y="363"/>
                    <a:pt x="58" y="378"/>
                    <a:pt x="70" y="393"/>
                  </a:cubicBezTo>
                  <a:cubicBezTo>
                    <a:pt x="87" y="419"/>
                    <a:pt x="93" y="434"/>
                    <a:pt x="98" y="465"/>
                  </a:cubicBezTo>
                  <a:cubicBezTo>
                    <a:pt x="110" y="495"/>
                    <a:pt x="150" y="521"/>
                    <a:pt x="162" y="551"/>
                  </a:cubicBezTo>
                  <a:cubicBezTo>
                    <a:pt x="173" y="577"/>
                    <a:pt x="173" y="602"/>
                    <a:pt x="179" y="628"/>
                  </a:cubicBezTo>
                  <a:cubicBezTo>
                    <a:pt x="179" y="669"/>
                    <a:pt x="191" y="720"/>
                    <a:pt x="185" y="761"/>
                  </a:cubicBezTo>
                  <a:cubicBezTo>
                    <a:pt x="179" y="781"/>
                    <a:pt x="168" y="796"/>
                    <a:pt x="150" y="817"/>
                  </a:cubicBezTo>
                  <a:cubicBezTo>
                    <a:pt x="168" y="817"/>
                    <a:pt x="185" y="817"/>
                    <a:pt x="202" y="812"/>
                  </a:cubicBezTo>
                  <a:cubicBezTo>
                    <a:pt x="260" y="796"/>
                    <a:pt x="369" y="720"/>
                    <a:pt x="375" y="653"/>
                  </a:cubicBezTo>
                  <a:cubicBezTo>
                    <a:pt x="381" y="582"/>
                    <a:pt x="329" y="567"/>
                    <a:pt x="329"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49" name="Freeform 40">
              <a:extLst>
                <a:ext uri="{FF2B5EF4-FFF2-40B4-BE49-F238E27FC236}">
                  <a16:creationId xmlns:a16="http://schemas.microsoft.com/office/drawing/2014/main" xmlns="" id="{3067B453-2417-4B76-88BB-BA2EF4336721}"/>
                </a:ext>
              </a:extLst>
            </p:cNvPr>
            <p:cNvSpPr>
              <a:spLocks/>
            </p:cNvSpPr>
            <p:nvPr/>
          </p:nvSpPr>
          <p:spPr bwMode="auto">
            <a:xfrm>
              <a:off x="1608" y="2040"/>
              <a:ext cx="49" cy="79"/>
            </a:xfrm>
            <a:custGeom>
              <a:avLst/>
              <a:gdLst>
                <a:gd name="T0" fmla="*/ 0 w 408"/>
                <a:gd name="T1" fmla="*/ 0 h 658"/>
                <a:gd name="T2" fmla="*/ 1 w 408"/>
                <a:gd name="T3" fmla="*/ 0 h 658"/>
                <a:gd name="T4" fmla="*/ 1 w 408"/>
                <a:gd name="T5" fmla="*/ 0 h 658"/>
                <a:gd name="T6" fmla="*/ 1 w 408"/>
                <a:gd name="T7" fmla="*/ 0 h 658"/>
                <a:gd name="T8" fmla="*/ 1 w 408"/>
                <a:gd name="T9" fmla="*/ 0 h 658"/>
                <a:gd name="T10" fmla="*/ 1 w 408"/>
                <a:gd name="T11" fmla="*/ 1 h 658"/>
                <a:gd name="T12" fmla="*/ 1 w 408"/>
                <a:gd name="T13" fmla="*/ 1 h 658"/>
                <a:gd name="T14" fmla="*/ 0 w 408"/>
                <a:gd name="T15" fmla="*/ 1 h 658"/>
                <a:gd name="T16" fmla="*/ 0 w 408"/>
                <a:gd name="T17" fmla="*/ 1 h 658"/>
                <a:gd name="T18" fmla="*/ 0 w 408"/>
                <a:gd name="T19" fmla="*/ 1 h 658"/>
                <a:gd name="T20" fmla="*/ 0 w 408"/>
                <a:gd name="T21" fmla="*/ 1 h 658"/>
                <a:gd name="T22" fmla="*/ 0 w 408"/>
                <a:gd name="T23" fmla="*/ 0 h 658"/>
                <a:gd name="T24" fmla="*/ 0 w 408"/>
                <a:gd name="T25" fmla="*/ 0 h 658"/>
                <a:gd name="T26" fmla="*/ 0 w 408"/>
                <a:gd name="T27" fmla="*/ 0 h 658"/>
                <a:gd name="T28" fmla="*/ 0 w 408"/>
                <a:gd name="T29" fmla="*/ 0 h 658"/>
                <a:gd name="T30" fmla="*/ 0 w 408"/>
                <a:gd name="T31" fmla="*/ 0 h 658"/>
                <a:gd name="T32" fmla="*/ 0 w 408"/>
                <a:gd name="T33" fmla="*/ 0 h 658"/>
                <a:gd name="T34" fmla="*/ 0 w 408"/>
                <a:gd name="T35" fmla="*/ 0 h 658"/>
                <a:gd name="T36" fmla="*/ 0 w 408"/>
                <a:gd name="T37" fmla="*/ 0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58">
                  <a:moveTo>
                    <a:pt x="270" y="117"/>
                  </a:moveTo>
                  <a:cubicBezTo>
                    <a:pt x="288" y="127"/>
                    <a:pt x="311" y="122"/>
                    <a:pt x="328" y="117"/>
                  </a:cubicBezTo>
                  <a:cubicBezTo>
                    <a:pt x="334" y="107"/>
                    <a:pt x="351" y="112"/>
                    <a:pt x="362" y="102"/>
                  </a:cubicBezTo>
                  <a:cubicBezTo>
                    <a:pt x="408" y="92"/>
                    <a:pt x="408" y="92"/>
                    <a:pt x="408" y="92"/>
                  </a:cubicBezTo>
                  <a:cubicBezTo>
                    <a:pt x="403" y="127"/>
                    <a:pt x="339" y="148"/>
                    <a:pt x="322" y="184"/>
                  </a:cubicBezTo>
                  <a:cubicBezTo>
                    <a:pt x="305" y="326"/>
                    <a:pt x="334" y="464"/>
                    <a:pt x="328" y="597"/>
                  </a:cubicBezTo>
                  <a:cubicBezTo>
                    <a:pt x="357" y="622"/>
                    <a:pt x="374" y="617"/>
                    <a:pt x="385" y="648"/>
                  </a:cubicBezTo>
                  <a:cubicBezTo>
                    <a:pt x="362" y="658"/>
                    <a:pt x="328" y="648"/>
                    <a:pt x="311" y="648"/>
                  </a:cubicBezTo>
                  <a:cubicBezTo>
                    <a:pt x="299" y="638"/>
                    <a:pt x="270" y="628"/>
                    <a:pt x="242" y="633"/>
                  </a:cubicBezTo>
                  <a:cubicBezTo>
                    <a:pt x="230" y="658"/>
                    <a:pt x="173" y="643"/>
                    <a:pt x="138" y="648"/>
                  </a:cubicBezTo>
                  <a:cubicBezTo>
                    <a:pt x="213" y="612"/>
                    <a:pt x="190" y="561"/>
                    <a:pt x="207" y="515"/>
                  </a:cubicBezTo>
                  <a:cubicBezTo>
                    <a:pt x="213" y="439"/>
                    <a:pt x="230" y="367"/>
                    <a:pt x="213" y="296"/>
                  </a:cubicBezTo>
                  <a:cubicBezTo>
                    <a:pt x="173" y="255"/>
                    <a:pt x="109" y="229"/>
                    <a:pt x="75" y="189"/>
                  </a:cubicBezTo>
                  <a:cubicBezTo>
                    <a:pt x="63" y="178"/>
                    <a:pt x="0" y="148"/>
                    <a:pt x="40" y="138"/>
                  </a:cubicBezTo>
                  <a:cubicBezTo>
                    <a:pt x="92" y="173"/>
                    <a:pt x="155" y="209"/>
                    <a:pt x="196" y="245"/>
                  </a:cubicBezTo>
                  <a:cubicBezTo>
                    <a:pt x="201" y="250"/>
                    <a:pt x="213" y="250"/>
                    <a:pt x="224" y="250"/>
                  </a:cubicBezTo>
                  <a:cubicBezTo>
                    <a:pt x="230" y="245"/>
                    <a:pt x="230" y="245"/>
                    <a:pt x="230" y="245"/>
                  </a:cubicBezTo>
                  <a:cubicBezTo>
                    <a:pt x="242" y="168"/>
                    <a:pt x="190" y="20"/>
                    <a:pt x="253" y="0"/>
                  </a:cubicBezTo>
                  <a:lnTo>
                    <a:pt x="270" y="117"/>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50" name="Freeform 41">
              <a:extLst>
                <a:ext uri="{FF2B5EF4-FFF2-40B4-BE49-F238E27FC236}">
                  <a16:creationId xmlns:a16="http://schemas.microsoft.com/office/drawing/2014/main" xmlns="" id="{797BABBF-00E6-4791-9093-971D4073FE04}"/>
                </a:ext>
              </a:extLst>
            </p:cNvPr>
            <p:cNvSpPr>
              <a:spLocks/>
            </p:cNvSpPr>
            <p:nvPr/>
          </p:nvSpPr>
          <p:spPr bwMode="auto">
            <a:xfrm>
              <a:off x="1701" y="1937"/>
              <a:ext cx="88" cy="125"/>
            </a:xfrm>
            <a:custGeom>
              <a:avLst/>
              <a:gdLst>
                <a:gd name="T0" fmla="*/ 1 w 733"/>
                <a:gd name="T1" fmla="*/ 1 h 1042"/>
                <a:gd name="T2" fmla="*/ 1 w 733"/>
                <a:gd name="T3" fmla="*/ 1 h 1042"/>
                <a:gd name="T4" fmla="*/ 1 w 733"/>
                <a:gd name="T5" fmla="*/ 1 h 1042"/>
                <a:gd name="T6" fmla="*/ 1 w 733"/>
                <a:gd name="T7" fmla="*/ 1 h 1042"/>
                <a:gd name="T8" fmla="*/ 1 w 733"/>
                <a:gd name="T9" fmla="*/ 1 h 1042"/>
                <a:gd name="T10" fmla="*/ 1 w 733"/>
                <a:gd name="T11" fmla="*/ 1 h 1042"/>
                <a:gd name="T12" fmla="*/ 1 w 733"/>
                <a:gd name="T13" fmla="*/ 1 h 1042"/>
                <a:gd name="T14" fmla="*/ 1 w 733"/>
                <a:gd name="T15" fmla="*/ 0 h 1042"/>
                <a:gd name="T16" fmla="*/ 1 w 733"/>
                <a:gd name="T17" fmla="*/ 0 h 1042"/>
                <a:gd name="T18" fmla="*/ 1 w 733"/>
                <a:gd name="T19" fmla="*/ 0 h 1042"/>
                <a:gd name="T20" fmla="*/ 1 w 733"/>
                <a:gd name="T21" fmla="*/ 0 h 1042"/>
                <a:gd name="T22" fmla="*/ 1 w 733"/>
                <a:gd name="T23" fmla="*/ 0 h 1042"/>
                <a:gd name="T24" fmla="*/ 0 w 733"/>
                <a:gd name="T25" fmla="*/ 0 h 1042"/>
                <a:gd name="T26" fmla="*/ 0 w 733"/>
                <a:gd name="T27" fmla="*/ 0 h 1042"/>
                <a:gd name="T28" fmla="*/ 0 w 733"/>
                <a:gd name="T29" fmla="*/ 1 h 1042"/>
                <a:gd name="T30" fmla="*/ 0 w 733"/>
                <a:gd name="T31" fmla="*/ 1 h 1042"/>
                <a:gd name="T32" fmla="*/ 0 w 733"/>
                <a:gd name="T33" fmla="*/ 1 h 1042"/>
                <a:gd name="T34" fmla="*/ 0 w 733"/>
                <a:gd name="T35" fmla="*/ 1 h 1042"/>
                <a:gd name="T36" fmla="*/ 0 w 733"/>
                <a:gd name="T37" fmla="*/ 2 h 1042"/>
                <a:gd name="T38" fmla="*/ 1 w 733"/>
                <a:gd name="T39" fmla="*/ 2 h 1042"/>
                <a:gd name="T40" fmla="*/ 1 w 733"/>
                <a:gd name="T41" fmla="*/ 2 h 1042"/>
                <a:gd name="T42" fmla="*/ 1 w 733"/>
                <a:gd name="T43" fmla="*/ 2 h 1042"/>
                <a:gd name="T44" fmla="*/ 1 w 733"/>
                <a:gd name="T45" fmla="*/ 2 h 1042"/>
                <a:gd name="T46" fmla="*/ 1 w 733"/>
                <a:gd name="T47" fmla="*/ 1 h 10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1042">
                  <a:moveTo>
                    <a:pt x="722" y="802"/>
                  </a:moveTo>
                  <a:cubicBezTo>
                    <a:pt x="716" y="772"/>
                    <a:pt x="716" y="741"/>
                    <a:pt x="705" y="710"/>
                  </a:cubicBezTo>
                  <a:cubicBezTo>
                    <a:pt x="693" y="669"/>
                    <a:pt x="653" y="639"/>
                    <a:pt x="642" y="598"/>
                  </a:cubicBezTo>
                  <a:cubicBezTo>
                    <a:pt x="636" y="562"/>
                    <a:pt x="630" y="542"/>
                    <a:pt x="613" y="506"/>
                  </a:cubicBezTo>
                  <a:cubicBezTo>
                    <a:pt x="602" y="486"/>
                    <a:pt x="602" y="465"/>
                    <a:pt x="602" y="445"/>
                  </a:cubicBezTo>
                  <a:cubicBezTo>
                    <a:pt x="602" y="429"/>
                    <a:pt x="607" y="414"/>
                    <a:pt x="602" y="399"/>
                  </a:cubicBezTo>
                  <a:cubicBezTo>
                    <a:pt x="590" y="373"/>
                    <a:pt x="567" y="353"/>
                    <a:pt x="567" y="322"/>
                  </a:cubicBezTo>
                  <a:cubicBezTo>
                    <a:pt x="562" y="281"/>
                    <a:pt x="596" y="246"/>
                    <a:pt x="613" y="205"/>
                  </a:cubicBezTo>
                  <a:cubicBezTo>
                    <a:pt x="625" y="174"/>
                    <a:pt x="613" y="143"/>
                    <a:pt x="590" y="113"/>
                  </a:cubicBezTo>
                  <a:cubicBezTo>
                    <a:pt x="562" y="77"/>
                    <a:pt x="550" y="41"/>
                    <a:pt x="544" y="6"/>
                  </a:cubicBezTo>
                  <a:cubicBezTo>
                    <a:pt x="539" y="6"/>
                    <a:pt x="539" y="6"/>
                    <a:pt x="539" y="6"/>
                  </a:cubicBezTo>
                  <a:cubicBezTo>
                    <a:pt x="401" y="0"/>
                    <a:pt x="378" y="57"/>
                    <a:pt x="378" y="57"/>
                  </a:cubicBezTo>
                  <a:cubicBezTo>
                    <a:pt x="378" y="57"/>
                    <a:pt x="275" y="57"/>
                    <a:pt x="235" y="123"/>
                  </a:cubicBezTo>
                  <a:cubicBezTo>
                    <a:pt x="189" y="184"/>
                    <a:pt x="155" y="312"/>
                    <a:pt x="155" y="312"/>
                  </a:cubicBezTo>
                  <a:cubicBezTo>
                    <a:pt x="155" y="312"/>
                    <a:pt x="0" y="501"/>
                    <a:pt x="23" y="552"/>
                  </a:cubicBezTo>
                  <a:cubicBezTo>
                    <a:pt x="40" y="603"/>
                    <a:pt x="75" y="623"/>
                    <a:pt x="75" y="623"/>
                  </a:cubicBezTo>
                  <a:cubicBezTo>
                    <a:pt x="75" y="623"/>
                    <a:pt x="35" y="685"/>
                    <a:pt x="69" y="772"/>
                  </a:cubicBezTo>
                  <a:cubicBezTo>
                    <a:pt x="109" y="863"/>
                    <a:pt x="132" y="858"/>
                    <a:pt x="132" y="858"/>
                  </a:cubicBezTo>
                  <a:cubicBezTo>
                    <a:pt x="132" y="858"/>
                    <a:pt x="103" y="935"/>
                    <a:pt x="195" y="981"/>
                  </a:cubicBezTo>
                  <a:cubicBezTo>
                    <a:pt x="281" y="1022"/>
                    <a:pt x="390" y="1022"/>
                    <a:pt x="390" y="1022"/>
                  </a:cubicBezTo>
                  <a:cubicBezTo>
                    <a:pt x="607" y="1027"/>
                    <a:pt x="607" y="1027"/>
                    <a:pt x="607" y="1027"/>
                  </a:cubicBezTo>
                  <a:cubicBezTo>
                    <a:pt x="607" y="1027"/>
                    <a:pt x="648" y="1042"/>
                    <a:pt x="693" y="1042"/>
                  </a:cubicBezTo>
                  <a:cubicBezTo>
                    <a:pt x="711" y="1022"/>
                    <a:pt x="722" y="1001"/>
                    <a:pt x="728" y="976"/>
                  </a:cubicBezTo>
                  <a:cubicBezTo>
                    <a:pt x="733" y="920"/>
                    <a:pt x="728" y="858"/>
                    <a:pt x="722" y="802"/>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51" name="Freeform 42">
              <a:extLst>
                <a:ext uri="{FF2B5EF4-FFF2-40B4-BE49-F238E27FC236}">
                  <a16:creationId xmlns:a16="http://schemas.microsoft.com/office/drawing/2014/main" xmlns="" id="{84CD119C-F85C-401F-BDFA-1FC0BCA41591}"/>
                </a:ext>
              </a:extLst>
            </p:cNvPr>
            <p:cNvSpPr>
              <a:spLocks/>
            </p:cNvSpPr>
            <p:nvPr/>
          </p:nvSpPr>
          <p:spPr bwMode="auto">
            <a:xfrm>
              <a:off x="1767" y="1938"/>
              <a:ext cx="47" cy="124"/>
            </a:xfrm>
            <a:custGeom>
              <a:avLst/>
              <a:gdLst>
                <a:gd name="T0" fmla="*/ 1 w 392"/>
                <a:gd name="T1" fmla="*/ 1 h 1033"/>
                <a:gd name="T2" fmla="*/ 1 w 392"/>
                <a:gd name="T3" fmla="*/ 1 h 1033"/>
                <a:gd name="T4" fmla="*/ 0 w 392"/>
                <a:gd name="T5" fmla="*/ 1 h 1033"/>
                <a:gd name="T6" fmla="*/ 0 w 392"/>
                <a:gd name="T7" fmla="*/ 0 h 1033"/>
                <a:gd name="T8" fmla="*/ 0 w 392"/>
                <a:gd name="T9" fmla="*/ 0 h 1033"/>
                <a:gd name="T10" fmla="*/ 0 w 392"/>
                <a:gd name="T11" fmla="*/ 0 h 1033"/>
                <a:gd name="T12" fmla="*/ 0 w 392"/>
                <a:gd name="T13" fmla="*/ 0 h 1033"/>
                <a:gd name="T14" fmla="*/ 0 w 392"/>
                <a:gd name="T15" fmla="*/ 0 h 1033"/>
                <a:gd name="T16" fmla="*/ 0 w 392"/>
                <a:gd name="T17" fmla="*/ 1 h 1033"/>
                <a:gd name="T18" fmla="*/ 0 w 392"/>
                <a:gd name="T19" fmla="*/ 1 h 1033"/>
                <a:gd name="T20" fmla="*/ 0 w 392"/>
                <a:gd name="T21" fmla="*/ 1 h 1033"/>
                <a:gd name="T22" fmla="*/ 0 w 392"/>
                <a:gd name="T23" fmla="*/ 1 h 1033"/>
                <a:gd name="T24" fmla="*/ 0 w 392"/>
                <a:gd name="T25" fmla="*/ 1 h 1033"/>
                <a:gd name="T26" fmla="*/ 0 w 392"/>
                <a:gd name="T27" fmla="*/ 1 h 1033"/>
                <a:gd name="T28" fmla="*/ 0 w 392"/>
                <a:gd name="T29" fmla="*/ 1 h 1033"/>
                <a:gd name="T30" fmla="*/ 0 w 392"/>
                <a:gd name="T31" fmla="*/ 2 h 1033"/>
                <a:gd name="T32" fmla="*/ 0 w 392"/>
                <a:gd name="T33" fmla="*/ 2 h 1033"/>
                <a:gd name="T34" fmla="*/ 0 w 392"/>
                <a:gd name="T35" fmla="*/ 2 h 1033"/>
                <a:gd name="T36" fmla="*/ 1 w 392"/>
                <a:gd name="T37" fmla="*/ 1 h 1033"/>
                <a:gd name="T38" fmla="*/ 1 w 392"/>
                <a:gd name="T39" fmla="*/ 1 h 10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33">
                  <a:moveTo>
                    <a:pt x="324" y="714"/>
                  </a:moveTo>
                  <a:cubicBezTo>
                    <a:pt x="324" y="714"/>
                    <a:pt x="392" y="684"/>
                    <a:pt x="375" y="557"/>
                  </a:cubicBezTo>
                  <a:cubicBezTo>
                    <a:pt x="358" y="435"/>
                    <a:pt x="290" y="390"/>
                    <a:pt x="290" y="390"/>
                  </a:cubicBezTo>
                  <a:cubicBezTo>
                    <a:pt x="290" y="390"/>
                    <a:pt x="363" y="309"/>
                    <a:pt x="307" y="243"/>
                  </a:cubicBezTo>
                  <a:cubicBezTo>
                    <a:pt x="250" y="177"/>
                    <a:pt x="176" y="142"/>
                    <a:pt x="176" y="142"/>
                  </a:cubicBezTo>
                  <a:cubicBezTo>
                    <a:pt x="176" y="142"/>
                    <a:pt x="170" y="5"/>
                    <a:pt x="0" y="0"/>
                  </a:cubicBezTo>
                  <a:cubicBezTo>
                    <a:pt x="6" y="35"/>
                    <a:pt x="17" y="71"/>
                    <a:pt x="46" y="106"/>
                  </a:cubicBezTo>
                  <a:cubicBezTo>
                    <a:pt x="68" y="137"/>
                    <a:pt x="80" y="167"/>
                    <a:pt x="68" y="197"/>
                  </a:cubicBezTo>
                  <a:cubicBezTo>
                    <a:pt x="51" y="238"/>
                    <a:pt x="17" y="273"/>
                    <a:pt x="23" y="314"/>
                  </a:cubicBezTo>
                  <a:cubicBezTo>
                    <a:pt x="23" y="344"/>
                    <a:pt x="46" y="365"/>
                    <a:pt x="57" y="390"/>
                  </a:cubicBezTo>
                  <a:cubicBezTo>
                    <a:pt x="63" y="405"/>
                    <a:pt x="57" y="420"/>
                    <a:pt x="57" y="435"/>
                  </a:cubicBezTo>
                  <a:cubicBezTo>
                    <a:pt x="57" y="456"/>
                    <a:pt x="57" y="476"/>
                    <a:pt x="68" y="496"/>
                  </a:cubicBezTo>
                  <a:cubicBezTo>
                    <a:pt x="85" y="532"/>
                    <a:pt x="91" y="552"/>
                    <a:pt x="97" y="587"/>
                  </a:cubicBezTo>
                  <a:cubicBezTo>
                    <a:pt x="108" y="628"/>
                    <a:pt x="148" y="658"/>
                    <a:pt x="159" y="699"/>
                  </a:cubicBezTo>
                  <a:cubicBezTo>
                    <a:pt x="170" y="729"/>
                    <a:pt x="170" y="760"/>
                    <a:pt x="176" y="790"/>
                  </a:cubicBezTo>
                  <a:cubicBezTo>
                    <a:pt x="182" y="846"/>
                    <a:pt x="187" y="907"/>
                    <a:pt x="182" y="962"/>
                  </a:cubicBezTo>
                  <a:cubicBezTo>
                    <a:pt x="176" y="988"/>
                    <a:pt x="165" y="1008"/>
                    <a:pt x="148" y="1028"/>
                  </a:cubicBezTo>
                  <a:cubicBezTo>
                    <a:pt x="165" y="1033"/>
                    <a:pt x="187" y="1028"/>
                    <a:pt x="199" y="1023"/>
                  </a:cubicBezTo>
                  <a:cubicBezTo>
                    <a:pt x="256" y="1003"/>
                    <a:pt x="363" y="907"/>
                    <a:pt x="369" y="825"/>
                  </a:cubicBezTo>
                  <a:cubicBezTo>
                    <a:pt x="375" y="734"/>
                    <a:pt x="324" y="714"/>
                    <a:pt x="324" y="714"/>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52" name="Freeform 43">
              <a:extLst>
                <a:ext uri="{FF2B5EF4-FFF2-40B4-BE49-F238E27FC236}">
                  <a16:creationId xmlns:a16="http://schemas.microsoft.com/office/drawing/2014/main" xmlns="" id="{CB798D53-21AF-405B-972C-E263A58FE251}"/>
                </a:ext>
              </a:extLst>
            </p:cNvPr>
            <p:cNvSpPr>
              <a:spLocks/>
            </p:cNvSpPr>
            <p:nvPr/>
          </p:nvSpPr>
          <p:spPr bwMode="auto">
            <a:xfrm>
              <a:off x="1730" y="2012"/>
              <a:ext cx="48" cy="101"/>
            </a:xfrm>
            <a:custGeom>
              <a:avLst/>
              <a:gdLst>
                <a:gd name="T0" fmla="*/ 0 w 400"/>
                <a:gd name="T1" fmla="*/ 0 h 842"/>
                <a:gd name="T2" fmla="*/ 1 w 400"/>
                <a:gd name="T3" fmla="*/ 0 h 842"/>
                <a:gd name="T4" fmla="*/ 1 w 400"/>
                <a:gd name="T5" fmla="*/ 0 h 842"/>
                <a:gd name="T6" fmla="*/ 1 w 400"/>
                <a:gd name="T7" fmla="*/ 0 h 842"/>
                <a:gd name="T8" fmla="*/ 1 w 400"/>
                <a:gd name="T9" fmla="*/ 0 h 842"/>
                <a:gd name="T10" fmla="*/ 1 w 400"/>
                <a:gd name="T11" fmla="*/ 1 h 842"/>
                <a:gd name="T12" fmla="*/ 1 w 400"/>
                <a:gd name="T13" fmla="*/ 1 h 842"/>
                <a:gd name="T14" fmla="*/ 0 w 400"/>
                <a:gd name="T15" fmla="*/ 1 h 842"/>
                <a:gd name="T16" fmla="*/ 0 w 400"/>
                <a:gd name="T17" fmla="*/ 1 h 842"/>
                <a:gd name="T18" fmla="*/ 0 w 400"/>
                <a:gd name="T19" fmla="*/ 1 h 842"/>
                <a:gd name="T20" fmla="*/ 0 w 400"/>
                <a:gd name="T21" fmla="*/ 1 h 842"/>
                <a:gd name="T22" fmla="*/ 0 w 400"/>
                <a:gd name="T23" fmla="*/ 1 h 842"/>
                <a:gd name="T24" fmla="*/ 0 w 400"/>
                <a:gd name="T25" fmla="*/ 0 h 842"/>
                <a:gd name="T26" fmla="*/ 0 w 400"/>
                <a:gd name="T27" fmla="*/ 0 h 842"/>
                <a:gd name="T28" fmla="*/ 0 w 400"/>
                <a:gd name="T29" fmla="*/ 1 h 842"/>
                <a:gd name="T30" fmla="*/ 0 w 400"/>
                <a:gd name="T31" fmla="*/ 1 h 842"/>
                <a:gd name="T32" fmla="*/ 0 w 400"/>
                <a:gd name="T33" fmla="*/ 0 h 842"/>
                <a:gd name="T34" fmla="*/ 0 w 400"/>
                <a:gd name="T35" fmla="*/ 0 h 842"/>
                <a:gd name="T36" fmla="*/ 0 w 400"/>
                <a:gd name="T37" fmla="*/ 0 h 8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42">
                  <a:moveTo>
                    <a:pt x="263" y="154"/>
                  </a:moveTo>
                  <a:cubicBezTo>
                    <a:pt x="280" y="164"/>
                    <a:pt x="303" y="159"/>
                    <a:pt x="320" y="148"/>
                  </a:cubicBezTo>
                  <a:cubicBezTo>
                    <a:pt x="331" y="138"/>
                    <a:pt x="343" y="143"/>
                    <a:pt x="354" y="133"/>
                  </a:cubicBezTo>
                  <a:cubicBezTo>
                    <a:pt x="400" y="118"/>
                    <a:pt x="400" y="118"/>
                    <a:pt x="400" y="118"/>
                  </a:cubicBezTo>
                  <a:cubicBezTo>
                    <a:pt x="394" y="169"/>
                    <a:pt x="337" y="189"/>
                    <a:pt x="314" y="235"/>
                  </a:cubicBezTo>
                  <a:cubicBezTo>
                    <a:pt x="297" y="419"/>
                    <a:pt x="326" y="587"/>
                    <a:pt x="326" y="761"/>
                  </a:cubicBezTo>
                  <a:cubicBezTo>
                    <a:pt x="348" y="791"/>
                    <a:pt x="366" y="791"/>
                    <a:pt x="377" y="827"/>
                  </a:cubicBezTo>
                  <a:cubicBezTo>
                    <a:pt x="354" y="837"/>
                    <a:pt x="320" y="827"/>
                    <a:pt x="303" y="827"/>
                  </a:cubicBezTo>
                  <a:cubicBezTo>
                    <a:pt x="291" y="812"/>
                    <a:pt x="263" y="796"/>
                    <a:pt x="240" y="806"/>
                  </a:cubicBezTo>
                  <a:cubicBezTo>
                    <a:pt x="223" y="842"/>
                    <a:pt x="171" y="822"/>
                    <a:pt x="131" y="827"/>
                  </a:cubicBezTo>
                  <a:cubicBezTo>
                    <a:pt x="211" y="781"/>
                    <a:pt x="183" y="715"/>
                    <a:pt x="200" y="659"/>
                  </a:cubicBezTo>
                  <a:cubicBezTo>
                    <a:pt x="211" y="556"/>
                    <a:pt x="223" y="470"/>
                    <a:pt x="211" y="378"/>
                  </a:cubicBezTo>
                  <a:cubicBezTo>
                    <a:pt x="166" y="332"/>
                    <a:pt x="103" y="296"/>
                    <a:pt x="74" y="245"/>
                  </a:cubicBezTo>
                  <a:cubicBezTo>
                    <a:pt x="63" y="230"/>
                    <a:pt x="0" y="189"/>
                    <a:pt x="34" y="179"/>
                  </a:cubicBezTo>
                  <a:cubicBezTo>
                    <a:pt x="86" y="220"/>
                    <a:pt x="148" y="266"/>
                    <a:pt x="188" y="317"/>
                  </a:cubicBezTo>
                  <a:cubicBezTo>
                    <a:pt x="194" y="322"/>
                    <a:pt x="206" y="322"/>
                    <a:pt x="217" y="322"/>
                  </a:cubicBezTo>
                  <a:cubicBezTo>
                    <a:pt x="223" y="312"/>
                    <a:pt x="223" y="312"/>
                    <a:pt x="223" y="312"/>
                  </a:cubicBezTo>
                  <a:cubicBezTo>
                    <a:pt x="234" y="220"/>
                    <a:pt x="183" y="31"/>
                    <a:pt x="246" y="0"/>
                  </a:cubicBezTo>
                  <a:lnTo>
                    <a:pt x="263" y="15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53" name="Freeform 44">
              <a:extLst>
                <a:ext uri="{FF2B5EF4-FFF2-40B4-BE49-F238E27FC236}">
                  <a16:creationId xmlns:a16="http://schemas.microsoft.com/office/drawing/2014/main" xmlns="" id="{D42EA4DC-DD2F-4A06-9616-C46D2BBC097B}"/>
                </a:ext>
              </a:extLst>
            </p:cNvPr>
            <p:cNvSpPr>
              <a:spLocks/>
            </p:cNvSpPr>
            <p:nvPr/>
          </p:nvSpPr>
          <p:spPr bwMode="auto">
            <a:xfrm>
              <a:off x="1815" y="1980"/>
              <a:ext cx="88" cy="98"/>
            </a:xfrm>
            <a:custGeom>
              <a:avLst/>
              <a:gdLst>
                <a:gd name="T0" fmla="*/ 1 w 733"/>
                <a:gd name="T1" fmla="*/ 1 h 816"/>
                <a:gd name="T2" fmla="*/ 1 w 733"/>
                <a:gd name="T3" fmla="*/ 1 h 816"/>
                <a:gd name="T4" fmla="*/ 1 w 733"/>
                <a:gd name="T5" fmla="*/ 1 h 816"/>
                <a:gd name="T6" fmla="*/ 1 w 733"/>
                <a:gd name="T7" fmla="*/ 1 h 816"/>
                <a:gd name="T8" fmla="*/ 1 w 733"/>
                <a:gd name="T9" fmla="*/ 1 h 816"/>
                <a:gd name="T10" fmla="*/ 1 w 733"/>
                <a:gd name="T11" fmla="*/ 1 h 816"/>
                <a:gd name="T12" fmla="*/ 1 w 733"/>
                <a:gd name="T13" fmla="*/ 0 h 816"/>
                <a:gd name="T14" fmla="*/ 1 w 733"/>
                <a:gd name="T15" fmla="*/ 0 h 816"/>
                <a:gd name="T16" fmla="*/ 1 w 733"/>
                <a:gd name="T17" fmla="*/ 0 h 816"/>
                <a:gd name="T18" fmla="*/ 1 w 733"/>
                <a:gd name="T19" fmla="*/ 0 h 816"/>
                <a:gd name="T20" fmla="*/ 1 w 733"/>
                <a:gd name="T21" fmla="*/ 0 h 816"/>
                <a:gd name="T22" fmla="*/ 1 w 733"/>
                <a:gd name="T23" fmla="*/ 0 h 816"/>
                <a:gd name="T24" fmla="*/ 0 w 733"/>
                <a:gd name="T25" fmla="*/ 0 h 816"/>
                <a:gd name="T26" fmla="*/ 0 w 733"/>
                <a:gd name="T27" fmla="*/ 0 h 816"/>
                <a:gd name="T28" fmla="*/ 0 w 733"/>
                <a:gd name="T29" fmla="*/ 1 h 816"/>
                <a:gd name="T30" fmla="*/ 0 w 733"/>
                <a:gd name="T31" fmla="*/ 1 h 816"/>
                <a:gd name="T32" fmla="*/ 0 w 733"/>
                <a:gd name="T33" fmla="*/ 1 h 816"/>
                <a:gd name="T34" fmla="*/ 0 w 733"/>
                <a:gd name="T35" fmla="*/ 1 h 816"/>
                <a:gd name="T36" fmla="*/ 0 w 733"/>
                <a:gd name="T37" fmla="*/ 1 h 816"/>
                <a:gd name="T38" fmla="*/ 1 w 733"/>
                <a:gd name="T39" fmla="*/ 1 h 816"/>
                <a:gd name="T40" fmla="*/ 1 w 733"/>
                <a:gd name="T41" fmla="*/ 1 h 816"/>
                <a:gd name="T42" fmla="*/ 1 w 733"/>
                <a:gd name="T43" fmla="*/ 1 h 816"/>
                <a:gd name="T44" fmla="*/ 1 w 733"/>
                <a:gd name="T45" fmla="*/ 1 h 816"/>
                <a:gd name="T46" fmla="*/ 1 w 733"/>
                <a:gd name="T47" fmla="*/ 1 h 8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16">
                  <a:moveTo>
                    <a:pt x="722" y="629"/>
                  </a:moveTo>
                  <a:cubicBezTo>
                    <a:pt x="716" y="603"/>
                    <a:pt x="716" y="578"/>
                    <a:pt x="705" y="558"/>
                  </a:cubicBezTo>
                  <a:cubicBezTo>
                    <a:pt x="693" y="522"/>
                    <a:pt x="653" y="502"/>
                    <a:pt x="642" y="466"/>
                  </a:cubicBezTo>
                  <a:cubicBezTo>
                    <a:pt x="636" y="441"/>
                    <a:pt x="630" y="426"/>
                    <a:pt x="613" y="401"/>
                  </a:cubicBezTo>
                  <a:cubicBezTo>
                    <a:pt x="602" y="380"/>
                    <a:pt x="602" y="365"/>
                    <a:pt x="602" y="350"/>
                  </a:cubicBezTo>
                  <a:cubicBezTo>
                    <a:pt x="602" y="340"/>
                    <a:pt x="607" y="324"/>
                    <a:pt x="602" y="314"/>
                  </a:cubicBezTo>
                  <a:cubicBezTo>
                    <a:pt x="590" y="294"/>
                    <a:pt x="567" y="279"/>
                    <a:pt x="567" y="253"/>
                  </a:cubicBezTo>
                  <a:cubicBezTo>
                    <a:pt x="562" y="223"/>
                    <a:pt x="596" y="198"/>
                    <a:pt x="613" y="162"/>
                  </a:cubicBezTo>
                  <a:cubicBezTo>
                    <a:pt x="625" y="142"/>
                    <a:pt x="613" y="111"/>
                    <a:pt x="590" y="91"/>
                  </a:cubicBezTo>
                  <a:cubicBezTo>
                    <a:pt x="562" y="66"/>
                    <a:pt x="550" y="35"/>
                    <a:pt x="544" y="5"/>
                  </a:cubicBezTo>
                  <a:cubicBezTo>
                    <a:pt x="539" y="5"/>
                    <a:pt x="539" y="5"/>
                    <a:pt x="539" y="5"/>
                  </a:cubicBezTo>
                  <a:cubicBezTo>
                    <a:pt x="401" y="0"/>
                    <a:pt x="378" y="45"/>
                    <a:pt x="378" y="45"/>
                  </a:cubicBezTo>
                  <a:cubicBezTo>
                    <a:pt x="378" y="45"/>
                    <a:pt x="275" y="51"/>
                    <a:pt x="235" y="96"/>
                  </a:cubicBezTo>
                  <a:cubicBezTo>
                    <a:pt x="189" y="147"/>
                    <a:pt x="155" y="248"/>
                    <a:pt x="155" y="248"/>
                  </a:cubicBezTo>
                  <a:cubicBezTo>
                    <a:pt x="155" y="248"/>
                    <a:pt x="0" y="395"/>
                    <a:pt x="23" y="436"/>
                  </a:cubicBezTo>
                  <a:cubicBezTo>
                    <a:pt x="40" y="477"/>
                    <a:pt x="75" y="487"/>
                    <a:pt x="75" y="487"/>
                  </a:cubicBezTo>
                  <a:cubicBezTo>
                    <a:pt x="75" y="487"/>
                    <a:pt x="29" y="537"/>
                    <a:pt x="69" y="608"/>
                  </a:cubicBezTo>
                  <a:cubicBezTo>
                    <a:pt x="109" y="680"/>
                    <a:pt x="132" y="674"/>
                    <a:pt x="132" y="674"/>
                  </a:cubicBezTo>
                  <a:cubicBezTo>
                    <a:pt x="132" y="674"/>
                    <a:pt x="103" y="735"/>
                    <a:pt x="195" y="766"/>
                  </a:cubicBezTo>
                  <a:cubicBezTo>
                    <a:pt x="281" y="801"/>
                    <a:pt x="390" y="801"/>
                    <a:pt x="390" y="801"/>
                  </a:cubicBezTo>
                  <a:cubicBezTo>
                    <a:pt x="607" y="806"/>
                    <a:pt x="607" y="806"/>
                    <a:pt x="607" y="806"/>
                  </a:cubicBezTo>
                  <a:cubicBezTo>
                    <a:pt x="607" y="806"/>
                    <a:pt x="648" y="816"/>
                    <a:pt x="693" y="816"/>
                  </a:cubicBezTo>
                  <a:cubicBezTo>
                    <a:pt x="711" y="801"/>
                    <a:pt x="722" y="781"/>
                    <a:pt x="728" y="766"/>
                  </a:cubicBezTo>
                  <a:cubicBezTo>
                    <a:pt x="733" y="720"/>
                    <a:pt x="728" y="674"/>
                    <a:pt x="722"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54" name="Freeform 45">
              <a:extLst>
                <a:ext uri="{FF2B5EF4-FFF2-40B4-BE49-F238E27FC236}">
                  <a16:creationId xmlns:a16="http://schemas.microsoft.com/office/drawing/2014/main" xmlns="" id="{1C4C4ECA-2E8C-4681-B0D1-AC425D57F696}"/>
                </a:ext>
              </a:extLst>
            </p:cNvPr>
            <p:cNvSpPr>
              <a:spLocks/>
            </p:cNvSpPr>
            <p:nvPr/>
          </p:nvSpPr>
          <p:spPr bwMode="auto">
            <a:xfrm>
              <a:off x="1881" y="1980"/>
              <a:ext cx="48" cy="98"/>
            </a:xfrm>
            <a:custGeom>
              <a:avLst/>
              <a:gdLst>
                <a:gd name="T0" fmla="*/ 1 w 400"/>
                <a:gd name="T1" fmla="*/ 1 h 816"/>
                <a:gd name="T2" fmla="*/ 1 w 400"/>
                <a:gd name="T3" fmla="*/ 1 h 816"/>
                <a:gd name="T4" fmla="*/ 0 w 400"/>
                <a:gd name="T5" fmla="*/ 0 h 816"/>
                <a:gd name="T6" fmla="*/ 1 w 400"/>
                <a:gd name="T7" fmla="*/ 0 h 816"/>
                <a:gd name="T8" fmla="*/ 0 w 400"/>
                <a:gd name="T9" fmla="*/ 0 h 816"/>
                <a:gd name="T10" fmla="*/ 0 w 400"/>
                <a:gd name="T11" fmla="*/ 0 h 816"/>
                <a:gd name="T12" fmla="*/ 0 w 400"/>
                <a:gd name="T13" fmla="*/ 0 h 816"/>
                <a:gd name="T14" fmla="*/ 0 w 400"/>
                <a:gd name="T15" fmla="*/ 0 h 816"/>
                <a:gd name="T16" fmla="*/ 0 w 400"/>
                <a:gd name="T17" fmla="*/ 0 h 816"/>
                <a:gd name="T18" fmla="*/ 0 w 400"/>
                <a:gd name="T19" fmla="*/ 0 h 816"/>
                <a:gd name="T20" fmla="*/ 0 w 400"/>
                <a:gd name="T21" fmla="*/ 1 h 816"/>
                <a:gd name="T22" fmla="*/ 0 w 400"/>
                <a:gd name="T23" fmla="*/ 1 h 816"/>
                <a:gd name="T24" fmla="*/ 0 w 400"/>
                <a:gd name="T25" fmla="*/ 1 h 816"/>
                <a:gd name="T26" fmla="*/ 0 w 400"/>
                <a:gd name="T27" fmla="*/ 1 h 816"/>
                <a:gd name="T28" fmla="*/ 0 w 400"/>
                <a:gd name="T29" fmla="*/ 1 h 816"/>
                <a:gd name="T30" fmla="*/ 0 w 400"/>
                <a:gd name="T31" fmla="*/ 1 h 816"/>
                <a:gd name="T32" fmla="*/ 0 w 400"/>
                <a:gd name="T33" fmla="*/ 1 h 816"/>
                <a:gd name="T34" fmla="*/ 0 w 400"/>
                <a:gd name="T35" fmla="*/ 1 h 816"/>
                <a:gd name="T36" fmla="*/ 1 w 400"/>
                <a:gd name="T37" fmla="*/ 1 h 816"/>
                <a:gd name="T38" fmla="*/ 1 w 400"/>
                <a:gd name="T39" fmla="*/ 1 h 8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16">
                  <a:moveTo>
                    <a:pt x="330" y="566"/>
                  </a:moveTo>
                  <a:cubicBezTo>
                    <a:pt x="330" y="566"/>
                    <a:pt x="400" y="541"/>
                    <a:pt x="382" y="444"/>
                  </a:cubicBezTo>
                  <a:cubicBezTo>
                    <a:pt x="365" y="347"/>
                    <a:pt x="295" y="311"/>
                    <a:pt x="295" y="311"/>
                  </a:cubicBezTo>
                  <a:cubicBezTo>
                    <a:pt x="295" y="311"/>
                    <a:pt x="371" y="245"/>
                    <a:pt x="313" y="194"/>
                  </a:cubicBezTo>
                  <a:cubicBezTo>
                    <a:pt x="255" y="143"/>
                    <a:pt x="180" y="112"/>
                    <a:pt x="180" y="112"/>
                  </a:cubicBezTo>
                  <a:cubicBezTo>
                    <a:pt x="180" y="112"/>
                    <a:pt x="168" y="10"/>
                    <a:pt x="0" y="0"/>
                  </a:cubicBezTo>
                  <a:cubicBezTo>
                    <a:pt x="6" y="30"/>
                    <a:pt x="17" y="61"/>
                    <a:pt x="46" y="87"/>
                  </a:cubicBezTo>
                  <a:cubicBezTo>
                    <a:pt x="69" y="107"/>
                    <a:pt x="81" y="138"/>
                    <a:pt x="69" y="158"/>
                  </a:cubicBezTo>
                  <a:cubicBezTo>
                    <a:pt x="52" y="194"/>
                    <a:pt x="17" y="219"/>
                    <a:pt x="23" y="250"/>
                  </a:cubicBezTo>
                  <a:cubicBezTo>
                    <a:pt x="23" y="275"/>
                    <a:pt x="46" y="291"/>
                    <a:pt x="58" y="311"/>
                  </a:cubicBezTo>
                  <a:cubicBezTo>
                    <a:pt x="64" y="321"/>
                    <a:pt x="58" y="337"/>
                    <a:pt x="58" y="347"/>
                  </a:cubicBezTo>
                  <a:cubicBezTo>
                    <a:pt x="58" y="362"/>
                    <a:pt x="58" y="378"/>
                    <a:pt x="69" y="398"/>
                  </a:cubicBezTo>
                  <a:cubicBezTo>
                    <a:pt x="87" y="423"/>
                    <a:pt x="93" y="439"/>
                    <a:pt x="98" y="464"/>
                  </a:cubicBezTo>
                  <a:cubicBezTo>
                    <a:pt x="110" y="500"/>
                    <a:pt x="151" y="520"/>
                    <a:pt x="162" y="556"/>
                  </a:cubicBezTo>
                  <a:cubicBezTo>
                    <a:pt x="174" y="577"/>
                    <a:pt x="174" y="602"/>
                    <a:pt x="180" y="628"/>
                  </a:cubicBezTo>
                  <a:cubicBezTo>
                    <a:pt x="185" y="674"/>
                    <a:pt x="191" y="719"/>
                    <a:pt x="185" y="765"/>
                  </a:cubicBezTo>
                  <a:cubicBezTo>
                    <a:pt x="180" y="781"/>
                    <a:pt x="168" y="801"/>
                    <a:pt x="151" y="816"/>
                  </a:cubicBezTo>
                  <a:cubicBezTo>
                    <a:pt x="168" y="816"/>
                    <a:pt x="185" y="816"/>
                    <a:pt x="203" y="811"/>
                  </a:cubicBezTo>
                  <a:cubicBezTo>
                    <a:pt x="261" y="796"/>
                    <a:pt x="371" y="719"/>
                    <a:pt x="377" y="658"/>
                  </a:cubicBezTo>
                  <a:cubicBezTo>
                    <a:pt x="382" y="587"/>
                    <a:pt x="330" y="566"/>
                    <a:pt x="330" y="56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55" name="Freeform 46">
              <a:extLst>
                <a:ext uri="{FF2B5EF4-FFF2-40B4-BE49-F238E27FC236}">
                  <a16:creationId xmlns:a16="http://schemas.microsoft.com/office/drawing/2014/main" xmlns="" id="{065EC93A-8AC7-49F7-84ED-B1F8B602B489}"/>
                </a:ext>
              </a:extLst>
            </p:cNvPr>
            <p:cNvSpPr>
              <a:spLocks/>
            </p:cNvSpPr>
            <p:nvPr/>
          </p:nvSpPr>
          <p:spPr bwMode="auto">
            <a:xfrm>
              <a:off x="1843" y="2039"/>
              <a:ext cx="50" cy="80"/>
            </a:xfrm>
            <a:custGeom>
              <a:avLst/>
              <a:gdLst>
                <a:gd name="T0" fmla="*/ 0 w 409"/>
                <a:gd name="T1" fmla="*/ 0 h 667"/>
                <a:gd name="T2" fmla="*/ 1 w 409"/>
                <a:gd name="T3" fmla="*/ 0 h 667"/>
                <a:gd name="T4" fmla="*/ 1 w 409"/>
                <a:gd name="T5" fmla="*/ 0 h 667"/>
                <a:gd name="T6" fmla="*/ 1 w 409"/>
                <a:gd name="T7" fmla="*/ 0 h 667"/>
                <a:gd name="T8" fmla="*/ 1 w 409"/>
                <a:gd name="T9" fmla="*/ 0 h 667"/>
                <a:gd name="T10" fmla="*/ 1 w 409"/>
                <a:gd name="T11" fmla="*/ 1 h 667"/>
                <a:gd name="T12" fmla="*/ 1 w 409"/>
                <a:gd name="T13" fmla="*/ 1 h 667"/>
                <a:gd name="T14" fmla="*/ 1 w 409"/>
                <a:gd name="T15" fmla="*/ 1 h 667"/>
                <a:gd name="T16" fmla="*/ 0 w 409"/>
                <a:gd name="T17" fmla="*/ 1 h 667"/>
                <a:gd name="T18" fmla="*/ 0 w 409"/>
                <a:gd name="T19" fmla="*/ 1 h 667"/>
                <a:gd name="T20" fmla="*/ 0 w 409"/>
                <a:gd name="T21" fmla="*/ 1 h 667"/>
                <a:gd name="T22" fmla="*/ 0 w 409"/>
                <a:gd name="T23" fmla="*/ 0 h 667"/>
                <a:gd name="T24" fmla="*/ 0 w 409"/>
                <a:gd name="T25" fmla="*/ 0 h 667"/>
                <a:gd name="T26" fmla="*/ 0 w 409"/>
                <a:gd name="T27" fmla="*/ 0 h 667"/>
                <a:gd name="T28" fmla="*/ 0 w 409"/>
                <a:gd name="T29" fmla="*/ 0 h 667"/>
                <a:gd name="T30" fmla="*/ 0 w 409"/>
                <a:gd name="T31" fmla="*/ 0 h 667"/>
                <a:gd name="T32" fmla="*/ 0 w 409"/>
                <a:gd name="T33" fmla="*/ 0 h 667"/>
                <a:gd name="T34" fmla="*/ 0 w 409"/>
                <a:gd name="T35" fmla="*/ 0 h 667"/>
                <a:gd name="T36" fmla="*/ 0 w 409"/>
                <a:gd name="T37" fmla="*/ 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9" h="667">
                  <a:moveTo>
                    <a:pt x="271" y="124"/>
                  </a:moveTo>
                  <a:cubicBezTo>
                    <a:pt x="288" y="129"/>
                    <a:pt x="311" y="129"/>
                    <a:pt x="328" y="118"/>
                  </a:cubicBezTo>
                  <a:cubicBezTo>
                    <a:pt x="334" y="113"/>
                    <a:pt x="351" y="113"/>
                    <a:pt x="363" y="108"/>
                  </a:cubicBezTo>
                  <a:cubicBezTo>
                    <a:pt x="409" y="98"/>
                    <a:pt x="409" y="98"/>
                    <a:pt x="409" y="98"/>
                  </a:cubicBezTo>
                  <a:cubicBezTo>
                    <a:pt x="403" y="134"/>
                    <a:pt x="346" y="149"/>
                    <a:pt x="323" y="190"/>
                  </a:cubicBezTo>
                  <a:cubicBezTo>
                    <a:pt x="305" y="329"/>
                    <a:pt x="334" y="467"/>
                    <a:pt x="334" y="600"/>
                  </a:cubicBezTo>
                  <a:cubicBezTo>
                    <a:pt x="357" y="626"/>
                    <a:pt x="374" y="626"/>
                    <a:pt x="386" y="657"/>
                  </a:cubicBezTo>
                  <a:cubicBezTo>
                    <a:pt x="363" y="662"/>
                    <a:pt x="328" y="657"/>
                    <a:pt x="311" y="652"/>
                  </a:cubicBezTo>
                  <a:cubicBezTo>
                    <a:pt x="300" y="641"/>
                    <a:pt x="271" y="631"/>
                    <a:pt x="242" y="641"/>
                  </a:cubicBezTo>
                  <a:cubicBezTo>
                    <a:pt x="231" y="667"/>
                    <a:pt x="179" y="652"/>
                    <a:pt x="138" y="657"/>
                  </a:cubicBezTo>
                  <a:cubicBezTo>
                    <a:pt x="219" y="621"/>
                    <a:pt x="190" y="565"/>
                    <a:pt x="208" y="518"/>
                  </a:cubicBezTo>
                  <a:cubicBezTo>
                    <a:pt x="219" y="441"/>
                    <a:pt x="231" y="375"/>
                    <a:pt x="219" y="298"/>
                  </a:cubicBezTo>
                  <a:cubicBezTo>
                    <a:pt x="173" y="262"/>
                    <a:pt x="110" y="236"/>
                    <a:pt x="81" y="195"/>
                  </a:cubicBezTo>
                  <a:cubicBezTo>
                    <a:pt x="64" y="180"/>
                    <a:pt x="0" y="154"/>
                    <a:pt x="41" y="144"/>
                  </a:cubicBezTo>
                  <a:cubicBezTo>
                    <a:pt x="92" y="175"/>
                    <a:pt x="156" y="211"/>
                    <a:pt x="196" y="252"/>
                  </a:cubicBezTo>
                  <a:cubicBezTo>
                    <a:pt x="202" y="252"/>
                    <a:pt x="213" y="257"/>
                    <a:pt x="225" y="257"/>
                  </a:cubicBezTo>
                  <a:cubicBezTo>
                    <a:pt x="231" y="252"/>
                    <a:pt x="231" y="252"/>
                    <a:pt x="231" y="252"/>
                  </a:cubicBezTo>
                  <a:cubicBezTo>
                    <a:pt x="242" y="175"/>
                    <a:pt x="190" y="26"/>
                    <a:pt x="254" y="0"/>
                  </a:cubicBezTo>
                  <a:lnTo>
                    <a:pt x="271" y="12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56" name="Freeform 47">
              <a:extLst>
                <a:ext uri="{FF2B5EF4-FFF2-40B4-BE49-F238E27FC236}">
                  <a16:creationId xmlns:a16="http://schemas.microsoft.com/office/drawing/2014/main" xmlns="" id="{C405FBE9-487F-4626-BA7F-F6DD8F317A79}"/>
                </a:ext>
              </a:extLst>
            </p:cNvPr>
            <p:cNvSpPr>
              <a:spLocks/>
            </p:cNvSpPr>
            <p:nvPr/>
          </p:nvSpPr>
          <p:spPr bwMode="auto">
            <a:xfrm>
              <a:off x="1918" y="2025"/>
              <a:ext cx="88" cy="99"/>
            </a:xfrm>
            <a:custGeom>
              <a:avLst/>
              <a:gdLst>
                <a:gd name="T0" fmla="*/ 1 w 733"/>
                <a:gd name="T1" fmla="*/ 1 h 825"/>
                <a:gd name="T2" fmla="*/ 1 w 733"/>
                <a:gd name="T3" fmla="*/ 1 h 825"/>
                <a:gd name="T4" fmla="*/ 1 w 733"/>
                <a:gd name="T5" fmla="*/ 1 h 825"/>
                <a:gd name="T6" fmla="*/ 1 w 733"/>
                <a:gd name="T7" fmla="*/ 1 h 825"/>
                <a:gd name="T8" fmla="*/ 1 w 733"/>
                <a:gd name="T9" fmla="*/ 1 h 825"/>
                <a:gd name="T10" fmla="*/ 1 w 733"/>
                <a:gd name="T11" fmla="*/ 1 h 825"/>
                <a:gd name="T12" fmla="*/ 1 w 733"/>
                <a:gd name="T13" fmla="*/ 0 h 825"/>
                <a:gd name="T14" fmla="*/ 1 w 733"/>
                <a:gd name="T15" fmla="*/ 0 h 825"/>
                <a:gd name="T16" fmla="*/ 1 w 733"/>
                <a:gd name="T17" fmla="*/ 0 h 825"/>
                <a:gd name="T18" fmla="*/ 1 w 733"/>
                <a:gd name="T19" fmla="*/ 0 h 825"/>
                <a:gd name="T20" fmla="*/ 1 w 733"/>
                <a:gd name="T21" fmla="*/ 0 h 825"/>
                <a:gd name="T22" fmla="*/ 1 w 733"/>
                <a:gd name="T23" fmla="*/ 0 h 825"/>
                <a:gd name="T24" fmla="*/ 0 w 733"/>
                <a:gd name="T25" fmla="*/ 0 h 825"/>
                <a:gd name="T26" fmla="*/ 0 w 733"/>
                <a:gd name="T27" fmla="*/ 0 h 825"/>
                <a:gd name="T28" fmla="*/ 0 w 733"/>
                <a:gd name="T29" fmla="*/ 1 h 825"/>
                <a:gd name="T30" fmla="*/ 0 w 733"/>
                <a:gd name="T31" fmla="*/ 1 h 825"/>
                <a:gd name="T32" fmla="*/ 0 w 733"/>
                <a:gd name="T33" fmla="*/ 1 h 825"/>
                <a:gd name="T34" fmla="*/ 0 w 733"/>
                <a:gd name="T35" fmla="*/ 1 h 825"/>
                <a:gd name="T36" fmla="*/ 0 w 733"/>
                <a:gd name="T37" fmla="*/ 1 h 825"/>
                <a:gd name="T38" fmla="*/ 1 w 733"/>
                <a:gd name="T39" fmla="*/ 1 h 825"/>
                <a:gd name="T40" fmla="*/ 1 w 733"/>
                <a:gd name="T41" fmla="*/ 1 h 825"/>
                <a:gd name="T42" fmla="*/ 1 w 733"/>
                <a:gd name="T43" fmla="*/ 1 h 825"/>
                <a:gd name="T44" fmla="*/ 1 w 733"/>
                <a:gd name="T45" fmla="*/ 1 h 825"/>
                <a:gd name="T46" fmla="*/ 1 w 733"/>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5"/>
                  </a:moveTo>
                  <a:cubicBezTo>
                    <a:pt x="716" y="610"/>
                    <a:pt x="716" y="584"/>
                    <a:pt x="705" y="563"/>
                  </a:cubicBezTo>
                  <a:cubicBezTo>
                    <a:pt x="694" y="528"/>
                    <a:pt x="654" y="507"/>
                    <a:pt x="643" y="471"/>
                  </a:cubicBezTo>
                  <a:cubicBezTo>
                    <a:pt x="637" y="446"/>
                    <a:pt x="631" y="430"/>
                    <a:pt x="614" y="405"/>
                  </a:cubicBezTo>
                  <a:cubicBezTo>
                    <a:pt x="603" y="384"/>
                    <a:pt x="603" y="369"/>
                    <a:pt x="603" y="353"/>
                  </a:cubicBezTo>
                  <a:cubicBezTo>
                    <a:pt x="603" y="343"/>
                    <a:pt x="603" y="328"/>
                    <a:pt x="603" y="318"/>
                  </a:cubicBezTo>
                  <a:cubicBezTo>
                    <a:pt x="591" y="297"/>
                    <a:pt x="569" y="282"/>
                    <a:pt x="569" y="256"/>
                  </a:cubicBezTo>
                  <a:cubicBezTo>
                    <a:pt x="563" y="225"/>
                    <a:pt x="597" y="200"/>
                    <a:pt x="614" y="164"/>
                  </a:cubicBezTo>
                  <a:cubicBezTo>
                    <a:pt x="625" y="143"/>
                    <a:pt x="614" y="113"/>
                    <a:pt x="591" y="92"/>
                  </a:cubicBezTo>
                  <a:cubicBezTo>
                    <a:pt x="563" y="66"/>
                    <a:pt x="552" y="36"/>
                    <a:pt x="546" y="5"/>
                  </a:cubicBezTo>
                  <a:cubicBezTo>
                    <a:pt x="540" y="5"/>
                    <a:pt x="540" y="5"/>
                    <a:pt x="540" y="5"/>
                  </a:cubicBezTo>
                  <a:cubicBezTo>
                    <a:pt x="404" y="0"/>
                    <a:pt x="381" y="46"/>
                    <a:pt x="381" y="46"/>
                  </a:cubicBezTo>
                  <a:cubicBezTo>
                    <a:pt x="381" y="46"/>
                    <a:pt x="279" y="51"/>
                    <a:pt x="233" y="97"/>
                  </a:cubicBezTo>
                  <a:cubicBezTo>
                    <a:pt x="193" y="148"/>
                    <a:pt x="159" y="251"/>
                    <a:pt x="159" y="251"/>
                  </a:cubicBezTo>
                  <a:cubicBezTo>
                    <a:pt x="159" y="251"/>
                    <a:pt x="0" y="399"/>
                    <a:pt x="23" y="440"/>
                  </a:cubicBezTo>
                  <a:cubicBezTo>
                    <a:pt x="46" y="481"/>
                    <a:pt x="80" y="492"/>
                    <a:pt x="80" y="492"/>
                  </a:cubicBezTo>
                  <a:cubicBezTo>
                    <a:pt x="80" y="492"/>
                    <a:pt x="34" y="543"/>
                    <a:pt x="74" y="615"/>
                  </a:cubicBezTo>
                  <a:cubicBezTo>
                    <a:pt x="114" y="686"/>
                    <a:pt x="137" y="681"/>
                    <a:pt x="137" y="681"/>
                  </a:cubicBezTo>
                  <a:cubicBezTo>
                    <a:pt x="137" y="681"/>
                    <a:pt x="108" y="743"/>
                    <a:pt x="199" y="774"/>
                  </a:cubicBezTo>
                  <a:cubicBezTo>
                    <a:pt x="284" y="809"/>
                    <a:pt x="392" y="809"/>
                    <a:pt x="392" y="809"/>
                  </a:cubicBezTo>
                  <a:cubicBezTo>
                    <a:pt x="608" y="815"/>
                    <a:pt x="608" y="815"/>
                    <a:pt x="608" y="815"/>
                  </a:cubicBezTo>
                  <a:cubicBezTo>
                    <a:pt x="608" y="815"/>
                    <a:pt x="648" y="825"/>
                    <a:pt x="694" y="825"/>
                  </a:cubicBezTo>
                  <a:cubicBezTo>
                    <a:pt x="711" y="809"/>
                    <a:pt x="722" y="789"/>
                    <a:pt x="722" y="774"/>
                  </a:cubicBezTo>
                  <a:cubicBezTo>
                    <a:pt x="733" y="727"/>
                    <a:pt x="722" y="681"/>
                    <a:pt x="722"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57" name="Freeform 48">
              <a:extLst>
                <a:ext uri="{FF2B5EF4-FFF2-40B4-BE49-F238E27FC236}">
                  <a16:creationId xmlns:a16="http://schemas.microsoft.com/office/drawing/2014/main" xmlns="" id="{A49FD582-2553-486B-BF9A-BD2A0AE32DE5}"/>
                </a:ext>
              </a:extLst>
            </p:cNvPr>
            <p:cNvSpPr>
              <a:spLocks/>
            </p:cNvSpPr>
            <p:nvPr/>
          </p:nvSpPr>
          <p:spPr bwMode="auto">
            <a:xfrm>
              <a:off x="1984" y="2026"/>
              <a:ext cx="47" cy="98"/>
            </a:xfrm>
            <a:custGeom>
              <a:avLst/>
              <a:gdLst>
                <a:gd name="T0" fmla="*/ 1 w 392"/>
                <a:gd name="T1" fmla="*/ 1 h 817"/>
                <a:gd name="T2" fmla="*/ 1 w 392"/>
                <a:gd name="T3" fmla="*/ 1 h 817"/>
                <a:gd name="T4" fmla="*/ 0 w 392"/>
                <a:gd name="T5" fmla="*/ 0 h 817"/>
                <a:gd name="T6" fmla="*/ 0 w 392"/>
                <a:gd name="T7" fmla="*/ 0 h 817"/>
                <a:gd name="T8" fmla="*/ 0 w 392"/>
                <a:gd name="T9" fmla="*/ 0 h 817"/>
                <a:gd name="T10" fmla="*/ 0 w 392"/>
                <a:gd name="T11" fmla="*/ 0 h 817"/>
                <a:gd name="T12" fmla="*/ 0 w 392"/>
                <a:gd name="T13" fmla="*/ 0 h 817"/>
                <a:gd name="T14" fmla="*/ 0 w 392"/>
                <a:gd name="T15" fmla="*/ 0 h 817"/>
                <a:gd name="T16" fmla="*/ 0 w 392"/>
                <a:gd name="T17" fmla="*/ 0 h 817"/>
                <a:gd name="T18" fmla="*/ 0 w 392"/>
                <a:gd name="T19" fmla="*/ 0 h 817"/>
                <a:gd name="T20" fmla="*/ 0 w 392"/>
                <a:gd name="T21" fmla="*/ 1 h 817"/>
                <a:gd name="T22" fmla="*/ 0 w 392"/>
                <a:gd name="T23" fmla="*/ 1 h 817"/>
                <a:gd name="T24" fmla="*/ 0 w 392"/>
                <a:gd name="T25" fmla="*/ 1 h 817"/>
                <a:gd name="T26" fmla="*/ 0 w 392"/>
                <a:gd name="T27" fmla="*/ 1 h 817"/>
                <a:gd name="T28" fmla="*/ 0 w 392"/>
                <a:gd name="T29" fmla="*/ 1 h 817"/>
                <a:gd name="T30" fmla="*/ 0 w 392"/>
                <a:gd name="T31" fmla="*/ 1 h 817"/>
                <a:gd name="T32" fmla="*/ 0 w 392"/>
                <a:gd name="T33" fmla="*/ 1 h 817"/>
                <a:gd name="T34" fmla="*/ 0 w 392"/>
                <a:gd name="T35" fmla="*/ 1 h 817"/>
                <a:gd name="T36" fmla="*/ 1 w 392"/>
                <a:gd name="T37" fmla="*/ 1 h 817"/>
                <a:gd name="T38" fmla="*/ 1 w 392"/>
                <a:gd name="T39" fmla="*/ 1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8" y="567"/>
                  </a:moveTo>
                  <a:cubicBezTo>
                    <a:pt x="328" y="567"/>
                    <a:pt x="392" y="541"/>
                    <a:pt x="375" y="444"/>
                  </a:cubicBezTo>
                  <a:cubicBezTo>
                    <a:pt x="363" y="347"/>
                    <a:pt x="294" y="311"/>
                    <a:pt x="294" y="311"/>
                  </a:cubicBezTo>
                  <a:cubicBezTo>
                    <a:pt x="294" y="311"/>
                    <a:pt x="369" y="245"/>
                    <a:pt x="311" y="194"/>
                  </a:cubicBezTo>
                  <a:cubicBezTo>
                    <a:pt x="254" y="143"/>
                    <a:pt x="179" y="112"/>
                    <a:pt x="179" y="112"/>
                  </a:cubicBezTo>
                  <a:cubicBezTo>
                    <a:pt x="179" y="112"/>
                    <a:pt x="167" y="10"/>
                    <a:pt x="0" y="0"/>
                  </a:cubicBezTo>
                  <a:cubicBezTo>
                    <a:pt x="6" y="31"/>
                    <a:pt x="17" y="61"/>
                    <a:pt x="46" y="87"/>
                  </a:cubicBezTo>
                  <a:cubicBezTo>
                    <a:pt x="69" y="107"/>
                    <a:pt x="81" y="138"/>
                    <a:pt x="69" y="158"/>
                  </a:cubicBezTo>
                  <a:cubicBezTo>
                    <a:pt x="52" y="194"/>
                    <a:pt x="17" y="220"/>
                    <a:pt x="23" y="250"/>
                  </a:cubicBezTo>
                  <a:cubicBezTo>
                    <a:pt x="23" y="276"/>
                    <a:pt x="46" y="291"/>
                    <a:pt x="58" y="311"/>
                  </a:cubicBezTo>
                  <a:cubicBezTo>
                    <a:pt x="58" y="322"/>
                    <a:pt x="58" y="337"/>
                    <a:pt x="58" y="347"/>
                  </a:cubicBezTo>
                  <a:cubicBezTo>
                    <a:pt x="58" y="363"/>
                    <a:pt x="58" y="378"/>
                    <a:pt x="69" y="398"/>
                  </a:cubicBezTo>
                  <a:cubicBezTo>
                    <a:pt x="87" y="424"/>
                    <a:pt x="92" y="439"/>
                    <a:pt x="98" y="465"/>
                  </a:cubicBezTo>
                  <a:cubicBezTo>
                    <a:pt x="110" y="500"/>
                    <a:pt x="150" y="521"/>
                    <a:pt x="161" y="556"/>
                  </a:cubicBezTo>
                  <a:cubicBezTo>
                    <a:pt x="173" y="577"/>
                    <a:pt x="173" y="602"/>
                    <a:pt x="179" y="628"/>
                  </a:cubicBezTo>
                  <a:cubicBezTo>
                    <a:pt x="179" y="674"/>
                    <a:pt x="190" y="720"/>
                    <a:pt x="179" y="766"/>
                  </a:cubicBezTo>
                  <a:cubicBezTo>
                    <a:pt x="179" y="781"/>
                    <a:pt x="167" y="801"/>
                    <a:pt x="150" y="817"/>
                  </a:cubicBezTo>
                  <a:cubicBezTo>
                    <a:pt x="167" y="817"/>
                    <a:pt x="184" y="817"/>
                    <a:pt x="202" y="812"/>
                  </a:cubicBezTo>
                  <a:cubicBezTo>
                    <a:pt x="259" y="796"/>
                    <a:pt x="369" y="720"/>
                    <a:pt x="369" y="659"/>
                  </a:cubicBezTo>
                  <a:cubicBezTo>
                    <a:pt x="380" y="587"/>
                    <a:pt x="328" y="567"/>
                    <a:pt x="328"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58" name="Freeform 49">
              <a:extLst>
                <a:ext uri="{FF2B5EF4-FFF2-40B4-BE49-F238E27FC236}">
                  <a16:creationId xmlns:a16="http://schemas.microsoft.com/office/drawing/2014/main" xmlns="" id="{8086DF9D-90F9-4233-A3A1-86C273272558}"/>
                </a:ext>
              </a:extLst>
            </p:cNvPr>
            <p:cNvSpPr>
              <a:spLocks/>
            </p:cNvSpPr>
            <p:nvPr/>
          </p:nvSpPr>
          <p:spPr bwMode="auto">
            <a:xfrm>
              <a:off x="1947" y="2084"/>
              <a:ext cx="48" cy="80"/>
            </a:xfrm>
            <a:custGeom>
              <a:avLst/>
              <a:gdLst>
                <a:gd name="T0" fmla="*/ 0 w 400"/>
                <a:gd name="T1" fmla="*/ 0 h 667"/>
                <a:gd name="T2" fmla="*/ 1 w 400"/>
                <a:gd name="T3" fmla="*/ 0 h 667"/>
                <a:gd name="T4" fmla="*/ 1 w 400"/>
                <a:gd name="T5" fmla="*/ 0 h 667"/>
                <a:gd name="T6" fmla="*/ 1 w 400"/>
                <a:gd name="T7" fmla="*/ 0 h 667"/>
                <a:gd name="T8" fmla="*/ 1 w 400"/>
                <a:gd name="T9" fmla="*/ 0 h 667"/>
                <a:gd name="T10" fmla="*/ 1 w 400"/>
                <a:gd name="T11" fmla="*/ 1 h 667"/>
                <a:gd name="T12" fmla="*/ 1 w 400"/>
                <a:gd name="T13" fmla="*/ 1 h 667"/>
                <a:gd name="T14" fmla="*/ 0 w 400"/>
                <a:gd name="T15" fmla="*/ 1 h 667"/>
                <a:gd name="T16" fmla="*/ 0 w 400"/>
                <a:gd name="T17" fmla="*/ 1 h 667"/>
                <a:gd name="T18" fmla="*/ 0 w 400"/>
                <a:gd name="T19" fmla="*/ 1 h 667"/>
                <a:gd name="T20" fmla="*/ 0 w 400"/>
                <a:gd name="T21" fmla="*/ 1 h 667"/>
                <a:gd name="T22" fmla="*/ 0 w 400"/>
                <a:gd name="T23" fmla="*/ 0 h 667"/>
                <a:gd name="T24" fmla="*/ 0 w 400"/>
                <a:gd name="T25" fmla="*/ 0 h 667"/>
                <a:gd name="T26" fmla="*/ 0 w 400"/>
                <a:gd name="T27" fmla="*/ 0 h 667"/>
                <a:gd name="T28" fmla="*/ 0 w 400"/>
                <a:gd name="T29" fmla="*/ 0 h 667"/>
                <a:gd name="T30" fmla="*/ 0 w 400"/>
                <a:gd name="T31" fmla="*/ 0 h 667"/>
                <a:gd name="T32" fmla="*/ 0 w 400"/>
                <a:gd name="T33" fmla="*/ 0 h 667"/>
                <a:gd name="T34" fmla="*/ 0 w 400"/>
                <a:gd name="T35" fmla="*/ 0 h 667"/>
                <a:gd name="T36" fmla="*/ 0 w 400"/>
                <a:gd name="T37" fmla="*/ 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67">
                  <a:moveTo>
                    <a:pt x="265" y="124"/>
                  </a:moveTo>
                  <a:cubicBezTo>
                    <a:pt x="281" y="129"/>
                    <a:pt x="304" y="129"/>
                    <a:pt x="321" y="118"/>
                  </a:cubicBezTo>
                  <a:cubicBezTo>
                    <a:pt x="327" y="113"/>
                    <a:pt x="343" y="113"/>
                    <a:pt x="355" y="108"/>
                  </a:cubicBezTo>
                  <a:cubicBezTo>
                    <a:pt x="400" y="98"/>
                    <a:pt x="400" y="98"/>
                    <a:pt x="400" y="98"/>
                  </a:cubicBezTo>
                  <a:cubicBezTo>
                    <a:pt x="394" y="134"/>
                    <a:pt x="332" y="149"/>
                    <a:pt x="315" y="190"/>
                  </a:cubicBezTo>
                  <a:cubicBezTo>
                    <a:pt x="298" y="334"/>
                    <a:pt x="327" y="467"/>
                    <a:pt x="321" y="600"/>
                  </a:cubicBezTo>
                  <a:cubicBezTo>
                    <a:pt x="343" y="626"/>
                    <a:pt x="360" y="626"/>
                    <a:pt x="377" y="657"/>
                  </a:cubicBezTo>
                  <a:cubicBezTo>
                    <a:pt x="355" y="662"/>
                    <a:pt x="321" y="657"/>
                    <a:pt x="304" y="652"/>
                  </a:cubicBezTo>
                  <a:cubicBezTo>
                    <a:pt x="293" y="641"/>
                    <a:pt x="265" y="631"/>
                    <a:pt x="236" y="641"/>
                  </a:cubicBezTo>
                  <a:cubicBezTo>
                    <a:pt x="225" y="667"/>
                    <a:pt x="169" y="652"/>
                    <a:pt x="135" y="657"/>
                  </a:cubicBezTo>
                  <a:cubicBezTo>
                    <a:pt x="208" y="621"/>
                    <a:pt x="186" y="565"/>
                    <a:pt x="203" y="518"/>
                  </a:cubicBezTo>
                  <a:cubicBezTo>
                    <a:pt x="208" y="441"/>
                    <a:pt x="225" y="375"/>
                    <a:pt x="208" y="298"/>
                  </a:cubicBezTo>
                  <a:cubicBezTo>
                    <a:pt x="169" y="262"/>
                    <a:pt x="107" y="236"/>
                    <a:pt x="73" y="195"/>
                  </a:cubicBezTo>
                  <a:cubicBezTo>
                    <a:pt x="62" y="180"/>
                    <a:pt x="0" y="154"/>
                    <a:pt x="39" y="144"/>
                  </a:cubicBezTo>
                  <a:cubicBezTo>
                    <a:pt x="90" y="175"/>
                    <a:pt x="152" y="211"/>
                    <a:pt x="191" y="252"/>
                  </a:cubicBezTo>
                  <a:cubicBezTo>
                    <a:pt x="197" y="257"/>
                    <a:pt x="208" y="257"/>
                    <a:pt x="220" y="257"/>
                  </a:cubicBezTo>
                  <a:cubicBezTo>
                    <a:pt x="225" y="252"/>
                    <a:pt x="225" y="252"/>
                    <a:pt x="225" y="252"/>
                  </a:cubicBezTo>
                  <a:cubicBezTo>
                    <a:pt x="236" y="175"/>
                    <a:pt x="186" y="26"/>
                    <a:pt x="248" y="0"/>
                  </a:cubicBezTo>
                  <a:lnTo>
                    <a:pt x="265" y="12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59" name="Freeform 50">
              <a:extLst>
                <a:ext uri="{FF2B5EF4-FFF2-40B4-BE49-F238E27FC236}">
                  <a16:creationId xmlns:a16="http://schemas.microsoft.com/office/drawing/2014/main" xmlns="" id="{85292036-7771-4956-AC61-77DBBFDB3AEC}"/>
                </a:ext>
              </a:extLst>
            </p:cNvPr>
            <p:cNvSpPr>
              <a:spLocks/>
            </p:cNvSpPr>
            <p:nvPr/>
          </p:nvSpPr>
          <p:spPr bwMode="auto">
            <a:xfrm>
              <a:off x="1306" y="2162"/>
              <a:ext cx="88" cy="99"/>
            </a:xfrm>
            <a:custGeom>
              <a:avLst/>
              <a:gdLst>
                <a:gd name="T0" fmla="*/ 1 w 734"/>
                <a:gd name="T1" fmla="*/ 1 h 817"/>
                <a:gd name="T2" fmla="*/ 1 w 734"/>
                <a:gd name="T3" fmla="*/ 1 h 817"/>
                <a:gd name="T4" fmla="*/ 1 w 734"/>
                <a:gd name="T5" fmla="*/ 1 h 817"/>
                <a:gd name="T6" fmla="*/ 1 w 734"/>
                <a:gd name="T7" fmla="*/ 1 h 817"/>
                <a:gd name="T8" fmla="*/ 1 w 734"/>
                <a:gd name="T9" fmla="*/ 1 h 817"/>
                <a:gd name="T10" fmla="*/ 1 w 734"/>
                <a:gd name="T11" fmla="*/ 1 h 817"/>
                <a:gd name="T12" fmla="*/ 1 w 734"/>
                <a:gd name="T13" fmla="*/ 0 h 817"/>
                <a:gd name="T14" fmla="*/ 1 w 734"/>
                <a:gd name="T15" fmla="*/ 0 h 817"/>
                <a:gd name="T16" fmla="*/ 1 w 734"/>
                <a:gd name="T17" fmla="*/ 0 h 817"/>
                <a:gd name="T18" fmla="*/ 1 w 734"/>
                <a:gd name="T19" fmla="*/ 0 h 817"/>
                <a:gd name="T20" fmla="*/ 1 w 734"/>
                <a:gd name="T21" fmla="*/ 0 h 817"/>
                <a:gd name="T22" fmla="*/ 1 w 734"/>
                <a:gd name="T23" fmla="*/ 0 h 817"/>
                <a:gd name="T24" fmla="*/ 0 w 734"/>
                <a:gd name="T25" fmla="*/ 0 h 817"/>
                <a:gd name="T26" fmla="*/ 0 w 734"/>
                <a:gd name="T27" fmla="*/ 0 h 817"/>
                <a:gd name="T28" fmla="*/ 0 w 734"/>
                <a:gd name="T29" fmla="*/ 1 h 817"/>
                <a:gd name="T30" fmla="*/ 0 w 734"/>
                <a:gd name="T31" fmla="*/ 1 h 817"/>
                <a:gd name="T32" fmla="*/ 0 w 734"/>
                <a:gd name="T33" fmla="*/ 1 h 817"/>
                <a:gd name="T34" fmla="*/ 0 w 734"/>
                <a:gd name="T35" fmla="*/ 1 h 817"/>
                <a:gd name="T36" fmla="*/ 0 w 734"/>
                <a:gd name="T37" fmla="*/ 1 h 817"/>
                <a:gd name="T38" fmla="*/ 1 w 734"/>
                <a:gd name="T39" fmla="*/ 1 h 817"/>
                <a:gd name="T40" fmla="*/ 1 w 734"/>
                <a:gd name="T41" fmla="*/ 1 h 817"/>
                <a:gd name="T42" fmla="*/ 1 w 734"/>
                <a:gd name="T43" fmla="*/ 1 h 817"/>
                <a:gd name="T44" fmla="*/ 1 w 734"/>
                <a:gd name="T45" fmla="*/ 1 h 817"/>
                <a:gd name="T46" fmla="*/ 1 w 734"/>
                <a:gd name="T47" fmla="*/ 1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17">
                  <a:moveTo>
                    <a:pt x="722" y="629"/>
                  </a:moveTo>
                  <a:cubicBezTo>
                    <a:pt x="717" y="604"/>
                    <a:pt x="717" y="579"/>
                    <a:pt x="705" y="558"/>
                  </a:cubicBezTo>
                  <a:cubicBezTo>
                    <a:pt x="688" y="528"/>
                    <a:pt x="649" y="503"/>
                    <a:pt x="643" y="467"/>
                  </a:cubicBezTo>
                  <a:cubicBezTo>
                    <a:pt x="637" y="442"/>
                    <a:pt x="631" y="427"/>
                    <a:pt x="614" y="401"/>
                  </a:cubicBezTo>
                  <a:cubicBezTo>
                    <a:pt x="603" y="386"/>
                    <a:pt x="603" y="366"/>
                    <a:pt x="597" y="350"/>
                  </a:cubicBezTo>
                  <a:cubicBezTo>
                    <a:pt x="597" y="340"/>
                    <a:pt x="603" y="325"/>
                    <a:pt x="597" y="315"/>
                  </a:cubicBezTo>
                  <a:cubicBezTo>
                    <a:pt x="592" y="295"/>
                    <a:pt x="569" y="279"/>
                    <a:pt x="563" y="254"/>
                  </a:cubicBezTo>
                  <a:cubicBezTo>
                    <a:pt x="563" y="224"/>
                    <a:pt x="597" y="198"/>
                    <a:pt x="609" y="163"/>
                  </a:cubicBezTo>
                  <a:cubicBezTo>
                    <a:pt x="626" y="142"/>
                    <a:pt x="614" y="112"/>
                    <a:pt x="592" y="92"/>
                  </a:cubicBezTo>
                  <a:cubicBezTo>
                    <a:pt x="563" y="66"/>
                    <a:pt x="546" y="36"/>
                    <a:pt x="546" y="6"/>
                  </a:cubicBezTo>
                  <a:cubicBezTo>
                    <a:pt x="541" y="6"/>
                    <a:pt x="541" y="6"/>
                    <a:pt x="541" y="6"/>
                  </a:cubicBezTo>
                  <a:cubicBezTo>
                    <a:pt x="404" y="0"/>
                    <a:pt x="381" y="46"/>
                    <a:pt x="381" y="46"/>
                  </a:cubicBezTo>
                  <a:cubicBezTo>
                    <a:pt x="381" y="46"/>
                    <a:pt x="279" y="51"/>
                    <a:pt x="234" y="97"/>
                  </a:cubicBezTo>
                  <a:cubicBezTo>
                    <a:pt x="188" y="148"/>
                    <a:pt x="160" y="249"/>
                    <a:pt x="160" y="249"/>
                  </a:cubicBezTo>
                  <a:cubicBezTo>
                    <a:pt x="160" y="249"/>
                    <a:pt x="0" y="396"/>
                    <a:pt x="23" y="437"/>
                  </a:cubicBezTo>
                  <a:cubicBezTo>
                    <a:pt x="46" y="477"/>
                    <a:pt x="80" y="487"/>
                    <a:pt x="80" y="487"/>
                  </a:cubicBezTo>
                  <a:cubicBezTo>
                    <a:pt x="80" y="487"/>
                    <a:pt x="35" y="538"/>
                    <a:pt x="74" y="609"/>
                  </a:cubicBezTo>
                  <a:cubicBezTo>
                    <a:pt x="114" y="680"/>
                    <a:pt x="137" y="675"/>
                    <a:pt x="137" y="675"/>
                  </a:cubicBezTo>
                  <a:cubicBezTo>
                    <a:pt x="137" y="675"/>
                    <a:pt x="108" y="736"/>
                    <a:pt x="194" y="766"/>
                  </a:cubicBezTo>
                  <a:cubicBezTo>
                    <a:pt x="285" y="802"/>
                    <a:pt x="393" y="802"/>
                    <a:pt x="393" y="802"/>
                  </a:cubicBezTo>
                  <a:cubicBezTo>
                    <a:pt x="609" y="807"/>
                    <a:pt x="609" y="807"/>
                    <a:pt x="609" y="807"/>
                  </a:cubicBezTo>
                  <a:cubicBezTo>
                    <a:pt x="609" y="807"/>
                    <a:pt x="649" y="817"/>
                    <a:pt x="694" y="817"/>
                  </a:cubicBezTo>
                  <a:cubicBezTo>
                    <a:pt x="705" y="802"/>
                    <a:pt x="722" y="782"/>
                    <a:pt x="722" y="766"/>
                  </a:cubicBezTo>
                  <a:cubicBezTo>
                    <a:pt x="734" y="721"/>
                    <a:pt x="722" y="675"/>
                    <a:pt x="722"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60" name="Freeform 51">
              <a:extLst>
                <a:ext uri="{FF2B5EF4-FFF2-40B4-BE49-F238E27FC236}">
                  <a16:creationId xmlns:a16="http://schemas.microsoft.com/office/drawing/2014/main" xmlns="" id="{A380C50E-DBCC-4BD3-86F0-A81F4AFA3BB3}"/>
                </a:ext>
              </a:extLst>
            </p:cNvPr>
            <p:cNvSpPr>
              <a:spLocks/>
            </p:cNvSpPr>
            <p:nvPr/>
          </p:nvSpPr>
          <p:spPr bwMode="auto">
            <a:xfrm>
              <a:off x="1372" y="2162"/>
              <a:ext cx="46" cy="99"/>
            </a:xfrm>
            <a:custGeom>
              <a:avLst/>
              <a:gdLst>
                <a:gd name="T0" fmla="*/ 1 w 384"/>
                <a:gd name="T1" fmla="*/ 1 h 825"/>
                <a:gd name="T2" fmla="*/ 1 w 384"/>
                <a:gd name="T3" fmla="*/ 1 h 825"/>
                <a:gd name="T4" fmla="*/ 0 w 384"/>
                <a:gd name="T5" fmla="*/ 1 h 825"/>
                <a:gd name="T6" fmla="*/ 0 w 384"/>
                <a:gd name="T7" fmla="*/ 0 h 825"/>
                <a:gd name="T8" fmla="*/ 0 w 384"/>
                <a:gd name="T9" fmla="*/ 0 h 825"/>
                <a:gd name="T10" fmla="*/ 0 w 384"/>
                <a:gd name="T11" fmla="*/ 0 h 825"/>
                <a:gd name="T12" fmla="*/ 0 w 384"/>
                <a:gd name="T13" fmla="*/ 0 h 825"/>
                <a:gd name="T14" fmla="*/ 0 w 384"/>
                <a:gd name="T15" fmla="*/ 0 h 825"/>
                <a:gd name="T16" fmla="*/ 0 w 384"/>
                <a:gd name="T17" fmla="*/ 0 h 825"/>
                <a:gd name="T18" fmla="*/ 0 w 384"/>
                <a:gd name="T19" fmla="*/ 1 h 825"/>
                <a:gd name="T20" fmla="*/ 0 w 384"/>
                <a:gd name="T21" fmla="*/ 1 h 825"/>
                <a:gd name="T22" fmla="*/ 0 w 384"/>
                <a:gd name="T23" fmla="*/ 1 h 825"/>
                <a:gd name="T24" fmla="*/ 0 w 384"/>
                <a:gd name="T25" fmla="*/ 1 h 825"/>
                <a:gd name="T26" fmla="*/ 0 w 384"/>
                <a:gd name="T27" fmla="*/ 1 h 825"/>
                <a:gd name="T28" fmla="*/ 0 w 384"/>
                <a:gd name="T29" fmla="*/ 1 h 825"/>
                <a:gd name="T30" fmla="*/ 0 w 384"/>
                <a:gd name="T31" fmla="*/ 1 h 825"/>
                <a:gd name="T32" fmla="*/ 0 w 384"/>
                <a:gd name="T33" fmla="*/ 1 h 825"/>
                <a:gd name="T34" fmla="*/ 0 w 384"/>
                <a:gd name="T35" fmla="*/ 1 h 825"/>
                <a:gd name="T36" fmla="*/ 1 w 384"/>
                <a:gd name="T37" fmla="*/ 1 h 825"/>
                <a:gd name="T38" fmla="*/ 1 w 384"/>
                <a:gd name="T39" fmla="*/ 1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4" h="825">
                  <a:moveTo>
                    <a:pt x="322" y="569"/>
                  </a:moveTo>
                  <a:cubicBezTo>
                    <a:pt x="322" y="569"/>
                    <a:pt x="384" y="544"/>
                    <a:pt x="367" y="446"/>
                  </a:cubicBezTo>
                  <a:cubicBezTo>
                    <a:pt x="350" y="349"/>
                    <a:pt x="288" y="313"/>
                    <a:pt x="288" y="313"/>
                  </a:cubicBezTo>
                  <a:cubicBezTo>
                    <a:pt x="288" y="313"/>
                    <a:pt x="356" y="246"/>
                    <a:pt x="305" y="195"/>
                  </a:cubicBezTo>
                  <a:cubicBezTo>
                    <a:pt x="249" y="144"/>
                    <a:pt x="175" y="113"/>
                    <a:pt x="175" y="113"/>
                  </a:cubicBezTo>
                  <a:cubicBezTo>
                    <a:pt x="175" y="113"/>
                    <a:pt x="164" y="11"/>
                    <a:pt x="0" y="0"/>
                  </a:cubicBezTo>
                  <a:cubicBezTo>
                    <a:pt x="0" y="31"/>
                    <a:pt x="17" y="62"/>
                    <a:pt x="46" y="88"/>
                  </a:cubicBezTo>
                  <a:cubicBezTo>
                    <a:pt x="68" y="108"/>
                    <a:pt x="79" y="139"/>
                    <a:pt x="62" y="159"/>
                  </a:cubicBezTo>
                  <a:cubicBezTo>
                    <a:pt x="51" y="195"/>
                    <a:pt x="17" y="221"/>
                    <a:pt x="17" y="252"/>
                  </a:cubicBezTo>
                  <a:cubicBezTo>
                    <a:pt x="23" y="277"/>
                    <a:pt x="46" y="293"/>
                    <a:pt x="51" y="313"/>
                  </a:cubicBezTo>
                  <a:cubicBezTo>
                    <a:pt x="57" y="323"/>
                    <a:pt x="51" y="339"/>
                    <a:pt x="51" y="349"/>
                  </a:cubicBezTo>
                  <a:cubicBezTo>
                    <a:pt x="57" y="364"/>
                    <a:pt x="57" y="385"/>
                    <a:pt x="68" y="400"/>
                  </a:cubicBezTo>
                  <a:cubicBezTo>
                    <a:pt x="85" y="426"/>
                    <a:pt x="91" y="441"/>
                    <a:pt x="96" y="467"/>
                  </a:cubicBezTo>
                  <a:cubicBezTo>
                    <a:pt x="102" y="503"/>
                    <a:pt x="141" y="528"/>
                    <a:pt x="158" y="559"/>
                  </a:cubicBezTo>
                  <a:cubicBezTo>
                    <a:pt x="170" y="580"/>
                    <a:pt x="170" y="605"/>
                    <a:pt x="175" y="631"/>
                  </a:cubicBezTo>
                  <a:cubicBezTo>
                    <a:pt x="175" y="677"/>
                    <a:pt x="186" y="723"/>
                    <a:pt x="175" y="769"/>
                  </a:cubicBezTo>
                  <a:cubicBezTo>
                    <a:pt x="175" y="784"/>
                    <a:pt x="158" y="805"/>
                    <a:pt x="147" y="820"/>
                  </a:cubicBezTo>
                  <a:cubicBezTo>
                    <a:pt x="164" y="825"/>
                    <a:pt x="181" y="820"/>
                    <a:pt x="198" y="815"/>
                  </a:cubicBezTo>
                  <a:cubicBezTo>
                    <a:pt x="254" y="800"/>
                    <a:pt x="356" y="723"/>
                    <a:pt x="361" y="661"/>
                  </a:cubicBezTo>
                  <a:cubicBezTo>
                    <a:pt x="367" y="590"/>
                    <a:pt x="322" y="569"/>
                    <a:pt x="322"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61" name="Freeform 52">
              <a:extLst>
                <a:ext uri="{FF2B5EF4-FFF2-40B4-BE49-F238E27FC236}">
                  <a16:creationId xmlns:a16="http://schemas.microsoft.com/office/drawing/2014/main" xmlns="" id="{6D0D92F3-A163-4935-AC43-AB48D2F44297}"/>
                </a:ext>
              </a:extLst>
            </p:cNvPr>
            <p:cNvSpPr>
              <a:spLocks/>
            </p:cNvSpPr>
            <p:nvPr/>
          </p:nvSpPr>
          <p:spPr bwMode="auto">
            <a:xfrm>
              <a:off x="1335" y="2222"/>
              <a:ext cx="48" cy="80"/>
            </a:xfrm>
            <a:custGeom>
              <a:avLst/>
              <a:gdLst>
                <a:gd name="T0" fmla="*/ 0 w 400"/>
                <a:gd name="T1" fmla="*/ 0 h 659"/>
                <a:gd name="T2" fmla="*/ 1 w 400"/>
                <a:gd name="T3" fmla="*/ 0 h 659"/>
                <a:gd name="T4" fmla="*/ 1 w 400"/>
                <a:gd name="T5" fmla="*/ 0 h 659"/>
                <a:gd name="T6" fmla="*/ 1 w 400"/>
                <a:gd name="T7" fmla="*/ 0 h 659"/>
                <a:gd name="T8" fmla="*/ 1 w 400"/>
                <a:gd name="T9" fmla="*/ 0 h 659"/>
                <a:gd name="T10" fmla="*/ 1 w 400"/>
                <a:gd name="T11" fmla="*/ 1 h 659"/>
                <a:gd name="T12" fmla="*/ 1 w 400"/>
                <a:gd name="T13" fmla="*/ 1 h 659"/>
                <a:gd name="T14" fmla="*/ 0 w 400"/>
                <a:gd name="T15" fmla="*/ 1 h 659"/>
                <a:gd name="T16" fmla="*/ 0 w 400"/>
                <a:gd name="T17" fmla="*/ 1 h 659"/>
                <a:gd name="T18" fmla="*/ 0 w 400"/>
                <a:gd name="T19" fmla="*/ 1 h 659"/>
                <a:gd name="T20" fmla="*/ 0 w 400"/>
                <a:gd name="T21" fmla="*/ 1 h 659"/>
                <a:gd name="T22" fmla="*/ 0 w 400"/>
                <a:gd name="T23" fmla="*/ 0 h 659"/>
                <a:gd name="T24" fmla="*/ 0 w 400"/>
                <a:gd name="T25" fmla="*/ 0 h 659"/>
                <a:gd name="T26" fmla="*/ 0 w 400"/>
                <a:gd name="T27" fmla="*/ 0 h 659"/>
                <a:gd name="T28" fmla="*/ 0 w 400"/>
                <a:gd name="T29" fmla="*/ 0 h 659"/>
                <a:gd name="T30" fmla="*/ 0 w 400"/>
                <a:gd name="T31" fmla="*/ 0 h 659"/>
                <a:gd name="T32" fmla="*/ 0 w 400"/>
                <a:gd name="T33" fmla="*/ 0 h 659"/>
                <a:gd name="T34" fmla="*/ 0 w 400"/>
                <a:gd name="T35" fmla="*/ 0 h 659"/>
                <a:gd name="T36" fmla="*/ 0 w 400"/>
                <a:gd name="T37" fmla="*/ 0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9">
                  <a:moveTo>
                    <a:pt x="269" y="118"/>
                  </a:moveTo>
                  <a:cubicBezTo>
                    <a:pt x="286" y="123"/>
                    <a:pt x="309" y="123"/>
                    <a:pt x="326" y="113"/>
                  </a:cubicBezTo>
                  <a:cubicBezTo>
                    <a:pt x="332" y="108"/>
                    <a:pt x="349" y="108"/>
                    <a:pt x="360" y="103"/>
                  </a:cubicBezTo>
                  <a:cubicBezTo>
                    <a:pt x="400" y="92"/>
                    <a:pt x="400" y="92"/>
                    <a:pt x="400" y="92"/>
                  </a:cubicBezTo>
                  <a:cubicBezTo>
                    <a:pt x="400" y="128"/>
                    <a:pt x="337" y="143"/>
                    <a:pt x="320" y="184"/>
                  </a:cubicBezTo>
                  <a:cubicBezTo>
                    <a:pt x="303" y="327"/>
                    <a:pt x="332" y="460"/>
                    <a:pt x="326" y="592"/>
                  </a:cubicBezTo>
                  <a:cubicBezTo>
                    <a:pt x="349" y="618"/>
                    <a:pt x="366" y="618"/>
                    <a:pt x="377" y="649"/>
                  </a:cubicBezTo>
                  <a:cubicBezTo>
                    <a:pt x="360" y="654"/>
                    <a:pt x="326" y="649"/>
                    <a:pt x="309" y="643"/>
                  </a:cubicBezTo>
                  <a:cubicBezTo>
                    <a:pt x="297" y="633"/>
                    <a:pt x="269" y="623"/>
                    <a:pt x="240" y="633"/>
                  </a:cubicBezTo>
                  <a:cubicBezTo>
                    <a:pt x="229" y="659"/>
                    <a:pt x="172" y="643"/>
                    <a:pt x="137" y="649"/>
                  </a:cubicBezTo>
                  <a:cubicBezTo>
                    <a:pt x="212" y="613"/>
                    <a:pt x="189" y="557"/>
                    <a:pt x="206" y="511"/>
                  </a:cubicBezTo>
                  <a:cubicBezTo>
                    <a:pt x="212" y="434"/>
                    <a:pt x="229" y="368"/>
                    <a:pt x="212" y="291"/>
                  </a:cubicBezTo>
                  <a:cubicBezTo>
                    <a:pt x="172" y="256"/>
                    <a:pt x="109" y="230"/>
                    <a:pt x="74" y="189"/>
                  </a:cubicBezTo>
                  <a:cubicBezTo>
                    <a:pt x="63" y="174"/>
                    <a:pt x="0" y="148"/>
                    <a:pt x="34" y="138"/>
                  </a:cubicBezTo>
                  <a:cubicBezTo>
                    <a:pt x="92" y="169"/>
                    <a:pt x="154" y="205"/>
                    <a:pt x="194" y="245"/>
                  </a:cubicBezTo>
                  <a:cubicBezTo>
                    <a:pt x="200" y="251"/>
                    <a:pt x="206" y="251"/>
                    <a:pt x="217" y="251"/>
                  </a:cubicBezTo>
                  <a:cubicBezTo>
                    <a:pt x="229" y="245"/>
                    <a:pt x="229" y="245"/>
                    <a:pt x="229" y="245"/>
                  </a:cubicBezTo>
                  <a:cubicBezTo>
                    <a:pt x="240" y="169"/>
                    <a:pt x="189" y="21"/>
                    <a:pt x="246" y="0"/>
                  </a:cubicBezTo>
                  <a:lnTo>
                    <a:pt x="269" y="118"/>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62" name="Freeform 53">
              <a:extLst>
                <a:ext uri="{FF2B5EF4-FFF2-40B4-BE49-F238E27FC236}">
                  <a16:creationId xmlns:a16="http://schemas.microsoft.com/office/drawing/2014/main" xmlns="" id="{C6FA8D42-E669-4A39-B137-8EFCC1E4DF56}"/>
                </a:ext>
              </a:extLst>
            </p:cNvPr>
            <p:cNvSpPr>
              <a:spLocks/>
            </p:cNvSpPr>
            <p:nvPr/>
          </p:nvSpPr>
          <p:spPr bwMode="auto">
            <a:xfrm>
              <a:off x="1271" y="2261"/>
              <a:ext cx="88" cy="99"/>
            </a:xfrm>
            <a:custGeom>
              <a:avLst/>
              <a:gdLst>
                <a:gd name="T0" fmla="*/ 1 w 733"/>
                <a:gd name="T1" fmla="*/ 1 h 825"/>
                <a:gd name="T2" fmla="*/ 1 w 733"/>
                <a:gd name="T3" fmla="*/ 1 h 825"/>
                <a:gd name="T4" fmla="*/ 1 w 733"/>
                <a:gd name="T5" fmla="*/ 1 h 825"/>
                <a:gd name="T6" fmla="*/ 1 w 733"/>
                <a:gd name="T7" fmla="*/ 1 h 825"/>
                <a:gd name="T8" fmla="*/ 1 w 733"/>
                <a:gd name="T9" fmla="*/ 1 h 825"/>
                <a:gd name="T10" fmla="*/ 1 w 733"/>
                <a:gd name="T11" fmla="*/ 1 h 825"/>
                <a:gd name="T12" fmla="*/ 1 w 733"/>
                <a:gd name="T13" fmla="*/ 0 h 825"/>
                <a:gd name="T14" fmla="*/ 1 w 733"/>
                <a:gd name="T15" fmla="*/ 0 h 825"/>
                <a:gd name="T16" fmla="*/ 1 w 733"/>
                <a:gd name="T17" fmla="*/ 0 h 825"/>
                <a:gd name="T18" fmla="*/ 1 w 733"/>
                <a:gd name="T19" fmla="*/ 0 h 825"/>
                <a:gd name="T20" fmla="*/ 1 w 733"/>
                <a:gd name="T21" fmla="*/ 0 h 825"/>
                <a:gd name="T22" fmla="*/ 1 w 733"/>
                <a:gd name="T23" fmla="*/ 0 h 825"/>
                <a:gd name="T24" fmla="*/ 0 w 733"/>
                <a:gd name="T25" fmla="*/ 0 h 825"/>
                <a:gd name="T26" fmla="*/ 0 w 733"/>
                <a:gd name="T27" fmla="*/ 0 h 825"/>
                <a:gd name="T28" fmla="*/ 0 w 733"/>
                <a:gd name="T29" fmla="*/ 1 h 825"/>
                <a:gd name="T30" fmla="*/ 0 w 733"/>
                <a:gd name="T31" fmla="*/ 1 h 825"/>
                <a:gd name="T32" fmla="*/ 0 w 733"/>
                <a:gd name="T33" fmla="*/ 1 h 825"/>
                <a:gd name="T34" fmla="*/ 0 w 733"/>
                <a:gd name="T35" fmla="*/ 1 h 825"/>
                <a:gd name="T36" fmla="*/ 0 w 733"/>
                <a:gd name="T37" fmla="*/ 1 h 825"/>
                <a:gd name="T38" fmla="*/ 1 w 733"/>
                <a:gd name="T39" fmla="*/ 1 h 825"/>
                <a:gd name="T40" fmla="*/ 1 w 733"/>
                <a:gd name="T41" fmla="*/ 1 h 825"/>
                <a:gd name="T42" fmla="*/ 1 w 733"/>
                <a:gd name="T43" fmla="*/ 1 h 825"/>
                <a:gd name="T44" fmla="*/ 1 w 733"/>
                <a:gd name="T45" fmla="*/ 1 h 825"/>
                <a:gd name="T46" fmla="*/ 1 w 733"/>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2"/>
                  </a:moveTo>
                  <a:cubicBezTo>
                    <a:pt x="716" y="611"/>
                    <a:pt x="716" y="586"/>
                    <a:pt x="704" y="560"/>
                  </a:cubicBezTo>
                  <a:cubicBezTo>
                    <a:pt x="693" y="530"/>
                    <a:pt x="653" y="504"/>
                    <a:pt x="641" y="474"/>
                  </a:cubicBezTo>
                  <a:cubicBezTo>
                    <a:pt x="636" y="443"/>
                    <a:pt x="630" y="428"/>
                    <a:pt x="613" y="402"/>
                  </a:cubicBezTo>
                  <a:cubicBezTo>
                    <a:pt x="601" y="387"/>
                    <a:pt x="601" y="367"/>
                    <a:pt x="601" y="352"/>
                  </a:cubicBezTo>
                  <a:cubicBezTo>
                    <a:pt x="601" y="341"/>
                    <a:pt x="607" y="326"/>
                    <a:pt x="601" y="316"/>
                  </a:cubicBezTo>
                  <a:cubicBezTo>
                    <a:pt x="590" y="296"/>
                    <a:pt x="567" y="280"/>
                    <a:pt x="567" y="260"/>
                  </a:cubicBezTo>
                  <a:cubicBezTo>
                    <a:pt x="561" y="224"/>
                    <a:pt x="596" y="199"/>
                    <a:pt x="613" y="168"/>
                  </a:cubicBezTo>
                  <a:cubicBezTo>
                    <a:pt x="624" y="143"/>
                    <a:pt x="613" y="117"/>
                    <a:pt x="590" y="92"/>
                  </a:cubicBezTo>
                  <a:cubicBezTo>
                    <a:pt x="561" y="66"/>
                    <a:pt x="550" y="36"/>
                    <a:pt x="544" y="5"/>
                  </a:cubicBezTo>
                  <a:cubicBezTo>
                    <a:pt x="538" y="5"/>
                    <a:pt x="538" y="5"/>
                    <a:pt x="538" y="5"/>
                  </a:cubicBezTo>
                  <a:cubicBezTo>
                    <a:pt x="401" y="0"/>
                    <a:pt x="378" y="46"/>
                    <a:pt x="378" y="46"/>
                  </a:cubicBezTo>
                  <a:cubicBezTo>
                    <a:pt x="378" y="46"/>
                    <a:pt x="275" y="51"/>
                    <a:pt x="235" y="102"/>
                  </a:cubicBezTo>
                  <a:cubicBezTo>
                    <a:pt x="189" y="148"/>
                    <a:pt x="154" y="250"/>
                    <a:pt x="154" y="250"/>
                  </a:cubicBezTo>
                  <a:cubicBezTo>
                    <a:pt x="154" y="250"/>
                    <a:pt x="0" y="397"/>
                    <a:pt x="23" y="438"/>
                  </a:cubicBezTo>
                  <a:cubicBezTo>
                    <a:pt x="40" y="479"/>
                    <a:pt x="74" y="489"/>
                    <a:pt x="74" y="489"/>
                  </a:cubicBezTo>
                  <a:cubicBezTo>
                    <a:pt x="74" y="489"/>
                    <a:pt x="28" y="540"/>
                    <a:pt x="69" y="611"/>
                  </a:cubicBezTo>
                  <a:cubicBezTo>
                    <a:pt x="109" y="683"/>
                    <a:pt x="132" y="677"/>
                    <a:pt x="132" y="677"/>
                  </a:cubicBezTo>
                  <a:cubicBezTo>
                    <a:pt x="132" y="677"/>
                    <a:pt x="103" y="739"/>
                    <a:pt x="195" y="769"/>
                  </a:cubicBezTo>
                  <a:cubicBezTo>
                    <a:pt x="281" y="805"/>
                    <a:pt x="389" y="805"/>
                    <a:pt x="389" y="805"/>
                  </a:cubicBezTo>
                  <a:cubicBezTo>
                    <a:pt x="607" y="810"/>
                    <a:pt x="607" y="810"/>
                    <a:pt x="607" y="810"/>
                  </a:cubicBezTo>
                  <a:cubicBezTo>
                    <a:pt x="607" y="810"/>
                    <a:pt x="647" y="820"/>
                    <a:pt x="693" y="825"/>
                  </a:cubicBezTo>
                  <a:cubicBezTo>
                    <a:pt x="710" y="805"/>
                    <a:pt x="722" y="789"/>
                    <a:pt x="727" y="769"/>
                  </a:cubicBezTo>
                  <a:cubicBezTo>
                    <a:pt x="733" y="723"/>
                    <a:pt x="727" y="677"/>
                    <a:pt x="722" y="632"/>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63" name="Freeform 54">
              <a:extLst>
                <a:ext uri="{FF2B5EF4-FFF2-40B4-BE49-F238E27FC236}">
                  <a16:creationId xmlns:a16="http://schemas.microsoft.com/office/drawing/2014/main" xmlns="" id="{82A475E5-83CB-4503-A248-60C2BFCFEB9A}"/>
                </a:ext>
              </a:extLst>
            </p:cNvPr>
            <p:cNvSpPr>
              <a:spLocks/>
            </p:cNvSpPr>
            <p:nvPr/>
          </p:nvSpPr>
          <p:spPr bwMode="auto">
            <a:xfrm>
              <a:off x="1337" y="2261"/>
              <a:ext cx="47" cy="99"/>
            </a:xfrm>
            <a:custGeom>
              <a:avLst/>
              <a:gdLst>
                <a:gd name="T0" fmla="*/ 1 w 391"/>
                <a:gd name="T1" fmla="*/ 1 h 825"/>
                <a:gd name="T2" fmla="*/ 1 w 391"/>
                <a:gd name="T3" fmla="*/ 1 h 825"/>
                <a:gd name="T4" fmla="*/ 0 w 391"/>
                <a:gd name="T5" fmla="*/ 1 h 825"/>
                <a:gd name="T6" fmla="*/ 0 w 391"/>
                <a:gd name="T7" fmla="*/ 0 h 825"/>
                <a:gd name="T8" fmla="*/ 0 w 391"/>
                <a:gd name="T9" fmla="*/ 0 h 825"/>
                <a:gd name="T10" fmla="*/ 0 w 391"/>
                <a:gd name="T11" fmla="*/ 0 h 825"/>
                <a:gd name="T12" fmla="*/ 0 w 391"/>
                <a:gd name="T13" fmla="*/ 0 h 825"/>
                <a:gd name="T14" fmla="*/ 0 w 391"/>
                <a:gd name="T15" fmla="*/ 0 h 825"/>
                <a:gd name="T16" fmla="*/ 0 w 391"/>
                <a:gd name="T17" fmla="*/ 0 h 825"/>
                <a:gd name="T18" fmla="*/ 0 w 391"/>
                <a:gd name="T19" fmla="*/ 1 h 825"/>
                <a:gd name="T20" fmla="*/ 0 w 391"/>
                <a:gd name="T21" fmla="*/ 1 h 825"/>
                <a:gd name="T22" fmla="*/ 0 w 391"/>
                <a:gd name="T23" fmla="*/ 1 h 825"/>
                <a:gd name="T24" fmla="*/ 0 w 391"/>
                <a:gd name="T25" fmla="*/ 1 h 825"/>
                <a:gd name="T26" fmla="*/ 0 w 391"/>
                <a:gd name="T27" fmla="*/ 1 h 825"/>
                <a:gd name="T28" fmla="*/ 0 w 391"/>
                <a:gd name="T29" fmla="*/ 1 h 825"/>
                <a:gd name="T30" fmla="*/ 0 w 391"/>
                <a:gd name="T31" fmla="*/ 1 h 825"/>
                <a:gd name="T32" fmla="*/ 0 w 391"/>
                <a:gd name="T33" fmla="*/ 1 h 825"/>
                <a:gd name="T34" fmla="*/ 0 w 391"/>
                <a:gd name="T35" fmla="*/ 1 h 825"/>
                <a:gd name="T36" fmla="*/ 1 w 391"/>
                <a:gd name="T37" fmla="*/ 1 h 825"/>
                <a:gd name="T38" fmla="*/ 1 w 391"/>
                <a:gd name="T39" fmla="*/ 1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1" h="825">
                  <a:moveTo>
                    <a:pt x="323" y="569"/>
                  </a:moveTo>
                  <a:cubicBezTo>
                    <a:pt x="323" y="569"/>
                    <a:pt x="391" y="548"/>
                    <a:pt x="374" y="446"/>
                  </a:cubicBezTo>
                  <a:cubicBezTo>
                    <a:pt x="357" y="349"/>
                    <a:pt x="289" y="313"/>
                    <a:pt x="289" y="313"/>
                  </a:cubicBezTo>
                  <a:cubicBezTo>
                    <a:pt x="289" y="313"/>
                    <a:pt x="363" y="246"/>
                    <a:pt x="306" y="195"/>
                  </a:cubicBezTo>
                  <a:cubicBezTo>
                    <a:pt x="250" y="144"/>
                    <a:pt x="176" y="113"/>
                    <a:pt x="176" y="113"/>
                  </a:cubicBezTo>
                  <a:cubicBezTo>
                    <a:pt x="176" y="113"/>
                    <a:pt x="164" y="10"/>
                    <a:pt x="0" y="0"/>
                  </a:cubicBezTo>
                  <a:cubicBezTo>
                    <a:pt x="5" y="31"/>
                    <a:pt x="17" y="62"/>
                    <a:pt x="45" y="87"/>
                  </a:cubicBezTo>
                  <a:cubicBezTo>
                    <a:pt x="68" y="113"/>
                    <a:pt x="79" y="138"/>
                    <a:pt x="68" y="164"/>
                  </a:cubicBezTo>
                  <a:cubicBezTo>
                    <a:pt x="51" y="195"/>
                    <a:pt x="17" y="220"/>
                    <a:pt x="23" y="256"/>
                  </a:cubicBezTo>
                  <a:cubicBezTo>
                    <a:pt x="23" y="277"/>
                    <a:pt x="45" y="292"/>
                    <a:pt x="57" y="313"/>
                  </a:cubicBezTo>
                  <a:cubicBezTo>
                    <a:pt x="62" y="323"/>
                    <a:pt x="57" y="338"/>
                    <a:pt x="57" y="349"/>
                  </a:cubicBezTo>
                  <a:cubicBezTo>
                    <a:pt x="57" y="364"/>
                    <a:pt x="57" y="384"/>
                    <a:pt x="68" y="400"/>
                  </a:cubicBezTo>
                  <a:cubicBezTo>
                    <a:pt x="85" y="425"/>
                    <a:pt x="91" y="441"/>
                    <a:pt x="96" y="472"/>
                  </a:cubicBezTo>
                  <a:cubicBezTo>
                    <a:pt x="108" y="502"/>
                    <a:pt x="147" y="528"/>
                    <a:pt x="159" y="559"/>
                  </a:cubicBezTo>
                  <a:cubicBezTo>
                    <a:pt x="170" y="584"/>
                    <a:pt x="170" y="610"/>
                    <a:pt x="176" y="630"/>
                  </a:cubicBezTo>
                  <a:cubicBezTo>
                    <a:pt x="181" y="677"/>
                    <a:pt x="187" y="723"/>
                    <a:pt x="181" y="769"/>
                  </a:cubicBezTo>
                  <a:cubicBezTo>
                    <a:pt x="176" y="789"/>
                    <a:pt x="164" y="805"/>
                    <a:pt x="147" y="825"/>
                  </a:cubicBezTo>
                  <a:cubicBezTo>
                    <a:pt x="164" y="825"/>
                    <a:pt x="181" y="825"/>
                    <a:pt x="198" y="820"/>
                  </a:cubicBezTo>
                  <a:cubicBezTo>
                    <a:pt x="255" y="800"/>
                    <a:pt x="363" y="723"/>
                    <a:pt x="369" y="661"/>
                  </a:cubicBezTo>
                  <a:cubicBezTo>
                    <a:pt x="374" y="589"/>
                    <a:pt x="323" y="569"/>
                    <a:pt x="323"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64" name="Freeform 55">
              <a:extLst>
                <a:ext uri="{FF2B5EF4-FFF2-40B4-BE49-F238E27FC236}">
                  <a16:creationId xmlns:a16="http://schemas.microsoft.com/office/drawing/2014/main" xmlns="" id="{520106F1-F0C4-4465-9B5F-0DCB6F631EC5}"/>
                </a:ext>
              </a:extLst>
            </p:cNvPr>
            <p:cNvSpPr>
              <a:spLocks/>
            </p:cNvSpPr>
            <p:nvPr/>
          </p:nvSpPr>
          <p:spPr bwMode="auto">
            <a:xfrm>
              <a:off x="1300" y="2321"/>
              <a:ext cx="48" cy="78"/>
            </a:xfrm>
            <a:custGeom>
              <a:avLst/>
              <a:gdLst>
                <a:gd name="T0" fmla="*/ 0 w 400"/>
                <a:gd name="T1" fmla="*/ 0 h 650"/>
                <a:gd name="T2" fmla="*/ 1 w 400"/>
                <a:gd name="T3" fmla="*/ 0 h 650"/>
                <a:gd name="T4" fmla="*/ 1 w 400"/>
                <a:gd name="T5" fmla="*/ 0 h 650"/>
                <a:gd name="T6" fmla="*/ 1 w 400"/>
                <a:gd name="T7" fmla="*/ 0 h 650"/>
                <a:gd name="T8" fmla="*/ 1 w 400"/>
                <a:gd name="T9" fmla="*/ 0 h 650"/>
                <a:gd name="T10" fmla="*/ 1 w 400"/>
                <a:gd name="T11" fmla="*/ 1 h 650"/>
                <a:gd name="T12" fmla="*/ 1 w 400"/>
                <a:gd name="T13" fmla="*/ 1 h 650"/>
                <a:gd name="T14" fmla="*/ 0 w 400"/>
                <a:gd name="T15" fmla="*/ 1 h 650"/>
                <a:gd name="T16" fmla="*/ 0 w 400"/>
                <a:gd name="T17" fmla="*/ 1 h 650"/>
                <a:gd name="T18" fmla="*/ 0 w 400"/>
                <a:gd name="T19" fmla="*/ 1 h 650"/>
                <a:gd name="T20" fmla="*/ 0 w 400"/>
                <a:gd name="T21" fmla="*/ 1 h 650"/>
                <a:gd name="T22" fmla="*/ 0 w 400"/>
                <a:gd name="T23" fmla="*/ 0 h 650"/>
                <a:gd name="T24" fmla="*/ 0 w 400"/>
                <a:gd name="T25" fmla="*/ 0 h 650"/>
                <a:gd name="T26" fmla="*/ 0 w 400"/>
                <a:gd name="T27" fmla="*/ 0 h 650"/>
                <a:gd name="T28" fmla="*/ 0 w 400"/>
                <a:gd name="T29" fmla="*/ 0 h 650"/>
                <a:gd name="T30" fmla="*/ 0 w 400"/>
                <a:gd name="T31" fmla="*/ 0 h 650"/>
                <a:gd name="T32" fmla="*/ 0 w 400"/>
                <a:gd name="T33" fmla="*/ 0 h 650"/>
                <a:gd name="T34" fmla="*/ 0 w 400"/>
                <a:gd name="T35" fmla="*/ 0 h 650"/>
                <a:gd name="T36" fmla="*/ 0 w 400"/>
                <a:gd name="T37" fmla="*/ 0 h 6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0">
                  <a:moveTo>
                    <a:pt x="265" y="116"/>
                  </a:moveTo>
                  <a:cubicBezTo>
                    <a:pt x="282" y="126"/>
                    <a:pt x="305" y="121"/>
                    <a:pt x="322" y="116"/>
                  </a:cubicBezTo>
                  <a:cubicBezTo>
                    <a:pt x="327" y="106"/>
                    <a:pt x="344" y="106"/>
                    <a:pt x="355" y="101"/>
                  </a:cubicBezTo>
                  <a:cubicBezTo>
                    <a:pt x="400" y="91"/>
                    <a:pt x="400" y="91"/>
                    <a:pt x="400" y="91"/>
                  </a:cubicBezTo>
                  <a:cubicBezTo>
                    <a:pt x="395" y="126"/>
                    <a:pt x="338" y="141"/>
                    <a:pt x="316" y="182"/>
                  </a:cubicBezTo>
                  <a:cubicBezTo>
                    <a:pt x="299" y="323"/>
                    <a:pt x="327" y="454"/>
                    <a:pt x="327" y="590"/>
                  </a:cubicBezTo>
                  <a:cubicBezTo>
                    <a:pt x="350" y="615"/>
                    <a:pt x="367" y="610"/>
                    <a:pt x="378" y="640"/>
                  </a:cubicBezTo>
                  <a:cubicBezTo>
                    <a:pt x="355" y="645"/>
                    <a:pt x="322" y="640"/>
                    <a:pt x="305" y="640"/>
                  </a:cubicBezTo>
                  <a:cubicBezTo>
                    <a:pt x="293" y="630"/>
                    <a:pt x="265" y="620"/>
                    <a:pt x="237" y="625"/>
                  </a:cubicBezTo>
                  <a:cubicBezTo>
                    <a:pt x="226" y="650"/>
                    <a:pt x="175" y="635"/>
                    <a:pt x="136" y="640"/>
                  </a:cubicBezTo>
                  <a:cubicBezTo>
                    <a:pt x="215" y="605"/>
                    <a:pt x="186" y="554"/>
                    <a:pt x="203" y="509"/>
                  </a:cubicBezTo>
                  <a:cubicBezTo>
                    <a:pt x="215" y="428"/>
                    <a:pt x="226" y="363"/>
                    <a:pt x="215" y="292"/>
                  </a:cubicBezTo>
                  <a:cubicBezTo>
                    <a:pt x="169" y="252"/>
                    <a:pt x="108" y="227"/>
                    <a:pt x="79" y="187"/>
                  </a:cubicBezTo>
                  <a:cubicBezTo>
                    <a:pt x="62" y="176"/>
                    <a:pt x="0" y="146"/>
                    <a:pt x="40" y="136"/>
                  </a:cubicBezTo>
                  <a:cubicBezTo>
                    <a:pt x="91" y="171"/>
                    <a:pt x="153" y="207"/>
                    <a:pt x="192" y="242"/>
                  </a:cubicBezTo>
                  <a:cubicBezTo>
                    <a:pt x="198" y="247"/>
                    <a:pt x="209" y="247"/>
                    <a:pt x="220" y="247"/>
                  </a:cubicBezTo>
                  <a:cubicBezTo>
                    <a:pt x="226" y="242"/>
                    <a:pt x="226" y="242"/>
                    <a:pt x="226" y="242"/>
                  </a:cubicBezTo>
                  <a:cubicBezTo>
                    <a:pt x="237" y="166"/>
                    <a:pt x="186" y="20"/>
                    <a:pt x="248" y="0"/>
                  </a:cubicBezTo>
                  <a:lnTo>
                    <a:pt x="265" y="116"/>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65" name="Freeform 56">
              <a:extLst>
                <a:ext uri="{FF2B5EF4-FFF2-40B4-BE49-F238E27FC236}">
                  <a16:creationId xmlns:a16="http://schemas.microsoft.com/office/drawing/2014/main" xmlns="" id="{65449F08-B83F-4703-BFE5-035F206CA03C}"/>
                </a:ext>
              </a:extLst>
            </p:cNvPr>
            <p:cNvSpPr>
              <a:spLocks/>
            </p:cNvSpPr>
            <p:nvPr/>
          </p:nvSpPr>
          <p:spPr bwMode="auto">
            <a:xfrm>
              <a:off x="1989" y="2105"/>
              <a:ext cx="88" cy="99"/>
            </a:xfrm>
            <a:custGeom>
              <a:avLst/>
              <a:gdLst>
                <a:gd name="T0" fmla="*/ 1 w 733"/>
                <a:gd name="T1" fmla="*/ 1 h 825"/>
                <a:gd name="T2" fmla="*/ 1 w 733"/>
                <a:gd name="T3" fmla="*/ 1 h 825"/>
                <a:gd name="T4" fmla="*/ 1 w 733"/>
                <a:gd name="T5" fmla="*/ 1 h 825"/>
                <a:gd name="T6" fmla="*/ 1 w 733"/>
                <a:gd name="T7" fmla="*/ 1 h 825"/>
                <a:gd name="T8" fmla="*/ 1 w 733"/>
                <a:gd name="T9" fmla="*/ 1 h 825"/>
                <a:gd name="T10" fmla="*/ 1 w 733"/>
                <a:gd name="T11" fmla="*/ 1 h 825"/>
                <a:gd name="T12" fmla="*/ 1 w 733"/>
                <a:gd name="T13" fmla="*/ 0 h 825"/>
                <a:gd name="T14" fmla="*/ 1 w 733"/>
                <a:gd name="T15" fmla="*/ 0 h 825"/>
                <a:gd name="T16" fmla="*/ 1 w 733"/>
                <a:gd name="T17" fmla="*/ 0 h 825"/>
                <a:gd name="T18" fmla="*/ 1 w 733"/>
                <a:gd name="T19" fmla="*/ 0 h 825"/>
                <a:gd name="T20" fmla="*/ 1 w 733"/>
                <a:gd name="T21" fmla="*/ 0 h 825"/>
                <a:gd name="T22" fmla="*/ 1 w 733"/>
                <a:gd name="T23" fmla="*/ 0 h 825"/>
                <a:gd name="T24" fmla="*/ 0 w 733"/>
                <a:gd name="T25" fmla="*/ 0 h 825"/>
                <a:gd name="T26" fmla="*/ 0 w 733"/>
                <a:gd name="T27" fmla="*/ 0 h 825"/>
                <a:gd name="T28" fmla="*/ 0 w 733"/>
                <a:gd name="T29" fmla="*/ 1 h 825"/>
                <a:gd name="T30" fmla="*/ 0 w 733"/>
                <a:gd name="T31" fmla="*/ 1 h 825"/>
                <a:gd name="T32" fmla="*/ 0 w 733"/>
                <a:gd name="T33" fmla="*/ 1 h 825"/>
                <a:gd name="T34" fmla="*/ 0 w 733"/>
                <a:gd name="T35" fmla="*/ 1 h 825"/>
                <a:gd name="T36" fmla="*/ 0 w 733"/>
                <a:gd name="T37" fmla="*/ 1 h 825"/>
                <a:gd name="T38" fmla="*/ 1 w 733"/>
                <a:gd name="T39" fmla="*/ 1 h 825"/>
                <a:gd name="T40" fmla="*/ 1 w 733"/>
                <a:gd name="T41" fmla="*/ 1 h 825"/>
                <a:gd name="T42" fmla="*/ 1 w 733"/>
                <a:gd name="T43" fmla="*/ 1 h 825"/>
                <a:gd name="T44" fmla="*/ 1 w 733"/>
                <a:gd name="T45" fmla="*/ 1 h 825"/>
                <a:gd name="T46" fmla="*/ 1 w 733"/>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5"/>
                    <a:pt x="705" y="564"/>
                  </a:cubicBezTo>
                  <a:cubicBezTo>
                    <a:pt x="688" y="528"/>
                    <a:pt x="648" y="503"/>
                    <a:pt x="642" y="472"/>
                  </a:cubicBezTo>
                  <a:cubicBezTo>
                    <a:pt x="636" y="446"/>
                    <a:pt x="631" y="431"/>
                    <a:pt x="614" y="405"/>
                  </a:cubicBezTo>
                  <a:cubicBezTo>
                    <a:pt x="602" y="385"/>
                    <a:pt x="602" y="369"/>
                    <a:pt x="597" y="354"/>
                  </a:cubicBezTo>
                  <a:cubicBezTo>
                    <a:pt x="597" y="344"/>
                    <a:pt x="602" y="328"/>
                    <a:pt x="597" y="318"/>
                  </a:cubicBezTo>
                  <a:cubicBezTo>
                    <a:pt x="591" y="298"/>
                    <a:pt x="568" y="282"/>
                    <a:pt x="563" y="257"/>
                  </a:cubicBezTo>
                  <a:cubicBezTo>
                    <a:pt x="563" y="226"/>
                    <a:pt x="597" y="195"/>
                    <a:pt x="608" y="164"/>
                  </a:cubicBezTo>
                  <a:cubicBezTo>
                    <a:pt x="625" y="139"/>
                    <a:pt x="614" y="113"/>
                    <a:pt x="591" y="93"/>
                  </a:cubicBezTo>
                  <a:cubicBezTo>
                    <a:pt x="563" y="67"/>
                    <a:pt x="546" y="36"/>
                    <a:pt x="546" y="6"/>
                  </a:cubicBezTo>
                  <a:cubicBezTo>
                    <a:pt x="540" y="6"/>
                    <a:pt x="540" y="6"/>
                    <a:pt x="540" y="6"/>
                  </a:cubicBezTo>
                  <a:cubicBezTo>
                    <a:pt x="403" y="0"/>
                    <a:pt x="381" y="47"/>
                    <a:pt x="381" y="47"/>
                  </a:cubicBezTo>
                  <a:cubicBezTo>
                    <a:pt x="381" y="47"/>
                    <a:pt x="278" y="52"/>
                    <a:pt x="233" y="98"/>
                  </a:cubicBezTo>
                  <a:cubicBezTo>
                    <a:pt x="187" y="149"/>
                    <a:pt x="159" y="252"/>
                    <a:pt x="159" y="252"/>
                  </a:cubicBezTo>
                  <a:cubicBezTo>
                    <a:pt x="159" y="252"/>
                    <a:pt x="0" y="395"/>
                    <a:pt x="23" y="436"/>
                  </a:cubicBezTo>
                  <a:cubicBezTo>
                    <a:pt x="45" y="477"/>
                    <a:pt x="79" y="492"/>
                    <a:pt x="79" y="492"/>
                  </a:cubicBezTo>
                  <a:cubicBezTo>
                    <a:pt x="79" y="492"/>
                    <a:pt x="34" y="544"/>
                    <a:pt x="74" y="615"/>
                  </a:cubicBezTo>
                  <a:cubicBezTo>
                    <a:pt x="113" y="687"/>
                    <a:pt x="136" y="677"/>
                    <a:pt x="136" y="677"/>
                  </a:cubicBezTo>
                  <a:cubicBezTo>
                    <a:pt x="136" y="677"/>
                    <a:pt x="108" y="743"/>
                    <a:pt x="193" y="774"/>
                  </a:cubicBezTo>
                  <a:cubicBezTo>
                    <a:pt x="284" y="810"/>
                    <a:pt x="392" y="810"/>
                    <a:pt x="392" y="810"/>
                  </a:cubicBezTo>
                  <a:cubicBezTo>
                    <a:pt x="608" y="815"/>
                    <a:pt x="608" y="815"/>
                    <a:pt x="608" y="815"/>
                  </a:cubicBezTo>
                  <a:cubicBezTo>
                    <a:pt x="608" y="815"/>
                    <a:pt x="648" y="825"/>
                    <a:pt x="693" y="825"/>
                  </a:cubicBezTo>
                  <a:cubicBezTo>
                    <a:pt x="705" y="810"/>
                    <a:pt x="722" y="790"/>
                    <a:pt x="722" y="774"/>
                  </a:cubicBezTo>
                  <a:cubicBezTo>
                    <a:pt x="733" y="728"/>
                    <a:pt x="722"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66" name="Freeform 57">
              <a:extLst>
                <a:ext uri="{FF2B5EF4-FFF2-40B4-BE49-F238E27FC236}">
                  <a16:creationId xmlns:a16="http://schemas.microsoft.com/office/drawing/2014/main" xmlns="" id="{5F5A37AB-8E36-476C-9558-C8990492FE87}"/>
                </a:ext>
              </a:extLst>
            </p:cNvPr>
            <p:cNvSpPr>
              <a:spLocks/>
            </p:cNvSpPr>
            <p:nvPr/>
          </p:nvSpPr>
          <p:spPr bwMode="auto">
            <a:xfrm>
              <a:off x="2055" y="2106"/>
              <a:ext cx="46" cy="98"/>
            </a:xfrm>
            <a:custGeom>
              <a:avLst/>
              <a:gdLst>
                <a:gd name="T0" fmla="*/ 1 w 383"/>
                <a:gd name="T1" fmla="*/ 1 h 816"/>
                <a:gd name="T2" fmla="*/ 1 w 383"/>
                <a:gd name="T3" fmla="*/ 1 h 816"/>
                <a:gd name="T4" fmla="*/ 0 w 383"/>
                <a:gd name="T5" fmla="*/ 0 h 816"/>
                <a:gd name="T6" fmla="*/ 0 w 383"/>
                <a:gd name="T7" fmla="*/ 0 h 816"/>
                <a:gd name="T8" fmla="*/ 0 w 383"/>
                <a:gd name="T9" fmla="*/ 0 h 816"/>
                <a:gd name="T10" fmla="*/ 0 w 383"/>
                <a:gd name="T11" fmla="*/ 0 h 816"/>
                <a:gd name="T12" fmla="*/ 0 w 383"/>
                <a:gd name="T13" fmla="*/ 0 h 816"/>
                <a:gd name="T14" fmla="*/ 0 w 383"/>
                <a:gd name="T15" fmla="*/ 0 h 816"/>
                <a:gd name="T16" fmla="*/ 0 w 383"/>
                <a:gd name="T17" fmla="*/ 0 h 816"/>
                <a:gd name="T18" fmla="*/ 0 w 383"/>
                <a:gd name="T19" fmla="*/ 0 h 816"/>
                <a:gd name="T20" fmla="*/ 0 w 383"/>
                <a:gd name="T21" fmla="*/ 1 h 816"/>
                <a:gd name="T22" fmla="*/ 0 w 383"/>
                <a:gd name="T23" fmla="*/ 1 h 816"/>
                <a:gd name="T24" fmla="*/ 0 w 383"/>
                <a:gd name="T25" fmla="*/ 1 h 816"/>
                <a:gd name="T26" fmla="*/ 0 w 383"/>
                <a:gd name="T27" fmla="*/ 1 h 816"/>
                <a:gd name="T28" fmla="*/ 0 w 383"/>
                <a:gd name="T29" fmla="*/ 1 h 816"/>
                <a:gd name="T30" fmla="*/ 0 w 383"/>
                <a:gd name="T31" fmla="*/ 1 h 816"/>
                <a:gd name="T32" fmla="*/ 0 w 383"/>
                <a:gd name="T33" fmla="*/ 1 h 816"/>
                <a:gd name="T34" fmla="*/ 0 w 383"/>
                <a:gd name="T35" fmla="*/ 1 h 816"/>
                <a:gd name="T36" fmla="*/ 1 w 383"/>
                <a:gd name="T37" fmla="*/ 1 h 816"/>
                <a:gd name="T38" fmla="*/ 1 w 383"/>
                <a:gd name="T39" fmla="*/ 1 h 8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3" h="816">
                  <a:moveTo>
                    <a:pt x="321" y="566"/>
                  </a:moveTo>
                  <a:cubicBezTo>
                    <a:pt x="321" y="566"/>
                    <a:pt x="383" y="541"/>
                    <a:pt x="366" y="444"/>
                  </a:cubicBezTo>
                  <a:cubicBezTo>
                    <a:pt x="349" y="347"/>
                    <a:pt x="287" y="311"/>
                    <a:pt x="287" y="311"/>
                  </a:cubicBezTo>
                  <a:cubicBezTo>
                    <a:pt x="287" y="311"/>
                    <a:pt x="355" y="245"/>
                    <a:pt x="304" y="194"/>
                  </a:cubicBezTo>
                  <a:cubicBezTo>
                    <a:pt x="248" y="143"/>
                    <a:pt x="175" y="112"/>
                    <a:pt x="175" y="112"/>
                  </a:cubicBezTo>
                  <a:cubicBezTo>
                    <a:pt x="175" y="112"/>
                    <a:pt x="163" y="5"/>
                    <a:pt x="0" y="0"/>
                  </a:cubicBezTo>
                  <a:cubicBezTo>
                    <a:pt x="0" y="30"/>
                    <a:pt x="17" y="61"/>
                    <a:pt x="45" y="87"/>
                  </a:cubicBezTo>
                  <a:cubicBezTo>
                    <a:pt x="67" y="107"/>
                    <a:pt x="79" y="133"/>
                    <a:pt x="62" y="158"/>
                  </a:cubicBezTo>
                  <a:cubicBezTo>
                    <a:pt x="51" y="189"/>
                    <a:pt x="17" y="219"/>
                    <a:pt x="17" y="250"/>
                  </a:cubicBezTo>
                  <a:cubicBezTo>
                    <a:pt x="22" y="275"/>
                    <a:pt x="45" y="291"/>
                    <a:pt x="51" y="311"/>
                  </a:cubicBezTo>
                  <a:cubicBezTo>
                    <a:pt x="56" y="321"/>
                    <a:pt x="51" y="337"/>
                    <a:pt x="51" y="347"/>
                  </a:cubicBezTo>
                  <a:cubicBezTo>
                    <a:pt x="56" y="362"/>
                    <a:pt x="56" y="378"/>
                    <a:pt x="67" y="398"/>
                  </a:cubicBezTo>
                  <a:cubicBezTo>
                    <a:pt x="84" y="423"/>
                    <a:pt x="90" y="439"/>
                    <a:pt x="96" y="464"/>
                  </a:cubicBezTo>
                  <a:cubicBezTo>
                    <a:pt x="101" y="495"/>
                    <a:pt x="141" y="520"/>
                    <a:pt x="158" y="556"/>
                  </a:cubicBezTo>
                  <a:cubicBezTo>
                    <a:pt x="169" y="577"/>
                    <a:pt x="169" y="602"/>
                    <a:pt x="175" y="628"/>
                  </a:cubicBezTo>
                  <a:cubicBezTo>
                    <a:pt x="175" y="674"/>
                    <a:pt x="186" y="719"/>
                    <a:pt x="175" y="765"/>
                  </a:cubicBezTo>
                  <a:cubicBezTo>
                    <a:pt x="175" y="781"/>
                    <a:pt x="158" y="801"/>
                    <a:pt x="146" y="816"/>
                  </a:cubicBezTo>
                  <a:cubicBezTo>
                    <a:pt x="163" y="816"/>
                    <a:pt x="180" y="816"/>
                    <a:pt x="197" y="811"/>
                  </a:cubicBezTo>
                  <a:cubicBezTo>
                    <a:pt x="253" y="796"/>
                    <a:pt x="355" y="719"/>
                    <a:pt x="361" y="658"/>
                  </a:cubicBezTo>
                  <a:cubicBezTo>
                    <a:pt x="366" y="587"/>
                    <a:pt x="321" y="566"/>
                    <a:pt x="321" y="56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67" name="Freeform 58">
              <a:extLst>
                <a:ext uri="{FF2B5EF4-FFF2-40B4-BE49-F238E27FC236}">
                  <a16:creationId xmlns:a16="http://schemas.microsoft.com/office/drawing/2014/main" xmlns="" id="{3770F161-44F6-46A5-932B-207E624673AF}"/>
                </a:ext>
              </a:extLst>
            </p:cNvPr>
            <p:cNvSpPr>
              <a:spLocks/>
            </p:cNvSpPr>
            <p:nvPr/>
          </p:nvSpPr>
          <p:spPr bwMode="auto">
            <a:xfrm>
              <a:off x="2017" y="2165"/>
              <a:ext cx="49" cy="80"/>
            </a:xfrm>
            <a:custGeom>
              <a:avLst/>
              <a:gdLst>
                <a:gd name="T0" fmla="*/ 0 w 408"/>
                <a:gd name="T1" fmla="*/ 0 h 659"/>
                <a:gd name="T2" fmla="*/ 1 w 408"/>
                <a:gd name="T3" fmla="*/ 0 h 659"/>
                <a:gd name="T4" fmla="*/ 1 w 408"/>
                <a:gd name="T5" fmla="*/ 0 h 659"/>
                <a:gd name="T6" fmla="*/ 1 w 408"/>
                <a:gd name="T7" fmla="*/ 0 h 659"/>
                <a:gd name="T8" fmla="*/ 1 w 408"/>
                <a:gd name="T9" fmla="*/ 0 h 659"/>
                <a:gd name="T10" fmla="*/ 1 w 408"/>
                <a:gd name="T11" fmla="*/ 1 h 659"/>
                <a:gd name="T12" fmla="*/ 1 w 408"/>
                <a:gd name="T13" fmla="*/ 1 h 659"/>
                <a:gd name="T14" fmla="*/ 1 w 408"/>
                <a:gd name="T15" fmla="*/ 1 h 659"/>
                <a:gd name="T16" fmla="*/ 0 w 408"/>
                <a:gd name="T17" fmla="*/ 1 h 659"/>
                <a:gd name="T18" fmla="*/ 0 w 408"/>
                <a:gd name="T19" fmla="*/ 1 h 659"/>
                <a:gd name="T20" fmla="*/ 0 w 408"/>
                <a:gd name="T21" fmla="*/ 1 h 659"/>
                <a:gd name="T22" fmla="*/ 0 w 408"/>
                <a:gd name="T23" fmla="*/ 0 h 659"/>
                <a:gd name="T24" fmla="*/ 0 w 408"/>
                <a:gd name="T25" fmla="*/ 0 h 659"/>
                <a:gd name="T26" fmla="*/ 0 w 408"/>
                <a:gd name="T27" fmla="*/ 0 h 659"/>
                <a:gd name="T28" fmla="*/ 0 w 408"/>
                <a:gd name="T29" fmla="*/ 0 h 659"/>
                <a:gd name="T30" fmla="*/ 0 w 408"/>
                <a:gd name="T31" fmla="*/ 0 h 659"/>
                <a:gd name="T32" fmla="*/ 0 w 408"/>
                <a:gd name="T33" fmla="*/ 0 h 659"/>
                <a:gd name="T34" fmla="*/ 0 w 408"/>
                <a:gd name="T35" fmla="*/ 0 h 659"/>
                <a:gd name="T36" fmla="*/ 0 w 408"/>
                <a:gd name="T37" fmla="*/ 0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59">
                  <a:moveTo>
                    <a:pt x="274" y="122"/>
                  </a:moveTo>
                  <a:cubicBezTo>
                    <a:pt x="292" y="127"/>
                    <a:pt x="315" y="127"/>
                    <a:pt x="333" y="117"/>
                  </a:cubicBezTo>
                  <a:cubicBezTo>
                    <a:pt x="338" y="112"/>
                    <a:pt x="356" y="112"/>
                    <a:pt x="368" y="107"/>
                  </a:cubicBezTo>
                  <a:cubicBezTo>
                    <a:pt x="408" y="97"/>
                    <a:pt x="408" y="97"/>
                    <a:pt x="408" y="97"/>
                  </a:cubicBezTo>
                  <a:cubicBezTo>
                    <a:pt x="408" y="132"/>
                    <a:pt x="344" y="147"/>
                    <a:pt x="327" y="188"/>
                  </a:cubicBezTo>
                  <a:cubicBezTo>
                    <a:pt x="309" y="325"/>
                    <a:pt x="338" y="461"/>
                    <a:pt x="333" y="593"/>
                  </a:cubicBezTo>
                  <a:cubicBezTo>
                    <a:pt x="356" y="618"/>
                    <a:pt x="373" y="618"/>
                    <a:pt x="385" y="649"/>
                  </a:cubicBezTo>
                  <a:cubicBezTo>
                    <a:pt x="368" y="654"/>
                    <a:pt x="333" y="649"/>
                    <a:pt x="315" y="644"/>
                  </a:cubicBezTo>
                  <a:cubicBezTo>
                    <a:pt x="303" y="633"/>
                    <a:pt x="274" y="623"/>
                    <a:pt x="245" y="633"/>
                  </a:cubicBezTo>
                  <a:cubicBezTo>
                    <a:pt x="233" y="659"/>
                    <a:pt x="175" y="644"/>
                    <a:pt x="140" y="649"/>
                  </a:cubicBezTo>
                  <a:cubicBezTo>
                    <a:pt x="216" y="613"/>
                    <a:pt x="193" y="558"/>
                    <a:pt x="210" y="512"/>
                  </a:cubicBezTo>
                  <a:cubicBezTo>
                    <a:pt x="216" y="436"/>
                    <a:pt x="233" y="370"/>
                    <a:pt x="216" y="294"/>
                  </a:cubicBezTo>
                  <a:cubicBezTo>
                    <a:pt x="175" y="259"/>
                    <a:pt x="111" y="228"/>
                    <a:pt x="76" y="193"/>
                  </a:cubicBezTo>
                  <a:cubicBezTo>
                    <a:pt x="64" y="178"/>
                    <a:pt x="0" y="147"/>
                    <a:pt x="35" y="142"/>
                  </a:cubicBezTo>
                  <a:cubicBezTo>
                    <a:pt x="93" y="173"/>
                    <a:pt x="158" y="208"/>
                    <a:pt x="198" y="249"/>
                  </a:cubicBezTo>
                  <a:cubicBezTo>
                    <a:pt x="204" y="249"/>
                    <a:pt x="210" y="254"/>
                    <a:pt x="222" y="254"/>
                  </a:cubicBezTo>
                  <a:cubicBezTo>
                    <a:pt x="233" y="249"/>
                    <a:pt x="233" y="249"/>
                    <a:pt x="233" y="249"/>
                  </a:cubicBezTo>
                  <a:cubicBezTo>
                    <a:pt x="245" y="173"/>
                    <a:pt x="193" y="26"/>
                    <a:pt x="251" y="0"/>
                  </a:cubicBezTo>
                  <a:lnTo>
                    <a:pt x="274" y="122"/>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68" name="Freeform 59">
              <a:extLst>
                <a:ext uri="{FF2B5EF4-FFF2-40B4-BE49-F238E27FC236}">
                  <a16:creationId xmlns:a16="http://schemas.microsoft.com/office/drawing/2014/main" xmlns="" id="{920D42B7-F801-4BF9-B664-857CB435C3D8}"/>
                </a:ext>
              </a:extLst>
            </p:cNvPr>
            <p:cNvSpPr>
              <a:spLocks/>
            </p:cNvSpPr>
            <p:nvPr/>
          </p:nvSpPr>
          <p:spPr bwMode="auto">
            <a:xfrm>
              <a:off x="2065" y="2173"/>
              <a:ext cx="89" cy="100"/>
            </a:xfrm>
            <a:custGeom>
              <a:avLst/>
              <a:gdLst>
                <a:gd name="T0" fmla="*/ 1 w 742"/>
                <a:gd name="T1" fmla="*/ 1 h 825"/>
                <a:gd name="T2" fmla="*/ 1 w 742"/>
                <a:gd name="T3" fmla="*/ 1 h 825"/>
                <a:gd name="T4" fmla="*/ 1 w 742"/>
                <a:gd name="T5" fmla="*/ 1 h 825"/>
                <a:gd name="T6" fmla="*/ 1 w 742"/>
                <a:gd name="T7" fmla="*/ 1 h 825"/>
                <a:gd name="T8" fmla="*/ 1 w 742"/>
                <a:gd name="T9" fmla="*/ 1 h 825"/>
                <a:gd name="T10" fmla="*/ 1 w 742"/>
                <a:gd name="T11" fmla="*/ 1 h 825"/>
                <a:gd name="T12" fmla="*/ 1 w 742"/>
                <a:gd name="T13" fmla="*/ 0 h 825"/>
                <a:gd name="T14" fmla="*/ 1 w 742"/>
                <a:gd name="T15" fmla="*/ 0 h 825"/>
                <a:gd name="T16" fmla="*/ 1 w 742"/>
                <a:gd name="T17" fmla="*/ 0 h 825"/>
                <a:gd name="T18" fmla="*/ 1 w 742"/>
                <a:gd name="T19" fmla="*/ 0 h 825"/>
                <a:gd name="T20" fmla="*/ 1 w 742"/>
                <a:gd name="T21" fmla="*/ 0 h 825"/>
                <a:gd name="T22" fmla="*/ 1 w 742"/>
                <a:gd name="T23" fmla="*/ 0 h 825"/>
                <a:gd name="T24" fmla="*/ 0 w 742"/>
                <a:gd name="T25" fmla="*/ 0 h 825"/>
                <a:gd name="T26" fmla="*/ 0 w 742"/>
                <a:gd name="T27" fmla="*/ 0 h 825"/>
                <a:gd name="T28" fmla="*/ 0 w 742"/>
                <a:gd name="T29" fmla="*/ 1 h 825"/>
                <a:gd name="T30" fmla="*/ 0 w 742"/>
                <a:gd name="T31" fmla="*/ 1 h 825"/>
                <a:gd name="T32" fmla="*/ 0 w 742"/>
                <a:gd name="T33" fmla="*/ 1 h 825"/>
                <a:gd name="T34" fmla="*/ 0 w 742"/>
                <a:gd name="T35" fmla="*/ 1 h 825"/>
                <a:gd name="T36" fmla="*/ 0 w 742"/>
                <a:gd name="T37" fmla="*/ 1 h 825"/>
                <a:gd name="T38" fmla="*/ 1 w 742"/>
                <a:gd name="T39" fmla="*/ 1 h 825"/>
                <a:gd name="T40" fmla="*/ 1 w 742"/>
                <a:gd name="T41" fmla="*/ 1 h 825"/>
                <a:gd name="T42" fmla="*/ 1 w 742"/>
                <a:gd name="T43" fmla="*/ 1 h 825"/>
                <a:gd name="T44" fmla="*/ 1 w 742"/>
                <a:gd name="T45" fmla="*/ 1 h 825"/>
                <a:gd name="T46" fmla="*/ 1 w 742"/>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25" y="636"/>
                  </a:moveTo>
                  <a:cubicBezTo>
                    <a:pt x="725" y="610"/>
                    <a:pt x="725" y="584"/>
                    <a:pt x="713" y="564"/>
                  </a:cubicBezTo>
                  <a:cubicBezTo>
                    <a:pt x="696" y="528"/>
                    <a:pt x="656" y="502"/>
                    <a:pt x="650" y="472"/>
                  </a:cubicBezTo>
                  <a:cubicBezTo>
                    <a:pt x="644" y="446"/>
                    <a:pt x="638" y="431"/>
                    <a:pt x="621" y="405"/>
                  </a:cubicBezTo>
                  <a:cubicBezTo>
                    <a:pt x="610" y="384"/>
                    <a:pt x="610" y="369"/>
                    <a:pt x="604" y="354"/>
                  </a:cubicBezTo>
                  <a:cubicBezTo>
                    <a:pt x="604" y="338"/>
                    <a:pt x="610" y="328"/>
                    <a:pt x="604" y="318"/>
                  </a:cubicBezTo>
                  <a:cubicBezTo>
                    <a:pt x="598" y="297"/>
                    <a:pt x="575" y="282"/>
                    <a:pt x="569" y="256"/>
                  </a:cubicBezTo>
                  <a:cubicBezTo>
                    <a:pt x="569" y="226"/>
                    <a:pt x="604" y="195"/>
                    <a:pt x="615" y="164"/>
                  </a:cubicBezTo>
                  <a:cubicBezTo>
                    <a:pt x="633" y="138"/>
                    <a:pt x="621" y="113"/>
                    <a:pt x="598" y="92"/>
                  </a:cubicBezTo>
                  <a:cubicBezTo>
                    <a:pt x="569" y="67"/>
                    <a:pt x="552" y="36"/>
                    <a:pt x="546" y="5"/>
                  </a:cubicBezTo>
                  <a:cubicBezTo>
                    <a:pt x="546" y="5"/>
                    <a:pt x="546" y="5"/>
                    <a:pt x="546" y="5"/>
                  </a:cubicBezTo>
                  <a:cubicBezTo>
                    <a:pt x="408" y="0"/>
                    <a:pt x="385" y="46"/>
                    <a:pt x="385" y="46"/>
                  </a:cubicBezTo>
                  <a:cubicBezTo>
                    <a:pt x="385" y="46"/>
                    <a:pt x="282" y="51"/>
                    <a:pt x="236" y="97"/>
                  </a:cubicBezTo>
                  <a:cubicBezTo>
                    <a:pt x="190" y="149"/>
                    <a:pt x="161" y="251"/>
                    <a:pt x="161" y="251"/>
                  </a:cubicBezTo>
                  <a:cubicBezTo>
                    <a:pt x="161" y="251"/>
                    <a:pt x="0" y="395"/>
                    <a:pt x="23" y="436"/>
                  </a:cubicBezTo>
                  <a:cubicBezTo>
                    <a:pt x="46" y="477"/>
                    <a:pt x="81" y="492"/>
                    <a:pt x="81" y="492"/>
                  </a:cubicBezTo>
                  <a:cubicBezTo>
                    <a:pt x="81" y="492"/>
                    <a:pt x="35" y="543"/>
                    <a:pt x="75" y="615"/>
                  </a:cubicBezTo>
                  <a:cubicBezTo>
                    <a:pt x="115" y="687"/>
                    <a:pt x="138" y="677"/>
                    <a:pt x="138" y="677"/>
                  </a:cubicBezTo>
                  <a:cubicBezTo>
                    <a:pt x="138" y="677"/>
                    <a:pt x="109" y="743"/>
                    <a:pt x="196" y="774"/>
                  </a:cubicBezTo>
                  <a:cubicBezTo>
                    <a:pt x="288" y="810"/>
                    <a:pt x="397" y="810"/>
                    <a:pt x="397" y="810"/>
                  </a:cubicBezTo>
                  <a:cubicBezTo>
                    <a:pt x="615" y="815"/>
                    <a:pt x="615" y="815"/>
                    <a:pt x="615" y="815"/>
                  </a:cubicBezTo>
                  <a:cubicBezTo>
                    <a:pt x="615" y="815"/>
                    <a:pt x="656" y="825"/>
                    <a:pt x="702" y="825"/>
                  </a:cubicBezTo>
                  <a:cubicBezTo>
                    <a:pt x="713" y="810"/>
                    <a:pt x="730" y="789"/>
                    <a:pt x="730" y="774"/>
                  </a:cubicBezTo>
                  <a:cubicBezTo>
                    <a:pt x="742" y="728"/>
                    <a:pt x="730" y="682"/>
                    <a:pt x="725"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69" name="Freeform 60">
              <a:extLst>
                <a:ext uri="{FF2B5EF4-FFF2-40B4-BE49-F238E27FC236}">
                  <a16:creationId xmlns:a16="http://schemas.microsoft.com/office/drawing/2014/main" xmlns="" id="{571A8478-55AE-48BD-ABD8-4B7F0DD3F28F}"/>
                </a:ext>
              </a:extLst>
            </p:cNvPr>
            <p:cNvSpPr>
              <a:spLocks/>
            </p:cNvSpPr>
            <p:nvPr/>
          </p:nvSpPr>
          <p:spPr bwMode="auto">
            <a:xfrm>
              <a:off x="2130" y="2174"/>
              <a:ext cx="48" cy="99"/>
            </a:xfrm>
            <a:custGeom>
              <a:avLst/>
              <a:gdLst>
                <a:gd name="T0" fmla="*/ 1 w 400"/>
                <a:gd name="T1" fmla="*/ 1 h 817"/>
                <a:gd name="T2" fmla="*/ 1 w 400"/>
                <a:gd name="T3" fmla="*/ 1 h 817"/>
                <a:gd name="T4" fmla="*/ 0 w 400"/>
                <a:gd name="T5" fmla="*/ 1 h 817"/>
                <a:gd name="T6" fmla="*/ 1 w 400"/>
                <a:gd name="T7" fmla="*/ 0 h 817"/>
                <a:gd name="T8" fmla="*/ 0 w 400"/>
                <a:gd name="T9" fmla="*/ 0 h 817"/>
                <a:gd name="T10" fmla="*/ 0 w 400"/>
                <a:gd name="T11" fmla="*/ 0 h 817"/>
                <a:gd name="T12" fmla="*/ 0 w 400"/>
                <a:gd name="T13" fmla="*/ 0 h 817"/>
                <a:gd name="T14" fmla="*/ 0 w 400"/>
                <a:gd name="T15" fmla="*/ 0 h 817"/>
                <a:gd name="T16" fmla="*/ 0 w 400"/>
                <a:gd name="T17" fmla="*/ 0 h 817"/>
                <a:gd name="T18" fmla="*/ 0 w 400"/>
                <a:gd name="T19" fmla="*/ 1 h 817"/>
                <a:gd name="T20" fmla="*/ 0 w 400"/>
                <a:gd name="T21" fmla="*/ 1 h 817"/>
                <a:gd name="T22" fmla="*/ 0 w 400"/>
                <a:gd name="T23" fmla="*/ 1 h 817"/>
                <a:gd name="T24" fmla="*/ 0 w 400"/>
                <a:gd name="T25" fmla="*/ 1 h 817"/>
                <a:gd name="T26" fmla="*/ 0 w 400"/>
                <a:gd name="T27" fmla="*/ 1 h 817"/>
                <a:gd name="T28" fmla="*/ 0 w 400"/>
                <a:gd name="T29" fmla="*/ 1 h 817"/>
                <a:gd name="T30" fmla="*/ 0 w 400"/>
                <a:gd name="T31" fmla="*/ 1 h 817"/>
                <a:gd name="T32" fmla="*/ 0 w 400"/>
                <a:gd name="T33" fmla="*/ 1 h 817"/>
                <a:gd name="T34" fmla="*/ 0 w 400"/>
                <a:gd name="T35" fmla="*/ 1 h 817"/>
                <a:gd name="T36" fmla="*/ 1 w 400"/>
                <a:gd name="T37" fmla="*/ 1 h 817"/>
                <a:gd name="T38" fmla="*/ 1 w 400"/>
                <a:gd name="T39" fmla="*/ 1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17">
                  <a:moveTo>
                    <a:pt x="330" y="567"/>
                  </a:moveTo>
                  <a:cubicBezTo>
                    <a:pt x="330" y="567"/>
                    <a:pt x="400" y="542"/>
                    <a:pt x="382" y="445"/>
                  </a:cubicBezTo>
                  <a:cubicBezTo>
                    <a:pt x="365" y="348"/>
                    <a:pt x="301" y="312"/>
                    <a:pt x="301" y="312"/>
                  </a:cubicBezTo>
                  <a:cubicBezTo>
                    <a:pt x="301" y="312"/>
                    <a:pt x="371" y="245"/>
                    <a:pt x="319" y="194"/>
                  </a:cubicBezTo>
                  <a:cubicBezTo>
                    <a:pt x="261" y="143"/>
                    <a:pt x="185" y="113"/>
                    <a:pt x="185" y="113"/>
                  </a:cubicBezTo>
                  <a:cubicBezTo>
                    <a:pt x="185" y="113"/>
                    <a:pt x="174" y="6"/>
                    <a:pt x="0" y="0"/>
                  </a:cubicBezTo>
                  <a:cubicBezTo>
                    <a:pt x="6" y="31"/>
                    <a:pt x="23" y="62"/>
                    <a:pt x="52" y="87"/>
                  </a:cubicBezTo>
                  <a:cubicBezTo>
                    <a:pt x="75" y="108"/>
                    <a:pt x="87" y="133"/>
                    <a:pt x="69" y="159"/>
                  </a:cubicBezTo>
                  <a:cubicBezTo>
                    <a:pt x="58" y="189"/>
                    <a:pt x="23" y="220"/>
                    <a:pt x="23" y="251"/>
                  </a:cubicBezTo>
                  <a:cubicBezTo>
                    <a:pt x="29" y="276"/>
                    <a:pt x="52" y="291"/>
                    <a:pt x="58" y="312"/>
                  </a:cubicBezTo>
                  <a:cubicBezTo>
                    <a:pt x="64" y="322"/>
                    <a:pt x="58" y="332"/>
                    <a:pt x="58" y="348"/>
                  </a:cubicBezTo>
                  <a:cubicBezTo>
                    <a:pt x="64" y="363"/>
                    <a:pt x="64" y="378"/>
                    <a:pt x="75" y="399"/>
                  </a:cubicBezTo>
                  <a:cubicBezTo>
                    <a:pt x="93" y="424"/>
                    <a:pt x="98" y="439"/>
                    <a:pt x="104" y="465"/>
                  </a:cubicBezTo>
                  <a:cubicBezTo>
                    <a:pt x="110" y="496"/>
                    <a:pt x="151" y="521"/>
                    <a:pt x="168" y="557"/>
                  </a:cubicBezTo>
                  <a:cubicBezTo>
                    <a:pt x="180" y="577"/>
                    <a:pt x="180" y="603"/>
                    <a:pt x="180" y="628"/>
                  </a:cubicBezTo>
                  <a:cubicBezTo>
                    <a:pt x="185" y="674"/>
                    <a:pt x="197" y="720"/>
                    <a:pt x="185" y="766"/>
                  </a:cubicBezTo>
                  <a:cubicBezTo>
                    <a:pt x="185" y="781"/>
                    <a:pt x="168" y="802"/>
                    <a:pt x="156" y="817"/>
                  </a:cubicBezTo>
                  <a:cubicBezTo>
                    <a:pt x="174" y="817"/>
                    <a:pt x="191" y="817"/>
                    <a:pt x="208" y="812"/>
                  </a:cubicBezTo>
                  <a:cubicBezTo>
                    <a:pt x="266" y="797"/>
                    <a:pt x="371" y="720"/>
                    <a:pt x="377" y="659"/>
                  </a:cubicBezTo>
                  <a:cubicBezTo>
                    <a:pt x="382" y="587"/>
                    <a:pt x="330" y="567"/>
                    <a:pt x="330"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70" name="Freeform 61">
              <a:extLst>
                <a:ext uri="{FF2B5EF4-FFF2-40B4-BE49-F238E27FC236}">
                  <a16:creationId xmlns:a16="http://schemas.microsoft.com/office/drawing/2014/main" xmlns="" id="{BDC0AFAA-22C0-4A79-BC38-0A5471C7C06A}"/>
                </a:ext>
              </a:extLst>
            </p:cNvPr>
            <p:cNvSpPr>
              <a:spLocks/>
            </p:cNvSpPr>
            <p:nvPr/>
          </p:nvSpPr>
          <p:spPr bwMode="auto">
            <a:xfrm>
              <a:off x="2094" y="2234"/>
              <a:ext cx="48" cy="79"/>
            </a:xfrm>
            <a:custGeom>
              <a:avLst/>
              <a:gdLst>
                <a:gd name="T0" fmla="*/ 0 w 400"/>
                <a:gd name="T1" fmla="*/ 0 h 658"/>
                <a:gd name="T2" fmla="*/ 1 w 400"/>
                <a:gd name="T3" fmla="*/ 0 h 658"/>
                <a:gd name="T4" fmla="*/ 1 w 400"/>
                <a:gd name="T5" fmla="*/ 0 h 658"/>
                <a:gd name="T6" fmla="*/ 1 w 400"/>
                <a:gd name="T7" fmla="*/ 0 h 658"/>
                <a:gd name="T8" fmla="*/ 1 w 400"/>
                <a:gd name="T9" fmla="*/ 0 h 658"/>
                <a:gd name="T10" fmla="*/ 1 w 400"/>
                <a:gd name="T11" fmla="*/ 1 h 658"/>
                <a:gd name="T12" fmla="*/ 1 w 400"/>
                <a:gd name="T13" fmla="*/ 1 h 658"/>
                <a:gd name="T14" fmla="*/ 0 w 400"/>
                <a:gd name="T15" fmla="*/ 1 h 658"/>
                <a:gd name="T16" fmla="*/ 0 w 400"/>
                <a:gd name="T17" fmla="*/ 1 h 658"/>
                <a:gd name="T18" fmla="*/ 0 w 400"/>
                <a:gd name="T19" fmla="*/ 1 h 658"/>
                <a:gd name="T20" fmla="*/ 0 w 400"/>
                <a:gd name="T21" fmla="*/ 1 h 658"/>
                <a:gd name="T22" fmla="*/ 0 w 400"/>
                <a:gd name="T23" fmla="*/ 0 h 658"/>
                <a:gd name="T24" fmla="*/ 0 w 400"/>
                <a:gd name="T25" fmla="*/ 0 h 658"/>
                <a:gd name="T26" fmla="*/ 0 w 400"/>
                <a:gd name="T27" fmla="*/ 0 h 658"/>
                <a:gd name="T28" fmla="*/ 0 w 400"/>
                <a:gd name="T29" fmla="*/ 0 h 658"/>
                <a:gd name="T30" fmla="*/ 0 w 400"/>
                <a:gd name="T31" fmla="*/ 0 h 658"/>
                <a:gd name="T32" fmla="*/ 0 w 400"/>
                <a:gd name="T33" fmla="*/ 0 h 658"/>
                <a:gd name="T34" fmla="*/ 0 w 400"/>
                <a:gd name="T35" fmla="*/ 0 h 658"/>
                <a:gd name="T36" fmla="*/ 0 w 400"/>
                <a:gd name="T37" fmla="*/ 0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8">
                  <a:moveTo>
                    <a:pt x="268" y="122"/>
                  </a:moveTo>
                  <a:cubicBezTo>
                    <a:pt x="286" y="127"/>
                    <a:pt x="308" y="127"/>
                    <a:pt x="320" y="117"/>
                  </a:cubicBezTo>
                  <a:cubicBezTo>
                    <a:pt x="331" y="112"/>
                    <a:pt x="348" y="112"/>
                    <a:pt x="360" y="106"/>
                  </a:cubicBezTo>
                  <a:cubicBezTo>
                    <a:pt x="400" y="96"/>
                    <a:pt x="400" y="96"/>
                    <a:pt x="400" y="96"/>
                  </a:cubicBezTo>
                  <a:cubicBezTo>
                    <a:pt x="400" y="132"/>
                    <a:pt x="337" y="147"/>
                    <a:pt x="320" y="188"/>
                  </a:cubicBezTo>
                  <a:cubicBezTo>
                    <a:pt x="303" y="324"/>
                    <a:pt x="331" y="461"/>
                    <a:pt x="326" y="593"/>
                  </a:cubicBezTo>
                  <a:cubicBezTo>
                    <a:pt x="348" y="618"/>
                    <a:pt x="366" y="618"/>
                    <a:pt x="377" y="648"/>
                  </a:cubicBezTo>
                  <a:cubicBezTo>
                    <a:pt x="360" y="653"/>
                    <a:pt x="326" y="648"/>
                    <a:pt x="308" y="643"/>
                  </a:cubicBezTo>
                  <a:cubicBezTo>
                    <a:pt x="297" y="633"/>
                    <a:pt x="268" y="623"/>
                    <a:pt x="240" y="633"/>
                  </a:cubicBezTo>
                  <a:cubicBezTo>
                    <a:pt x="228" y="658"/>
                    <a:pt x="171" y="643"/>
                    <a:pt x="137" y="648"/>
                  </a:cubicBezTo>
                  <a:cubicBezTo>
                    <a:pt x="211" y="613"/>
                    <a:pt x="188" y="557"/>
                    <a:pt x="206" y="512"/>
                  </a:cubicBezTo>
                  <a:cubicBezTo>
                    <a:pt x="211" y="436"/>
                    <a:pt x="228" y="370"/>
                    <a:pt x="211" y="294"/>
                  </a:cubicBezTo>
                  <a:cubicBezTo>
                    <a:pt x="171" y="258"/>
                    <a:pt x="108" y="228"/>
                    <a:pt x="74" y="193"/>
                  </a:cubicBezTo>
                  <a:cubicBezTo>
                    <a:pt x="63" y="177"/>
                    <a:pt x="0" y="147"/>
                    <a:pt x="34" y="142"/>
                  </a:cubicBezTo>
                  <a:cubicBezTo>
                    <a:pt x="91" y="172"/>
                    <a:pt x="154" y="208"/>
                    <a:pt x="194" y="248"/>
                  </a:cubicBezTo>
                  <a:cubicBezTo>
                    <a:pt x="200" y="248"/>
                    <a:pt x="206" y="253"/>
                    <a:pt x="217" y="253"/>
                  </a:cubicBezTo>
                  <a:cubicBezTo>
                    <a:pt x="228" y="248"/>
                    <a:pt x="228" y="248"/>
                    <a:pt x="228" y="248"/>
                  </a:cubicBezTo>
                  <a:cubicBezTo>
                    <a:pt x="240" y="172"/>
                    <a:pt x="188" y="25"/>
                    <a:pt x="246" y="0"/>
                  </a:cubicBezTo>
                  <a:lnTo>
                    <a:pt x="268" y="122"/>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71" name="Freeform 62">
              <a:extLst>
                <a:ext uri="{FF2B5EF4-FFF2-40B4-BE49-F238E27FC236}">
                  <a16:creationId xmlns:a16="http://schemas.microsoft.com/office/drawing/2014/main" xmlns="" id="{ED44FD65-6A3D-4FBD-A076-8DF1BBF4EF1D}"/>
                </a:ext>
              </a:extLst>
            </p:cNvPr>
            <p:cNvSpPr>
              <a:spLocks/>
            </p:cNvSpPr>
            <p:nvPr/>
          </p:nvSpPr>
          <p:spPr bwMode="auto">
            <a:xfrm>
              <a:off x="2008" y="2213"/>
              <a:ext cx="89" cy="98"/>
            </a:xfrm>
            <a:custGeom>
              <a:avLst/>
              <a:gdLst>
                <a:gd name="T0" fmla="*/ 1 w 742"/>
                <a:gd name="T1" fmla="*/ 1 h 817"/>
                <a:gd name="T2" fmla="*/ 1 w 742"/>
                <a:gd name="T3" fmla="*/ 1 h 817"/>
                <a:gd name="T4" fmla="*/ 1 w 742"/>
                <a:gd name="T5" fmla="*/ 1 h 817"/>
                <a:gd name="T6" fmla="*/ 1 w 742"/>
                <a:gd name="T7" fmla="*/ 1 h 817"/>
                <a:gd name="T8" fmla="*/ 1 w 742"/>
                <a:gd name="T9" fmla="*/ 1 h 817"/>
                <a:gd name="T10" fmla="*/ 1 w 742"/>
                <a:gd name="T11" fmla="*/ 0 h 817"/>
                <a:gd name="T12" fmla="*/ 1 w 742"/>
                <a:gd name="T13" fmla="*/ 0 h 817"/>
                <a:gd name="T14" fmla="*/ 1 w 742"/>
                <a:gd name="T15" fmla="*/ 0 h 817"/>
                <a:gd name="T16" fmla="*/ 1 w 742"/>
                <a:gd name="T17" fmla="*/ 0 h 817"/>
                <a:gd name="T18" fmla="*/ 1 w 742"/>
                <a:gd name="T19" fmla="*/ 0 h 817"/>
                <a:gd name="T20" fmla="*/ 1 w 742"/>
                <a:gd name="T21" fmla="*/ 0 h 817"/>
                <a:gd name="T22" fmla="*/ 1 w 742"/>
                <a:gd name="T23" fmla="*/ 0 h 817"/>
                <a:gd name="T24" fmla="*/ 0 w 742"/>
                <a:gd name="T25" fmla="*/ 0 h 817"/>
                <a:gd name="T26" fmla="*/ 0 w 742"/>
                <a:gd name="T27" fmla="*/ 0 h 817"/>
                <a:gd name="T28" fmla="*/ 0 w 742"/>
                <a:gd name="T29" fmla="*/ 1 h 817"/>
                <a:gd name="T30" fmla="*/ 0 w 742"/>
                <a:gd name="T31" fmla="*/ 1 h 817"/>
                <a:gd name="T32" fmla="*/ 0 w 742"/>
                <a:gd name="T33" fmla="*/ 1 h 817"/>
                <a:gd name="T34" fmla="*/ 0 w 742"/>
                <a:gd name="T35" fmla="*/ 1 h 817"/>
                <a:gd name="T36" fmla="*/ 0 w 742"/>
                <a:gd name="T37" fmla="*/ 1 h 817"/>
                <a:gd name="T38" fmla="*/ 1 w 742"/>
                <a:gd name="T39" fmla="*/ 1 h 817"/>
                <a:gd name="T40" fmla="*/ 1 w 742"/>
                <a:gd name="T41" fmla="*/ 1 h 817"/>
                <a:gd name="T42" fmla="*/ 1 w 742"/>
                <a:gd name="T43" fmla="*/ 1 h 817"/>
                <a:gd name="T44" fmla="*/ 1 w 742"/>
                <a:gd name="T45" fmla="*/ 1 h 817"/>
                <a:gd name="T46" fmla="*/ 1 w 742"/>
                <a:gd name="T47" fmla="*/ 1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17">
                  <a:moveTo>
                    <a:pt x="725" y="629"/>
                  </a:moveTo>
                  <a:cubicBezTo>
                    <a:pt x="725" y="604"/>
                    <a:pt x="725" y="578"/>
                    <a:pt x="713" y="553"/>
                  </a:cubicBezTo>
                  <a:cubicBezTo>
                    <a:pt x="696" y="523"/>
                    <a:pt x="656" y="497"/>
                    <a:pt x="650" y="467"/>
                  </a:cubicBezTo>
                  <a:cubicBezTo>
                    <a:pt x="644" y="436"/>
                    <a:pt x="638" y="421"/>
                    <a:pt x="621" y="396"/>
                  </a:cubicBezTo>
                  <a:cubicBezTo>
                    <a:pt x="610" y="381"/>
                    <a:pt x="610" y="365"/>
                    <a:pt x="604" y="345"/>
                  </a:cubicBezTo>
                  <a:cubicBezTo>
                    <a:pt x="604" y="335"/>
                    <a:pt x="610" y="325"/>
                    <a:pt x="604" y="310"/>
                  </a:cubicBezTo>
                  <a:cubicBezTo>
                    <a:pt x="598" y="289"/>
                    <a:pt x="575" y="274"/>
                    <a:pt x="569" y="254"/>
                  </a:cubicBezTo>
                  <a:cubicBezTo>
                    <a:pt x="569" y="218"/>
                    <a:pt x="604" y="193"/>
                    <a:pt x="615" y="162"/>
                  </a:cubicBezTo>
                  <a:cubicBezTo>
                    <a:pt x="633" y="137"/>
                    <a:pt x="621" y="112"/>
                    <a:pt x="598" y="91"/>
                  </a:cubicBezTo>
                  <a:cubicBezTo>
                    <a:pt x="569" y="61"/>
                    <a:pt x="552" y="36"/>
                    <a:pt x="552" y="5"/>
                  </a:cubicBezTo>
                  <a:cubicBezTo>
                    <a:pt x="546" y="5"/>
                    <a:pt x="546" y="5"/>
                    <a:pt x="546" y="5"/>
                  </a:cubicBezTo>
                  <a:cubicBezTo>
                    <a:pt x="408" y="0"/>
                    <a:pt x="385" y="46"/>
                    <a:pt x="385" y="46"/>
                  </a:cubicBezTo>
                  <a:cubicBezTo>
                    <a:pt x="385" y="46"/>
                    <a:pt x="282" y="46"/>
                    <a:pt x="236" y="97"/>
                  </a:cubicBezTo>
                  <a:cubicBezTo>
                    <a:pt x="190" y="147"/>
                    <a:pt x="161" y="244"/>
                    <a:pt x="161" y="244"/>
                  </a:cubicBezTo>
                  <a:cubicBezTo>
                    <a:pt x="161" y="244"/>
                    <a:pt x="0" y="391"/>
                    <a:pt x="23" y="431"/>
                  </a:cubicBezTo>
                  <a:cubicBezTo>
                    <a:pt x="46" y="472"/>
                    <a:pt x="81" y="487"/>
                    <a:pt x="81" y="487"/>
                  </a:cubicBezTo>
                  <a:cubicBezTo>
                    <a:pt x="81" y="487"/>
                    <a:pt x="35" y="533"/>
                    <a:pt x="75" y="604"/>
                  </a:cubicBezTo>
                  <a:cubicBezTo>
                    <a:pt x="115" y="675"/>
                    <a:pt x="138" y="670"/>
                    <a:pt x="138" y="670"/>
                  </a:cubicBezTo>
                  <a:cubicBezTo>
                    <a:pt x="138" y="670"/>
                    <a:pt x="109" y="731"/>
                    <a:pt x="196" y="766"/>
                  </a:cubicBezTo>
                  <a:cubicBezTo>
                    <a:pt x="288" y="797"/>
                    <a:pt x="397" y="797"/>
                    <a:pt x="397" y="797"/>
                  </a:cubicBezTo>
                  <a:cubicBezTo>
                    <a:pt x="615" y="802"/>
                    <a:pt x="615" y="802"/>
                    <a:pt x="615" y="802"/>
                  </a:cubicBezTo>
                  <a:cubicBezTo>
                    <a:pt x="615" y="802"/>
                    <a:pt x="656" y="817"/>
                    <a:pt x="702" y="817"/>
                  </a:cubicBezTo>
                  <a:cubicBezTo>
                    <a:pt x="713" y="802"/>
                    <a:pt x="730" y="781"/>
                    <a:pt x="730" y="761"/>
                  </a:cubicBezTo>
                  <a:cubicBezTo>
                    <a:pt x="742" y="720"/>
                    <a:pt x="730" y="670"/>
                    <a:pt x="725"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372" name="Freeform 63">
              <a:extLst>
                <a:ext uri="{FF2B5EF4-FFF2-40B4-BE49-F238E27FC236}">
                  <a16:creationId xmlns:a16="http://schemas.microsoft.com/office/drawing/2014/main" xmlns="" id="{2291B7E7-0E8E-4A49-A40F-2F06C4489020}"/>
                </a:ext>
              </a:extLst>
            </p:cNvPr>
            <p:cNvSpPr>
              <a:spLocks/>
            </p:cNvSpPr>
            <p:nvPr/>
          </p:nvSpPr>
          <p:spPr bwMode="auto">
            <a:xfrm>
              <a:off x="2074" y="2213"/>
              <a:ext cx="47" cy="98"/>
            </a:xfrm>
            <a:custGeom>
              <a:avLst/>
              <a:gdLst>
                <a:gd name="T0" fmla="*/ 1 w 392"/>
                <a:gd name="T1" fmla="*/ 1 h 809"/>
                <a:gd name="T2" fmla="*/ 1 w 392"/>
                <a:gd name="T3" fmla="*/ 1 h 809"/>
                <a:gd name="T4" fmla="*/ 0 w 392"/>
                <a:gd name="T5" fmla="*/ 0 h 809"/>
                <a:gd name="T6" fmla="*/ 0 w 392"/>
                <a:gd name="T7" fmla="*/ 0 h 809"/>
                <a:gd name="T8" fmla="*/ 0 w 392"/>
                <a:gd name="T9" fmla="*/ 0 h 809"/>
                <a:gd name="T10" fmla="*/ 0 w 392"/>
                <a:gd name="T11" fmla="*/ 0 h 809"/>
                <a:gd name="T12" fmla="*/ 0 w 392"/>
                <a:gd name="T13" fmla="*/ 0 h 809"/>
                <a:gd name="T14" fmla="*/ 0 w 392"/>
                <a:gd name="T15" fmla="*/ 0 h 809"/>
                <a:gd name="T16" fmla="*/ 0 w 392"/>
                <a:gd name="T17" fmla="*/ 0 h 809"/>
                <a:gd name="T18" fmla="*/ 0 w 392"/>
                <a:gd name="T19" fmla="*/ 0 h 809"/>
                <a:gd name="T20" fmla="*/ 0 w 392"/>
                <a:gd name="T21" fmla="*/ 1 h 809"/>
                <a:gd name="T22" fmla="*/ 0 w 392"/>
                <a:gd name="T23" fmla="*/ 1 h 809"/>
                <a:gd name="T24" fmla="*/ 0 w 392"/>
                <a:gd name="T25" fmla="*/ 1 h 809"/>
                <a:gd name="T26" fmla="*/ 0 w 392"/>
                <a:gd name="T27" fmla="*/ 1 h 809"/>
                <a:gd name="T28" fmla="*/ 0 w 392"/>
                <a:gd name="T29" fmla="*/ 1 h 809"/>
                <a:gd name="T30" fmla="*/ 0 w 392"/>
                <a:gd name="T31" fmla="*/ 1 h 809"/>
                <a:gd name="T32" fmla="*/ 0 w 392"/>
                <a:gd name="T33" fmla="*/ 1 h 809"/>
                <a:gd name="T34" fmla="*/ 0 w 392"/>
                <a:gd name="T35" fmla="*/ 1 h 809"/>
                <a:gd name="T36" fmla="*/ 1 w 392"/>
                <a:gd name="T37" fmla="*/ 1 h 809"/>
                <a:gd name="T38" fmla="*/ 1 w 392"/>
                <a:gd name="T39" fmla="*/ 1 h 8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09">
                  <a:moveTo>
                    <a:pt x="328" y="561"/>
                  </a:moveTo>
                  <a:cubicBezTo>
                    <a:pt x="328" y="561"/>
                    <a:pt x="392" y="536"/>
                    <a:pt x="375" y="440"/>
                  </a:cubicBezTo>
                  <a:cubicBezTo>
                    <a:pt x="357" y="344"/>
                    <a:pt x="294" y="309"/>
                    <a:pt x="294" y="309"/>
                  </a:cubicBezTo>
                  <a:cubicBezTo>
                    <a:pt x="294" y="309"/>
                    <a:pt x="363" y="243"/>
                    <a:pt x="311" y="192"/>
                  </a:cubicBezTo>
                  <a:cubicBezTo>
                    <a:pt x="254" y="142"/>
                    <a:pt x="179" y="112"/>
                    <a:pt x="179" y="112"/>
                  </a:cubicBezTo>
                  <a:cubicBezTo>
                    <a:pt x="179" y="112"/>
                    <a:pt x="167" y="6"/>
                    <a:pt x="0" y="0"/>
                  </a:cubicBezTo>
                  <a:cubicBezTo>
                    <a:pt x="0" y="31"/>
                    <a:pt x="17" y="56"/>
                    <a:pt x="46" y="86"/>
                  </a:cubicBezTo>
                  <a:cubicBezTo>
                    <a:pt x="69" y="107"/>
                    <a:pt x="81" y="132"/>
                    <a:pt x="63" y="157"/>
                  </a:cubicBezTo>
                  <a:cubicBezTo>
                    <a:pt x="52" y="187"/>
                    <a:pt x="17" y="213"/>
                    <a:pt x="17" y="248"/>
                  </a:cubicBezTo>
                  <a:cubicBezTo>
                    <a:pt x="23" y="268"/>
                    <a:pt x="46" y="283"/>
                    <a:pt x="52" y="304"/>
                  </a:cubicBezTo>
                  <a:cubicBezTo>
                    <a:pt x="58" y="319"/>
                    <a:pt x="52" y="329"/>
                    <a:pt x="52" y="339"/>
                  </a:cubicBezTo>
                  <a:cubicBezTo>
                    <a:pt x="58" y="359"/>
                    <a:pt x="58" y="374"/>
                    <a:pt x="69" y="389"/>
                  </a:cubicBezTo>
                  <a:cubicBezTo>
                    <a:pt x="87" y="415"/>
                    <a:pt x="92" y="430"/>
                    <a:pt x="98" y="460"/>
                  </a:cubicBezTo>
                  <a:cubicBezTo>
                    <a:pt x="104" y="491"/>
                    <a:pt x="144" y="516"/>
                    <a:pt x="161" y="546"/>
                  </a:cubicBezTo>
                  <a:cubicBezTo>
                    <a:pt x="173" y="571"/>
                    <a:pt x="173" y="597"/>
                    <a:pt x="173" y="622"/>
                  </a:cubicBezTo>
                  <a:cubicBezTo>
                    <a:pt x="179" y="662"/>
                    <a:pt x="190" y="713"/>
                    <a:pt x="179" y="753"/>
                  </a:cubicBezTo>
                  <a:cubicBezTo>
                    <a:pt x="179" y="773"/>
                    <a:pt x="161" y="794"/>
                    <a:pt x="150" y="809"/>
                  </a:cubicBezTo>
                  <a:cubicBezTo>
                    <a:pt x="167" y="809"/>
                    <a:pt x="184" y="809"/>
                    <a:pt x="202" y="804"/>
                  </a:cubicBezTo>
                  <a:cubicBezTo>
                    <a:pt x="259" y="789"/>
                    <a:pt x="363" y="713"/>
                    <a:pt x="369" y="647"/>
                  </a:cubicBezTo>
                  <a:cubicBezTo>
                    <a:pt x="375" y="576"/>
                    <a:pt x="328" y="561"/>
                    <a:pt x="328" y="561"/>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373" name="Freeform 64">
              <a:extLst>
                <a:ext uri="{FF2B5EF4-FFF2-40B4-BE49-F238E27FC236}">
                  <a16:creationId xmlns:a16="http://schemas.microsoft.com/office/drawing/2014/main" xmlns="" id="{B084AF13-D0D2-4221-B3C7-416734E48B75}"/>
                </a:ext>
              </a:extLst>
            </p:cNvPr>
            <p:cNvSpPr>
              <a:spLocks/>
            </p:cNvSpPr>
            <p:nvPr/>
          </p:nvSpPr>
          <p:spPr bwMode="auto">
            <a:xfrm>
              <a:off x="2037" y="2272"/>
              <a:ext cx="48" cy="80"/>
            </a:xfrm>
            <a:custGeom>
              <a:avLst/>
              <a:gdLst>
                <a:gd name="T0" fmla="*/ 0 w 400"/>
                <a:gd name="T1" fmla="*/ 0 h 666"/>
                <a:gd name="T2" fmla="*/ 1 w 400"/>
                <a:gd name="T3" fmla="*/ 0 h 666"/>
                <a:gd name="T4" fmla="*/ 1 w 400"/>
                <a:gd name="T5" fmla="*/ 0 h 666"/>
                <a:gd name="T6" fmla="*/ 1 w 400"/>
                <a:gd name="T7" fmla="*/ 0 h 666"/>
                <a:gd name="T8" fmla="*/ 1 w 400"/>
                <a:gd name="T9" fmla="*/ 0 h 666"/>
                <a:gd name="T10" fmla="*/ 1 w 400"/>
                <a:gd name="T11" fmla="*/ 1 h 666"/>
                <a:gd name="T12" fmla="*/ 1 w 400"/>
                <a:gd name="T13" fmla="*/ 1 h 666"/>
                <a:gd name="T14" fmla="*/ 0 w 400"/>
                <a:gd name="T15" fmla="*/ 1 h 666"/>
                <a:gd name="T16" fmla="*/ 0 w 400"/>
                <a:gd name="T17" fmla="*/ 1 h 666"/>
                <a:gd name="T18" fmla="*/ 0 w 400"/>
                <a:gd name="T19" fmla="*/ 1 h 666"/>
                <a:gd name="T20" fmla="*/ 0 w 400"/>
                <a:gd name="T21" fmla="*/ 1 h 666"/>
                <a:gd name="T22" fmla="*/ 0 w 400"/>
                <a:gd name="T23" fmla="*/ 0 h 666"/>
                <a:gd name="T24" fmla="*/ 0 w 400"/>
                <a:gd name="T25" fmla="*/ 0 h 666"/>
                <a:gd name="T26" fmla="*/ 0 w 400"/>
                <a:gd name="T27" fmla="*/ 0 h 666"/>
                <a:gd name="T28" fmla="*/ 0 w 400"/>
                <a:gd name="T29" fmla="*/ 0 h 666"/>
                <a:gd name="T30" fmla="*/ 0 w 400"/>
                <a:gd name="T31" fmla="*/ 0 h 666"/>
                <a:gd name="T32" fmla="*/ 0 w 400"/>
                <a:gd name="T33" fmla="*/ 0 h 666"/>
                <a:gd name="T34" fmla="*/ 0 w 400"/>
                <a:gd name="T35" fmla="*/ 0 h 666"/>
                <a:gd name="T36" fmla="*/ 0 w 400"/>
                <a:gd name="T37" fmla="*/ 0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66">
                  <a:moveTo>
                    <a:pt x="268" y="123"/>
                  </a:moveTo>
                  <a:cubicBezTo>
                    <a:pt x="286" y="128"/>
                    <a:pt x="308" y="123"/>
                    <a:pt x="326" y="118"/>
                  </a:cubicBezTo>
                  <a:cubicBezTo>
                    <a:pt x="331" y="107"/>
                    <a:pt x="348" y="113"/>
                    <a:pt x="360" y="102"/>
                  </a:cubicBezTo>
                  <a:cubicBezTo>
                    <a:pt x="400" y="92"/>
                    <a:pt x="400" y="92"/>
                    <a:pt x="400" y="92"/>
                  </a:cubicBezTo>
                  <a:cubicBezTo>
                    <a:pt x="400" y="128"/>
                    <a:pt x="337" y="149"/>
                    <a:pt x="320" y="184"/>
                  </a:cubicBezTo>
                  <a:cubicBezTo>
                    <a:pt x="303" y="328"/>
                    <a:pt x="331" y="466"/>
                    <a:pt x="326" y="600"/>
                  </a:cubicBezTo>
                  <a:cubicBezTo>
                    <a:pt x="348" y="625"/>
                    <a:pt x="366" y="625"/>
                    <a:pt x="377" y="651"/>
                  </a:cubicBezTo>
                  <a:cubicBezTo>
                    <a:pt x="360" y="661"/>
                    <a:pt x="326" y="651"/>
                    <a:pt x="308" y="651"/>
                  </a:cubicBezTo>
                  <a:cubicBezTo>
                    <a:pt x="297" y="641"/>
                    <a:pt x="268" y="631"/>
                    <a:pt x="240" y="636"/>
                  </a:cubicBezTo>
                  <a:cubicBezTo>
                    <a:pt x="228" y="666"/>
                    <a:pt x="171" y="646"/>
                    <a:pt x="137" y="651"/>
                  </a:cubicBezTo>
                  <a:cubicBezTo>
                    <a:pt x="211" y="620"/>
                    <a:pt x="188" y="564"/>
                    <a:pt x="206" y="518"/>
                  </a:cubicBezTo>
                  <a:cubicBezTo>
                    <a:pt x="211" y="441"/>
                    <a:pt x="228" y="369"/>
                    <a:pt x="211" y="297"/>
                  </a:cubicBezTo>
                  <a:cubicBezTo>
                    <a:pt x="171" y="261"/>
                    <a:pt x="108" y="231"/>
                    <a:pt x="74" y="190"/>
                  </a:cubicBezTo>
                  <a:cubicBezTo>
                    <a:pt x="63" y="179"/>
                    <a:pt x="0" y="149"/>
                    <a:pt x="34" y="143"/>
                  </a:cubicBezTo>
                  <a:cubicBezTo>
                    <a:pt x="91" y="174"/>
                    <a:pt x="154" y="210"/>
                    <a:pt x="194" y="246"/>
                  </a:cubicBezTo>
                  <a:cubicBezTo>
                    <a:pt x="200" y="251"/>
                    <a:pt x="206" y="251"/>
                    <a:pt x="217" y="251"/>
                  </a:cubicBezTo>
                  <a:cubicBezTo>
                    <a:pt x="228" y="246"/>
                    <a:pt x="228" y="246"/>
                    <a:pt x="228" y="246"/>
                  </a:cubicBezTo>
                  <a:cubicBezTo>
                    <a:pt x="240" y="169"/>
                    <a:pt x="188" y="25"/>
                    <a:pt x="246" y="0"/>
                  </a:cubicBezTo>
                  <a:lnTo>
                    <a:pt x="268" y="12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374" name="Freeform 65">
              <a:extLst>
                <a:ext uri="{FF2B5EF4-FFF2-40B4-BE49-F238E27FC236}">
                  <a16:creationId xmlns:a16="http://schemas.microsoft.com/office/drawing/2014/main" xmlns="" id="{A475C155-3830-45EA-B8CE-8C8EC2B22CF2}"/>
                </a:ext>
              </a:extLst>
            </p:cNvPr>
            <p:cNvSpPr>
              <a:spLocks noEditPoints="1"/>
            </p:cNvSpPr>
            <p:nvPr/>
          </p:nvSpPr>
          <p:spPr bwMode="auto">
            <a:xfrm>
              <a:off x="1799" y="2097"/>
              <a:ext cx="158" cy="128"/>
            </a:xfrm>
            <a:custGeom>
              <a:avLst/>
              <a:gdLst>
                <a:gd name="T0" fmla="*/ 2 w 1308"/>
                <a:gd name="T1" fmla="*/ 0 h 1058"/>
                <a:gd name="T2" fmla="*/ 1 w 1308"/>
                <a:gd name="T3" fmla="*/ 0 h 1058"/>
                <a:gd name="T4" fmla="*/ 1 w 1308"/>
                <a:gd name="T5" fmla="*/ 0 h 1058"/>
                <a:gd name="T6" fmla="*/ 0 w 1308"/>
                <a:gd name="T7" fmla="*/ 1 h 1058"/>
                <a:gd name="T8" fmla="*/ 0 w 1308"/>
                <a:gd name="T9" fmla="*/ 1 h 1058"/>
                <a:gd name="T10" fmla="*/ 0 w 1308"/>
                <a:gd name="T11" fmla="*/ 1 h 1058"/>
                <a:gd name="T12" fmla="*/ 1 w 1308"/>
                <a:gd name="T13" fmla="*/ 1 h 1058"/>
                <a:gd name="T14" fmla="*/ 1 w 1308"/>
                <a:gd name="T15" fmla="*/ 2 h 1058"/>
                <a:gd name="T16" fmla="*/ 1 w 1308"/>
                <a:gd name="T17" fmla="*/ 2 h 1058"/>
                <a:gd name="T18" fmla="*/ 2 w 1308"/>
                <a:gd name="T19" fmla="*/ 2 h 1058"/>
                <a:gd name="T20" fmla="*/ 2 w 1308"/>
                <a:gd name="T21" fmla="*/ 1 h 1058"/>
                <a:gd name="T22" fmla="*/ 2 w 1308"/>
                <a:gd name="T23" fmla="*/ 2 h 1058"/>
                <a:gd name="T24" fmla="*/ 1 w 1308"/>
                <a:gd name="T25" fmla="*/ 0 h 1058"/>
                <a:gd name="T26" fmla="*/ 1 w 1308"/>
                <a:gd name="T27" fmla="*/ 0 h 1058"/>
                <a:gd name="T28" fmla="*/ 0 w 1308"/>
                <a:gd name="T29" fmla="*/ 1 h 1058"/>
                <a:gd name="T30" fmla="*/ 0 w 1308"/>
                <a:gd name="T31" fmla="*/ 1 h 1058"/>
                <a:gd name="T32" fmla="*/ 1 w 1308"/>
                <a:gd name="T33" fmla="*/ 1 h 1058"/>
                <a:gd name="T34" fmla="*/ 0 w 1308"/>
                <a:gd name="T35" fmla="*/ 1 h 1058"/>
                <a:gd name="T36" fmla="*/ 1 w 1308"/>
                <a:gd name="T37" fmla="*/ 1 h 1058"/>
                <a:gd name="T38" fmla="*/ 1 w 1308"/>
                <a:gd name="T39" fmla="*/ 1 h 1058"/>
                <a:gd name="T40" fmla="*/ 1 w 1308"/>
                <a:gd name="T41" fmla="*/ 1 h 1058"/>
                <a:gd name="T42" fmla="*/ 1 w 1308"/>
                <a:gd name="T43" fmla="*/ 1 h 1058"/>
                <a:gd name="T44" fmla="*/ 1 w 1308"/>
                <a:gd name="T45" fmla="*/ 1 h 1058"/>
                <a:gd name="T46" fmla="*/ 1 w 1308"/>
                <a:gd name="T47" fmla="*/ 1 h 1058"/>
                <a:gd name="T48" fmla="*/ 1 w 1308"/>
                <a:gd name="T49" fmla="*/ 0 h 1058"/>
                <a:gd name="T50" fmla="*/ 1 w 1308"/>
                <a:gd name="T51" fmla="*/ 1 h 1058"/>
                <a:gd name="T52" fmla="*/ 1 w 1308"/>
                <a:gd name="T53" fmla="*/ 1 h 1058"/>
                <a:gd name="T54" fmla="*/ 1 w 1308"/>
                <a:gd name="T55" fmla="*/ 1 h 1058"/>
                <a:gd name="T56" fmla="*/ 1 w 1308"/>
                <a:gd name="T57" fmla="*/ 1 h 1058"/>
                <a:gd name="T58" fmla="*/ 1 w 1308"/>
                <a:gd name="T59" fmla="*/ 1 h 1058"/>
                <a:gd name="T60" fmla="*/ 1 w 1308"/>
                <a:gd name="T61" fmla="*/ 1 h 1058"/>
                <a:gd name="T62" fmla="*/ 1 w 1308"/>
                <a:gd name="T63" fmla="*/ 1 h 1058"/>
                <a:gd name="T64" fmla="*/ 1 w 1308"/>
                <a:gd name="T65" fmla="*/ 1 h 1058"/>
                <a:gd name="T66" fmla="*/ 1 w 1308"/>
                <a:gd name="T67" fmla="*/ 0 h 1058"/>
                <a:gd name="T68" fmla="*/ 1 w 1308"/>
                <a:gd name="T69" fmla="*/ 0 h 1058"/>
                <a:gd name="T70" fmla="*/ 1 w 1308"/>
                <a:gd name="T71" fmla="*/ 1 h 1058"/>
                <a:gd name="T72" fmla="*/ 1 w 1308"/>
                <a:gd name="T73" fmla="*/ 1 h 1058"/>
                <a:gd name="T74" fmla="*/ 1 w 1308"/>
                <a:gd name="T75" fmla="*/ 1 h 1058"/>
                <a:gd name="T76" fmla="*/ 1 w 1308"/>
                <a:gd name="T77" fmla="*/ 0 h 1058"/>
                <a:gd name="T78" fmla="*/ 1 w 1308"/>
                <a:gd name="T79" fmla="*/ 1 h 1058"/>
                <a:gd name="T80" fmla="*/ 1 w 1308"/>
                <a:gd name="T81" fmla="*/ 1 h 1058"/>
                <a:gd name="T82" fmla="*/ 1 w 1308"/>
                <a:gd name="T83" fmla="*/ 1 h 1058"/>
                <a:gd name="T84" fmla="*/ 1 w 1308"/>
                <a:gd name="T85" fmla="*/ 1 h 1058"/>
                <a:gd name="T86" fmla="*/ 2 w 1308"/>
                <a:gd name="T87" fmla="*/ 1 h 1058"/>
                <a:gd name="T88" fmla="*/ 1 w 1308"/>
                <a:gd name="T89" fmla="*/ 1 h 1058"/>
                <a:gd name="T90" fmla="*/ 2 w 1308"/>
                <a:gd name="T91" fmla="*/ 1 h 1058"/>
                <a:gd name="T92" fmla="*/ 2 w 1308"/>
                <a:gd name="T93" fmla="*/ 1 h 10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8" h="1058">
                  <a:moveTo>
                    <a:pt x="1234" y="670"/>
                  </a:moveTo>
                  <a:cubicBezTo>
                    <a:pt x="1205" y="516"/>
                    <a:pt x="1159" y="322"/>
                    <a:pt x="1113" y="250"/>
                  </a:cubicBezTo>
                  <a:cubicBezTo>
                    <a:pt x="1061" y="179"/>
                    <a:pt x="952" y="209"/>
                    <a:pt x="952" y="209"/>
                  </a:cubicBezTo>
                  <a:cubicBezTo>
                    <a:pt x="952" y="209"/>
                    <a:pt x="642" y="107"/>
                    <a:pt x="591" y="92"/>
                  </a:cubicBezTo>
                  <a:cubicBezTo>
                    <a:pt x="539" y="76"/>
                    <a:pt x="476" y="56"/>
                    <a:pt x="476" y="56"/>
                  </a:cubicBezTo>
                  <a:cubicBezTo>
                    <a:pt x="476" y="56"/>
                    <a:pt x="436" y="0"/>
                    <a:pt x="361" y="5"/>
                  </a:cubicBezTo>
                  <a:cubicBezTo>
                    <a:pt x="292" y="15"/>
                    <a:pt x="258" y="56"/>
                    <a:pt x="201" y="220"/>
                  </a:cubicBezTo>
                  <a:cubicBezTo>
                    <a:pt x="143" y="388"/>
                    <a:pt x="34" y="680"/>
                    <a:pt x="17" y="705"/>
                  </a:cubicBezTo>
                  <a:cubicBezTo>
                    <a:pt x="0" y="731"/>
                    <a:pt x="6" y="777"/>
                    <a:pt x="17" y="787"/>
                  </a:cubicBezTo>
                  <a:cubicBezTo>
                    <a:pt x="28" y="797"/>
                    <a:pt x="28" y="797"/>
                    <a:pt x="28" y="797"/>
                  </a:cubicBezTo>
                  <a:cubicBezTo>
                    <a:pt x="28" y="797"/>
                    <a:pt x="46" y="823"/>
                    <a:pt x="80" y="813"/>
                  </a:cubicBezTo>
                  <a:cubicBezTo>
                    <a:pt x="160" y="797"/>
                    <a:pt x="183" y="680"/>
                    <a:pt x="183" y="680"/>
                  </a:cubicBezTo>
                  <a:cubicBezTo>
                    <a:pt x="183" y="680"/>
                    <a:pt x="166" y="741"/>
                    <a:pt x="258" y="792"/>
                  </a:cubicBezTo>
                  <a:cubicBezTo>
                    <a:pt x="350" y="838"/>
                    <a:pt x="390" y="864"/>
                    <a:pt x="424" y="854"/>
                  </a:cubicBezTo>
                  <a:cubicBezTo>
                    <a:pt x="459" y="843"/>
                    <a:pt x="493" y="828"/>
                    <a:pt x="493" y="828"/>
                  </a:cubicBezTo>
                  <a:cubicBezTo>
                    <a:pt x="493" y="828"/>
                    <a:pt x="493" y="854"/>
                    <a:pt x="556" y="889"/>
                  </a:cubicBezTo>
                  <a:cubicBezTo>
                    <a:pt x="620" y="925"/>
                    <a:pt x="700" y="951"/>
                    <a:pt x="700" y="951"/>
                  </a:cubicBezTo>
                  <a:cubicBezTo>
                    <a:pt x="740" y="941"/>
                    <a:pt x="740" y="941"/>
                    <a:pt x="740" y="941"/>
                  </a:cubicBezTo>
                  <a:cubicBezTo>
                    <a:pt x="740" y="941"/>
                    <a:pt x="723" y="1012"/>
                    <a:pt x="792" y="1038"/>
                  </a:cubicBezTo>
                  <a:cubicBezTo>
                    <a:pt x="855" y="1058"/>
                    <a:pt x="895" y="987"/>
                    <a:pt x="906" y="925"/>
                  </a:cubicBezTo>
                  <a:cubicBezTo>
                    <a:pt x="918" y="869"/>
                    <a:pt x="987" y="593"/>
                    <a:pt x="987" y="593"/>
                  </a:cubicBezTo>
                  <a:cubicBezTo>
                    <a:pt x="1027" y="583"/>
                    <a:pt x="1027" y="583"/>
                    <a:pt x="1027" y="583"/>
                  </a:cubicBezTo>
                  <a:cubicBezTo>
                    <a:pt x="1027" y="583"/>
                    <a:pt x="1079" y="833"/>
                    <a:pt x="1090" y="915"/>
                  </a:cubicBezTo>
                  <a:cubicBezTo>
                    <a:pt x="1107" y="997"/>
                    <a:pt x="1125" y="1043"/>
                    <a:pt x="1205" y="1033"/>
                  </a:cubicBezTo>
                  <a:cubicBezTo>
                    <a:pt x="1308" y="1017"/>
                    <a:pt x="1268" y="828"/>
                    <a:pt x="1234" y="670"/>
                  </a:cubicBezTo>
                  <a:close/>
                  <a:moveTo>
                    <a:pt x="361" y="204"/>
                  </a:moveTo>
                  <a:cubicBezTo>
                    <a:pt x="361" y="225"/>
                    <a:pt x="367" y="245"/>
                    <a:pt x="373" y="261"/>
                  </a:cubicBezTo>
                  <a:cubicBezTo>
                    <a:pt x="361" y="266"/>
                    <a:pt x="350" y="266"/>
                    <a:pt x="333" y="261"/>
                  </a:cubicBezTo>
                  <a:cubicBezTo>
                    <a:pt x="338" y="245"/>
                    <a:pt x="350" y="225"/>
                    <a:pt x="361" y="204"/>
                  </a:cubicBezTo>
                  <a:close/>
                  <a:moveTo>
                    <a:pt x="275" y="588"/>
                  </a:moveTo>
                  <a:cubicBezTo>
                    <a:pt x="252" y="598"/>
                    <a:pt x="224" y="613"/>
                    <a:pt x="201" y="629"/>
                  </a:cubicBezTo>
                  <a:cubicBezTo>
                    <a:pt x="235" y="552"/>
                    <a:pt x="264" y="470"/>
                    <a:pt x="298" y="393"/>
                  </a:cubicBezTo>
                  <a:cubicBezTo>
                    <a:pt x="327" y="388"/>
                    <a:pt x="356" y="378"/>
                    <a:pt x="384" y="373"/>
                  </a:cubicBezTo>
                  <a:cubicBezTo>
                    <a:pt x="384" y="378"/>
                    <a:pt x="384" y="388"/>
                    <a:pt x="373" y="393"/>
                  </a:cubicBezTo>
                  <a:cubicBezTo>
                    <a:pt x="356" y="450"/>
                    <a:pt x="333" y="521"/>
                    <a:pt x="310" y="578"/>
                  </a:cubicBezTo>
                  <a:cubicBezTo>
                    <a:pt x="298" y="588"/>
                    <a:pt x="287" y="583"/>
                    <a:pt x="275" y="588"/>
                  </a:cubicBezTo>
                  <a:close/>
                  <a:moveTo>
                    <a:pt x="459" y="649"/>
                  </a:moveTo>
                  <a:cubicBezTo>
                    <a:pt x="453" y="644"/>
                    <a:pt x="453" y="644"/>
                    <a:pt x="442" y="644"/>
                  </a:cubicBezTo>
                  <a:cubicBezTo>
                    <a:pt x="442" y="639"/>
                    <a:pt x="430" y="634"/>
                    <a:pt x="419" y="629"/>
                  </a:cubicBezTo>
                  <a:cubicBezTo>
                    <a:pt x="407" y="618"/>
                    <a:pt x="390" y="613"/>
                    <a:pt x="373" y="603"/>
                  </a:cubicBezTo>
                  <a:cubicBezTo>
                    <a:pt x="367" y="603"/>
                    <a:pt x="356" y="598"/>
                    <a:pt x="344" y="593"/>
                  </a:cubicBezTo>
                  <a:cubicBezTo>
                    <a:pt x="350" y="562"/>
                    <a:pt x="373" y="532"/>
                    <a:pt x="373" y="496"/>
                  </a:cubicBezTo>
                  <a:cubicBezTo>
                    <a:pt x="384" y="480"/>
                    <a:pt x="384" y="455"/>
                    <a:pt x="396" y="439"/>
                  </a:cubicBezTo>
                  <a:cubicBezTo>
                    <a:pt x="401" y="424"/>
                    <a:pt x="401" y="424"/>
                    <a:pt x="401" y="424"/>
                  </a:cubicBezTo>
                  <a:cubicBezTo>
                    <a:pt x="419" y="496"/>
                    <a:pt x="442" y="562"/>
                    <a:pt x="465" y="629"/>
                  </a:cubicBezTo>
                  <a:lnTo>
                    <a:pt x="459" y="649"/>
                  </a:lnTo>
                  <a:close/>
                  <a:moveTo>
                    <a:pt x="608" y="235"/>
                  </a:moveTo>
                  <a:cubicBezTo>
                    <a:pt x="591" y="291"/>
                    <a:pt x="579" y="353"/>
                    <a:pt x="551" y="404"/>
                  </a:cubicBezTo>
                  <a:cubicBezTo>
                    <a:pt x="539" y="332"/>
                    <a:pt x="511" y="266"/>
                    <a:pt x="493" y="199"/>
                  </a:cubicBezTo>
                  <a:cubicBezTo>
                    <a:pt x="533" y="215"/>
                    <a:pt x="574" y="215"/>
                    <a:pt x="608" y="235"/>
                  </a:cubicBezTo>
                  <a:close/>
                  <a:moveTo>
                    <a:pt x="637" y="583"/>
                  </a:moveTo>
                  <a:cubicBezTo>
                    <a:pt x="631" y="583"/>
                    <a:pt x="625" y="588"/>
                    <a:pt x="631" y="593"/>
                  </a:cubicBezTo>
                  <a:cubicBezTo>
                    <a:pt x="631" y="593"/>
                    <a:pt x="631" y="593"/>
                    <a:pt x="631" y="593"/>
                  </a:cubicBezTo>
                  <a:cubicBezTo>
                    <a:pt x="631" y="598"/>
                    <a:pt x="625" y="603"/>
                    <a:pt x="625" y="613"/>
                  </a:cubicBezTo>
                  <a:cubicBezTo>
                    <a:pt x="625" y="613"/>
                    <a:pt x="625" y="613"/>
                    <a:pt x="625" y="613"/>
                  </a:cubicBezTo>
                  <a:cubicBezTo>
                    <a:pt x="631" y="613"/>
                    <a:pt x="620" y="624"/>
                    <a:pt x="620" y="629"/>
                  </a:cubicBezTo>
                  <a:cubicBezTo>
                    <a:pt x="614" y="649"/>
                    <a:pt x="614" y="649"/>
                    <a:pt x="614" y="649"/>
                  </a:cubicBezTo>
                  <a:cubicBezTo>
                    <a:pt x="614" y="649"/>
                    <a:pt x="614" y="649"/>
                    <a:pt x="614" y="649"/>
                  </a:cubicBezTo>
                  <a:cubicBezTo>
                    <a:pt x="608" y="659"/>
                    <a:pt x="614" y="675"/>
                    <a:pt x="597" y="685"/>
                  </a:cubicBezTo>
                  <a:cubicBezTo>
                    <a:pt x="585" y="680"/>
                    <a:pt x="574" y="695"/>
                    <a:pt x="556" y="695"/>
                  </a:cubicBezTo>
                  <a:cubicBezTo>
                    <a:pt x="551" y="700"/>
                    <a:pt x="539" y="705"/>
                    <a:pt x="533" y="700"/>
                  </a:cubicBezTo>
                  <a:cubicBezTo>
                    <a:pt x="528" y="685"/>
                    <a:pt x="505" y="675"/>
                    <a:pt x="488" y="659"/>
                  </a:cubicBezTo>
                  <a:cubicBezTo>
                    <a:pt x="493" y="654"/>
                    <a:pt x="493" y="654"/>
                    <a:pt x="493" y="654"/>
                  </a:cubicBezTo>
                  <a:cubicBezTo>
                    <a:pt x="511" y="670"/>
                    <a:pt x="533" y="685"/>
                    <a:pt x="562" y="675"/>
                  </a:cubicBezTo>
                  <a:cubicBezTo>
                    <a:pt x="579" y="675"/>
                    <a:pt x="591" y="659"/>
                    <a:pt x="602" y="644"/>
                  </a:cubicBezTo>
                  <a:cubicBezTo>
                    <a:pt x="608" y="624"/>
                    <a:pt x="614" y="598"/>
                    <a:pt x="602" y="578"/>
                  </a:cubicBezTo>
                  <a:cubicBezTo>
                    <a:pt x="597" y="537"/>
                    <a:pt x="585" y="496"/>
                    <a:pt x="574" y="460"/>
                  </a:cubicBezTo>
                  <a:cubicBezTo>
                    <a:pt x="597" y="404"/>
                    <a:pt x="608" y="347"/>
                    <a:pt x="631" y="291"/>
                  </a:cubicBezTo>
                  <a:cubicBezTo>
                    <a:pt x="642" y="250"/>
                    <a:pt x="642" y="250"/>
                    <a:pt x="642" y="250"/>
                  </a:cubicBezTo>
                  <a:cubicBezTo>
                    <a:pt x="665" y="261"/>
                    <a:pt x="688" y="271"/>
                    <a:pt x="711" y="281"/>
                  </a:cubicBezTo>
                  <a:cubicBezTo>
                    <a:pt x="688" y="368"/>
                    <a:pt x="671" y="460"/>
                    <a:pt x="642" y="547"/>
                  </a:cubicBezTo>
                  <a:cubicBezTo>
                    <a:pt x="637" y="557"/>
                    <a:pt x="631" y="567"/>
                    <a:pt x="637" y="583"/>
                  </a:cubicBezTo>
                  <a:close/>
                  <a:moveTo>
                    <a:pt x="740" y="716"/>
                  </a:moveTo>
                  <a:cubicBezTo>
                    <a:pt x="729" y="716"/>
                    <a:pt x="723" y="710"/>
                    <a:pt x="717" y="705"/>
                  </a:cubicBezTo>
                  <a:cubicBezTo>
                    <a:pt x="694" y="695"/>
                    <a:pt x="671" y="685"/>
                    <a:pt x="648" y="670"/>
                  </a:cubicBezTo>
                  <a:cubicBezTo>
                    <a:pt x="665" y="588"/>
                    <a:pt x="688" y="491"/>
                    <a:pt x="723" y="409"/>
                  </a:cubicBezTo>
                  <a:cubicBezTo>
                    <a:pt x="723" y="388"/>
                    <a:pt x="729" y="363"/>
                    <a:pt x="729" y="347"/>
                  </a:cubicBezTo>
                  <a:cubicBezTo>
                    <a:pt x="734" y="332"/>
                    <a:pt x="740" y="312"/>
                    <a:pt x="740" y="291"/>
                  </a:cubicBezTo>
                  <a:cubicBezTo>
                    <a:pt x="763" y="296"/>
                    <a:pt x="780" y="312"/>
                    <a:pt x="797" y="312"/>
                  </a:cubicBezTo>
                  <a:cubicBezTo>
                    <a:pt x="815" y="317"/>
                    <a:pt x="826" y="322"/>
                    <a:pt x="838" y="332"/>
                  </a:cubicBezTo>
                  <a:cubicBezTo>
                    <a:pt x="820" y="424"/>
                    <a:pt x="792" y="506"/>
                    <a:pt x="769" y="598"/>
                  </a:cubicBezTo>
                  <a:cubicBezTo>
                    <a:pt x="757" y="634"/>
                    <a:pt x="752" y="675"/>
                    <a:pt x="740" y="716"/>
                  </a:cubicBezTo>
                  <a:close/>
                  <a:moveTo>
                    <a:pt x="832" y="608"/>
                  </a:moveTo>
                  <a:cubicBezTo>
                    <a:pt x="820" y="659"/>
                    <a:pt x="809" y="700"/>
                    <a:pt x="792" y="746"/>
                  </a:cubicBezTo>
                  <a:cubicBezTo>
                    <a:pt x="786" y="741"/>
                    <a:pt x="757" y="736"/>
                    <a:pt x="774" y="721"/>
                  </a:cubicBezTo>
                  <a:cubicBezTo>
                    <a:pt x="774" y="716"/>
                    <a:pt x="774" y="710"/>
                    <a:pt x="774" y="705"/>
                  </a:cubicBezTo>
                  <a:cubicBezTo>
                    <a:pt x="797" y="613"/>
                    <a:pt x="826" y="521"/>
                    <a:pt x="843" y="434"/>
                  </a:cubicBezTo>
                  <a:cubicBezTo>
                    <a:pt x="855" y="404"/>
                    <a:pt x="866" y="373"/>
                    <a:pt x="872" y="342"/>
                  </a:cubicBezTo>
                  <a:cubicBezTo>
                    <a:pt x="872" y="342"/>
                    <a:pt x="884" y="342"/>
                    <a:pt x="884" y="347"/>
                  </a:cubicBezTo>
                  <a:cubicBezTo>
                    <a:pt x="872" y="434"/>
                    <a:pt x="832" y="521"/>
                    <a:pt x="832" y="608"/>
                  </a:cubicBezTo>
                  <a:close/>
                  <a:moveTo>
                    <a:pt x="993" y="434"/>
                  </a:moveTo>
                  <a:cubicBezTo>
                    <a:pt x="998" y="409"/>
                    <a:pt x="1004" y="388"/>
                    <a:pt x="1015" y="368"/>
                  </a:cubicBezTo>
                  <a:cubicBezTo>
                    <a:pt x="1015" y="388"/>
                    <a:pt x="1021" y="409"/>
                    <a:pt x="1027" y="429"/>
                  </a:cubicBezTo>
                  <a:cubicBezTo>
                    <a:pt x="1015" y="434"/>
                    <a:pt x="1004" y="434"/>
                    <a:pt x="993" y="434"/>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5375" name="Freeform 66">
              <a:extLst>
                <a:ext uri="{FF2B5EF4-FFF2-40B4-BE49-F238E27FC236}">
                  <a16:creationId xmlns:a16="http://schemas.microsoft.com/office/drawing/2014/main" xmlns="" id="{6921CBB9-DA13-4511-BA8A-DF8128E3A1F4}"/>
                </a:ext>
              </a:extLst>
            </p:cNvPr>
            <p:cNvSpPr>
              <a:spLocks/>
            </p:cNvSpPr>
            <p:nvPr/>
          </p:nvSpPr>
          <p:spPr bwMode="auto">
            <a:xfrm>
              <a:off x="1824" y="2179"/>
              <a:ext cx="24" cy="15"/>
            </a:xfrm>
            <a:custGeom>
              <a:avLst/>
              <a:gdLst>
                <a:gd name="T0" fmla="*/ 0 w 200"/>
                <a:gd name="T1" fmla="*/ 0 h 133"/>
                <a:gd name="T2" fmla="*/ 0 w 200"/>
                <a:gd name="T3" fmla="*/ 0 h 133"/>
                <a:gd name="T4" fmla="*/ 0 w 200"/>
                <a:gd name="T5" fmla="*/ 0 h 133"/>
                <a:gd name="T6" fmla="*/ 0 w 200"/>
                <a:gd name="T7" fmla="*/ 0 h 133"/>
                <a:gd name="T8" fmla="*/ 0 w 200"/>
                <a:gd name="T9" fmla="*/ 0 h 133"/>
                <a:gd name="T10" fmla="*/ 0 w 200"/>
                <a:gd name="T11" fmla="*/ 0 h 133"/>
                <a:gd name="T12" fmla="*/ 0 w 200"/>
                <a:gd name="T13" fmla="*/ 0 h 133"/>
                <a:gd name="T14" fmla="*/ 0 w 200"/>
                <a:gd name="T15" fmla="*/ 0 h 133"/>
                <a:gd name="T16" fmla="*/ 0 w 200"/>
                <a:gd name="T17" fmla="*/ 0 h 133"/>
                <a:gd name="T18" fmla="*/ 0 w 200"/>
                <a:gd name="T19" fmla="*/ 0 h 133"/>
                <a:gd name="T20" fmla="*/ 0 w 200"/>
                <a:gd name="T21" fmla="*/ 0 h 133"/>
                <a:gd name="T22" fmla="*/ 0 w 200"/>
                <a:gd name="T23" fmla="*/ 0 h 133"/>
                <a:gd name="T24" fmla="*/ 0 w 200"/>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0" h="133">
                  <a:moveTo>
                    <a:pt x="6" y="0"/>
                  </a:moveTo>
                  <a:cubicBezTo>
                    <a:pt x="29" y="10"/>
                    <a:pt x="57" y="24"/>
                    <a:pt x="74" y="34"/>
                  </a:cubicBezTo>
                  <a:cubicBezTo>
                    <a:pt x="109" y="49"/>
                    <a:pt x="143" y="64"/>
                    <a:pt x="172" y="79"/>
                  </a:cubicBezTo>
                  <a:cubicBezTo>
                    <a:pt x="177" y="79"/>
                    <a:pt x="172" y="84"/>
                    <a:pt x="172" y="84"/>
                  </a:cubicBezTo>
                  <a:cubicBezTo>
                    <a:pt x="177" y="84"/>
                    <a:pt x="194" y="89"/>
                    <a:pt x="200" y="94"/>
                  </a:cubicBezTo>
                  <a:cubicBezTo>
                    <a:pt x="200" y="104"/>
                    <a:pt x="194" y="113"/>
                    <a:pt x="194" y="128"/>
                  </a:cubicBezTo>
                  <a:cubicBezTo>
                    <a:pt x="189" y="128"/>
                    <a:pt x="200" y="133"/>
                    <a:pt x="189" y="133"/>
                  </a:cubicBezTo>
                  <a:cubicBezTo>
                    <a:pt x="166" y="133"/>
                    <a:pt x="143" y="113"/>
                    <a:pt x="114" y="104"/>
                  </a:cubicBezTo>
                  <a:cubicBezTo>
                    <a:pt x="97" y="94"/>
                    <a:pt x="80" y="89"/>
                    <a:pt x="63" y="84"/>
                  </a:cubicBezTo>
                  <a:cubicBezTo>
                    <a:pt x="57" y="79"/>
                    <a:pt x="46" y="74"/>
                    <a:pt x="40" y="69"/>
                  </a:cubicBezTo>
                  <a:cubicBezTo>
                    <a:pt x="34" y="69"/>
                    <a:pt x="34" y="69"/>
                    <a:pt x="34" y="69"/>
                  </a:cubicBezTo>
                  <a:cubicBezTo>
                    <a:pt x="34" y="64"/>
                    <a:pt x="12" y="64"/>
                    <a:pt x="6" y="54"/>
                  </a:cubicBezTo>
                  <a:cubicBezTo>
                    <a:pt x="0" y="34"/>
                    <a:pt x="6" y="15"/>
                    <a:pt x="6" y="0"/>
                  </a:cubicBezTo>
                </a:path>
              </a:pathLst>
            </a:custGeom>
            <a:solidFill>
              <a:srgbClr val="BE8B55"/>
            </a:solidFill>
            <a:ln w="0">
              <a:solidFill>
                <a:srgbClr val="000000"/>
              </a:solidFill>
              <a:prstDash val="solid"/>
              <a:round/>
              <a:headEnd/>
              <a:tailEnd/>
            </a:ln>
          </p:spPr>
          <p:txBody>
            <a:bodyPr/>
            <a:lstStyle/>
            <a:p>
              <a:endParaRPr lang="ja-JP" altLang="en-US"/>
            </a:p>
          </p:txBody>
        </p:sp>
        <p:sp>
          <p:nvSpPr>
            <p:cNvPr id="15376" name="Freeform 67">
              <a:extLst>
                <a:ext uri="{FF2B5EF4-FFF2-40B4-BE49-F238E27FC236}">
                  <a16:creationId xmlns:a16="http://schemas.microsoft.com/office/drawing/2014/main" xmlns="" id="{3FA11163-4F86-4D3C-8333-C0C4FE61FB32}"/>
                </a:ext>
              </a:extLst>
            </p:cNvPr>
            <p:cNvSpPr>
              <a:spLocks/>
            </p:cNvSpPr>
            <p:nvPr/>
          </p:nvSpPr>
          <p:spPr bwMode="auto">
            <a:xfrm>
              <a:off x="1863" y="2191"/>
              <a:ext cx="22" cy="15"/>
            </a:xfrm>
            <a:custGeom>
              <a:avLst/>
              <a:gdLst>
                <a:gd name="T0" fmla="*/ 0 w 191"/>
                <a:gd name="T1" fmla="*/ 0 h 125"/>
                <a:gd name="T2" fmla="*/ 0 w 191"/>
                <a:gd name="T3" fmla="*/ 0 h 125"/>
                <a:gd name="T4" fmla="*/ 0 w 191"/>
                <a:gd name="T5" fmla="*/ 0 h 125"/>
                <a:gd name="T6" fmla="*/ 0 w 191"/>
                <a:gd name="T7" fmla="*/ 0 h 125"/>
                <a:gd name="T8" fmla="*/ 0 w 191"/>
                <a:gd name="T9" fmla="*/ 0 h 125"/>
                <a:gd name="T10" fmla="*/ 0 w 191"/>
                <a:gd name="T11" fmla="*/ 0 h 125"/>
                <a:gd name="T12" fmla="*/ 0 w 191"/>
                <a:gd name="T13" fmla="*/ 0 h 125"/>
                <a:gd name="T14" fmla="*/ 0 w 191"/>
                <a:gd name="T15" fmla="*/ 0 h 125"/>
                <a:gd name="T16" fmla="*/ 0 w 191"/>
                <a:gd name="T17" fmla="*/ 0 h 125"/>
                <a:gd name="T18" fmla="*/ 0 w 191"/>
                <a:gd name="T19" fmla="*/ 0 h 125"/>
                <a:gd name="T20" fmla="*/ 0 w 191"/>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125">
                  <a:moveTo>
                    <a:pt x="6" y="0"/>
                  </a:moveTo>
                  <a:cubicBezTo>
                    <a:pt x="17" y="5"/>
                    <a:pt x="23" y="0"/>
                    <a:pt x="35" y="10"/>
                  </a:cubicBezTo>
                  <a:cubicBezTo>
                    <a:pt x="58" y="20"/>
                    <a:pt x="87" y="40"/>
                    <a:pt x="116" y="50"/>
                  </a:cubicBezTo>
                  <a:cubicBezTo>
                    <a:pt x="122" y="60"/>
                    <a:pt x="133" y="60"/>
                    <a:pt x="145" y="65"/>
                  </a:cubicBezTo>
                  <a:cubicBezTo>
                    <a:pt x="151" y="70"/>
                    <a:pt x="157" y="70"/>
                    <a:pt x="168" y="70"/>
                  </a:cubicBezTo>
                  <a:cubicBezTo>
                    <a:pt x="168" y="80"/>
                    <a:pt x="191" y="75"/>
                    <a:pt x="186" y="90"/>
                  </a:cubicBezTo>
                  <a:cubicBezTo>
                    <a:pt x="180" y="100"/>
                    <a:pt x="180" y="115"/>
                    <a:pt x="174" y="125"/>
                  </a:cubicBezTo>
                  <a:cubicBezTo>
                    <a:pt x="157" y="120"/>
                    <a:pt x="139" y="120"/>
                    <a:pt x="128" y="110"/>
                  </a:cubicBezTo>
                  <a:cubicBezTo>
                    <a:pt x="99" y="100"/>
                    <a:pt x="75" y="80"/>
                    <a:pt x="46" y="75"/>
                  </a:cubicBezTo>
                  <a:cubicBezTo>
                    <a:pt x="35" y="65"/>
                    <a:pt x="6" y="55"/>
                    <a:pt x="0" y="40"/>
                  </a:cubicBezTo>
                  <a:lnTo>
                    <a:pt x="6" y="0"/>
                  </a:lnTo>
                  <a:close/>
                </a:path>
              </a:pathLst>
            </a:custGeom>
            <a:solidFill>
              <a:srgbClr val="BE8B55"/>
            </a:solidFill>
            <a:ln w="0">
              <a:solidFill>
                <a:srgbClr val="000000"/>
              </a:solidFill>
              <a:prstDash val="solid"/>
              <a:round/>
              <a:headEnd/>
              <a:tailEnd/>
            </a:ln>
          </p:spPr>
          <p:txBody>
            <a:bodyPr/>
            <a:lstStyle/>
            <a:p>
              <a:endParaRPr lang="ja-JP" altLang="en-US"/>
            </a:p>
          </p:txBody>
        </p:sp>
        <p:sp>
          <p:nvSpPr>
            <p:cNvPr id="15377" name="Freeform 68">
              <a:extLst>
                <a:ext uri="{FF2B5EF4-FFF2-40B4-BE49-F238E27FC236}">
                  <a16:creationId xmlns:a16="http://schemas.microsoft.com/office/drawing/2014/main" xmlns="" id="{B071934F-A393-45F9-81EE-8689C0392EBA}"/>
                </a:ext>
              </a:extLst>
            </p:cNvPr>
            <p:cNvSpPr>
              <a:spLocks/>
            </p:cNvSpPr>
            <p:nvPr/>
          </p:nvSpPr>
          <p:spPr bwMode="auto">
            <a:xfrm>
              <a:off x="1826" y="2171"/>
              <a:ext cx="34" cy="17"/>
            </a:xfrm>
            <a:custGeom>
              <a:avLst/>
              <a:gdLst>
                <a:gd name="T0" fmla="*/ 0 w 275"/>
                <a:gd name="T1" fmla="*/ 0 h 134"/>
                <a:gd name="T2" fmla="*/ 0 w 275"/>
                <a:gd name="T3" fmla="*/ 0 h 134"/>
                <a:gd name="T4" fmla="*/ 0 w 275"/>
                <a:gd name="T5" fmla="*/ 0 h 134"/>
                <a:gd name="T6" fmla="*/ 0 w 275"/>
                <a:gd name="T7" fmla="*/ 0 h 134"/>
                <a:gd name="T8" fmla="*/ 0 w 275"/>
                <a:gd name="T9" fmla="*/ 0 h 134"/>
                <a:gd name="T10" fmla="*/ 0 w 275"/>
                <a:gd name="T11" fmla="*/ 0 h 134"/>
                <a:gd name="T12" fmla="*/ 0 w 275"/>
                <a:gd name="T13" fmla="*/ 0 h 134"/>
                <a:gd name="T14" fmla="*/ 0 w 275"/>
                <a:gd name="T15" fmla="*/ 0 h 134"/>
                <a:gd name="T16" fmla="*/ 0 w 275"/>
                <a:gd name="T17" fmla="*/ 0 h 134"/>
                <a:gd name="T18" fmla="*/ 0 w 275"/>
                <a:gd name="T19" fmla="*/ 0 h 134"/>
                <a:gd name="T20" fmla="*/ 0 w 275"/>
                <a:gd name="T21" fmla="*/ 0 h 134"/>
                <a:gd name="T22" fmla="*/ 0 w 275"/>
                <a:gd name="T23" fmla="*/ 0 h 134"/>
                <a:gd name="T24" fmla="*/ 0 w 27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134">
                  <a:moveTo>
                    <a:pt x="70" y="0"/>
                  </a:moveTo>
                  <a:cubicBezTo>
                    <a:pt x="58" y="15"/>
                    <a:pt x="52" y="30"/>
                    <a:pt x="58" y="45"/>
                  </a:cubicBezTo>
                  <a:cubicBezTo>
                    <a:pt x="64" y="50"/>
                    <a:pt x="70" y="40"/>
                    <a:pt x="82" y="45"/>
                  </a:cubicBezTo>
                  <a:cubicBezTo>
                    <a:pt x="99" y="45"/>
                    <a:pt x="93" y="25"/>
                    <a:pt x="105" y="15"/>
                  </a:cubicBezTo>
                  <a:cubicBezTo>
                    <a:pt x="146" y="30"/>
                    <a:pt x="175" y="55"/>
                    <a:pt x="222" y="65"/>
                  </a:cubicBezTo>
                  <a:cubicBezTo>
                    <a:pt x="216" y="79"/>
                    <a:pt x="193" y="94"/>
                    <a:pt x="216" y="104"/>
                  </a:cubicBezTo>
                  <a:cubicBezTo>
                    <a:pt x="222" y="109"/>
                    <a:pt x="234" y="109"/>
                    <a:pt x="240" y="109"/>
                  </a:cubicBezTo>
                  <a:cubicBezTo>
                    <a:pt x="246" y="99"/>
                    <a:pt x="251" y="89"/>
                    <a:pt x="251" y="79"/>
                  </a:cubicBezTo>
                  <a:cubicBezTo>
                    <a:pt x="263" y="79"/>
                    <a:pt x="269" y="84"/>
                    <a:pt x="275" y="89"/>
                  </a:cubicBezTo>
                  <a:cubicBezTo>
                    <a:pt x="263" y="114"/>
                    <a:pt x="240" y="119"/>
                    <a:pt x="216" y="134"/>
                  </a:cubicBezTo>
                  <a:cubicBezTo>
                    <a:pt x="193" y="129"/>
                    <a:pt x="169" y="109"/>
                    <a:pt x="146" y="104"/>
                  </a:cubicBezTo>
                  <a:cubicBezTo>
                    <a:pt x="105" y="79"/>
                    <a:pt x="47" y="60"/>
                    <a:pt x="0" y="35"/>
                  </a:cubicBezTo>
                  <a:cubicBezTo>
                    <a:pt x="23" y="25"/>
                    <a:pt x="41" y="5"/>
                    <a:pt x="70" y="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5378" name="Freeform 69">
              <a:extLst>
                <a:ext uri="{FF2B5EF4-FFF2-40B4-BE49-F238E27FC236}">
                  <a16:creationId xmlns:a16="http://schemas.microsoft.com/office/drawing/2014/main" xmlns="" id="{4C6F8D4E-C6E2-4CC4-BC3D-6C6F9EC04611}"/>
                </a:ext>
              </a:extLst>
            </p:cNvPr>
            <p:cNvSpPr>
              <a:spLocks/>
            </p:cNvSpPr>
            <p:nvPr/>
          </p:nvSpPr>
          <p:spPr bwMode="auto">
            <a:xfrm>
              <a:off x="1863" y="2183"/>
              <a:ext cx="31" cy="17"/>
            </a:xfrm>
            <a:custGeom>
              <a:avLst/>
              <a:gdLst>
                <a:gd name="T0" fmla="*/ 0 w 258"/>
                <a:gd name="T1" fmla="*/ 0 h 134"/>
                <a:gd name="T2" fmla="*/ 0 w 258"/>
                <a:gd name="T3" fmla="*/ 0 h 134"/>
                <a:gd name="T4" fmla="*/ 0 w 258"/>
                <a:gd name="T5" fmla="*/ 0 h 134"/>
                <a:gd name="T6" fmla="*/ 0 w 258"/>
                <a:gd name="T7" fmla="*/ 0 h 134"/>
                <a:gd name="T8" fmla="*/ 0 w 258"/>
                <a:gd name="T9" fmla="*/ 0 h 134"/>
                <a:gd name="T10" fmla="*/ 0 w 258"/>
                <a:gd name="T11" fmla="*/ 0 h 134"/>
                <a:gd name="T12" fmla="*/ 0 w 258"/>
                <a:gd name="T13" fmla="*/ 0 h 134"/>
                <a:gd name="T14" fmla="*/ 0 w 258"/>
                <a:gd name="T15" fmla="*/ 0 h 134"/>
                <a:gd name="T16" fmla="*/ 0 w 258"/>
                <a:gd name="T17" fmla="*/ 0 h 134"/>
                <a:gd name="T18" fmla="*/ 0 w 258"/>
                <a:gd name="T19" fmla="*/ 0 h 134"/>
                <a:gd name="T20" fmla="*/ 0 w 258"/>
                <a:gd name="T21" fmla="*/ 0 h 134"/>
                <a:gd name="T22" fmla="*/ 0 w 258"/>
                <a:gd name="T23" fmla="*/ 0 h 134"/>
                <a:gd name="T24" fmla="*/ 0 w 258"/>
                <a:gd name="T25" fmla="*/ 0 h 134"/>
                <a:gd name="T26" fmla="*/ 0 w 258"/>
                <a:gd name="T27" fmla="*/ 0 h 134"/>
                <a:gd name="T28" fmla="*/ 0 w 258"/>
                <a:gd name="T29" fmla="*/ 0 h 134"/>
                <a:gd name="T30" fmla="*/ 0 w 258"/>
                <a:gd name="T31" fmla="*/ 0 h 134"/>
                <a:gd name="T32" fmla="*/ 0 w 258"/>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8" h="134">
                  <a:moveTo>
                    <a:pt x="17" y="31"/>
                  </a:moveTo>
                  <a:cubicBezTo>
                    <a:pt x="29" y="21"/>
                    <a:pt x="51" y="16"/>
                    <a:pt x="69" y="11"/>
                  </a:cubicBezTo>
                  <a:cubicBezTo>
                    <a:pt x="69" y="26"/>
                    <a:pt x="51" y="41"/>
                    <a:pt x="69" y="52"/>
                  </a:cubicBezTo>
                  <a:cubicBezTo>
                    <a:pt x="74" y="52"/>
                    <a:pt x="80" y="57"/>
                    <a:pt x="92" y="52"/>
                  </a:cubicBezTo>
                  <a:cubicBezTo>
                    <a:pt x="103" y="36"/>
                    <a:pt x="97" y="16"/>
                    <a:pt x="109" y="0"/>
                  </a:cubicBezTo>
                  <a:cubicBezTo>
                    <a:pt x="132" y="6"/>
                    <a:pt x="149" y="21"/>
                    <a:pt x="178" y="31"/>
                  </a:cubicBezTo>
                  <a:cubicBezTo>
                    <a:pt x="189" y="36"/>
                    <a:pt x="206" y="36"/>
                    <a:pt x="195" y="57"/>
                  </a:cubicBezTo>
                  <a:cubicBezTo>
                    <a:pt x="189" y="62"/>
                    <a:pt x="195" y="77"/>
                    <a:pt x="189" y="83"/>
                  </a:cubicBezTo>
                  <a:cubicBezTo>
                    <a:pt x="195" y="88"/>
                    <a:pt x="201" y="98"/>
                    <a:pt x="206" y="98"/>
                  </a:cubicBezTo>
                  <a:cubicBezTo>
                    <a:pt x="218" y="103"/>
                    <a:pt x="224" y="93"/>
                    <a:pt x="229" y="83"/>
                  </a:cubicBezTo>
                  <a:cubicBezTo>
                    <a:pt x="229" y="72"/>
                    <a:pt x="229" y="67"/>
                    <a:pt x="235" y="57"/>
                  </a:cubicBezTo>
                  <a:cubicBezTo>
                    <a:pt x="241" y="62"/>
                    <a:pt x="252" y="62"/>
                    <a:pt x="258" y="72"/>
                  </a:cubicBezTo>
                  <a:cubicBezTo>
                    <a:pt x="252" y="93"/>
                    <a:pt x="247" y="108"/>
                    <a:pt x="224" y="118"/>
                  </a:cubicBezTo>
                  <a:cubicBezTo>
                    <a:pt x="206" y="134"/>
                    <a:pt x="189" y="124"/>
                    <a:pt x="166" y="118"/>
                  </a:cubicBezTo>
                  <a:cubicBezTo>
                    <a:pt x="132" y="98"/>
                    <a:pt x="92" y="88"/>
                    <a:pt x="51" y="57"/>
                  </a:cubicBezTo>
                  <a:cubicBezTo>
                    <a:pt x="34" y="52"/>
                    <a:pt x="23" y="47"/>
                    <a:pt x="6" y="36"/>
                  </a:cubicBezTo>
                  <a:cubicBezTo>
                    <a:pt x="0" y="31"/>
                    <a:pt x="11" y="36"/>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5379" name="Freeform 70">
              <a:extLst>
                <a:ext uri="{FF2B5EF4-FFF2-40B4-BE49-F238E27FC236}">
                  <a16:creationId xmlns:a16="http://schemas.microsoft.com/office/drawing/2014/main" xmlns="" id="{136CFE88-EB4D-44DD-BC00-AEF6ADDC3F35}"/>
                </a:ext>
              </a:extLst>
            </p:cNvPr>
            <p:cNvSpPr>
              <a:spLocks/>
            </p:cNvSpPr>
            <p:nvPr/>
          </p:nvSpPr>
          <p:spPr bwMode="auto">
            <a:xfrm>
              <a:off x="1852" y="2188"/>
              <a:ext cx="8" cy="6"/>
            </a:xfrm>
            <a:custGeom>
              <a:avLst/>
              <a:gdLst>
                <a:gd name="T0" fmla="*/ 0 w 59"/>
                <a:gd name="T1" fmla="*/ 0 h 58"/>
                <a:gd name="T2" fmla="*/ 0 w 59"/>
                <a:gd name="T3" fmla="*/ 0 h 58"/>
                <a:gd name="T4" fmla="*/ 0 w 59"/>
                <a:gd name="T5" fmla="*/ 0 h 58"/>
                <a:gd name="T6" fmla="*/ 0 w 59"/>
                <a:gd name="T7" fmla="*/ 0 h 58"/>
                <a:gd name="T8" fmla="*/ 0 w 59"/>
                <a:gd name="T9" fmla="*/ 0 h 58"/>
                <a:gd name="T10" fmla="*/ 0 w 59"/>
                <a:gd name="T11" fmla="*/ 0 h 58"/>
                <a:gd name="T12" fmla="*/ 0 w 59"/>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8">
                  <a:moveTo>
                    <a:pt x="0" y="26"/>
                  </a:moveTo>
                  <a:cubicBezTo>
                    <a:pt x="12" y="21"/>
                    <a:pt x="30" y="21"/>
                    <a:pt x="35" y="10"/>
                  </a:cubicBezTo>
                  <a:cubicBezTo>
                    <a:pt x="35" y="10"/>
                    <a:pt x="35" y="10"/>
                    <a:pt x="35" y="10"/>
                  </a:cubicBezTo>
                  <a:cubicBezTo>
                    <a:pt x="53" y="0"/>
                    <a:pt x="53" y="0"/>
                    <a:pt x="53" y="0"/>
                  </a:cubicBezTo>
                  <a:cubicBezTo>
                    <a:pt x="59" y="21"/>
                    <a:pt x="47" y="42"/>
                    <a:pt x="24" y="48"/>
                  </a:cubicBezTo>
                  <a:cubicBezTo>
                    <a:pt x="12" y="53"/>
                    <a:pt x="12" y="58"/>
                    <a:pt x="0" y="58"/>
                  </a:cubicBezTo>
                  <a:lnTo>
                    <a:pt x="0" y="26"/>
                  </a:lnTo>
                  <a:close/>
                </a:path>
              </a:pathLst>
            </a:custGeom>
            <a:solidFill>
              <a:srgbClr val="9F6027"/>
            </a:solidFill>
            <a:ln w="0">
              <a:solidFill>
                <a:srgbClr val="000000"/>
              </a:solidFill>
              <a:prstDash val="solid"/>
              <a:round/>
              <a:headEnd/>
              <a:tailEnd/>
            </a:ln>
          </p:spPr>
          <p:txBody>
            <a:bodyPr/>
            <a:lstStyle/>
            <a:p>
              <a:endParaRPr lang="ja-JP" altLang="en-US"/>
            </a:p>
          </p:txBody>
        </p:sp>
        <p:sp>
          <p:nvSpPr>
            <p:cNvPr id="15380" name="Freeform 71">
              <a:extLst>
                <a:ext uri="{FF2B5EF4-FFF2-40B4-BE49-F238E27FC236}">
                  <a16:creationId xmlns:a16="http://schemas.microsoft.com/office/drawing/2014/main" xmlns="" id="{216B0078-93E4-4AA5-BA85-487EC1085695}"/>
                </a:ext>
              </a:extLst>
            </p:cNvPr>
            <p:cNvSpPr>
              <a:spLocks/>
            </p:cNvSpPr>
            <p:nvPr/>
          </p:nvSpPr>
          <p:spPr bwMode="auto">
            <a:xfrm>
              <a:off x="1888" y="2200"/>
              <a:ext cx="3" cy="6"/>
            </a:xfrm>
            <a:custGeom>
              <a:avLst/>
              <a:gdLst>
                <a:gd name="T0" fmla="*/ 0 w 33"/>
                <a:gd name="T1" fmla="*/ 0 h 50"/>
                <a:gd name="T2" fmla="*/ 0 w 33"/>
                <a:gd name="T3" fmla="*/ 0 h 50"/>
                <a:gd name="T4" fmla="*/ 0 w 33"/>
                <a:gd name="T5" fmla="*/ 0 h 50"/>
                <a:gd name="T6" fmla="*/ 0 w 33"/>
                <a:gd name="T7" fmla="*/ 0 h 50"/>
                <a:gd name="T8" fmla="*/ 0 w 33"/>
                <a:gd name="T9" fmla="*/ 0 h 50"/>
                <a:gd name="T10" fmla="*/ 0 w 33"/>
                <a:gd name="T11" fmla="*/ 0 h 50"/>
                <a:gd name="T12" fmla="*/ 0 w 33"/>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6" y="35"/>
                  </a:moveTo>
                  <a:cubicBezTo>
                    <a:pt x="11" y="35"/>
                    <a:pt x="6" y="30"/>
                    <a:pt x="6" y="25"/>
                  </a:cubicBezTo>
                  <a:cubicBezTo>
                    <a:pt x="11" y="10"/>
                    <a:pt x="11" y="10"/>
                    <a:pt x="11" y="10"/>
                  </a:cubicBezTo>
                  <a:cubicBezTo>
                    <a:pt x="17" y="10"/>
                    <a:pt x="22" y="10"/>
                    <a:pt x="28" y="0"/>
                  </a:cubicBezTo>
                  <a:cubicBezTo>
                    <a:pt x="33" y="15"/>
                    <a:pt x="22" y="30"/>
                    <a:pt x="22" y="45"/>
                  </a:cubicBezTo>
                  <a:cubicBezTo>
                    <a:pt x="6" y="50"/>
                    <a:pt x="6" y="50"/>
                    <a:pt x="6" y="50"/>
                  </a:cubicBezTo>
                  <a:cubicBezTo>
                    <a:pt x="0" y="45"/>
                    <a:pt x="11" y="40"/>
                    <a:pt x="6" y="35"/>
                  </a:cubicBezTo>
                </a:path>
              </a:pathLst>
            </a:custGeom>
            <a:solidFill>
              <a:srgbClr val="9F6027"/>
            </a:solidFill>
            <a:ln w="0">
              <a:solidFill>
                <a:srgbClr val="000000"/>
              </a:solidFill>
              <a:prstDash val="solid"/>
              <a:round/>
              <a:headEnd/>
              <a:tailEnd/>
            </a:ln>
          </p:spPr>
          <p:txBody>
            <a:bodyPr/>
            <a:lstStyle/>
            <a:p>
              <a:endParaRPr lang="ja-JP" altLang="en-US"/>
            </a:p>
          </p:txBody>
        </p:sp>
        <p:sp>
          <p:nvSpPr>
            <p:cNvPr id="15381" name="Freeform 72">
              <a:extLst>
                <a:ext uri="{FF2B5EF4-FFF2-40B4-BE49-F238E27FC236}">
                  <a16:creationId xmlns:a16="http://schemas.microsoft.com/office/drawing/2014/main" xmlns="" id="{46338E4C-3EFD-4F42-A770-83CC7DDDA4DE}"/>
                </a:ext>
              </a:extLst>
            </p:cNvPr>
            <p:cNvSpPr>
              <a:spLocks/>
            </p:cNvSpPr>
            <p:nvPr/>
          </p:nvSpPr>
          <p:spPr bwMode="auto">
            <a:xfrm>
              <a:off x="1842" y="2107"/>
              <a:ext cx="15" cy="8"/>
            </a:xfrm>
            <a:custGeom>
              <a:avLst/>
              <a:gdLst>
                <a:gd name="T0" fmla="*/ 0 w 117"/>
                <a:gd name="T1" fmla="*/ 0 h 67"/>
                <a:gd name="T2" fmla="*/ 0 w 117"/>
                <a:gd name="T3" fmla="*/ 0 h 67"/>
                <a:gd name="T4" fmla="*/ 0 w 117"/>
                <a:gd name="T5" fmla="*/ 0 h 67"/>
                <a:gd name="T6" fmla="*/ 0 w 117"/>
                <a:gd name="T7" fmla="*/ 0 h 67"/>
                <a:gd name="T8" fmla="*/ 0 w 117"/>
                <a:gd name="T9" fmla="*/ 0 h 67"/>
                <a:gd name="T10" fmla="*/ 0 w 117"/>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67">
                  <a:moveTo>
                    <a:pt x="12" y="5"/>
                  </a:moveTo>
                  <a:cubicBezTo>
                    <a:pt x="29" y="0"/>
                    <a:pt x="47" y="10"/>
                    <a:pt x="58" y="5"/>
                  </a:cubicBezTo>
                  <a:cubicBezTo>
                    <a:pt x="70" y="10"/>
                    <a:pt x="99" y="16"/>
                    <a:pt x="117" y="21"/>
                  </a:cubicBezTo>
                  <a:cubicBezTo>
                    <a:pt x="99" y="31"/>
                    <a:pt x="93" y="51"/>
                    <a:pt x="88" y="67"/>
                  </a:cubicBezTo>
                  <a:cubicBezTo>
                    <a:pt x="58" y="57"/>
                    <a:pt x="23" y="51"/>
                    <a:pt x="0" y="31"/>
                  </a:cubicBezTo>
                  <a:cubicBezTo>
                    <a:pt x="0" y="21"/>
                    <a:pt x="6" y="10"/>
                    <a:pt x="12" y="5"/>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5382" name="Freeform 73">
              <a:extLst>
                <a:ext uri="{FF2B5EF4-FFF2-40B4-BE49-F238E27FC236}">
                  <a16:creationId xmlns:a16="http://schemas.microsoft.com/office/drawing/2014/main" xmlns="" id="{4F37EF20-EEB5-488C-AC99-260DC3FCF296}"/>
                </a:ext>
              </a:extLst>
            </p:cNvPr>
            <p:cNvSpPr>
              <a:spLocks/>
            </p:cNvSpPr>
            <p:nvPr/>
          </p:nvSpPr>
          <p:spPr bwMode="auto">
            <a:xfrm>
              <a:off x="1857" y="2111"/>
              <a:ext cx="15" cy="10"/>
            </a:xfrm>
            <a:custGeom>
              <a:avLst/>
              <a:gdLst>
                <a:gd name="T0" fmla="*/ 0 w 125"/>
                <a:gd name="T1" fmla="*/ 0 h 84"/>
                <a:gd name="T2" fmla="*/ 0 w 125"/>
                <a:gd name="T3" fmla="*/ 0 h 84"/>
                <a:gd name="T4" fmla="*/ 0 w 125"/>
                <a:gd name="T5" fmla="*/ 0 h 84"/>
                <a:gd name="T6" fmla="*/ 0 w 125"/>
                <a:gd name="T7" fmla="*/ 0 h 84"/>
                <a:gd name="T8" fmla="*/ 0 w 125"/>
                <a:gd name="T9" fmla="*/ 0 h 84"/>
                <a:gd name="T10" fmla="*/ 0 w 125"/>
                <a:gd name="T11" fmla="*/ 0 h 84"/>
                <a:gd name="T12" fmla="*/ 0 w 125"/>
                <a:gd name="T13" fmla="*/ 0 h 84"/>
                <a:gd name="T14" fmla="*/ 0 w 125"/>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84">
                  <a:moveTo>
                    <a:pt x="27" y="0"/>
                  </a:moveTo>
                  <a:cubicBezTo>
                    <a:pt x="65" y="5"/>
                    <a:pt x="93" y="15"/>
                    <a:pt x="125" y="30"/>
                  </a:cubicBezTo>
                  <a:cubicBezTo>
                    <a:pt x="120" y="35"/>
                    <a:pt x="120" y="45"/>
                    <a:pt x="114" y="49"/>
                  </a:cubicBezTo>
                  <a:cubicBezTo>
                    <a:pt x="109" y="54"/>
                    <a:pt x="114" y="64"/>
                    <a:pt x="114" y="69"/>
                  </a:cubicBezTo>
                  <a:cubicBezTo>
                    <a:pt x="109" y="69"/>
                    <a:pt x="109" y="69"/>
                    <a:pt x="109" y="69"/>
                  </a:cubicBezTo>
                  <a:cubicBezTo>
                    <a:pt x="109" y="84"/>
                    <a:pt x="109" y="84"/>
                    <a:pt x="109" y="84"/>
                  </a:cubicBezTo>
                  <a:cubicBezTo>
                    <a:pt x="76" y="69"/>
                    <a:pt x="38" y="64"/>
                    <a:pt x="0" y="49"/>
                  </a:cubicBezTo>
                  <a:cubicBezTo>
                    <a:pt x="0" y="30"/>
                    <a:pt x="6" y="5"/>
                    <a:pt x="27"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5383" name="Freeform 74">
              <a:extLst>
                <a:ext uri="{FF2B5EF4-FFF2-40B4-BE49-F238E27FC236}">
                  <a16:creationId xmlns:a16="http://schemas.microsoft.com/office/drawing/2014/main" xmlns="" id="{775BEAAE-2555-4106-9828-42CC9E937DE3}"/>
                </a:ext>
              </a:extLst>
            </p:cNvPr>
            <p:cNvSpPr>
              <a:spLocks/>
            </p:cNvSpPr>
            <p:nvPr/>
          </p:nvSpPr>
          <p:spPr bwMode="auto">
            <a:xfrm>
              <a:off x="1875" y="2116"/>
              <a:ext cx="10" cy="10"/>
            </a:xfrm>
            <a:custGeom>
              <a:avLst/>
              <a:gdLst>
                <a:gd name="T0" fmla="*/ 0 w 91"/>
                <a:gd name="T1" fmla="*/ 0 h 83"/>
                <a:gd name="T2" fmla="*/ 0 w 91"/>
                <a:gd name="T3" fmla="*/ 0 h 83"/>
                <a:gd name="T4" fmla="*/ 0 w 91"/>
                <a:gd name="T5" fmla="*/ 0 h 83"/>
                <a:gd name="T6" fmla="*/ 0 w 91"/>
                <a:gd name="T7" fmla="*/ 0 h 83"/>
                <a:gd name="T8" fmla="*/ 0 w 91"/>
                <a:gd name="T9" fmla="*/ 0 h 83"/>
                <a:gd name="T10" fmla="*/ 0 w 91"/>
                <a:gd name="T11" fmla="*/ 0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3">
                  <a:moveTo>
                    <a:pt x="23" y="0"/>
                  </a:moveTo>
                  <a:cubicBezTo>
                    <a:pt x="46" y="5"/>
                    <a:pt x="74" y="21"/>
                    <a:pt x="91" y="26"/>
                  </a:cubicBezTo>
                  <a:cubicBezTo>
                    <a:pt x="80" y="42"/>
                    <a:pt x="69" y="57"/>
                    <a:pt x="69" y="83"/>
                  </a:cubicBezTo>
                  <a:cubicBezTo>
                    <a:pt x="51" y="78"/>
                    <a:pt x="34" y="63"/>
                    <a:pt x="17" y="57"/>
                  </a:cubicBezTo>
                  <a:cubicBezTo>
                    <a:pt x="0" y="47"/>
                    <a:pt x="6" y="26"/>
                    <a:pt x="6" y="11"/>
                  </a:cubicBezTo>
                  <a:cubicBezTo>
                    <a:pt x="11" y="11"/>
                    <a:pt x="17" y="5"/>
                    <a:pt x="23"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5384" name="Freeform 75">
              <a:extLst>
                <a:ext uri="{FF2B5EF4-FFF2-40B4-BE49-F238E27FC236}">
                  <a16:creationId xmlns:a16="http://schemas.microsoft.com/office/drawing/2014/main" xmlns="" id="{46863841-23FE-478D-BDC6-0BBEA232CFA2}"/>
                </a:ext>
              </a:extLst>
            </p:cNvPr>
            <p:cNvSpPr>
              <a:spLocks/>
            </p:cNvSpPr>
            <p:nvPr/>
          </p:nvSpPr>
          <p:spPr bwMode="auto">
            <a:xfrm>
              <a:off x="1888" y="2120"/>
              <a:ext cx="15" cy="11"/>
            </a:xfrm>
            <a:custGeom>
              <a:avLst/>
              <a:gdLst>
                <a:gd name="T0" fmla="*/ 0 w 125"/>
                <a:gd name="T1" fmla="*/ 0 h 92"/>
                <a:gd name="T2" fmla="*/ 0 w 125"/>
                <a:gd name="T3" fmla="*/ 0 h 92"/>
                <a:gd name="T4" fmla="*/ 0 w 125"/>
                <a:gd name="T5" fmla="*/ 0 h 92"/>
                <a:gd name="T6" fmla="*/ 0 w 125"/>
                <a:gd name="T7" fmla="*/ 0 h 92"/>
                <a:gd name="T8" fmla="*/ 0 w 125"/>
                <a:gd name="T9" fmla="*/ 0 h 92"/>
                <a:gd name="T10" fmla="*/ 0 w 125"/>
                <a:gd name="T11" fmla="*/ 0 h 92"/>
                <a:gd name="T12" fmla="*/ 0 w 125"/>
                <a:gd name="T13" fmla="*/ 0 h 92"/>
                <a:gd name="T14" fmla="*/ 0 w 125"/>
                <a:gd name="T15" fmla="*/ 0 h 92"/>
                <a:gd name="T16" fmla="*/ 0 w 125"/>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92">
                  <a:moveTo>
                    <a:pt x="6" y="20"/>
                  </a:moveTo>
                  <a:cubicBezTo>
                    <a:pt x="11" y="25"/>
                    <a:pt x="11" y="25"/>
                    <a:pt x="11" y="25"/>
                  </a:cubicBezTo>
                  <a:cubicBezTo>
                    <a:pt x="11" y="15"/>
                    <a:pt x="16" y="5"/>
                    <a:pt x="27" y="0"/>
                  </a:cubicBezTo>
                  <a:cubicBezTo>
                    <a:pt x="60" y="15"/>
                    <a:pt x="98" y="20"/>
                    <a:pt x="125" y="39"/>
                  </a:cubicBezTo>
                  <a:cubicBezTo>
                    <a:pt x="125" y="44"/>
                    <a:pt x="109" y="49"/>
                    <a:pt x="114" y="58"/>
                  </a:cubicBezTo>
                  <a:cubicBezTo>
                    <a:pt x="109" y="58"/>
                    <a:pt x="109" y="58"/>
                    <a:pt x="109" y="58"/>
                  </a:cubicBezTo>
                  <a:cubicBezTo>
                    <a:pt x="109" y="73"/>
                    <a:pt x="98" y="78"/>
                    <a:pt x="98" y="92"/>
                  </a:cubicBezTo>
                  <a:cubicBezTo>
                    <a:pt x="65" y="82"/>
                    <a:pt x="38" y="73"/>
                    <a:pt x="6" y="58"/>
                  </a:cubicBezTo>
                  <a:cubicBezTo>
                    <a:pt x="0" y="49"/>
                    <a:pt x="6" y="34"/>
                    <a:pt x="6" y="2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5385" name="Freeform 76">
              <a:extLst>
                <a:ext uri="{FF2B5EF4-FFF2-40B4-BE49-F238E27FC236}">
                  <a16:creationId xmlns:a16="http://schemas.microsoft.com/office/drawing/2014/main" xmlns="" id="{19295A58-F9AD-44BC-B5EA-5315887C6B72}"/>
                </a:ext>
              </a:extLst>
            </p:cNvPr>
            <p:cNvSpPr>
              <a:spLocks/>
            </p:cNvSpPr>
            <p:nvPr/>
          </p:nvSpPr>
          <p:spPr bwMode="auto">
            <a:xfrm>
              <a:off x="1903" y="2126"/>
              <a:ext cx="9" cy="8"/>
            </a:xfrm>
            <a:custGeom>
              <a:avLst/>
              <a:gdLst>
                <a:gd name="T0" fmla="*/ 0 w 75"/>
                <a:gd name="T1" fmla="*/ 0 h 67"/>
                <a:gd name="T2" fmla="*/ 0 w 75"/>
                <a:gd name="T3" fmla="*/ 0 h 67"/>
                <a:gd name="T4" fmla="*/ 0 w 75"/>
                <a:gd name="T5" fmla="*/ 0 h 67"/>
                <a:gd name="T6" fmla="*/ 0 w 75"/>
                <a:gd name="T7" fmla="*/ 0 h 67"/>
                <a:gd name="T8" fmla="*/ 0 w 7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7">
                  <a:moveTo>
                    <a:pt x="35" y="0"/>
                  </a:moveTo>
                  <a:cubicBezTo>
                    <a:pt x="75" y="10"/>
                    <a:pt x="75" y="10"/>
                    <a:pt x="75" y="10"/>
                  </a:cubicBezTo>
                  <a:cubicBezTo>
                    <a:pt x="64" y="34"/>
                    <a:pt x="41" y="39"/>
                    <a:pt x="41" y="67"/>
                  </a:cubicBezTo>
                  <a:cubicBezTo>
                    <a:pt x="23" y="58"/>
                    <a:pt x="0" y="67"/>
                    <a:pt x="0" y="48"/>
                  </a:cubicBezTo>
                  <a:cubicBezTo>
                    <a:pt x="6" y="29"/>
                    <a:pt x="17" y="10"/>
                    <a:pt x="35"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5386" name="Freeform 77">
              <a:extLst>
                <a:ext uri="{FF2B5EF4-FFF2-40B4-BE49-F238E27FC236}">
                  <a16:creationId xmlns:a16="http://schemas.microsoft.com/office/drawing/2014/main" xmlns="" id="{4658C44F-D554-4566-B182-6A01276D4FEF}"/>
                </a:ext>
              </a:extLst>
            </p:cNvPr>
            <p:cNvSpPr>
              <a:spLocks/>
            </p:cNvSpPr>
            <p:nvPr/>
          </p:nvSpPr>
          <p:spPr bwMode="auto">
            <a:xfrm>
              <a:off x="1803" y="2104"/>
              <a:ext cx="45" cy="87"/>
            </a:xfrm>
            <a:custGeom>
              <a:avLst/>
              <a:gdLst>
                <a:gd name="T0" fmla="*/ 0 w 375"/>
                <a:gd name="T1" fmla="*/ 1 h 717"/>
                <a:gd name="T2" fmla="*/ 0 w 375"/>
                <a:gd name="T3" fmla="*/ 1 h 717"/>
                <a:gd name="T4" fmla="*/ 0 w 375"/>
                <a:gd name="T5" fmla="*/ 1 h 717"/>
                <a:gd name="T6" fmla="*/ 0 w 375"/>
                <a:gd name="T7" fmla="*/ 0 h 717"/>
                <a:gd name="T8" fmla="*/ 0 w 375"/>
                <a:gd name="T9" fmla="*/ 0 h 717"/>
                <a:gd name="T10" fmla="*/ 1 w 375"/>
                <a:gd name="T11" fmla="*/ 0 h 717"/>
                <a:gd name="T12" fmla="*/ 1 w 375"/>
                <a:gd name="T13" fmla="*/ 0 h 717"/>
                <a:gd name="T14" fmla="*/ 1 w 375"/>
                <a:gd name="T15" fmla="*/ 0 h 717"/>
                <a:gd name="T16" fmla="*/ 1 w 375"/>
                <a:gd name="T17" fmla="*/ 0 h 717"/>
                <a:gd name="T18" fmla="*/ 0 w 375"/>
                <a:gd name="T19" fmla="*/ 0 h 717"/>
                <a:gd name="T20" fmla="*/ 0 w 375"/>
                <a:gd name="T21" fmla="*/ 0 h 717"/>
                <a:gd name="T22" fmla="*/ 1 w 375"/>
                <a:gd name="T23" fmla="*/ 0 h 717"/>
                <a:gd name="T24" fmla="*/ 0 w 375"/>
                <a:gd name="T25" fmla="*/ 0 h 717"/>
                <a:gd name="T26" fmla="*/ 0 w 375"/>
                <a:gd name="T27" fmla="*/ 0 h 717"/>
                <a:gd name="T28" fmla="*/ 0 w 375"/>
                <a:gd name="T29" fmla="*/ 0 h 717"/>
                <a:gd name="T30" fmla="*/ 0 w 375"/>
                <a:gd name="T31" fmla="*/ 1 h 717"/>
                <a:gd name="T32" fmla="*/ 0 w 375"/>
                <a:gd name="T33" fmla="*/ 1 h 717"/>
                <a:gd name="T34" fmla="*/ 0 w 375"/>
                <a:gd name="T35" fmla="*/ 1 h 717"/>
                <a:gd name="T36" fmla="*/ 0 w 375"/>
                <a:gd name="T37" fmla="*/ 1 h 717"/>
                <a:gd name="T38" fmla="*/ 0 w 375"/>
                <a:gd name="T39" fmla="*/ 1 h 717"/>
                <a:gd name="T40" fmla="*/ 0 w 375"/>
                <a:gd name="T41" fmla="*/ 1 h 717"/>
                <a:gd name="T42" fmla="*/ 0 w 375"/>
                <a:gd name="T43" fmla="*/ 1 h 717"/>
                <a:gd name="T44" fmla="*/ 0 w 375"/>
                <a:gd name="T45" fmla="*/ 1 h 717"/>
                <a:gd name="T46" fmla="*/ 0 w 375"/>
                <a:gd name="T47" fmla="*/ 1 h 717"/>
                <a:gd name="T48" fmla="*/ 0 w 375"/>
                <a:gd name="T49" fmla="*/ 1 h 717"/>
                <a:gd name="T50" fmla="*/ 0 w 375"/>
                <a:gd name="T51" fmla="*/ 1 h 717"/>
                <a:gd name="T52" fmla="*/ 0 w 375"/>
                <a:gd name="T53" fmla="*/ 1 h 7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5" h="717">
                  <a:moveTo>
                    <a:pt x="63" y="564"/>
                  </a:moveTo>
                  <a:cubicBezTo>
                    <a:pt x="74" y="544"/>
                    <a:pt x="85" y="519"/>
                    <a:pt x="91" y="498"/>
                  </a:cubicBezTo>
                  <a:cubicBezTo>
                    <a:pt x="114" y="463"/>
                    <a:pt x="125" y="402"/>
                    <a:pt x="154" y="356"/>
                  </a:cubicBezTo>
                  <a:cubicBezTo>
                    <a:pt x="159" y="325"/>
                    <a:pt x="176" y="300"/>
                    <a:pt x="182" y="270"/>
                  </a:cubicBezTo>
                  <a:cubicBezTo>
                    <a:pt x="210" y="188"/>
                    <a:pt x="244" y="107"/>
                    <a:pt x="279" y="26"/>
                  </a:cubicBezTo>
                  <a:cubicBezTo>
                    <a:pt x="290" y="15"/>
                    <a:pt x="313" y="5"/>
                    <a:pt x="330" y="0"/>
                  </a:cubicBezTo>
                  <a:cubicBezTo>
                    <a:pt x="335" y="0"/>
                    <a:pt x="347" y="0"/>
                    <a:pt x="358" y="0"/>
                  </a:cubicBezTo>
                  <a:cubicBezTo>
                    <a:pt x="364" y="5"/>
                    <a:pt x="369" y="0"/>
                    <a:pt x="375" y="10"/>
                  </a:cubicBezTo>
                  <a:cubicBezTo>
                    <a:pt x="369" y="5"/>
                    <a:pt x="364" y="10"/>
                    <a:pt x="358" y="10"/>
                  </a:cubicBezTo>
                  <a:cubicBezTo>
                    <a:pt x="341" y="10"/>
                    <a:pt x="318" y="10"/>
                    <a:pt x="307" y="20"/>
                  </a:cubicBezTo>
                  <a:cubicBezTo>
                    <a:pt x="296" y="36"/>
                    <a:pt x="290" y="51"/>
                    <a:pt x="296" y="71"/>
                  </a:cubicBezTo>
                  <a:cubicBezTo>
                    <a:pt x="301" y="76"/>
                    <a:pt x="307" y="76"/>
                    <a:pt x="313" y="81"/>
                  </a:cubicBezTo>
                  <a:cubicBezTo>
                    <a:pt x="296" y="132"/>
                    <a:pt x="267" y="188"/>
                    <a:pt x="250" y="229"/>
                  </a:cubicBezTo>
                  <a:cubicBezTo>
                    <a:pt x="250" y="234"/>
                    <a:pt x="250" y="234"/>
                    <a:pt x="250" y="234"/>
                  </a:cubicBezTo>
                  <a:cubicBezTo>
                    <a:pt x="250" y="234"/>
                    <a:pt x="250" y="234"/>
                    <a:pt x="250" y="234"/>
                  </a:cubicBezTo>
                  <a:cubicBezTo>
                    <a:pt x="239" y="270"/>
                    <a:pt x="227" y="300"/>
                    <a:pt x="210" y="336"/>
                  </a:cubicBezTo>
                  <a:cubicBezTo>
                    <a:pt x="210" y="351"/>
                    <a:pt x="193" y="361"/>
                    <a:pt x="193" y="376"/>
                  </a:cubicBezTo>
                  <a:cubicBezTo>
                    <a:pt x="193" y="386"/>
                    <a:pt x="182" y="392"/>
                    <a:pt x="188" y="402"/>
                  </a:cubicBezTo>
                  <a:cubicBezTo>
                    <a:pt x="182" y="402"/>
                    <a:pt x="182" y="402"/>
                    <a:pt x="182" y="402"/>
                  </a:cubicBezTo>
                  <a:cubicBezTo>
                    <a:pt x="176" y="427"/>
                    <a:pt x="165" y="452"/>
                    <a:pt x="159" y="468"/>
                  </a:cubicBezTo>
                  <a:cubicBezTo>
                    <a:pt x="154" y="478"/>
                    <a:pt x="154" y="478"/>
                    <a:pt x="154" y="478"/>
                  </a:cubicBezTo>
                  <a:cubicBezTo>
                    <a:pt x="131" y="544"/>
                    <a:pt x="114" y="585"/>
                    <a:pt x="91" y="646"/>
                  </a:cubicBezTo>
                  <a:cubicBezTo>
                    <a:pt x="85" y="656"/>
                    <a:pt x="85" y="666"/>
                    <a:pt x="80" y="676"/>
                  </a:cubicBezTo>
                  <a:cubicBezTo>
                    <a:pt x="74" y="691"/>
                    <a:pt x="68" y="702"/>
                    <a:pt x="57" y="712"/>
                  </a:cubicBezTo>
                  <a:cubicBezTo>
                    <a:pt x="46" y="717"/>
                    <a:pt x="29" y="707"/>
                    <a:pt x="17" y="702"/>
                  </a:cubicBezTo>
                  <a:cubicBezTo>
                    <a:pt x="0" y="686"/>
                    <a:pt x="23" y="671"/>
                    <a:pt x="23" y="656"/>
                  </a:cubicBezTo>
                  <a:cubicBezTo>
                    <a:pt x="34" y="625"/>
                    <a:pt x="51" y="595"/>
                    <a:pt x="63" y="564"/>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87" name="Freeform 78">
              <a:extLst>
                <a:ext uri="{FF2B5EF4-FFF2-40B4-BE49-F238E27FC236}">
                  <a16:creationId xmlns:a16="http://schemas.microsoft.com/office/drawing/2014/main" xmlns="" id="{2EE3136D-F19B-4B33-8B00-804F1DDDF0F0}"/>
                </a:ext>
              </a:extLst>
            </p:cNvPr>
            <p:cNvSpPr>
              <a:spLocks/>
            </p:cNvSpPr>
            <p:nvPr/>
          </p:nvSpPr>
          <p:spPr bwMode="auto">
            <a:xfrm>
              <a:off x="1835" y="2132"/>
              <a:ext cx="13" cy="8"/>
            </a:xfrm>
            <a:custGeom>
              <a:avLst/>
              <a:gdLst>
                <a:gd name="T0" fmla="*/ 0 w 100"/>
                <a:gd name="T1" fmla="*/ 0 h 67"/>
                <a:gd name="T2" fmla="*/ 0 w 100"/>
                <a:gd name="T3" fmla="*/ 0 h 67"/>
                <a:gd name="T4" fmla="*/ 0 w 100"/>
                <a:gd name="T5" fmla="*/ 0 h 67"/>
                <a:gd name="T6" fmla="*/ 0 w 100"/>
                <a:gd name="T7" fmla="*/ 0 h 67"/>
                <a:gd name="T8" fmla="*/ 0 w 100"/>
                <a:gd name="T9" fmla="*/ 0 h 67"/>
                <a:gd name="T10" fmla="*/ 0 w 100"/>
                <a:gd name="T11" fmla="*/ 0 h 67"/>
                <a:gd name="T12" fmla="*/ 0 w 100"/>
                <a:gd name="T13" fmla="*/ 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7">
                  <a:moveTo>
                    <a:pt x="16" y="12"/>
                  </a:moveTo>
                  <a:cubicBezTo>
                    <a:pt x="33" y="17"/>
                    <a:pt x="50" y="0"/>
                    <a:pt x="61" y="6"/>
                  </a:cubicBezTo>
                  <a:cubicBezTo>
                    <a:pt x="72" y="0"/>
                    <a:pt x="83" y="0"/>
                    <a:pt x="94" y="12"/>
                  </a:cubicBezTo>
                  <a:cubicBezTo>
                    <a:pt x="100" y="17"/>
                    <a:pt x="100" y="28"/>
                    <a:pt x="94" y="34"/>
                  </a:cubicBezTo>
                  <a:cubicBezTo>
                    <a:pt x="100" y="45"/>
                    <a:pt x="89" y="45"/>
                    <a:pt x="83" y="45"/>
                  </a:cubicBezTo>
                  <a:cubicBezTo>
                    <a:pt x="50" y="50"/>
                    <a:pt x="22" y="62"/>
                    <a:pt x="0" y="67"/>
                  </a:cubicBezTo>
                  <a:cubicBezTo>
                    <a:pt x="0" y="50"/>
                    <a:pt x="16" y="28"/>
                    <a:pt x="16" y="12"/>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88" name="Freeform 79">
              <a:extLst>
                <a:ext uri="{FF2B5EF4-FFF2-40B4-BE49-F238E27FC236}">
                  <a16:creationId xmlns:a16="http://schemas.microsoft.com/office/drawing/2014/main" xmlns="" id="{E3E8E4ED-57B6-4B66-88E4-EB526B1C528C}"/>
                </a:ext>
              </a:extLst>
            </p:cNvPr>
            <p:cNvSpPr>
              <a:spLocks/>
            </p:cNvSpPr>
            <p:nvPr/>
          </p:nvSpPr>
          <p:spPr bwMode="auto">
            <a:xfrm>
              <a:off x="1843" y="2116"/>
              <a:ext cx="11" cy="15"/>
            </a:xfrm>
            <a:custGeom>
              <a:avLst/>
              <a:gdLst>
                <a:gd name="T0" fmla="*/ 0 w 84"/>
                <a:gd name="T1" fmla="*/ 0 h 125"/>
                <a:gd name="T2" fmla="*/ 0 w 84"/>
                <a:gd name="T3" fmla="*/ 0 h 125"/>
                <a:gd name="T4" fmla="*/ 0 w 84"/>
                <a:gd name="T5" fmla="*/ 0 h 125"/>
                <a:gd name="T6" fmla="*/ 0 w 84"/>
                <a:gd name="T7" fmla="*/ 0 h 125"/>
                <a:gd name="T8" fmla="*/ 0 w 84"/>
                <a:gd name="T9" fmla="*/ 0 h 125"/>
                <a:gd name="T10" fmla="*/ 0 w 84"/>
                <a:gd name="T11" fmla="*/ 0 h 125"/>
                <a:gd name="T12" fmla="*/ 0 w 84"/>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125">
                  <a:moveTo>
                    <a:pt x="28" y="11"/>
                  </a:moveTo>
                  <a:cubicBezTo>
                    <a:pt x="34" y="16"/>
                    <a:pt x="39" y="11"/>
                    <a:pt x="50" y="16"/>
                  </a:cubicBezTo>
                  <a:cubicBezTo>
                    <a:pt x="62" y="26"/>
                    <a:pt x="84" y="21"/>
                    <a:pt x="78" y="42"/>
                  </a:cubicBezTo>
                  <a:cubicBezTo>
                    <a:pt x="73" y="68"/>
                    <a:pt x="62" y="94"/>
                    <a:pt x="50" y="125"/>
                  </a:cubicBezTo>
                  <a:cubicBezTo>
                    <a:pt x="34" y="125"/>
                    <a:pt x="45" y="99"/>
                    <a:pt x="34" y="89"/>
                  </a:cubicBezTo>
                  <a:cubicBezTo>
                    <a:pt x="28" y="73"/>
                    <a:pt x="23" y="52"/>
                    <a:pt x="17" y="37"/>
                  </a:cubicBezTo>
                  <a:cubicBezTo>
                    <a:pt x="17" y="31"/>
                    <a:pt x="0" y="0"/>
                    <a:pt x="28" y="1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89" name="Freeform 80">
              <a:extLst>
                <a:ext uri="{FF2B5EF4-FFF2-40B4-BE49-F238E27FC236}">
                  <a16:creationId xmlns:a16="http://schemas.microsoft.com/office/drawing/2014/main" xmlns="" id="{2C592BDD-671E-4D4B-87DC-FF6C2FD21ABA}"/>
                </a:ext>
              </a:extLst>
            </p:cNvPr>
            <p:cNvSpPr>
              <a:spLocks/>
            </p:cNvSpPr>
            <p:nvPr/>
          </p:nvSpPr>
          <p:spPr bwMode="auto">
            <a:xfrm>
              <a:off x="1851" y="2129"/>
              <a:ext cx="12" cy="35"/>
            </a:xfrm>
            <a:custGeom>
              <a:avLst/>
              <a:gdLst>
                <a:gd name="T0" fmla="*/ 0 w 100"/>
                <a:gd name="T1" fmla="*/ 0 h 284"/>
                <a:gd name="T2" fmla="*/ 0 w 100"/>
                <a:gd name="T3" fmla="*/ 0 h 284"/>
                <a:gd name="T4" fmla="*/ 0 w 100"/>
                <a:gd name="T5" fmla="*/ 0 h 284"/>
                <a:gd name="T6" fmla="*/ 0 w 100"/>
                <a:gd name="T7" fmla="*/ 0 h 284"/>
                <a:gd name="T8" fmla="*/ 0 w 100"/>
                <a:gd name="T9" fmla="*/ 0 h 284"/>
                <a:gd name="T10" fmla="*/ 0 w 100"/>
                <a:gd name="T11" fmla="*/ 0 h 284"/>
                <a:gd name="T12" fmla="*/ 0 w 100"/>
                <a:gd name="T13" fmla="*/ 0 h 284"/>
                <a:gd name="T14" fmla="*/ 0 w 100"/>
                <a:gd name="T15" fmla="*/ 0 h 284"/>
                <a:gd name="T16" fmla="*/ 0 w 100"/>
                <a:gd name="T17" fmla="*/ 0 h 284"/>
                <a:gd name="T18" fmla="*/ 0 w 100"/>
                <a:gd name="T19" fmla="*/ 0 h 284"/>
                <a:gd name="T20" fmla="*/ 0 w 100"/>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84">
                  <a:moveTo>
                    <a:pt x="12" y="41"/>
                  </a:moveTo>
                  <a:cubicBezTo>
                    <a:pt x="18" y="31"/>
                    <a:pt x="24" y="16"/>
                    <a:pt x="30" y="0"/>
                  </a:cubicBezTo>
                  <a:cubicBezTo>
                    <a:pt x="35" y="16"/>
                    <a:pt x="41" y="31"/>
                    <a:pt x="41" y="46"/>
                  </a:cubicBezTo>
                  <a:cubicBezTo>
                    <a:pt x="59" y="81"/>
                    <a:pt x="53" y="122"/>
                    <a:pt x="77" y="152"/>
                  </a:cubicBezTo>
                  <a:cubicBezTo>
                    <a:pt x="77" y="172"/>
                    <a:pt x="100" y="203"/>
                    <a:pt x="82" y="223"/>
                  </a:cubicBezTo>
                  <a:cubicBezTo>
                    <a:pt x="77" y="253"/>
                    <a:pt x="77" y="253"/>
                    <a:pt x="77" y="253"/>
                  </a:cubicBezTo>
                  <a:cubicBezTo>
                    <a:pt x="77" y="253"/>
                    <a:pt x="65" y="274"/>
                    <a:pt x="59" y="284"/>
                  </a:cubicBezTo>
                  <a:cubicBezTo>
                    <a:pt x="59" y="274"/>
                    <a:pt x="41" y="259"/>
                    <a:pt x="47" y="243"/>
                  </a:cubicBezTo>
                  <a:cubicBezTo>
                    <a:pt x="41" y="243"/>
                    <a:pt x="47" y="238"/>
                    <a:pt x="41" y="233"/>
                  </a:cubicBezTo>
                  <a:cubicBezTo>
                    <a:pt x="30" y="188"/>
                    <a:pt x="12" y="137"/>
                    <a:pt x="0" y="92"/>
                  </a:cubicBezTo>
                  <a:cubicBezTo>
                    <a:pt x="0" y="71"/>
                    <a:pt x="12" y="61"/>
                    <a:pt x="12" y="4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90" name="Freeform 81">
              <a:extLst>
                <a:ext uri="{FF2B5EF4-FFF2-40B4-BE49-F238E27FC236}">
                  <a16:creationId xmlns:a16="http://schemas.microsoft.com/office/drawing/2014/main" xmlns="" id="{5320CCAE-4602-4ACF-9418-80EA1FBFE6C0}"/>
                </a:ext>
              </a:extLst>
            </p:cNvPr>
            <p:cNvSpPr>
              <a:spLocks/>
            </p:cNvSpPr>
            <p:nvPr/>
          </p:nvSpPr>
          <p:spPr bwMode="auto">
            <a:xfrm>
              <a:off x="1860" y="2162"/>
              <a:ext cx="7" cy="12"/>
            </a:xfrm>
            <a:custGeom>
              <a:avLst/>
              <a:gdLst>
                <a:gd name="T0" fmla="*/ 0 w 66"/>
                <a:gd name="T1" fmla="*/ 0 h 100"/>
                <a:gd name="T2" fmla="*/ 0 w 66"/>
                <a:gd name="T3" fmla="*/ 0 h 100"/>
                <a:gd name="T4" fmla="*/ 0 w 66"/>
                <a:gd name="T5" fmla="*/ 0 h 100"/>
                <a:gd name="T6" fmla="*/ 0 w 66"/>
                <a:gd name="T7" fmla="*/ 0 h 100"/>
                <a:gd name="T8" fmla="*/ 0 w 66"/>
                <a:gd name="T9" fmla="*/ 0 h 100"/>
                <a:gd name="T10" fmla="*/ 0 w 66"/>
                <a:gd name="T11" fmla="*/ 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00">
                  <a:moveTo>
                    <a:pt x="44" y="0"/>
                  </a:moveTo>
                  <a:cubicBezTo>
                    <a:pt x="66" y="70"/>
                    <a:pt x="66" y="70"/>
                    <a:pt x="66" y="70"/>
                  </a:cubicBezTo>
                  <a:cubicBezTo>
                    <a:pt x="61" y="80"/>
                    <a:pt x="61" y="95"/>
                    <a:pt x="44" y="100"/>
                  </a:cubicBezTo>
                  <a:cubicBezTo>
                    <a:pt x="39" y="100"/>
                    <a:pt x="28" y="100"/>
                    <a:pt x="22" y="95"/>
                  </a:cubicBezTo>
                  <a:cubicBezTo>
                    <a:pt x="0" y="65"/>
                    <a:pt x="33" y="35"/>
                    <a:pt x="39" y="5"/>
                  </a:cubicBezTo>
                  <a:lnTo>
                    <a:pt x="44" y="0"/>
                  </a:lnTo>
                  <a:close/>
                </a:path>
              </a:pathLst>
            </a:custGeom>
            <a:solidFill>
              <a:srgbClr val="3885C7"/>
            </a:solidFill>
            <a:ln w="0">
              <a:solidFill>
                <a:srgbClr val="000000"/>
              </a:solidFill>
              <a:prstDash val="solid"/>
              <a:round/>
              <a:headEnd/>
              <a:tailEnd/>
            </a:ln>
          </p:spPr>
          <p:txBody>
            <a:bodyPr/>
            <a:lstStyle/>
            <a:p>
              <a:endParaRPr lang="ja-JP" altLang="en-US"/>
            </a:p>
          </p:txBody>
        </p:sp>
        <p:sp>
          <p:nvSpPr>
            <p:cNvPr id="15391" name="Freeform 82">
              <a:extLst>
                <a:ext uri="{FF2B5EF4-FFF2-40B4-BE49-F238E27FC236}">
                  <a16:creationId xmlns:a16="http://schemas.microsoft.com/office/drawing/2014/main" xmlns="" id="{704E99B1-E38B-41C5-BA31-8F733AC5ACDF}"/>
                </a:ext>
              </a:extLst>
            </p:cNvPr>
            <p:cNvSpPr>
              <a:spLocks/>
            </p:cNvSpPr>
            <p:nvPr/>
          </p:nvSpPr>
          <p:spPr bwMode="auto">
            <a:xfrm>
              <a:off x="1894" y="2128"/>
              <a:ext cx="53" cy="91"/>
            </a:xfrm>
            <a:custGeom>
              <a:avLst/>
              <a:gdLst>
                <a:gd name="T0" fmla="*/ 0 w 442"/>
                <a:gd name="T1" fmla="*/ 1 h 750"/>
                <a:gd name="T2" fmla="*/ 0 w 442"/>
                <a:gd name="T3" fmla="*/ 1 h 750"/>
                <a:gd name="T4" fmla="*/ 0 w 442"/>
                <a:gd name="T5" fmla="*/ 1 h 750"/>
                <a:gd name="T6" fmla="*/ 0 w 442"/>
                <a:gd name="T7" fmla="*/ 0 h 750"/>
                <a:gd name="T8" fmla="*/ 0 w 442"/>
                <a:gd name="T9" fmla="*/ 0 h 750"/>
                <a:gd name="T10" fmla="*/ 0 w 442"/>
                <a:gd name="T11" fmla="*/ 0 h 750"/>
                <a:gd name="T12" fmla="*/ 0 w 442"/>
                <a:gd name="T13" fmla="*/ 0 h 750"/>
                <a:gd name="T14" fmla="*/ 0 w 442"/>
                <a:gd name="T15" fmla="*/ 0 h 750"/>
                <a:gd name="T16" fmla="*/ 0 w 442"/>
                <a:gd name="T17" fmla="*/ 0 h 750"/>
                <a:gd name="T18" fmla="*/ 0 w 442"/>
                <a:gd name="T19" fmla="*/ 0 h 750"/>
                <a:gd name="T20" fmla="*/ 0 w 442"/>
                <a:gd name="T21" fmla="*/ 0 h 750"/>
                <a:gd name="T22" fmla="*/ 0 w 442"/>
                <a:gd name="T23" fmla="*/ 0 h 750"/>
                <a:gd name="T24" fmla="*/ 0 w 442"/>
                <a:gd name="T25" fmla="*/ 0 h 750"/>
                <a:gd name="T26" fmla="*/ 0 w 442"/>
                <a:gd name="T27" fmla="*/ 0 h 750"/>
                <a:gd name="T28" fmla="*/ 1 w 442"/>
                <a:gd name="T29" fmla="*/ 0 h 750"/>
                <a:gd name="T30" fmla="*/ 1 w 442"/>
                <a:gd name="T31" fmla="*/ 0 h 750"/>
                <a:gd name="T32" fmla="*/ 1 w 442"/>
                <a:gd name="T33" fmla="*/ 0 h 750"/>
                <a:gd name="T34" fmla="*/ 1 w 442"/>
                <a:gd name="T35" fmla="*/ 1 h 750"/>
                <a:gd name="T36" fmla="*/ 1 w 442"/>
                <a:gd name="T37" fmla="*/ 1 h 750"/>
                <a:gd name="T38" fmla="*/ 1 w 442"/>
                <a:gd name="T39" fmla="*/ 1 h 750"/>
                <a:gd name="T40" fmla="*/ 1 w 442"/>
                <a:gd name="T41" fmla="*/ 1 h 750"/>
                <a:gd name="T42" fmla="*/ 1 w 442"/>
                <a:gd name="T43" fmla="*/ 1 h 750"/>
                <a:gd name="T44" fmla="*/ 1 w 442"/>
                <a:gd name="T45" fmla="*/ 1 h 750"/>
                <a:gd name="T46" fmla="*/ 1 w 442"/>
                <a:gd name="T47" fmla="*/ 1 h 750"/>
                <a:gd name="T48" fmla="*/ 1 w 442"/>
                <a:gd name="T49" fmla="*/ 1 h 750"/>
                <a:gd name="T50" fmla="*/ 1 w 442"/>
                <a:gd name="T51" fmla="*/ 1 h 750"/>
                <a:gd name="T52" fmla="*/ 0 w 442"/>
                <a:gd name="T53" fmla="*/ 1 h 750"/>
                <a:gd name="T54" fmla="*/ 0 w 442"/>
                <a:gd name="T55" fmla="*/ 0 h 750"/>
                <a:gd name="T56" fmla="*/ 1 w 442"/>
                <a:gd name="T57" fmla="*/ 0 h 750"/>
                <a:gd name="T58" fmla="*/ 1 w 442"/>
                <a:gd name="T59" fmla="*/ 0 h 750"/>
                <a:gd name="T60" fmla="*/ 0 w 442"/>
                <a:gd name="T61" fmla="*/ 0 h 750"/>
                <a:gd name="T62" fmla="*/ 0 w 442"/>
                <a:gd name="T63" fmla="*/ 0 h 750"/>
                <a:gd name="T64" fmla="*/ 0 w 442"/>
                <a:gd name="T65" fmla="*/ 0 h 750"/>
                <a:gd name="T66" fmla="*/ 0 w 442"/>
                <a:gd name="T67" fmla="*/ 0 h 750"/>
                <a:gd name="T68" fmla="*/ 0 w 442"/>
                <a:gd name="T69" fmla="*/ 0 h 750"/>
                <a:gd name="T70" fmla="*/ 0 w 442"/>
                <a:gd name="T71" fmla="*/ 0 h 750"/>
                <a:gd name="T72" fmla="*/ 0 w 442"/>
                <a:gd name="T73" fmla="*/ 0 h 750"/>
                <a:gd name="T74" fmla="*/ 0 w 442"/>
                <a:gd name="T75" fmla="*/ 1 h 750"/>
                <a:gd name="T76" fmla="*/ 0 w 442"/>
                <a:gd name="T77" fmla="*/ 1 h 750"/>
                <a:gd name="T78" fmla="*/ 0 w 442"/>
                <a:gd name="T79" fmla="*/ 1 h 750"/>
                <a:gd name="T80" fmla="*/ 0 w 442"/>
                <a:gd name="T81" fmla="*/ 1 h 750"/>
                <a:gd name="T82" fmla="*/ 0 w 442"/>
                <a:gd name="T83" fmla="*/ 1 h 7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2" h="750">
                  <a:moveTo>
                    <a:pt x="17" y="659"/>
                  </a:moveTo>
                  <a:cubicBezTo>
                    <a:pt x="23" y="649"/>
                    <a:pt x="29" y="639"/>
                    <a:pt x="29" y="629"/>
                  </a:cubicBezTo>
                  <a:cubicBezTo>
                    <a:pt x="46" y="563"/>
                    <a:pt x="46" y="497"/>
                    <a:pt x="69" y="431"/>
                  </a:cubicBezTo>
                  <a:cubicBezTo>
                    <a:pt x="75" y="375"/>
                    <a:pt x="92" y="335"/>
                    <a:pt x="92" y="289"/>
                  </a:cubicBezTo>
                  <a:cubicBezTo>
                    <a:pt x="98" y="223"/>
                    <a:pt x="121" y="157"/>
                    <a:pt x="138" y="91"/>
                  </a:cubicBezTo>
                  <a:cubicBezTo>
                    <a:pt x="144" y="81"/>
                    <a:pt x="144" y="81"/>
                    <a:pt x="144" y="81"/>
                  </a:cubicBezTo>
                  <a:cubicBezTo>
                    <a:pt x="144" y="81"/>
                    <a:pt x="144" y="81"/>
                    <a:pt x="144" y="81"/>
                  </a:cubicBezTo>
                  <a:cubicBezTo>
                    <a:pt x="144" y="81"/>
                    <a:pt x="144" y="76"/>
                    <a:pt x="144" y="76"/>
                  </a:cubicBezTo>
                  <a:cubicBezTo>
                    <a:pt x="144" y="76"/>
                    <a:pt x="144" y="76"/>
                    <a:pt x="144" y="76"/>
                  </a:cubicBezTo>
                  <a:cubicBezTo>
                    <a:pt x="144" y="66"/>
                    <a:pt x="144" y="66"/>
                    <a:pt x="144" y="66"/>
                  </a:cubicBezTo>
                  <a:cubicBezTo>
                    <a:pt x="149" y="66"/>
                    <a:pt x="149" y="66"/>
                    <a:pt x="149" y="66"/>
                  </a:cubicBezTo>
                  <a:cubicBezTo>
                    <a:pt x="161" y="46"/>
                    <a:pt x="161" y="15"/>
                    <a:pt x="189" y="10"/>
                  </a:cubicBezTo>
                  <a:cubicBezTo>
                    <a:pt x="212" y="0"/>
                    <a:pt x="241" y="10"/>
                    <a:pt x="264" y="15"/>
                  </a:cubicBezTo>
                  <a:cubicBezTo>
                    <a:pt x="293" y="31"/>
                    <a:pt x="287" y="61"/>
                    <a:pt x="310" y="81"/>
                  </a:cubicBezTo>
                  <a:cubicBezTo>
                    <a:pt x="310" y="86"/>
                    <a:pt x="310" y="91"/>
                    <a:pt x="316" y="91"/>
                  </a:cubicBezTo>
                  <a:cubicBezTo>
                    <a:pt x="321" y="117"/>
                    <a:pt x="333" y="142"/>
                    <a:pt x="339" y="167"/>
                  </a:cubicBezTo>
                  <a:cubicBezTo>
                    <a:pt x="350" y="208"/>
                    <a:pt x="356" y="254"/>
                    <a:pt x="373" y="294"/>
                  </a:cubicBezTo>
                  <a:cubicBezTo>
                    <a:pt x="361" y="299"/>
                    <a:pt x="379" y="309"/>
                    <a:pt x="373" y="314"/>
                  </a:cubicBezTo>
                  <a:cubicBezTo>
                    <a:pt x="390" y="385"/>
                    <a:pt x="396" y="466"/>
                    <a:pt x="419" y="537"/>
                  </a:cubicBezTo>
                  <a:cubicBezTo>
                    <a:pt x="419" y="542"/>
                    <a:pt x="419" y="542"/>
                    <a:pt x="419" y="542"/>
                  </a:cubicBezTo>
                  <a:cubicBezTo>
                    <a:pt x="425" y="578"/>
                    <a:pt x="430" y="608"/>
                    <a:pt x="436" y="644"/>
                  </a:cubicBezTo>
                  <a:cubicBezTo>
                    <a:pt x="430" y="644"/>
                    <a:pt x="430" y="644"/>
                    <a:pt x="430" y="644"/>
                  </a:cubicBezTo>
                  <a:cubicBezTo>
                    <a:pt x="436" y="674"/>
                    <a:pt x="442" y="699"/>
                    <a:pt x="442" y="725"/>
                  </a:cubicBezTo>
                  <a:cubicBezTo>
                    <a:pt x="430" y="735"/>
                    <a:pt x="407" y="735"/>
                    <a:pt x="390" y="745"/>
                  </a:cubicBezTo>
                  <a:cubicBezTo>
                    <a:pt x="367" y="730"/>
                    <a:pt x="373" y="699"/>
                    <a:pt x="361" y="679"/>
                  </a:cubicBezTo>
                  <a:cubicBezTo>
                    <a:pt x="356" y="629"/>
                    <a:pt x="339" y="583"/>
                    <a:pt x="333" y="532"/>
                  </a:cubicBezTo>
                  <a:cubicBezTo>
                    <a:pt x="327" y="466"/>
                    <a:pt x="316" y="400"/>
                    <a:pt x="298" y="345"/>
                  </a:cubicBezTo>
                  <a:cubicBezTo>
                    <a:pt x="298" y="330"/>
                    <a:pt x="293" y="319"/>
                    <a:pt x="287" y="304"/>
                  </a:cubicBezTo>
                  <a:cubicBezTo>
                    <a:pt x="298" y="304"/>
                    <a:pt x="316" y="289"/>
                    <a:pt x="327" y="284"/>
                  </a:cubicBezTo>
                  <a:cubicBezTo>
                    <a:pt x="333" y="259"/>
                    <a:pt x="333" y="238"/>
                    <a:pt x="316" y="218"/>
                  </a:cubicBezTo>
                  <a:cubicBezTo>
                    <a:pt x="310" y="218"/>
                    <a:pt x="310" y="213"/>
                    <a:pt x="310" y="208"/>
                  </a:cubicBezTo>
                  <a:cubicBezTo>
                    <a:pt x="298" y="198"/>
                    <a:pt x="281" y="203"/>
                    <a:pt x="275" y="188"/>
                  </a:cubicBezTo>
                  <a:cubicBezTo>
                    <a:pt x="264" y="152"/>
                    <a:pt x="275" y="112"/>
                    <a:pt x="235" y="86"/>
                  </a:cubicBezTo>
                  <a:cubicBezTo>
                    <a:pt x="224" y="86"/>
                    <a:pt x="218" y="91"/>
                    <a:pt x="212" y="91"/>
                  </a:cubicBezTo>
                  <a:cubicBezTo>
                    <a:pt x="201" y="86"/>
                    <a:pt x="207" y="101"/>
                    <a:pt x="195" y="101"/>
                  </a:cubicBezTo>
                  <a:cubicBezTo>
                    <a:pt x="178" y="137"/>
                    <a:pt x="178" y="178"/>
                    <a:pt x="166" y="213"/>
                  </a:cubicBezTo>
                  <a:cubicBezTo>
                    <a:pt x="161" y="243"/>
                    <a:pt x="161" y="274"/>
                    <a:pt x="149" y="309"/>
                  </a:cubicBezTo>
                  <a:cubicBezTo>
                    <a:pt x="138" y="406"/>
                    <a:pt x="109" y="502"/>
                    <a:pt x="92" y="603"/>
                  </a:cubicBezTo>
                  <a:cubicBezTo>
                    <a:pt x="75" y="654"/>
                    <a:pt x="75" y="705"/>
                    <a:pt x="35" y="745"/>
                  </a:cubicBezTo>
                  <a:cubicBezTo>
                    <a:pt x="29" y="750"/>
                    <a:pt x="17" y="750"/>
                    <a:pt x="12" y="750"/>
                  </a:cubicBezTo>
                  <a:cubicBezTo>
                    <a:pt x="0" y="730"/>
                    <a:pt x="12" y="705"/>
                    <a:pt x="12" y="684"/>
                  </a:cubicBezTo>
                  <a:cubicBezTo>
                    <a:pt x="17" y="679"/>
                    <a:pt x="23" y="664"/>
                    <a:pt x="17" y="659"/>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92" name="Freeform 83">
              <a:extLst>
                <a:ext uri="{FF2B5EF4-FFF2-40B4-BE49-F238E27FC236}">
                  <a16:creationId xmlns:a16="http://schemas.microsoft.com/office/drawing/2014/main" xmlns="" id="{2534323A-22C6-4F88-9288-4B0B1F661BA9}"/>
                </a:ext>
              </a:extLst>
            </p:cNvPr>
            <p:cNvSpPr>
              <a:spLocks/>
            </p:cNvSpPr>
            <p:nvPr/>
          </p:nvSpPr>
          <p:spPr bwMode="auto">
            <a:xfrm>
              <a:off x="1916" y="2155"/>
              <a:ext cx="14" cy="9"/>
            </a:xfrm>
            <a:custGeom>
              <a:avLst/>
              <a:gdLst>
                <a:gd name="T0" fmla="*/ 0 w 117"/>
                <a:gd name="T1" fmla="*/ 0 h 83"/>
                <a:gd name="T2" fmla="*/ 0 w 117"/>
                <a:gd name="T3" fmla="*/ 0 h 83"/>
                <a:gd name="T4" fmla="*/ 0 w 117"/>
                <a:gd name="T5" fmla="*/ 0 h 83"/>
                <a:gd name="T6" fmla="*/ 0 w 117"/>
                <a:gd name="T7" fmla="*/ 0 h 83"/>
                <a:gd name="T8" fmla="*/ 0 w 117"/>
                <a:gd name="T9" fmla="*/ 0 h 83"/>
                <a:gd name="T10" fmla="*/ 0 w 117"/>
                <a:gd name="T11" fmla="*/ 0 h 83"/>
                <a:gd name="T12" fmla="*/ 0 w 117"/>
                <a:gd name="T13" fmla="*/ 0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83">
                  <a:moveTo>
                    <a:pt x="12" y="15"/>
                  </a:moveTo>
                  <a:cubicBezTo>
                    <a:pt x="41" y="15"/>
                    <a:pt x="65" y="0"/>
                    <a:pt x="94" y="5"/>
                  </a:cubicBezTo>
                  <a:cubicBezTo>
                    <a:pt x="94" y="0"/>
                    <a:pt x="94" y="0"/>
                    <a:pt x="94" y="0"/>
                  </a:cubicBezTo>
                  <a:cubicBezTo>
                    <a:pt x="111" y="10"/>
                    <a:pt x="117" y="29"/>
                    <a:pt x="117" y="44"/>
                  </a:cubicBezTo>
                  <a:cubicBezTo>
                    <a:pt x="111" y="59"/>
                    <a:pt x="111" y="59"/>
                    <a:pt x="111" y="59"/>
                  </a:cubicBezTo>
                  <a:cubicBezTo>
                    <a:pt x="70" y="73"/>
                    <a:pt x="35" y="78"/>
                    <a:pt x="0" y="83"/>
                  </a:cubicBezTo>
                  <a:cubicBezTo>
                    <a:pt x="6" y="64"/>
                    <a:pt x="6" y="39"/>
                    <a:pt x="12" y="15"/>
                  </a:cubicBezTo>
                </a:path>
              </a:pathLst>
            </a:custGeom>
            <a:solidFill>
              <a:srgbClr val="3885C7"/>
            </a:solidFill>
            <a:ln w="0">
              <a:solidFill>
                <a:srgbClr val="000000"/>
              </a:solidFill>
              <a:prstDash val="solid"/>
              <a:round/>
              <a:headEnd/>
              <a:tailEnd/>
            </a:ln>
          </p:spPr>
          <p:txBody>
            <a:bodyPr/>
            <a:lstStyle/>
            <a:p>
              <a:endParaRPr lang="ja-JP" altLang="en-US"/>
            </a:p>
          </p:txBody>
        </p:sp>
      </p:grpSp>
      <p:grpSp>
        <p:nvGrpSpPr>
          <p:cNvPr id="13321" name="Group 84">
            <a:extLst>
              <a:ext uri="{FF2B5EF4-FFF2-40B4-BE49-F238E27FC236}">
                <a16:creationId xmlns:a16="http://schemas.microsoft.com/office/drawing/2014/main" xmlns="" id="{D059E4AC-B461-4EF2-86AC-0116A7D32F2B}"/>
              </a:ext>
            </a:extLst>
          </p:cNvPr>
          <p:cNvGrpSpPr>
            <a:grpSpLocks/>
          </p:cNvGrpSpPr>
          <p:nvPr/>
        </p:nvGrpSpPr>
        <p:grpSpPr bwMode="auto">
          <a:xfrm>
            <a:off x="1420813" y="4224412"/>
            <a:ext cx="1439862" cy="765175"/>
            <a:chOff x="1271" y="2479"/>
            <a:chExt cx="907" cy="482"/>
          </a:xfrm>
        </p:grpSpPr>
        <p:sp>
          <p:nvSpPr>
            <p:cNvPr id="15246" name="Freeform 85">
              <a:extLst>
                <a:ext uri="{FF2B5EF4-FFF2-40B4-BE49-F238E27FC236}">
                  <a16:creationId xmlns:a16="http://schemas.microsoft.com/office/drawing/2014/main" xmlns="" id="{1DF47A0D-0160-4F22-833F-46AC5FE112F1}"/>
                </a:ext>
              </a:extLst>
            </p:cNvPr>
            <p:cNvSpPr>
              <a:spLocks/>
            </p:cNvSpPr>
            <p:nvPr/>
          </p:nvSpPr>
          <p:spPr bwMode="auto">
            <a:xfrm>
              <a:off x="1369" y="2629"/>
              <a:ext cx="657" cy="332"/>
            </a:xfrm>
            <a:custGeom>
              <a:avLst/>
              <a:gdLst>
                <a:gd name="T0" fmla="*/ 8 w 2734"/>
                <a:gd name="T1" fmla="*/ 1 h 1383"/>
                <a:gd name="T2" fmla="*/ 4 w 2734"/>
                <a:gd name="T3" fmla="*/ 6 h 1383"/>
                <a:gd name="T4" fmla="*/ 2 w 2734"/>
                <a:gd name="T5" fmla="*/ 18 h 1383"/>
                <a:gd name="T6" fmla="*/ 22 w 2734"/>
                <a:gd name="T7" fmla="*/ 18 h 1383"/>
                <a:gd name="T8" fmla="*/ 38 w 2734"/>
                <a:gd name="T9" fmla="*/ 15 h 1383"/>
                <a:gd name="T10" fmla="*/ 33 w 2734"/>
                <a:gd name="T11" fmla="*/ 1 h 1383"/>
                <a:gd name="T12" fmla="*/ 8 w 2734"/>
                <a:gd name="T13" fmla="*/ 1 h 1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1383">
                  <a:moveTo>
                    <a:pt x="565" y="89"/>
                  </a:moveTo>
                  <a:cubicBezTo>
                    <a:pt x="347" y="145"/>
                    <a:pt x="310" y="248"/>
                    <a:pt x="255" y="406"/>
                  </a:cubicBezTo>
                  <a:cubicBezTo>
                    <a:pt x="201" y="562"/>
                    <a:pt x="0" y="1184"/>
                    <a:pt x="135" y="1273"/>
                  </a:cubicBezTo>
                  <a:cubicBezTo>
                    <a:pt x="267" y="1363"/>
                    <a:pt x="1106" y="1342"/>
                    <a:pt x="1551" y="1332"/>
                  </a:cubicBezTo>
                  <a:cubicBezTo>
                    <a:pt x="1992" y="1324"/>
                    <a:pt x="2734" y="1383"/>
                    <a:pt x="2734" y="1066"/>
                  </a:cubicBezTo>
                  <a:cubicBezTo>
                    <a:pt x="2734" y="751"/>
                    <a:pt x="2634" y="217"/>
                    <a:pt x="2413" y="110"/>
                  </a:cubicBezTo>
                  <a:cubicBezTo>
                    <a:pt x="2192" y="0"/>
                    <a:pt x="720" y="51"/>
                    <a:pt x="565" y="89"/>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5247" name="Freeform 86">
              <a:extLst>
                <a:ext uri="{FF2B5EF4-FFF2-40B4-BE49-F238E27FC236}">
                  <a16:creationId xmlns:a16="http://schemas.microsoft.com/office/drawing/2014/main" xmlns="" id="{07171137-1A13-4F61-BA82-4EE72B19D8F2}"/>
                </a:ext>
              </a:extLst>
            </p:cNvPr>
            <p:cNvSpPr>
              <a:spLocks/>
            </p:cNvSpPr>
            <p:nvPr/>
          </p:nvSpPr>
          <p:spPr bwMode="auto">
            <a:xfrm>
              <a:off x="1388" y="2640"/>
              <a:ext cx="621" cy="311"/>
            </a:xfrm>
            <a:custGeom>
              <a:avLst/>
              <a:gdLst>
                <a:gd name="T0" fmla="*/ 7 w 2583"/>
                <a:gd name="T1" fmla="*/ 1 h 1296"/>
                <a:gd name="T2" fmla="*/ 3 w 2583"/>
                <a:gd name="T3" fmla="*/ 5 h 1296"/>
                <a:gd name="T4" fmla="*/ 2 w 2583"/>
                <a:gd name="T5" fmla="*/ 17 h 1296"/>
                <a:gd name="T6" fmla="*/ 20 w 2583"/>
                <a:gd name="T7" fmla="*/ 17 h 1296"/>
                <a:gd name="T8" fmla="*/ 36 w 2583"/>
                <a:gd name="T9" fmla="*/ 14 h 1296"/>
                <a:gd name="T10" fmla="*/ 32 w 2583"/>
                <a:gd name="T11" fmla="*/ 1 h 1296"/>
                <a:gd name="T12" fmla="*/ 7 w 2583"/>
                <a:gd name="T13" fmla="*/ 1 h 1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83" h="1296">
                  <a:moveTo>
                    <a:pt x="533" y="85"/>
                  </a:moveTo>
                  <a:cubicBezTo>
                    <a:pt x="326" y="138"/>
                    <a:pt x="292" y="236"/>
                    <a:pt x="240" y="384"/>
                  </a:cubicBezTo>
                  <a:cubicBezTo>
                    <a:pt x="189" y="532"/>
                    <a:pt x="0" y="1110"/>
                    <a:pt x="126" y="1192"/>
                  </a:cubicBezTo>
                  <a:cubicBezTo>
                    <a:pt x="252" y="1276"/>
                    <a:pt x="1046" y="1258"/>
                    <a:pt x="1465" y="1248"/>
                  </a:cubicBezTo>
                  <a:cubicBezTo>
                    <a:pt x="1883" y="1240"/>
                    <a:pt x="2583" y="1296"/>
                    <a:pt x="2583" y="997"/>
                  </a:cubicBezTo>
                  <a:cubicBezTo>
                    <a:pt x="2583" y="698"/>
                    <a:pt x="2488" y="207"/>
                    <a:pt x="2279" y="105"/>
                  </a:cubicBezTo>
                  <a:cubicBezTo>
                    <a:pt x="2073" y="0"/>
                    <a:pt x="679" y="49"/>
                    <a:pt x="533" y="85"/>
                  </a:cubicBezTo>
                </a:path>
              </a:pathLst>
            </a:custGeom>
            <a:solidFill>
              <a:srgbClr val="00A0E9"/>
            </a:solidFill>
            <a:ln w="0">
              <a:solidFill>
                <a:srgbClr val="000000"/>
              </a:solidFill>
              <a:prstDash val="solid"/>
              <a:round/>
              <a:headEnd/>
              <a:tailEnd/>
            </a:ln>
          </p:spPr>
          <p:txBody>
            <a:bodyPr/>
            <a:lstStyle/>
            <a:p>
              <a:endParaRPr lang="ja-JP" altLang="en-US"/>
            </a:p>
          </p:txBody>
        </p:sp>
        <p:sp>
          <p:nvSpPr>
            <p:cNvPr id="15248" name="Freeform 87">
              <a:extLst>
                <a:ext uri="{FF2B5EF4-FFF2-40B4-BE49-F238E27FC236}">
                  <a16:creationId xmlns:a16="http://schemas.microsoft.com/office/drawing/2014/main" xmlns="" id="{0E088903-D205-4DA2-BDAC-72E5345F664C}"/>
                </a:ext>
              </a:extLst>
            </p:cNvPr>
            <p:cNvSpPr>
              <a:spLocks noEditPoints="1"/>
            </p:cNvSpPr>
            <p:nvPr/>
          </p:nvSpPr>
          <p:spPr bwMode="auto">
            <a:xfrm>
              <a:off x="1517" y="2659"/>
              <a:ext cx="172" cy="105"/>
            </a:xfrm>
            <a:custGeom>
              <a:avLst/>
              <a:gdLst>
                <a:gd name="T0" fmla="*/ 3 w 1433"/>
                <a:gd name="T1" fmla="*/ 1 h 875"/>
                <a:gd name="T2" fmla="*/ 2 w 1433"/>
                <a:gd name="T3" fmla="*/ 1 h 875"/>
                <a:gd name="T4" fmla="*/ 2 w 1433"/>
                <a:gd name="T5" fmla="*/ 0 h 875"/>
                <a:gd name="T6" fmla="*/ 2 w 1433"/>
                <a:gd name="T7" fmla="*/ 0 h 875"/>
                <a:gd name="T8" fmla="*/ 2 w 1433"/>
                <a:gd name="T9" fmla="*/ 0 h 875"/>
                <a:gd name="T10" fmla="*/ 1 w 1433"/>
                <a:gd name="T11" fmla="*/ 0 h 875"/>
                <a:gd name="T12" fmla="*/ 1 w 1433"/>
                <a:gd name="T13" fmla="*/ 0 h 875"/>
                <a:gd name="T14" fmla="*/ 1 w 1433"/>
                <a:gd name="T15" fmla="*/ 0 h 875"/>
                <a:gd name="T16" fmla="*/ 1 w 1433"/>
                <a:gd name="T17" fmla="*/ 0 h 875"/>
                <a:gd name="T18" fmla="*/ 1 w 1433"/>
                <a:gd name="T19" fmla="*/ 0 h 875"/>
                <a:gd name="T20" fmla="*/ 0 w 1433"/>
                <a:gd name="T21" fmla="*/ 1 h 875"/>
                <a:gd name="T22" fmla="*/ 0 w 1433"/>
                <a:gd name="T23" fmla="*/ 1 h 875"/>
                <a:gd name="T24" fmla="*/ 0 w 1433"/>
                <a:gd name="T25" fmla="*/ 1 h 875"/>
                <a:gd name="T26" fmla="*/ 0 w 1433"/>
                <a:gd name="T27" fmla="*/ 1 h 875"/>
                <a:gd name="T28" fmla="*/ 0 w 1433"/>
                <a:gd name="T29" fmla="*/ 1 h 875"/>
                <a:gd name="T30" fmla="*/ 0 w 1433"/>
                <a:gd name="T31" fmla="*/ 1 h 875"/>
                <a:gd name="T32" fmla="*/ 0 w 1433"/>
                <a:gd name="T33" fmla="*/ 2 h 875"/>
                <a:gd name="T34" fmla="*/ 1 w 1433"/>
                <a:gd name="T35" fmla="*/ 1 h 875"/>
                <a:gd name="T36" fmla="*/ 1 w 1433"/>
                <a:gd name="T37" fmla="*/ 1 h 875"/>
                <a:gd name="T38" fmla="*/ 1 w 1433"/>
                <a:gd name="T39" fmla="*/ 1 h 875"/>
                <a:gd name="T40" fmla="*/ 1 w 1433"/>
                <a:gd name="T41" fmla="*/ 1 h 875"/>
                <a:gd name="T42" fmla="*/ 1 w 1433"/>
                <a:gd name="T43" fmla="*/ 1 h 875"/>
                <a:gd name="T44" fmla="*/ 2 w 1433"/>
                <a:gd name="T45" fmla="*/ 1 h 875"/>
                <a:gd name="T46" fmla="*/ 2 w 1433"/>
                <a:gd name="T47" fmla="*/ 1 h 875"/>
                <a:gd name="T48" fmla="*/ 2 w 1433"/>
                <a:gd name="T49" fmla="*/ 1 h 875"/>
                <a:gd name="T50" fmla="*/ 2 w 1433"/>
                <a:gd name="T51" fmla="*/ 1 h 875"/>
                <a:gd name="T52" fmla="*/ 2 w 1433"/>
                <a:gd name="T53" fmla="*/ 1 h 875"/>
                <a:gd name="T54" fmla="*/ 2 w 1433"/>
                <a:gd name="T55" fmla="*/ 1 h 875"/>
                <a:gd name="T56" fmla="*/ 3 w 1433"/>
                <a:gd name="T57" fmla="*/ 1 h 875"/>
                <a:gd name="T58" fmla="*/ 2 w 1433"/>
                <a:gd name="T59" fmla="*/ 1 h 875"/>
                <a:gd name="T60" fmla="*/ 2 w 1433"/>
                <a:gd name="T61" fmla="*/ 1 h 875"/>
                <a:gd name="T62" fmla="*/ 2 w 1433"/>
                <a:gd name="T63" fmla="*/ 0 h 875"/>
                <a:gd name="T64" fmla="*/ 2 w 1433"/>
                <a:gd name="T65" fmla="*/ 0 h 875"/>
                <a:gd name="T66" fmla="*/ 2 w 1433"/>
                <a:gd name="T67" fmla="*/ 0 h 875"/>
                <a:gd name="T68" fmla="*/ 2 w 1433"/>
                <a:gd name="T69" fmla="*/ 0 h 875"/>
                <a:gd name="T70" fmla="*/ 2 w 1433"/>
                <a:gd name="T71" fmla="*/ 0 h 875"/>
                <a:gd name="T72" fmla="*/ 2 w 1433"/>
                <a:gd name="T73" fmla="*/ 0 h 875"/>
                <a:gd name="T74" fmla="*/ 2 w 1433"/>
                <a:gd name="T75" fmla="*/ 0 h 875"/>
                <a:gd name="T76" fmla="*/ 2 w 1433"/>
                <a:gd name="T77" fmla="*/ 0 h 875"/>
                <a:gd name="T78" fmla="*/ 2 w 1433"/>
                <a:gd name="T79" fmla="*/ 1 h 875"/>
                <a:gd name="T80" fmla="*/ 2 w 1433"/>
                <a:gd name="T81" fmla="*/ 1 h 875"/>
                <a:gd name="T82" fmla="*/ 2 w 1433"/>
                <a:gd name="T83" fmla="*/ 1 h 875"/>
                <a:gd name="T84" fmla="*/ 2 w 1433"/>
                <a:gd name="T85" fmla="*/ 1 h 8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3" h="875">
                  <a:moveTo>
                    <a:pt x="1422" y="445"/>
                  </a:moveTo>
                  <a:cubicBezTo>
                    <a:pt x="1410" y="435"/>
                    <a:pt x="1347" y="425"/>
                    <a:pt x="1347" y="425"/>
                  </a:cubicBezTo>
                  <a:cubicBezTo>
                    <a:pt x="1347" y="425"/>
                    <a:pt x="1220" y="148"/>
                    <a:pt x="1197" y="133"/>
                  </a:cubicBezTo>
                  <a:cubicBezTo>
                    <a:pt x="1174" y="117"/>
                    <a:pt x="1059" y="107"/>
                    <a:pt x="1059" y="107"/>
                  </a:cubicBezTo>
                  <a:cubicBezTo>
                    <a:pt x="1059" y="107"/>
                    <a:pt x="1053" y="25"/>
                    <a:pt x="1030" y="15"/>
                  </a:cubicBezTo>
                  <a:cubicBezTo>
                    <a:pt x="996" y="0"/>
                    <a:pt x="875" y="15"/>
                    <a:pt x="834" y="15"/>
                  </a:cubicBezTo>
                  <a:cubicBezTo>
                    <a:pt x="800" y="15"/>
                    <a:pt x="696" y="10"/>
                    <a:pt x="668" y="31"/>
                  </a:cubicBezTo>
                  <a:cubicBezTo>
                    <a:pt x="639" y="46"/>
                    <a:pt x="639" y="92"/>
                    <a:pt x="633" y="112"/>
                  </a:cubicBezTo>
                  <a:cubicBezTo>
                    <a:pt x="627" y="133"/>
                    <a:pt x="621" y="169"/>
                    <a:pt x="621" y="169"/>
                  </a:cubicBezTo>
                  <a:cubicBezTo>
                    <a:pt x="621" y="169"/>
                    <a:pt x="558" y="169"/>
                    <a:pt x="443" y="256"/>
                  </a:cubicBezTo>
                  <a:cubicBezTo>
                    <a:pt x="328" y="348"/>
                    <a:pt x="305" y="445"/>
                    <a:pt x="270" y="501"/>
                  </a:cubicBezTo>
                  <a:cubicBezTo>
                    <a:pt x="230" y="558"/>
                    <a:pt x="224" y="598"/>
                    <a:pt x="167" y="639"/>
                  </a:cubicBezTo>
                  <a:cubicBezTo>
                    <a:pt x="109" y="691"/>
                    <a:pt x="34" y="670"/>
                    <a:pt x="17" y="685"/>
                  </a:cubicBezTo>
                  <a:cubicBezTo>
                    <a:pt x="0" y="706"/>
                    <a:pt x="11" y="808"/>
                    <a:pt x="17" y="819"/>
                  </a:cubicBezTo>
                  <a:cubicBezTo>
                    <a:pt x="29" y="829"/>
                    <a:pt x="126" y="865"/>
                    <a:pt x="126" y="865"/>
                  </a:cubicBezTo>
                  <a:cubicBezTo>
                    <a:pt x="155" y="865"/>
                    <a:pt x="155" y="865"/>
                    <a:pt x="155" y="865"/>
                  </a:cubicBezTo>
                  <a:cubicBezTo>
                    <a:pt x="155" y="865"/>
                    <a:pt x="190" y="875"/>
                    <a:pt x="219" y="875"/>
                  </a:cubicBezTo>
                  <a:cubicBezTo>
                    <a:pt x="247" y="875"/>
                    <a:pt x="414" y="829"/>
                    <a:pt x="483" y="742"/>
                  </a:cubicBezTo>
                  <a:cubicBezTo>
                    <a:pt x="547" y="655"/>
                    <a:pt x="598" y="532"/>
                    <a:pt x="621" y="501"/>
                  </a:cubicBezTo>
                  <a:cubicBezTo>
                    <a:pt x="639" y="476"/>
                    <a:pt x="685" y="419"/>
                    <a:pt x="685" y="419"/>
                  </a:cubicBezTo>
                  <a:cubicBezTo>
                    <a:pt x="685" y="419"/>
                    <a:pt x="679" y="696"/>
                    <a:pt x="679" y="732"/>
                  </a:cubicBezTo>
                  <a:cubicBezTo>
                    <a:pt x="685" y="772"/>
                    <a:pt x="708" y="808"/>
                    <a:pt x="800" y="803"/>
                  </a:cubicBezTo>
                  <a:cubicBezTo>
                    <a:pt x="892" y="798"/>
                    <a:pt x="932" y="783"/>
                    <a:pt x="938" y="732"/>
                  </a:cubicBezTo>
                  <a:cubicBezTo>
                    <a:pt x="950" y="685"/>
                    <a:pt x="944" y="338"/>
                    <a:pt x="944" y="338"/>
                  </a:cubicBezTo>
                  <a:cubicBezTo>
                    <a:pt x="944" y="338"/>
                    <a:pt x="1024" y="465"/>
                    <a:pt x="1042" y="522"/>
                  </a:cubicBezTo>
                  <a:cubicBezTo>
                    <a:pt x="1065" y="578"/>
                    <a:pt x="1094" y="645"/>
                    <a:pt x="1117" y="655"/>
                  </a:cubicBezTo>
                  <a:cubicBezTo>
                    <a:pt x="1140" y="670"/>
                    <a:pt x="1266" y="706"/>
                    <a:pt x="1289" y="696"/>
                  </a:cubicBezTo>
                  <a:cubicBezTo>
                    <a:pt x="1312" y="691"/>
                    <a:pt x="1404" y="675"/>
                    <a:pt x="1410" y="650"/>
                  </a:cubicBezTo>
                  <a:cubicBezTo>
                    <a:pt x="1422" y="624"/>
                    <a:pt x="1433" y="460"/>
                    <a:pt x="1422" y="445"/>
                  </a:cubicBezTo>
                  <a:close/>
                  <a:moveTo>
                    <a:pt x="1376" y="522"/>
                  </a:moveTo>
                  <a:cubicBezTo>
                    <a:pt x="1358" y="522"/>
                    <a:pt x="1335" y="527"/>
                    <a:pt x="1318" y="517"/>
                  </a:cubicBezTo>
                  <a:cubicBezTo>
                    <a:pt x="1283" y="450"/>
                    <a:pt x="1237" y="378"/>
                    <a:pt x="1203" y="307"/>
                  </a:cubicBezTo>
                  <a:cubicBezTo>
                    <a:pt x="1191" y="286"/>
                    <a:pt x="1191" y="266"/>
                    <a:pt x="1174" y="251"/>
                  </a:cubicBezTo>
                  <a:cubicBezTo>
                    <a:pt x="1168" y="240"/>
                    <a:pt x="1163" y="230"/>
                    <a:pt x="1157" y="215"/>
                  </a:cubicBezTo>
                  <a:cubicBezTo>
                    <a:pt x="1145" y="189"/>
                    <a:pt x="1105" y="194"/>
                    <a:pt x="1082" y="189"/>
                  </a:cubicBezTo>
                  <a:cubicBezTo>
                    <a:pt x="1070" y="189"/>
                    <a:pt x="1059" y="199"/>
                    <a:pt x="1047" y="189"/>
                  </a:cubicBezTo>
                  <a:cubicBezTo>
                    <a:pt x="1047" y="179"/>
                    <a:pt x="1042" y="164"/>
                    <a:pt x="1047" y="148"/>
                  </a:cubicBezTo>
                  <a:cubicBezTo>
                    <a:pt x="1082" y="148"/>
                    <a:pt x="1122" y="158"/>
                    <a:pt x="1157" y="158"/>
                  </a:cubicBezTo>
                  <a:cubicBezTo>
                    <a:pt x="1174" y="174"/>
                    <a:pt x="1180" y="204"/>
                    <a:pt x="1197" y="225"/>
                  </a:cubicBezTo>
                  <a:cubicBezTo>
                    <a:pt x="1226" y="286"/>
                    <a:pt x="1260" y="353"/>
                    <a:pt x="1289" y="414"/>
                  </a:cubicBezTo>
                  <a:cubicBezTo>
                    <a:pt x="1306" y="425"/>
                    <a:pt x="1306" y="450"/>
                    <a:pt x="1330" y="465"/>
                  </a:cubicBezTo>
                  <a:cubicBezTo>
                    <a:pt x="1341" y="476"/>
                    <a:pt x="1358" y="476"/>
                    <a:pt x="1376" y="476"/>
                  </a:cubicBezTo>
                  <a:cubicBezTo>
                    <a:pt x="1381" y="491"/>
                    <a:pt x="1381" y="506"/>
                    <a:pt x="1376" y="522"/>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5249" name="Freeform 88">
              <a:extLst>
                <a:ext uri="{FF2B5EF4-FFF2-40B4-BE49-F238E27FC236}">
                  <a16:creationId xmlns:a16="http://schemas.microsoft.com/office/drawing/2014/main" xmlns="" id="{4A987238-2603-41F7-ACA9-C9421F58F1A1}"/>
                </a:ext>
              </a:extLst>
            </p:cNvPr>
            <p:cNvSpPr>
              <a:spLocks/>
            </p:cNvSpPr>
            <p:nvPr/>
          </p:nvSpPr>
          <p:spPr bwMode="auto">
            <a:xfrm>
              <a:off x="1627" y="2670"/>
              <a:ext cx="4" cy="12"/>
            </a:xfrm>
            <a:custGeom>
              <a:avLst/>
              <a:gdLst>
                <a:gd name="T0" fmla="*/ 0 w 34"/>
                <a:gd name="T1" fmla="*/ 0 h 100"/>
                <a:gd name="T2" fmla="*/ 0 w 34"/>
                <a:gd name="T3" fmla="*/ 0 h 100"/>
                <a:gd name="T4" fmla="*/ 0 w 34"/>
                <a:gd name="T5" fmla="*/ 0 h 100"/>
                <a:gd name="T6" fmla="*/ 0 w 34"/>
                <a:gd name="T7" fmla="*/ 0 h 100"/>
                <a:gd name="T8" fmla="*/ 0 w 34"/>
                <a:gd name="T9" fmla="*/ 0 h 100"/>
                <a:gd name="T10" fmla="*/ 0 w 34"/>
                <a:gd name="T11" fmla="*/ 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00">
                  <a:moveTo>
                    <a:pt x="28" y="95"/>
                  </a:moveTo>
                  <a:cubicBezTo>
                    <a:pt x="23" y="100"/>
                    <a:pt x="17" y="90"/>
                    <a:pt x="12" y="95"/>
                  </a:cubicBezTo>
                  <a:cubicBezTo>
                    <a:pt x="6" y="65"/>
                    <a:pt x="0" y="40"/>
                    <a:pt x="0" y="5"/>
                  </a:cubicBezTo>
                  <a:cubicBezTo>
                    <a:pt x="12" y="0"/>
                    <a:pt x="12" y="0"/>
                    <a:pt x="12" y="0"/>
                  </a:cubicBezTo>
                  <a:cubicBezTo>
                    <a:pt x="23" y="5"/>
                    <a:pt x="23" y="5"/>
                    <a:pt x="23" y="5"/>
                  </a:cubicBezTo>
                  <a:cubicBezTo>
                    <a:pt x="28" y="35"/>
                    <a:pt x="34" y="60"/>
                    <a:pt x="28" y="9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5250" name="Freeform 89">
              <a:extLst>
                <a:ext uri="{FF2B5EF4-FFF2-40B4-BE49-F238E27FC236}">
                  <a16:creationId xmlns:a16="http://schemas.microsoft.com/office/drawing/2014/main" xmlns="" id="{1D2D46B9-4AFB-43CF-87D3-3A97365415D4}"/>
                </a:ext>
              </a:extLst>
            </p:cNvPr>
            <p:cNvSpPr>
              <a:spLocks/>
            </p:cNvSpPr>
            <p:nvPr/>
          </p:nvSpPr>
          <p:spPr bwMode="auto">
            <a:xfrm>
              <a:off x="1524" y="2686"/>
              <a:ext cx="69" cy="68"/>
            </a:xfrm>
            <a:custGeom>
              <a:avLst/>
              <a:gdLst>
                <a:gd name="T0" fmla="*/ 0 w 575"/>
                <a:gd name="T1" fmla="*/ 1 h 566"/>
                <a:gd name="T2" fmla="*/ 0 w 575"/>
                <a:gd name="T3" fmla="*/ 1 h 566"/>
                <a:gd name="T4" fmla="*/ 1 w 575"/>
                <a:gd name="T5" fmla="*/ 0 h 566"/>
                <a:gd name="T6" fmla="*/ 1 w 575"/>
                <a:gd name="T7" fmla="*/ 0 h 566"/>
                <a:gd name="T8" fmla="*/ 1 w 575"/>
                <a:gd name="T9" fmla="*/ 0 h 566"/>
                <a:gd name="T10" fmla="*/ 1 w 575"/>
                <a:gd name="T11" fmla="*/ 0 h 566"/>
                <a:gd name="T12" fmla="*/ 1 w 575"/>
                <a:gd name="T13" fmla="*/ 0 h 566"/>
                <a:gd name="T14" fmla="*/ 1 w 575"/>
                <a:gd name="T15" fmla="*/ 0 h 566"/>
                <a:gd name="T16" fmla="*/ 0 w 575"/>
                <a:gd name="T17" fmla="*/ 1 h 566"/>
                <a:gd name="T18" fmla="*/ 0 w 575"/>
                <a:gd name="T19" fmla="*/ 1 h 566"/>
                <a:gd name="T20" fmla="*/ 0 w 575"/>
                <a:gd name="T21" fmla="*/ 1 h 566"/>
                <a:gd name="T22" fmla="*/ 0 w 575"/>
                <a:gd name="T23" fmla="*/ 1 h 566"/>
                <a:gd name="T24" fmla="*/ 0 w 575"/>
                <a:gd name="T25" fmla="*/ 1 h 566"/>
                <a:gd name="T26" fmla="*/ 0 w 575"/>
                <a:gd name="T27" fmla="*/ 1 h 566"/>
                <a:gd name="T28" fmla="*/ 0 w 575"/>
                <a:gd name="T29" fmla="*/ 1 h 5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5" h="566">
                  <a:moveTo>
                    <a:pt x="157" y="444"/>
                  </a:moveTo>
                  <a:cubicBezTo>
                    <a:pt x="192" y="408"/>
                    <a:pt x="198" y="383"/>
                    <a:pt x="209" y="367"/>
                  </a:cubicBezTo>
                  <a:cubicBezTo>
                    <a:pt x="250" y="296"/>
                    <a:pt x="343" y="158"/>
                    <a:pt x="343" y="158"/>
                  </a:cubicBezTo>
                  <a:cubicBezTo>
                    <a:pt x="360" y="127"/>
                    <a:pt x="383" y="97"/>
                    <a:pt x="413" y="71"/>
                  </a:cubicBezTo>
                  <a:cubicBezTo>
                    <a:pt x="459" y="41"/>
                    <a:pt x="511" y="10"/>
                    <a:pt x="575" y="0"/>
                  </a:cubicBezTo>
                  <a:cubicBezTo>
                    <a:pt x="569" y="61"/>
                    <a:pt x="569" y="61"/>
                    <a:pt x="569" y="61"/>
                  </a:cubicBezTo>
                  <a:cubicBezTo>
                    <a:pt x="564" y="66"/>
                    <a:pt x="505" y="87"/>
                    <a:pt x="482" y="97"/>
                  </a:cubicBezTo>
                  <a:cubicBezTo>
                    <a:pt x="453" y="102"/>
                    <a:pt x="424" y="127"/>
                    <a:pt x="401" y="153"/>
                  </a:cubicBezTo>
                  <a:cubicBezTo>
                    <a:pt x="331" y="224"/>
                    <a:pt x="320" y="327"/>
                    <a:pt x="267" y="413"/>
                  </a:cubicBezTo>
                  <a:cubicBezTo>
                    <a:pt x="261" y="439"/>
                    <a:pt x="238" y="454"/>
                    <a:pt x="221" y="480"/>
                  </a:cubicBezTo>
                  <a:cubicBezTo>
                    <a:pt x="192" y="485"/>
                    <a:pt x="134" y="505"/>
                    <a:pt x="134" y="505"/>
                  </a:cubicBezTo>
                  <a:cubicBezTo>
                    <a:pt x="134" y="521"/>
                    <a:pt x="128" y="536"/>
                    <a:pt x="128" y="556"/>
                  </a:cubicBezTo>
                  <a:cubicBezTo>
                    <a:pt x="87" y="556"/>
                    <a:pt x="47" y="566"/>
                    <a:pt x="6" y="566"/>
                  </a:cubicBezTo>
                  <a:cubicBezTo>
                    <a:pt x="6" y="551"/>
                    <a:pt x="0" y="500"/>
                    <a:pt x="0" y="490"/>
                  </a:cubicBezTo>
                  <a:cubicBezTo>
                    <a:pt x="6" y="490"/>
                    <a:pt x="116" y="485"/>
                    <a:pt x="157" y="444"/>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5251" name="Freeform 90">
              <a:extLst>
                <a:ext uri="{FF2B5EF4-FFF2-40B4-BE49-F238E27FC236}">
                  <a16:creationId xmlns:a16="http://schemas.microsoft.com/office/drawing/2014/main" xmlns="" id="{36934001-8926-463E-B139-01BC876C529D}"/>
                </a:ext>
              </a:extLst>
            </p:cNvPr>
            <p:cNvSpPr>
              <a:spLocks/>
            </p:cNvSpPr>
            <p:nvPr/>
          </p:nvSpPr>
          <p:spPr bwMode="auto">
            <a:xfrm>
              <a:off x="1544" y="2691"/>
              <a:ext cx="62" cy="67"/>
            </a:xfrm>
            <a:custGeom>
              <a:avLst/>
              <a:gdLst>
                <a:gd name="T0" fmla="*/ 0 w 516"/>
                <a:gd name="T1" fmla="*/ 1 h 559"/>
                <a:gd name="T2" fmla="*/ 0 w 516"/>
                <a:gd name="T3" fmla="*/ 1 h 559"/>
                <a:gd name="T4" fmla="*/ 0 w 516"/>
                <a:gd name="T5" fmla="*/ 0 h 559"/>
                <a:gd name="T6" fmla="*/ 0 w 516"/>
                <a:gd name="T7" fmla="*/ 0 h 559"/>
                <a:gd name="T8" fmla="*/ 1 w 516"/>
                <a:gd name="T9" fmla="*/ 0 h 559"/>
                <a:gd name="T10" fmla="*/ 1 w 516"/>
                <a:gd name="T11" fmla="*/ 0 h 559"/>
                <a:gd name="T12" fmla="*/ 1 w 516"/>
                <a:gd name="T13" fmla="*/ 0 h 559"/>
                <a:gd name="T14" fmla="*/ 1 w 516"/>
                <a:gd name="T15" fmla="*/ 0 h 559"/>
                <a:gd name="T16" fmla="*/ 1 w 516"/>
                <a:gd name="T17" fmla="*/ 0 h 559"/>
                <a:gd name="T18" fmla="*/ 0 w 516"/>
                <a:gd name="T19" fmla="*/ 0 h 559"/>
                <a:gd name="T20" fmla="*/ 0 w 516"/>
                <a:gd name="T21" fmla="*/ 1 h 559"/>
                <a:gd name="T22" fmla="*/ 0 w 516"/>
                <a:gd name="T23" fmla="*/ 1 h 559"/>
                <a:gd name="T24" fmla="*/ 0 w 516"/>
                <a:gd name="T25" fmla="*/ 1 h 5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6" h="559">
                  <a:moveTo>
                    <a:pt x="0" y="482"/>
                  </a:moveTo>
                  <a:cubicBezTo>
                    <a:pt x="34" y="472"/>
                    <a:pt x="74" y="472"/>
                    <a:pt x="108" y="461"/>
                  </a:cubicBezTo>
                  <a:cubicBezTo>
                    <a:pt x="170" y="431"/>
                    <a:pt x="221" y="364"/>
                    <a:pt x="244" y="308"/>
                  </a:cubicBezTo>
                  <a:cubicBezTo>
                    <a:pt x="250" y="298"/>
                    <a:pt x="267" y="262"/>
                    <a:pt x="267" y="251"/>
                  </a:cubicBezTo>
                  <a:cubicBezTo>
                    <a:pt x="289" y="210"/>
                    <a:pt x="318" y="170"/>
                    <a:pt x="346" y="134"/>
                  </a:cubicBezTo>
                  <a:cubicBezTo>
                    <a:pt x="357" y="118"/>
                    <a:pt x="369" y="113"/>
                    <a:pt x="375" y="98"/>
                  </a:cubicBezTo>
                  <a:cubicBezTo>
                    <a:pt x="409" y="57"/>
                    <a:pt x="460" y="11"/>
                    <a:pt x="516" y="0"/>
                  </a:cubicBezTo>
                  <a:cubicBezTo>
                    <a:pt x="511" y="77"/>
                    <a:pt x="511" y="77"/>
                    <a:pt x="511" y="77"/>
                  </a:cubicBezTo>
                  <a:cubicBezTo>
                    <a:pt x="488" y="82"/>
                    <a:pt x="465" y="88"/>
                    <a:pt x="443" y="103"/>
                  </a:cubicBezTo>
                  <a:cubicBezTo>
                    <a:pt x="375" y="159"/>
                    <a:pt x="340" y="231"/>
                    <a:pt x="306" y="303"/>
                  </a:cubicBezTo>
                  <a:cubicBezTo>
                    <a:pt x="272" y="359"/>
                    <a:pt x="255" y="421"/>
                    <a:pt x="199" y="467"/>
                  </a:cubicBezTo>
                  <a:cubicBezTo>
                    <a:pt x="142" y="518"/>
                    <a:pt x="91" y="549"/>
                    <a:pt x="5" y="559"/>
                  </a:cubicBezTo>
                  <a:cubicBezTo>
                    <a:pt x="0" y="543"/>
                    <a:pt x="0" y="482"/>
                    <a:pt x="0" y="482"/>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5252" name="Freeform 91">
              <a:extLst>
                <a:ext uri="{FF2B5EF4-FFF2-40B4-BE49-F238E27FC236}">
                  <a16:creationId xmlns:a16="http://schemas.microsoft.com/office/drawing/2014/main" xmlns="" id="{D882C3EC-C9AA-4B89-BC49-D2AFB94EA057}"/>
                </a:ext>
              </a:extLst>
            </p:cNvPr>
            <p:cNvSpPr>
              <a:spLocks/>
            </p:cNvSpPr>
            <p:nvPr/>
          </p:nvSpPr>
          <p:spPr bwMode="auto">
            <a:xfrm>
              <a:off x="1533" y="2756"/>
              <a:ext cx="7" cy="2"/>
            </a:xfrm>
            <a:custGeom>
              <a:avLst/>
              <a:gdLst>
                <a:gd name="T0" fmla="*/ 0 w 58"/>
                <a:gd name="T1" fmla="*/ 0 h 17"/>
                <a:gd name="T2" fmla="*/ 0 w 58"/>
                <a:gd name="T3" fmla="*/ 0 h 17"/>
                <a:gd name="T4" fmla="*/ 0 w 58"/>
                <a:gd name="T5" fmla="*/ 0 h 17"/>
                <a:gd name="T6" fmla="*/ 0 w 58"/>
                <a:gd name="T7" fmla="*/ 0 h 17"/>
                <a:gd name="T8" fmla="*/ 0 w 5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7">
                  <a:moveTo>
                    <a:pt x="58" y="6"/>
                  </a:moveTo>
                  <a:cubicBezTo>
                    <a:pt x="58" y="17"/>
                    <a:pt x="58" y="17"/>
                    <a:pt x="58" y="17"/>
                  </a:cubicBezTo>
                  <a:cubicBezTo>
                    <a:pt x="48" y="17"/>
                    <a:pt x="27" y="11"/>
                    <a:pt x="11" y="11"/>
                  </a:cubicBezTo>
                  <a:cubicBezTo>
                    <a:pt x="11" y="6"/>
                    <a:pt x="5" y="11"/>
                    <a:pt x="0" y="6"/>
                  </a:cubicBezTo>
                  <a:cubicBezTo>
                    <a:pt x="16" y="11"/>
                    <a:pt x="37" y="0"/>
                    <a:pt x="58" y="6"/>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5253" name="Freeform 92">
              <a:extLst>
                <a:ext uri="{FF2B5EF4-FFF2-40B4-BE49-F238E27FC236}">
                  <a16:creationId xmlns:a16="http://schemas.microsoft.com/office/drawing/2014/main" xmlns="" id="{568B474C-D3EF-488F-BD50-857B385D0523}"/>
                </a:ext>
              </a:extLst>
            </p:cNvPr>
            <p:cNvSpPr>
              <a:spLocks/>
            </p:cNvSpPr>
            <p:nvPr/>
          </p:nvSpPr>
          <p:spPr bwMode="auto">
            <a:xfrm>
              <a:off x="1559" y="2701"/>
              <a:ext cx="25" cy="39"/>
            </a:xfrm>
            <a:custGeom>
              <a:avLst/>
              <a:gdLst>
                <a:gd name="T0" fmla="*/ 0 w 208"/>
                <a:gd name="T1" fmla="*/ 0 h 325"/>
                <a:gd name="T2" fmla="*/ 0 w 208"/>
                <a:gd name="T3" fmla="*/ 0 h 325"/>
                <a:gd name="T4" fmla="*/ 0 w 208"/>
                <a:gd name="T5" fmla="*/ 0 h 325"/>
                <a:gd name="T6" fmla="*/ 0 w 208"/>
                <a:gd name="T7" fmla="*/ 0 h 325"/>
                <a:gd name="T8" fmla="*/ 0 w 208"/>
                <a:gd name="T9" fmla="*/ 0 h 325"/>
                <a:gd name="T10" fmla="*/ 0 w 208"/>
                <a:gd name="T11" fmla="*/ 1 h 325"/>
                <a:gd name="T12" fmla="*/ 0 w 208"/>
                <a:gd name="T13" fmla="*/ 0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325">
                  <a:moveTo>
                    <a:pt x="39" y="238"/>
                  </a:moveTo>
                  <a:cubicBezTo>
                    <a:pt x="45" y="233"/>
                    <a:pt x="45" y="213"/>
                    <a:pt x="50" y="203"/>
                  </a:cubicBezTo>
                  <a:cubicBezTo>
                    <a:pt x="73" y="172"/>
                    <a:pt x="79" y="137"/>
                    <a:pt x="101" y="106"/>
                  </a:cubicBezTo>
                  <a:cubicBezTo>
                    <a:pt x="124" y="66"/>
                    <a:pt x="157" y="25"/>
                    <a:pt x="208" y="0"/>
                  </a:cubicBezTo>
                  <a:cubicBezTo>
                    <a:pt x="146" y="81"/>
                    <a:pt x="107" y="183"/>
                    <a:pt x="56" y="269"/>
                  </a:cubicBezTo>
                  <a:cubicBezTo>
                    <a:pt x="39" y="289"/>
                    <a:pt x="17" y="310"/>
                    <a:pt x="0" y="325"/>
                  </a:cubicBezTo>
                  <a:cubicBezTo>
                    <a:pt x="11" y="294"/>
                    <a:pt x="34" y="269"/>
                    <a:pt x="39" y="238"/>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5254" name="Freeform 93">
              <a:extLst>
                <a:ext uri="{FF2B5EF4-FFF2-40B4-BE49-F238E27FC236}">
                  <a16:creationId xmlns:a16="http://schemas.microsoft.com/office/drawing/2014/main" xmlns="" id="{EF880927-947F-49FF-B478-B6B075531CE8}"/>
                </a:ext>
              </a:extLst>
            </p:cNvPr>
            <p:cNvSpPr>
              <a:spLocks/>
            </p:cNvSpPr>
            <p:nvPr/>
          </p:nvSpPr>
          <p:spPr bwMode="auto">
            <a:xfrm>
              <a:off x="1596" y="2665"/>
              <a:ext cx="18" cy="26"/>
            </a:xfrm>
            <a:custGeom>
              <a:avLst/>
              <a:gdLst>
                <a:gd name="T0" fmla="*/ 0 w 150"/>
                <a:gd name="T1" fmla="*/ 0 h 216"/>
                <a:gd name="T2" fmla="*/ 0 w 150"/>
                <a:gd name="T3" fmla="*/ 0 h 216"/>
                <a:gd name="T4" fmla="*/ 0 w 150"/>
                <a:gd name="T5" fmla="*/ 0 h 216"/>
                <a:gd name="T6" fmla="*/ 0 w 150"/>
                <a:gd name="T7" fmla="*/ 0 h 216"/>
                <a:gd name="T8" fmla="*/ 0 w 150"/>
                <a:gd name="T9" fmla="*/ 0 h 216"/>
                <a:gd name="T10" fmla="*/ 0 w 150"/>
                <a:gd name="T11" fmla="*/ 0 h 216"/>
                <a:gd name="T12" fmla="*/ 0 w 150"/>
                <a:gd name="T13" fmla="*/ 0 h 216"/>
                <a:gd name="T14" fmla="*/ 0 w 150"/>
                <a:gd name="T15" fmla="*/ 0 h 216"/>
                <a:gd name="T16" fmla="*/ 0 w 150"/>
                <a:gd name="T17" fmla="*/ 0 h 216"/>
                <a:gd name="T18" fmla="*/ 0 w 150"/>
                <a:gd name="T19" fmla="*/ 0 h 216"/>
                <a:gd name="T20" fmla="*/ 0 w 150"/>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0" h="216">
                  <a:moveTo>
                    <a:pt x="41" y="15"/>
                  </a:moveTo>
                  <a:cubicBezTo>
                    <a:pt x="46" y="5"/>
                    <a:pt x="121" y="0"/>
                    <a:pt x="150" y="0"/>
                  </a:cubicBezTo>
                  <a:cubicBezTo>
                    <a:pt x="139" y="15"/>
                    <a:pt x="139" y="15"/>
                    <a:pt x="139" y="15"/>
                  </a:cubicBezTo>
                  <a:cubicBezTo>
                    <a:pt x="110" y="20"/>
                    <a:pt x="81" y="26"/>
                    <a:pt x="52" y="36"/>
                  </a:cubicBezTo>
                  <a:cubicBezTo>
                    <a:pt x="46" y="36"/>
                    <a:pt x="46" y="36"/>
                    <a:pt x="46" y="36"/>
                  </a:cubicBezTo>
                  <a:cubicBezTo>
                    <a:pt x="29" y="129"/>
                    <a:pt x="29" y="129"/>
                    <a:pt x="29" y="129"/>
                  </a:cubicBezTo>
                  <a:cubicBezTo>
                    <a:pt x="35" y="139"/>
                    <a:pt x="41" y="155"/>
                    <a:pt x="58" y="160"/>
                  </a:cubicBezTo>
                  <a:cubicBezTo>
                    <a:pt x="69" y="160"/>
                    <a:pt x="98" y="165"/>
                    <a:pt x="98" y="165"/>
                  </a:cubicBezTo>
                  <a:cubicBezTo>
                    <a:pt x="98" y="170"/>
                    <a:pt x="98" y="175"/>
                    <a:pt x="98" y="186"/>
                  </a:cubicBezTo>
                  <a:cubicBezTo>
                    <a:pt x="64" y="186"/>
                    <a:pt x="35" y="206"/>
                    <a:pt x="0" y="216"/>
                  </a:cubicBezTo>
                  <a:cubicBezTo>
                    <a:pt x="6" y="155"/>
                    <a:pt x="23" y="77"/>
                    <a:pt x="41" y="15"/>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5255" name="Freeform 94">
              <a:extLst>
                <a:ext uri="{FF2B5EF4-FFF2-40B4-BE49-F238E27FC236}">
                  <a16:creationId xmlns:a16="http://schemas.microsoft.com/office/drawing/2014/main" xmlns="" id="{2D666689-721D-44E9-A728-F5C052967048}"/>
                </a:ext>
              </a:extLst>
            </p:cNvPr>
            <p:cNvSpPr>
              <a:spLocks/>
            </p:cNvSpPr>
            <p:nvPr/>
          </p:nvSpPr>
          <p:spPr bwMode="auto">
            <a:xfrm>
              <a:off x="1604" y="2700"/>
              <a:ext cx="22" cy="53"/>
            </a:xfrm>
            <a:custGeom>
              <a:avLst/>
              <a:gdLst>
                <a:gd name="T0" fmla="*/ 0 w 183"/>
                <a:gd name="T1" fmla="*/ 0 h 442"/>
                <a:gd name="T2" fmla="*/ 0 w 183"/>
                <a:gd name="T3" fmla="*/ 0 h 442"/>
                <a:gd name="T4" fmla="*/ 0 w 183"/>
                <a:gd name="T5" fmla="*/ 0 h 442"/>
                <a:gd name="T6" fmla="*/ 0 w 183"/>
                <a:gd name="T7" fmla="*/ 1 h 442"/>
                <a:gd name="T8" fmla="*/ 0 w 183"/>
                <a:gd name="T9" fmla="*/ 1 h 442"/>
                <a:gd name="T10" fmla="*/ 0 w 183"/>
                <a:gd name="T11" fmla="*/ 1 h 442"/>
                <a:gd name="T12" fmla="*/ 0 w 183"/>
                <a:gd name="T13" fmla="*/ 1 h 442"/>
                <a:gd name="T14" fmla="*/ 0 w 183"/>
                <a:gd name="T15" fmla="*/ 0 h 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 h="442">
                  <a:moveTo>
                    <a:pt x="17" y="31"/>
                  </a:moveTo>
                  <a:cubicBezTo>
                    <a:pt x="51" y="36"/>
                    <a:pt x="80" y="11"/>
                    <a:pt x="114" y="11"/>
                  </a:cubicBezTo>
                  <a:cubicBezTo>
                    <a:pt x="132" y="6"/>
                    <a:pt x="154" y="6"/>
                    <a:pt x="177" y="0"/>
                  </a:cubicBezTo>
                  <a:cubicBezTo>
                    <a:pt x="177" y="31"/>
                    <a:pt x="183" y="310"/>
                    <a:pt x="154" y="402"/>
                  </a:cubicBezTo>
                  <a:cubicBezTo>
                    <a:pt x="126" y="442"/>
                    <a:pt x="69" y="427"/>
                    <a:pt x="28" y="422"/>
                  </a:cubicBezTo>
                  <a:cubicBezTo>
                    <a:pt x="11" y="417"/>
                    <a:pt x="6" y="396"/>
                    <a:pt x="6" y="386"/>
                  </a:cubicBezTo>
                  <a:cubicBezTo>
                    <a:pt x="11" y="376"/>
                    <a:pt x="0" y="361"/>
                    <a:pt x="6" y="351"/>
                  </a:cubicBezTo>
                  <a:cubicBezTo>
                    <a:pt x="0" y="295"/>
                    <a:pt x="11" y="61"/>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5256" name="Freeform 95">
              <a:extLst>
                <a:ext uri="{FF2B5EF4-FFF2-40B4-BE49-F238E27FC236}">
                  <a16:creationId xmlns:a16="http://schemas.microsoft.com/office/drawing/2014/main" xmlns="" id="{964F5555-1029-4EE6-9F12-1593E2F49E48}"/>
                </a:ext>
              </a:extLst>
            </p:cNvPr>
            <p:cNvSpPr>
              <a:spLocks/>
            </p:cNvSpPr>
            <p:nvPr/>
          </p:nvSpPr>
          <p:spPr bwMode="auto">
            <a:xfrm>
              <a:off x="1605" y="2671"/>
              <a:ext cx="6" cy="10"/>
            </a:xfrm>
            <a:custGeom>
              <a:avLst/>
              <a:gdLst>
                <a:gd name="T0" fmla="*/ 0 w 50"/>
                <a:gd name="T1" fmla="*/ 0 h 83"/>
                <a:gd name="T2" fmla="*/ 0 w 50"/>
                <a:gd name="T3" fmla="*/ 0 h 83"/>
                <a:gd name="T4" fmla="*/ 0 w 50"/>
                <a:gd name="T5" fmla="*/ 0 h 83"/>
                <a:gd name="T6" fmla="*/ 0 w 50"/>
                <a:gd name="T7" fmla="*/ 0 h 83"/>
                <a:gd name="T8" fmla="*/ 0 w 50"/>
                <a:gd name="T9" fmla="*/ 0 h 83"/>
                <a:gd name="T10" fmla="*/ 0 w 50"/>
                <a:gd name="T11" fmla="*/ 0 h 83"/>
                <a:gd name="T12" fmla="*/ 0 w 50"/>
                <a:gd name="T13" fmla="*/ 0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3">
                  <a:moveTo>
                    <a:pt x="0" y="52"/>
                  </a:moveTo>
                  <a:cubicBezTo>
                    <a:pt x="6" y="36"/>
                    <a:pt x="11" y="21"/>
                    <a:pt x="17" y="5"/>
                  </a:cubicBezTo>
                  <a:cubicBezTo>
                    <a:pt x="28" y="0"/>
                    <a:pt x="39" y="0"/>
                    <a:pt x="50" y="0"/>
                  </a:cubicBezTo>
                  <a:cubicBezTo>
                    <a:pt x="33" y="83"/>
                    <a:pt x="33" y="83"/>
                    <a:pt x="33" y="83"/>
                  </a:cubicBezTo>
                  <a:cubicBezTo>
                    <a:pt x="22" y="83"/>
                    <a:pt x="11" y="78"/>
                    <a:pt x="6" y="83"/>
                  </a:cubicBezTo>
                  <a:cubicBezTo>
                    <a:pt x="0" y="83"/>
                    <a:pt x="0" y="83"/>
                    <a:pt x="0" y="83"/>
                  </a:cubicBezTo>
                  <a:cubicBezTo>
                    <a:pt x="6" y="73"/>
                    <a:pt x="0" y="62"/>
                    <a:pt x="0" y="52"/>
                  </a:cubicBezTo>
                </a:path>
              </a:pathLst>
            </a:custGeom>
            <a:solidFill>
              <a:srgbClr val="FDE7C6"/>
            </a:solidFill>
            <a:ln w="0">
              <a:solidFill>
                <a:srgbClr val="000000"/>
              </a:solidFill>
              <a:prstDash val="solid"/>
              <a:round/>
              <a:headEnd/>
              <a:tailEnd/>
            </a:ln>
          </p:spPr>
          <p:txBody>
            <a:bodyPr/>
            <a:lstStyle/>
            <a:p>
              <a:endParaRPr lang="ja-JP" altLang="en-US"/>
            </a:p>
          </p:txBody>
        </p:sp>
        <p:sp>
          <p:nvSpPr>
            <p:cNvPr id="15257" name="Freeform 96">
              <a:extLst>
                <a:ext uri="{FF2B5EF4-FFF2-40B4-BE49-F238E27FC236}">
                  <a16:creationId xmlns:a16="http://schemas.microsoft.com/office/drawing/2014/main" xmlns="" id="{0DAFF90C-BA12-46AE-8026-26F5C8A25BFC}"/>
                </a:ext>
              </a:extLst>
            </p:cNvPr>
            <p:cNvSpPr>
              <a:spLocks/>
            </p:cNvSpPr>
            <p:nvPr/>
          </p:nvSpPr>
          <p:spPr bwMode="auto">
            <a:xfrm>
              <a:off x="1611" y="2664"/>
              <a:ext cx="28" cy="35"/>
            </a:xfrm>
            <a:custGeom>
              <a:avLst/>
              <a:gdLst>
                <a:gd name="T0" fmla="*/ 0 w 233"/>
                <a:gd name="T1" fmla="*/ 0 h 292"/>
                <a:gd name="T2" fmla="*/ 0 w 233"/>
                <a:gd name="T3" fmla="*/ 0 h 292"/>
                <a:gd name="T4" fmla="*/ 0 w 233"/>
                <a:gd name="T5" fmla="*/ 0 h 292"/>
                <a:gd name="T6" fmla="*/ 0 w 233"/>
                <a:gd name="T7" fmla="*/ 0 h 292"/>
                <a:gd name="T8" fmla="*/ 0 w 233"/>
                <a:gd name="T9" fmla="*/ 0 h 292"/>
                <a:gd name="T10" fmla="*/ 0 w 233"/>
                <a:gd name="T11" fmla="*/ 0 h 292"/>
                <a:gd name="T12" fmla="*/ 0 w 233"/>
                <a:gd name="T13" fmla="*/ 0 h 292"/>
                <a:gd name="T14" fmla="*/ 0 w 233"/>
                <a:gd name="T15" fmla="*/ 0 h 292"/>
                <a:gd name="T16" fmla="*/ 0 w 233"/>
                <a:gd name="T17" fmla="*/ 0 h 2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292">
                  <a:moveTo>
                    <a:pt x="22" y="144"/>
                  </a:moveTo>
                  <a:cubicBezTo>
                    <a:pt x="39" y="98"/>
                    <a:pt x="33" y="41"/>
                    <a:pt x="78" y="11"/>
                  </a:cubicBezTo>
                  <a:cubicBezTo>
                    <a:pt x="106" y="6"/>
                    <a:pt x="150" y="6"/>
                    <a:pt x="178" y="6"/>
                  </a:cubicBezTo>
                  <a:cubicBezTo>
                    <a:pt x="189" y="0"/>
                    <a:pt x="200" y="11"/>
                    <a:pt x="211" y="11"/>
                  </a:cubicBezTo>
                  <a:cubicBezTo>
                    <a:pt x="228" y="41"/>
                    <a:pt x="217" y="98"/>
                    <a:pt x="228" y="134"/>
                  </a:cubicBezTo>
                  <a:cubicBezTo>
                    <a:pt x="222" y="164"/>
                    <a:pt x="233" y="195"/>
                    <a:pt x="228" y="226"/>
                  </a:cubicBezTo>
                  <a:cubicBezTo>
                    <a:pt x="222" y="251"/>
                    <a:pt x="189" y="251"/>
                    <a:pt x="167" y="256"/>
                  </a:cubicBezTo>
                  <a:cubicBezTo>
                    <a:pt x="111" y="267"/>
                    <a:pt x="56" y="287"/>
                    <a:pt x="0" y="292"/>
                  </a:cubicBezTo>
                  <a:cubicBezTo>
                    <a:pt x="6" y="287"/>
                    <a:pt x="17" y="190"/>
                    <a:pt x="22" y="144"/>
                  </a:cubicBezTo>
                </a:path>
              </a:pathLst>
            </a:custGeom>
            <a:solidFill>
              <a:srgbClr val="F7B249"/>
            </a:solidFill>
            <a:ln w="0">
              <a:solidFill>
                <a:srgbClr val="000000"/>
              </a:solidFill>
              <a:prstDash val="solid"/>
              <a:round/>
              <a:headEnd/>
              <a:tailEnd/>
            </a:ln>
          </p:spPr>
          <p:txBody>
            <a:bodyPr/>
            <a:lstStyle/>
            <a:p>
              <a:endParaRPr lang="ja-JP" altLang="en-US"/>
            </a:p>
          </p:txBody>
        </p:sp>
        <p:sp>
          <p:nvSpPr>
            <p:cNvPr id="15258" name="Freeform 97">
              <a:extLst>
                <a:ext uri="{FF2B5EF4-FFF2-40B4-BE49-F238E27FC236}">
                  <a16:creationId xmlns:a16="http://schemas.microsoft.com/office/drawing/2014/main" xmlns="" id="{62B1EE68-F5FB-4044-9F45-96FC385942DD}"/>
                </a:ext>
              </a:extLst>
            </p:cNvPr>
            <p:cNvSpPr>
              <a:spLocks noEditPoints="1"/>
            </p:cNvSpPr>
            <p:nvPr/>
          </p:nvSpPr>
          <p:spPr bwMode="auto">
            <a:xfrm>
              <a:off x="1615" y="2667"/>
              <a:ext cx="21" cy="20"/>
            </a:xfrm>
            <a:custGeom>
              <a:avLst/>
              <a:gdLst>
                <a:gd name="T0" fmla="*/ 0 w 175"/>
                <a:gd name="T1" fmla="*/ 0 h 167"/>
                <a:gd name="T2" fmla="*/ 0 w 175"/>
                <a:gd name="T3" fmla="*/ 0 h 167"/>
                <a:gd name="T4" fmla="*/ 0 w 175"/>
                <a:gd name="T5" fmla="*/ 0 h 167"/>
                <a:gd name="T6" fmla="*/ 0 w 175"/>
                <a:gd name="T7" fmla="*/ 0 h 167"/>
                <a:gd name="T8" fmla="*/ 0 w 175"/>
                <a:gd name="T9" fmla="*/ 0 h 167"/>
                <a:gd name="T10" fmla="*/ 0 w 175"/>
                <a:gd name="T11" fmla="*/ 0 h 167"/>
                <a:gd name="T12" fmla="*/ 0 w 175"/>
                <a:gd name="T13" fmla="*/ 0 h 167"/>
                <a:gd name="T14" fmla="*/ 0 w 175"/>
                <a:gd name="T15" fmla="*/ 0 h 167"/>
                <a:gd name="T16" fmla="*/ 0 w 175"/>
                <a:gd name="T17" fmla="*/ 0 h 167"/>
                <a:gd name="T18" fmla="*/ 0 w 175"/>
                <a:gd name="T19" fmla="*/ 0 h 167"/>
                <a:gd name="T20" fmla="*/ 0 w 175"/>
                <a:gd name="T21" fmla="*/ 0 h 167"/>
                <a:gd name="T22" fmla="*/ 0 w 175"/>
                <a:gd name="T23" fmla="*/ 0 h 167"/>
                <a:gd name="T24" fmla="*/ 0 w 175"/>
                <a:gd name="T25" fmla="*/ 0 h 167"/>
                <a:gd name="T26" fmla="*/ 0 w 175"/>
                <a:gd name="T27" fmla="*/ 0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167">
                  <a:moveTo>
                    <a:pt x="152" y="6"/>
                  </a:moveTo>
                  <a:cubicBezTo>
                    <a:pt x="152" y="6"/>
                    <a:pt x="146" y="0"/>
                    <a:pt x="140" y="6"/>
                  </a:cubicBezTo>
                  <a:cubicBezTo>
                    <a:pt x="105" y="0"/>
                    <a:pt x="65" y="6"/>
                    <a:pt x="35" y="16"/>
                  </a:cubicBezTo>
                  <a:cubicBezTo>
                    <a:pt x="30" y="61"/>
                    <a:pt x="0" y="107"/>
                    <a:pt x="6" y="152"/>
                  </a:cubicBezTo>
                  <a:cubicBezTo>
                    <a:pt x="18" y="167"/>
                    <a:pt x="35" y="167"/>
                    <a:pt x="59" y="167"/>
                  </a:cubicBezTo>
                  <a:cubicBezTo>
                    <a:pt x="88" y="157"/>
                    <a:pt x="129" y="162"/>
                    <a:pt x="152" y="152"/>
                  </a:cubicBezTo>
                  <a:cubicBezTo>
                    <a:pt x="164" y="147"/>
                    <a:pt x="158" y="137"/>
                    <a:pt x="170" y="127"/>
                  </a:cubicBezTo>
                  <a:cubicBezTo>
                    <a:pt x="175" y="91"/>
                    <a:pt x="170" y="46"/>
                    <a:pt x="152" y="6"/>
                  </a:cubicBezTo>
                  <a:close/>
                  <a:moveTo>
                    <a:pt x="129" y="122"/>
                  </a:moveTo>
                  <a:cubicBezTo>
                    <a:pt x="123" y="127"/>
                    <a:pt x="117" y="117"/>
                    <a:pt x="111" y="122"/>
                  </a:cubicBezTo>
                  <a:cubicBezTo>
                    <a:pt x="105" y="91"/>
                    <a:pt x="100" y="66"/>
                    <a:pt x="100" y="31"/>
                  </a:cubicBezTo>
                  <a:cubicBezTo>
                    <a:pt x="111" y="26"/>
                    <a:pt x="111" y="26"/>
                    <a:pt x="111" y="26"/>
                  </a:cubicBezTo>
                  <a:cubicBezTo>
                    <a:pt x="123" y="31"/>
                    <a:pt x="123" y="31"/>
                    <a:pt x="123" y="31"/>
                  </a:cubicBezTo>
                  <a:cubicBezTo>
                    <a:pt x="129" y="61"/>
                    <a:pt x="135" y="86"/>
                    <a:pt x="129" y="122"/>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5259" name="Freeform 98">
              <a:extLst>
                <a:ext uri="{FF2B5EF4-FFF2-40B4-BE49-F238E27FC236}">
                  <a16:creationId xmlns:a16="http://schemas.microsoft.com/office/drawing/2014/main" xmlns="" id="{1070BFAD-6AE6-4CBA-96DE-1CED80D3BDE3}"/>
                </a:ext>
              </a:extLst>
            </p:cNvPr>
            <p:cNvSpPr>
              <a:spLocks/>
            </p:cNvSpPr>
            <p:nvPr/>
          </p:nvSpPr>
          <p:spPr bwMode="auto">
            <a:xfrm>
              <a:off x="1636" y="2696"/>
              <a:ext cx="32" cy="42"/>
            </a:xfrm>
            <a:custGeom>
              <a:avLst/>
              <a:gdLst>
                <a:gd name="T0" fmla="*/ 0 w 267"/>
                <a:gd name="T1" fmla="*/ 0 h 350"/>
                <a:gd name="T2" fmla="*/ 0 w 267"/>
                <a:gd name="T3" fmla="*/ 0 h 350"/>
                <a:gd name="T4" fmla="*/ 0 w 267"/>
                <a:gd name="T5" fmla="*/ 1 h 350"/>
                <a:gd name="T6" fmla="*/ 0 w 267"/>
                <a:gd name="T7" fmla="*/ 1 h 350"/>
                <a:gd name="T8" fmla="*/ 0 w 267"/>
                <a:gd name="T9" fmla="*/ 0 h 350"/>
                <a:gd name="T10" fmla="*/ 0 w 267"/>
                <a:gd name="T11" fmla="*/ 0 h 350"/>
                <a:gd name="T12" fmla="*/ 0 w 267"/>
                <a:gd name="T13" fmla="*/ 0 h 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350">
                  <a:moveTo>
                    <a:pt x="47" y="0"/>
                  </a:moveTo>
                  <a:cubicBezTo>
                    <a:pt x="58" y="5"/>
                    <a:pt x="70" y="0"/>
                    <a:pt x="82" y="10"/>
                  </a:cubicBezTo>
                  <a:cubicBezTo>
                    <a:pt x="87" y="66"/>
                    <a:pt x="227" y="259"/>
                    <a:pt x="267" y="350"/>
                  </a:cubicBezTo>
                  <a:cubicBezTo>
                    <a:pt x="250" y="350"/>
                    <a:pt x="180" y="320"/>
                    <a:pt x="169" y="320"/>
                  </a:cubicBezTo>
                  <a:cubicBezTo>
                    <a:pt x="116" y="254"/>
                    <a:pt x="82" y="178"/>
                    <a:pt x="47" y="102"/>
                  </a:cubicBezTo>
                  <a:cubicBezTo>
                    <a:pt x="35" y="71"/>
                    <a:pt x="24" y="46"/>
                    <a:pt x="0" y="15"/>
                  </a:cubicBezTo>
                  <a:cubicBezTo>
                    <a:pt x="18" y="10"/>
                    <a:pt x="35" y="15"/>
                    <a:pt x="47"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5260" name="Freeform 99">
              <a:extLst>
                <a:ext uri="{FF2B5EF4-FFF2-40B4-BE49-F238E27FC236}">
                  <a16:creationId xmlns:a16="http://schemas.microsoft.com/office/drawing/2014/main" xmlns="" id="{6BE648AE-1E2B-4BD0-8FCC-0DCA72E0F6BC}"/>
                </a:ext>
              </a:extLst>
            </p:cNvPr>
            <p:cNvSpPr>
              <a:spLocks/>
            </p:cNvSpPr>
            <p:nvPr/>
          </p:nvSpPr>
          <p:spPr bwMode="auto">
            <a:xfrm>
              <a:off x="1642" y="2685"/>
              <a:ext cx="40" cy="52"/>
            </a:xfrm>
            <a:custGeom>
              <a:avLst/>
              <a:gdLst>
                <a:gd name="T0" fmla="*/ 0 w 334"/>
                <a:gd name="T1" fmla="*/ 0 h 434"/>
                <a:gd name="T2" fmla="*/ 0 w 334"/>
                <a:gd name="T3" fmla="*/ 0 h 434"/>
                <a:gd name="T4" fmla="*/ 0 w 334"/>
                <a:gd name="T5" fmla="*/ 1 h 434"/>
                <a:gd name="T6" fmla="*/ 1 w 334"/>
                <a:gd name="T7" fmla="*/ 1 h 434"/>
                <a:gd name="T8" fmla="*/ 1 w 334"/>
                <a:gd name="T9" fmla="*/ 1 h 434"/>
                <a:gd name="T10" fmla="*/ 0 w 334"/>
                <a:gd name="T11" fmla="*/ 1 h 434"/>
                <a:gd name="T12" fmla="*/ 0 w 334"/>
                <a:gd name="T13" fmla="*/ 0 h 434"/>
                <a:gd name="T14" fmla="*/ 0 w 334"/>
                <a:gd name="T15" fmla="*/ 0 h 434"/>
                <a:gd name="T16" fmla="*/ 0 w 334"/>
                <a:gd name="T17" fmla="*/ 0 h 434"/>
                <a:gd name="T18" fmla="*/ 0 w 334"/>
                <a:gd name="T19" fmla="*/ 0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4" h="434">
                  <a:moveTo>
                    <a:pt x="6" y="6"/>
                  </a:moveTo>
                  <a:cubicBezTo>
                    <a:pt x="29" y="6"/>
                    <a:pt x="52" y="0"/>
                    <a:pt x="81" y="6"/>
                  </a:cubicBezTo>
                  <a:cubicBezTo>
                    <a:pt x="138" y="108"/>
                    <a:pt x="190" y="225"/>
                    <a:pt x="253" y="327"/>
                  </a:cubicBezTo>
                  <a:cubicBezTo>
                    <a:pt x="276" y="342"/>
                    <a:pt x="328" y="332"/>
                    <a:pt x="334" y="332"/>
                  </a:cubicBezTo>
                  <a:cubicBezTo>
                    <a:pt x="334" y="357"/>
                    <a:pt x="334" y="383"/>
                    <a:pt x="334" y="413"/>
                  </a:cubicBezTo>
                  <a:cubicBezTo>
                    <a:pt x="311" y="429"/>
                    <a:pt x="282" y="434"/>
                    <a:pt x="259" y="434"/>
                  </a:cubicBezTo>
                  <a:cubicBezTo>
                    <a:pt x="230" y="408"/>
                    <a:pt x="92" y="148"/>
                    <a:pt x="81" y="128"/>
                  </a:cubicBezTo>
                  <a:cubicBezTo>
                    <a:pt x="64" y="108"/>
                    <a:pt x="69" y="62"/>
                    <a:pt x="29" y="67"/>
                  </a:cubicBezTo>
                  <a:cubicBezTo>
                    <a:pt x="18" y="62"/>
                    <a:pt x="18" y="67"/>
                    <a:pt x="6" y="62"/>
                  </a:cubicBezTo>
                  <a:cubicBezTo>
                    <a:pt x="18" y="41"/>
                    <a:pt x="0" y="26"/>
                    <a:pt x="6" y="6"/>
                  </a:cubicBezTo>
                </a:path>
              </a:pathLst>
            </a:custGeom>
            <a:solidFill>
              <a:srgbClr val="00B1A0"/>
            </a:solidFill>
            <a:ln w="0">
              <a:solidFill>
                <a:srgbClr val="000000"/>
              </a:solidFill>
              <a:prstDash val="solid"/>
              <a:round/>
              <a:headEnd/>
              <a:tailEnd/>
            </a:ln>
          </p:spPr>
          <p:txBody>
            <a:bodyPr/>
            <a:lstStyle/>
            <a:p>
              <a:endParaRPr lang="ja-JP" altLang="en-US"/>
            </a:p>
          </p:txBody>
        </p:sp>
        <p:sp>
          <p:nvSpPr>
            <p:cNvPr id="15261" name="Freeform 100">
              <a:extLst>
                <a:ext uri="{FF2B5EF4-FFF2-40B4-BE49-F238E27FC236}">
                  <a16:creationId xmlns:a16="http://schemas.microsoft.com/office/drawing/2014/main" xmlns="" id="{4C83C406-5E85-43CC-B792-D3D8942CAE2A}"/>
                </a:ext>
              </a:extLst>
            </p:cNvPr>
            <p:cNvSpPr>
              <a:spLocks/>
            </p:cNvSpPr>
            <p:nvPr/>
          </p:nvSpPr>
          <p:spPr bwMode="auto">
            <a:xfrm>
              <a:off x="1620" y="2672"/>
              <a:ext cx="4" cy="11"/>
            </a:xfrm>
            <a:custGeom>
              <a:avLst/>
              <a:gdLst>
                <a:gd name="T0" fmla="*/ 0 w 33"/>
                <a:gd name="T1" fmla="*/ 0 h 92"/>
                <a:gd name="T2" fmla="*/ 0 w 33"/>
                <a:gd name="T3" fmla="*/ 0 h 92"/>
                <a:gd name="T4" fmla="*/ 0 w 33"/>
                <a:gd name="T5" fmla="*/ 0 h 92"/>
                <a:gd name="T6" fmla="*/ 0 w 33"/>
                <a:gd name="T7" fmla="*/ 0 h 92"/>
                <a:gd name="T8" fmla="*/ 0 w 33"/>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92">
                  <a:moveTo>
                    <a:pt x="22" y="0"/>
                  </a:moveTo>
                  <a:cubicBezTo>
                    <a:pt x="28" y="29"/>
                    <a:pt x="22" y="58"/>
                    <a:pt x="33" y="82"/>
                  </a:cubicBezTo>
                  <a:cubicBezTo>
                    <a:pt x="28" y="82"/>
                    <a:pt x="28" y="87"/>
                    <a:pt x="22" y="87"/>
                  </a:cubicBezTo>
                  <a:cubicBezTo>
                    <a:pt x="0" y="92"/>
                    <a:pt x="0" y="92"/>
                    <a:pt x="0" y="92"/>
                  </a:cubicBezTo>
                  <a:cubicBezTo>
                    <a:pt x="0" y="63"/>
                    <a:pt x="17" y="29"/>
                    <a:pt x="22" y="0"/>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5262" name="Freeform 101">
              <a:extLst>
                <a:ext uri="{FF2B5EF4-FFF2-40B4-BE49-F238E27FC236}">
                  <a16:creationId xmlns:a16="http://schemas.microsoft.com/office/drawing/2014/main" xmlns="" id="{F6F733AB-A7D4-4226-A2BE-4BE829224B4C}"/>
                </a:ext>
              </a:extLst>
            </p:cNvPr>
            <p:cNvSpPr>
              <a:spLocks/>
            </p:cNvSpPr>
            <p:nvPr/>
          </p:nvSpPr>
          <p:spPr bwMode="auto">
            <a:xfrm>
              <a:off x="1462" y="2492"/>
              <a:ext cx="88" cy="129"/>
            </a:xfrm>
            <a:custGeom>
              <a:avLst/>
              <a:gdLst>
                <a:gd name="T0" fmla="*/ 1 w 734"/>
                <a:gd name="T1" fmla="*/ 1 h 1075"/>
                <a:gd name="T2" fmla="*/ 1 w 734"/>
                <a:gd name="T3" fmla="*/ 1 h 1075"/>
                <a:gd name="T4" fmla="*/ 1 w 734"/>
                <a:gd name="T5" fmla="*/ 1 h 1075"/>
                <a:gd name="T6" fmla="*/ 1 w 734"/>
                <a:gd name="T7" fmla="*/ 1 h 1075"/>
                <a:gd name="T8" fmla="*/ 1 w 734"/>
                <a:gd name="T9" fmla="*/ 1 h 1075"/>
                <a:gd name="T10" fmla="*/ 1 w 734"/>
                <a:gd name="T11" fmla="*/ 1 h 1075"/>
                <a:gd name="T12" fmla="*/ 1 w 734"/>
                <a:gd name="T13" fmla="*/ 1 h 1075"/>
                <a:gd name="T14" fmla="*/ 1 w 734"/>
                <a:gd name="T15" fmla="*/ 0 h 1075"/>
                <a:gd name="T16" fmla="*/ 1 w 734"/>
                <a:gd name="T17" fmla="*/ 0 h 1075"/>
                <a:gd name="T18" fmla="*/ 1 w 734"/>
                <a:gd name="T19" fmla="*/ 0 h 1075"/>
                <a:gd name="T20" fmla="*/ 1 w 734"/>
                <a:gd name="T21" fmla="*/ 0 h 1075"/>
                <a:gd name="T22" fmla="*/ 1 w 734"/>
                <a:gd name="T23" fmla="*/ 0 h 1075"/>
                <a:gd name="T24" fmla="*/ 0 w 734"/>
                <a:gd name="T25" fmla="*/ 0 h 1075"/>
                <a:gd name="T26" fmla="*/ 0 w 734"/>
                <a:gd name="T27" fmla="*/ 1 h 1075"/>
                <a:gd name="T28" fmla="*/ 0 w 734"/>
                <a:gd name="T29" fmla="*/ 1 h 1075"/>
                <a:gd name="T30" fmla="*/ 0 w 734"/>
                <a:gd name="T31" fmla="*/ 1 h 1075"/>
                <a:gd name="T32" fmla="*/ 0 w 734"/>
                <a:gd name="T33" fmla="*/ 1 h 1075"/>
                <a:gd name="T34" fmla="*/ 0 w 734"/>
                <a:gd name="T35" fmla="*/ 2 h 1075"/>
                <a:gd name="T36" fmla="*/ 0 w 734"/>
                <a:gd name="T37" fmla="*/ 2 h 1075"/>
                <a:gd name="T38" fmla="*/ 1 w 734"/>
                <a:gd name="T39" fmla="*/ 2 h 1075"/>
                <a:gd name="T40" fmla="*/ 1 w 734"/>
                <a:gd name="T41" fmla="*/ 2 h 1075"/>
                <a:gd name="T42" fmla="*/ 1 w 734"/>
                <a:gd name="T43" fmla="*/ 2 h 1075"/>
                <a:gd name="T44" fmla="*/ 1 w 734"/>
                <a:gd name="T45" fmla="*/ 2 h 1075"/>
                <a:gd name="T46" fmla="*/ 1 w 734"/>
                <a:gd name="T47" fmla="*/ 1 h 10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1075">
                  <a:moveTo>
                    <a:pt x="722" y="824"/>
                  </a:moveTo>
                  <a:cubicBezTo>
                    <a:pt x="722" y="794"/>
                    <a:pt x="717" y="763"/>
                    <a:pt x="705" y="727"/>
                  </a:cubicBezTo>
                  <a:cubicBezTo>
                    <a:pt x="694" y="691"/>
                    <a:pt x="654" y="655"/>
                    <a:pt x="648" y="614"/>
                  </a:cubicBezTo>
                  <a:cubicBezTo>
                    <a:pt x="636" y="579"/>
                    <a:pt x="631" y="558"/>
                    <a:pt x="613" y="522"/>
                  </a:cubicBezTo>
                  <a:cubicBezTo>
                    <a:pt x="602" y="502"/>
                    <a:pt x="602" y="481"/>
                    <a:pt x="602" y="456"/>
                  </a:cubicBezTo>
                  <a:cubicBezTo>
                    <a:pt x="602" y="445"/>
                    <a:pt x="608" y="425"/>
                    <a:pt x="602" y="410"/>
                  </a:cubicBezTo>
                  <a:cubicBezTo>
                    <a:pt x="591" y="384"/>
                    <a:pt x="568" y="364"/>
                    <a:pt x="568" y="333"/>
                  </a:cubicBezTo>
                  <a:cubicBezTo>
                    <a:pt x="562" y="292"/>
                    <a:pt x="596" y="256"/>
                    <a:pt x="613" y="215"/>
                  </a:cubicBezTo>
                  <a:cubicBezTo>
                    <a:pt x="625" y="184"/>
                    <a:pt x="613" y="149"/>
                    <a:pt x="596" y="123"/>
                  </a:cubicBezTo>
                  <a:cubicBezTo>
                    <a:pt x="568" y="82"/>
                    <a:pt x="550" y="46"/>
                    <a:pt x="545" y="5"/>
                  </a:cubicBezTo>
                  <a:cubicBezTo>
                    <a:pt x="539" y="5"/>
                    <a:pt x="539" y="5"/>
                    <a:pt x="539" y="5"/>
                  </a:cubicBezTo>
                  <a:cubicBezTo>
                    <a:pt x="402" y="0"/>
                    <a:pt x="379" y="62"/>
                    <a:pt x="379" y="62"/>
                  </a:cubicBezTo>
                  <a:cubicBezTo>
                    <a:pt x="379" y="62"/>
                    <a:pt x="281" y="62"/>
                    <a:pt x="235" y="128"/>
                  </a:cubicBezTo>
                  <a:cubicBezTo>
                    <a:pt x="190" y="195"/>
                    <a:pt x="155" y="323"/>
                    <a:pt x="155" y="323"/>
                  </a:cubicBezTo>
                  <a:cubicBezTo>
                    <a:pt x="155" y="323"/>
                    <a:pt x="0" y="517"/>
                    <a:pt x="23" y="568"/>
                  </a:cubicBezTo>
                  <a:cubicBezTo>
                    <a:pt x="46" y="625"/>
                    <a:pt x="81" y="640"/>
                    <a:pt x="81" y="640"/>
                  </a:cubicBezTo>
                  <a:cubicBezTo>
                    <a:pt x="81" y="640"/>
                    <a:pt x="35" y="707"/>
                    <a:pt x="75" y="799"/>
                  </a:cubicBezTo>
                  <a:cubicBezTo>
                    <a:pt x="109" y="891"/>
                    <a:pt x="132" y="881"/>
                    <a:pt x="132" y="881"/>
                  </a:cubicBezTo>
                  <a:cubicBezTo>
                    <a:pt x="132" y="881"/>
                    <a:pt x="104" y="963"/>
                    <a:pt x="195" y="1009"/>
                  </a:cubicBezTo>
                  <a:cubicBezTo>
                    <a:pt x="287" y="1050"/>
                    <a:pt x="390" y="1050"/>
                    <a:pt x="390" y="1050"/>
                  </a:cubicBezTo>
                  <a:cubicBezTo>
                    <a:pt x="608" y="1055"/>
                    <a:pt x="608" y="1055"/>
                    <a:pt x="608" y="1055"/>
                  </a:cubicBezTo>
                  <a:cubicBezTo>
                    <a:pt x="608" y="1055"/>
                    <a:pt x="654" y="1070"/>
                    <a:pt x="694" y="1075"/>
                  </a:cubicBezTo>
                  <a:cubicBezTo>
                    <a:pt x="711" y="1050"/>
                    <a:pt x="722" y="1029"/>
                    <a:pt x="728" y="1003"/>
                  </a:cubicBezTo>
                  <a:cubicBezTo>
                    <a:pt x="734" y="947"/>
                    <a:pt x="728" y="886"/>
                    <a:pt x="722" y="824"/>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63" name="Freeform 102">
              <a:extLst>
                <a:ext uri="{FF2B5EF4-FFF2-40B4-BE49-F238E27FC236}">
                  <a16:creationId xmlns:a16="http://schemas.microsoft.com/office/drawing/2014/main" xmlns="" id="{74A754B0-AF7A-4EE1-B00E-35C76A7263CA}"/>
                </a:ext>
              </a:extLst>
            </p:cNvPr>
            <p:cNvSpPr>
              <a:spLocks/>
            </p:cNvSpPr>
            <p:nvPr/>
          </p:nvSpPr>
          <p:spPr bwMode="auto">
            <a:xfrm>
              <a:off x="1528" y="2492"/>
              <a:ext cx="47" cy="129"/>
            </a:xfrm>
            <a:custGeom>
              <a:avLst/>
              <a:gdLst>
                <a:gd name="T0" fmla="*/ 1 w 392"/>
                <a:gd name="T1" fmla="*/ 1 h 1075"/>
                <a:gd name="T2" fmla="*/ 1 w 392"/>
                <a:gd name="T3" fmla="*/ 1 h 1075"/>
                <a:gd name="T4" fmla="*/ 0 w 392"/>
                <a:gd name="T5" fmla="*/ 1 h 1075"/>
                <a:gd name="T6" fmla="*/ 0 w 392"/>
                <a:gd name="T7" fmla="*/ 0 h 1075"/>
                <a:gd name="T8" fmla="*/ 0 w 392"/>
                <a:gd name="T9" fmla="*/ 0 h 1075"/>
                <a:gd name="T10" fmla="*/ 0 w 392"/>
                <a:gd name="T11" fmla="*/ 0 h 1075"/>
                <a:gd name="T12" fmla="*/ 0 w 392"/>
                <a:gd name="T13" fmla="*/ 0 h 1075"/>
                <a:gd name="T14" fmla="*/ 0 w 392"/>
                <a:gd name="T15" fmla="*/ 0 h 1075"/>
                <a:gd name="T16" fmla="*/ 0 w 392"/>
                <a:gd name="T17" fmla="*/ 1 h 1075"/>
                <a:gd name="T18" fmla="*/ 0 w 392"/>
                <a:gd name="T19" fmla="*/ 1 h 1075"/>
                <a:gd name="T20" fmla="*/ 0 w 392"/>
                <a:gd name="T21" fmla="*/ 1 h 1075"/>
                <a:gd name="T22" fmla="*/ 0 w 392"/>
                <a:gd name="T23" fmla="*/ 1 h 1075"/>
                <a:gd name="T24" fmla="*/ 0 w 392"/>
                <a:gd name="T25" fmla="*/ 1 h 1075"/>
                <a:gd name="T26" fmla="*/ 0 w 392"/>
                <a:gd name="T27" fmla="*/ 1 h 1075"/>
                <a:gd name="T28" fmla="*/ 0 w 392"/>
                <a:gd name="T29" fmla="*/ 1 h 1075"/>
                <a:gd name="T30" fmla="*/ 0 w 392"/>
                <a:gd name="T31" fmla="*/ 2 h 1075"/>
                <a:gd name="T32" fmla="*/ 0 w 392"/>
                <a:gd name="T33" fmla="*/ 2 h 1075"/>
                <a:gd name="T34" fmla="*/ 0 w 392"/>
                <a:gd name="T35" fmla="*/ 2 h 1075"/>
                <a:gd name="T36" fmla="*/ 1 w 392"/>
                <a:gd name="T37" fmla="*/ 1 h 1075"/>
                <a:gd name="T38" fmla="*/ 1 w 392"/>
                <a:gd name="T39" fmla="*/ 1 h 1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75">
                  <a:moveTo>
                    <a:pt x="324" y="746"/>
                  </a:moveTo>
                  <a:cubicBezTo>
                    <a:pt x="324" y="746"/>
                    <a:pt x="392" y="715"/>
                    <a:pt x="375" y="586"/>
                  </a:cubicBezTo>
                  <a:cubicBezTo>
                    <a:pt x="358" y="458"/>
                    <a:pt x="290" y="412"/>
                    <a:pt x="290" y="412"/>
                  </a:cubicBezTo>
                  <a:cubicBezTo>
                    <a:pt x="290" y="412"/>
                    <a:pt x="364" y="324"/>
                    <a:pt x="307" y="257"/>
                  </a:cubicBezTo>
                  <a:cubicBezTo>
                    <a:pt x="250" y="190"/>
                    <a:pt x="182" y="149"/>
                    <a:pt x="182" y="149"/>
                  </a:cubicBezTo>
                  <a:cubicBezTo>
                    <a:pt x="182" y="149"/>
                    <a:pt x="171" y="10"/>
                    <a:pt x="0" y="0"/>
                  </a:cubicBezTo>
                  <a:cubicBezTo>
                    <a:pt x="6" y="41"/>
                    <a:pt x="23" y="77"/>
                    <a:pt x="52" y="118"/>
                  </a:cubicBezTo>
                  <a:cubicBezTo>
                    <a:pt x="69" y="144"/>
                    <a:pt x="80" y="180"/>
                    <a:pt x="69" y="211"/>
                  </a:cubicBezTo>
                  <a:cubicBezTo>
                    <a:pt x="52" y="252"/>
                    <a:pt x="17" y="288"/>
                    <a:pt x="23" y="329"/>
                  </a:cubicBezTo>
                  <a:cubicBezTo>
                    <a:pt x="23" y="360"/>
                    <a:pt x="46" y="381"/>
                    <a:pt x="57" y="406"/>
                  </a:cubicBezTo>
                  <a:cubicBezTo>
                    <a:pt x="63" y="422"/>
                    <a:pt x="57" y="442"/>
                    <a:pt x="57" y="453"/>
                  </a:cubicBezTo>
                  <a:cubicBezTo>
                    <a:pt x="57" y="478"/>
                    <a:pt x="57" y="499"/>
                    <a:pt x="69" y="520"/>
                  </a:cubicBezTo>
                  <a:cubicBezTo>
                    <a:pt x="86" y="556"/>
                    <a:pt x="91" y="576"/>
                    <a:pt x="103" y="612"/>
                  </a:cubicBezTo>
                  <a:cubicBezTo>
                    <a:pt x="108" y="653"/>
                    <a:pt x="148" y="689"/>
                    <a:pt x="159" y="725"/>
                  </a:cubicBezTo>
                  <a:cubicBezTo>
                    <a:pt x="171" y="761"/>
                    <a:pt x="176" y="792"/>
                    <a:pt x="176" y="823"/>
                  </a:cubicBezTo>
                  <a:cubicBezTo>
                    <a:pt x="182" y="885"/>
                    <a:pt x="188" y="947"/>
                    <a:pt x="182" y="1003"/>
                  </a:cubicBezTo>
                  <a:cubicBezTo>
                    <a:pt x="176" y="1029"/>
                    <a:pt x="165" y="1049"/>
                    <a:pt x="148" y="1075"/>
                  </a:cubicBezTo>
                  <a:cubicBezTo>
                    <a:pt x="165" y="1075"/>
                    <a:pt x="188" y="1075"/>
                    <a:pt x="205" y="1065"/>
                  </a:cubicBezTo>
                  <a:cubicBezTo>
                    <a:pt x="256" y="1044"/>
                    <a:pt x="364" y="947"/>
                    <a:pt x="369" y="864"/>
                  </a:cubicBezTo>
                  <a:cubicBezTo>
                    <a:pt x="375" y="772"/>
                    <a:pt x="324" y="746"/>
                    <a:pt x="324" y="74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64" name="Freeform 103">
              <a:extLst>
                <a:ext uri="{FF2B5EF4-FFF2-40B4-BE49-F238E27FC236}">
                  <a16:creationId xmlns:a16="http://schemas.microsoft.com/office/drawing/2014/main" xmlns="" id="{032D2D56-6B93-4394-BC9D-E0BAB1B1223B}"/>
                </a:ext>
              </a:extLst>
            </p:cNvPr>
            <p:cNvSpPr>
              <a:spLocks/>
            </p:cNvSpPr>
            <p:nvPr/>
          </p:nvSpPr>
          <p:spPr bwMode="auto">
            <a:xfrm>
              <a:off x="1491" y="2570"/>
              <a:ext cx="48" cy="103"/>
            </a:xfrm>
            <a:custGeom>
              <a:avLst/>
              <a:gdLst>
                <a:gd name="T0" fmla="*/ 0 w 400"/>
                <a:gd name="T1" fmla="*/ 0 h 858"/>
                <a:gd name="T2" fmla="*/ 1 w 400"/>
                <a:gd name="T3" fmla="*/ 0 h 858"/>
                <a:gd name="T4" fmla="*/ 1 w 400"/>
                <a:gd name="T5" fmla="*/ 0 h 858"/>
                <a:gd name="T6" fmla="*/ 1 w 400"/>
                <a:gd name="T7" fmla="*/ 0 h 858"/>
                <a:gd name="T8" fmla="*/ 1 w 400"/>
                <a:gd name="T9" fmla="*/ 0 h 858"/>
                <a:gd name="T10" fmla="*/ 1 w 400"/>
                <a:gd name="T11" fmla="*/ 1 h 858"/>
                <a:gd name="T12" fmla="*/ 1 w 400"/>
                <a:gd name="T13" fmla="*/ 1 h 858"/>
                <a:gd name="T14" fmla="*/ 0 w 400"/>
                <a:gd name="T15" fmla="*/ 1 h 858"/>
                <a:gd name="T16" fmla="*/ 0 w 400"/>
                <a:gd name="T17" fmla="*/ 1 h 858"/>
                <a:gd name="T18" fmla="*/ 0 w 400"/>
                <a:gd name="T19" fmla="*/ 1 h 858"/>
                <a:gd name="T20" fmla="*/ 0 w 400"/>
                <a:gd name="T21" fmla="*/ 1 h 858"/>
                <a:gd name="T22" fmla="*/ 0 w 400"/>
                <a:gd name="T23" fmla="*/ 1 h 858"/>
                <a:gd name="T24" fmla="*/ 0 w 400"/>
                <a:gd name="T25" fmla="*/ 0 h 858"/>
                <a:gd name="T26" fmla="*/ 0 w 400"/>
                <a:gd name="T27" fmla="*/ 0 h 858"/>
                <a:gd name="T28" fmla="*/ 0 w 400"/>
                <a:gd name="T29" fmla="*/ 1 h 858"/>
                <a:gd name="T30" fmla="*/ 0 w 400"/>
                <a:gd name="T31" fmla="*/ 1 h 858"/>
                <a:gd name="T32" fmla="*/ 0 w 400"/>
                <a:gd name="T33" fmla="*/ 1 h 858"/>
                <a:gd name="T34" fmla="*/ 0 w 400"/>
                <a:gd name="T35" fmla="*/ 0 h 858"/>
                <a:gd name="T36" fmla="*/ 0 w 400"/>
                <a:gd name="T37" fmla="*/ 0 h 8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58">
                  <a:moveTo>
                    <a:pt x="263" y="153"/>
                  </a:moveTo>
                  <a:cubicBezTo>
                    <a:pt x="286" y="164"/>
                    <a:pt x="309" y="159"/>
                    <a:pt x="320" y="148"/>
                  </a:cubicBezTo>
                  <a:cubicBezTo>
                    <a:pt x="332" y="138"/>
                    <a:pt x="343" y="143"/>
                    <a:pt x="360" y="133"/>
                  </a:cubicBezTo>
                  <a:cubicBezTo>
                    <a:pt x="400" y="118"/>
                    <a:pt x="400" y="118"/>
                    <a:pt x="400" y="118"/>
                  </a:cubicBezTo>
                  <a:cubicBezTo>
                    <a:pt x="394" y="169"/>
                    <a:pt x="337" y="189"/>
                    <a:pt x="320" y="240"/>
                  </a:cubicBezTo>
                  <a:cubicBezTo>
                    <a:pt x="303" y="424"/>
                    <a:pt x="326" y="603"/>
                    <a:pt x="326" y="777"/>
                  </a:cubicBezTo>
                  <a:cubicBezTo>
                    <a:pt x="349" y="807"/>
                    <a:pt x="366" y="807"/>
                    <a:pt x="377" y="843"/>
                  </a:cubicBezTo>
                  <a:cubicBezTo>
                    <a:pt x="354" y="853"/>
                    <a:pt x="320" y="843"/>
                    <a:pt x="303" y="843"/>
                  </a:cubicBezTo>
                  <a:cubicBezTo>
                    <a:pt x="292" y="828"/>
                    <a:pt x="269" y="818"/>
                    <a:pt x="240" y="823"/>
                  </a:cubicBezTo>
                  <a:cubicBezTo>
                    <a:pt x="223" y="858"/>
                    <a:pt x="172" y="838"/>
                    <a:pt x="132" y="843"/>
                  </a:cubicBezTo>
                  <a:cubicBezTo>
                    <a:pt x="212" y="797"/>
                    <a:pt x="183" y="731"/>
                    <a:pt x="206" y="669"/>
                  </a:cubicBezTo>
                  <a:cubicBezTo>
                    <a:pt x="212" y="567"/>
                    <a:pt x="223" y="480"/>
                    <a:pt x="212" y="383"/>
                  </a:cubicBezTo>
                  <a:cubicBezTo>
                    <a:pt x="166" y="337"/>
                    <a:pt x="109" y="296"/>
                    <a:pt x="74" y="245"/>
                  </a:cubicBezTo>
                  <a:cubicBezTo>
                    <a:pt x="63" y="230"/>
                    <a:pt x="0" y="194"/>
                    <a:pt x="34" y="184"/>
                  </a:cubicBezTo>
                  <a:cubicBezTo>
                    <a:pt x="86" y="225"/>
                    <a:pt x="149" y="271"/>
                    <a:pt x="189" y="322"/>
                  </a:cubicBezTo>
                  <a:cubicBezTo>
                    <a:pt x="194" y="327"/>
                    <a:pt x="206" y="327"/>
                    <a:pt x="217" y="327"/>
                  </a:cubicBezTo>
                  <a:cubicBezTo>
                    <a:pt x="223" y="317"/>
                    <a:pt x="223" y="317"/>
                    <a:pt x="223" y="317"/>
                  </a:cubicBezTo>
                  <a:cubicBezTo>
                    <a:pt x="234" y="220"/>
                    <a:pt x="183" y="31"/>
                    <a:pt x="246" y="0"/>
                  </a:cubicBezTo>
                  <a:lnTo>
                    <a:pt x="263" y="15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65" name="Freeform 104">
              <a:extLst>
                <a:ext uri="{FF2B5EF4-FFF2-40B4-BE49-F238E27FC236}">
                  <a16:creationId xmlns:a16="http://schemas.microsoft.com/office/drawing/2014/main" xmlns="" id="{D4EE60B1-A8A9-4AE7-ABA6-04A1D530CF6A}"/>
                </a:ext>
              </a:extLst>
            </p:cNvPr>
            <p:cNvSpPr>
              <a:spLocks/>
            </p:cNvSpPr>
            <p:nvPr/>
          </p:nvSpPr>
          <p:spPr bwMode="auto">
            <a:xfrm>
              <a:off x="1366" y="2596"/>
              <a:ext cx="88" cy="99"/>
            </a:xfrm>
            <a:custGeom>
              <a:avLst/>
              <a:gdLst>
                <a:gd name="T0" fmla="*/ 1 w 734"/>
                <a:gd name="T1" fmla="*/ 1 h 825"/>
                <a:gd name="T2" fmla="*/ 1 w 734"/>
                <a:gd name="T3" fmla="*/ 1 h 825"/>
                <a:gd name="T4" fmla="*/ 1 w 734"/>
                <a:gd name="T5" fmla="*/ 1 h 825"/>
                <a:gd name="T6" fmla="*/ 1 w 734"/>
                <a:gd name="T7" fmla="*/ 1 h 825"/>
                <a:gd name="T8" fmla="*/ 1 w 734"/>
                <a:gd name="T9" fmla="*/ 1 h 825"/>
                <a:gd name="T10" fmla="*/ 1 w 734"/>
                <a:gd name="T11" fmla="*/ 1 h 825"/>
                <a:gd name="T12" fmla="*/ 1 w 734"/>
                <a:gd name="T13" fmla="*/ 0 h 825"/>
                <a:gd name="T14" fmla="*/ 1 w 734"/>
                <a:gd name="T15" fmla="*/ 0 h 825"/>
                <a:gd name="T16" fmla="*/ 1 w 734"/>
                <a:gd name="T17" fmla="*/ 0 h 825"/>
                <a:gd name="T18" fmla="*/ 1 w 734"/>
                <a:gd name="T19" fmla="*/ 0 h 825"/>
                <a:gd name="T20" fmla="*/ 1 w 734"/>
                <a:gd name="T21" fmla="*/ 0 h 825"/>
                <a:gd name="T22" fmla="*/ 1 w 734"/>
                <a:gd name="T23" fmla="*/ 0 h 825"/>
                <a:gd name="T24" fmla="*/ 0 w 734"/>
                <a:gd name="T25" fmla="*/ 0 h 825"/>
                <a:gd name="T26" fmla="*/ 0 w 734"/>
                <a:gd name="T27" fmla="*/ 0 h 825"/>
                <a:gd name="T28" fmla="*/ 0 w 734"/>
                <a:gd name="T29" fmla="*/ 1 h 825"/>
                <a:gd name="T30" fmla="*/ 0 w 734"/>
                <a:gd name="T31" fmla="*/ 1 h 825"/>
                <a:gd name="T32" fmla="*/ 0 w 734"/>
                <a:gd name="T33" fmla="*/ 1 h 825"/>
                <a:gd name="T34" fmla="*/ 0 w 734"/>
                <a:gd name="T35" fmla="*/ 1 h 825"/>
                <a:gd name="T36" fmla="*/ 0 w 734"/>
                <a:gd name="T37" fmla="*/ 1 h 825"/>
                <a:gd name="T38" fmla="*/ 1 w 734"/>
                <a:gd name="T39" fmla="*/ 1 h 825"/>
                <a:gd name="T40" fmla="*/ 1 w 734"/>
                <a:gd name="T41" fmla="*/ 1 h 825"/>
                <a:gd name="T42" fmla="*/ 1 w 734"/>
                <a:gd name="T43" fmla="*/ 1 h 825"/>
                <a:gd name="T44" fmla="*/ 1 w 734"/>
                <a:gd name="T45" fmla="*/ 1 h 825"/>
                <a:gd name="T46" fmla="*/ 1 w 734"/>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25">
                  <a:moveTo>
                    <a:pt x="717" y="635"/>
                  </a:moveTo>
                  <a:cubicBezTo>
                    <a:pt x="717" y="610"/>
                    <a:pt x="717" y="584"/>
                    <a:pt x="705" y="558"/>
                  </a:cubicBezTo>
                  <a:cubicBezTo>
                    <a:pt x="688" y="528"/>
                    <a:pt x="649" y="502"/>
                    <a:pt x="643" y="471"/>
                  </a:cubicBezTo>
                  <a:cubicBezTo>
                    <a:pt x="637" y="446"/>
                    <a:pt x="631" y="425"/>
                    <a:pt x="614" y="399"/>
                  </a:cubicBezTo>
                  <a:cubicBezTo>
                    <a:pt x="603" y="384"/>
                    <a:pt x="603" y="369"/>
                    <a:pt x="597" y="353"/>
                  </a:cubicBezTo>
                  <a:cubicBezTo>
                    <a:pt x="597" y="338"/>
                    <a:pt x="603" y="328"/>
                    <a:pt x="597" y="318"/>
                  </a:cubicBezTo>
                  <a:cubicBezTo>
                    <a:pt x="592" y="297"/>
                    <a:pt x="569" y="277"/>
                    <a:pt x="563" y="256"/>
                  </a:cubicBezTo>
                  <a:cubicBezTo>
                    <a:pt x="563" y="220"/>
                    <a:pt x="597" y="195"/>
                    <a:pt x="609" y="164"/>
                  </a:cubicBezTo>
                  <a:cubicBezTo>
                    <a:pt x="620" y="138"/>
                    <a:pt x="614" y="113"/>
                    <a:pt x="592" y="92"/>
                  </a:cubicBezTo>
                  <a:cubicBezTo>
                    <a:pt x="563" y="61"/>
                    <a:pt x="546" y="36"/>
                    <a:pt x="541" y="5"/>
                  </a:cubicBezTo>
                  <a:cubicBezTo>
                    <a:pt x="541" y="5"/>
                    <a:pt x="541" y="5"/>
                    <a:pt x="541" y="5"/>
                  </a:cubicBezTo>
                  <a:cubicBezTo>
                    <a:pt x="404" y="0"/>
                    <a:pt x="381" y="46"/>
                    <a:pt x="381" y="46"/>
                  </a:cubicBezTo>
                  <a:cubicBezTo>
                    <a:pt x="381" y="46"/>
                    <a:pt x="279" y="46"/>
                    <a:pt x="234" y="97"/>
                  </a:cubicBezTo>
                  <a:cubicBezTo>
                    <a:pt x="188" y="148"/>
                    <a:pt x="160" y="246"/>
                    <a:pt x="160" y="246"/>
                  </a:cubicBezTo>
                  <a:cubicBezTo>
                    <a:pt x="160" y="246"/>
                    <a:pt x="0" y="394"/>
                    <a:pt x="23" y="435"/>
                  </a:cubicBezTo>
                  <a:cubicBezTo>
                    <a:pt x="46" y="476"/>
                    <a:pt x="80" y="492"/>
                    <a:pt x="80" y="492"/>
                  </a:cubicBezTo>
                  <a:cubicBezTo>
                    <a:pt x="80" y="492"/>
                    <a:pt x="35" y="543"/>
                    <a:pt x="74" y="610"/>
                  </a:cubicBezTo>
                  <a:cubicBezTo>
                    <a:pt x="114" y="681"/>
                    <a:pt x="137" y="676"/>
                    <a:pt x="137" y="676"/>
                  </a:cubicBezTo>
                  <a:cubicBezTo>
                    <a:pt x="137" y="676"/>
                    <a:pt x="108" y="743"/>
                    <a:pt x="194" y="774"/>
                  </a:cubicBezTo>
                  <a:cubicBezTo>
                    <a:pt x="285" y="804"/>
                    <a:pt x="393" y="804"/>
                    <a:pt x="393" y="804"/>
                  </a:cubicBezTo>
                  <a:cubicBezTo>
                    <a:pt x="609" y="809"/>
                    <a:pt x="609" y="809"/>
                    <a:pt x="609" y="809"/>
                  </a:cubicBezTo>
                  <a:cubicBezTo>
                    <a:pt x="609" y="809"/>
                    <a:pt x="649" y="825"/>
                    <a:pt x="694" y="825"/>
                  </a:cubicBezTo>
                  <a:cubicBezTo>
                    <a:pt x="705" y="809"/>
                    <a:pt x="722" y="789"/>
                    <a:pt x="722" y="768"/>
                  </a:cubicBezTo>
                  <a:cubicBezTo>
                    <a:pt x="734" y="727"/>
                    <a:pt x="722" y="681"/>
                    <a:pt x="717"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66" name="Freeform 105">
              <a:extLst>
                <a:ext uri="{FF2B5EF4-FFF2-40B4-BE49-F238E27FC236}">
                  <a16:creationId xmlns:a16="http://schemas.microsoft.com/office/drawing/2014/main" xmlns="" id="{8C2E5336-7451-4E32-A0A6-2805F388223F}"/>
                </a:ext>
              </a:extLst>
            </p:cNvPr>
            <p:cNvSpPr>
              <a:spLocks/>
            </p:cNvSpPr>
            <p:nvPr/>
          </p:nvSpPr>
          <p:spPr bwMode="auto">
            <a:xfrm>
              <a:off x="1431" y="2597"/>
              <a:ext cx="47" cy="98"/>
            </a:xfrm>
            <a:custGeom>
              <a:avLst/>
              <a:gdLst>
                <a:gd name="T0" fmla="*/ 1 w 392"/>
                <a:gd name="T1" fmla="*/ 1 h 817"/>
                <a:gd name="T2" fmla="*/ 1 w 392"/>
                <a:gd name="T3" fmla="*/ 1 h 817"/>
                <a:gd name="T4" fmla="*/ 0 w 392"/>
                <a:gd name="T5" fmla="*/ 0 h 817"/>
                <a:gd name="T6" fmla="*/ 0 w 392"/>
                <a:gd name="T7" fmla="*/ 0 h 817"/>
                <a:gd name="T8" fmla="*/ 0 w 392"/>
                <a:gd name="T9" fmla="*/ 0 h 817"/>
                <a:gd name="T10" fmla="*/ 0 w 392"/>
                <a:gd name="T11" fmla="*/ 0 h 817"/>
                <a:gd name="T12" fmla="*/ 0 w 392"/>
                <a:gd name="T13" fmla="*/ 0 h 817"/>
                <a:gd name="T14" fmla="*/ 0 w 392"/>
                <a:gd name="T15" fmla="*/ 0 h 817"/>
                <a:gd name="T16" fmla="*/ 0 w 392"/>
                <a:gd name="T17" fmla="*/ 0 h 817"/>
                <a:gd name="T18" fmla="*/ 0 w 392"/>
                <a:gd name="T19" fmla="*/ 0 h 817"/>
                <a:gd name="T20" fmla="*/ 0 w 392"/>
                <a:gd name="T21" fmla="*/ 1 h 817"/>
                <a:gd name="T22" fmla="*/ 0 w 392"/>
                <a:gd name="T23" fmla="*/ 1 h 817"/>
                <a:gd name="T24" fmla="*/ 0 w 392"/>
                <a:gd name="T25" fmla="*/ 1 h 817"/>
                <a:gd name="T26" fmla="*/ 0 w 392"/>
                <a:gd name="T27" fmla="*/ 1 h 817"/>
                <a:gd name="T28" fmla="*/ 0 w 392"/>
                <a:gd name="T29" fmla="*/ 1 h 817"/>
                <a:gd name="T30" fmla="*/ 0 w 392"/>
                <a:gd name="T31" fmla="*/ 1 h 817"/>
                <a:gd name="T32" fmla="*/ 0 w 392"/>
                <a:gd name="T33" fmla="*/ 1 h 817"/>
                <a:gd name="T34" fmla="*/ 0 w 392"/>
                <a:gd name="T35" fmla="*/ 1 h 817"/>
                <a:gd name="T36" fmla="*/ 1 w 392"/>
                <a:gd name="T37" fmla="*/ 1 h 817"/>
                <a:gd name="T38" fmla="*/ 1 w 392"/>
                <a:gd name="T39" fmla="*/ 1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4" y="567"/>
                  </a:moveTo>
                  <a:cubicBezTo>
                    <a:pt x="324" y="567"/>
                    <a:pt x="392" y="541"/>
                    <a:pt x="375" y="444"/>
                  </a:cubicBezTo>
                  <a:cubicBezTo>
                    <a:pt x="358" y="347"/>
                    <a:pt x="295" y="311"/>
                    <a:pt x="295" y="311"/>
                  </a:cubicBezTo>
                  <a:cubicBezTo>
                    <a:pt x="295" y="311"/>
                    <a:pt x="363" y="245"/>
                    <a:pt x="312" y="194"/>
                  </a:cubicBezTo>
                  <a:cubicBezTo>
                    <a:pt x="256" y="143"/>
                    <a:pt x="182" y="112"/>
                    <a:pt x="182" y="112"/>
                  </a:cubicBezTo>
                  <a:cubicBezTo>
                    <a:pt x="182" y="112"/>
                    <a:pt x="170" y="5"/>
                    <a:pt x="0" y="0"/>
                  </a:cubicBezTo>
                  <a:cubicBezTo>
                    <a:pt x="6" y="31"/>
                    <a:pt x="23" y="56"/>
                    <a:pt x="51" y="87"/>
                  </a:cubicBezTo>
                  <a:cubicBezTo>
                    <a:pt x="74" y="107"/>
                    <a:pt x="80" y="133"/>
                    <a:pt x="68" y="158"/>
                  </a:cubicBezTo>
                  <a:cubicBezTo>
                    <a:pt x="57" y="189"/>
                    <a:pt x="23" y="215"/>
                    <a:pt x="23" y="250"/>
                  </a:cubicBezTo>
                  <a:cubicBezTo>
                    <a:pt x="29" y="271"/>
                    <a:pt x="51" y="291"/>
                    <a:pt x="57" y="311"/>
                  </a:cubicBezTo>
                  <a:cubicBezTo>
                    <a:pt x="63" y="322"/>
                    <a:pt x="57" y="332"/>
                    <a:pt x="57" y="347"/>
                  </a:cubicBezTo>
                  <a:cubicBezTo>
                    <a:pt x="63" y="363"/>
                    <a:pt x="63" y="378"/>
                    <a:pt x="74" y="393"/>
                  </a:cubicBezTo>
                  <a:cubicBezTo>
                    <a:pt x="91" y="419"/>
                    <a:pt x="97" y="439"/>
                    <a:pt x="102" y="465"/>
                  </a:cubicBezTo>
                  <a:cubicBezTo>
                    <a:pt x="108" y="495"/>
                    <a:pt x="148" y="521"/>
                    <a:pt x="165" y="551"/>
                  </a:cubicBezTo>
                  <a:cubicBezTo>
                    <a:pt x="176" y="577"/>
                    <a:pt x="176" y="602"/>
                    <a:pt x="176" y="628"/>
                  </a:cubicBezTo>
                  <a:cubicBezTo>
                    <a:pt x="182" y="674"/>
                    <a:pt x="193" y="720"/>
                    <a:pt x="182" y="761"/>
                  </a:cubicBezTo>
                  <a:cubicBezTo>
                    <a:pt x="182" y="781"/>
                    <a:pt x="165" y="801"/>
                    <a:pt x="153" y="817"/>
                  </a:cubicBezTo>
                  <a:cubicBezTo>
                    <a:pt x="170" y="817"/>
                    <a:pt x="187" y="817"/>
                    <a:pt x="204" y="812"/>
                  </a:cubicBezTo>
                  <a:cubicBezTo>
                    <a:pt x="261" y="796"/>
                    <a:pt x="363" y="720"/>
                    <a:pt x="369" y="659"/>
                  </a:cubicBezTo>
                  <a:cubicBezTo>
                    <a:pt x="375" y="587"/>
                    <a:pt x="324" y="567"/>
                    <a:pt x="324"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67" name="Freeform 106">
              <a:extLst>
                <a:ext uri="{FF2B5EF4-FFF2-40B4-BE49-F238E27FC236}">
                  <a16:creationId xmlns:a16="http://schemas.microsoft.com/office/drawing/2014/main" xmlns="" id="{65A66396-9777-49C3-887B-5A6E637A9384}"/>
                </a:ext>
              </a:extLst>
            </p:cNvPr>
            <p:cNvSpPr>
              <a:spLocks/>
            </p:cNvSpPr>
            <p:nvPr/>
          </p:nvSpPr>
          <p:spPr bwMode="auto">
            <a:xfrm>
              <a:off x="1394" y="2655"/>
              <a:ext cx="49" cy="80"/>
            </a:xfrm>
            <a:custGeom>
              <a:avLst/>
              <a:gdLst>
                <a:gd name="T0" fmla="*/ 0 w 408"/>
                <a:gd name="T1" fmla="*/ 0 h 667"/>
                <a:gd name="T2" fmla="*/ 1 w 408"/>
                <a:gd name="T3" fmla="*/ 0 h 667"/>
                <a:gd name="T4" fmla="*/ 1 w 408"/>
                <a:gd name="T5" fmla="*/ 0 h 667"/>
                <a:gd name="T6" fmla="*/ 1 w 408"/>
                <a:gd name="T7" fmla="*/ 0 h 667"/>
                <a:gd name="T8" fmla="*/ 1 w 408"/>
                <a:gd name="T9" fmla="*/ 0 h 667"/>
                <a:gd name="T10" fmla="*/ 1 w 408"/>
                <a:gd name="T11" fmla="*/ 1 h 667"/>
                <a:gd name="T12" fmla="*/ 1 w 408"/>
                <a:gd name="T13" fmla="*/ 1 h 667"/>
                <a:gd name="T14" fmla="*/ 1 w 408"/>
                <a:gd name="T15" fmla="*/ 1 h 667"/>
                <a:gd name="T16" fmla="*/ 0 w 408"/>
                <a:gd name="T17" fmla="*/ 1 h 667"/>
                <a:gd name="T18" fmla="*/ 0 w 408"/>
                <a:gd name="T19" fmla="*/ 1 h 667"/>
                <a:gd name="T20" fmla="*/ 0 w 408"/>
                <a:gd name="T21" fmla="*/ 1 h 667"/>
                <a:gd name="T22" fmla="*/ 0 w 408"/>
                <a:gd name="T23" fmla="*/ 0 h 667"/>
                <a:gd name="T24" fmla="*/ 0 w 408"/>
                <a:gd name="T25" fmla="*/ 0 h 667"/>
                <a:gd name="T26" fmla="*/ 0 w 408"/>
                <a:gd name="T27" fmla="*/ 0 h 667"/>
                <a:gd name="T28" fmla="*/ 0 w 408"/>
                <a:gd name="T29" fmla="*/ 0 h 667"/>
                <a:gd name="T30" fmla="*/ 0 w 408"/>
                <a:gd name="T31" fmla="*/ 0 h 667"/>
                <a:gd name="T32" fmla="*/ 0 w 408"/>
                <a:gd name="T33" fmla="*/ 0 h 667"/>
                <a:gd name="T34" fmla="*/ 0 w 408"/>
                <a:gd name="T35" fmla="*/ 0 h 667"/>
                <a:gd name="T36" fmla="*/ 0 w 408"/>
                <a:gd name="T37" fmla="*/ 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67">
                  <a:moveTo>
                    <a:pt x="274" y="124"/>
                  </a:moveTo>
                  <a:cubicBezTo>
                    <a:pt x="291" y="129"/>
                    <a:pt x="315" y="129"/>
                    <a:pt x="326" y="118"/>
                  </a:cubicBezTo>
                  <a:cubicBezTo>
                    <a:pt x="338" y="108"/>
                    <a:pt x="356" y="113"/>
                    <a:pt x="367" y="108"/>
                  </a:cubicBezTo>
                  <a:cubicBezTo>
                    <a:pt x="408" y="93"/>
                    <a:pt x="408" y="93"/>
                    <a:pt x="408" y="93"/>
                  </a:cubicBezTo>
                  <a:cubicBezTo>
                    <a:pt x="408" y="134"/>
                    <a:pt x="344" y="149"/>
                    <a:pt x="326" y="185"/>
                  </a:cubicBezTo>
                  <a:cubicBezTo>
                    <a:pt x="309" y="329"/>
                    <a:pt x="338" y="467"/>
                    <a:pt x="332" y="600"/>
                  </a:cubicBezTo>
                  <a:cubicBezTo>
                    <a:pt x="356" y="626"/>
                    <a:pt x="373" y="626"/>
                    <a:pt x="385" y="652"/>
                  </a:cubicBezTo>
                  <a:cubicBezTo>
                    <a:pt x="367" y="662"/>
                    <a:pt x="332" y="652"/>
                    <a:pt x="315" y="652"/>
                  </a:cubicBezTo>
                  <a:cubicBezTo>
                    <a:pt x="303" y="641"/>
                    <a:pt x="274" y="631"/>
                    <a:pt x="245" y="636"/>
                  </a:cubicBezTo>
                  <a:cubicBezTo>
                    <a:pt x="233" y="667"/>
                    <a:pt x="175" y="647"/>
                    <a:pt x="140" y="652"/>
                  </a:cubicBezTo>
                  <a:cubicBezTo>
                    <a:pt x="216" y="621"/>
                    <a:pt x="192" y="565"/>
                    <a:pt x="210" y="518"/>
                  </a:cubicBezTo>
                  <a:cubicBezTo>
                    <a:pt x="216" y="441"/>
                    <a:pt x="233" y="375"/>
                    <a:pt x="216" y="298"/>
                  </a:cubicBezTo>
                  <a:cubicBezTo>
                    <a:pt x="175" y="262"/>
                    <a:pt x="111" y="231"/>
                    <a:pt x="76" y="190"/>
                  </a:cubicBezTo>
                  <a:cubicBezTo>
                    <a:pt x="64" y="180"/>
                    <a:pt x="0" y="149"/>
                    <a:pt x="35" y="144"/>
                  </a:cubicBezTo>
                  <a:cubicBezTo>
                    <a:pt x="93" y="175"/>
                    <a:pt x="157" y="211"/>
                    <a:pt x="198" y="252"/>
                  </a:cubicBezTo>
                  <a:cubicBezTo>
                    <a:pt x="204" y="252"/>
                    <a:pt x="210" y="252"/>
                    <a:pt x="221" y="252"/>
                  </a:cubicBezTo>
                  <a:cubicBezTo>
                    <a:pt x="233" y="247"/>
                    <a:pt x="233" y="247"/>
                    <a:pt x="233" y="247"/>
                  </a:cubicBezTo>
                  <a:cubicBezTo>
                    <a:pt x="245" y="175"/>
                    <a:pt x="192" y="26"/>
                    <a:pt x="251" y="0"/>
                  </a:cubicBezTo>
                  <a:lnTo>
                    <a:pt x="274" y="12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68" name="Freeform 107">
              <a:extLst>
                <a:ext uri="{FF2B5EF4-FFF2-40B4-BE49-F238E27FC236}">
                  <a16:creationId xmlns:a16="http://schemas.microsoft.com/office/drawing/2014/main" xmlns="" id="{5C741AD1-396D-4445-9B0D-DF878B7675C6}"/>
                </a:ext>
              </a:extLst>
            </p:cNvPr>
            <p:cNvSpPr>
              <a:spLocks/>
            </p:cNvSpPr>
            <p:nvPr/>
          </p:nvSpPr>
          <p:spPr bwMode="auto">
            <a:xfrm>
              <a:off x="1579" y="2523"/>
              <a:ext cx="89" cy="98"/>
            </a:xfrm>
            <a:custGeom>
              <a:avLst/>
              <a:gdLst>
                <a:gd name="T0" fmla="*/ 1 w 742"/>
                <a:gd name="T1" fmla="*/ 1 h 817"/>
                <a:gd name="T2" fmla="*/ 1 w 742"/>
                <a:gd name="T3" fmla="*/ 1 h 817"/>
                <a:gd name="T4" fmla="*/ 1 w 742"/>
                <a:gd name="T5" fmla="*/ 1 h 817"/>
                <a:gd name="T6" fmla="*/ 1 w 742"/>
                <a:gd name="T7" fmla="*/ 1 h 817"/>
                <a:gd name="T8" fmla="*/ 1 w 742"/>
                <a:gd name="T9" fmla="*/ 1 h 817"/>
                <a:gd name="T10" fmla="*/ 1 w 742"/>
                <a:gd name="T11" fmla="*/ 0 h 817"/>
                <a:gd name="T12" fmla="*/ 1 w 742"/>
                <a:gd name="T13" fmla="*/ 0 h 817"/>
                <a:gd name="T14" fmla="*/ 1 w 742"/>
                <a:gd name="T15" fmla="*/ 0 h 817"/>
                <a:gd name="T16" fmla="*/ 1 w 742"/>
                <a:gd name="T17" fmla="*/ 0 h 817"/>
                <a:gd name="T18" fmla="*/ 1 w 742"/>
                <a:gd name="T19" fmla="*/ 0 h 817"/>
                <a:gd name="T20" fmla="*/ 1 w 742"/>
                <a:gd name="T21" fmla="*/ 0 h 817"/>
                <a:gd name="T22" fmla="*/ 1 w 742"/>
                <a:gd name="T23" fmla="*/ 0 h 817"/>
                <a:gd name="T24" fmla="*/ 0 w 742"/>
                <a:gd name="T25" fmla="*/ 0 h 817"/>
                <a:gd name="T26" fmla="*/ 0 w 742"/>
                <a:gd name="T27" fmla="*/ 0 h 817"/>
                <a:gd name="T28" fmla="*/ 0 w 742"/>
                <a:gd name="T29" fmla="*/ 1 h 817"/>
                <a:gd name="T30" fmla="*/ 0 w 742"/>
                <a:gd name="T31" fmla="*/ 1 h 817"/>
                <a:gd name="T32" fmla="*/ 0 w 742"/>
                <a:gd name="T33" fmla="*/ 1 h 817"/>
                <a:gd name="T34" fmla="*/ 0 w 742"/>
                <a:gd name="T35" fmla="*/ 1 h 817"/>
                <a:gd name="T36" fmla="*/ 0 w 742"/>
                <a:gd name="T37" fmla="*/ 1 h 817"/>
                <a:gd name="T38" fmla="*/ 1 w 742"/>
                <a:gd name="T39" fmla="*/ 1 h 817"/>
                <a:gd name="T40" fmla="*/ 1 w 742"/>
                <a:gd name="T41" fmla="*/ 1 h 817"/>
                <a:gd name="T42" fmla="*/ 1 w 742"/>
                <a:gd name="T43" fmla="*/ 1 h 817"/>
                <a:gd name="T44" fmla="*/ 1 w 742"/>
                <a:gd name="T45" fmla="*/ 1 h 817"/>
                <a:gd name="T46" fmla="*/ 1 w 742"/>
                <a:gd name="T47" fmla="*/ 1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17">
                  <a:moveTo>
                    <a:pt x="731" y="629"/>
                  </a:moveTo>
                  <a:cubicBezTo>
                    <a:pt x="725" y="604"/>
                    <a:pt x="725" y="579"/>
                    <a:pt x="713" y="553"/>
                  </a:cubicBezTo>
                  <a:cubicBezTo>
                    <a:pt x="702" y="523"/>
                    <a:pt x="661" y="498"/>
                    <a:pt x="649" y="467"/>
                  </a:cubicBezTo>
                  <a:cubicBezTo>
                    <a:pt x="644" y="437"/>
                    <a:pt x="638" y="421"/>
                    <a:pt x="620" y="396"/>
                  </a:cubicBezTo>
                  <a:cubicBezTo>
                    <a:pt x="609" y="381"/>
                    <a:pt x="609" y="366"/>
                    <a:pt x="609" y="345"/>
                  </a:cubicBezTo>
                  <a:cubicBezTo>
                    <a:pt x="609" y="335"/>
                    <a:pt x="615" y="325"/>
                    <a:pt x="609" y="310"/>
                  </a:cubicBezTo>
                  <a:cubicBezTo>
                    <a:pt x="597" y="290"/>
                    <a:pt x="574" y="274"/>
                    <a:pt x="574" y="254"/>
                  </a:cubicBezTo>
                  <a:cubicBezTo>
                    <a:pt x="568" y="219"/>
                    <a:pt x="603" y="193"/>
                    <a:pt x="620" y="163"/>
                  </a:cubicBezTo>
                  <a:cubicBezTo>
                    <a:pt x="632" y="137"/>
                    <a:pt x="620" y="112"/>
                    <a:pt x="597" y="92"/>
                  </a:cubicBezTo>
                  <a:cubicBezTo>
                    <a:pt x="568" y="61"/>
                    <a:pt x="557" y="36"/>
                    <a:pt x="551" y="6"/>
                  </a:cubicBezTo>
                  <a:cubicBezTo>
                    <a:pt x="545" y="6"/>
                    <a:pt x="545" y="6"/>
                    <a:pt x="545" y="6"/>
                  </a:cubicBezTo>
                  <a:cubicBezTo>
                    <a:pt x="406" y="0"/>
                    <a:pt x="383" y="46"/>
                    <a:pt x="383" y="46"/>
                  </a:cubicBezTo>
                  <a:cubicBezTo>
                    <a:pt x="383" y="46"/>
                    <a:pt x="279" y="46"/>
                    <a:pt x="232" y="97"/>
                  </a:cubicBezTo>
                  <a:cubicBezTo>
                    <a:pt x="192" y="142"/>
                    <a:pt x="157" y="244"/>
                    <a:pt x="157" y="244"/>
                  </a:cubicBezTo>
                  <a:cubicBezTo>
                    <a:pt x="157" y="244"/>
                    <a:pt x="0" y="391"/>
                    <a:pt x="18" y="432"/>
                  </a:cubicBezTo>
                  <a:cubicBezTo>
                    <a:pt x="41" y="472"/>
                    <a:pt x="76" y="487"/>
                    <a:pt x="76" y="487"/>
                  </a:cubicBezTo>
                  <a:cubicBezTo>
                    <a:pt x="76" y="487"/>
                    <a:pt x="29" y="533"/>
                    <a:pt x="70" y="604"/>
                  </a:cubicBezTo>
                  <a:cubicBezTo>
                    <a:pt x="111" y="675"/>
                    <a:pt x="134" y="670"/>
                    <a:pt x="134" y="670"/>
                  </a:cubicBezTo>
                  <a:cubicBezTo>
                    <a:pt x="134" y="670"/>
                    <a:pt x="105" y="731"/>
                    <a:pt x="197" y="766"/>
                  </a:cubicBezTo>
                  <a:cubicBezTo>
                    <a:pt x="284" y="797"/>
                    <a:pt x="394" y="797"/>
                    <a:pt x="394" y="797"/>
                  </a:cubicBezTo>
                  <a:cubicBezTo>
                    <a:pt x="615" y="802"/>
                    <a:pt x="615" y="802"/>
                    <a:pt x="615" y="802"/>
                  </a:cubicBezTo>
                  <a:cubicBezTo>
                    <a:pt x="615" y="802"/>
                    <a:pt x="655" y="817"/>
                    <a:pt x="702" y="817"/>
                  </a:cubicBezTo>
                  <a:cubicBezTo>
                    <a:pt x="719" y="802"/>
                    <a:pt x="731" y="782"/>
                    <a:pt x="736" y="761"/>
                  </a:cubicBezTo>
                  <a:cubicBezTo>
                    <a:pt x="742" y="721"/>
                    <a:pt x="731" y="670"/>
                    <a:pt x="731"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69" name="Freeform 108">
              <a:extLst>
                <a:ext uri="{FF2B5EF4-FFF2-40B4-BE49-F238E27FC236}">
                  <a16:creationId xmlns:a16="http://schemas.microsoft.com/office/drawing/2014/main" xmlns="" id="{A8C93152-3AE6-4F46-93B7-0F656280F02E}"/>
                </a:ext>
              </a:extLst>
            </p:cNvPr>
            <p:cNvSpPr>
              <a:spLocks/>
            </p:cNvSpPr>
            <p:nvPr/>
          </p:nvSpPr>
          <p:spPr bwMode="auto">
            <a:xfrm>
              <a:off x="1645" y="2523"/>
              <a:ext cx="47" cy="98"/>
            </a:xfrm>
            <a:custGeom>
              <a:avLst/>
              <a:gdLst>
                <a:gd name="T0" fmla="*/ 1 w 392"/>
                <a:gd name="T1" fmla="*/ 1 h 817"/>
                <a:gd name="T2" fmla="*/ 1 w 392"/>
                <a:gd name="T3" fmla="*/ 1 h 817"/>
                <a:gd name="T4" fmla="*/ 0 w 392"/>
                <a:gd name="T5" fmla="*/ 0 h 817"/>
                <a:gd name="T6" fmla="*/ 0 w 392"/>
                <a:gd name="T7" fmla="*/ 0 h 817"/>
                <a:gd name="T8" fmla="*/ 0 w 392"/>
                <a:gd name="T9" fmla="*/ 0 h 817"/>
                <a:gd name="T10" fmla="*/ 0 w 392"/>
                <a:gd name="T11" fmla="*/ 0 h 817"/>
                <a:gd name="T12" fmla="*/ 0 w 392"/>
                <a:gd name="T13" fmla="*/ 0 h 817"/>
                <a:gd name="T14" fmla="*/ 0 w 392"/>
                <a:gd name="T15" fmla="*/ 0 h 817"/>
                <a:gd name="T16" fmla="*/ 0 w 392"/>
                <a:gd name="T17" fmla="*/ 0 h 817"/>
                <a:gd name="T18" fmla="*/ 0 w 392"/>
                <a:gd name="T19" fmla="*/ 0 h 817"/>
                <a:gd name="T20" fmla="*/ 0 w 392"/>
                <a:gd name="T21" fmla="*/ 1 h 817"/>
                <a:gd name="T22" fmla="*/ 0 w 392"/>
                <a:gd name="T23" fmla="*/ 1 h 817"/>
                <a:gd name="T24" fmla="*/ 0 w 392"/>
                <a:gd name="T25" fmla="*/ 1 h 817"/>
                <a:gd name="T26" fmla="*/ 0 w 392"/>
                <a:gd name="T27" fmla="*/ 1 h 817"/>
                <a:gd name="T28" fmla="*/ 0 w 392"/>
                <a:gd name="T29" fmla="*/ 1 h 817"/>
                <a:gd name="T30" fmla="*/ 0 w 392"/>
                <a:gd name="T31" fmla="*/ 1 h 817"/>
                <a:gd name="T32" fmla="*/ 0 w 392"/>
                <a:gd name="T33" fmla="*/ 1 h 817"/>
                <a:gd name="T34" fmla="*/ 0 w 392"/>
                <a:gd name="T35" fmla="*/ 1 h 817"/>
                <a:gd name="T36" fmla="*/ 1 w 392"/>
                <a:gd name="T37" fmla="*/ 1 h 817"/>
                <a:gd name="T38" fmla="*/ 1 w 392"/>
                <a:gd name="T39" fmla="*/ 1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9" y="567"/>
                  </a:moveTo>
                  <a:cubicBezTo>
                    <a:pt x="329" y="567"/>
                    <a:pt x="392" y="542"/>
                    <a:pt x="381" y="445"/>
                  </a:cubicBezTo>
                  <a:cubicBezTo>
                    <a:pt x="363" y="342"/>
                    <a:pt x="294" y="312"/>
                    <a:pt x="294" y="312"/>
                  </a:cubicBezTo>
                  <a:cubicBezTo>
                    <a:pt x="294" y="312"/>
                    <a:pt x="369" y="245"/>
                    <a:pt x="311" y="194"/>
                  </a:cubicBezTo>
                  <a:cubicBezTo>
                    <a:pt x="254" y="138"/>
                    <a:pt x="179" y="113"/>
                    <a:pt x="179" y="113"/>
                  </a:cubicBezTo>
                  <a:cubicBezTo>
                    <a:pt x="179" y="113"/>
                    <a:pt x="168" y="6"/>
                    <a:pt x="0" y="0"/>
                  </a:cubicBezTo>
                  <a:cubicBezTo>
                    <a:pt x="6" y="31"/>
                    <a:pt x="18" y="57"/>
                    <a:pt x="47" y="87"/>
                  </a:cubicBezTo>
                  <a:cubicBezTo>
                    <a:pt x="70" y="108"/>
                    <a:pt x="81" y="133"/>
                    <a:pt x="70" y="159"/>
                  </a:cubicBezTo>
                  <a:cubicBezTo>
                    <a:pt x="52" y="189"/>
                    <a:pt x="18" y="215"/>
                    <a:pt x="24" y="251"/>
                  </a:cubicBezTo>
                  <a:cubicBezTo>
                    <a:pt x="24" y="271"/>
                    <a:pt x="47" y="286"/>
                    <a:pt x="58" y="307"/>
                  </a:cubicBezTo>
                  <a:cubicBezTo>
                    <a:pt x="64" y="322"/>
                    <a:pt x="58" y="332"/>
                    <a:pt x="58" y="342"/>
                  </a:cubicBezTo>
                  <a:cubicBezTo>
                    <a:pt x="58" y="363"/>
                    <a:pt x="58" y="378"/>
                    <a:pt x="70" y="393"/>
                  </a:cubicBezTo>
                  <a:cubicBezTo>
                    <a:pt x="87" y="419"/>
                    <a:pt x="93" y="434"/>
                    <a:pt x="98" y="465"/>
                  </a:cubicBezTo>
                  <a:cubicBezTo>
                    <a:pt x="110" y="496"/>
                    <a:pt x="150" y="521"/>
                    <a:pt x="162" y="552"/>
                  </a:cubicBezTo>
                  <a:cubicBezTo>
                    <a:pt x="173" y="577"/>
                    <a:pt x="173" y="603"/>
                    <a:pt x="179" y="628"/>
                  </a:cubicBezTo>
                  <a:cubicBezTo>
                    <a:pt x="179" y="669"/>
                    <a:pt x="191" y="720"/>
                    <a:pt x="185" y="761"/>
                  </a:cubicBezTo>
                  <a:cubicBezTo>
                    <a:pt x="179" y="781"/>
                    <a:pt x="168" y="802"/>
                    <a:pt x="150" y="817"/>
                  </a:cubicBezTo>
                  <a:cubicBezTo>
                    <a:pt x="168" y="817"/>
                    <a:pt x="185" y="817"/>
                    <a:pt x="202" y="812"/>
                  </a:cubicBezTo>
                  <a:cubicBezTo>
                    <a:pt x="260" y="797"/>
                    <a:pt x="369" y="720"/>
                    <a:pt x="375" y="654"/>
                  </a:cubicBezTo>
                  <a:cubicBezTo>
                    <a:pt x="381" y="582"/>
                    <a:pt x="329" y="567"/>
                    <a:pt x="329"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70" name="Freeform 109">
              <a:extLst>
                <a:ext uri="{FF2B5EF4-FFF2-40B4-BE49-F238E27FC236}">
                  <a16:creationId xmlns:a16="http://schemas.microsoft.com/office/drawing/2014/main" xmlns="" id="{10C7BCC0-BC66-4B42-9198-15262AD710BB}"/>
                </a:ext>
              </a:extLst>
            </p:cNvPr>
            <p:cNvSpPr>
              <a:spLocks/>
            </p:cNvSpPr>
            <p:nvPr/>
          </p:nvSpPr>
          <p:spPr bwMode="auto">
            <a:xfrm>
              <a:off x="1608" y="2582"/>
              <a:ext cx="49" cy="80"/>
            </a:xfrm>
            <a:custGeom>
              <a:avLst/>
              <a:gdLst>
                <a:gd name="T0" fmla="*/ 0 w 408"/>
                <a:gd name="T1" fmla="*/ 0 h 667"/>
                <a:gd name="T2" fmla="*/ 1 w 408"/>
                <a:gd name="T3" fmla="*/ 0 h 667"/>
                <a:gd name="T4" fmla="*/ 1 w 408"/>
                <a:gd name="T5" fmla="*/ 0 h 667"/>
                <a:gd name="T6" fmla="*/ 1 w 408"/>
                <a:gd name="T7" fmla="*/ 0 h 667"/>
                <a:gd name="T8" fmla="*/ 1 w 408"/>
                <a:gd name="T9" fmla="*/ 0 h 667"/>
                <a:gd name="T10" fmla="*/ 1 w 408"/>
                <a:gd name="T11" fmla="*/ 1 h 667"/>
                <a:gd name="T12" fmla="*/ 1 w 408"/>
                <a:gd name="T13" fmla="*/ 1 h 667"/>
                <a:gd name="T14" fmla="*/ 0 w 408"/>
                <a:gd name="T15" fmla="*/ 1 h 667"/>
                <a:gd name="T16" fmla="*/ 0 w 408"/>
                <a:gd name="T17" fmla="*/ 1 h 667"/>
                <a:gd name="T18" fmla="*/ 0 w 408"/>
                <a:gd name="T19" fmla="*/ 1 h 667"/>
                <a:gd name="T20" fmla="*/ 0 w 408"/>
                <a:gd name="T21" fmla="*/ 1 h 667"/>
                <a:gd name="T22" fmla="*/ 0 w 408"/>
                <a:gd name="T23" fmla="*/ 0 h 667"/>
                <a:gd name="T24" fmla="*/ 0 w 408"/>
                <a:gd name="T25" fmla="*/ 0 h 667"/>
                <a:gd name="T26" fmla="*/ 0 w 408"/>
                <a:gd name="T27" fmla="*/ 0 h 667"/>
                <a:gd name="T28" fmla="*/ 0 w 408"/>
                <a:gd name="T29" fmla="*/ 0 h 667"/>
                <a:gd name="T30" fmla="*/ 0 w 408"/>
                <a:gd name="T31" fmla="*/ 0 h 667"/>
                <a:gd name="T32" fmla="*/ 0 w 408"/>
                <a:gd name="T33" fmla="*/ 0 h 667"/>
                <a:gd name="T34" fmla="*/ 0 w 408"/>
                <a:gd name="T35" fmla="*/ 0 h 667"/>
                <a:gd name="T36" fmla="*/ 0 w 408"/>
                <a:gd name="T37" fmla="*/ 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67">
                  <a:moveTo>
                    <a:pt x="270" y="123"/>
                  </a:moveTo>
                  <a:cubicBezTo>
                    <a:pt x="288" y="128"/>
                    <a:pt x="311" y="123"/>
                    <a:pt x="328" y="118"/>
                  </a:cubicBezTo>
                  <a:cubicBezTo>
                    <a:pt x="334" y="108"/>
                    <a:pt x="351" y="113"/>
                    <a:pt x="362" y="103"/>
                  </a:cubicBezTo>
                  <a:cubicBezTo>
                    <a:pt x="408" y="92"/>
                    <a:pt x="408" y="92"/>
                    <a:pt x="408" y="92"/>
                  </a:cubicBezTo>
                  <a:cubicBezTo>
                    <a:pt x="403" y="128"/>
                    <a:pt x="339" y="149"/>
                    <a:pt x="322" y="185"/>
                  </a:cubicBezTo>
                  <a:cubicBezTo>
                    <a:pt x="305" y="328"/>
                    <a:pt x="334" y="467"/>
                    <a:pt x="328" y="600"/>
                  </a:cubicBezTo>
                  <a:cubicBezTo>
                    <a:pt x="357" y="626"/>
                    <a:pt x="374" y="626"/>
                    <a:pt x="385" y="651"/>
                  </a:cubicBezTo>
                  <a:cubicBezTo>
                    <a:pt x="362" y="662"/>
                    <a:pt x="328" y="651"/>
                    <a:pt x="311" y="651"/>
                  </a:cubicBezTo>
                  <a:cubicBezTo>
                    <a:pt x="299" y="641"/>
                    <a:pt x="270" y="631"/>
                    <a:pt x="242" y="636"/>
                  </a:cubicBezTo>
                  <a:cubicBezTo>
                    <a:pt x="230" y="667"/>
                    <a:pt x="173" y="646"/>
                    <a:pt x="138" y="651"/>
                  </a:cubicBezTo>
                  <a:cubicBezTo>
                    <a:pt x="213" y="616"/>
                    <a:pt x="190" y="564"/>
                    <a:pt x="207" y="518"/>
                  </a:cubicBezTo>
                  <a:cubicBezTo>
                    <a:pt x="213" y="441"/>
                    <a:pt x="230" y="369"/>
                    <a:pt x="213" y="298"/>
                  </a:cubicBezTo>
                  <a:cubicBezTo>
                    <a:pt x="173" y="262"/>
                    <a:pt x="109" y="231"/>
                    <a:pt x="75" y="190"/>
                  </a:cubicBezTo>
                  <a:cubicBezTo>
                    <a:pt x="63" y="180"/>
                    <a:pt x="0" y="149"/>
                    <a:pt x="40" y="144"/>
                  </a:cubicBezTo>
                  <a:cubicBezTo>
                    <a:pt x="92" y="174"/>
                    <a:pt x="155" y="210"/>
                    <a:pt x="196" y="246"/>
                  </a:cubicBezTo>
                  <a:cubicBezTo>
                    <a:pt x="201" y="251"/>
                    <a:pt x="213" y="251"/>
                    <a:pt x="224" y="251"/>
                  </a:cubicBezTo>
                  <a:cubicBezTo>
                    <a:pt x="230" y="246"/>
                    <a:pt x="230" y="246"/>
                    <a:pt x="230" y="246"/>
                  </a:cubicBezTo>
                  <a:cubicBezTo>
                    <a:pt x="242" y="169"/>
                    <a:pt x="190" y="26"/>
                    <a:pt x="253" y="0"/>
                  </a:cubicBezTo>
                  <a:lnTo>
                    <a:pt x="270" y="12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71" name="Freeform 110">
              <a:extLst>
                <a:ext uri="{FF2B5EF4-FFF2-40B4-BE49-F238E27FC236}">
                  <a16:creationId xmlns:a16="http://schemas.microsoft.com/office/drawing/2014/main" xmlns="" id="{5AF56C5D-4A57-4454-A61E-49542CB050E0}"/>
                </a:ext>
              </a:extLst>
            </p:cNvPr>
            <p:cNvSpPr>
              <a:spLocks/>
            </p:cNvSpPr>
            <p:nvPr/>
          </p:nvSpPr>
          <p:spPr bwMode="auto">
            <a:xfrm>
              <a:off x="1701" y="2479"/>
              <a:ext cx="88" cy="126"/>
            </a:xfrm>
            <a:custGeom>
              <a:avLst/>
              <a:gdLst>
                <a:gd name="T0" fmla="*/ 1 w 733"/>
                <a:gd name="T1" fmla="*/ 1 h 1050"/>
                <a:gd name="T2" fmla="*/ 1 w 733"/>
                <a:gd name="T3" fmla="*/ 1 h 1050"/>
                <a:gd name="T4" fmla="*/ 1 w 733"/>
                <a:gd name="T5" fmla="*/ 1 h 1050"/>
                <a:gd name="T6" fmla="*/ 1 w 733"/>
                <a:gd name="T7" fmla="*/ 1 h 1050"/>
                <a:gd name="T8" fmla="*/ 1 w 733"/>
                <a:gd name="T9" fmla="*/ 1 h 1050"/>
                <a:gd name="T10" fmla="*/ 1 w 733"/>
                <a:gd name="T11" fmla="*/ 1 h 1050"/>
                <a:gd name="T12" fmla="*/ 1 w 733"/>
                <a:gd name="T13" fmla="*/ 1 h 1050"/>
                <a:gd name="T14" fmla="*/ 1 w 733"/>
                <a:gd name="T15" fmla="*/ 0 h 1050"/>
                <a:gd name="T16" fmla="*/ 1 w 733"/>
                <a:gd name="T17" fmla="*/ 0 h 1050"/>
                <a:gd name="T18" fmla="*/ 1 w 733"/>
                <a:gd name="T19" fmla="*/ 0 h 1050"/>
                <a:gd name="T20" fmla="*/ 1 w 733"/>
                <a:gd name="T21" fmla="*/ 0 h 1050"/>
                <a:gd name="T22" fmla="*/ 1 w 733"/>
                <a:gd name="T23" fmla="*/ 0 h 1050"/>
                <a:gd name="T24" fmla="*/ 0 w 733"/>
                <a:gd name="T25" fmla="*/ 0 h 1050"/>
                <a:gd name="T26" fmla="*/ 0 w 733"/>
                <a:gd name="T27" fmla="*/ 0 h 1050"/>
                <a:gd name="T28" fmla="*/ 0 w 733"/>
                <a:gd name="T29" fmla="*/ 1 h 1050"/>
                <a:gd name="T30" fmla="*/ 0 w 733"/>
                <a:gd name="T31" fmla="*/ 1 h 1050"/>
                <a:gd name="T32" fmla="*/ 0 w 733"/>
                <a:gd name="T33" fmla="*/ 1 h 1050"/>
                <a:gd name="T34" fmla="*/ 0 w 733"/>
                <a:gd name="T35" fmla="*/ 1 h 1050"/>
                <a:gd name="T36" fmla="*/ 0 w 733"/>
                <a:gd name="T37" fmla="*/ 2 h 1050"/>
                <a:gd name="T38" fmla="*/ 1 w 733"/>
                <a:gd name="T39" fmla="*/ 2 h 1050"/>
                <a:gd name="T40" fmla="*/ 1 w 733"/>
                <a:gd name="T41" fmla="*/ 2 h 1050"/>
                <a:gd name="T42" fmla="*/ 1 w 733"/>
                <a:gd name="T43" fmla="*/ 2 h 1050"/>
                <a:gd name="T44" fmla="*/ 1 w 733"/>
                <a:gd name="T45" fmla="*/ 2 h 1050"/>
                <a:gd name="T46" fmla="*/ 1 w 733"/>
                <a:gd name="T47" fmla="*/ 1 h 10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1050">
                  <a:moveTo>
                    <a:pt x="722" y="804"/>
                  </a:moveTo>
                  <a:cubicBezTo>
                    <a:pt x="716" y="773"/>
                    <a:pt x="716" y="742"/>
                    <a:pt x="705" y="712"/>
                  </a:cubicBezTo>
                  <a:cubicBezTo>
                    <a:pt x="693" y="671"/>
                    <a:pt x="653" y="640"/>
                    <a:pt x="642" y="599"/>
                  </a:cubicBezTo>
                  <a:cubicBezTo>
                    <a:pt x="636" y="563"/>
                    <a:pt x="630" y="543"/>
                    <a:pt x="613" y="507"/>
                  </a:cubicBezTo>
                  <a:cubicBezTo>
                    <a:pt x="602" y="486"/>
                    <a:pt x="602" y="466"/>
                    <a:pt x="602" y="445"/>
                  </a:cubicBezTo>
                  <a:cubicBezTo>
                    <a:pt x="602" y="430"/>
                    <a:pt x="607" y="415"/>
                    <a:pt x="602" y="399"/>
                  </a:cubicBezTo>
                  <a:cubicBezTo>
                    <a:pt x="590" y="374"/>
                    <a:pt x="567" y="353"/>
                    <a:pt x="567" y="322"/>
                  </a:cubicBezTo>
                  <a:cubicBezTo>
                    <a:pt x="562" y="282"/>
                    <a:pt x="596" y="246"/>
                    <a:pt x="613" y="205"/>
                  </a:cubicBezTo>
                  <a:cubicBezTo>
                    <a:pt x="625" y="174"/>
                    <a:pt x="613" y="143"/>
                    <a:pt x="590" y="112"/>
                  </a:cubicBezTo>
                  <a:cubicBezTo>
                    <a:pt x="562" y="82"/>
                    <a:pt x="550" y="41"/>
                    <a:pt x="544" y="5"/>
                  </a:cubicBezTo>
                  <a:cubicBezTo>
                    <a:pt x="539" y="5"/>
                    <a:pt x="539" y="5"/>
                    <a:pt x="539" y="5"/>
                  </a:cubicBezTo>
                  <a:cubicBezTo>
                    <a:pt x="401" y="0"/>
                    <a:pt x="378" y="56"/>
                    <a:pt x="378" y="56"/>
                  </a:cubicBezTo>
                  <a:cubicBezTo>
                    <a:pt x="378" y="56"/>
                    <a:pt x="275" y="61"/>
                    <a:pt x="235" y="123"/>
                  </a:cubicBezTo>
                  <a:cubicBezTo>
                    <a:pt x="189" y="184"/>
                    <a:pt x="155" y="312"/>
                    <a:pt x="155" y="312"/>
                  </a:cubicBezTo>
                  <a:cubicBezTo>
                    <a:pt x="155" y="312"/>
                    <a:pt x="0" y="502"/>
                    <a:pt x="23" y="553"/>
                  </a:cubicBezTo>
                  <a:cubicBezTo>
                    <a:pt x="40" y="604"/>
                    <a:pt x="75" y="625"/>
                    <a:pt x="75" y="625"/>
                  </a:cubicBezTo>
                  <a:cubicBezTo>
                    <a:pt x="75" y="625"/>
                    <a:pt x="35" y="686"/>
                    <a:pt x="69" y="778"/>
                  </a:cubicBezTo>
                  <a:cubicBezTo>
                    <a:pt x="109" y="865"/>
                    <a:pt x="132" y="860"/>
                    <a:pt x="132" y="860"/>
                  </a:cubicBezTo>
                  <a:cubicBezTo>
                    <a:pt x="132" y="860"/>
                    <a:pt x="103" y="942"/>
                    <a:pt x="195" y="983"/>
                  </a:cubicBezTo>
                  <a:cubicBezTo>
                    <a:pt x="281" y="1024"/>
                    <a:pt x="390" y="1024"/>
                    <a:pt x="390" y="1024"/>
                  </a:cubicBezTo>
                  <a:cubicBezTo>
                    <a:pt x="607" y="1029"/>
                    <a:pt x="607" y="1029"/>
                    <a:pt x="607" y="1029"/>
                  </a:cubicBezTo>
                  <a:cubicBezTo>
                    <a:pt x="607" y="1029"/>
                    <a:pt x="648" y="1045"/>
                    <a:pt x="693" y="1050"/>
                  </a:cubicBezTo>
                  <a:cubicBezTo>
                    <a:pt x="711" y="1024"/>
                    <a:pt x="722" y="1004"/>
                    <a:pt x="728" y="978"/>
                  </a:cubicBezTo>
                  <a:cubicBezTo>
                    <a:pt x="733" y="922"/>
                    <a:pt x="728" y="860"/>
                    <a:pt x="722" y="804"/>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72" name="Freeform 111">
              <a:extLst>
                <a:ext uri="{FF2B5EF4-FFF2-40B4-BE49-F238E27FC236}">
                  <a16:creationId xmlns:a16="http://schemas.microsoft.com/office/drawing/2014/main" xmlns="" id="{D5B18A24-2B7B-465C-BEB9-A59A1CB06EB3}"/>
                </a:ext>
              </a:extLst>
            </p:cNvPr>
            <p:cNvSpPr>
              <a:spLocks/>
            </p:cNvSpPr>
            <p:nvPr/>
          </p:nvSpPr>
          <p:spPr bwMode="auto">
            <a:xfrm>
              <a:off x="1767" y="2480"/>
              <a:ext cx="47" cy="125"/>
            </a:xfrm>
            <a:custGeom>
              <a:avLst/>
              <a:gdLst>
                <a:gd name="T0" fmla="*/ 1 w 392"/>
                <a:gd name="T1" fmla="*/ 1 h 1042"/>
                <a:gd name="T2" fmla="*/ 1 w 392"/>
                <a:gd name="T3" fmla="*/ 1 h 1042"/>
                <a:gd name="T4" fmla="*/ 0 w 392"/>
                <a:gd name="T5" fmla="*/ 1 h 1042"/>
                <a:gd name="T6" fmla="*/ 0 w 392"/>
                <a:gd name="T7" fmla="*/ 0 h 1042"/>
                <a:gd name="T8" fmla="*/ 0 w 392"/>
                <a:gd name="T9" fmla="*/ 0 h 1042"/>
                <a:gd name="T10" fmla="*/ 0 w 392"/>
                <a:gd name="T11" fmla="*/ 0 h 1042"/>
                <a:gd name="T12" fmla="*/ 0 w 392"/>
                <a:gd name="T13" fmla="*/ 0 h 1042"/>
                <a:gd name="T14" fmla="*/ 0 w 392"/>
                <a:gd name="T15" fmla="*/ 0 h 1042"/>
                <a:gd name="T16" fmla="*/ 0 w 392"/>
                <a:gd name="T17" fmla="*/ 1 h 1042"/>
                <a:gd name="T18" fmla="*/ 0 w 392"/>
                <a:gd name="T19" fmla="*/ 1 h 1042"/>
                <a:gd name="T20" fmla="*/ 0 w 392"/>
                <a:gd name="T21" fmla="*/ 1 h 1042"/>
                <a:gd name="T22" fmla="*/ 0 w 392"/>
                <a:gd name="T23" fmla="*/ 1 h 1042"/>
                <a:gd name="T24" fmla="*/ 0 w 392"/>
                <a:gd name="T25" fmla="*/ 1 h 1042"/>
                <a:gd name="T26" fmla="*/ 0 w 392"/>
                <a:gd name="T27" fmla="*/ 1 h 1042"/>
                <a:gd name="T28" fmla="*/ 0 w 392"/>
                <a:gd name="T29" fmla="*/ 1 h 1042"/>
                <a:gd name="T30" fmla="*/ 0 w 392"/>
                <a:gd name="T31" fmla="*/ 2 h 1042"/>
                <a:gd name="T32" fmla="*/ 0 w 392"/>
                <a:gd name="T33" fmla="*/ 2 h 1042"/>
                <a:gd name="T34" fmla="*/ 0 w 392"/>
                <a:gd name="T35" fmla="*/ 2 h 1042"/>
                <a:gd name="T36" fmla="*/ 1 w 392"/>
                <a:gd name="T37" fmla="*/ 1 h 1042"/>
                <a:gd name="T38" fmla="*/ 1 w 392"/>
                <a:gd name="T39" fmla="*/ 1 h 10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42">
                  <a:moveTo>
                    <a:pt x="324" y="720"/>
                  </a:moveTo>
                  <a:cubicBezTo>
                    <a:pt x="324" y="720"/>
                    <a:pt x="392" y="689"/>
                    <a:pt x="375" y="567"/>
                  </a:cubicBezTo>
                  <a:cubicBezTo>
                    <a:pt x="358" y="439"/>
                    <a:pt x="290" y="393"/>
                    <a:pt x="290" y="393"/>
                  </a:cubicBezTo>
                  <a:cubicBezTo>
                    <a:pt x="290" y="393"/>
                    <a:pt x="363" y="312"/>
                    <a:pt x="307" y="245"/>
                  </a:cubicBezTo>
                  <a:cubicBezTo>
                    <a:pt x="250" y="179"/>
                    <a:pt x="176" y="143"/>
                    <a:pt x="176" y="143"/>
                  </a:cubicBezTo>
                  <a:cubicBezTo>
                    <a:pt x="176" y="143"/>
                    <a:pt x="170" y="10"/>
                    <a:pt x="0" y="0"/>
                  </a:cubicBezTo>
                  <a:cubicBezTo>
                    <a:pt x="6" y="36"/>
                    <a:pt x="17" y="77"/>
                    <a:pt x="46" y="107"/>
                  </a:cubicBezTo>
                  <a:cubicBezTo>
                    <a:pt x="68" y="138"/>
                    <a:pt x="80" y="169"/>
                    <a:pt x="68" y="199"/>
                  </a:cubicBezTo>
                  <a:cubicBezTo>
                    <a:pt x="51" y="240"/>
                    <a:pt x="17" y="276"/>
                    <a:pt x="23" y="317"/>
                  </a:cubicBezTo>
                  <a:cubicBezTo>
                    <a:pt x="23" y="347"/>
                    <a:pt x="46" y="368"/>
                    <a:pt x="57" y="393"/>
                  </a:cubicBezTo>
                  <a:cubicBezTo>
                    <a:pt x="63" y="409"/>
                    <a:pt x="57" y="424"/>
                    <a:pt x="57" y="439"/>
                  </a:cubicBezTo>
                  <a:cubicBezTo>
                    <a:pt x="57" y="460"/>
                    <a:pt x="57" y="480"/>
                    <a:pt x="68" y="501"/>
                  </a:cubicBezTo>
                  <a:cubicBezTo>
                    <a:pt x="85" y="536"/>
                    <a:pt x="91" y="557"/>
                    <a:pt x="97" y="592"/>
                  </a:cubicBezTo>
                  <a:cubicBezTo>
                    <a:pt x="108" y="633"/>
                    <a:pt x="148" y="664"/>
                    <a:pt x="159" y="705"/>
                  </a:cubicBezTo>
                  <a:cubicBezTo>
                    <a:pt x="170" y="735"/>
                    <a:pt x="170" y="766"/>
                    <a:pt x="176" y="797"/>
                  </a:cubicBezTo>
                  <a:cubicBezTo>
                    <a:pt x="182" y="853"/>
                    <a:pt x="187" y="914"/>
                    <a:pt x="182" y="970"/>
                  </a:cubicBezTo>
                  <a:cubicBezTo>
                    <a:pt x="176" y="996"/>
                    <a:pt x="165" y="1016"/>
                    <a:pt x="148" y="1042"/>
                  </a:cubicBezTo>
                  <a:cubicBezTo>
                    <a:pt x="165" y="1042"/>
                    <a:pt x="187" y="1037"/>
                    <a:pt x="199" y="1032"/>
                  </a:cubicBezTo>
                  <a:cubicBezTo>
                    <a:pt x="256" y="1011"/>
                    <a:pt x="363" y="914"/>
                    <a:pt x="369" y="838"/>
                  </a:cubicBezTo>
                  <a:cubicBezTo>
                    <a:pt x="375" y="746"/>
                    <a:pt x="324" y="720"/>
                    <a:pt x="324" y="720"/>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73" name="Freeform 112">
              <a:extLst>
                <a:ext uri="{FF2B5EF4-FFF2-40B4-BE49-F238E27FC236}">
                  <a16:creationId xmlns:a16="http://schemas.microsoft.com/office/drawing/2014/main" xmlns="" id="{FCFF6E19-38F1-4583-86CA-E2BCB573534B}"/>
                </a:ext>
              </a:extLst>
            </p:cNvPr>
            <p:cNvSpPr>
              <a:spLocks/>
            </p:cNvSpPr>
            <p:nvPr/>
          </p:nvSpPr>
          <p:spPr bwMode="auto">
            <a:xfrm>
              <a:off x="1730" y="2554"/>
              <a:ext cx="48" cy="101"/>
            </a:xfrm>
            <a:custGeom>
              <a:avLst/>
              <a:gdLst>
                <a:gd name="T0" fmla="*/ 0 w 400"/>
                <a:gd name="T1" fmla="*/ 0 h 841"/>
                <a:gd name="T2" fmla="*/ 1 w 400"/>
                <a:gd name="T3" fmla="*/ 0 h 841"/>
                <a:gd name="T4" fmla="*/ 1 w 400"/>
                <a:gd name="T5" fmla="*/ 0 h 841"/>
                <a:gd name="T6" fmla="*/ 1 w 400"/>
                <a:gd name="T7" fmla="*/ 0 h 841"/>
                <a:gd name="T8" fmla="*/ 1 w 400"/>
                <a:gd name="T9" fmla="*/ 0 h 841"/>
                <a:gd name="T10" fmla="*/ 1 w 400"/>
                <a:gd name="T11" fmla="*/ 1 h 841"/>
                <a:gd name="T12" fmla="*/ 1 w 400"/>
                <a:gd name="T13" fmla="*/ 1 h 841"/>
                <a:gd name="T14" fmla="*/ 0 w 400"/>
                <a:gd name="T15" fmla="*/ 1 h 841"/>
                <a:gd name="T16" fmla="*/ 0 w 400"/>
                <a:gd name="T17" fmla="*/ 1 h 841"/>
                <a:gd name="T18" fmla="*/ 0 w 400"/>
                <a:gd name="T19" fmla="*/ 1 h 841"/>
                <a:gd name="T20" fmla="*/ 0 w 400"/>
                <a:gd name="T21" fmla="*/ 1 h 841"/>
                <a:gd name="T22" fmla="*/ 0 w 400"/>
                <a:gd name="T23" fmla="*/ 1 h 841"/>
                <a:gd name="T24" fmla="*/ 0 w 400"/>
                <a:gd name="T25" fmla="*/ 0 h 841"/>
                <a:gd name="T26" fmla="*/ 0 w 400"/>
                <a:gd name="T27" fmla="*/ 0 h 841"/>
                <a:gd name="T28" fmla="*/ 0 w 400"/>
                <a:gd name="T29" fmla="*/ 1 h 841"/>
                <a:gd name="T30" fmla="*/ 0 w 400"/>
                <a:gd name="T31" fmla="*/ 1 h 841"/>
                <a:gd name="T32" fmla="*/ 0 w 400"/>
                <a:gd name="T33" fmla="*/ 1 h 841"/>
                <a:gd name="T34" fmla="*/ 0 w 400"/>
                <a:gd name="T35" fmla="*/ 0 h 841"/>
                <a:gd name="T36" fmla="*/ 0 w 400"/>
                <a:gd name="T37" fmla="*/ 0 h 8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41">
                  <a:moveTo>
                    <a:pt x="263" y="153"/>
                  </a:moveTo>
                  <a:cubicBezTo>
                    <a:pt x="280" y="163"/>
                    <a:pt x="303" y="158"/>
                    <a:pt x="320" y="148"/>
                  </a:cubicBezTo>
                  <a:cubicBezTo>
                    <a:pt x="331" y="138"/>
                    <a:pt x="343" y="143"/>
                    <a:pt x="354" y="132"/>
                  </a:cubicBezTo>
                  <a:cubicBezTo>
                    <a:pt x="400" y="117"/>
                    <a:pt x="400" y="117"/>
                    <a:pt x="400" y="117"/>
                  </a:cubicBezTo>
                  <a:cubicBezTo>
                    <a:pt x="394" y="168"/>
                    <a:pt x="337" y="189"/>
                    <a:pt x="314" y="234"/>
                  </a:cubicBezTo>
                  <a:cubicBezTo>
                    <a:pt x="297" y="418"/>
                    <a:pt x="326" y="592"/>
                    <a:pt x="326" y="760"/>
                  </a:cubicBezTo>
                  <a:cubicBezTo>
                    <a:pt x="348" y="790"/>
                    <a:pt x="366" y="790"/>
                    <a:pt x="377" y="826"/>
                  </a:cubicBezTo>
                  <a:cubicBezTo>
                    <a:pt x="354" y="836"/>
                    <a:pt x="320" y="826"/>
                    <a:pt x="303" y="826"/>
                  </a:cubicBezTo>
                  <a:cubicBezTo>
                    <a:pt x="291" y="811"/>
                    <a:pt x="263" y="801"/>
                    <a:pt x="240" y="806"/>
                  </a:cubicBezTo>
                  <a:cubicBezTo>
                    <a:pt x="223" y="841"/>
                    <a:pt x="171" y="821"/>
                    <a:pt x="131" y="826"/>
                  </a:cubicBezTo>
                  <a:cubicBezTo>
                    <a:pt x="211" y="785"/>
                    <a:pt x="183" y="714"/>
                    <a:pt x="200" y="658"/>
                  </a:cubicBezTo>
                  <a:cubicBezTo>
                    <a:pt x="211" y="556"/>
                    <a:pt x="223" y="469"/>
                    <a:pt x="211" y="377"/>
                  </a:cubicBezTo>
                  <a:cubicBezTo>
                    <a:pt x="166" y="331"/>
                    <a:pt x="103" y="296"/>
                    <a:pt x="74" y="245"/>
                  </a:cubicBezTo>
                  <a:cubicBezTo>
                    <a:pt x="63" y="229"/>
                    <a:pt x="0" y="189"/>
                    <a:pt x="34" y="178"/>
                  </a:cubicBezTo>
                  <a:cubicBezTo>
                    <a:pt x="86" y="219"/>
                    <a:pt x="148" y="265"/>
                    <a:pt x="188" y="316"/>
                  </a:cubicBezTo>
                  <a:cubicBezTo>
                    <a:pt x="194" y="321"/>
                    <a:pt x="206" y="321"/>
                    <a:pt x="217" y="321"/>
                  </a:cubicBezTo>
                  <a:cubicBezTo>
                    <a:pt x="223" y="316"/>
                    <a:pt x="223" y="316"/>
                    <a:pt x="223" y="316"/>
                  </a:cubicBezTo>
                  <a:cubicBezTo>
                    <a:pt x="234" y="219"/>
                    <a:pt x="183" y="30"/>
                    <a:pt x="246" y="0"/>
                  </a:cubicBezTo>
                  <a:lnTo>
                    <a:pt x="263" y="15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74" name="Freeform 113">
              <a:extLst>
                <a:ext uri="{FF2B5EF4-FFF2-40B4-BE49-F238E27FC236}">
                  <a16:creationId xmlns:a16="http://schemas.microsoft.com/office/drawing/2014/main" xmlns="" id="{EBDC5333-1BAA-41E1-BA92-78F31CC7FAC4}"/>
                </a:ext>
              </a:extLst>
            </p:cNvPr>
            <p:cNvSpPr>
              <a:spLocks/>
            </p:cNvSpPr>
            <p:nvPr/>
          </p:nvSpPr>
          <p:spPr bwMode="auto">
            <a:xfrm>
              <a:off x="1815" y="2522"/>
              <a:ext cx="88" cy="99"/>
            </a:xfrm>
            <a:custGeom>
              <a:avLst/>
              <a:gdLst>
                <a:gd name="T0" fmla="*/ 1 w 733"/>
                <a:gd name="T1" fmla="*/ 1 h 825"/>
                <a:gd name="T2" fmla="*/ 1 w 733"/>
                <a:gd name="T3" fmla="*/ 1 h 825"/>
                <a:gd name="T4" fmla="*/ 1 w 733"/>
                <a:gd name="T5" fmla="*/ 1 h 825"/>
                <a:gd name="T6" fmla="*/ 1 w 733"/>
                <a:gd name="T7" fmla="*/ 1 h 825"/>
                <a:gd name="T8" fmla="*/ 1 w 733"/>
                <a:gd name="T9" fmla="*/ 1 h 825"/>
                <a:gd name="T10" fmla="*/ 1 w 733"/>
                <a:gd name="T11" fmla="*/ 1 h 825"/>
                <a:gd name="T12" fmla="*/ 1 w 733"/>
                <a:gd name="T13" fmla="*/ 0 h 825"/>
                <a:gd name="T14" fmla="*/ 1 w 733"/>
                <a:gd name="T15" fmla="*/ 0 h 825"/>
                <a:gd name="T16" fmla="*/ 1 w 733"/>
                <a:gd name="T17" fmla="*/ 0 h 825"/>
                <a:gd name="T18" fmla="*/ 1 w 733"/>
                <a:gd name="T19" fmla="*/ 0 h 825"/>
                <a:gd name="T20" fmla="*/ 1 w 733"/>
                <a:gd name="T21" fmla="*/ 0 h 825"/>
                <a:gd name="T22" fmla="*/ 1 w 733"/>
                <a:gd name="T23" fmla="*/ 0 h 825"/>
                <a:gd name="T24" fmla="*/ 0 w 733"/>
                <a:gd name="T25" fmla="*/ 0 h 825"/>
                <a:gd name="T26" fmla="*/ 0 w 733"/>
                <a:gd name="T27" fmla="*/ 0 h 825"/>
                <a:gd name="T28" fmla="*/ 0 w 733"/>
                <a:gd name="T29" fmla="*/ 1 h 825"/>
                <a:gd name="T30" fmla="*/ 0 w 733"/>
                <a:gd name="T31" fmla="*/ 1 h 825"/>
                <a:gd name="T32" fmla="*/ 0 w 733"/>
                <a:gd name="T33" fmla="*/ 1 h 825"/>
                <a:gd name="T34" fmla="*/ 0 w 733"/>
                <a:gd name="T35" fmla="*/ 1 h 825"/>
                <a:gd name="T36" fmla="*/ 0 w 733"/>
                <a:gd name="T37" fmla="*/ 1 h 825"/>
                <a:gd name="T38" fmla="*/ 1 w 733"/>
                <a:gd name="T39" fmla="*/ 1 h 825"/>
                <a:gd name="T40" fmla="*/ 1 w 733"/>
                <a:gd name="T41" fmla="*/ 1 h 825"/>
                <a:gd name="T42" fmla="*/ 1 w 733"/>
                <a:gd name="T43" fmla="*/ 1 h 825"/>
                <a:gd name="T44" fmla="*/ 1 w 733"/>
                <a:gd name="T45" fmla="*/ 1 h 825"/>
                <a:gd name="T46" fmla="*/ 1 w 733"/>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4"/>
                    <a:pt x="705" y="564"/>
                  </a:cubicBezTo>
                  <a:cubicBezTo>
                    <a:pt x="693" y="533"/>
                    <a:pt x="653" y="507"/>
                    <a:pt x="642" y="477"/>
                  </a:cubicBezTo>
                  <a:cubicBezTo>
                    <a:pt x="636" y="446"/>
                    <a:pt x="630" y="431"/>
                    <a:pt x="613" y="405"/>
                  </a:cubicBezTo>
                  <a:cubicBezTo>
                    <a:pt x="602" y="390"/>
                    <a:pt x="602" y="369"/>
                    <a:pt x="602" y="354"/>
                  </a:cubicBezTo>
                  <a:cubicBezTo>
                    <a:pt x="602" y="343"/>
                    <a:pt x="607" y="328"/>
                    <a:pt x="602" y="318"/>
                  </a:cubicBezTo>
                  <a:cubicBezTo>
                    <a:pt x="590" y="297"/>
                    <a:pt x="567" y="282"/>
                    <a:pt x="567" y="256"/>
                  </a:cubicBezTo>
                  <a:cubicBezTo>
                    <a:pt x="562" y="226"/>
                    <a:pt x="596" y="200"/>
                    <a:pt x="613" y="164"/>
                  </a:cubicBezTo>
                  <a:cubicBezTo>
                    <a:pt x="625" y="144"/>
                    <a:pt x="613" y="118"/>
                    <a:pt x="590" y="92"/>
                  </a:cubicBezTo>
                  <a:cubicBezTo>
                    <a:pt x="562" y="67"/>
                    <a:pt x="550" y="36"/>
                    <a:pt x="544" y="5"/>
                  </a:cubicBezTo>
                  <a:cubicBezTo>
                    <a:pt x="539" y="5"/>
                    <a:pt x="539" y="5"/>
                    <a:pt x="539" y="5"/>
                  </a:cubicBezTo>
                  <a:cubicBezTo>
                    <a:pt x="401" y="0"/>
                    <a:pt x="378" y="46"/>
                    <a:pt x="378" y="46"/>
                  </a:cubicBezTo>
                  <a:cubicBezTo>
                    <a:pt x="378" y="46"/>
                    <a:pt x="275" y="51"/>
                    <a:pt x="235" y="97"/>
                  </a:cubicBezTo>
                  <a:cubicBezTo>
                    <a:pt x="189" y="149"/>
                    <a:pt x="155" y="251"/>
                    <a:pt x="155" y="251"/>
                  </a:cubicBezTo>
                  <a:cubicBezTo>
                    <a:pt x="155" y="251"/>
                    <a:pt x="0" y="400"/>
                    <a:pt x="23" y="441"/>
                  </a:cubicBezTo>
                  <a:cubicBezTo>
                    <a:pt x="40" y="482"/>
                    <a:pt x="75" y="492"/>
                    <a:pt x="75" y="492"/>
                  </a:cubicBezTo>
                  <a:cubicBezTo>
                    <a:pt x="75" y="492"/>
                    <a:pt x="29" y="543"/>
                    <a:pt x="69" y="615"/>
                  </a:cubicBezTo>
                  <a:cubicBezTo>
                    <a:pt x="109" y="687"/>
                    <a:pt x="132" y="682"/>
                    <a:pt x="132" y="682"/>
                  </a:cubicBezTo>
                  <a:cubicBezTo>
                    <a:pt x="132" y="682"/>
                    <a:pt x="103" y="743"/>
                    <a:pt x="195" y="774"/>
                  </a:cubicBezTo>
                  <a:cubicBezTo>
                    <a:pt x="281" y="810"/>
                    <a:pt x="390" y="810"/>
                    <a:pt x="390" y="810"/>
                  </a:cubicBezTo>
                  <a:cubicBezTo>
                    <a:pt x="607" y="815"/>
                    <a:pt x="607" y="815"/>
                    <a:pt x="607" y="815"/>
                  </a:cubicBezTo>
                  <a:cubicBezTo>
                    <a:pt x="607" y="815"/>
                    <a:pt x="648" y="825"/>
                    <a:pt x="693" y="825"/>
                  </a:cubicBezTo>
                  <a:cubicBezTo>
                    <a:pt x="711" y="810"/>
                    <a:pt x="722" y="794"/>
                    <a:pt x="728" y="774"/>
                  </a:cubicBezTo>
                  <a:cubicBezTo>
                    <a:pt x="733" y="728"/>
                    <a:pt x="728"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75" name="Freeform 114">
              <a:extLst>
                <a:ext uri="{FF2B5EF4-FFF2-40B4-BE49-F238E27FC236}">
                  <a16:creationId xmlns:a16="http://schemas.microsoft.com/office/drawing/2014/main" xmlns="" id="{302602AC-83AF-48C6-A9DA-1532D8697099}"/>
                </a:ext>
              </a:extLst>
            </p:cNvPr>
            <p:cNvSpPr>
              <a:spLocks/>
            </p:cNvSpPr>
            <p:nvPr/>
          </p:nvSpPr>
          <p:spPr bwMode="auto">
            <a:xfrm>
              <a:off x="1881" y="2523"/>
              <a:ext cx="48" cy="98"/>
            </a:xfrm>
            <a:custGeom>
              <a:avLst/>
              <a:gdLst>
                <a:gd name="T0" fmla="*/ 1 w 400"/>
                <a:gd name="T1" fmla="*/ 1 h 817"/>
                <a:gd name="T2" fmla="*/ 1 w 400"/>
                <a:gd name="T3" fmla="*/ 1 h 817"/>
                <a:gd name="T4" fmla="*/ 0 w 400"/>
                <a:gd name="T5" fmla="*/ 0 h 817"/>
                <a:gd name="T6" fmla="*/ 1 w 400"/>
                <a:gd name="T7" fmla="*/ 0 h 817"/>
                <a:gd name="T8" fmla="*/ 0 w 400"/>
                <a:gd name="T9" fmla="*/ 0 h 817"/>
                <a:gd name="T10" fmla="*/ 0 w 400"/>
                <a:gd name="T11" fmla="*/ 0 h 817"/>
                <a:gd name="T12" fmla="*/ 0 w 400"/>
                <a:gd name="T13" fmla="*/ 0 h 817"/>
                <a:gd name="T14" fmla="*/ 0 w 400"/>
                <a:gd name="T15" fmla="*/ 0 h 817"/>
                <a:gd name="T16" fmla="*/ 0 w 400"/>
                <a:gd name="T17" fmla="*/ 0 h 817"/>
                <a:gd name="T18" fmla="*/ 0 w 400"/>
                <a:gd name="T19" fmla="*/ 0 h 817"/>
                <a:gd name="T20" fmla="*/ 0 w 400"/>
                <a:gd name="T21" fmla="*/ 1 h 817"/>
                <a:gd name="T22" fmla="*/ 0 w 400"/>
                <a:gd name="T23" fmla="*/ 1 h 817"/>
                <a:gd name="T24" fmla="*/ 0 w 400"/>
                <a:gd name="T25" fmla="*/ 1 h 817"/>
                <a:gd name="T26" fmla="*/ 0 w 400"/>
                <a:gd name="T27" fmla="*/ 1 h 817"/>
                <a:gd name="T28" fmla="*/ 0 w 400"/>
                <a:gd name="T29" fmla="*/ 1 h 817"/>
                <a:gd name="T30" fmla="*/ 0 w 400"/>
                <a:gd name="T31" fmla="*/ 1 h 817"/>
                <a:gd name="T32" fmla="*/ 0 w 400"/>
                <a:gd name="T33" fmla="*/ 1 h 817"/>
                <a:gd name="T34" fmla="*/ 0 w 400"/>
                <a:gd name="T35" fmla="*/ 1 h 817"/>
                <a:gd name="T36" fmla="*/ 1 w 400"/>
                <a:gd name="T37" fmla="*/ 1 h 817"/>
                <a:gd name="T38" fmla="*/ 1 w 400"/>
                <a:gd name="T39" fmla="*/ 1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17">
                  <a:moveTo>
                    <a:pt x="330" y="564"/>
                  </a:moveTo>
                  <a:cubicBezTo>
                    <a:pt x="330" y="564"/>
                    <a:pt x="400" y="543"/>
                    <a:pt x="382" y="442"/>
                  </a:cubicBezTo>
                  <a:cubicBezTo>
                    <a:pt x="365" y="345"/>
                    <a:pt x="295" y="310"/>
                    <a:pt x="295" y="310"/>
                  </a:cubicBezTo>
                  <a:cubicBezTo>
                    <a:pt x="295" y="310"/>
                    <a:pt x="371" y="244"/>
                    <a:pt x="313" y="193"/>
                  </a:cubicBezTo>
                  <a:cubicBezTo>
                    <a:pt x="255" y="142"/>
                    <a:pt x="180" y="112"/>
                    <a:pt x="180" y="112"/>
                  </a:cubicBezTo>
                  <a:cubicBezTo>
                    <a:pt x="180" y="112"/>
                    <a:pt x="168" y="11"/>
                    <a:pt x="0" y="0"/>
                  </a:cubicBezTo>
                  <a:cubicBezTo>
                    <a:pt x="6" y="31"/>
                    <a:pt x="17" y="61"/>
                    <a:pt x="46" y="87"/>
                  </a:cubicBezTo>
                  <a:cubicBezTo>
                    <a:pt x="69" y="112"/>
                    <a:pt x="81" y="137"/>
                    <a:pt x="69" y="158"/>
                  </a:cubicBezTo>
                  <a:cubicBezTo>
                    <a:pt x="52" y="193"/>
                    <a:pt x="17" y="219"/>
                    <a:pt x="23" y="249"/>
                  </a:cubicBezTo>
                  <a:cubicBezTo>
                    <a:pt x="23" y="274"/>
                    <a:pt x="46" y="290"/>
                    <a:pt x="58" y="310"/>
                  </a:cubicBezTo>
                  <a:cubicBezTo>
                    <a:pt x="64" y="320"/>
                    <a:pt x="58" y="335"/>
                    <a:pt x="58" y="345"/>
                  </a:cubicBezTo>
                  <a:cubicBezTo>
                    <a:pt x="58" y="361"/>
                    <a:pt x="58" y="381"/>
                    <a:pt x="69" y="396"/>
                  </a:cubicBezTo>
                  <a:cubicBezTo>
                    <a:pt x="87" y="421"/>
                    <a:pt x="93" y="437"/>
                    <a:pt x="98" y="467"/>
                  </a:cubicBezTo>
                  <a:cubicBezTo>
                    <a:pt x="110" y="498"/>
                    <a:pt x="151" y="523"/>
                    <a:pt x="162" y="553"/>
                  </a:cubicBezTo>
                  <a:cubicBezTo>
                    <a:pt x="174" y="574"/>
                    <a:pt x="174" y="599"/>
                    <a:pt x="180" y="624"/>
                  </a:cubicBezTo>
                  <a:cubicBezTo>
                    <a:pt x="185" y="670"/>
                    <a:pt x="191" y="716"/>
                    <a:pt x="185" y="761"/>
                  </a:cubicBezTo>
                  <a:cubicBezTo>
                    <a:pt x="180" y="782"/>
                    <a:pt x="168" y="797"/>
                    <a:pt x="151" y="812"/>
                  </a:cubicBezTo>
                  <a:cubicBezTo>
                    <a:pt x="168" y="817"/>
                    <a:pt x="185" y="812"/>
                    <a:pt x="203" y="807"/>
                  </a:cubicBezTo>
                  <a:cubicBezTo>
                    <a:pt x="261" y="792"/>
                    <a:pt x="371" y="716"/>
                    <a:pt x="377" y="655"/>
                  </a:cubicBezTo>
                  <a:cubicBezTo>
                    <a:pt x="382" y="584"/>
                    <a:pt x="330" y="564"/>
                    <a:pt x="330" y="564"/>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76" name="Freeform 115">
              <a:extLst>
                <a:ext uri="{FF2B5EF4-FFF2-40B4-BE49-F238E27FC236}">
                  <a16:creationId xmlns:a16="http://schemas.microsoft.com/office/drawing/2014/main" xmlns="" id="{D14EC0D1-AFFE-47E4-AF97-64255ECFE88C}"/>
                </a:ext>
              </a:extLst>
            </p:cNvPr>
            <p:cNvSpPr>
              <a:spLocks/>
            </p:cNvSpPr>
            <p:nvPr/>
          </p:nvSpPr>
          <p:spPr bwMode="auto">
            <a:xfrm>
              <a:off x="1843" y="2582"/>
              <a:ext cx="50" cy="79"/>
            </a:xfrm>
            <a:custGeom>
              <a:avLst/>
              <a:gdLst>
                <a:gd name="T0" fmla="*/ 0 w 409"/>
                <a:gd name="T1" fmla="*/ 0 h 658"/>
                <a:gd name="T2" fmla="*/ 1 w 409"/>
                <a:gd name="T3" fmla="*/ 0 h 658"/>
                <a:gd name="T4" fmla="*/ 1 w 409"/>
                <a:gd name="T5" fmla="*/ 0 h 658"/>
                <a:gd name="T6" fmla="*/ 1 w 409"/>
                <a:gd name="T7" fmla="*/ 0 h 658"/>
                <a:gd name="T8" fmla="*/ 1 w 409"/>
                <a:gd name="T9" fmla="*/ 0 h 658"/>
                <a:gd name="T10" fmla="*/ 1 w 409"/>
                <a:gd name="T11" fmla="*/ 1 h 658"/>
                <a:gd name="T12" fmla="*/ 1 w 409"/>
                <a:gd name="T13" fmla="*/ 1 h 658"/>
                <a:gd name="T14" fmla="*/ 1 w 409"/>
                <a:gd name="T15" fmla="*/ 1 h 658"/>
                <a:gd name="T16" fmla="*/ 0 w 409"/>
                <a:gd name="T17" fmla="*/ 1 h 658"/>
                <a:gd name="T18" fmla="*/ 0 w 409"/>
                <a:gd name="T19" fmla="*/ 1 h 658"/>
                <a:gd name="T20" fmla="*/ 0 w 409"/>
                <a:gd name="T21" fmla="*/ 1 h 658"/>
                <a:gd name="T22" fmla="*/ 0 w 409"/>
                <a:gd name="T23" fmla="*/ 0 h 658"/>
                <a:gd name="T24" fmla="*/ 0 w 409"/>
                <a:gd name="T25" fmla="*/ 0 h 658"/>
                <a:gd name="T26" fmla="*/ 0 w 409"/>
                <a:gd name="T27" fmla="*/ 0 h 658"/>
                <a:gd name="T28" fmla="*/ 0 w 409"/>
                <a:gd name="T29" fmla="*/ 0 h 658"/>
                <a:gd name="T30" fmla="*/ 0 w 409"/>
                <a:gd name="T31" fmla="*/ 0 h 658"/>
                <a:gd name="T32" fmla="*/ 0 w 409"/>
                <a:gd name="T33" fmla="*/ 0 h 658"/>
                <a:gd name="T34" fmla="*/ 0 w 409"/>
                <a:gd name="T35" fmla="*/ 0 h 658"/>
                <a:gd name="T36" fmla="*/ 0 w 409"/>
                <a:gd name="T37" fmla="*/ 0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9" h="658">
                  <a:moveTo>
                    <a:pt x="271" y="118"/>
                  </a:moveTo>
                  <a:cubicBezTo>
                    <a:pt x="288" y="123"/>
                    <a:pt x="311" y="123"/>
                    <a:pt x="328" y="112"/>
                  </a:cubicBezTo>
                  <a:cubicBezTo>
                    <a:pt x="334" y="107"/>
                    <a:pt x="351" y="107"/>
                    <a:pt x="363" y="102"/>
                  </a:cubicBezTo>
                  <a:cubicBezTo>
                    <a:pt x="409" y="92"/>
                    <a:pt x="409" y="92"/>
                    <a:pt x="409" y="92"/>
                  </a:cubicBezTo>
                  <a:cubicBezTo>
                    <a:pt x="403" y="128"/>
                    <a:pt x="346" y="143"/>
                    <a:pt x="323" y="184"/>
                  </a:cubicBezTo>
                  <a:cubicBezTo>
                    <a:pt x="305" y="327"/>
                    <a:pt x="334" y="459"/>
                    <a:pt x="334" y="592"/>
                  </a:cubicBezTo>
                  <a:cubicBezTo>
                    <a:pt x="357" y="618"/>
                    <a:pt x="374" y="618"/>
                    <a:pt x="386" y="648"/>
                  </a:cubicBezTo>
                  <a:cubicBezTo>
                    <a:pt x="363" y="653"/>
                    <a:pt x="328" y="648"/>
                    <a:pt x="311" y="648"/>
                  </a:cubicBezTo>
                  <a:cubicBezTo>
                    <a:pt x="300" y="638"/>
                    <a:pt x="271" y="623"/>
                    <a:pt x="242" y="633"/>
                  </a:cubicBezTo>
                  <a:cubicBezTo>
                    <a:pt x="231" y="658"/>
                    <a:pt x="179" y="643"/>
                    <a:pt x="138" y="648"/>
                  </a:cubicBezTo>
                  <a:cubicBezTo>
                    <a:pt x="219" y="613"/>
                    <a:pt x="190" y="562"/>
                    <a:pt x="208" y="516"/>
                  </a:cubicBezTo>
                  <a:cubicBezTo>
                    <a:pt x="219" y="434"/>
                    <a:pt x="231" y="368"/>
                    <a:pt x="219" y="291"/>
                  </a:cubicBezTo>
                  <a:cubicBezTo>
                    <a:pt x="173" y="255"/>
                    <a:pt x="110" y="230"/>
                    <a:pt x="81" y="189"/>
                  </a:cubicBezTo>
                  <a:cubicBezTo>
                    <a:pt x="64" y="174"/>
                    <a:pt x="0" y="148"/>
                    <a:pt x="41" y="138"/>
                  </a:cubicBezTo>
                  <a:cubicBezTo>
                    <a:pt x="92" y="169"/>
                    <a:pt x="156" y="204"/>
                    <a:pt x="196" y="245"/>
                  </a:cubicBezTo>
                  <a:cubicBezTo>
                    <a:pt x="202" y="250"/>
                    <a:pt x="213" y="250"/>
                    <a:pt x="225" y="250"/>
                  </a:cubicBezTo>
                  <a:cubicBezTo>
                    <a:pt x="231" y="245"/>
                    <a:pt x="231" y="245"/>
                    <a:pt x="231" y="245"/>
                  </a:cubicBezTo>
                  <a:cubicBezTo>
                    <a:pt x="242" y="169"/>
                    <a:pt x="190" y="21"/>
                    <a:pt x="254" y="0"/>
                  </a:cubicBezTo>
                  <a:lnTo>
                    <a:pt x="271" y="118"/>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77" name="Freeform 116">
              <a:extLst>
                <a:ext uri="{FF2B5EF4-FFF2-40B4-BE49-F238E27FC236}">
                  <a16:creationId xmlns:a16="http://schemas.microsoft.com/office/drawing/2014/main" xmlns="" id="{43FE192D-BEFD-4817-B7F8-538809F599EA}"/>
                </a:ext>
              </a:extLst>
            </p:cNvPr>
            <p:cNvSpPr>
              <a:spLocks/>
            </p:cNvSpPr>
            <p:nvPr/>
          </p:nvSpPr>
          <p:spPr bwMode="auto">
            <a:xfrm>
              <a:off x="1918" y="2567"/>
              <a:ext cx="88" cy="99"/>
            </a:xfrm>
            <a:custGeom>
              <a:avLst/>
              <a:gdLst>
                <a:gd name="T0" fmla="*/ 1 w 733"/>
                <a:gd name="T1" fmla="*/ 1 h 825"/>
                <a:gd name="T2" fmla="*/ 1 w 733"/>
                <a:gd name="T3" fmla="*/ 1 h 825"/>
                <a:gd name="T4" fmla="*/ 1 w 733"/>
                <a:gd name="T5" fmla="*/ 1 h 825"/>
                <a:gd name="T6" fmla="*/ 1 w 733"/>
                <a:gd name="T7" fmla="*/ 1 h 825"/>
                <a:gd name="T8" fmla="*/ 1 w 733"/>
                <a:gd name="T9" fmla="*/ 1 h 825"/>
                <a:gd name="T10" fmla="*/ 1 w 733"/>
                <a:gd name="T11" fmla="*/ 1 h 825"/>
                <a:gd name="T12" fmla="*/ 1 w 733"/>
                <a:gd name="T13" fmla="*/ 0 h 825"/>
                <a:gd name="T14" fmla="*/ 1 w 733"/>
                <a:gd name="T15" fmla="*/ 0 h 825"/>
                <a:gd name="T16" fmla="*/ 1 w 733"/>
                <a:gd name="T17" fmla="*/ 0 h 825"/>
                <a:gd name="T18" fmla="*/ 1 w 733"/>
                <a:gd name="T19" fmla="*/ 0 h 825"/>
                <a:gd name="T20" fmla="*/ 1 w 733"/>
                <a:gd name="T21" fmla="*/ 0 h 825"/>
                <a:gd name="T22" fmla="*/ 1 w 733"/>
                <a:gd name="T23" fmla="*/ 0 h 825"/>
                <a:gd name="T24" fmla="*/ 0 w 733"/>
                <a:gd name="T25" fmla="*/ 0 h 825"/>
                <a:gd name="T26" fmla="*/ 0 w 733"/>
                <a:gd name="T27" fmla="*/ 0 h 825"/>
                <a:gd name="T28" fmla="*/ 0 w 733"/>
                <a:gd name="T29" fmla="*/ 1 h 825"/>
                <a:gd name="T30" fmla="*/ 0 w 733"/>
                <a:gd name="T31" fmla="*/ 1 h 825"/>
                <a:gd name="T32" fmla="*/ 0 w 733"/>
                <a:gd name="T33" fmla="*/ 1 h 825"/>
                <a:gd name="T34" fmla="*/ 0 w 733"/>
                <a:gd name="T35" fmla="*/ 1 h 825"/>
                <a:gd name="T36" fmla="*/ 0 w 733"/>
                <a:gd name="T37" fmla="*/ 1 h 825"/>
                <a:gd name="T38" fmla="*/ 1 w 733"/>
                <a:gd name="T39" fmla="*/ 1 h 825"/>
                <a:gd name="T40" fmla="*/ 1 w 733"/>
                <a:gd name="T41" fmla="*/ 1 h 825"/>
                <a:gd name="T42" fmla="*/ 1 w 733"/>
                <a:gd name="T43" fmla="*/ 1 h 825"/>
                <a:gd name="T44" fmla="*/ 1 w 733"/>
                <a:gd name="T45" fmla="*/ 1 h 825"/>
                <a:gd name="T46" fmla="*/ 1 w 733"/>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4"/>
                    <a:pt x="705" y="564"/>
                  </a:cubicBezTo>
                  <a:cubicBezTo>
                    <a:pt x="694" y="533"/>
                    <a:pt x="654" y="507"/>
                    <a:pt x="643" y="477"/>
                  </a:cubicBezTo>
                  <a:cubicBezTo>
                    <a:pt x="637" y="446"/>
                    <a:pt x="631" y="431"/>
                    <a:pt x="614" y="405"/>
                  </a:cubicBezTo>
                  <a:cubicBezTo>
                    <a:pt x="603" y="390"/>
                    <a:pt x="603" y="369"/>
                    <a:pt x="603" y="354"/>
                  </a:cubicBezTo>
                  <a:cubicBezTo>
                    <a:pt x="603" y="343"/>
                    <a:pt x="603" y="328"/>
                    <a:pt x="603" y="318"/>
                  </a:cubicBezTo>
                  <a:cubicBezTo>
                    <a:pt x="591" y="297"/>
                    <a:pt x="569" y="282"/>
                    <a:pt x="569" y="261"/>
                  </a:cubicBezTo>
                  <a:cubicBezTo>
                    <a:pt x="563" y="226"/>
                    <a:pt x="597" y="200"/>
                    <a:pt x="614" y="164"/>
                  </a:cubicBezTo>
                  <a:cubicBezTo>
                    <a:pt x="625" y="144"/>
                    <a:pt x="614" y="118"/>
                    <a:pt x="591" y="92"/>
                  </a:cubicBezTo>
                  <a:cubicBezTo>
                    <a:pt x="563" y="67"/>
                    <a:pt x="552" y="36"/>
                    <a:pt x="546" y="5"/>
                  </a:cubicBezTo>
                  <a:cubicBezTo>
                    <a:pt x="540" y="5"/>
                    <a:pt x="540" y="5"/>
                    <a:pt x="540" y="5"/>
                  </a:cubicBezTo>
                  <a:cubicBezTo>
                    <a:pt x="404" y="0"/>
                    <a:pt x="381" y="46"/>
                    <a:pt x="381" y="46"/>
                  </a:cubicBezTo>
                  <a:cubicBezTo>
                    <a:pt x="381" y="46"/>
                    <a:pt x="279" y="51"/>
                    <a:pt x="233" y="97"/>
                  </a:cubicBezTo>
                  <a:cubicBezTo>
                    <a:pt x="193" y="149"/>
                    <a:pt x="159" y="251"/>
                    <a:pt x="159" y="251"/>
                  </a:cubicBezTo>
                  <a:cubicBezTo>
                    <a:pt x="159" y="251"/>
                    <a:pt x="0" y="400"/>
                    <a:pt x="23" y="441"/>
                  </a:cubicBezTo>
                  <a:cubicBezTo>
                    <a:pt x="46" y="482"/>
                    <a:pt x="80" y="492"/>
                    <a:pt x="80" y="492"/>
                  </a:cubicBezTo>
                  <a:cubicBezTo>
                    <a:pt x="80" y="492"/>
                    <a:pt x="34" y="543"/>
                    <a:pt x="74" y="615"/>
                  </a:cubicBezTo>
                  <a:cubicBezTo>
                    <a:pt x="114" y="687"/>
                    <a:pt x="137" y="682"/>
                    <a:pt x="137" y="682"/>
                  </a:cubicBezTo>
                  <a:cubicBezTo>
                    <a:pt x="137" y="682"/>
                    <a:pt x="108" y="743"/>
                    <a:pt x="199" y="774"/>
                  </a:cubicBezTo>
                  <a:cubicBezTo>
                    <a:pt x="284" y="810"/>
                    <a:pt x="392" y="810"/>
                    <a:pt x="392" y="810"/>
                  </a:cubicBezTo>
                  <a:cubicBezTo>
                    <a:pt x="608" y="815"/>
                    <a:pt x="608" y="815"/>
                    <a:pt x="608" y="815"/>
                  </a:cubicBezTo>
                  <a:cubicBezTo>
                    <a:pt x="608" y="815"/>
                    <a:pt x="648" y="825"/>
                    <a:pt x="694" y="825"/>
                  </a:cubicBezTo>
                  <a:cubicBezTo>
                    <a:pt x="711" y="810"/>
                    <a:pt x="722" y="794"/>
                    <a:pt x="722" y="774"/>
                  </a:cubicBezTo>
                  <a:cubicBezTo>
                    <a:pt x="733" y="728"/>
                    <a:pt x="722"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78" name="Freeform 117">
              <a:extLst>
                <a:ext uri="{FF2B5EF4-FFF2-40B4-BE49-F238E27FC236}">
                  <a16:creationId xmlns:a16="http://schemas.microsoft.com/office/drawing/2014/main" xmlns="" id="{28E038E8-5154-4416-B421-0CA27B22221A}"/>
                </a:ext>
              </a:extLst>
            </p:cNvPr>
            <p:cNvSpPr>
              <a:spLocks/>
            </p:cNvSpPr>
            <p:nvPr/>
          </p:nvSpPr>
          <p:spPr bwMode="auto">
            <a:xfrm>
              <a:off x="1984" y="2568"/>
              <a:ext cx="47" cy="99"/>
            </a:xfrm>
            <a:custGeom>
              <a:avLst/>
              <a:gdLst>
                <a:gd name="T0" fmla="*/ 1 w 392"/>
                <a:gd name="T1" fmla="*/ 1 h 825"/>
                <a:gd name="T2" fmla="*/ 1 w 392"/>
                <a:gd name="T3" fmla="*/ 1 h 825"/>
                <a:gd name="T4" fmla="*/ 0 w 392"/>
                <a:gd name="T5" fmla="*/ 1 h 825"/>
                <a:gd name="T6" fmla="*/ 0 w 392"/>
                <a:gd name="T7" fmla="*/ 0 h 825"/>
                <a:gd name="T8" fmla="*/ 0 w 392"/>
                <a:gd name="T9" fmla="*/ 0 h 825"/>
                <a:gd name="T10" fmla="*/ 0 w 392"/>
                <a:gd name="T11" fmla="*/ 0 h 825"/>
                <a:gd name="T12" fmla="*/ 0 w 392"/>
                <a:gd name="T13" fmla="*/ 0 h 825"/>
                <a:gd name="T14" fmla="*/ 0 w 392"/>
                <a:gd name="T15" fmla="*/ 0 h 825"/>
                <a:gd name="T16" fmla="*/ 0 w 392"/>
                <a:gd name="T17" fmla="*/ 0 h 825"/>
                <a:gd name="T18" fmla="*/ 0 w 392"/>
                <a:gd name="T19" fmla="*/ 1 h 825"/>
                <a:gd name="T20" fmla="*/ 0 w 392"/>
                <a:gd name="T21" fmla="*/ 1 h 825"/>
                <a:gd name="T22" fmla="*/ 0 w 392"/>
                <a:gd name="T23" fmla="*/ 1 h 825"/>
                <a:gd name="T24" fmla="*/ 0 w 392"/>
                <a:gd name="T25" fmla="*/ 1 h 825"/>
                <a:gd name="T26" fmla="*/ 0 w 392"/>
                <a:gd name="T27" fmla="*/ 1 h 825"/>
                <a:gd name="T28" fmla="*/ 0 w 392"/>
                <a:gd name="T29" fmla="*/ 1 h 825"/>
                <a:gd name="T30" fmla="*/ 0 w 392"/>
                <a:gd name="T31" fmla="*/ 1 h 825"/>
                <a:gd name="T32" fmla="*/ 0 w 392"/>
                <a:gd name="T33" fmla="*/ 1 h 825"/>
                <a:gd name="T34" fmla="*/ 0 w 392"/>
                <a:gd name="T35" fmla="*/ 1 h 825"/>
                <a:gd name="T36" fmla="*/ 1 w 392"/>
                <a:gd name="T37" fmla="*/ 1 h 825"/>
                <a:gd name="T38" fmla="*/ 1 w 392"/>
                <a:gd name="T39" fmla="*/ 1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25">
                  <a:moveTo>
                    <a:pt x="328" y="569"/>
                  </a:moveTo>
                  <a:cubicBezTo>
                    <a:pt x="328" y="569"/>
                    <a:pt x="392" y="549"/>
                    <a:pt x="375" y="446"/>
                  </a:cubicBezTo>
                  <a:cubicBezTo>
                    <a:pt x="363" y="349"/>
                    <a:pt x="294" y="313"/>
                    <a:pt x="294" y="313"/>
                  </a:cubicBezTo>
                  <a:cubicBezTo>
                    <a:pt x="294" y="313"/>
                    <a:pt x="369" y="246"/>
                    <a:pt x="311" y="195"/>
                  </a:cubicBezTo>
                  <a:cubicBezTo>
                    <a:pt x="254" y="144"/>
                    <a:pt x="179" y="113"/>
                    <a:pt x="179" y="113"/>
                  </a:cubicBezTo>
                  <a:cubicBezTo>
                    <a:pt x="179" y="113"/>
                    <a:pt x="167" y="11"/>
                    <a:pt x="0" y="0"/>
                  </a:cubicBezTo>
                  <a:cubicBezTo>
                    <a:pt x="6" y="31"/>
                    <a:pt x="17" y="62"/>
                    <a:pt x="46" y="88"/>
                  </a:cubicBezTo>
                  <a:cubicBezTo>
                    <a:pt x="69" y="113"/>
                    <a:pt x="81" y="139"/>
                    <a:pt x="69" y="159"/>
                  </a:cubicBezTo>
                  <a:cubicBezTo>
                    <a:pt x="52" y="195"/>
                    <a:pt x="17" y="221"/>
                    <a:pt x="23" y="257"/>
                  </a:cubicBezTo>
                  <a:cubicBezTo>
                    <a:pt x="23" y="277"/>
                    <a:pt x="46" y="293"/>
                    <a:pt x="58" y="313"/>
                  </a:cubicBezTo>
                  <a:cubicBezTo>
                    <a:pt x="58" y="323"/>
                    <a:pt x="58" y="339"/>
                    <a:pt x="58" y="349"/>
                  </a:cubicBezTo>
                  <a:cubicBezTo>
                    <a:pt x="58" y="364"/>
                    <a:pt x="58" y="385"/>
                    <a:pt x="69" y="400"/>
                  </a:cubicBezTo>
                  <a:cubicBezTo>
                    <a:pt x="87" y="426"/>
                    <a:pt x="92" y="441"/>
                    <a:pt x="98" y="472"/>
                  </a:cubicBezTo>
                  <a:cubicBezTo>
                    <a:pt x="110" y="503"/>
                    <a:pt x="150" y="528"/>
                    <a:pt x="161" y="559"/>
                  </a:cubicBezTo>
                  <a:cubicBezTo>
                    <a:pt x="173" y="580"/>
                    <a:pt x="173" y="605"/>
                    <a:pt x="179" y="631"/>
                  </a:cubicBezTo>
                  <a:cubicBezTo>
                    <a:pt x="179" y="677"/>
                    <a:pt x="190" y="723"/>
                    <a:pt x="179" y="769"/>
                  </a:cubicBezTo>
                  <a:cubicBezTo>
                    <a:pt x="179" y="790"/>
                    <a:pt x="167" y="805"/>
                    <a:pt x="150" y="820"/>
                  </a:cubicBezTo>
                  <a:cubicBezTo>
                    <a:pt x="167" y="825"/>
                    <a:pt x="184" y="820"/>
                    <a:pt x="202" y="815"/>
                  </a:cubicBezTo>
                  <a:cubicBezTo>
                    <a:pt x="259" y="800"/>
                    <a:pt x="369" y="723"/>
                    <a:pt x="369" y="661"/>
                  </a:cubicBezTo>
                  <a:cubicBezTo>
                    <a:pt x="380" y="590"/>
                    <a:pt x="328" y="569"/>
                    <a:pt x="328"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79" name="Freeform 118">
              <a:extLst>
                <a:ext uri="{FF2B5EF4-FFF2-40B4-BE49-F238E27FC236}">
                  <a16:creationId xmlns:a16="http://schemas.microsoft.com/office/drawing/2014/main" xmlns="" id="{2E4E9241-6DED-4022-AB6C-4A32FFC8054A}"/>
                </a:ext>
              </a:extLst>
            </p:cNvPr>
            <p:cNvSpPr>
              <a:spLocks/>
            </p:cNvSpPr>
            <p:nvPr/>
          </p:nvSpPr>
          <p:spPr bwMode="auto">
            <a:xfrm>
              <a:off x="1947" y="2627"/>
              <a:ext cx="48" cy="80"/>
            </a:xfrm>
            <a:custGeom>
              <a:avLst/>
              <a:gdLst>
                <a:gd name="T0" fmla="*/ 0 w 400"/>
                <a:gd name="T1" fmla="*/ 0 h 667"/>
                <a:gd name="T2" fmla="*/ 1 w 400"/>
                <a:gd name="T3" fmla="*/ 0 h 667"/>
                <a:gd name="T4" fmla="*/ 1 w 400"/>
                <a:gd name="T5" fmla="*/ 0 h 667"/>
                <a:gd name="T6" fmla="*/ 1 w 400"/>
                <a:gd name="T7" fmla="*/ 0 h 667"/>
                <a:gd name="T8" fmla="*/ 1 w 400"/>
                <a:gd name="T9" fmla="*/ 0 h 667"/>
                <a:gd name="T10" fmla="*/ 1 w 400"/>
                <a:gd name="T11" fmla="*/ 1 h 667"/>
                <a:gd name="T12" fmla="*/ 1 w 400"/>
                <a:gd name="T13" fmla="*/ 1 h 667"/>
                <a:gd name="T14" fmla="*/ 0 w 400"/>
                <a:gd name="T15" fmla="*/ 1 h 667"/>
                <a:gd name="T16" fmla="*/ 0 w 400"/>
                <a:gd name="T17" fmla="*/ 1 h 667"/>
                <a:gd name="T18" fmla="*/ 0 w 400"/>
                <a:gd name="T19" fmla="*/ 1 h 667"/>
                <a:gd name="T20" fmla="*/ 0 w 400"/>
                <a:gd name="T21" fmla="*/ 1 h 667"/>
                <a:gd name="T22" fmla="*/ 0 w 400"/>
                <a:gd name="T23" fmla="*/ 0 h 667"/>
                <a:gd name="T24" fmla="*/ 0 w 400"/>
                <a:gd name="T25" fmla="*/ 0 h 667"/>
                <a:gd name="T26" fmla="*/ 0 w 400"/>
                <a:gd name="T27" fmla="*/ 0 h 667"/>
                <a:gd name="T28" fmla="*/ 0 w 400"/>
                <a:gd name="T29" fmla="*/ 0 h 667"/>
                <a:gd name="T30" fmla="*/ 0 w 400"/>
                <a:gd name="T31" fmla="*/ 0 h 667"/>
                <a:gd name="T32" fmla="*/ 0 w 400"/>
                <a:gd name="T33" fmla="*/ 0 h 667"/>
                <a:gd name="T34" fmla="*/ 0 w 400"/>
                <a:gd name="T35" fmla="*/ 0 h 667"/>
                <a:gd name="T36" fmla="*/ 0 w 400"/>
                <a:gd name="T37" fmla="*/ 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67">
                  <a:moveTo>
                    <a:pt x="265" y="119"/>
                  </a:moveTo>
                  <a:cubicBezTo>
                    <a:pt x="281" y="124"/>
                    <a:pt x="304" y="124"/>
                    <a:pt x="321" y="114"/>
                  </a:cubicBezTo>
                  <a:cubicBezTo>
                    <a:pt x="327" y="109"/>
                    <a:pt x="343" y="109"/>
                    <a:pt x="355" y="103"/>
                  </a:cubicBezTo>
                  <a:cubicBezTo>
                    <a:pt x="400" y="93"/>
                    <a:pt x="400" y="93"/>
                    <a:pt x="400" y="93"/>
                  </a:cubicBezTo>
                  <a:cubicBezTo>
                    <a:pt x="394" y="129"/>
                    <a:pt x="332" y="145"/>
                    <a:pt x="315" y="186"/>
                  </a:cubicBezTo>
                  <a:cubicBezTo>
                    <a:pt x="298" y="331"/>
                    <a:pt x="327" y="465"/>
                    <a:pt x="321" y="600"/>
                  </a:cubicBezTo>
                  <a:cubicBezTo>
                    <a:pt x="343" y="625"/>
                    <a:pt x="360" y="625"/>
                    <a:pt x="377" y="656"/>
                  </a:cubicBezTo>
                  <a:cubicBezTo>
                    <a:pt x="355" y="662"/>
                    <a:pt x="321" y="656"/>
                    <a:pt x="304" y="656"/>
                  </a:cubicBezTo>
                  <a:cubicBezTo>
                    <a:pt x="293" y="646"/>
                    <a:pt x="265" y="631"/>
                    <a:pt x="236" y="641"/>
                  </a:cubicBezTo>
                  <a:cubicBezTo>
                    <a:pt x="225" y="667"/>
                    <a:pt x="169" y="651"/>
                    <a:pt x="135" y="656"/>
                  </a:cubicBezTo>
                  <a:cubicBezTo>
                    <a:pt x="208" y="620"/>
                    <a:pt x="186" y="569"/>
                    <a:pt x="203" y="522"/>
                  </a:cubicBezTo>
                  <a:cubicBezTo>
                    <a:pt x="208" y="439"/>
                    <a:pt x="225" y="372"/>
                    <a:pt x="208" y="295"/>
                  </a:cubicBezTo>
                  <a:cubicBezTo>
                    <a:pt x="169" y="259"/>
                    <a:pt x="107" y="233"/>
                    <a:pt x="73" y="191"/>
                  </a:cubicBezTo>
                  <a:cubicBezTo>
                    <a:pt x="62" y="176"/>
                    <a:pt x="0" y="150"/>
                    <a:pt x="39" y="140"/>
                  </a:cubicBezTo>
                  <a:cubicBezTo>
                    <a:pt x="90" y="171"/>
                    <a:pt x="152" y="207"/>
                    <a:pt x="191" y="248"/>
                  </a:cubicBezTo>
                  <a:cubicBezTo>
                    <a:pt x="197" y="253"/>
                    <a:pt x="208" y="253"/>
                    <a:pt x="220" y="253"/>
                  </a:cubicBezTo>
                  <a:cubicBezTo>
                    <a:pt x="225" y="248"/>
                    <a:pt x="225" y="248"/>
                    <a:pt x="225" y="248"/>
                  </a:cubicBezTo>
                  <a:cubicBezTo>
                    <a:pt x="236" y="171"/>
                    <a:pt x="186" y="21"/>
                    <a:pt x="248" y="0"/>
                  </a:cubicBezTo>
                  <a:lnTo>
                    <a:pt x="265" y="119"/>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80" name="Freeform 119">
              <a:extLst>
                <a:ext uri="{FF2B5EF4-FFF2-40B4-BE49-F238E27FC236}">
                  <a16:creationId xmlns:a16="http://schemas.microsoft.com/office/drawing/2014/main" xmlns="" id="{349B0585-CC45-49A0-8AF9-7BD72F9D4194}"/>
                </a:ext>
              </a:extLst>
            </p:cNvPr>
            <p:cNvSpPr>
              <a:spLocks/>
            </p:cNvSpPr>
            <p:nvPr/>
          </p:nvSpPr>
          <p:spPr bwMode="auto">
            <a:xfrm>
              <a:off x="1306" y="2704"/>
              <a:ext cx="88" cy="99"/>
            </a:xfrm>
            <a:custGeom>
              <a:avLst/>
              <a:gdLst>
                <a:gd name="T0" fmla="*/ 1 w 734"/>
                <a:gd name="T1" fmla="*/ 1 h 825"/>
                <a:gd name="T2" fmla="*/ 1 w 734"/>
                <a:gd name="T3" fmla="*/ 1 h 825"/>
                <a:gd name="T4" fmla="*/ 1 w 734"/>
                <a:gd name="T5" fmla="*/ 1 h 825"/>
                <a:gd name="T6" fmla="*/ 1 w 734"/>
                <a:gd name="T7" fmla="*/ 1 h 825"/>
                <a:gd name="T8" fmla="*/ 1 w 734"/>
                <a:gd name="T9" fmla="*/ 1 h 825"/>
                <a:gd name="T10" fmla="*/ 1 w 734"/>
                <a:gd name="T11" fmla="*/ 1 h 825"/>
                <a:gd name="T12" fmla="*/ 1 w 734"/>
                <a:gd name="T13" fmla="*/ 0 h 825"/>
                <a:gd name="T14" fmla="*/ 1 w 734"/>
                <a:gd name="T15" fmla="*/ 0 h 825"/>
                <a:gd name="T16" fmla="*/ 1 w 734"/>
                <a:gd name="T17" fmla="*/ 0 h 825"/>
                <a:gd name="T18" fmla="*/ 1 w 734"/>
                <a:gd name="T19" fmla="*/ 0 h 825"/>
                <a:gd name="T20" fmla="*/ 1 w 734"/>
                <a:gd name="T21" fmla="*/ 0 h 825"/>
                <a:gd name="T22" fmla="*/ 1 w 734"/>
                <a:gd name="T23" fmla="*/ 0 h 825"/>
                <a:gd name="T24" fmla="*/ 0 w 734"/>
                <a:gd name="T25" fmla="*/ 0 h 825"/>
                <a:gd name="T26" fmla="*/ 0 w 734"/>
                <a:gd name="T27" fmla="*/ 0 h 825"/>
                <a:gd name="T28" fmla="*/ 0 w 734"/>
                <a:gd name="T29" fmla="*/ 1 h 825"/>
                <a:gd name="T30" fmla="*/ 0 w 734"/>
                <a:gd name="T31" fmla="*/ 1 h 825"/>
                <a:gd name="T32" fmla="*/ 0 w 734"/>
                <a:gd name="T33" fmla="*/ 1 h 825"/>
                <a:gd name="T34" fmla="*/ 0 w 734"/>
                <a:gd name="T35" fmla="*/ 1 h 825"/>
                <a:gd name="T36" fmla="*/ 0 w 734"/>
                <a:gd name="T37" fmla="*/ 1 h 825"/>
                <a:gd name="T38" fmla="*/ 1 w 734"/>
                <a:gd name="T39" fmla="*/ 1 h 825"/>
                <a:gd name="T40" fmla="*/ 1 w 734"/>
                <a:gd name="T41" fmla="*/ 1 h 825"/>
                <a:gd name="T42" fmla="*/ 1 w 734"/>
                <a:gd name="T43" fmla="*/ 1 h 825"/>
                <a:gd name="T44" fmla="*/ 1 w 734"/>
                <a:gd name="T45" fmla="*/ 1 h 825"/>
                <a:gd name="T46" fmla="*/ 1 w 734"/>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25">
                  <a:moveTo>
                    <a:pt x="722" y="631"/>
                  </a:moveTo>
                  <a:cubicBezTo>
                    <a:pt x="717" y="611"/>
                    <a:pt x="717" y="580"/>
                    <a:pt x="705" y="560"/>
                  </a:cubicBezTo>
                  <a:cubicBezTo>
                    <a:pt x="688" y="529"/>
                    <a:pt x="649" y="504"/>
                    <a:pt x="643" y="473"/>
                  </a:cubicBezTo>
                  <a:cubicBezTo>
                    <a:pt x="637" y="443"/>
                    <a:pt x="631" y="428"/>
                    <a:pt x="614" y="402"/>
                  </a:cubicBezTo>
                  <a:cubicBezTo>
                    <a:pt x="603" y="387"/>
                    <a:pt x="603" y="366"/>
                    <a:pt x="597" y="351"/>
                  </a:cubicBezTo>
                  <a:cubicBezTo>
                    <a:pt x="597" y="341"/>
                    <a:pt x="603" y="326"/>
                    <a:pt x="597" y="316"/>
                  </a:cubicBezTo>
                  <a:cubicBezTo>
                    <a:pt x="592" y="295"/>
                    <a:pt x="569" y="280"/>
                    <a:pt x="563" y="260"/>
                  </a:cubicBezTo>
                  <a:cubicBezTo>
                    <a:pt x="563" y="224"/>
                    <a:pt x="597" y="198"/>
                    <a:pt x="609" y="168"/>
                  </a:cubicBezTo>
                  <a:cubicBezTo>
                    <a:pt x="626" y="142"/>
                    <a:pt x="614" y="117"/>
                    <a:pt x="592" y="91"/>
                  </a:cubicBezTo>
                  <a:cubicBezTo>
                    <a:pt x="563" y="66"/>
                    <a:pt x="546" y="35"/>
                    <a:pt x="546" y="5"/>
                  </a:cubicBezTo>
                  <a:cubicBezTo>
                    <a:pt x="541" y="5"/>
                    <a:pt x="541" y="5"/>
                    <a:pt x="541" y="5"/>
                  </a:cubicBezTo>
                  <a:cubicBezTo>
                    <a:pt x="404" y="0"/>
                    <a:pt x="381" y="46"/>
                    <a:pt x="381" y="46"/>
                  </a:cubicBezTo>
                  <a:cubicBezTo>
                    <a:pt x="381" y="46"/>
                    <a:pt x="279" y="51"/>
                    <a:pt x="234" y="97"/>
                  </a:cubicBezTo>
                  <a:cubicBezTo>
                    <a:pt x="188" y="147"/>
                    <a:pt x="160" y="249"/>
                    <a:pt x="160" y="249"/>
                  </a:cubicBezTo>
                  <a:cubicBezTo>
                    <a:pt x="160" y="249"/>
                    <a:pt x="0" y="397"/>
                    <a:pt x="23" y="438"/>
                  </a:cubicBezTo>
                  <a:cubicBezTo>
                    <a:pt x="46" y="479"/>
                    <a:pt x="80" y="489"/>
                    <a:pt x="80" y="489"/>
                  </a:cubicBezTo>
                  <a:cubicBezTo>
                    <a:pt x="80" y="489"/>
                    <a:pt x="35" y="540"/>
                    <a:pt x="74" y="611"/>
                  </a:cubicBezTo>
                  <a:cubicBezTo>
                    <a:pt x="114" y="682"/>
                    <a:pt x="137" y="677"/>
                    <a:pt x="137" y="677"/>
                  </a:cubicBezTo>
                  <a:cubicBezTo>
                    <a:pt x="137" y="677"/>
                    <a:pt x="108" y="738"/>
                    <a:pt x="194" y="769"/>
                  </a:cubicBezTo>
                  <a:cubicBezTo>
                    <a:pt x="285" y="804"/>
                    <a:pt x="393" y="804"/>
                    <a:pt x="393" y="804"/>
                  </a:cubicBezTo>
                  <a:cubicBezTo>
                    <a:pt x="609" y="810"/>
                    <a:pt x="609" y="810"/>
                    <a:pt x="609" y="810"/>
                  </a:cubicBezTo>
                  <a:cubicBezTo>
                    <a:pt x="609" y="810"/>
                    <a:pt x="649" y="820"/>
                    <a:pt x="694" y="825"/>
                  </a:cubicBezTo>
                  <a:cubicBezTo>
                    <a:pt x="705" y="804"/>
                    <a:pt x="722" y="789"/>
                    <a:pt x="722" y="769"/>
                  </a:cubicBezTo>
                  <a:cubicBezTo>
                    <a:pt x="734" y="723"/>
                    <a:pt x="722" y="677"/>
                    <a:pt x="722" y="631"/>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81" name="Freeform 120">
              <a:extLst>
                <a:ext uri="{FF2B5EF4-FFF2-40B4-BE49-F238E27FC236}">
                  <a16:creationId xmlns:a16="http://schemas.microsoft.com/office/drawing/2014/main" xmlns="" id="{B88E1FCE-3D9E-403D-BFD2-5537B12CF1A4}"/>
                </a:ext>
              </a:extLst>
            </p:cNvPr>
            <p:cNvSpPr>
              <a:spLocks/>
            </p:cNvSpPr>
            <p:nvPr/>
          </p:nvSpPr>
          <p:spPr bwMode="auto">
            <a:xfrm>
              <a:off x="1372" y="2705"/>
              <a:ext cx="46" cy="98"/>
            </a:xfrm>
            <a:custGeom>
              <a:avLst/>
              <a:gdLst>
                <a:gd name="T0" fmla="*/ 1 w 384"/>
                <a:gd name="T1" fmla="*/ 1 h 817"/>
                <a:gd name="T2" fmla="*/ 1 w 384"/>
                <a:gd name="T3" fmla="*/ 1 h 817"/>
                <a:gd name="T4" fmla="*/ 0 w 384"/>
                <a:gd name="T5" fmla="*/ 0 h 817"/>
                <a:gd name="T6" fmla="*/ 0 w 384"/>
                <a:gd name="T7" fmla="*/ 0 h 817"/>
                <a:gd name="T8" fmla="*/ 0 w 384"/>
                <a:gd name="T9" fmla="*/ 0 h 817"/>
                <a:gd name="T10" fmla="*/ 0 w 384"/>
                <a:gd name="T11" fmla="*/ 0 h 817"/>
                <a:gd name="T12" fmla="*/ 0 w 384"/>
                <a:gd name="T13" fmla="*/ 0 h 817"/>
                <a:gd name="T14" fmla="*/ 0 w 384"/>
                <a:gd name="T15" fmla="*/ 0 h 817"/>
                <a:gd name="T16" fmla="*/ 0 w 384"/>
                <a:gd name="T17" fmla="*/ 0 h 817"/>
                <a:gd name="T18" fmla="*/ 0 w 384"/>
                <a:gd name="T19" fmla="*/ 0 h 817"/>
                <a:gd name="T20" fmla="*/ 0 w 384"/>
                <a:gd name="T21" fmla="*/ 1 h 817"/>
                <a:gd name="T22" fmla="*/ 0 w 384"/>
                <a:gd name="T23" fmla="*/ 1 h 817"/>
                <a:gd name="T24" fmla="*/ 0 w 384"/>
                <a:gd name="T25" fmla="*/ 1 h 817"/>
                <a:gd name="T26" fmla="*/ 0 w 384"/>
                <a:gd name="T27" fmla="*/ 1 h 817"/>
                <a:gd name="T28" fmla="*/ 0 w 384"/>
                <a:gd name="T29" fmla="*/ 1 h 817"/>
                <a:gd name="T30" fmla="*/ 0 w 384"/>
                <a:gd name="T31" fmla="*/ 1 h 817"/>
                <a:gd name="T32" fmla="*/ 0 w 384"/>
                <a:gd name="T33" fmla="*/ 1 h 817"/>
                <a:gd name="T34" fmla="*/ 0 w 384"/>
                <a:gd name="T35" fmla="*/ 1 h 817"/>
                <a:gd name="T36" fmla="*/ 1 w 384"/>
                <a:gd name="T37" fmla="*/ 1 h 817"/>
                <a:gd name="T38" fmla="*/ 1 w 384"/>
                <a:gd name="T39" fmla="*/ 1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4" h="817">
                  <a:moveTo>
                    <a:pt x="322" y="563"/>
                  </a:moveTo>
                  <a:cubicBezTo>
                    <a:pt x="322" y="563"/>
                    <a:pt x="384" y="543"/>
                    <a:pt x="367" y="441"/>
                  </a:cubicBezTo>
                  <a:cubicBezTo>
                    <a:pt x="350" y="345"/>
                    <a:pt x="288" y="310"/>
                    <a:pt x="288" y="310"/>
                  </a:cubicBezTo>
                  <a:cubicBezTo>
                    <a:pt x="288" y="310"/>
                    <a:pt x="356" y="244"/>
                    <a:pt x="305" y="193"/>
                  </a:cubicBezTo>
                  <a:cubicBezTo>
                    <a:pt x="249" y="142"/>
                    <a:pt x="175" y="112"/>
                    <a:pt x="175" y="112"/>
                  </a:cubicBezTo>
                  <a:cubicBezTo>
                    <a:pt x="175" y="112"/>
                    <a:pt x="164" y="10"/>
                    <a:pt x="0" y="0"/>
                  </a:cubicBezTo>
                  <a:cubicBezTo>
                    <a:pt x="0" y="31"/>
                    <a:pt x="17" y="61"/>
                    <a:pt x="46" y="86"/>
                  </a:cubicBezTo>
                  <a:cubicBezTo>
                    <a:pt x="68" y="112"/>
                    <a:pt x="79" y="137"/>
                    <a:pt x="62" y="162"/>
                  </a:cubicBezTo>
                  <a:cubicBezTo>
                    <a:pt x="51" y="193"/>
                    <a:pt x="17" y="218"/>
                    <a:pt x="17" y="254"/>
                  </a:cubicBezTo>
                  <a:cubicBezTo>
                    <a:pt x="23" y="274"/>
                    <a:pt x="46" y="289"/>
                    <a:pt x="51" y="310"/>
                  </a:cubicBezTo>
                  <a:cubicBezTo>
                    <a:pt x="57" y="320"/>
                    <a:pt x="51" y="335"/>
                    <a:pt x="51" y="345"/>
                  </a:cubicBezTo>
                  <a:cubicBezTo>
                    <a:pt x="57" y="360"/>
                    <a:pt x="57" y="381"/>
                    <a:pt x="68" y="396"/>
                  </a:cubicBezTo>
                  <a:cubicBezTo>
                    <a:pt x="85" y="421"/>
                    <a:pt x="91" y="436"/>
                    <a:pt x="96" y="467"/>
                  </a:cubicBezTo>
                  <a:cubicBezTo>
                    <a:pt x="102" y="497"/>
                    <a:pt x="141" y="523"/>
                    <a:pt x="158" y="553"/>
                  </a:cubicBezTo>
                  <a:cubicBezTo>
                    <a:pt x="170" y="573"/>
                    <a:pt x="170" y="604"/>
                    <a:pt x="175" y="624"/>
                  </a:cubicBezTo>
                  <a:cubicBezTo>
                    <a:pt x="175" y="670"/>
                    <a:pt x="186" y="715"/>
                    <a:pt x="175" y="761"/>
                  </a:cubicBezTo>
                  <a:cubicBezTo>
                    <a:pt x="175" y="781"/>
                    <a:pt x="158" y="797"/>
                    <a:pt x="147" y="817"/>
                  </a:cubicBezTo>
                  <a:cubicBezTo>
                    <a:pt x="164" y="817"/>
                    <a:pt x="181" y="812"/>
                    <a:pt x="198" y="812"/>
                  </a:cubicBezTo>
                  <a:cubicBezTo>
                    <a:pt x="254" y="791"/>
                    <a:pt x="356" y="715"/>
                    <a:pt x="361" y="654"/>
                  </a:cubicBezTo>
                  <a:cubicBezTo>
                    <a:pt x="367" y="583"/>
                    <a:pt x="322" y="563"/>
                    <a:pt x="322" y="563"/>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82" name="Freeform 121">
              <a:extLst>
                <a:ext uri="{FF2B5EF4-FFF2-40B4-BE49-F238E27FC236}">
                  <a16:creationId xmlns:a16="http://schemas.microsoft.com/office/drawing/2014/main" xmlns="" id="{EDBF2B98-854F-4280-8C51-E2CD93E0365B}"/>
                </a:ext>
              </a:extLst>
            </p:cNvPr>
            <p:cNvSpPr>
              <a:spLocks/>
            </p:cNvSpPr>
            <p:nvPr/>
          </p:nvSpPr>
          <p:spPr bwMode="auto">
            <a:xfrm>
              <a:off x="1335" y="2764"/>
              <a:ext cx="48" cy="79"/>
            </a:xfrm>
            <a:custGeom>
              <a:avLst/>
              <a:gdLst>
                <a:gd name="T0" fmla="*/ 0 w 400"/>
                <a:gd name="T1" fmla="*/ 0 h 658"/>
                <a:gd name="T2" fmla="*/ 1 w 400"/>
                <a:gd name="T3" fmla="*/ 0 h 658"/>
                <a:gd name="T4" fmla="*/ 1 w 400"/>
                <a:gd name="T5" fmla="*/ 0 h 658"/>
                <a:gd name="T6" fmla="*/ 1 w 400"/>
                <a:gd name="T7" fmla="*/ 0 h 658"/>
                <a:gd name="T8" fmla="*/ 1 w 400"/>
                <a:gd name="T9" fmla="*/ 0 h 658"/>
                <a:gd name="T10" fmla="*/ 1 w 400"/>
                <a:gd name="T11" fmla="*/ 1 h 658"/>
                <a:gd name="T12" fmla="*/ 1 w 400"/>
                <a:gd name="T13" fmla="*/ 1 h 658"/>
                <a:gd name="T14" fmla="*/ 0 w 400"/>
                <a:gd name="T15" fmla="*/ 1 h 658"/>
                <a:gd name="T16" fmla="*/ 0 w 400"/>
                <a:gd name="T17" fmla="*/ 1 h 658"/>
                <a:gd name="T18" fmla="*/ 0 w 400"/>
                <a:gd name="T19" fmla="*/ 1 h 658"/>
                <a:gd name="T20" fmla="*/ 0 w 400"/>
                <a:gd name="T21" fmla="*/ 1 h 658"/>
                <a:gd name="T22" fmla="*/ 0 w 400"/>
                <a:gd name="T23" fmla="*/ 0 h 658"/>
                <a:gd name="T24" fmla="*/ 0 w 400"/>
                <a:gd name="T25" fmla="*/ 0 h 658"/>
                <a:gd name="T26" fmla="*/ 0 w 400"/>
                <a:gd name="T27" fmla="*/ 0 h 658"/>
                <a:gd name="T28" fmla="*/ 0 w 400"/>
                <a:gd name="T29" fmla="*/ 0 h 658"/>
                <a:gd name="T30" fmla="*/ 0 w 400"/>
                <a:gd name="T31" fmla="*/ 0 h 658"/>
                <a:gd name="T32" fmla="*/ 0 w 400"/>
                <a:gd name="T33" fmla="*/ 0 h 658"/>
                <a:gd name="T34" fmla="*/ 0 w 400"/>
                <a:gd name="T35" fmla="*/ 0 h 658"/>
                <a:gd name="T36" fmla="*/ 0 w 400"/>
                <a:gd name="T37" fmla="*/ 0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8">
                  <a:moveTo>
                    <a:pt x="269" y="117"/>
                  </a:moveTo>
                  <a:cubicBezTo>
                    <a:pt x="286" y="127"/>
                    <a:pt x="309" y="122"/>
                    <a:pt x="326" y="117"/>
                  </a:cubicBezTo>
                  <a:cubicBezTo>
                    <a:pt x="332" y="107"/>
                    <a:pt x="349" y="107"/>
                    <a:pt x="360" y="102"/>
                  </a:cubicBezTo>
                  <a:cubicBezTo>
                    <a:pt x="400" y="92"/>
                    <a:pt x="400" y="92"/>
                    <a:pt x="400" y="92"/>
                  </a:cubicBezTo>
                  <a:cubicBezTo>
                    <a:pt x="400" y="127"/>
                    <a:pt x="337" y="143"/>
                    <a:pt x="320" y="184"/>
                  </a:cubicBezTo>
                  <a:cubicBezTo>
                    <a:pt x="303" y="326"/>
                    <a:pt x="332" y="459"/>
                    <a:pt x="326" y="592"/>
                  </a:cubicBezTo>
                  <a:cubicBezTo>
                    <a:pt x="349" y="617"/>
                    <a:pt x="366" y="617"/>
                    <a:pt x="377" y="648"/>
                  </a:cubicBezTo>
                  <a:cubicBezTo>
                    <a:pt x="360" y="653"/>
                    <a:pt x="326" y="648"/>
                    <a:pt x="309" y="648"/>
                  </a:cubicBezTo>
                  <a:cubicBezTo>
                    <a:pt x="297" y="638"/>
                    <a:pt x="269" y="628"/>
                    <a:pt x="240" y="633"/>
                  </a:cubicBezTo>
                  <a:cubicBezTo>
                    <a:pt x="229" y="658"/>
                    <a:pt x="172" y="643"/>
                    <a:pt x="137" y="648"/>
                  </a:cubicBezTo>
                  <a:cubicBezTo>
                    <a:pt x="212" y="612"/>
                    <a:pt x="189" y="561"/>
                    <a:pt x="206" y="515"/>
                  </a:cubicBezTo>
                  <a:cubicBezTo>
                    <a:pt x="212" y="434"/>
                    <a:pt x="229" y="367"/>
                    <a:pt x="212" y="291"/>
                  </a:cubicBezTo>
                  <a:cubicBezTo>
                    <a:pt x="172" y="255"/>
                    <a:pt x="109" y="229"/>
                    <a:pt x="74" y="189"/>
                  </a:cubicBezTo>
                  <a:cubicBezTo>
                    <a:pt x="63" y="173"/>
                    <a:pt x="0" y="148"/>
                    <a:pt x="34" y="138"/>
                  </a:cubicBezTo>
                  <a:cubicBezTo>
                    <a:pt x="92" y="168"/>
                    <a:pt x="154" y="204"/>
                    <a:pt x="194" y="245"/>
                  </a:cubicBezTo>
                  <a:cubicBezTo>
                    <a:pt x="200" y="250"/>
                    <a:pt x="206" y="250"/>
                    <a:pt x="217" y="250"/>
                  </a:cubicBezTo>
                  <a:cubicBezTo>
                    <a:pt x="229" y="245"/>
                    <a:pt x="229" y="245"/>
                    <a:pt x="229" y="245"/>
                  </a:cubicBezTo>
                  <a:cubicBezTo>
                    <a:pt x="240" y="168"/>
                    <a:pt x="189" y="20"/>
                    <a:pt x="246" y="0"/>
                  </a:cubicBezTo>
                  <a:lnTo>
                    <a:pt x="269" y="117"/>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83" name="Freeform 122">
              <a:extLst>
                <a:ext uri="{FF2B5EF4-FFF2-40B4-BE49-F238E27FC236}">
                  <a16:creationId xmlns:a16="http://schemas.microsoft.com/office/drawing/2014/main" xmlns="" id="{9C26756C-4BFA-4E7D-B407-69EED4B17C22}"/>
                </a:ext>
              </a:extLst>
            </p:cNvPr>
            <p:cNvSpPr>
              <a:spLocks/>
            </p:cNvSpPr>
            <p:nvPr/>
          </p:nvSpPr>
          <p:spPr bwMode="auto">
            <a:xfrm>
              <a:off x="1271" y="2803"/>
              <a:ext cx="88" cy="99"/>
            </a:xfrm>
            <a:custGeom>
              <a:avLst/>
              <a:gdLst>
                <a:gd name="T0" fmla="*/ 5 w 367"/>
                <a:gd name="T1" fmla="*/ 4 h 412"/>
                <a:gd name="T2" fmla="*/ 5 w 367"/>
                <a:gd name="T3" fmla="*/ 4 h 412"/>
                <a:gd name="T4" fmla="*/ 4 w 367"/>
                <a:gd name="T5" fmla="*/ 3 h 412"/>
                <a:gd name="T6" fmla="*/ 4 w 367"/>
                <a:gd name="T7" fmla="*/ 3 h 412"/>
                <a:gd name="T8" fmla="*/ 4 w 367"/>
                <a:gd name="T9" fmla="*/ 2 h 412"/>
                <a:gd name="T10" fmla="*/ 4 w 367"/>
                <a:gd name="T11" fmla="*/ 2 h 412"/>
                <a:gd name="T12" fmla="*/ 4 w 367"/>
                <a:gd name="T13" fmla="*/ 2 h 412"/>
                <a:gd name="T14" fmla="*/ 4 w 367"/>
                <a:gd name="T15" fmla="*/ 1 h 412"/>
                <a:gd name="T16" fmla="*/ 4 w 367"/>
                <a:gd name="T17" fmla="*/ 1 h 412"/>
                <a:gd name="T18" fmla="*/ 4 w 367"/>
                <a:gd name="T19" fmla="*/ 0 h 412"/>
                <a:gd name="T20" fmla="*/ 4 w 367"/>
                <a:gd name="T21" fmla="*/ 0 h 412"/>
                <a:gd name="T22" fmla="*/ 3 w 367"/>
                <a:gd name="T23" fmla="*/ 0 h 412"/>
                <a:gd name="T24" fmla="*/ 2 w 367"/>
                <a:gd name="T25" fmla="*/ 1 h 412"/>
                <a:gd name="T26" fmla="*/ 1 w 367"/>
                <a:gd name="T27" fmla="*/ 2 h 412"/>
                <a:gd name="T28" fmla="*/ 0 w 367"/>
                <a:gd name="T29" fmla="*/ 3 h 412"/>
                <a:gd name="T30" fmla="*/ 0 w 367"/>
                <a:gd name="T31" fmla="*/ 3 h 412"/>
                <a:gd name="T32" fmla="*/ 0 w 367"/>
                <a:gd name="T33" fmla="*/ 4 h 412"/>
                <a:gd name="T34" fmla="*/ 1 w 367"/>
                <a:gd name="T35" fmla="*/ 5 h 412"/>
                <a:gd name="T36" fmla="*/ 1 w 367"/>
                <a:gd name="T37" fmla="*/ 5 h 412"/>
                <a:gd name="T38" fmla="*/ 3 w 367"/>
                <a:gd name="T39" fmla="*/ 6 h 412"/>
                <a:gd name="T40" fmla="*/ 4 w 367"/>
                <a:gd name="T41" fmla="*/ 6 h 412"/>
                <a:gd name="T42" fmla="*/ 5 w 367"/>
                <a:gd name="T43" fmla="*/ 6 h 412"/>
                <a:gd name="T44" fmla="*/ 5 w 367"/>
                <a:gd name="T45" fmla="*/ 5 h 412"/>
                <a:gd name="T46" fmla="*/ 5 w 367"/>
                <a:gd name="T47" fmla="*/ 4 h 4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7" h="412">
                  <a:moveTo>
                    <a:pt x="361" y="315"/>
                  </a:moveTo>
                  <a:cubicBezTo>
                    <a:pt x="358" y="305"/>
                    <a:pt x="358" y="292"/>
                    <a:pt x="352" y="279"/>
                  </a:cubicBezTo>
                  <a:cubicBezTo>
                    <a:pt x="347" y="264"/>
                    <a:pt x="327" y="251"/>
                    <a:pt x="321" y="235"/>
                  </a:cubicBezTo>
                  <a:cubicBezTo>
                    <a:pt x="318" y="220"/>
                    <a:pt x="315" y="212"/>
                    <a:pt x="307" y="199"/>
                  </a:cubicBezTo>
                  <a:cubicBezTo>
                    <a:pt x="301" y="192"/>
                    <a:pt x="301" y="184"/>
                    <a:pt x="301" y="174"/>
                  </a:cubicBezTo>
                  <a:cubicBezTo>
                    <a:pt x="301" y="169"/>
                    <a:pt x="304" y="161"/>
                    <a:pt x="301" y="156"/>
                  </a:cubicBezTo>
                  <a:cubicBezTo>
                    <a:pt x="295" y="146"/>
                    <a:pt x="284" y="138"/>
                    <a:pt x="284" y="128"/>
                  </a:cubicBezTo>
                  <a:cubicBezTo>
                    <a:pt x="281" y="110"/>
                    <a:pt x="298" y="97"/>
                    <a:pt x="307" y="82"/>
                  </a:cubicBezTo>
                  <a:cubicBezTo>
                    <a:pt x="312" y="69"/>
                    <a:pt x="307" y="56"/>
                    <a:pt x="295" y="46"/>
                  </a:cubicBezTo>
                  <a:cubicBezTo>
                    <a:pt x="281" y="30"/>
                    <a:pt x="275" y="15"/>
                    <a:pt x="272" y="2"/>
                  </a:cubicBezTo>
                  <a:cubicBezTo>
                    <a:pt x="269" y="0"/>
                    <a:pt x="269" y="0"/>
                    <a:pt x="269" y="0"/>
                  </a:cubicBezTo>
                  <a:cubicBezTo>
                    <a:pt x="201" y="0"/>
                    <a:pt x="189" y="20"/>
                    <a:pt x="189" y="20"/>
                  </a:cubicBezTo>
                  <a:cubicBezTo>
                    <a:pt x="189" y="20"/>
                    <a:pt x="138" y="23"/>
                    <a:pt x="118" y="48"/>
                  </a:cubicBezTo>
                  <a:cubicBezTo>
                    <a:pt x="95" y="71"/>
                    <a:pt x="77" y="123"/>
                    <a:pt x="77" y="123"/>
                  </a:cubicBezTo>
                  <a:cubicBezTo>
                    <a:pt x="77" y="123"/>
                    <a:pt x="0" y="197"/>
                    <a:pt x="12" y="217"/>
                  </a:cubicBezTo>
                  <a:cubicBezTo>
                    <a:pt x="20" y="238"/>
                    <a:pt x="37" y="246"/>
                    <a:pt x="37" y="246"/>
                  </a:cubicBezTo>
                  <a:cubicBezTo>
                    <a:pt x="37" y="246"/>
                    <a:pt x="14" y="269"/>
                    <a:pt x="35" y="305"/>
                  </a:cubicBezTo>
                  <a:cubicBezTo>
                    <a:pt x="55" y="340"/>
                    <a:pt x="66" y="338"/>
                    <a:pt x="66" y="338"/>
                  </a:cubicBezTo>
                  <a:cubicBezTo>
                    <a:pt x="66" y="338"/>
                    <a:pt x="52" y="369"/>
                    <a:pt x="98" y="387"/>
                  </a:cubicBezTo>
                  <a:cubicBezTo>
                    <a:pt x="141" y="402"/>
                    <a:pt x="195" y="402"/>
                    <a:pt x="195" y="402"/>
                  </a:cubicBezTo>
                  <a:cubicBezTo>
                    <a:pt x="304" y="404"/>
                    <a:pt x="304" y="404"/>
                    <a:pt x="304" y="404"/>
                  </a:cubicBezTo>
                  <a:cubicBezTo>
                    <a:pt x="304" y="404"/>
                    <a:pt x="324" y="410"/>
                    <a:pt x="347" y="412"/>
                  </a:cubicBezTo>
                  <a:cubicBezTo>
                    <a:pt x="355" y="402"/>
                    <a:pt x="361" y="394"/>
                    <a:pt x="364" y="384"/>
                  </a:cubicBezTo>
                  <a:cubicBezTo>
                    <a:pt x="367" y="363"/>
                    <a:pt x="364" y="338"/>
                    <a:pt x="361" y="31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84" name="Freeform 123">
              <a:extLst>
                <a:ext uri="{FF2B5EF4-FFF2-40B4-BE49-F238E27FC236}">
                  <a16:creationId xmlns:a16="http://schemas.microsoft.com/office/drawing/2014/main" xmlns="" id="{7D5BD48E-BF43-4535-95B0-6C3EA17EF44C}"/>
                </a:ext>
              </a:extLst>
            </p:cNvPr>
            <p:cNvSpPr>
              <a:spLocks/>
            </p:cNvSpPr>
            <p:nvPr/>
          </p:nvSpPr>
          <p:spPr bwMode="auto">
            <a:xfrm>
              <a:off x="1337" y="2803"/>
              <a:ext cx="47" cy="99"/>
            </a:xfrm>
            <a:custGeom>
              <a:avLst/>
              <a:gdLst>
                <a:gd name="T0" fmla="*/ 2 w 196"/>
                <a:gd name="T1" fmla="*/ 4 h 412"/>
                <a:gd name="T2" fmla="*/ 3 w 196"/>
                <a:gd name="T3" fmla="*/ 3 h 412"/>
                <a:gd name="T4" fmla="*/ 2 w 196"/>
                <a:gd name="T5" fmla="*/ 2 h 412"/>
                <a:gd name="T6" fmla="*/ 2 w 196"/>
                <a:gd name="T7" fmla="*/ 1 h 412"/>
                <a:gd name="T8" fmla="*/ 1 w 196"/>
                <a:gd name="T9" fmla="*/ 1 h 412"/>
                <a:gd name="T10" fmla="*/ 0 w 196"/>
                <a:gd name="T11" fmla="*/ 0 h 412"/>
                <a:gd name="T12" fmla="*/ 0 w 196"/>
                <a:gd name="T13" fmla="*/ 0 h 412"/>
                <a:gd name="T14" fmla="*/ 0 w 196"/>
                <a:gd name="T15" fmla="*/ 1 h 412"/>
                <a:gd name="T16" fmla="*/ 0 w 196"/>
                <a:gd name="T17" fmla="*/ 2 h 412"/>
                <a:gd name="T18" fmla="*/ 0 w 196"/>
                <a:gd name="T19" fmla="*/ 2 h 412"/>
                <a:gd name="T20" fmla="*/ 0 w 196"/>
                <a:gd name="T21" fmla="*/ 2 h 412"/>
                <a:gd name="T22" fmla="*/ 0 w 196"/>
                <a:gd name="T23" fmla="*/ 3 h 412"/>
                <a:gd name="T24" fmla="*/ 1 w 196"/>
                <a:gd name="T25" fmla="*/ 3 h 412"/>
                <a:gd name="T26" fmla="*/ 1 w 196"/>
                <a:gd name="T27" fmla="*/ 4 h 412"/>
                <a:gd name="T28" fmla="*/ 1 w 196"/>
                <a:gd name="T29" fmla="*/ 4 h 412"/>
                <a:gd name="T30" fmla="*/ 1 w 196"/>
                <a:gd name="T31" fmla="*/ 5 h 412"/>
                <a:gd name="T32" fmla="*/ 1 w 196"/>
                <a:gd name="T33" fmla="*/ 6 h 412"/>
                <a:gd name="T34" fmla="*/ 1 w 196"/>
                <a:gd name="T35" fmla="*/ 6 h 412"/>
                <a:gd name="T36" fmla="*/ 3 w 196"/>
                <a:gd name="T37" fmla="*/ 5 h 412"/>
                <a:gd name="T38" fmla="*/ 2 w 196"/>
                <a:gd name="T39" fmla="*/ 4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6" h="412">
                  <a:moveTo>
                    <a:pt x="162" y="286"/>
                  </a:moveTo>
                  <a:cubicBezTo>
                    <a:pt x="162" y="286"/>
                    <a:pt x="196" y="273"/>
                    <a:pt x="187" y="224"/>
                  </a:cubicBezTo>
                  <a:cubicBezTo>
                    <a:pt x="179" y="172"/>
                    <a:pt x="145" y="154"/>
                    <a:pt x="145" y="154"/>
                  </a:cubicBezTo>
                  <a:cubicBezTo>
                    <a:pt x="145" y="154"/>
                    <a:pt x="182" y="123"/>
                    <a:pt x="153" y="95"/>
                  </a:cubicBezTo>
                  <a:cubicBezTo>
                    <a:pt x="125" y="69"/>
                    <a:pt x="88" y="54"/>
                    <a:pt x="88" y="54"/>
                  </a:cubicBezTo>
                  <a:cubicBezTo>
                    <a:pt x="88" y="54"/>
                    <a:pt x="82" y="2"/>
                    <a:pt x="0" y="0"/>
                  </a:cubicBezTo>
                  <a:cubicBezTo>
                    <a:pt x="3" y="13"/>
                    <a:pt x="9" y="28"/>
                    <a:pt x="23" y="43"/>
                  </a:cubicBezTo>
                  <a:cubicBezTo>
                    <a:pt x="34" y="54"/>
                    <a:pt x="40" y="67"/>
                    <a:pt x="34" y="80"/>
                  </a:cubicBezTo>
                  <a:cubicBezTo>
                    <a:pt x="26" y="95"/>
                    <a:pt x="9" y="108"/>
                    <a:pt x="11" y="126"/>
                  </a:cubicBezTo>
                  <a:cubicBezTo>
                    <a:pt x="11" y="136"/>
                    <a:pt x="23" y="144"/>
                    <a:pt x="29" y="154"/>
                  </a:cubicBezTo>
                  <a:cubicBezTo>
                    <a:pt x="31" y="159"/>
                    <a:pt x="29" y="167"/>
                    <a:pt x="29" y="172"/>
                  </a:cubicBezTo>
                  <a:cubicBezTo>
                    <a:pt x="29" y="183"/>
                    <a:pt x="29" y="190"/>
                    <a:pt x="34" y="198"/>
                  </a:cubicBezTo>
                  <a:cubicBezTo>
                    <a:pt x="43" y="211"/>
                    <a:pt x="46" y="219"/>
                    <a:pt x="48" y="234"/>
                  </a:cubicBezTo>
                  <a:cubicBezTo>
                    <a:pt x="54" y="250"/>
                    <a:pt x="74" y="263"/>
                    <a:pt x="80" y="278"/>
                  </a:cubicBezTo>
                  <a:cubicBezTo>
                    <a:pt x="85" y="291"/>
                    <a:pt x="85" y="304"/>
                    <a:pt x="88" y="314"/>
                  </a:cubicBezTo>
                  <a:cubicBezTo>
                    <a:pt x="91" y="337"/>
                    <a:pt x="94" y="363"/>
                    <a:pt x="91" y="384"/>
                  </a:cubicBezTo>
                  <a:cubicBezTo>
                    <a:pt x="88" y="394"/>
                    <a:pt x="82" y="402"/>
                    <a:pt x="74" y="412"/>
                  </a:cubicBezTo>
                  <a:cubicBezTo>
                    <a:pt x="82" y="412"/>
                    <a:pt x="91" y="412"/>
                    <a:pt x="99" y="410"/>
                  </a:cubicBezTo>
                  <a:cubicBezTo>
                    <a:pt x="128" y="399"/>
                    <a:pt x="182" y="363"/>
                    <a:pt x="185" y="330"/>
                  </a:cubicBezTo>
                  <a:cubicBezTo>
                    <a:pt x="187" y="294"/>
                    <a:pt x="162" y="286"/>
                    <a:pt x="162" y="28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85" name="Freeform 124">
              <a:extLst>
                <a:ext uri="{FF2B5EF4-FFF2-40B4-BE49-F238E27FC236}">
                  <a16:creationId xmlns:a16="http://schemas.microsoft.com/office/drawing/2014/main" xmlns="" id="{BA818366-4AF0-4417-AB48-83B6A69236BA}"/>
                </a:ext>
              </a:extLst>
            </p:cNvPr>
            <p:cNvSpPr>
              <a:spLocks/>
            </p:cNvSpPr>
            <p:nvPr/>
          </p:nvSpPr>
          <p:spPr bwMode="auto">
            <a:xfrm>
              <a:off x="1300" y="2862"/>
              <a:ext cx="48" cy="79"/>
            </a:xfrm>
            <a:custGeom>
              <a:avLst/>
              <a:gdLst>
                <a:gd name="T0" fmla="*/ 2 w 200"/>
                <a:gd name="T1" fmla="*/ 1 h 330"/>
                <a:gd name="T2" fmla="*/ 2 w 200"/>
                <a:gd name="T3" fmla="*/ 1 h 330"/>
                <a:gd name="T4" fmla="*/ 2 w 200"/>
                <a:gd name="T5" fmla="*/ 1 h 330"/>
                <a:gd name="T6" fmla="*/ 3 w 200"/>
                <a:gd name="T7" fmla="*/ 1 h 330"/>
                <a:gd name="T8" fmla="*/ 2 w 200"/>
                <a:gd name="T9" fmla="*/ 1 h 330"/>
                <a:gd name="T10" fmla="*/ 2 w 200"/>
                <a:gd name="T11" fmla="*/ 4 h 330"/>
                <a:gd name="T12" fmla="*/ 3 w 200"/>
                <a:gd name="T13" fmla="*/ 5 h 330"/>
                <a:gd name="T14" fmla="*/ 2 w 200"/>
                <a:gd name="T15" fmla="*/ 5 h 330"/>
                <a:gd name="T16" fmla="*/ 2 w 200"/>
                <a:gd name="T17" fmla="*/ 4 h 330"/>
                <a:gd name="T18" fmla="*/ 1 w 200"/>
                <a:gd name="T19" fmla="*/ 5 h 330"/>
                <a:gd name="T20" fmla="*/ 1 w 200"/>
                <a:gd name="T21" fmla="*/ 4 h 330"/>
                <a:gd name="T22" fmla="*/ 1 w 200"/>
                <a:gd name="T23" fmla="*/ 2 h 330"/>
                <a:gd name="T24" fmla="*/ 0 w 200"/>
                <a:gd name="T25" fmla="*/ 1 h 330"/>
                <a:gd name="T26" fmla="*/ 0 w 200"/>
                <a:gd name="T27" fmla="*/ 1 h 330"/>
                <a:gd name="T28" fmla="*/ 1 w 200"/>
                <a:gd name="T29" fmla="*/ 2 h 330"/>
                <a:gd name="T30" fmla="*/ 1 w 200"/>
                <a:gd name="T31" fmla="*/ 2 h 330"/>
                <a:gd name="T32" fmla="*/ 1 w 200"/>
                <a:gd name="T33" fmla="*/ 2 h 330"/>
                <a:gd name="T34" fmla="*/ 2 w 200"/>
                <a:gd name="T35" fmla="*/ 0 h 330"/>
                <a:gd name="T36" fmla="*/ 2 w 200"/>
                <a:gd name="T37" fmla="*/ 1 h 3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 h="330">
                  <a:moveTo>
                    <a:pt x="132" y="59"/>
                  </a:moveTo>
                  <a:cubicBezTo>
                    <a:pt x="141" y="64"/>
                    <a:pt x="152" y="62"/>
                    <a:pt x="161" y="59"/>
                  </a:cubicBezTo>
                  <a:cubicBezTo>
                    <a:pt x="163" y="54"/>
                    <a:pt x="172" y="57"/>
                    <a:pt x="177" y="52"/>
                  </a:cubicBezTo>
                  <a:cubicBezTo>
                    <a:pt x="200" y="46"/>
                    <a:pt x="200" y="46"/>
                    <a:pt x="200" y="46"/>
                  </a:cubicBezTo>
                  <a:cubicBezTo>
                    <a:pt x="197" y="64"/>
                    <a:pt x="169" y="74"/>
                    <a:pt x="158" y="92"/>
                  </a:cubicBezTo>
                  <a:cubicBezTo>
                    <a:pt x="149" y="164"/>
                    <a:pt x="163" y="233"/>
                    <a:pt x="163" y="299"/>
                  </a:cubicBezTo>
                  <a:cubicBezTo>
                    <a:pt x="175" y="312"/>
                    <a:pt x="183" y="309"/>
                    <a:pt x="189" y="325"/>
                  </a:cubicBezTo>
                  <a:cubicBezTo>
                    <a:pt x="177" y="330"/>
                    <a:pt x="161" y="325"/>
                    <a:pt x="152" y="325"/>
                  </a:cubicBezTo>
                  <a:cubicBezTo>
                    <a:pt x="146" y="319"/>
                    <a:pt x="132" y="314"/>
                    <a:pt x="118" y="317"/>
                  </a:cubicBezTo>
                  <a:cubicBezTo>
                    <a:pt x="113" y="330"/>
                    <a:pt x="87" y="322"/>
                    <a:pt x="68" y="325"/>
                  </a:cubicBezTo>
                  <a:cubicBezTo>
                    <a:pt x="107" y="307"/>
                    <a:pt x="93" y="281"/>
                    <a:pt x="101" y="258"/>
                  </a:cubicBezTo>
                  <a:cubicBezTo>
                    <a:pt x="107" y="220"/>
                    <a:pt x="113" y="184"/>
                    <a:pt x="107" y="148"/>
                  </a:cubicBezTo>
                  <a:cubicBezTo>
                    <a:pt x="84" y="128"/>
                    <a:pt x="53" y="115"/>
                    <a:pt x="39" y="95"/>
                  </a:cubicBezTo>
                  <a:cubicBezTo>
                    <a:pt x="31" y="90"/>
                    <a:pt x="0" y="74"/>
                    <a:pt x="20" y="69"/>
                  </a:cubicBezTo>
                  <a:cubicBezTo>
                    <a:pt x="45" y="87"/>
                    <a:pt x="76" y="105"/>
                    <a:pt x="96" y="123"/>
                  </a:cubicBezTo>
                  <a:cubicBezTo>
                    <a:pt x="99" y="126"/>
                    <a:pt x="104" y="126"/>
                    <a:pt x="110" y="126"/>
                  </a:cubicBezTo>
                  <a:cubicBezTo>
                    <a:pt x="113" y="123"/>
                    <a:pt x="113" y="123"/>
                    <a:pt x="113" y="123"/>
                  </a:cubicBezTo>
                  <a:cubicBezTo>
                    <a:pt x="118" y="85"/>
                    <a:pt x="93" y="11"/>
                    <a:pt x="124" y="0"/>
                  </a:cubicBezTo>
                  <a:lnTo>
                    <a:pt x="132" y="59"/>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86" name="Freeform 125">
              <a:extLst>
                <a:ext uri="{FF2B5EF4-FFF2-40B4-BE49-F238E27FC236}">
                  <a16:creationId xmlns:a16="http://schemas.microsoft.com/office/drawing/2014/main" xmlns="" id="{1E4EF123-D4FF-482D-A4A4-6DABAB1690BD}"/>
                </a:ext>
              </a:extLst>
            </p:cNvPr>
            <p:cNvSpPr>
              <a:spLocks/>
            </p:cNvSpPr>
            <p:nvPr/>
          </p:nvSpPr>
          <p:spPr bwMode="auto">
            <a:xfrm>
              <a:off x="1989" y="2648"/>
              <a:ext cx="88" cy="99"/>
            </a:xfrm>
            <a:custGeom>
              <a:avLst/>
              <a:gdLst>
                <a:gd name="T0" fmla="*/ 1 w 733"/>
                <a:gd name="T1" fmla="*/ 1 h 825"/>
                <a:gd name="T2" fmla="*/ 1 w 733"/>
                <a:gd name="T3" fmla="*/ 1 h 825"/>
                <a:gd name="T4" fmla="*/ 1 w 733"/>
                <a:gd name="T5" fmla="*/ 1 h 825"/>
                <a:gd name="T6" fmla="*/ 1 w 733"/>
                <a:gd name="T7" fmla="*/ 1 h 825"/>
                <a:gd name="T8" fmla="*/ 1 w 733"/>
                <a:gd name="T9" fmla="*/ 1 h 825"/>
                <a:gd name="T10" fmla="*/ 1 w 733"/>
                <a:gd name="T11" fmla="*/ 1 h 825"/>
                <a:gd name="T12" fmla="*/ 1 w 733"/>
                <a:gd name="T13" fmla="*/ 0 h 825"/>
                <a:gd name="T14" fmla="*/ 1 w 733"/>
                <a:gd name="T15" fmla="*/ 0 h 825"/>
                <a:gd name="T16" fmla="*/ 1 w 733"/>
                <a:gd name="T17" fmla="*/ 0 h 825"/>
                <a:gd name="T18" fmla="*/ 1 w 733"/>
                <a:gd name="T19" fmla="*/ 0 h 825"/>
                <a:gd name="T20" fmla="*/ 1 w 733"/>
                <a:gd name="T21" fmla="*/ 0 h 825"/>
                <a:gd name="T22" fmla="*/ 1 w 733"/>
                <a:gd name="T23" fmla="*/ 0 h 825"/>
                <a:gd name="T24" fmla="*/ 0 w 733"/>
                <a:gd name="T25" fmla="*/ 0 h 825"/>
                <a:gd name="T26" fmla="*/ 0 w 733"/>
                <a:gd name="T27" fmla="*/ 0 h 825"/>
                <a:gd name="T28" fmla="*/ 0 w 733"/>
                <a:gd name="T29" fmla="*/ 1 h 825"/>
                <a:gd name="T30" fmla="*/ 0 w 733"/>
                <a:gd name="T31" fmla="*/ 1 h 825"/>
                <a:gd name="T32" fmla="*/ 0 w 733"/>
                <a:gd name="T33" fmla="*/ 1 h 825"/>
                <a:gd name="T34" fmla="*/ 0 w 733"/>
                <a:gd name="T35" fmla="*/ 1 h 825"/>
                <a:gd name="T36" fmla="*/ 0 w 733"/>
                <a:gd name="T37" fmla="*/ 1 h 825"/>
                <a:gd name="T38" fmla="*/ 1 w 733"/>
                <a:gd name="T39" fmla="*/ 1 h 825"/>
                <a:gd name="T40" fmla="*/ 1 w 733"/>
                <a:gd name="T41" fmla="*/ 1 h 825"/>
                <a:gd name="T42" fmla="*/ 1 w 733"/>
                <a:gd name="T43" fmla="*/ 1 h 825"/>
                <a:gd name="T44" fmla="*/ 1 w 733"/>
                <a:gd name="T45" fmla="*/ 1 h 825"/>
                <a:gd name="T46" fmla="*/ 1 w 733"/>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4"/>
                    <a:pt x="705" y="564"/>
                  </a:cubicBezTo>
                  <a:cubicBezTo>
                    <a:pt x="688" y="533"/>
                    <a:pt x="648" y="507"/>
                    <a:pt x="642" y="472"/>
                  </a:cubicBezTo>
                  <a:cubicBezTo>
                    <a:pt x="636" y="446"/>
                    <a:pt x="631" y="431"/>
                    <a:pt x="614" y="405"/>
                  </a:cubicBezTo>
                  <a:cubicBezTo>
                    <a:pt x="602" y="390"/>
                    <a:pt x="602" y="369"/>
                    <a:pt x="597" y="354"/>
                  </a:cubicBezTo>
                  <a:cubicBezTo>
                    <a:pt x="597" y="343"/>
                    <a:pt x="602" y="328"/>
                    <a:pt x="597" y="318"/>
                  </a:cubicBezTo>
                  <a:cubicBezTo>
                    <a:pt x="591" y="297"/>
                    <a:pt x="568" y="282"/>
                    <a:pt x="563" y="256"/>
                  </a:cubicBezTo>
                  <a:cubicBezTo>
                    <a:pt x="563" y="226"/>
                    <a:pt x="597" y="200"/>
                    <a:pt x="608" y="164"/>
                  </a:cubicBezTo>
                  <a:cubicBezTo>
                    <a:pt x="625" y="144"/>
                    <a:pt x="614" y="113"/>
                    <a:pt x="591" y="92"/>
                  </a:cubicBezTo>
                  <a:cubicBezTo>
                    <a:pt x="563" y="67"/>
                    <a:pt x="546" y="36"/>
                    <a:pt x="546" y="5"/>
                  </a:cubicBezTo>
                  <a:cubicBezTo>
                    <a:pt x="540" y="5"/>
                    <a:pt x="540" y="5"/>
                    <a:pt x="540" y="5"/>
                  </a:cubicBezTo>
                  <a:cubicBezTo>
                    <a:pt x="403" y="0"/>
                    <a:pt x="381" y="46"/>
                    <a:pt x="381" y="46"/>
                  </a:cubicBezTo>
                  <a:cubicBezTo>
                    <a:pt x="381" y="46"/>
                    <a:pt x="278" y="51"/>
                    <a:pt x="233" y="97"/>
                  </a:cubicBezTo>
                  <a:cubicBezTo>
                    <a:pt x="187" y="149"/>
                    <a:pt x="159" y="251"/>
                    <a:pt x="159" y="251"/>
                  </a:cubicBezTo>
                  <a:cubicBezTo>
                    <a:pt x="159" y="251"/>
                    <a:pt x="0" y="400"/>
                    <a:pt x="23" y="441"/>
                  </a:cubicBezTo>
                  <a:cubicBezTo>
                    <a:pt x="45" y="482"/>
                    <a:pt x="79" y="492"/>
                    <a:pt x="79" y="492"/>
                  </a:cubicBezTo>
                  <a:cubicBezTo>
                    <a:pt x="79" y="492"/>
                    <a:pt x="34" y="543"/>
                    <a:pt x="74" y="615"/>
                  </a:cubicBezTo>
                  <a:cubicBezTo>
                    <a:pt x="113" y="687"/>
                    <a:pt x="136" y="682"/>
                    <a:pt x="136" y="682"/>
                  </a:cubicBezTo>
                  <a:cubicBezTo>
                    <a:pt x="136" y="682"/>
                    <a:pt x="108" y="743"/>
                    <a:pt x="193" y="774"/>
                  </a:cubicBezTo>
                  <a:cubicBezTo>
                    <a:pt x="284" y="810"/>
                    <a:pt x="392" y="810"/>
                    <a:pt x="392" y="810"/>
                  </a:cubicBezTo>
                  <a:cubicBezTo>
                    <a:pt x="608" y="815"/>
                    <a:pt x="608" y="815"/>
                    <a:pt x="608" y="815"/>
                  </a:cubicBezTo>
                  <a:cubicBezTo>
                    <a:pt x="608" y="815"/>
                    <a:pt x="648" y="825"/>
                    <a:pt x="693" y="825"/>
                  </a:cubicBezTo>
                  <a:cubicBezTo>
                    <a:pt x="705" y="810"/>
                    <a:pt x="722" y="789"/>
                    <a:pt x="722" y="774"/>
                  </a:cubicBezTo>
                  <a:cubicBezTo>
                    <a:pt x="733" y="728"/>
                    <a:pt x="722"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87" name="Freeform 126">
              <a:extLst>
                <a:ext uri="{FF2B5EF4-FFF2-40B4-BE49-F238E27FC236}">
                  <a16:creationId xmlns:a16="http://schemas.microsoft.com/office/drawing/2014/main" xmlns="" id="{1EA10744-DE42-440C-B45E-8ADBB6369D11}"/>
                </a:ext>
              </a:extLst>
            </p:cNvPr>
            <p:cNvSpPr>
              <a:spLocks/>
            </p:cNvSpPr>
            <p:nvPr/>
          </p:nvSpPr>
          <p:spPr bwMode="auto">
            <a:xfrm>
              <a:off x="2055" y="2648"/>
              <a:ext cx="46" cy="99"/>
            </a:xfrm>
            <a:custGeom>
              <a:avLst/>
              <a:gdLst>
                <a:gd name="T0" fmla="*/ 1 w 383"/>
                <a:gd name="T1" fmla="*/ 1 h 825"/>
                <a:gd name="T2" fmla="*/ 1 w 383"/>
                <a:gd name="T3" fmla="*/ 1 h 825"/>
                <a:gd name="T4" fmla="*/ 0 w 383"/>
                <a:gd name="T5" fmla="*/ 1 h 825"/>
                <a:gd name="T6" fmla="*/ 0 w 383"/>
                <a:gd name="T7" fmla="*/ 0 h 825"/>
                <a:gd name="T8" fmla="*/ 0 w 383"/>
                <a:gd name="T9" fmla="*/ 0 h 825"/>
                <a:gd name="T10" fmla="*/ 0 w 383"/>
                <a:gd name="T11" fmla="*/ 0 h 825"/>
                <a:gd name="T12" fmla="*/ 0 w 383"/>
                <a:gd name="T13" fmla="*/ 0 h 825"/>
                <a:gd name="T14" fmla="*/ 0 w 383"/>
                <a:gd name="T15" fmla="*/ 0 h 825"/>
                <a:gd name="T16" fmla="*/ 0 w 383"/>
                <a:gd name="T17" fmla="*/ 0 h 825"/>
                <a:gd name="T18" fmla="*/ 0 w 383"/>
                <a:gd name="T19" fmla="*/ 1 h 825"/>
                <a:gd name="T20" fmla="*/ 0 w 383"/>
                <a:gd name="T21" fmla="*/ 1 h 825"/>
                <a:gd name="T22" fmla="*/ 0 w 383"/>
                <a:gd name="T23" fmla="*/ 1 h 825"/>
                <a:gd name="T24" fmla="*/ 0 w 383"/>
                <a:gd name="T25" fmla="*/ 1 h 825"/>
                <a:gd name="T26" fmla="*/ 0 w 383"/>
                <a:gd name="T27" fmla="*/ 1 h 825"/>
                <a:gd name="T28" fmla="*/ 0 w 383"/>
                <a:gd name="T29" fmla="*/ 1 h 825"/>
                <a:gd name="T30" fmla="*/ 0 w 383"/>
                <a:gd name="T31" fmla="*/ 1 h 825"/>
                <a:gd name="T32" fmla="*/ 0 w 383"/>
                <a:gd name="T33" fmla="*/ 1 h 825"/>
                <a:gd name="T34" fmla="*/ 0 w 383"/>
                <a:gd name="T35" fmla="*/ 1 h 825"/>
                <a:gd name="T36" fmla="*/ 1 w 383"/>
                <a:gd name="T37" fmla="*/ 1 h 825"/>
                <a:gd name="T38" fmla="*/ 1 w 383"/>
                <a:gd name="T39" fmla="*/ 1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3" h="825">
                  <a:moveTo>
                    <a:pt x="321" y="569"/>
                  </a:moveTo>
                  <a:cubicBezTo>
                    <a:pt x="321" y="569"/>
                    <a:pt x="383" y="543"/>
                    <a:pt x="366" y="446"/>
                  </a:cubicBezTo>
                  <a:cubicBezTo>
                    <a:pt x="349" y="349"/>
                    <a:pt x="287" y="313"/>
                    <a:pt x="287" y="313"/>
                  </a:cubicBezTo>
                  <a:cubicBezTo>
                    <a:pt x="287" y="313"/>
                    <a:pt x="355" y="246"/>
                    <a:pt x="304" y="195"/>
                  </a:cubicBezTo>
                  <a:cubicBezTo>
                    <a:pt x="248" y="144"/>
                    <a:pt x="175" y="113"/>
                    <a:pt x="175" y="113"/>
                  </a:cubicBezTo>
                  <a:cubicBezTo>
                    <a:pt x="175" y="113"/>
                    <a:pt x="163" y="10"/>
                    <a:pt x="0" y="0"/>
                  </a:cubicBezTo>
                  <a:cubicBezTo>
                    <a:pt x="0" y="31"/>
                    <a:pt x="17" y="62"/>
                    <a:pt x="45" y="87"/>
                  </a:cubicBezTo>
                  <a:cubicBezTo>
                    <a:pt x="67" y="108"/>
                    <a:pt x="79" y="138"/>
                    <a:pt x="62" y="159"/>
                  </a:cubicBezTo>
                  <a:cubicBezTo>
                    <a:pt x="51" y="195"/>
                    <a:pt x="17" y="220"/>
                    <a:pt x="17" y="251"/>
                  </a:cubicBezTo>
                  <a:cubicBezTo>
                    <a:pt x="22" y="277"/>
                    <a:pt x="45" y="292"/>
                    <a:pt x="51" y="313"/>
                  </a:cubicBezTo>
                  <a:cubicBezTo>
                    <a:pt x="56" y="323"/>
                    <a:pt x="51" y="338"/>
                    <a:pt x="51" y="349"/>
                  </a:cubicBezTo>
                  <a:cubicBezTo>
                    <a:pt x="56" y="364"/>
                    <a:pt x="56" y="384"/>
                    <a:pt x="67" y="400"/>
                  </a:cubicBezTo>
                  <a:cubicBezTo>
                    <a:pt x="84" y="425"/>
                    <a:pt x="90" y="441"/>
                    <a:pt x="96" y="466"/>
                  </a:cubicBezTo>
                  <a:cubicBezTo>
                    <a:pt x="101" y="502"/>
                    <a:pt x="141" y="528"/>
                    <a:pt x="158" y="559"/>
                  </a:cubicBezTo>
                  <a:cubicBezTo>
                    <a:pt x="169" y="579"/>
                    <a:pt x="169" y="605"/>
                    <a:pt x="175" y="630"/>
                  </a:cubicBezTo>
                  <a:cubicBezTo>
                    <a:pt x="175" y="677"/>
                    <a:pt x="186" y="723"/>
                    <a:pt x="175" y="769"/>
                  </a:cubicBezTo>
                  <a:cubicBezTo>
                    <a:pt x="175" y="784"/>
                    <a:pt x="158" y="805"/>
                    <a:pt x="146" y="820"/>
                  </a:cubicBezTo>
                  <a:cubicBezTo>
                    <a:pt x="163" y="825"/>
                    <a:pt x="180" y="820"/>
                    <a:pt x="197" y="815"/>
                  </a:cubicBezTo>
                  <a:cubicBezTo>
                    <a:pt x="253" y="800"/>
                    <a:pt x="355" y="723"/>
                    <a:pt x="361" y="661"/>
                  </a:cubicBezTo>
                  <a:cubicBezTo>
                    <a:pt x="366" y="589"/>
                    <a:pt x="321" y="569"/>
                    <a:pt x="321"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88" name="Freeform 127">
              <a:extLst>
                <a:ext uri="{FF2B5EF4-FFF2-40B4-BE49-F238E27FC236}">
                  <a16:creationId xmlns:a16="http://schemas.microsoft.com/office/drawing/2014/main" xmlns="" id="{302F5D80-60DE-4B44-81BE-127FF93E3855}"/>
                </a:ext>
              </a:extLst>
            </p:cNvPr>
            <p:cNvSpPr>
              <a:spLocks/>
            </p:cNvSpPr>
            <p:nvPr/>
          </p:nvSpPr>
          <p:spPr bwMode="auto">
            <a:xfrm>
              <a:off x="2017" y="2708"/>
              <a:ext cx="49" cy="79"/>
            </a:xfrm>
            <a:custGeom>
              <a:avLst/>
              <a:gdLst>
                <a:gd name="T0" fmla="*/ 0 w 408"/>
                <a:gd name="T1" fmla="*/ 0 h 658"/>
                <a:gd name="T2" fmla="*/ 1 w 408"/>
                <a:gd name="T3" fmla="*/ 0 h 658"/>
                <a:gd name="T4" fmla="*/ 1 w 408"/>
                <a:gd name="T5" fmla="*/ 0 h 658"/>
                <a:gd name="T6" fmla="*/ 1 w 408"/>
                <a:gd name="T7" fmla="*/ 0 h 658"/>
                <a:gd name="T8" fmla="*/ 1 w 408"/>
                <a:gd name="T9" fmla="*/ 0 h 658"/>
                <a:gd name="T10" fmla="*/ 1 w 408"/>
                <a:gd name="T11" fmla="*/ 1 h 658"/>
                <a:gd name="T12" fmla="*/ 1 w 408"/>
                <a:gd name="T13" fmla="*/ 1 h 658"/>
                <a:gd name="T14" fmla="*/ 1 w 408"/>
                <a:gd name="T15" fmla="*/ 1 h 658"/>
                <a:gd name="T16" fmla="*/ 0 w 408"/>
                <a:gd name="T17" fmla="*/ 1 h 658"/>
                <a:gd name="T18" fmla="*/ 0 w 408"/>
                <a:gd name="T19" fmla="*/ 1 h 658"/>
                <a:gd name="T20" fmla="*/ 0 w 408"/>
                <a:gd name="T21" fmla="*/ 1 h 658"/>
                <a:gd name="T22" fmla="*/ 0 w 408"/>
                <a:gd name="T23" fmla="*/ 0 h 658"/>
                <a:gd name="T24" fmla="*/ 0 w 408"/>
                <a:gd name="T25" fmla="*/ 0 h 658"/>
                <a:gd name="T26" fmla="*/ 0 w 408"/>
                <a:gd name="T27" fmla="*/ 0 h 658"/>
                <a:gd name="T28" fmla="*/ 0 w 408"/>
                <a:gd name="T29" fmla="*/ 0 h 658"/>
                <a:gd name="T30" fmla="*/ 0 w 408"/>
                <a:gd name="T31" fmla="*/ 0 h 658"/>
                <a:gd name="T32" fmla="*/ 0 w 408"/>
                <a:gd name="T33" fmla="*/ 0 h 658"/>
                <a:gd name="T34" fmla="*/ 0 w 408"/>
                <a:gd name="T35" fmla="*/ 0 h 658"/>
                <a:gd name="T36" fmla="*/ 0 w 408"/>
                <a:gd name="T37" fmla="*/ 0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58">
                  <a:moveTo>
                    <a:pt x="274" y="118"/>
                  </a:moveTo>
                  <a:cubicBezTo>
                    <a:pt x="292" y="123"/>
                    <a:pt x="315" y="123"/>
                    <a:pt x="333" y="112"/>
                  </a:cubicBezTo>
                  <a:cubicBezTo>
                    <a:pt x="338" y="107"/>
                    <a:pt x="356" y="107"/>
                    <a:pt x="368" y="102"/>
                  </a:cubicBezTo>
                  <a:cubicBezTo>
                    <a:pt x="408" y="92"/>
                    <a:pt x="408" y="92"/>
                    <a:pt x="408" y="92"/>
                  </a:cubicBezTo>
                  <a:cubicBezTo>
                    <a:pt x="408" y="128"/>
                    <a:pt x="344" y="143"/>
                    <a:pt x="327" y="184"/>
                  </a:cubicBezTo>
                  <a:cubicBezTo>
                    <a:pt x="309" y="327"/>
                    <a:pt x="338" y="459"/>
                    <a:pt x="333" y="592"/>
                  </a:cubicBezTo>
                  <a:cubicBezTo>
                    <a:pt x="356" y="618"/>
                    <a:pt x="373" y="618"/>
                    <a:pt x="385" y="648"/>
                  </a:cubicBezTo>
                  <a:cubicBezTo>
                    <a:pt x="368" y="653"/>
                    <a:pt x="333" y="648"/>
                    <a:pt x="315" y="643"/>
                  </a:cubicBezTo>
                  <a:cubicBezTo>
                    <a:pt x="303" y="633"/>
                    <a:pt x="274" y="623"/>
                    <a:pt x="245" y="633"/>
                  </a:cubicBezTo>
                  <a:cubicBezTo>
                    <a:pt x="233" y="658"/>
                    <a:pt x="175" y="643"/>
                    <a:pt x="140" y="648"/>
                  </a:cubicBezTo>
                  <a:cubicBezTo>
                    <a:pt x="216" y="613"/>
                    <a:pt x="193" y="556"/>
                    <a:pt x="210" y="510"/>
                  </a:cubicBezTo>
                  <a:cubicBezTo>
                    <a:pt x="216" y="434"/>
                    <a:pt x="233" y="368"/>
                    <a:pt x="216" y="291"/>
                  </a:cubicBezTo>
                  <a:cubicBezTo>
                    <a:pt x="175" y="255"/>
                    <a:pt x="111" y="230"/>
                    <a:pt x="76" y="189"/>
                  </a:cubicBezTo>
                  <a:cubicBezTo>
                    <a:pt x="64" y="174"/>
                    <a:pt x="0" y="148"/>
                    <a:pt x="35" y="138"/>
                  </a:cubicBezTo>
                  <a:cubicBezTo>
                    <a:pt x="93" y="169"/>
                    <a:pt x="158" y="204"/>
                    <a:pt x="198" y="245"/>
                  </a:cubicBezTo>
                  <a:cubicBezTo>
                    <a:pt x="204" y="250"/>
                    <a:pt x="210" y="250"/>
                    <a:pt x="222" y="250"/>
                  </a:cubicBezTo>
                  <a:cubicBezTo>
                    <a:pt x="233" y="245"/>
                    <a:pt x="233" y="245"/>
                    <a:pt x="233" y="245"/>
                  </a:cubicBezTo>
                  <a:cubicBezTo>
                    <a:pt x="245" y="169"/>
                    <a:pt x="193" y="21"/>
                    <a:pt x="251" y="0"/>
                  </a:cubicBezTo>
                  <a:lnTo>
                    <a:pt x="274" y="118"/>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89" name="Freeform 128">
              <a:extLst>
                <a:ext uri="{FF2B5EF4-FFF2-40B4-BE49-F238E27FC236}">
                  <a16:creationId xmlns:a16="http://schemas.microsoft.com/office/drawing/2014/main" xmlns="" id="{57176C3D-1DD8-4F52-B190-9EA2484B57CB}"/>
                </a:ext>
              </a:extLst>
            </p:cNvPr>
            <p:cNvSpPr>
              <a:spLocks/>
            </p:cNvSpPr>
            <p:nvPr/>
          </p:nvSpPr>
          <p:spPr bwMode="auto">
            <a:xfrm>
              <a:off x="2065" y="2716"/>
              <a:ext cx="89" cy="99"/>
            </a:xfrm>
            <a:custGeom>
              <a:avLst/>
              <a:gdLst>
                <a:gd name="T0" fmla="*/ 1 w 742"/>
                <a:gd name="T1" fmla="*/ 1 h 825"/>
                <a:gd name="T2" fmla="*/ 1 w 742"/>
                <a:gd name="T3" fmla="*/ 1 h 825"/>
                <a:gd name="T4" fmla="*/ 1 w 742"/>
                <a:gd name="T5" fmla="*/ 1 h 825"/>
                <a:gd name="T6" fmla="*/ 1 w 742"/>
                <a:gd name="T7" fmla="*/ 1 h 825"/>
                <a:gd name="T8" fmla="*/ 1 w 742"/>
                <a:gd name="T9" fmla="*/ 1 h 825"/>
                <a:gd name="T10" fmla="*/ 1 w 742"/>
                <a:gd name="T11" fmla="*/ 1 h 825"/>
                <a:gd name="T12" fmla="*/ 1 w 742"/>
                <a:gd name="T13" fmla="*/ 0 h 825"/>
                <a:gd name="T14" fmla="*/ 1 w 742"/>
                <a:gd name="T15" fmla="*/ 0 h 825"/>
                <a:gd name="T16" fmla="*/ 1 w 742"/>
                <a:gd name="T17" fmla="*/ 0 h 825"/>
                <a:gd name="T18" fmla="*/ 1 w 742"/>
                <a:gd name="T19" fmla="*/ 0 h 825"/>
                <a:gd name="T20" fmla="*/ 1 w 742"/>
                <a:gd name="T21" fmla="*/ 0 h 825"/>
                <a:gd name="T22" fmla="*/ 1 w 742"/>
                <a:gd name="T23" fmla="*/ 0 h 825"/>
                <a:gd name="T24" fmla="*/ 0 w 742"/>
                <a:gd name="T25" fmla="*/ 0 h 825"/>
                <a:gd name="T26" fmla="*/ 0 w 742"/>
                <a:gd name="T27" fmla="*/ 0 h 825"/>
                <a:gd name="T28" fmla="*/ 0 w 742"/>
                <a:gd name="T29" fmla="*/ 1 h 825"/>
                <a:gd name="T30" fmla="*/ 0 w 742"/>
                <a:gd name="T31" fmla="*/ 1 h 825"/>
                <a:gd name="T32" fmla="*/ 0 w 742"/>
                <a:gd name="T33" fmla="*/ 1 h 825"/>
                <a:gd name="T34" fmla="*/ 0 w 742"/>
                <a:gd name="T35" fmla="*/ 1 h 825"/>
                <a:gd name="T36" fmla="*/ 0 w 742"/>
                <a:gd name="T37" fmla="*/ 1 h 825"/>
                <a:gd name="T38" fmla="*/ 1 w 742"/>
                <a:gd name="T39" fmla="*/ 1 h 825"/>
                <a:gd name="T40" fmla="*/ 1 w 742"/>
                <a:gd name="T41" fmla="*/ 1 h 825"/>
                <a:gd name="T42" fmla="*/ 1 w 742"/>
                <a:gd name="T43" fmla="*/ 1 h 825"/>
                <a:gd name="T44" fmla="*/ 1 w 742"/>
                <a:gd name="T45" fmla="*/ 1 h 825"/>
                <a:gd name="T46" fmla="*/ 1 w 742"/>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25" y="635"/>
                  </a:moveTo>
                  <a:cubicBezTo>
                    <a:pt x="725" y="610"/>
                    <a:pt x="725" y="584"/>
                    <a:pt x="713" y="563"/>
                  </a:cubicBezTo>
                  <a:cubicBezTo>
                    <a:pt x="696" y="533"/>
                    <a:pt x="656" y="507"/>
                    <a:pt x="650" y="471"/>
                  </a:cubicBezTo>
                  <a:cubicBezTo>
                    <a:pt x="644" y="446"/>
                    <a:pt x="638" y="430"/>
                    <a:pt x="621" y="405"/>
                  </a:cubicBezTo>
                  <a:cubicBezTo>
                    <a:pt x="610" y="389"/>
                    <a:pt x="610" y="369"/>
                    <a:pt x="604" y="353"/>
                  </a:cubicBezTo>
                  <a:cubicBezTo>
                    <a:pt x="604" y="343"/>
                    <a:pt x="610" y="328"/>
                    <a:pt x="604" y="318"/>
                  </a:cubicBezTo>
                  <a:cubicBezTo>
                    <a:pt x="598" y="297"/>
                    <a:pt x="575" y="282"/>
                    <a:pt x="569" y="256"/>
                  </a:cubicBezTo>
                  <a:cubicBezTo>
                    <a:pt x="569" y="225"/>
                    <a:pt x="604" y="200"/>
                    <a:pt x="615" y="164"/>
                  </a:cubicBezTo>
                  <a:cubicBezTo>
                    <a:pt x="633" y="143"/>
                    <a:pt x="621" y="113"/>
                    <a:pt x="598" y="92"/>
                  </a:cubicBezTo>
                  <a:cubicBezTo>
                    <a:pt x="569" y="66"/>
                    <a:pt x="552" y="36"/>
                    <a:pt x="546" y="5"/>
                  </a:cubicBezTo>
                  <a:cubicBezTo>
                    <a:pt x="546" y="5"/>
                    <a:pt x="546" y="5"/>
                    <a:pt x="546" y="5"/>
                  </a:cubicBezTo>
                  <a:cubicBezTo>
                    <a:pt x="408" y="0"/>
                    <a:pt x="385" y="46"/>
                    <a:pt x="385" y="46"/>
                  </a:cubicBezTo>
                  <a:cubicBezTo>
                    <a:pt x="385" y="46"/>
                    <a:pt x="282" y="51"/>
                    <a:pt x="236" y="97"/>
                  </a:cubicBezTo>
                  <a:cubicBezTo>
                    <a:pt x="190" y="148"/>
                    <a:pt x="161" y="251"/>
                    <a:pt x="161" y="251"/>
                  </a:cubicBezTo>
                  <a:cubicBezTo>
                    <a:pt x="161" y="251"/>
                    <a:pt x="0" y="399"/>
                    <a:pt x="23" y="440"/>
                  </a:cubicBezTo>
                  <a:cubicBezTo>
                    <a:pt x="46" y="481"/>
                    <a:pt x="81" y="492"/>
                    <a:pt x="81" y="492"/>
                  </a:cubicBezTo>
                  <a:cubicBezTo>
                    <a:pt x="81" y="492"/>
                    <a:pt x="35" y="543"/>
                    <a:pt x="75" y="615"/>
                  </a:cubicBezTo>
                  <a:cubicBezTo>
                    <a:pt x="115" y="686"/>
                    <a:pt x="138" y="681"/>
                    <a:pt x="138" y="681"/>
                  </a:cubicBezTo>
                  <a:cubicBezTo>
                    <a:pt x="138" y="681"/>
                    <a:pt x="109" y="743"/>
                    <a:pt x="196" y="774"/>
                  </a:cubicBezTo>
                  <a:cubicBezTo>
                    <a:pt x="288" y="809"/>
                    <a:pt x="397" y="809"/>
                    <a:pt x="397" y="809"/>
                  </a:cubicBezTo>
                  <a:cubicBezTo>
                    <a:pt x="615" y="815"/>
                    <a:pt x="615" y="815"/>
                    <a:pt x="615" y="815"/>
                  </a:cubicBezTo>
                  <a:cubicBezTo>
                    <a:pt x="615" y="815"/>
                    <a:pt x="656" y="825"/>
                    <a:pt x="702" y="825"/>
                  </a:cubicBezTo>
                  <a:cubicBezTo>
                    <a:pt x="713" y="809"/>
                    <a:pt x="730" y="789"/>
                    <a:pt x="730" y="774"/>
                  </a:cubicBezTo>
                  <a:cubicBezTo>
                    <a:pt x="742" y="727"/>
                    <a:pt x="730" y="681"/>
                    <a:pt x="725"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90" name="Freeform 129">
              <a:extLst>
                <a:ext uri="{FF2B5EF4-FFF2-40B4-BE49-F238E27FC236}">
                  <a16:creationId xmlns:a16="http://schemas.microsoft.com/office/drawing/2014/main" xmlns="" id="{32270A77-5ECE-4EE2-B346-4A19087230FF}"/>
                </a:ext>
              </a:extLst>
            </p:cNvPr>
            <p:cNvSpPr>
              <a:spLocks/>
            </p:cNvSpPr>
            <p:nvPr/>
          </p:nvSpPr>
          <p:spPr bwMode="auto">
            <a:xfrm>
              <a:off x="2130" y="2716"/>
              <a:ext cx="48" cy="99"/>
            </a:xfrm>
            <a:custGeom>
              <a:avLst/>
              <a:gdLst>
                <a:gd name="T0" fmla="*/ 1 w 400"/>
                <a:gd name="T1" fmla="*/ 1 h 825"/>
                <a:gd name="T2" fmla="*/ 1 w 400"/>
                <a:gd name="T3" fmla="*/ 1 h 825"/>
                <a:gd name="T4" fmla="*/ 0 w 400"/>
                <a:gd name="T5" fmla="*/ 1 h 825"/>
                <a:gd name="T6" fmla="*/ 1 w 400"/>
                <a:gd name="T7" fmla="*/ 0 h 825"/>
                <a:gd name="T8" fmla="*/ 0 w 400"/>
                <a:gd name="T9" fmla="*/ 0 h 825"/>
                <a:gd name="T10" fmla="*/ 0 w 400"/>
                <a:gd name="T11" fmla="*/ 0 h 825"/>
                <a:gd name="T12" fmla="*/ 0 w 400"/>
                <a:gd name="T13" fmla="*/ 0 h 825"/>
                <a:gd name="T14" fmla="*/ 0 w 400"/>
                <a:gd name="T15" fmla="*/ 0 h 825"/>
                <a:gd name="T16" fmla="*/ 0 w 400"/>
                <a:gd name="T17" fmla="*/ 0 h 825"/>
                <a:gd name="T18" fmla="*/ 0 w 400"/>
                <a:gd name="T19" fmla="*/ 1 h 825"/>
                <a:gd name="T20" fmla="*/ 0 w 400"/>
                <a:gd name="T21" fmla="*/ 1 h 825"/>
                <a:gd name="T22" fmla="*/ 0 w 400"/>
                <a:gd name="T23" fmla="*/ 1 h 825"/>
                <a:gd name="T24" fmla="*/ 0 w 400"/>
                <a:gd name="T25" fmla="*/ 1 h 825"/>
                <a:gd name="T26" fmla="*/ 0 w 400"/>
                <a:gd name="T27" fmla="*/ 1 h 825"/>
                <a:gd name="T28" fmla="*/ 0 w 400"/>
                <a:gd name="T29" fmla="*/ 1 h 825"/>
                <a:gd name="T30" fmla="*/ 0 w 400"/>
                <a:gd name="T31" fmla="*/ 1 h 825"/>
                <a:gd name="T32" fmla="*/ 0 w 400"/>
                <a:gd name="T33" fmla="*/ 1 h 825"/>
                <a:gd name="T34" fmla="*/ 0 w 400"/>
                <a:gd name="T35" fmla="*/ 1 h 825"/>
                <a:gd name="T36" fmla="*/ 1 w 400"/>
                <a:gd name="T37" fmla="*/ 1 h 825"/>
                <a:gd name="T38" fmla="*/ 1 w 400"/>
                <a:gd name="T39" fmla="*/ 1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25">
                  <a:moveTo>
                    <a:pt x="330" y="572"/>
                  </a:moveTo>
                  <a:cubicBezTo>
                    <a:pt x="330" y="572"/>
                    <a:pt x="400" y="546"/>
                    <a:pt x="382" y="448"/>
                  </a:cubicBezTo>
                  <a:cubicBezTo>
                    <a:pt x="365" y="350"/>
                    <a:pt x="301" y="314"/>
                    <a:pt x="301" y="314"/>
                  </a:cubicBezTo>
                  <a:cubicBezTo>
                    <a:pt x="301" y="314"/>
                    <a:pt x="371" y="247"/>
                    <a:pt x="319" y="196"/>
                  </a:cubicBezTo>
                  <a:cubicBezTo>
                    <a:pt x="261" y="144"/>
                    <a:pt x="185" y="113"/>
                    <a:pt x="185" y="113"/>
                  </a:cubicBezTo>
                  <a:cubicBezTo>
                    <a:pt x="185" y="113"/>
                    <a:pt x="174" y="10"/>
                    <a:pt x="0" y="0"/>
                  </a:cubicBezTo>
                  <a:cubicBezTo>
                    <a:pt x="6" y="31"/>
                    <a:pt x="23" y="62"/>
                    <a:pt x="52" y="87"/>
                  </a:cubicBezTo>
                  <a:cubicBezTo>
                    <a:pt x="75" y="108"/>
                    <a:pt x="87" y="139"/>
                    <a:pt x="69" y="160"/>
                  </a:cubicBezTo>
                  <a:cubicBezTo>
                    <a:pt x="58" y="196"/>
                    <a:pt x="23" y="222"/>
                    <a:pt x="23" y="252"/>
                  </a:cubicBezTo>
                  <a:cubicBezTo>
                    <a:pt x="29" y="278"/>
                    <a:pt x="52" y="294"/>
                    <a:pt x="58" y="314"/>
                  </a:cubicBezTo>
                  <a:cubicBezTo>
                    <a:pt x="64" y="325"/>
                    <a:pt x="58" y="340"/>
                    <a:pt x="58" y="350"/>
                  </a:cubicBezTo>
                  <a:cubicBezTo>
                    <a:pt x="64" y="366"/>
                    <a:pt x="64" y="387"/>
                    <a:pt x="75" y="402"/>
                  </a:cubicBezTo>
                  <a:cubicBezTo>
                    <a:pt x="93" y="428"/>
                    <a:pt x="98" y="443"/>
                    <a:pt x="104" y="469"/>
                  </a:cubicBezTo>
                  <a:cubicBezTo>
                    <a:pt x="110" y="505"/>
                    <a:pt x="151" y="531"/>
                    <a:pt x="168" y="562"/>
                  </a:cubicBezTo>
                  <a:cubicBezTo>
                    <a:pt x="180" y="582"/>
                    <a:pt x="180" y="608"/>
                    <a:pt x="180" y="634"/>
                  </a:cubicBezTo>
                  <a:cubicBezTo>
                    <a:pt x="185" y="680"/>
                    <a:pt x="197" y="727"/>
                    <a:pt x="185" y="773"/>
                  </a:cubicBezTo>
                  <a:cubicBezTo>
                    <a:pt x="185" y="789"/>
                    <a:pt x="168" y="809"/>
                    <a:pt x="156" y="825"/>
                  </a:cubicBezTo>
                  <a:cubicBezTo>
                    <a:pt x="174" y="825"/>
                    <a:pt x="191" y="825"/>
                    <a:pt x="208" y="820"/>
                  </a:cubicBezTo>
                  <a:cubicBezTo>
                    <a:pt x="266" y="804"/>
                    <a:pt x="371" y="727"/>
                    <a:pt x="377" y="665"/>
                  </a:cubicBezTo>
                  <a:cubicBezTo>
                    <a:pt x="382" y="593"/>
                    <a:pt x="330" y="572"/>
                    <a:pt x="330" y="572"/>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91" name="Freeform 130">
              <a:extLst>
                <a:ext uri="{FF2B5EF4-FFF2-40B4-BE49-F238E27FC236}">
                  <a16:creationId xmlns:a16="http://schemas.microsoft.com/office/drawing/2014/main" xmlns="" id="{10849456-601C-4ACF-AA70-5036B51A6CE9}"/>
                </a:ext>
              </a:extLst>
            </p:cNvPr>
            <p:cNvSpPr>
              <a:spLocks/>
            </p:cNvSpPr>
            <p:nvPr/>
          </p:nvSpPr>
          <p:spPr bwMode="auto">
            <a:xfrm>
              <a:off x="2094" y="2776"/>
              <a:ext cx="48" cy="79"/>
            </a:xfrm>
            <a:custGeom>
              <a:avLst/>
              <a:gdLst>
                <a:gd name="T0" fmla="*/ 0 w 400"/>
                <a:gd name="T1" fmla="*/ 0 h 658"/>
                <a:gd name="T2" fmla="*/ 1 w 400"/>
                <a:gd name="T3" fmla="*/ 0 h 658"/>
                <a:gd name="T4" fmla="*/ 1 w 400"/>
                <a:gd name="T5" fmla="*/ 0 h 658"/>
                <a:gd name="T6" fmla="*/ 1 w 400"/>
                <a:gd name="T7" fmla="*/ 0 h 658"/>
                <a:gd name="T8" fmla="*/ 1 w 400"/>
                <a:gd name="T9" fmla="*/ 0 h 658"/>
                <a:gd name="T10" fmla="*/ 1 w 400"/>
                <a:gd name="T11" fmla="*/ 1 h 658"/>
                <a:gd name="T12" fmla="*/ 1 w 400"/>
                <a:gd name="T13" fmla="*/ 1 h 658"/>
                <a:gd name="T14" fmla="*/ 0 w 400"/>
                <a:gd name="T15" fmla="*/ 1 h 658"/>
                <a:gd name="T16" fmla="*/ 0 w 400"/>
                <a:gd name="T17" fmla="*/ 1 h 658"/>
                <a:gd name="T18" fmla="*/ 0 w 400"/>
                <a:gd name="T19" fmla="*/ 1 h 658"/>
                <a:gd name="T20" fmla="*/ 0 w 400"/>
                <a:gd name="T21" fmla="*/ 1 h 658"/>
                <a:gd name="T22" fmla="*/ 0 w 400"/>
                <a:gd name="T23" fmla="*/ 0 h 658"/>
                <a:gd name="T24" fmla="*/ 0 w 400"/>
                <a:gd name="T25" fmla="*/ 0 h 658"/>
                <a:gd name="T26" fmla="*/ 0 w 400"/>
                <a:gd name="T27" fmla="*/ 0 h 658"/>
                <a:gd name="T28" fmla="*/ 0 w 400"/>
                <a:gd name="T29" fmla="*/ 0 h 658"/>
                <a:gd name="T30" fmla="*/ 0 w 400"/>
                <a:gd name="T31" fmla="*/ 0 h 658"/>
                <a:gd name="T32" fmla="*/ 0 w 400"/>
                <a:gd name="T33" fmla="*/ 0 h 658"/>
                <a:gd name="T34" fmla="*/ 0 w 400"/>
                <a:gd name="T35" fmla="*/ 0 h 658"/>
                <a:gd name="T36" fmla="*/ 0 w 400"/>
                <a:gd name="T37" fmla="*/ 0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8">
                  <a:moveTo>
                    <a:pt x="268" y="117"/>
                  </a:moveTo>
                  <a:cubicBezTo>
                    <a:pt x="286" y="122"/>
                    <a:pt x="308" y="122"/>
                    <a:pt x="320" y="112"/>
                  </a:cubicBezTo>
                  <a:cubicBezTo>
                    <a:pt x="331" y="107"/>
                    <a:pt x="348" y="107"/>
                    <a:pt x="360" y="102"/>
                  </a:cubicBezTo>
                  <a:cubicBezTo>
                    <a:pt x="400" y="92"/>
                    <a:pt x="400" y="92"/>
                    <a:pt x="400" y="92"/>
                  </a:cubicBezTo>
                  <a:cubicBezTo>
                    <a:pt x="400" y="127"/>
                    <a:pt x="337" y="143"/>
                    <a:pt x="320" y="184"/>
                  </a:cubicBezTo>
                  <a:cubicBezTo>
                    <a:pt x="303" y="326"/>
                    <a:pt x="331" y="459"/>
                    <a:pt x="326" y="592"/>
                  </a:cubicBezTo>
                  <a:cubicBezTo>
                    <a:pt x="348" y="617"/>
                    <a:pt x="366" y="617"/>
                    <a:pt x="377" y="648"/>
                  </a:cubicBezTo>
                  <a:cubicBezTo>
                    <a:pt x="360" y="653"/>
                    <a:pt x="326" y="648"/>
                    <a:pt x="308" y="643"/>
                  </a:cubicBezTo>
                  <a:cubicBezTo>
                    <a:pt x="297" y="633"/>
                    <a:pt x="268" y="622"/>
                    <a:pt x="240" y="633"/>
                  </a:cubicBezTo>
                  <a:cubicBezTo>
                    <a:pt x="228" y="658"/>
                    <a:pt x="171" y="643"/>
                    <a:pt x="137" y="648"/>
                  </a:cubicBezTo>
                  <a:cubicBezTo>
                    <a:pt x="211" y="612"/>
                    <a:pt x="188" y="556"/>
                    <a:pt x="206" y="510"/>
                  </a:cubicBezTo>
                  <a:cubicBezTo>
                    <a:pt x="211" y="434"/>
                    <a:pt x="228" y="367"/>
                    <a:pt x="211" y="291"/>
                  </a:cubicBezTo>
                  <a:cubicBezTo>
                    <a:pt x="171" y="255"/>
                    <a:pt x="108" y="229"/>
                    <a:pt x="74" y="189"/>
                  </a:cubicBezTo>
                  <a:cubicBezTo>
                    <a:pt x="63" y="173"/>
                    <a:pt x="0" y="148"/>
                    <a:pt x="34" y="138"/>
                  </a:cubicBezTo>
                  <a:cubicBezTo>
                    <a:pt x="91" y="168"/>
                    <a:pt x="154" y="204"/>
                    <a:pt x="194" y="245"/>
                  </a:cubicBezTo>
                  <a:cubicBezTo>
                    <a:pt x="200" y="250"/>
                    <a:pt x="206" y="250"/>
                    <a:pt x="217" y="250"/>
                  </a:cubicBezTo>
                  <a:cubicBezTo>
                    <a:pt x="228" y="245"/>
                    <a:pt x="228" y="245"/>
                    <a:pt x="228" y="245"/>
                  </a:cubicBezTo>
                  <a:cubicBezTo>
                    <a:pt x="240" y="168"/>
                    <a:pt x="188" y="20"/>
                    <a:pt x="246" y="0"/>
                  </a:cubicBezTo>
                  <a:lnTo>
                    <a:pt x="268" y="117"/>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92" name="Freeform 131">
              <a:extLst>
                <a:ext uri="{FF2B5EF4-FFF2-40B4-BE49-F238E27FC236}">
                  <a16:creationId xmlns:a16="http://schemas.microsoft.com/office/drawing/2014/main" xmlns="" id="{F6D4B663-C9C0-446C-B677-3AFA950C4119}"/>
                </a:ext>
              </a:extLst>
            </p:cNvPr>
            <p:cNvSpPr>
              <a:spLocks/>
            </p:cNvSpPr>
            <p:nvPr/>
          </p:nvSpPr>
          <p:spPr bwMode="auto">
            <a:xfrm>
              <a:off x="2008" y="2754"/>
              <a:ext cx="89" cy="99"/>
            </a:xfrm>
            <a:custGeom>
              <a:avLst/>
              <a:gdLst>
                <a:gd name="T0" fmla="*/ 1 w 742"/>
                <a:gd name="T1" fmla="*/ 1 h 825"/>
                <a:gd name="T2" fmla="*/ 1 w 742"/>
                <a:gd name="T3" fmla="*/ 1 h 825"/>
                <a:gd name="T4" fmla="*/ 1 w 742"/>
                <a:gd name="T5" fmla="*/ 1 h 825"/>
                <a:gd name="T6" fmla="*/ 1 w 742"/>
                <a:gd name="T7" fmla="*/ 1 h 825"/>
                <a:gd name="T8" fmla="*/ 1 w 742"/>
                <a:gd name="T9" fmla="*/ 1 h 825"/>
                <a:gd name="T10" fmla="*/ 1 w 742"/>
                <a:gd name="T11" fmla="*/ 1 h 825"/>
                <a:gd name="T12" fmla="*/ 1 w 742"/>
                <a:gd name="T13" fmla="*/ 0 h 825"/>
                <a:gd name="T14" fmla="*/ 1 w 742"/>
                <a:gd name="T15" fmla="*/ 0 h 825"/>
                <a:gd name="T16" fmla="*/ 1 w 742"/>
                <a:gd name="T17" fmla="*/ 0 h 825"/>
                <a:gd name="T18" fmla="*/ 1 w 742"/>
                <a:gd name="T19" fmla="*/ 0 h 825"/>
                <a:gd name="T20" fmla="*/ 1 w 742"/>
                <a:gd name="T21" fmla="*/ 0 h 825"/>
                <a:gd name="T22" fmla="*/ 1 w 742"/>
                <a:gd name="T23" fmla="*/ 0 h 825"/>
                <a:gd name="T24" fmla="*/ 0 w 742"/>
                <a:gd name="T25" fmla="*/ 0 h 825"/>
                <a:gd name="T26" fmla="*/ 0 w 742"/>
                <a:gd name="T27" fmla="*/ 0 h 825"/>
                <a:gd name="T28" fmla="*/ 0 w 742"/>
                <a:gd name="T29" fmla="*/ 1 h 825"/>
                <a:gd name="T30" fmla="*/ 0 w 742"/>
                <a:gd name="T31" fmla="*/ 1 h 825"/>
                <a:gd name="T32" fmla="*/ 0 w 742"/>
                <a:gd name="T33" fmla="*/ 1 h 825"/>
                <a:gd name="T34" fmla="*/ 0 w 742"/>
                <a:gd name="T35" fmla="*/ 1 h 825"/>
                <a:gd name="T36" fmla="*/ 0 w 742"/>
                <a:gd name="T37" fmla="*/ 1 h 825"/>
                <a:gd name="T38" fmla="*/ 1 w 742"/>
                <a:gd name="T39" fmla="*/ 1 h 825"/>
                <a:gd name="T40" fmla="*/ 1 w 742"/>
                <a:gd name="T41" fmla="*/ 1 h 825"/>
                <a:gd name="T42" fmla="*/ 1 w 742"/>
                <a:gd name="T43" fmla="*/ 1 h 825"/>
                <a:gd name="T44" fmla="*/ 1 w 742"/>
                <a:gd name="T45" fmla="*/ 1 h 825"/>
                <a:gd name="T46" fmla="*/ 1 w 742"/>
                <a:gd name="T47" fmla="*/ 1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25" y="636"/>
                  </a:moveTo>
                  <a:cubicBezTo>
                    <a:pt x="725" y="610"/>
                    <a:pt x="725" y="585"/>
                    <a:pt x="713" y="559"/>
                  </a:cubicBezTo>
                  <a:cubicBezTo>
                    <a:pt x="696" y="528"/>
                    <a:pt x="656" y="503"/>
                    <a:pt x="650" y="472"/>
                  </a:cubicBezTo>
                  <a:cubicBezTo>
                    <a:pt x="644" y="446"/>
                    <a:pt x="638" y="426"/>
                    <a:pt x="621" y="400"/>
                  </a:cubicBezTo>
                  <a:cubicBezTo>
                    <a:pt x="610" y="385"/>
                    <a:pt x="610" y="369"/>
                    <a:pt x="604" y="354"/>
                  </a:cubicBezTo>
                  <a:cubicBezTo>
                    <a:pt x="604" y="339"/>
                    <a:pt x="610" y="328"/>
                    <a:pt x="604" y="318"/>
                  </a:cubicBezTo>
                  <a:cubicBezTo>
                    <a:pt x="598" y="293"/>
                    <a:pt x="575" y="277"/>
                    <a:pt x="569" y="257"/>
                  </a:cubicBezTo>
                  <a:cubicBezTo>
                    <a:pt x="569" y="221"/>
                    <a:pt x="604" y="195"/>
                    <a:pt x="615" y="164"/>
                  </a:cubicBezTo>
                  <a:cubicBezTo>
                    <a:pt x="633" y="139"/>
                    <a:pt x="621" y="113"/>
                    <a:pt x="598" y="93"/>
                  </a:cubicBezTo>
                  <a:cubicBezTo>
                    <a:pt x="569" y="62"/>
                    <a:pt x="552" y="36"/>
                    <a:pt x="552" y="6"/>
                  </a:cubicBezTo>
                  <a:cubicBezTo>
                    <a:pt x="546" y="6"/>
                    <a:pt x="546" y="6"/>
                    <a:pt x="546" y="6"/>
                  </a:cubicBezTo>
                  <a:cubicBezTo>
                    <a:pt x="408" y="0"/>
                    <a:pt x="385" y="47"/>
                    <a:pt x="385" y="47"/>
                  </a:cubicBezTo>
                  <a:cubicBezTo>
                    <a:pt x="385" y="47"/>
                    <a:pt x="282" y="47"/>
                    <a:pt x="236" y="98"/>
                  </a:cubicBezTo>
                  <a:cubicBezTo>
                    <a:pt x="190" y="149"/>
                    <a:pt x="161" y="246"/>
                    <a:pt x="161" y="246"/>
                  </a:cubicBezTo>
                  <a:cubicBezTo>
                    <a:pt x="161" y="246"/>
                    <a:pt x="0" y="395"/>
                    <a:pt x="23" y="436"/>
                  </a:cubicBezTo>
                  <a:cubicBezTo>
                    <a:pt x="46" y="477"/>
                    <a:pt x="81" y="492"/>
                    <a:pt x="81" y="492"/>
                  </a:cubicBezTo>
                  <a:cubicBezTo>
                    <a:pt x="81" y="492"/>
                    <a:pt x="35" y="544"/>
                    <a:pt x="75" y="610"/>
                  </a:cubicBezTo>
                  <a:cubicBezTo>
                    <a:pt x="115" y="682"/>
                    <a:pt x="138" y="677"/>
                    <a:pt x="138" y="677"/>
                  </a:cubicBezTo>
                  <a:cubicBezTo>
                    <a:pt x="138" y="677"/>
                    <a:pt x="109" y="743"/>
                    <a:pt x="196" y="774"/>
                  </a:cubicBezTo>
                  <a:cubicBezTo>
                    <a:pt x="288" y="805"/>
                    <a:pt x="397" y="805"/>
                    <a:pt x="397" y="805"/>
                  </a:cubicBezTo>
                  <a:cubicBezTo>
                    <a:pt x="615" y="810"/>
                    <a:pt x="615" y="810"/>
                    <a:pt x="615" y="810"/>
                  </a:cubicBezTo>
                  <a:cubicBezTo>
                    <a:pt x="615" y="810"/>
                    <a:pt x="656" y="825"/>
                    <a:pt x="702" y="825"/>
                  </a:cubicBezTo>
                  <a:cubicBezTo>
                    <a:pt x="713" y="810"/>
                    <a:pt x="730" y="790"/>
                    <a:pt x="730" y="769"/>
                  </a:cubicBezTo>
                  <a:cubicBezTo>
                    <a:pt x="742" y="728"/>
                    <a:pt x="730" y="677"/>
                    <a:pt x="725"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5293" name="Freeform 132">
              <a:extLst>
                <a:ext uri="{FF2B5EF4-FFF2-40B4-BE49-F238E27FC236}">
                  <a16:creationId xmlns:a16="http://schemas.microsoft.com/office/drawing/2014/main" xmlns="" id="{1AD4ED57-12F0-40A6-A069-35789A711014}"/>
                </a:ext>
              </a:extLst>
            </p:cNvPr>
            <p:cNvSpPr>
              <a:spLocks/>
            </p:cNvSpPr>
            <p:nvPr/>
          </p:nvSpPr>
          <p:spPr bwMode="auto">
            <a:xfrm>
              <a:off x="2074" y="2755"/>
              <a:ext cx="47" cy="98"/>
            </a:xfrm>
            <a:custGeom>
              <a:avLst/>
              <a:gdLst>
                <a:gd name="T0" fmla="*/ 1 w 392"/>
                <a:gd name="T1" fmla="*/ 1 h 816"/>
                <a:gd name="T2" fmla="*/ 1 w 392"/>
                <a:gd name="T3" fmla="*/ 1 h 816"/>
                <a:gd name="T4" fmla="*/ 0 w 392"/>
                <a:gd name="T5" fmla="*/ 0 h 816"/>
                <a:gd name="T6" fmla="*/ 0 w 392"/>
                <a:gd name="T7" fmla="*/ 0 h 816"/>
                <a:gd name="T8" fmla="*/ 0 w 392"/>
                <a:gd name="T9" fmla="*/ 0 h 816"/>
                <a:gd name="T10" fmla="*/ 0 w 392"/>
                <a:gd name="T11" fmla="*/ 0 h 816"/>
                <a:gd name="T12" fmla="*/ 0 w 392"/>
                <a:gd name="T13" fmla="*/ 0 h 816"/>
                <a:gd name="T14" fmla="*/ 0 w 392"/>
                <a:gd name="T15" fmla="*/ 0 h 816"/>
                <a:gd name="T16" fmla="*/ 0 w 392"/>
                <a:gd name="T17" fmla="*/ 0 h 816"/>
                <a:gd name="T18" fmla="*/ 0 w 392"/>
                <a:gd name="T19" fmla="*/ 0 h 816"/>
                <a:gd name="T20" fmla="*/ 0 w 392"/>
                <a:gd name="T21" fmla="*/ 1 h 816"/>
                <a:gd name="T22" fmla="*/ 0 w 392"/>
                <a:gd name="T23" fmla="*/ 1 h 816"/>
                <a:gd name="T24" fmla="*/ 0 w 392"/>
                <a:gd name="T25" fmla="*/ 1 h 816"/>
                <a:gd name="T26" fmla="*/ 0 w 392"/>
                <a:gd name="T27" fmla="*/ 1 h 816"/>
                <a:gd name="T28" fmla="*/ 0 w 392"/>
                <a:gd name="T29" fmla="*/ 1 h 816"/>
                <a:gd name="T30" fmla="*/ 0 w 392"/>
                <a:gd name="T31" fmla="*/ 1 h 816"/>
                <a:gd name="T32" fmla="*/ 0 w 392"/>
                <a:gd name="T33" fmla="*/ 1 h 816"/>
                <a:gd name="T34" fmla="*/ 0 w 392"/>
                <a:gd name="T35" fmla="*/ 1 h 816"/>
                <a:gd name="T36" fmla="*/ 1 w 392"/>
                <a:gd name="T37" fmla="*/ 1 h 816"/>
                <a:gd name="T38" fmla="*/ 1 w 392"/>
                <a:gd name="T39" fmla="*/ 1 h 8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6">
                  <a:moveTo>
                    <a:pt x="328" y="566"/>
                  </a:moveTo>
                  <a:cubicBezTo>
                    <a:pt x="328" y="566"/>
                    <a:pt x="392" y="541"/>
                    <a:pt x="375" y="444"/>
                  </a:cubicBezTo>
                  <a:cubicBezTo>
                    <a:pt x="357" y="347"/>
                    <a:pt x="294" y="311"/>
                    <a:pt x="294" y="311"/>
                  </a:cubicBezTo>
                  <a:cubicBezTo>
                    <a:pt x="294" y="311"/>
                    <a:pt x="363" y="245"/>
                    <a:pt x="311" y="194"/>
                  </a:cubicBezTo>
                  <a:cubicBezTo>
                    <a:pt x="254" y="143"/>
                    <a:pt x="179" y="112"/>
                    <a:pt x="179" y="112"/>
                  </a:cubicBezTo>
                  <a:cubicBezTo>
                    <a:pt x="179" y="112"/>
                    <a:pt x="167" y="5"/>
                    <a:pt x="0" y="0"/>
                  </a:cubicBezTo>
                  <a:cubicBezTo>
                    <a:pt x="0" y="30"/>
                    <a:pt x="17" y="56"/>
                    <a:pt x="46" y="87"/>
                  </a:cubicBezTo>
                  <a:cubicBezTo>
                    <a:pt x="69" y="107"/>
                    <a:pt x="81" y="133"/>
                    <a:pt x="63" y="158"/>
                  </a:cubicBezTo>
                  <a:cubicBezTo>
                    <a:pt x="52" y="189"/>
                    <a:pt x="17" y="214"/>
                    <a:pt x="17" y="250"/>
                  </a:cubicBezTo>
                  <a:cubicBezTo>
                    <a:pt x="23" y="270"/>
                    <a:pt x="46" y="286"/>
                    <a:pt x="52" y="311"/>
                  </a:cubicBezTo>
                  <a:cubicBezTo>
                    <a:pt x="58" y="321"/>
                    <a:pt x="52" y="332"/>
                    <a:pt x="52" y="347"/>
                  </a:cubicBezTo>
                  <a:cubicBezTo>
                    <a:pt x="58" y="362"/>
                    <a:pt x="58" y="378"/>
                    <a:pt x="69" y="393"/>
                  </a:cubicBezTo>
                  <a:cubicBezTo>
                    <a:pt x="87" y="418"/>
                    <a:pt x="92" y="439"/>
                    <a:pt x="98" y="464"/>
                  </a:cubicBezTo>
                  <a:cubicBezTo>
                    <a:pt x="104" y="495"/>
                    <a:pt x="144" y="520"/>
                    <a:pt x="161" y="551"/>
                  </a:cubicBezTo>
                  <a:cubicBezTo>
                    <a:pt x="173" y="577"/>
                    <a:pt x="173" y="602"/>
                    <a:pt x="173" y="628"/>
                  </a:cubicBezTo>
                  <a:cubicBezTo>
                    <a:pt x="179" y="668"/>
                    <a:pt x="190" y="719"/>
                    <a:pt x="179" y="760"/>
                  </a:cubicBezTo>
                  <a:cubicBezTo>
                    <a:pt x="179" y="781"/>
                    <a:pt x="161" y="801"/>
                    <a:pt x="150" y="816"/>
                  </a:cubicBezTo>
                  <a:cubicBezTo>
                    <a:pt x="167" y="816"/>
                    <a:pt x="184" y="816"/>
                    <a:pt x="202" y="811"/>
                  </a:cubicBezTo>
                  <a:cubicBezTo>
                    <a:pt x="259" y="796"/>
                    <a:pt x="363" y="719"/>
                    <a:pt x="369" y="658"/>
                  </a:cubicBezTo>
                  <a:cubicBezTo>
                    <a:pt x="375" y="587"/>
                    <a:pt x="328" y="566"/>
                    <a:pt x="328" y="56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5294" name="Freeform 133">
              <a:extLst>
                <a:ext uri="{FF2B5EF4-FFF2-40B4-BE49-F238E27FC236}">
                  <a16:creationId xmlns:a16="http://schemas.microsoft.com/office/drawing/2014/main" xmlns="" id="{733150D0-2301-41F0-87AD-28CFAD672EC0}"/>
                </a:ext>
              </a:extLst>
            </p:cNvPr>
            <p:cNvSpPr>
              <a:spLocks/>
            </p:cNvSpPr>
            <p:nvPr/>
          </p:nvSpPr>
          <p:spPr bwMode="auto">
            <a:xfrm>
              <a:off x="2037" y="2814"/>
              <a:ext cx="48" cy="80"/>
            </a:xfrm>
            <a:custGeom>
              <a:avLst/>
              <a:gdLst>
                <a:gd name="T0" fmla="*/ 2 w 200"/>
                <a:gd name="T1" fmla="*/ 1 h 334"/>
                <a:gd name="T2" fmla="*/ 2 w 200"/>
                <a:gd name="T3" fmla="*/ 1 h 334"/>
                <a:gd name="T4" fmla="*/ 2 w 200"/>
                <a:gd name="T5" fmla="*/ 1 h 334"/>
                <a:gd name="T6" fmla="*/ 3 w 200"/>
                <a:gd name="T7" fmla="*/ 1 h 334"/>
                <a:gd name="T8" fmla="*/ 2 w 200"/>
                <a:gd name="T9" fmla="*/ 1 h 334"/>
                <a:gd name="T10" fmla="*/ 2 w 200"/>
                <a:gd name="T11" fmla="*/ 4 h 334"/>
                <a:gd name="T12" fmla="*/ 3 w 200"/>
                <a:gd name="T13" fmla="*/ 5 h 334"/>
                <a:gd name="T14" fmla="*/ 2 w 200"/>
                <a:gd name="T15" fmla="*/ 5 h 334"/>
                <a:gd name="T16" fmla="*/ 2 w 200"/>
                <a:gd name="T17" fmla="*/ 4 h 334"/>
                <a:gd name="T18" fmla="*/ 1 w 200"/>
                <a:gd name="T19" fmla="*/ 5 h 334"/>
                <a:gd name="T20" fmla="*/ 1 w 200"/>
                <a:gd name="T21" fmla="*/ 4 h 334"/>
                <a:gd name="T22" fmla="*/ 1 w 200"/>
                <a:gd name="T23" fmla="*/ 2 h 334"/>
                <a:gd name="T24" fmla="*/ 0 w 200"/>
                <a:gd name="T25" fmla="*/ 1 h 334"/>
                <a:gd name="T26" fmla="*/ 0 w 200"/>
                <a:gd name="T27" fmla="*/ 1 h 334"/>
                <a:gd name="T28" fmla="*/ 1 w 200"/>
                <a:gd name="T29" fmla="*/ 2 h 334"/>
                <a:gd name="T30" fmla="*/ 1 w 200"/>
                <a:gd name="T31" fmla="*/ 2 h 334"/>
                <a:gd name="T32" fmla="*/ 1 w 200"/>
                <a:gd name="T33" fmla="*/ 2 h 334"/>
                <a:gd name="T34" fmla="*/ 2 w 200"/>
                <a:gd name="T35" fmla="*/ 0 h 334"/>
                <a:gd name="T36" fmla="*/ 2 w 200"/>
                <a:gd name="T37" fmla="*/ 1 h 3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 h="334">
                  <a:moveTo>
                    <a:pt x="134" y="62"/>
                  </a:moveTo>
                  <a:cubicBezTo>
                    <a:pt x="142" y="65"/>
                    <a:pt x="154" y="65"/>
                    <a:pt x="162" y="59"/>
                  </a:cubicBezTo>
                  <a:cubicBezTo>
                    <a:pt x="165" y="54"/>
                    <a:pt x="174" y="57"/>
                    <a:pt x="180" y="54"/>
                  </a:cubicBezTo>
                  <a:cubicBezTo>
                    <a:pt x="200" y="47"/>
                    <a:pt x="200" y="47"/>
                    <a:pt x="200" y="47"/>
                  </a:cubicBezTo>
                  <a:cubicBezTo>
                    <a:pt x="200" y="67"/>
                    <a:pt x="168" y="75"/>
                    <a:pt x="160" y="93"/>
                  </a:cubicBezTo>
                  <a:cubicBezTo>
                    <a:pt x="151" y="165"/>
                    <a:pt x="165" y="234"/>
                    <a:pt x="162" y="300"/>
                  </a:cubicBezTo>
                  <a:cubicBezTo>
                    <a:pt x="174" y="313"/>
                    <a:pt x="182" y="313"/>
                    <a:pt x="188" y="326"/>
                  </a:cubicBezTo>
                  <a:cubicBezTo>
                    <a:pt x="180" y="331"/>
                    <a:pt x="162" y="326"/>
                    <a:pt x="154" y="326"/>
                  </a:cubicBezTo>
                  <a:cubicBezTo>
                    <a:pt x="148" y="321"/>
                    <a:pt x="134" y="316"/>
                    <a:pt x="120" y="318"/>
                  </a:cubicBezTo>
                  <a:cubicBezTo>
                    <a:pt x="114" y="334"/>
                    <a:pt x="85" y="324"/>
                    <a:pt x="68" y="326"/>
                  </a:cubicBezTo>
                  <a:cubicBezTo>
                    <a:pt x="105" y="311"/>
                    <a:pt x="94" y="283"/>
                    <a:pt x="102" y="259"/>
                  </a:cubicBezTo>
                  <a:cubicBezTo>
                    <a:pt x="105" y="221"/>
                    <a:pt x="114" y="188"/>
                    <a:pt x="105" y="149"/>
                  </a:cubicBezTo>
                  <a:cubicBezTo>
                    <a:pt x="85" y="131"/>
                    <a:pt x="54" y="116"/>
                    <a:pt x="37" y="95"/>
                  </a:cubicBezTo>
                  <a:cubicBezTo>
                    <a:pt x="31" y="90"/>
                    <a:pt x="0" y="75"/>
                    <a:pt x="17" y="72"/>
                  </a:cubicBezTo>
                  <a:cubicBezTo>
                    <a:pt x="45" y="88"/>
                    <a:pt x="77" y="106"/>
                    <a:pt x="97" y="126"/>
                  </a:cubicBezTo>
                  <a:cubicBezTo>
                    <a:pt x="100" y="126"/>
                    <a:pt x="102" y="126"/>
                    <a:pt x="108" y="126"/>
                  </a:cubicBezTo>
                  <a:cubicBezTo>
                    <a:pt x="114" y="124"/>
                    <a:pt x="114" y="124"/>
                    <a:pt x="114" y="124"/>
                  </a:cubicBezTo>
                  <a:cubicBezTo>
                    <a:pt x="120" y="88"/>
                    <a:pt x="94" y="13"/>
                    <a:pt x="122" y="0"/>
                  </a:cubicBezTo>
                  <a:lnTo>
                    <a:pt x="134" y="62"/>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5295" name="Freeform 134">
              <a:extLst>
                <a:ext uri="{FF2B5EF4-FFF2-40B4-BE49-F238E27FC236}">
                  <a16:creationId xmlns:a16="http://schemas.microsoft.com/office/drawing/2014/main" xmlns="" id="{EB987F7A-C16E-4368-B961-4C8587A5AE09}"/>
                </a:ext>
              </a:extLst>
            </p:cNvPr>
            <p:cNvSpPr>
              <a:spLocks noEditPoints="1"/>
            </p:cNvSpPr>
            <p:nvPr/>
          </p:nvSpPr>
          <p:spPr bwMode="auto">
            <a:xfrm>
              <a:off x="1799" y="2640"/>
              <a:ext cx="158" cy="127"/>
            </a:xfrm>
            <a:custGeom>
              <a:avLst/>
              <a:gdLst>
                <a:gd name="T0" fmla="*/ 2 w 1308"/>
                <a:gd name="T1" fmla="*/ 0 h 1059"/>
                <a:gd name="T2" fmla="*/ 1 w 1308"/>
                <a:gd name="T3" fmla="*/ 0 h 1059"/>
                <a:gd name="T4" fmla="*/ 1 w 1308"/>
                <a:gd name="T5" fmla="*/ 0 h 1059"/>
                <a:gd name="T6" fmla="*/ 0 w 1308"/>
                <a:gd name="T7" fmla="*/ 1 h 1059"/>
                <a:gd name="T8" fmla="*/ 0 w 1308"/>
                <a:gd name="T9" fmla="*/ 1 h 1059"/>
                <a:gd name="T10" fmla="*/ 0 w 1308"/>
                <a:gd name="T11" fmla="*/ 1 h 1059"/>
                <a:gd name="T12" fmla="*/ 1 w 1308"/>
                <a:gd name="T13" fmla="*/ 1 h 1059"/>
                <a:gd name="T14" fmla="*/ 1 w 1308"/>
                <a:gd name="T15" fmla="*/ 2 h 1059"/>
                <a:gd name="T16" fmla="*/ 1 w 1308"/>
                <a:gd name="T17" fmla="*/ 2 h 1059"/>
                <a:gd name="T18" fmla="*/ 2 w 1308"/>
                <a:gd name="T19" fmla="*/ 2 h 1059"/>
                <a:gd name="T20" fmla="*/ 2 w 1308"/>
                <a:gd name="T21" fmla="*/ 1 h 1059"/>
                <a:gd name="T22" fmla="*/ 2 w 1308"/>
                <a:gd name="T23" fmla="*/ 2 h 1059"/>
                <a:gd name="T24" fmla="*/ 1 w 1308"/>
                <a:gd name="T25" fmla="*/ 0 h 1059"/>
                <a:gd name="T26" fmla="*/ 1 w 1308"/>
                <a:gd name="T27" fmla="*/ 0 h 1059"/>
                <a:gd name="T28" fmla="*/ 0 w 1308"/>
                <a:gd name="T29" fmla="*/ 1 h 1059"/>
                <a:gd name="T30" fmla="*/ 0 w 1308"/>
                <a:gd name="T31" fmla="*/ 1 h 1059"/>
                <a:gd name="T32" fmla="*/ 1 w 1308"/>
                <a:gd name="T33" fmla="*/ 1 h 1059"/>
                <a:gd name="T34" fmla="*/ 0 w 1308"/>
                <a:gd name="T35" fmla="*/ 1 h 1059"/>
                <a:gd name="T36" fmla="*/ 1 w 1308"/>
                <a:gd name="T37" fmla="*/ 1 h 1059"/>
                <a:gd name="T38" fmla="*/ 1 w 1308"/>
                <a:gd name="T39" fmla="*/ 1 h 1059"/>
                <a:gd name="T40" fmla="*/ 1 w 1308"/>
                <a:gd name="T41" fmla="*/ 1 h 1059"/>
                <a:gd name="T42" fmla="*/ 1 w 1308"/>
                <a:gd name="T43" fmla="*/ 1 h 1059"/>
                <a:gd name="T44" fmla="*/ 1 w 1308"/>
                <a:gd name="T45" fmla="*/ 1 h 1059"/>
                <a:gd name="T46" fmla="*/ 1 w 1308"/>
                <a:gd name="T47" fmla="*/ 1 h 1059"/>
                <a:gd name="T48" fmla="*/ 1 w 1308"/>
                <a:gd name="T49" fmla="*/ 0 h 1059"/>
                <a:gd name="T50" fmla="*/ 1 w 1308"/>
                <a:gd name="T51" fmla="*/ 1 h 1059"/>
                <a:gd name="T52" fmla="*/ 1 w 1308"/>
                <a:gd name="T53" fmla="*/ 1 h 1059"/>
                <a:gd name="T54" fmla="*/ 1 w 1308"/>
                <a:gd name="T55" fmla="*/ 1 h 1059"/>
                <a:gd name="T56" fmla="*/ 1 w 1308"/>
                <a:gd name="T57" fmla="*/ 1 h 1059"/>
                <a:gd name="T58" fmla="*/ 1 w 1308"/>
                <a:gd name="T59" fmla="*/ 1 h 1059"/>
                <a:gd name="T60" fmla="*/ 1 w 1308"/>
                <a:gd name="T61" fmla="*/ 1 h 1059"/>
                <a:gd name="T62" fmla="*/ 1 w 1308"/>
                <a:gd name="T63" fmla="*/ 1 h 1059"/>
                <a:gd name="T64" fmla="*/ 1 w 1308"/>
                <a:gd name="T65" fmla="*/ 1 h 1059"/>
                <a:gd name="T66" fmla="*/ 1 w 1308"/>
                <a:gd name="T67" fmla="*/ 0 h 1059"/>
                <a:gd name="T68" fmla="*/ 1 w 1308"/>
                <a:gd name="T69" fmla="*/ 0 h 1059"/>
                <a:gd name="T70" fmla="*/ 1 w 1308"/>
                <a:gd name="T71" fmla="*/ 1 h 1059"/>
                <a:gd name="T72" fmla="*/ 1 w 1308"/>
                <a:gd name="T73" fmla="*/ 1 h 1059"/>
                <a:gd name="T74" fmla="*/ 1 w 1308"/>
                <a:gd name="T75" fmla="*/ 1 h 1059"/>
                <a:gd name="T76" fmla="*/ 1 w 1308"/>
                <a:gd name="T77" fmla="*/ 0 h 1059"/>
                <a:gd name="T78" fmla="*/ 1 w 1308"/>
                <a:gd name="T79" fmla="*/ 1 h 1059"/>
                <a:gd name="T80" fmla="*/ 1 w 1308"/>
                <a:gd name="T81" fmla="*/ 1 h 1059"/>
                <a:gd name="T82" fmla="*/ 1 w 1308"/>
                <a:gd name="T83" fmla="*/ 1 h 1059"/>
                <a:gd name="T84" fmla="*/ 1 w 1308"/>
                <a:gd name="T85" fmla="*/ 1 h 1059"/>
                <a:gd name="T86" fmla="*/ 2 w 1308"/>
                <a:gd name="T87" fmla="*/ 1 h 1059"/>
                <a:gd name="T88" fmla="*/ 1 w 1308"/>
                <a:gd name="T89" fmla="*/ 1 h 1059"/>
                <a:gd name="T90" fmla="*/ 2 w 1308"/>
                <a:gd name="T91" fmla="*/ 1 h 1059"/>
                <a:gd name="T92" fmla="*/ 2 w 1308"/>
                <a:gd name="T93" fmla="*/ 1 h 10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8" h="1059">
                  <a:moveTo>
                    <a:pt x="1234" y="670"/>
                  </a:moveTo>
                  <a:cubicBezTo>
                    <a:pt x="1205" y="517"/>
                    <a:pt x="1159" y="323"/>
                    <a:pt x="1113" y="251"/>
                  </a:cubicBezTo>
                  <a:cubicBezTo>
                    <a:pt x="1061" y="179"/>
                    <a:pt x="952" y="210"/>
                    <a:pt x="952" y="210"/>
                  </a:cubicBezTo>
                  <a:cubicBezTo>
                    <a:pt x="952" y="210"/>
                    <a:pt x="642" y="108"/>
                    <a:pt x="591" y="92"/>
                  </a:cubicBezTo>
                  <a:cubicBezTo>
                    <a:pt x="539" y="82"/>
                    <a:pt x="476" y="57"/>
                    <a:pt x="476" y="57"/>
                  </a:cubicBezTo>
                  <a:cubicBezTo>
                    <a:pt x="476" y="57"/>
                    <a:pt x="436" y="0"/>
                    <a:pt x="361" y="6"/>
                  </a:cubicBezTo>
                  <a:cubicBezTo>
                    <a:pt x="292" y="16"/>
                    <a:pt x="258" y="57"/>
                    <a:pt x="201" y="225"/>
                  </a:cubicBezTo>
                  <a:cubicBezTo>
                    <a:pt x="143" y="389"/>
                    <a:pt x="34" y="686"/>
                    <a:pt x="17" y="706"/>
                  </a:cubicBezTo>
                  <a:cubicBezTo>
                    <a:pt x="0" y="732"/>
                    <a:pt x="6" y="778"/>
                    <a:pt x="17" y="788"/>
                  </a:cubicBezTo>
                  <a:cubicBezTo>
                    <a:pt x="28" y="798"/>
                    <a:pt x="28" y="798"/>
                    <a:pt x="28" y="798"/>
                  </a:cubicBezTo>
                  <a:cubicBezTo>
                    <a:pt x="28" y="798"/>
                    <a:pt x="46" y="824"/>
                    <a:pt x="80" y="813"/>
                  </a:cubicBezTo>
                  <a:cubicBezTo>
                    <a:pt x="160" y="798"/>
                    <a:pt x="183" y="686"/>
                    <a:pt x="183" y="686"/>
                  </a:cubicBezTo>
                  <a:cubicBezTo>
                    <a:pt x="183" y="686"/>
                    <a:pt x="166" y="742"/>
                    <a:pt x="258" y="793"/>
                  </a:cubicBezTo>
                  <a:cubicBezTo>
                    <a:pt x="350" y="839"/>
                    <a:pt x="390" y="865"/>
                    <a:pt x="424" y="854"/>
                  </a:cubicBezTo>
                  <a:cubicBezTo>
                    <a:pt x="459" y="844"/>
                    <a:pt x="493" y="829"/>
                    <a:pt x="493" y="829"/>
                  </a:cubicBezTo>
                  <a:cubicBezTo>
                    <a:pt x="493" y="829"/>
                    <a:pt x="493" y="859"/>
                    <a:pt x="556" y="895"/>
                  </a:cubicBezTo>
                  <a:cubicBezTo>
                    <a:pt x="620" y="931"/>
                    <a:pt x="700" y="951"/>
                    <a:pt x="700" y="951"/>
                  </a:cubicBezTo>
                  <a:cubicBezTo>
                    <a:pt x="740" y="941"/>
                    <a:pt x="740" y="941"/>
                    <a:pt x="740" y="941"/>
                  </a:cubicBezTo>
                  <a:cubicBezTo>
                    <a:pt x="740" y="941"/>
                    <a:pt x="723" y="1018"/>
                    <a:pt x="792" y="1038"/>
                  </a:cubicBezTo>
                  <a:cubicBezTo>
                    <a:pt x="855" y="1059"/>
                    <a:pt x="895" y="987"/>
                    <a:pt x="906" y="931"/>
                  </a:cubicBezTo>
                  <a:cubicBezTo>
                    <a:pt x="918" y="870"/>
                    <a:pt x="987" y="594"/>
                    <a:pt x="987" y="594"/>
                  </a:cubicBezTo>
                  <a:cubicBezTo>
                    <a:pt x="1027" y="583"/>
                    <a:pt x="1027" y="583"/>
                    <a:pt x="1027" y="583"/>
                  </a:cubicBezTo>
                  <a:cubicBezTo>
                    <a:pt x="1027" y="583"/>
                    <a:pt x="1079" y="834"/>
                    <a:pt x="1090" y="916"/>
                  </a:cubicBezTo>
                  <a:cubicBezTo>
                    <a:pt x="1107" y="1003"/>
                    <a:pt x="1125" y="1043"/>
                    <a:pt x="1205" y="1033"/>
                  </a:cubicBezTo>
                  <a:cubicBezTo>
                    <a:pt x="1308" y="1018"/>
                    <a:pt x="1268" y="829"/>
                    <a:pt x="1234" y="670"/>
                  </a:cubicBezTo>
                  <a:close/>
                  <a:moveTo>
                    <a:pt x="361" y="205"/>
                  </a:moveTo>
                  <a:cubicBezTo>
                    <a:pt x="361" y="225"/>
                    <a:pt x="367" y="246"/>
                    <a:pt x="373" y="261"/>
                  </a:cubicBezTo>
                  <a:cubicBezTo>
                    <a:pt x="361" y="266"/>
                    <a:pt x="350" y="266"/>
                    <a:pt x="333" y="266"/>
                  </a:cubicBezTo>
                  <a:cubicBezTo>
                    <a:pt x="338" y="246"/>
                    <a:pt x="350" y="225"/>
                    <a:pt x="361" y="205"/>
                  </a:cubicBezTo>
                  <a:close/>
                  <a:moveTo>
                    <a:pt x="275" y="594"/>
                  </a:moveTo>
                  <a:cubicBezTo>
                    <a:pt x="252" y="599"/>
                    <a:pt x="224" y="619"/>
                    <a:pt x="201" y="629"/>
                  </a:cubicBezTo>
                  <a:cubicBezTo>
                    <a:pt x="235" y="553"/>
                    <a:pt x="264" y="471"/>
                    <a:pt x="298" y="394"/>
                  </a:cubicBezTo>
                  <a:cubicBezTo>
                    <a:pt x="327" y="389"/>
                    <a:pt x="356" y="379"/>
                    <a:pt x="384" y="374"/>
                  </a:cubicBezTo>
                  <a:cubicBezTo>
                    <a:pt x="384" y="379"/>
                    <a:pt x="384" y="389"/>
                    <a:pt x="373" y="394"/>
                  </a:cubicBezTo>
                  <a:cubicBezTo>
                    <a:pt x="356" y="450"/>
                    <a:pt x="333" y="522"/>
                    <a:pt x="310" y="578"/>
                  </a:cubicBezTo>
                  <a:cubicBezTo>
                    <a:pt x="298" y="588"/>
                    <a:pt x="287" y="583"/>
                    <a:pt x="275" y="594"/>
                  </a:cubicBezTo>
                  <a:close/>
                  <a:moveTo>
                    <a:pt x="459" y="650"/>
                  </a:moveTo>
                  <a:cubicBezTo>
                    <a:pt x="453" y="645"/>
                    <a:pt x="453" y="645"/>
                    <a:pt x="442" y="645"/>
                  </a:cubicBezTo>
                  <a:cubicBezTo>
                    <a:pt x="442" y="640"/>
                    <a:pt x="430" y="634"/>
                    <a:pt x="419" y="629"/>
                  </a:cubicBezTo>
                  <a:cubicBezTo>
                    <a:pt x="407" y="619"/>
                    <a:pt x="390" y="619"/>
                    <a:pt x="373" y="604"/>
                  </a:cubicBezTo>
                  <a:cubicBezTo>
                    <a:pt x="367" y="604"/>
                    <a:pt x="356" y="599"/>
                    <a:pt x="344" y="594"/>
                  </a:cubicBezTo>
                  <a:cubicBezTo>
                    <a:pt x="350" y="563"/>
                    <a:pt x="373" y="532"/>
                    <a:pt x="373" y="502"/>
                  </a:cubicBezTo>
                  <a:cubicBezTo>
                    <a:pt x="384" y="481"/>
                    <a:pt x="384" y="456"/>
                    <a:pt x="396" y="440"/>
                  </a:cubicBezTo>
                  <a:cubicBezTo>
                    <a:pt x="401" y="425"/>
                    <a:pt x="401" y="425"/>
                    <a:pt x="401" y="425"/>
                  </a:cubicBezTo>
                  <a:cubicBezTo>
                    <a:pt x="419" y="502"/>
                    <a:pt x="442" y="563"/>
                    <a:pt x="465" y="629"/>
                  </a:cubicBezTo>
                  <a:lnTo>
                    <a:pt x="459" y="650"/>
                  </a:lnTo>
                  <a:close/>
                  <a:moveTo>
                    <a:pt x="608" y="236"/>
                  </a:moveTo>
                  <a:cubicBezTo>
                    <a:pt x="591" y="292"/>
                    <a:pt x="579" y="353"/>
                    <a:pt x="551" y="404"/>
                  </a:cubicBezTo>
                  <a:cubicBezTo>
                    <a:pt x="539" y="333"/>
                    <a:pt x="511" y="266"/>
                    <a:pt x="493" y="200"/>
                  </a:cubicBezTo>
                  <a:cubicBezTo>
                    <a:pt x="533" y="215"/>
                    <a:pt x="574" y="220"/>
                    <a:pt x="608" y="236"/>
                  </a:cubicBezTo>
                  <a:close/>
                  <a:moveTo>
                    <a:pt x="637" y="583"/>
                  </a:moveTo>
                  <a:cubicBezTo>
                    <a:pt x="631" y="583"/>
                    <a:pt x="625" y="588"/>
                    <a:pt x="631" y="594"/>
                  </a:cubicBezTo>
                  <a:cubicBezTo>
                    <a:pt x="631" y="599"/>
                    <a:pt x="631" y="599"/>
                    <a:pt x="631" y="599"/>
                  </a:cubicBezTo>
                  <a:cubicBezTo>
                    <a:pt x="631" y="604"/>
                    <a:pt x="625" y="604"/>
                    <a:pt x="625" y="614"/>
                  </a:cubicBezTo>
                  <a:cubicBezTo>
                    <a:pt x="625" y="614"/>
                    <a:pt x="625" y="614"/>
                    <a:pt x="625" y="614"/>
                  </a:cubicBezTo>
                  <a:cubicBezTo>
                    <a:pt x="631" y="614"/>
                    <a:pt x="620" y="624"/>
                    <a:pt x="620" y="629"/>
                  </a:cubicBezTo>
                  <a:cubicBezTo>
                    <a:pt x="614" y="655"/>
                    <a:pt x="614" y="655"/>
                    <a:pt x="614" y="655"/>
                  </a:cubicBezTo>
                  <a:cubicBezTo>
                    <a:pt x="614" y="650"/>
                    <a:pt x="614" y="650"/>
                    <a:pt x="614" y="650"/>
                  </a:cubicBezTo>
                  <a:cubicBezTo>
                    <a:pt x="608" y="665"/>
                    <a:pt x="614" y="675"/>
                    <a:pt x="597" y="686"/>
                  </a:cubicBezTo>
                  <a:cubicBezTo>
                    <a:pt x="585" y="680"/>
                    <a:pt x="574" y="696"/>
                    <a:pt x="556" y="696"/>
                  </a:cubicBezTo>
                  <a:cubicBezTo>
                    <a:pt x="551" y="701"/>
                    <a:pt x="539" y="706"/>
                    <a:pt x="533" y="701"/>
                  </a:cubicBezTo>
                  <a:cubicBezTo>
                    <a:pt x="528" y="686"/>
                    <a:pt x="505" y="675"/>
                    <a:pt x="488" y="665"/>
                  </a:cubicBezTo>
                  <a:cubicBezTo>
                    <a:pt x="493" y="655"/>
                    <a:pt x="493" y="655"/>
                    <a:pt x="493" y="655"/>
                  </a:cubicBezTo>
                  <a:cubicBezTo>
                    <a:pt x="511" y="670"/>
                    <a:pt x="533" y="686"/>
                    <a:pt x="562" y="675"/>
                  </a:cubicBezTo>
                  <a:cubicBezTo>
                    <a:pt x="579" y="675"/>
                    <a:pt x="591" y="660"/>
                    <a:pt x="602" y="650"/>
                  </a:cubicBezTo>
                  <a:cubicBezTo>
                    <a:pt x="608" y="624"/>
                    <a:pt x="614" y="599"/>
                    <a:pt x="602" y="578"/>
                  </a:cubicBezTo>
                  <a:cubicBezTo>
                    <a:pt x="597" y="537"/>
                    <a:pt x="585" y="496"/>
                    <a:pt x="574" y="461"/>
                  </a:cubicBezTo>
                  <a:cubicBezTo>
                    <a:pt x="597" y="404"/>
                    <a:pt x="608" y="348"/>
                    <a:pt x="631" y="292"/>
                  </a:cubicBezTo>
                  <a:cubicBezTo>
                    <a:pt x="642" y="251"/>
                    <a:pt x="642" y="251"/>
                    <a:pt x="642" y="251"/>
                  </a:cubicBezTo>
                  <a:cubicBezTo>
                    <a:pt x="665" y="261"/>
                    <a:pt x="688" y="271"/>
                    <a:pt x="711" y="282"/>
                  </a:cubicBezTo>
                  <a:cubicBezTo>
                    <a:pt x="688" y="369"/>
                    <a:pt x="671" y="461"/>
                    <a:pt x="642" y="548"/>
                  </a:cubicBezTo>
                  <a:cubicBezTo>
                    <a:pt x="637" y="558"/>
                    <a:pt x="631" y="573"/>
                    <a:pt x="637" y="583"/>
                  </a:cubicBezTo>
                  <a:close/>
                  <a:moveTo>
                    <a:pt x="740" y="716"/>
                  </a:moveTo>
                  <a:cubicBezTo>
                    <a:pt x="729" y="716"/>
                    <a:pt x="723" y="711"/>
                    <a:pt x="717" y="706"/>
                  </a:cubicBezTo>
                  <a:cubicBezTo>
                    <a:pt x="694" y="696"/>
                    <a:pt x="671" y="686"/>
                    <a:pt x="648" y="670"/>
                  </a:cubicBezTo>
                  <a:cubicBezTo>
                    <a:pt x="665" y="588"/>
                    <a:pt x="688" y="491"/>
                    <a:pt x="723" y="409"/>
                  </a:cubicBezTo>
                  <a:cubicBezTo>
                    <a:pt x="723" y="389"/>
                    <a:pt x="729" y="369"/>
                    <a:pt x="729" y="348"/>
                  </a:cubicBezTo>
                  <a:cubicBezTo>
                    <a:pt x="734" y="333"/>
                    <a:pt x="740" y="317"/>
                    <a:pt x="740" y="297"/>
                  </a:cubicBezTo>
                  <a:cubicBezTo>
                    <a:pt x="763" y="297"/>
                    <a:pt x="780" y="312"/>
                    <a:pt x="797" y="312"/>
                  </a:cubicBezTo>
                  <a:cubicBezTo>
                    <a:pt x="815" y="317"/>
                    <a:pt x="826" y="323"/>
                    <a:pt x="838" y="333"/>
                  </a:cubicBezTo>
                  <a:cubicBezTo>
                    <a:pt x="820" y="425"/>
                    <a:pt x="792" y="507"/>
                    <a:pt x="769" y="599"/>
                  </a:cubicBezTo>
                  <a:cubicBezTo>
                    <a:pt x="757" y="634"/>
                    <a:pt x="752" y="675"/>
                    <a:pt x="740" y="716"/>
                  </a:cubicBezTo>
                  <a:close/>
                  <a:moveTo>
                    <a:pt x="832" y="609"/>
                  </a:moveTo>
                  <a:cubicBezTo>
                    <a:pt x="820" y="660"/>
                    <a:pt x="809" y="701"/>
                    <a:pt x="792" y="752"/>
                  </a:cubicBezTo>
                  <a:cubicBezTo>
                    <a:pt x="786" y="742"/>
                    <a:pt x="757" y="742"/>
                    <a:pt x="774" y="721"/>
                  </a:cubicBezTo>
                  <a:cubicBezTo>
                    <a:pt x="774" y="716"/>
                    <a:pt x="774" y="711"/>
                    <a:pt x="774" y="706"/>
                  </a:cubicBezTo>
                  <a:cubicBezTo>
                    <a:pt x="797" y="614"/>
                    <a:pt x="826" y="522"/>
                    <a:pt x="843" y="435"/>
                  </a:cubicBezTo>
                  <a:cubicBezTo>
                    <a:pt x="855" y="404"/>
                    <a:pt x="866" y="374"/>
                    <a:pt x="872" y="343"/>
                  </a:cubicBezTo>
                  <a:cubicBezTo>
                    <a:pt x="872" y="343"/>
                    <a:pt x="884" y="343"/>
                    <a:pt x="884" y="348"/>
                  </a:cubicBezTo>
                  <a:cubicBezTo>
                    <a:pt x="872" y="435"/>
                    <a:pt x="832" y="522"/>
                    <a:pt x="832" y="609"/>
                  </a:cubicBezTo>
                  <a:close/>
                  <a:moveTo>
                    <a:pt x="993" y="435"/>
                  </a:moveTo>
                  <a:cubicBezTo>
                    <a:pt x="998" y="409"/>
                    <a:pt x="1004" y="389"/>
                    <a:pt x="1015" y="369"/>
                  </a:cubicBezTo>
                  <a:cubicBezTo>
                    <a:pt x="1015" y="389"/>
                    <a:pt x="1021" y="409"/>
                    <a:pt x="1027" y="430"/>
                  </a:cubicBezTo>
                  <a:cubicBezTo>
                    <a:pt x="1015" y="435"/>
                    <a:pt x="1004" y="435"/>
                    <a:pt x="993" y="435"/>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5296" name="Freeform 135">
              <a:extLst>
                <a:ext uri="{FF2B5EF4-FFF2-40B4-BE49-F238E27FC236}">
                  <a16:creationId xmlns:a16="http://schemas.microsoft.com/office/drawing/2014/main" xmlns="" id="{1753F1D7-5EBA-4C0E-B451-5584054A8C40}"/>
                </a:ext>
              </a:extLst>
            </p:cNvPr>
            <p:cNvSpPr>
              <a:spLocks/>
            </p:cNvSpPr>
            <p:nvPr/>
          </p:nvSpPr>
          <p:spPr bwMode="auto">
            <a:xfrm>
              <a:off x="1824" y="2720"/>
              <a:ext cx="24" cy="17"/>
            </a:xfrm>
            <a:custGeom>
              <a:avLst/>
              <a:gdLst>
                <a:gd name="T0" fmla="*/ 0 w 200"/>
                <a:gd name="T1" fmla="*/ 0 h 142"/>
                <a:gd name="T2" fmla="*/ 0 w 200"/>
                <a:gd name="T3" fmla="*/ 0 h 142"/>
                <a:gd name="T4" fmla="*/ 0 w 200"/>
                <a:gd name="T5" fmla="*/ 0 h 142"/>
                <a:gd name="T6" fmla="*/ 0 w 200"/>
                <a:gd name="T7" fmla="*/ 0 h 142"/>
                <a:gd name="T8" fmla="*/ 0 w 200"/>
                <a:gd name="T9" fmla="*/ 0 h 142"/>
                <a:gd name="T10" fmla="*/ 0 w 200"/>
                <a:gd name="T11" fmla="*/ 0 h 142"/>
                <a:gd name="T12" fmla="*/ 0 w 200"/>
                <a:gd name="T13" fmla="*/ 0 h 142"/>
                <a:gd name="T14" fmla="*/ 0 w 200"/>
                <a:gd name="T15" fmla="*/ 0 h 142"/>
                <a:gd name="T16" fmla="*/ 0 w 200"/>
                <a:gd name="T17" fmla="*/ 0 h 142"/>
                <a:gd name="T18" fmla="*/ 0 w 200"/>
                <a:gd name="T19" fmla="*/ 0 h 142"/>
                <a:gd name="T20" fmla="*/ 0 w 200"/>
                <a:gd name="T21" fmla="*/ 0 h 142"/>
                <a:gd name="T22" fmla="*/ 0 w 200"/>
                <a:gd name="T23" fmla="*/ 0 h 142"/>
                <a:gd name="T24" fmla="*/ 0 w 200"/>
                <a:gd name="T25" fmla="*/ 0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0" h="142">
                  <a:moveTo>
                    <a:pt x="6" y="0"/>
                  </a:moveTo>
                  <a:cubicBezTo>
                    <a:pt x="29" y="11"/>
                    <a:pt x="57" y="26"/>
                    <a:pt x="74" y="37"/>
                  </a:cubicBezTo>
                  <a:cubicBezTo>
                    <a:pt x="109" y="53"/>
                    <a:pt x="143" y="68"/>
                    <a:pt x="172" y="89"/>
                  </a:cubicBezTo>
                  <a:cubicBezTo>
                    <a:pt x="177" y="84"/>
                    <a:pt x="172" y="89"/>
                    <a:pt x="172" y="89"/>
                  </a:cubicBezTo>
                  <a:cubicBezTo>
                    <a:pt x="177" y="89"/>
                    <a:pt x="194" y="100"/>
                    <a:pt x="200" y="100"/>
                  </a:cubicBezTo>
                  <a:cubicBezTo>
                    <a:pt x="200" y="110"/>
                    <a:pt x="194" y="121"/>
                    <a:pt x="194" y="137"/>
                  </a:cubicBezTo>
                  <a:cubicBezTo>
                    <a:pt x="189" y="137"/>
                    <a:pt x="200" y="142"/>
                    <a:pt x="189" y="142"/>
                  </a:cubicBezTo>
                  <a:cubicBezTo>
                    <a:pt x="166" y="142"/>
                    <a:pt x="143" y="121"/>
                    <a:pt x="114" y="110"/>
                  </a:cubicBezTo>
                  <a:cubicBezTo>
                    <a:pt x="97" y="100"/>
                    <a:pt x="80" y="95"/>
                    <a:pt x="63" y="89"/>
                  </a:cubicBezTo>
                  <a:cubicBezTo>
                    <a:pt x="57" y="84"/>
                    <a:pt x="46" y="79"/>
                    <a:pt x="40" y="74"/>
                  </a:cubicBezTo>
                  <a:cubicBezTo>
                    <a:pt x="34" y="79"/>
                    <a:pt x="34" y="79"/>
                    <a:pt x="34" y="79"/>
                  </a:cubicBezTo>
                  <a:cubicBezTo>
                    <a:pt x="34" y="68"/>
                    <a:pt x="12" y="68"/>
                    <a:pt x="6" y="58"/>
                  </a:cubicBezTo>
                  <a:cubicBezTo>
                    <a:pt x="0" y="42"/>
                    <a:pt x="6" y="21"/>
                    <a:pt x="6" y="0"/>
                  </a:cubicBezTo>
                </a:path>
              </a:pathLst>
            </a:custGeom>
            <a:solidFill>
              <a:srgbClr val="BE8B55"/>
            </a:solidFill>
            <a:ln w="0">
              <a:solidFill>
                <a:srgbClr val="000000"/>
              </a:solidFill>
              <a:prstDash val="solid"/>
              <a:round/>
              <a:headEnd/>
              <a:tailEnd/>
            </a:ln>
          </p:spPr>
          <p:txBody>
            <a:bodyPr/>
            <a:lstStyle/>
            <a:p>
              <a:endParaRPr lang="ja-JP" altLang="en-US"/>
            </a:p>
          </p:txBody>
        </p:sp>
        <p:sp>
          <p:nvSpPr>
            <p:cNvPr id="15297" name="Freeform 136">
              <a:extLst>
                <a:ext uri="{FF2B5EF4-FFF2-40B4-BE49-F238E27FC236}">
                  <a16:creationId xmlns:a16="http://schemas.microsoft.com/office/drawing/2014/main" xmlns="" id="{984B8B50-77D8-446B-A098-392099214F06}"/>
                </a:ext>
              </a:extLst>
            </p:cNvPr>
            <p:cNvSpPr>
              <a:spLocks/>
            </p:cNvSpPr>
            <p:nvPr/>
          </p:nvSpPr>
          <p:spPr bwMode="auto">
            <a:xfrm>
              <a:off x="1863" y="2734"/>
              <a:ext cx="22" cy="16"/>
            </a:xfrm>
            <a:custGeom>
              <a:avLst/>
              <a:gdLst>
                <a:gd name="T0" fmla="*/ 0 w 191"/>
                <a:gd name="T1" fmla="*/ 0 h 133"/>
                <a:gd name="T2" fmla="*/ 0 w 191"/>
                <a:gd name="T3" fmla="*/ 0 h 133"/>
                <a:gd name="T4" fmla="*/ 0 w 191"/>
                <a:gd name="T5" fmla="*/ 0 h 133"/>
                <a:gd name="T6" fmla="*/ 0 w 191"/>
                <a:gd name="T7" fmla="*/ 0 h 133"/>
                <a:gd name="T8" fmla="*/ 0 w 191"/>
                <a:gd name="T9" fmla="*/ 0 h 133"/>
                <a:gd name="T10" fmla="*/ 0 w 191"/>
                <a:gd name="T11" fmla="*/ 0 h 133"/>
                <a:gd name="T12" fmla="*/ 0 w 191"/>
                <a:gd name="T13" fmla="*/ 0 h 133"/>
                <a:gd name="T14" fmla="*/ 0 w 191"/>
                <a:gd name="T15" fmla="*/ 0 h 133"/>
                <a:gd name="T16" fmla="*/ 0 w 191"/>
                <a:gd name="T17" fmla="*/ 0 h 133"/>
                <a:gd name="T18" fmla="*/ 0 w 191"/>
                <a:gd name="T19" fmla="*/ 0 h 133"/>
                <a:gd name="T20" fmla="*/ 0 w 191"/>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133">
                  <a:moveTo>
                    <a:pt x="6" y="0"/>
                  </a:moveTo>
                  <a:cubicBezTo>
                    <a:pt x="17" y="5"/>
                    <a:pt x="23" y="0"/>
                    <a:pt x="35" y="10"/>
                  </a:cubicBezTo>
                  <a:cubicBezTo>
                    <a:pt x="58" y="25"/>
                    <a:pt x="87" y="41"/>
                    <a:pt x="116" y="51"/>
                  </a:cubicBezTo>
                  <a:cubicBezTo>
                    <a:pt x="122" y="61"/>
                    <a:pt x="133" y="61"/>
                    <a:pt x="145" y="66"/>
                  </a:cubicBezTo>
                  <a:cubicBezTo>
                    <a:pt x="151" y="72"/>
                    <a:pt x="157" y="72"/>
                    <a:pt x="168" y="77"/>
                  </a:cubicBezTo>
                  <a:cubicBezTo>
                    <a:pt x="168" y="82"/>
                    <a:pt x="191" y="77"/>
                    <a:pt x="186" y="92"/>
                  </a:cubicBezTo>
                  <a:cubicBezTo>
                    <a:pt x="180" y="107"/>
                    <a:pt x="180" y="118"/>
                    <a:pt x="174" y="133"/>
                  </a:cubicBezTo>
                  <a:cubicBezTo>
                    <a:pt x="157" y="128"/>
                    <a:pt x="139" y="123"/>
                    <a:pt x="128" y="113"/>
                  </a:cubicBezTo>
                  <a:cubicBezTo>
                    <a:pt x="99" y="107"/>
                    <a:pt x="75" y="82"/>
                    <a:pt x="46" y="77"/>
                  </a:cubicBezTo>
                  <a:cubicBezTo>
                    <a:pt x="35" y="66"/>
                    <a:pt x="6" y="56"/>
                    <a:pt x="0" y="41"/>
                  </a:cubicBezTo>
                  <a:lnTo>
                    <a:pt x="6" y="0"/>
                  </a:lnTo>
                  <a:close/>
                </a:path>
              </a:pathLst>
            </a:custGeom>
            <a:solidFill>
              <a:srgbClr val="BE8B55"/>
            </a:solidFill>
            <a:ln w="0">
              <a:solidFill>
                <a:srgbClr val="000000"/>
              </a:solidFill>
              <a:prstDash val="solid"/>
              <a:round/>
              <a:headEnd/>
              <a:tailEnd/>
            </a:ln>
          </p:spPr>
          <p:txBody>
            <a:bodyPr/>
            <a:lstStyle/>
            <a:p>
              <a:endParaRPr lang="ja-JP" altLang="en-US"/>
            </a:p>
          </p:txBody>
        </p:sp>
        <p:sp>
          <p:nvSpPr>
            <p:cNvPr id="15298" name="Freeform 137">
              <a:extLst>
                <a:ext uri="{FF2B5EF4-FFF2-40B4-BE49-F238E27FC236}">
                  <a16:creationId xmlns:a16="http://schemas.microsoft.com/office/drawing/2014/main" xmlns="" id="{A0243F8E-E92E-4839-88CA-3266919293E1}"/>
                </a:ext>
              </a:extLst>
            </p:cNvPr>
            <p:cNvSpPr>
              <a:spLocks/>
            </p:cNvSpPr>
            <p:nvPr/>
          </p:nvSpPr>
          <p:spPr bwMode="auto">
            <a:xfrm>
              <a:off x="1826" y="2713"/>
              <a:ext cx="34" cy="17"/>
            </a:xfrm>
            <a:custGeom>
              <a:avLst/>
              <a:gdLst>
                <a:gd name="T0" fmla="*/ 0 w 275"/>
                <a:gd name="T1" fmla="*/ 0 h 141"/>
                <a:gd name="T2" fmla="*/ 0 w 275"/>
                <a:gd name="T3" fmla="*/ 0 h 141"/>
                <a:gd name="T4" fmla="*/ 0 w 275"/>
                <a:gd name="T5" fmla="*/ 0 h 141"/>
                <a:gd name="T6" fmla="*/ 0 w 275"/>
                <a:gd name="T7" fmla="*/ 0 h 141"/>
                <a:gd name="T8" fmla="*/ 0 w 275"/>
                <a:gd name="T9" fmla="*/ 0 h 141"/>
                <a:gd name="T10" fmla="*/ 0 w 275"/>
                <a:gd name="T11" fmla="*/ 0 h 141"/>
                <a:gd name="T12" fmla="*/ 0 w 275"/>
                <a:gd name="T13" fmla="*/ 0 h 141"/>
                <a:gd name="T14" fmla="*/ 0 w 275"/>
                <a:gd name="T15" fmla="*/ 0 h 141"/>
                <a:gd name="T16" fmla="*/ 0 w 275"/>
                <a:gd name="T17" fmla="*/ 0 h 141"/>
                <a:gd name="T18" fmla="*/ 0 w 275"/>
                <a:gd name="T19" fmla="*/ 0 h 141"/>
                <a:gd name="T20" fmla="*/ 0 w 275"/>
                <a:gd name="T21" fmla="*/ 0 h 141"/>
                <a:gd name="T22" fmla="*/ 0 w 275"/>
                <a:gd name="T23" fmla="*/ 0 h 141"/>
                <a:gd name="T24" fmla="*/ 0 w 275"/>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141">
                  <a:moveTo>
                    <a:pt x="70" y="0"/>
                  </a:moveTo>
                  <a:cubicBezTo>
                    <a:pt x="58" y="16"/>
                    <a:pt x="52" y="31"/>
                    <a:pt x="58" y="47"/>
                  </a:cubicBezTo>
                  <a:cubicBezTo>
                    <a:pt x="64" y="52"/>
                    <a:pt x="70" y="47"/>
                    <a:pt x="82" y="52"/>
                  </a:cubicBezTo>
                  <a:cubicBezTo>
                    <a:pt x="99" y="47"/>
                    <a:pt x="93" y="31"/>
                    <a:pt x="105" y="16"/>
                  </a:cubicBezTo>
                  <a:cubicBezTo>
                    <a:pt x="146" y="31"/>
                    <a:pt x="175" y="58"/>
                    <a:pt x="222" y="68"/>
                  </a:cubicBezTo>
                  <a:cubicBezTo>
                    <a:pt x="216" y="84"/>
                    <a:pt x="193" y="99"/>
                    <a:pt x="216" y="110"/>
                  </a:cubicBezTo>
                  <a:cubicBezTo>
                    <a:pt x="222" y="115"/>
                    <a:pt x="234" y="115"/>
                    <a:pt x="240" y="115"/>
                  </a:cubicBezTo>
                  <a:cubicBezTo>
                    <a:pt x="246" y="105"/>
                    <a:pt x="251" y="94"/>
                    <a:pt x="251" y="84"/>
                  </a:cubicBezTo>
                  <a:cubicBezTo>
                    <a:pt x="263" y="84"/>
                    <a:pt x="269" y="89"/>
                    <a:pt x="275" y="94"/>
                  </a:cubicBezTo>
                  <a:cubicBezTo>
                    <a:pt x="263" y="120"/>
                    <a:pt x="240" y="126"/>
                    <a:pt x="216" y="141"/>
                  </a:cubicBezTo>
                  <a:cubicBezTo>
                    <a:pt x="193" y="136"/>
                    <a:pt x="169" y="115"/>
                    <a:pt x="146" y="110"/>
                  </a:cubicBezTo>
                  <a:cubicBezTo>
                    <a:pt x="105" y="84"/>
                    <a:pt x="47" y="63"/>
                    <a:pt x="0" y="37"/>
                  </a:cubicBezTo>
                  <a:cubicBezTo>
                    <a:pt x="23" y="26"/>
                    <a:pt x="41" y="5"/>
                    <a:pt x="70" y="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5299" name="Freeform 138">
              <a:extLst>
                <a:ext uri="{FF2B5EF4-FFF2-40B4-BE49-F238E27FC236}">
                  <a16:creationId xmlns:a16="http://schemas.microsoft.com/office/drawing/2014/main" xmlns="" id="{68860CD3-E07C-4C40-989E-80D820D58853}"/>
                </a:ext>
              </a:extLst>
            </p:cNvPr>
            <p:cNvSpPr>
              <a:spLocks/>
            </p:cNvSpPr>
            <p:nvPr/>
          </p:nvSpPr>
          <p:spPr bwMode="auto">
            <a:xfrm>
              <a:off x="1863" y="2726"/>
              <a:ext cx="31" cy="16"/>
            </a:xfrm>
            <a:custGeom>
              <a:avLst/>
              <a:gdLst>
                <a:gd name="T0" fmla="*/ 0 w 258"/>
                <a:gd name="T1" fmla="*/ 0 h 133"/>
                <a:gd name="T2" fmla="*/ 0 w 258"/>
                <a:gd name="T3" fmla="*/ 0 h 133"/>
                <a:gd name="T4" fmla="*/ 0 w 258"/>
                <a:gd name="T5" fmla="*/ 0 h 133"/>
                <a:gd name="T6" fmla="*/ 0 w 258"/>
                <a:gd name="T7" fmla="*/ 0 h 133"/>
                <a:gd name="T8" fmla="*/ 0 w 258"/>
                <a:gd name="T9" fmla="*/ 0 h 133"/>
                <a:gd name="T10" fmla="*/ 0 w 258"/>
                <a:gd name="T11" fmla="*/ 0 h 133"/>
                <a:gd name="T12" fmla="*/ 0 w 258"/>
                <a:gd name="T13" fmla="*/ 0 h 133"/>
                <a:gd name="T14" fmla="*/ 0 w 258"/>
                <a:gd name="T15" fmla="*/ 0 h 133"/>
                <a:gd name="T16" fmla="*/ 0 w 258"/>
                <a:gd name="T17" fmla="*/ 0 h 133"/>
                <a:gd name="T18" fmla="*/ 0 w 258"/>
                <a:gd name="T19" fmla="*/ 0 h 133"/>
                <a:gd name="T20" fmla="*/ 0 w 258"/>
                <a:gd name="T21" fmla="*/ 0 h 133"/>
                <a:gd name="T22" fmla="*/ 0 w 258"/>
                <a:gd name="T23" fmla="*/ 0 h 133"/>
                <a:gd name="T24" fmla="*/ 0 w 258"/>
                <a:gd name="T25" fmla="*/ 0 h 133"/>
                <a:gd name="T26" fmla="*/ 0 w 258"/>
                <a:gd name="T27" fmla="*/ 0 h 133"/>
                <a:gd name="T28" fmla="*/ 0 w 258"/>
                <a:gd name="T29" fmla="*/ 0 h 133"/>
                <a:gd name="T30" fmla="*/ 0 w 258"/>
                <a:gd name="T31" fmla="*/ 0 h 133"/>
                <a:gd name="T32" fmla="*/ 0 w 258"/>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8" h="133">
                  <a:moveTo>
                    <a:pt x="17" y="31"/>
                  </a:moveTo>
                  <a:cubicBezTo>
                    <a:pt x="29" y="21"/>
                    <a:pt x="51" y="16"/>
                    <a:pt x="69" y="10"/>
                  </a:cubicBezTo>
                  <a:cubicBezTo>
                    <a:pt x="69" y="26"/>
                    <a:pt x="51" y="46"/>
                    <a:pt x="69" y="57"/>
                  </a:cubicBezTo>
                  <a:cubicBezTo>
                    <a:pt x="74" y="51"/>
                    <a:pt x="80" y="57"/>
                    <a:pt x="92" y="51"/>
                  </a:cubicBezTo>
                  <a:cubicBezTo>
                    <a:pt x="103" y="36"/>
                    <a:pt x="97" y="16"/>
                    <a:pt x="109" y="0"/>
                  </a:cubicBezTo>
                  <a:cubicBezTo>
                    <a:pt x="132" y="5"/>
                    <a:pt x="149" y="21"/>
                    <a:pt x="178" y="31"/>
                  </a:cubicBezTo>
                  <a:cubicBezTo>
                    <a:pt x="189" y="36"/>
                    <a:pt x="206" y="41"/>
                    <a:pt x="195" y="57"/>
                  </a:cubicBezTo>
                  <a:cubicBezTo>
                    <a:pt x="189" y="67"/>
                    <a:pt x="195" y="77"/>
                    <a:pt x="189" y="82"/>
                  </a:cubicBezTo>
                  <a:cubicBezTo>
                    <a:pt x="195" y="87"/>
                    <a:pt x="201" y="103"/>
                    <a:pt x="206" y="103"/>
                  </a:cubicBezTo>
                  <a:cubicBezTo>
                    <a:pt x="218" y="103"/>
                    <a:pt x="224" y="92"/>
                    <a:pt x="229" y="82"/>
                  </a:cubicBezTo>
                  <a:cubicBezTo>
                    <a:pt x="229" y="72"/>
                    <a:pt x="229" y="67"/>
                    <a:pt x="235" y="62"/>
                  </a:cubicBezTo>
                  <a:cubicBezTo>
                    <a:pt x="241" y="62"/>
                    <a:pt x="252" y="62"/>
                    <a:pt x="258" y="72"/>
                  </a:cubicBezTo>
                  <a:cubicBezTo>
                    <a:pt x="252" y="92"/>
                    <a:pt x="247" y="108"/>
                    <a:pt x="224" y="118"/>
                  </a:cubicBezTo>
                  <a:cubicBezTo>
                    <a:pt x="206" y="133"/>
                    <a:pt x="189" y="123"/>
                    <a:pt x="166" y="118"/>
                  </a:cubicBezTo>
                  <a:cubicBezTo>
                    <a:pt x="132" y="103"/>
                    <a:pt x="92" y="87"/>
                    <a:pt x="51" y="62"/>
                  </a:cubicBezTo>
                  <a:cubicBezTo>
                    <a:pt x="34" y="51"/>
                    <a:pt x="23" y="46"/>
                    <a:pt x="6" y="41"/>
                  </a:cubicBezTo>
                  <a:cubicBezTo>
                    <a:pt x="0" y="31"/>
                    <a:pt x="11" y="36"/>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5300" name="Freeform 139">
              <a:extLst>
                <a:ext uri="{FF2B5EF4-FFF2-40B4-BE49-F238E27FC236}">
                  <a16:creationId xmlns:a16="http://schemas.microsoft.com/office/drawing/2014/main" xmlns="" id="{5F89B298-4226-4441-A362-AFE961BB0FEC}"/>
                </a:ext>
              </a:extLst>
            </p:cNvPr>
            <p:cNvSpPr>
              <a:spLocks/>
            </p:cNvSpPr>
            <p:nvPr/>
          </p:nvSpPr>
          <p:spPr bwMode="auto">
            <a:xfrm>
              <a:off x="1852" y="2730"/>
              <a:ext cx="8" cy="7"/>
            </a:xfrm>
            <a:custGeom>
              <a:avLst/>
              <a:gdLst>
                <a:gd name="T0" fmla="*/ 0 w 59"/>
                <a:gd name="T1" fmla="*/ 0 h 59"/>
                <a:gd name="T2" fmla="*/ 0 w 59"/>
                <a:gd name="T3" fmla="*/ 0 h 59"/>
                <a:gd name="T4" fmla="*/ 0 w 59"/>
                <a:gd name="T5" fmla="*/ 0 h 59"/>
                <a:gd name="T6" fmla="*/ 0 w 59"/>
                <a:gd name="T7" fmla="*/ 0 h 59"/>
                <a:gd name="T8" fmla="*/ 0 w 59"/>
                <a:gd name="T9" fmla="*/ 0 h 59"/>
                <a:gd name="T10" fmla="*/ 0 w 59"/>
                <a:gd name="T11" fmla="*/ 0 h 59"/>
                <a:gd name="T12" fmla="*/ 0 w 59"/>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9">
                  <a:moveTo>
                    <a:pt x="0" y="27"/>
                  </a:moveTo>
                  <a:cubicBezTo>
                    <a:pt x="12" y="22"/>
                    <a:pt x="30" y="22"/>
                    <a:pt x="35" y="11"/>
                  </a:cubicBezTo>
                  <a:cubicBezTo>
                    <a:pt x="35" y="11"/>
                    <a:pt x="35" y="11"/>
                    <a:pt x="35" y="11"/>
                  </a:cubicBezTo>
                  <a:cubicBezTo>
                    <a:pt x="53" y="0"/>
                    <a:pt x="53" y="0"/>
                    <a:pt x="53" y="0"/>
                  </a:cubicBezTo>
                  <a:cubicBezTo>
                    <a:pt x="59" y="27"/>
                    <a:pt x="47" y="43"/>
                    <a:pt x="24" y="48"/>
                  </a:cubicBezTo>
                  <a:cubicBezTo>
                    <a:pt x="12" y="54"/>
                    <a:pt x="12" y="59"/>
                    <a:pt x="0" y="59"/>
                  </a:cubicBezTo>
                  <a:lnTo>
                    <a:pt x="0" y="27"/>
                  </a:lnTo>
                  <a:close/>
                </a:path>
              </a:pathLst>
            </a:custGeom>
            <a:solidFill>
              <a:srgbClr val="9F6027"/>
            </a:solidFill>
            <a:ln w="0">
              <a:solidFill>
                <a:srgbClr val="000000"/>
              </a:solidFill>
              <a:prstDash val="solid"/>
              <a:round/>
              <a:headEnd/>
              <a:tailEnd/>
            </a:ln>
          </p:spPr>
          <p:txBody>
            <a:bodyPr/>
            <a:lstStyle/>
            <a:p>
              <a:endParaRPr lang="ja-JP" altLang="en-US"/>
            </a:p>
          </p:txBody>
        </p:sp>
        <p:sp>
          <p:nvSpPr>
            <p:cNvPr id="15301" name="Freeform 140">
              <a:extLst>
                <a:ext uri="{FF2B5EF4-FFF2-40B4-BE49-F238E27FC236}">
                  <a16:creationId xmlns:a16="http://schemas.microsoft.com/office/drawing/2014/main" xmlns="" id="{84AB1331-109F-430F-957D-964048FF52BE}"/>
                </a:ext>
              </a:extLst>
            </p:cNvPr>
            <p:cNvSpPr>
              <a:spLocks/>
            </p:cNvSpPr>
            <p:nvPr/>
          </p:nvSpPr>
          <p:spPr bwMode="auto">
            <a:xfrm>
              <a:off x="1888" y="2743"/>
              <a:ext cx="3" cy="5"/>
            </a:xfrm>
            <a:custGeom>
              <a:avLst/>
              <a:gdLst>
                <a:gd name="T0" fmla="*/ 0 w 33"/>
                <a:gd name="T1" fmla="*/ 0 h 41"/>
                <a:gd name="T2" fmla="*/ 0 w 33"/>
                <a:gd name="T3" fmla="*/ 0 h 41"/>
                <a:gd name="T4" fmla="*/ 0 w 33"/>
                <a:gd name="T5" fmla="*/ 0 h 41"/>
                <a:gd name="T6" fmla="*/ 0 w 33"/>
                <a:gd name="T7" fmla="*/ 0 h 41"/>
                <a:gd name="T8" fmla="*/ 0 w 33"/>
                <a:gd name="T9" fmla="*/ 0 h 41"/>
                <a:gd name="T10" fmla="*/ 0 w 33"/>
                <a:gd name="T11" fmla="*/ 0 h 41"/>
                <a:gd name="T12" fmla="*/ 0 w 3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1">
                  <a:moveTo>
                    <a:pt x="6" y="32"/>
                  </a:moveTo>
                  <a:cubicBezTo>
                    <a:pt x="11" y="28"/>
                    <a:pt x="6" y="23"/>
                    <a:pt x="6" y="18"/>
                  </a:cubicBezTo>
                  <a:cubicBezTo>
                    <a:pt x="11" y="4"/>
                    <a:pt x="11" y="4"/>
                    <a:pt x="11" y="4"/>
                  </a:cubicBezTo>
                  <a:cubicBezTo>
                    <a:pt x="17" y="4"/>
                    <a:pt x="22" y="4"/>
                    <a:pt x="28" y="0"/>
                  </a:cubicBezTo>
                  <a:cubicBezTo>
                    <a:pt x="33" y="9"/>
                    <a:pt x="22" y="23"/>
                    <a:pt x="22" y="37"/>
                  </a:cubicBezTo>
                  <a:cubicBezTo>
                    <a:pt x="6" y="41"/>
                    <a:pt x="6" y="41"/>
                    <a:pt x="6" y="41"/>
                  </a:cubicBezTo>
                  <a:cubicBezTo>
                    <a:pt x="0" y="37"/>
                    <a:pt x="11" y="32"/>
                    <a:pt x="6" y="32"/>
                  </a:cubicBezTo>
                </a:path>
              </a:pathLst>
            </a:custGeom>
            <a:solidFill>
              <a:srgbClr val="9F6027"/>
            </a:solidFill>
            <a:ln w="0">
              <a:solidFill>
                <a:srgbClr val="000000"/>
              </a:solidFill>
              <a:prstDash val="solid"/>
              <a:round/>
              <a:headEnd/>
              <a:tailEnd/>
            </a:ln>
          </p:spPr>
          <p:txBody>
            <a:bodyPr/>
            <a:lstStyle/>
            <a:p>
              <a:endParaRPr lang="ja-JP" altLang="en-US"/>
            </a:p>
          </p:txBody>
        </p:sp>
        <p:sp>
          <p:nvSpPr>
            <p:cNvPr id="15302" name="Freeform 141">
              <a:extLst>
                <a:ext uri="{FF2B5EF4-FFF2-40B4-BE49-F238E27FC236}">
                  <a16:creationId xmlns:a16="http://schemas.microsoft.com/office/drawing/2014/main" xmlns="" id="{D891E7B2-393E-48D7-BEEF-49A37AB9F9FE}"/>
                </a:ext>
              </a:extLst>
            </p:cNvPr>
            <p:cNvSpPr>
              <a:spLocks/>
            </p:cNvSpPr>
            <p:nvPr/>
          </p:nvSpPr>
          <p:spPr bwMode="auto">
            <a:xfrm>
              <a:off x="1842" y="2649"/>
              <a:ext cx="15" cy="8"/>
            </a:xfrm>
            <a:custGeom>
              <a:avLst/>
              <a:gdLst>
                <a:gd name="T0" fmla="*/ 0 w 117"/>
                <a:gd name="T1" fmla="*/ 0 h 67"/>
                <a:gd name="T2" fmla="*/ 0 w 117"/>
                <a:gd name="T3" fmla="*/ 0 h 67"/>
                <a:gd name="T4" fmla="*/ 0 w 117"/>
                <a:gd name="T5" fmla="*/ 0 h 67"/>
                <a:gd name="T6" fmla="*/ 0 w 117"/>
                <a:gd name="T7" fmla="*/ 0 h 67"/>
                <a:gd name="T8" fmla="*/ 0 w 117"/>
                <a:gd name="T9" fmla="*/ 0 h 67"/>
                <a:gd name="T10" fmla="*/ 0 w 117"/>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67">
                  <a:moveTo>
                    <a:pt x="12" y="6"/>
                  </a:moveTo>
                  <a:cubicBezTo>
                    <a:pt x="29" y="0"/>
                    <a:pt x="47" y="11"/>
                    <a:pt x="58" y="6"/>
                  </a:cubicBezTo>
                  <a:cubicBezTo>
                    <a:pt x="70" y="11"/>
                    <a:pt x="99" y="16"/>
                    <a:pt x="117" y="21"/>
                  </a:cubicBezTo>
                  <a:cubicBezTo>
                    <a:pt x="99" y="36"/>
                    <a:pt x="93" y="52"/>
                    <a:pt x="88" y="67"/>
                  </a:cubicBezTo>
                  <a:cubicBezTo>
                    <a:pt x="58" y="57"/>
                    <a:pt x="23" y="52"/>
                    <a:pt x="0" y="31"/>
                  </a:cubicBezTo>
                  <a:cubicBezTo>
                    <a:pt x="0" y="21"/>
                    <a:pt x="6" y="11"/>
                    <a:pt x="12" y="6"/>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5303" name="Freeform 142">
              <a:extLst>
                <a:ext uri="{FF2B5EF4-FFF2-40B4-BE49-F238E27FC236}">
                  <a16:creationId xmlns:a16="http://schemas.microsoft.com/office/drawing/2014/main" xmlns="" id="{55E01B82-4B2F-4FF8-B0A4-B23A2FB8E7E2}"/>
                </a:ext>
              </a:extLst>
            </p:cNvPr>
            <p:cNvSpPr>
              <a:spLocks/>
            </p:cNvSpPr>
            <p:nvPr/>
          </p:nvSpPr>
          <p:spPr bwMode="auto">
            <a:xfrm>
              <a:off x="1857" y="2653"/>
              <a:ext cx="15" cy="10"/>
            </a:xfrm>
            <a:custGeom>
              <a:avLst/>
              <a:gdLst>
                <a:gd name="T0" fmla="*/ 0 w 125"/>
                <a:gd name="T1" fmla="*/ 0 h 83"/>
                <a:gd name="T2" fmla="*/ 0 w 125"/>
                <a:gd name="T3" fmla="*/ 0 h 83"/>
                <a:gd name="T4" fmla="*/ 0 w 125"/>
                <a:gd name="T5" fmla="*/ 0 h 83"/>
                <a:gd name="T6" fmla="*/ 0 w 125"/>
                <a:gd name="T7" fmla="*/ 0 h 83"/>
                <a:gd name="T8" fmla="*/ 0 w 125"/>
                <a:gd name="T9" fmla="*/ 0 h 83"/>
                <a:gd name="T10" fmla="*/ 0 w 125"/>
                <a:gd name="T11" fmla="*/ 0 h 83"/>
                <a:gd name="T12" fmla="*/ 0 w 125"/>
                <a:gd name="T13" fmla="*/ 0 h 83"/>
                <a:gd name="T14" fmla="*/ 0 w 125"/>
                <a:gd name="T15" fmla="*/ 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83">
                  <a:moveTo>
                    <a:pt x="27" y="0"/>
                  </a:moveTo>
                  <a:cubicBezTo>
                    <a:pt x="65" y="5"/>
                    <a:pt x="93" y="15"/>
                    <a:pt x="125" y="29"/>
                  </a:cubicBezTo>
                  <a:cubicBezTo>
                    <a:pt x="120" y="34"/>
                    <a:pt x="120" y="44"/>
                    <a:pt x="114" y="49"/>
                  </a:cubicBezTo>
                  <a:cubicBezTo>
                    <a:pt x="109" y="54"/>
                    <a:pt x="114" y="64"/>
                    <a:pt x="114" y="68"/>
                  </a:cubicBezTo>
                  <a:cubicBezTo>
                    <a:pt x="109" y="68"/>
                    <a:pt x="109" y="68"/>
                    <a:pt x="109" y="68"/>
                  </a:cubicBezTo>
                  <a:cubicBezTo>
                    <a:pt x="109" y="83"/>
                    <a:pt x="109" y="83"/>
                    <a:pt x="109" y="83"/>
                  </a:cubicBezTo>
                  <a:cubicBezTo>
                    <a:pt x="76" y="68"/>
                    <a:pt x="38" y="64"/>
                    <a:pt x="0" y="49"/>
                  </a:cubicBezTo>
                  <a:cubicBezTo>
                    <a:pt x="0" y="29"/>
                    <a:pt x="6" y="5"/>
                    <a:pt x="27"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5304" name="Freeform 143">
              <a:extLst>
                <a:ext uri="{FF2B5EF4-FFF2-40B4-BE49-F238E27FC236}">
                  <a16:creationId xmlns:a16="http://schemas.microsoft.com/office/drawing/2014/main" xmlns="" id="{C85F0F3F-D4C1-4422-9D27-80CB931100A4}"/>
                </a:ext>
              </a:extLst>
            </p:cNvPr>
            <p:cNvSpPr>
              <a:spLocks/>
            </p:cNvSpPr>
            <p:nvPr/>
          </p:nvSpPr>
          <p:spPr bwMode="auto">
            <a:xfrm>
              <a:off x="1875" y="2658"/>
              <a:ext cx="10" cy="10"/>
            </a:xfrm>
            <a:custGeom>
              <a:avLst/>
              <a:gdLst>
                <a:gd name="T0" fmla="*/ 0 w 91"/>
                <a:gd name="T1" fmla="*/ 0 h 84"/>
                <a:gd name="T2" fmla="*/ 0 w 91"/>
                <a:gd name="T3" fmla="*/ 0 h 84"/>
                <a:gd name="T4" fmla="*/ 0 w 91"/>
                <a:gd name="T5" fmla="*/ 0 h 84"/>
                <a:gd name="T6" fmla="*/ 0 w 91"/>
                <a:gd name="T7" fmla="*/ 0 h 84"/>
                <a:gd name="T8" fmla="*/ 0 w 91"/>
                <a:gd name="T9" fmla="*/ 0 h 84"/>
                <a:gd name="T10" fmla="*/ 0 w 91"/>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4">
                  <a:moveTo>
                    <a:pt x="23" y="0"/>
                  </a:moveTo>
                  <a:cubicBezTo>
                    <a:pt x="46" y="6"/>
                    <a:pt x="74" y="21"/>
                    <a:pt x="91" y="27"/>
                  </a:cubicBezTo>
                  <a:cubicBezTo>
                    <a:pt x="80" y="42"/>
                    <a:pt x="69" y="58"/>
                    <a:pt x="69" y="84"/>
                  </a:cubicBezTo>
                  <a:cubicBezTo>
                    <a:pt x="51" y="79"/>
                    <a:pt x="34" y="68"/>
                    <a:pt x="17" y="58"/>
                  </a:cubicBezTo>
                  <a:cubicBezTo>
                    <a:pt x="0" y="47"/>
                    <a:pt x="6" y="27"/>
                    <a:pt x="6" y="16"/>
                  </a:cubicBezTo>
                  <a:cubicBezTo>
                    <a:pt x="11" y="11"/>
                    <a:pt x="17" y="6"/>
                    <a:pt x="23"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5305" name="Freeform 144">
              <a:extLst>
                <a:ext uri="{FF2B5EF4-FFF2-40B4-BE49-F238E27FC236}">
                  <a16:creationId xmlns:a16="http://schemas.microsoft.com/office/drawing/2014/main" xmlns="" id="{28088B7A-9E6B-4479-A178-1AF9C3FA8580}"/>
                </a:ext>
              </a:extLst>
            </p:cNvPr>
            <p:cNvSpPr>
              <a:spLocks/>
            </p:cNvSpPr>
            <p:nvPr/>
          </p:nvSpPr>
          <p:spPr bwMode="auto">
            <a:xfrm>
              <a:off x="1888" y="2662"/>
              <a:ext cx="15" cy="12"/>
            </a:xfrm>
            <a:custGeom>
              <a:avLst/>
              <a:gdLst>
                <a:gd name="T0" fmla="*/ 0 w 125"/>
                <a:gd name="T1" fmla="*/ 0 h 100"/>
                <a:gd name="T2" fmla="*/ 0 w 125"/>
                <a:gd name="T3" fmla="*/ 0 h 100"/>
                <a:gd name="T4" fmla="*/ 0 w 125"/>
                <a:gd name="T5" fmla="*/ 0 h 100"/>
                <a:gd name="T6" fmla="*/ 0 w 125"/>
                <a:gd name="T7" fmla="*/ 0 h 100"/>
                <a:gd name="T8" fmla="*/ 0 w 125"/>
                <a:gd name="T9" fmla="*/ 0 h 100"/>
                <a:gd name="T10" fmla="*/ 0 w 125"/>
                <a:gd name="T11" fmla="*/ 0 h 100"/>
                <a:gd name="T12" fmla="*/ 0 w 125"/>
                <a:gd name="T13" fmla="*/ 0 h 100"/>
                <a:gd name="T14" fmla="*/ 0 w 125"/>
                <a:gd name="T15" fmla="*/ 0 h 100"/>
                <a:gd name="T16" fmla="*/ 0 w 125"/>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100">
                  <a:moveTo>
                    <a:pt x="6" y="22"/>
                  </a:moveTo>
                  <a:cubicBezTo>
                    <a:pt x="11" y="22"/>
                    <a:pt x="11" y="22"/>
                    <a:pt x="11" y="22"/>
                  </a:cubicBezTo>
                  <a:cubicBezTo>
                    <a:pt x="11" y="11"/>
                    <a:pt x="16" y="0"/>
                    <a:pt x="27" y="0"/>
                  </a:cubicBezTo>
                  <a:cubicBezTo>
                    <a:pt x="60" y="11"/>
                    <a:pt x="98" y="22"/>
                    <a:pt x="125" y="39"/>
                  </a:cubicBezTo>
                  <a:cubicBezTo>
                    <a:pt x="125" y="50"/>
                    <a:pt x="109" y="50"/>
                    <a:pt x="114" y="66"/>
                  </a:cubicBezTo>
                  <a:cubicBezTo>
                    <a:pt x="109" y="61"/>
                    <a:pt x="109" y="61"/>
                    <a:pt x="109" y="61"/>
                  </a:cubicBezTo>
                  <a:cubicBezTo>
                    <a:pt x="109" y="78"/>
                    <a:pt x="98" y="83"/>
                    <a:pt x="98" y="100"/>
                  </a:cubicBezTo>
                  <a:cubicBezTo>
                    <a:pt x="65" y="89"/>
                    <a:pt x="38" y="78"/>
                    <a:pt x="6" y="61"/>
                  </a:cubicBezTo>
                  <a:cubicBezTo>
                    <a:pt x="0" y="50"/>
                    <a:pt x="6" y="33"/>
                    <a:pt x="6" y="22"/>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5306" name="Freeform 145">
              <a:extLst>
                <a:ext uri="{FF2B5EF4-FFF2-40B4-BE49-F238E27FC236}">
                  <a16:creationId xmlns:a16="http://schemas.microsoft.com/office/drawing/2014/main" xmlns="" id="{B89C2F90-4210-45BB-9DDF-E22499458098}"/>
                </a:ext>
              </a:extLst>
            </p:cNvPr>
            <p:cNvSpPr>
              <a:spLocks/>
            </p:cNvSpPr>
            <p:nvPr/>
          </p:nvSpPr>
          <p:spPr bwMode="auto">
            <a:xfrm>
              <a:off x="1903" y="2668"/>
              <a:ext cx="9" cy="9"/>
            </a:xfrm>
            <a:custGeom>
              <a:avLst/>
              <a:gdLst>
                <a:gd name="T0" fmla="*/ 0 w 75"/>
                <a:gd name="T1" fmla="*/ 0 h 75"/>
                <a:gd name="T2" fmla="*/ 0 w 75"/>
                <a:gd name="T3" fmla="*/ 0 h 75"/>
                <a:gd name="T4" fmla="*/ 0 w 75"/>
                <a:gd name="T5" fmla="*/ 0 h 75"/>
                <a:gd name="T6" fmla="*/ 0 w 75"/>
                <a:gd name="T7" fmla="*/ 0 h 75"/>
                <a:gd name="T8" fmla="*/ 0 w 75"/>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5">
                  <a:moveTo>
                    <a:pt x="35" y="0"/>
                  </a:moveTo>
                  <a:cubicBezTo>
                    <a:pt x="75" y="11"/>
                    <a:pt x="75" y="11"/>
                    <a:pt x="75" y="11"/>
                  </a:cubicBezTo>
                  <a:cubicBezTo>
                    <a:pt x="64" y="37"/>
                    <a:pt x="41" y="43"/>
                    <a:pt x="41" y="75"/>
                  </a:cubicBezTo>
                  <a:cubicBezTo>
                    <a:pt x="23" y="64"/>
                    <a:pt x="0" y="75"/>
                    <a:pt x="0" y="53"/>
                  </a:cubicBezTo>
                  <a:cubicBezTo>
                    <a:pt x="6" y="32"/>
                    <a:pt x="17" y="11"/>
                    <a:pt x="35"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5307" name="Freeform 146">
              <a:extLst>
                <a:ext uri="{FF2B5EF4-FFF2-40B4-BE49-F238E27FC236}">
                  <a16:creationId xmlns:a16="http://schemas.microsoft.com/office/drawing/2014/main" xmlns="" id="{6982133A-2A83-4BF0-84CB-9504FE6ED36A}"/>
                </a:ext>
              </a:extLst>
            </p:cNvPr>
            <p:cNvSpPr>
              <a:spLocks/>
            </p:cNvSpPr>
            <p:nvPr/>
          </p:nvSpPr>
          <p:spPr bwMode="auto">
            <a:xfrm>
              <a:off x="1803" y="2646"/>
              <a:ext cx="45" cy="87"/>
            </a:xfrm>
            <a:custGeom>
              <a:avLst/>
              <a:gdLst>
                <a:gd name="T0" fmla="*/ 0 w 375"/>
                <a:gd name="T1" fmla="*/ 1 h 725"/>
                <a:gd name="T2" fmla="*/ 0 w 375"/>
                <a:gd name="T3" fmla="*/ 1 h 725"/>
                <a:gd name="T4" fmla="*/ 0 w 375"/>
                <a:gd name="T5" fmla="*/ 1 h 725"/>
                <a:gd name="T6" fmla="*/ 0 w 375"/>
                <a:gd name="T7" fmla="*/ 0 h 725"/>
                <a:gd name="T8" fmla="*/ 0 w 375"/>
                <a:gd name="T9" fmla="*/ 0 h 725"/>
                <a:gd name="T10" fmla="*/ 1 w 375"/>
                <a:gd name="T11" fmla="*/ 0 h 725"/>
                <a:gd name="T12" fmla="*/ 1 w 375"/>
                <a:gd name="T13" fmla="*/ 0 h 725"/>
                <a:gd name="T14" fmla="*/ 1 w 375"/>
                <a:gd name="T15" fmla="*/ 0 h 725"/>
                <a:gd name="T16" fmla="*/ 1 w 375"/>
                <a:gd name="T17" fmla="*/ 0 h 725"/>
                <a:gd name="T18" fmla="*/ 0 w 375"/>
                <a:gd name="T19" fmla="*/ 0 h 725"/>
                <a:gd name="T20" fmla="*/ 0 w 375"/>
                <a:gd name="T21" fmla="*/ 0 h 725"/>
                <a:gd name="T22" fmla="*/ 1 w 375"/>
                <a:gd name="T23" fmla="*/ 0 h 725"/>
                <a:gd name="T24" fmla="*/ 0 w 375"/>
                <a:gd name="T25" fmla="*/ 0 h 725"/>
                <a:gd name="T26" fmla="*/ 0 w 375"/>
                <a:gd name="T27" fmla="*/ 0 h 725"/>
                <a:gd name="T28" fmla="*/ 0 w 375"/>
                <a:gd name="T29" fmla="*/ 0 h 725"/>
                <a:gd name="T30" fmla="*/ 0 w 375"/>
                <a:gd name="T31" fmla="*/ 1 h 725"/>
                <a:gd name="T32" fmla="*/ 0 w 375"/>
                <a:gd name="T33" fmla="*/ 1 h 725"/>
                <a:gd name="T34" fmla="*/ 0 w 375"/>
                <a:gd name="T35" fmla="*/ 1 h 725"/>
                <a:gd name="T36" fmla="*/ 0 w 375"/>
                <a:gd name="T37" fmla="*/ 1 h 725"/>
                <a:gd name="T38" fmla="*/ 0 w 375"/>
                <a:gd name="T39" fmla="*/ 1 h 725"/>
                <a:gd name="T40" fmla="*/ 0 w 375"/>
                <a:gd name="T41" fmla="*/ 1 h 725"/>
                <a:gd name="T42" fmla="*/ 0 w 375"/>
                <a:gd name="T43" fmla="*/ 1 h 725"/>
                <a:gd name="T44" fmla="*/ 0 w 375"/>
                <a:gd name="T45" fmla="*/ 1 h 725"/>
                <a:gd name="T46" fmla="*/ 0 w 375"/>
                <a:gd name="T47" fmla="*/ 1 h 725"/>
                <a:gd name="T48" fmla="*/ 0 w 375"/>
                <a:gd name="T49" fmla="*/ 1 h 725"/>
                <a:gd name="T50" fmla="*/ 0 w 375"/>
                <a:gd name="T51" fmla="*/ 1 h 725"/>
                <a:gd name="T52" fmla="*/ 0 w 375"/>
                <a:gd name="T53" fmla="*/ 1 h 7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5" h="725">
                  <a:moveTo>
                    <a:pt x="63" y="571"/>
                  </a:moveTo>
                  <a:cubicBezTo>
                    <a:pt x="74" y="551"/>
                    <a:pt x="85" y="525"/>
                    <a:pt x="91" y="504"/>
                  </a:cubicBezTo>
                  <a:cubicBezTo>
                    <a:pt x="114" y="468"/>
                    <a:pt x="125" y="407"/>
                    <a:pt x="154" y="360"/>
                  </a:cubicBezTo>
                  <a:cubicBezTo>
                    <a:pt x="159" y="330"/>
                    <a:pt x="176" y="304"/>
                    <a:pt x="182" y="273"/>
                  </a:cubicBezTo>
                  <a:cubicBezTo>
                    <a:pt x="210" y="191"/>
                    <a:pt x="244" y="108"/>
                    <a:pt x="279" y="26"/>
                  </a:cubicBezTo>
                  <a:cubicBezTo>
                    <a:pt x="290" y="16"/>
                    <a:pt x="313" y="6"/>
                    <a:pt x="330" y="0"/>
                  </a:cubicBezTo>
                  <a:cubicBezTo>
                    <a:pt x="335" y="0"/>
                    <a:pt x="347" y="0"/>
                    <a:pt x="358" y="6"/>
                  </a:cubicBezTo>
                  <a:cubicBezTo>
                    <a:pt x="364" y="6"/>
                    <a:pt x="369" y="6"/>
                    <a:pt x="375" y="11"/>
                  </a:cubicBezTo>
                  <a:cubicBezTo>
                    <a:pt x="369" y="6"/>
                    <a:pt x="364" y="11"/>
                    <a:pt x="358" y="11"/>
                  </a:cubicBezTo>
                  <a:cubicBezTo>
                    <a:pt x="341" y="11"/>
                    <a:pt x="318" y="11"/>
                    <a:pt x="307" y="21"/>
                  </a:cubicBezTo>
                  <a:cubicBezTo>
                    <a:pt x="296" y="36"/>
                    <a:pt x="290" y="52"/>
                    <a:pt x="296" y="72"/>
                  </a:cubicBezTo>
                  <a:cubicBezTo>
                    <a:pt x="301" y="78"/>
                    <a:pt x="307" y="78"/>
                    <a:pt x="313" y="83"/>
                  </a:cubicBezTo>
                  <a:cubicBezTo>
                    <a:pt x="296" y="134"/>
                    <a:pt x="267" y="191"/>
                    <a:pt x="250" y="232"/>
                  </a:cubicBezTo>
                  <a:cubicBezTo>
                    <a:pt x="250" y="237"/>
                    <a:pt x="250" y="237"/>
                    <a:pt x="250" y="237"/>
                  </a:cubicBezTo>
                  <a:cubicBezTo>
                    <a:pt x="250" y="237"/>
                    <a:pt x="250" y="237"/>
                    <a:pt x="250" y="237"/>
                  </a:cubicBezTo>
                  <a:cubicBezTo>
                    <a:pt x="239" y="273"/>
                    <a:pt x="227" y="304"/>
                    <a:pt x="210" y="340"/>
                  </a:cubicBezTo>
                  <a:cubicBezTo>
                    <a:pt x="210" y="355"/>
                    <a:pt x="193" y="366"/>
                    <a:pt x="193" y="381"/>
                  </a:cubicBezTo>
                  <a:cubicBezTo>
                    <a:pt x="193" y="391"/>
                    <a:pt x="182" y="402"/>
                    <a:pt x="188" y="412"/>
                  </a:cubicBezTo>
                  <a:cubicBezTo>
                    <a:pt x="182" y="407"/>
                    <a:pt x="182" y="407"/>
                    <a:pt x="182" y="407"/>
                  </a:cubicBezTo>
                  <a:cubicBezTo>
                    <a:pt x="176" y="432"/>
                    <a:pt x="165" y="458"/>
                    <a:pt x="159" y="479"/>
                  </a:cubicBezTo>
                  <a:cubicBezTo>
                    <a:pt x="154" y="484"/>
                    <a:pt x="154" y="484"/>
                    <a:pt x="154" y="484"/>
                  </a:cubicBezTo>
                  <a:cubicBezTo>
                    <a:pt x="131" y="551"/>
                    <a:pt x="114" y="592"/>
                    <a:pt x="91" y="653"/>
                  </a:cubicBezTo>
                  <a:cubicBezTo>
                    <a:pt x="85" y="669"/>
                    <a:pt x="85" y="674"/>
                    <a:pt x="80" y="689"/>
                  </a:cubicBezTo>
                  <a:cubicBezTo>
                    <a:pt x="74" y="700"/>
                    <a:pt x="68" y="710"/>
                    <a:pt x="57" y="720"/>
                  </a:cubicBezTo>
                  <a:cubicBezTo>
                    <a:pt x="46" y="725"/>
                    <a:pt x="29" y="715"/>
                    <a:pt x="17" y="715"/>
                  </a:cubicBezTo>
                  <a:cubicBezTo>
                    <a:pt x="0" y="700"/>
                    <a:pt x="23" y="679"/>
                    <a:pt x="23" y="669"/>
                  </a:cubicBezTo>
                  <a:cubicBezTo>
                    <a:pt x="34" y="633"/>
                    <a:pt x="51" y="607"/>
                    <a:pt x="63" y="57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08" name="Freeform 147">
              <a:extLst>
                <a:ext uri="{FF2B5EF4-FFF2-40B4-BE49-F238E27FC236}">
                  <a16:creationId xmlns:a16="http://schemas.microsoft.com/office/drawing/2014/main" xmlns="" id="{8F150444-8EB1-4B9D-B9DC-2AAD05B886F3}"/>
                </a:ext>
              </a:extLst>
            </p:cNvPr>
            <p:cNvSpPr>
              <a:spLocks/>
            </p:cNvSpPr>
            <p:nvPr/>
          </p:nvSpPr>
          <p:spPr bwMode="auto">
            <a:xfrm>
              <a:off x="1835" y="2675"/>
              <a:ext cx="13" cy="7"/>
            </a:xfrm>
            <a:custGeom>
              <a:avLst/>
              <a:gdLst>
                <a:gd name="T0" fmla="*/ 0 w 100"/>
                <a:gd name="T1" fmla="*/ 0 h 58"/>
                <a:gd name="T2" fmla="*/ 0 w 100"/>
                <a:gd name="T3" fmla="*/ 0 h 58"/>
                <a:gd name="T4" fmla="*/ 0 w 100"/>
                <a:gd name="T5" fmla="*/ 0 h 58"/>
                <a:gd name="T6" fmla="*/ 0 w 100"/>
                <a:gd name="T7" fmla="*/ 0 h 58"/>
                <a:gd name="T8" fmla="*/ 0 w 100"/>
                <a:gd name="T9" fmla="*/ 0 h 58"/>
                <a:gd name="T10" fmla="*/ 0 w 100"/>
                <a:gd name="T11" fmla="*/ 0 h 58"/>
                <a:gd name="T12" fmla="*/ 0 w 100"/>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58">
                  <a:moveTo>
                    <a:pt x="16" y="10"/>
                  </a:moveTo>
                  <a:cubicBezTo>
                    <a:pt x="33" y="15"/>
                    <a:pt x="50" y="0"/>
                    <a:pt x="61" y="5"/>
                  </a:cubicBezTo>
                  <a:cubicBezTo>
                    <a:pt x="72" y="0"/>
                    <a:pt x="83" y="0"/>
                    <a:pt x="94" y="10"/>
                  </a:cubicBezTo>
                  <a:cubicBezTo>
                    <a:pt x="100" y="15"/>
                    <a:pt x="100" y="24"/>
                    <a:pt x="94" y="34"/>
                  </a:cubicBezTo>
                  <a:cubicBezTo>
                    <a:pt x="100" y="39"/>
                    <a:pt x="89" y="39"/>
                    <a:pt x="83" y="44"/>
                  </a:cubicBezTo>
                  <a:cubicBezTo>
                    <a:pt x="50" y="44"/>
                    <a:pt x="22" y="58"/>
                    <a:pt x="0" y="58"/>
                  </a:cubicBezTo>
                  <a:cubicBezTo>
                    <a:pt x="0" y="44"/>
                    <a:pt x="16" y="24"/>
                    <a:pt x="16" y="10"/>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09" name="Freeform 148">
              <a:extLst>
                <a:ext uri="{FF2B5EF4-FFF2-40B4-BE49-F238E27FC236}">
                  <a16:creationId xmlns:a16="http://schemas.microsoft.com/office/drawing/2014/main" xmlns="" id="{4A40066F-740A-479F-9EA9-AF8CE7D1D83C}"/>
                </a:ext>
              </a:extLst>
            </p:cNvPr>
            <p:cNvSpPr>
              <a:spLocks/>
            </p:cNvSpPr>
            <p:nvPr/>
          </p:nvSpPr>
          <p:spPr bwMode="auto">
            <a:xfrm>
              <a:off x="1843" y="2658"/>
              <a:ext cx="11" cy="15"/>
            </a:xfrm>
            <a:custGeom>
              <a:avLst/>
              <a:gdLst>
                <a:gd name="T0" fmla="*/ 0 w 84"/>
                <a:gd name="T1" fmla="*/ 0 h 125"/>
                <a:gd name="T2" fmla="*/ 0 w 84"/>
                <a:gd name="T3" fmla="*/ 0 h 125"/>
                <a:gd name="T4" fmla="*/ 0 w 84"/>
                <a:gd name="T5" fmla="*/ 0 h 125"/>
                <a:gd name="T6" fmla="*/ 0 w 84"/>
                <a:gd name="T7" fmla="*/ 0 h 125"/>
                <a:gd name="T8" fmla="*/ 0 w 84"/>
                <a:gd name="T9" fmla="*/ 0 h 125"/>
                <a:gd name="T10" fmla="*/ 0 w 84"/>
                <a:gd name="T11" fmla="*/ 0 h 125"/>
                <a:gd name="T12" fmla="*/ 0 w 84"/>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125">
                  <a:moveTo>
                    <a:pt x="28" y="11"/>
                  </a:moveTo>
                  <a:cubicBezTo>
                    <a:pt x="34" y="16"/>
                    <a:pt x="39" y="11"/>
                    <a:pt x="50" y="16"/>
                  </a:cubicBezTo>
                  <a:cubicBezTo>
                    <a:pt x="62" y="27"/>
                    <a:pt x="84" y="21"/>
                    <a:pt x="78" y="42"/>
                  </a:cubicBezTo>
                  <a:cubicBezTo>
                    <a:pt x="73" y="73"/>
                    <a:pt x="62" y="94"/>
                    <a:pt x="50" y="125"/>
                  </a:cubicBezTo>
                  <a:cubicBezTo>
                    <a:pt x="34" y="125"/>
                    <a:pt x="45" y="99"/>
                    <a:pt x="34" y="89"/>
                  </a:cubicBezTo>
                  <a:cubicBezTo>
                    <a:pt x="28" y="73"/>
                    <a:pt x="23" y="53"/>
                    <a:pt x="17" y="37"/>
                  </a:cubicBezTo>
                  <a:cubicBezTo>
                    <a:pt x="17" y="32"/>
                    <a:pt x="0" y="0"/>
                    <a:pt x="28" y="1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10" name="Freeform 149">
              <a:extLst>
                <a:ext uri="{FF2B5EF4-FFF2-40B4-BE49-F238E27FC236}">
                  <a16:creationId xmlns:a16="http://schemas.microsoft.com/office/drawing/2014/main" xmlns="" id="{4C4CD53E-0226-4BD7-9EF2-85F940BB4026}"/>
                </a:ext>
              </a:extLst>
            </p:cNvPr>
            <p:cNvSpPr>
              <a:spLocks/>
            </p:cNvSpPr>
            <p:nvPr/>
          </p:nvSpPr>
          <p:spPr bwMode="auto">
            <a:xfrm>
              <a:off x="1851" y="2671"/>
              <a:ext cx="12" cy="34"/>
            </a:xfrm>
            <a:custGeom>
              <a:avLst/>
              <a:gdLst>
                <a:gd name="T0" fmla="*/ 0 w 100"/>
                <a:gd name="T1" fmla="*/ 0 h 283"/>
                <a:gd name="T2" fmla="*/ 0 w 100"/>
                <a:gd name="T3" fmla="*/ 0 h 283"/>
                <a:gd name="T4" fmla="*/ 0 w 100"/>
                <a:gd name="T5" fmla="*/ 0 h 283"/>
                <a:gd name="T6" fmla="*/ 0 w 100"/>
                <a:gd name="T7" fmla="*/ 0 h 283"/>
                <a:gd name="T8" fmla="*/ 0 w 100"/>
                <a:gd name="T9" fmla="*/ 0 h 283"/>
                <a:gd name="T10" fmla="*/ 0 w 100"/>
                <a:gd name="T11" fmla="*/ 0 h 283"/>
                <a:gd name="T12" fmla="*/ 0 w 100"/>
                <a:gd name="T13" fmla="*/ 0 h 283"/>
                <a:gd name="T14" fmla="*/ 0 w 100"/>
                <a:gd name="T15" fmla="*/ 0 h 283"/>
                <a:gd name="T16" fmla="*/ 0 w 100"/>
                <a:gd name="T17" fmla="*/ 0 h 283"/>
                <a:gd name="T18" fmla="*/ 0 w 100"/>
                <a:gd name="T19" fmla="*/ 0 h 283"/>
                <a:gd name="T20" fmla="*/ 0 w 100"/>
                <a:gd name="T21" fmla="*/ 0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83">
                  <a:moveTo>
                    <a:pt x="12" y="40"/>
                  </a:moveTo>
                  <a:cubicBezTo>
                    <a:pt x="18" y="30"/>
                    <a:pt x="24" y="15"/>
                    <a:pt x="30" y="0"/>
                  </a:cubicBezTo>
                  <a:cubicBezTo>
                    <a:pt x="35" y="15"/>
                    <a:pt x="41" y="30"/>
                    <a:pt x="41" y="45"/>
                  </a:cubicBezTo>
                  <a:cubicBezTo>
                    <a:pt x="59" y="81"/>
                    <a:pt x="53" y="121"/>
                    <a:pt x="77" y="152"/>
                  </a:cubicBezTo>
                  <a:cubicBezTo>
                    <a:pt x="77" y="172"/>
                    <a:pt x="100" y="202"/>
                    <a:pt x="82" y="222"/>
                  </a:cubicBezTo>
                  <a:cubicBezTo>
                    <a:pt x="77" y="253"/>
                    <a:pt x="77" y="253"/>
                    <a:pt x="77" y="253"/>
                  </a:cubicBezTo>
                  <a:cubicBezTo>
                    <a:pt x="77" y="253"/>
                    <a:pt x="65" y="273"/>
                    <a:pt x="59" y="283"/>
                  </a:cubicBezTo>
                  <a:cubicBezTo>
                    <a:pt x="59" y="273"/>
                    <a:pt x="41" y="258"/>
                    <a:pt x="47" y="243"/>
                  </a:cubicBezTo>
                  <a:cubicBezTo>
                    <a:pt x="41" y="243"/>
                    <a:pt x="47" y="238"/>
                    <a:pt x="41" y="238"/>
                  </a:cubicBezTo>
                  <a:cubicBezTo>
                    <a:pt x="30" y="192"/>
                    <a:pt x="12" y="136"/>
                    <a:pt x="0" y="91"/>
                  </a:cubicBezTo>
                  <a:cubicBezTo>
                    <a:pt x="0" y="71"/>
                    <a:pt x="12" y="61"/>
                    <a:pt x="12" y="40"/>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11" name="Freeform 150">
              <a:extLst>
                <a:ext uri="{FF2B5EF4-FFF2-40B4-BE49-F238E27FC236}">
                  <a16:creationId xmlns:a16="http://schemas.microsoft.com/office/drawing/2014/main" xmlns="" id="{368E88D1-2628-43FD-86AC-7D666E6408D4}"/>
                </a:ext>
              </a:extLst>
            </p:cNvPr>
            <p:cNvSpPr>
              <a:spLocks/>
            </p:cNvSpPr>
            <p:nvPr/>
          </p:nvSpPr>
          <p:spPr bwMode="auto">
            <a:xfrm>
              <a:off x="1860" y="2704"/>
              <a:ext cx="7" cy="13"/>
            </a:xfrm>
            <a:custGeom>
              <a:avLst/>
              <a:gdLst>
                <a:gd name="T0" fmla="*/ 0 w 66"/>
                <a:gd name="T1" fmla="*/ 0 h 108"/>
                <a:gd name="T2" fmla="*/ 0 w 66"/>
                <a:gd name="T3" fmla="*/ 0 h 108"/>
                <a:gd name="T4" fmla="*/ 0 w 66"/>
                <a:gd name="T5" fmla="*/ 0 h 108"/>
                <a:gd name="T6" fmla="*/ 0 w 66"/>
                <a:gd name="T7" fmla="*/ 0 h 108"/>
                <a:gd name="T8" fmla="*/ 0 w 66"/>
                <a:gd name="T9" fmla="*/ 0 h 108"/>
                <a:gd name="T10" fmla="*/ 0 w 66"/>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08">
                  <a:moveTo>
                    <a:pt x="44" y="0"/>
                  </a:moveTo>
                  <a:cubicBezTo>
                    <a:pt x="66" y="72"/>
                    <a:pt x="66" y="72"/>
                    <a:pt x="66" y="72"/>
                  </a:cubicBezTo>
                  <a:cubicBezTo>
                    <a:pt x="61" y="82"/>
                    <a:pt x="61" y="98"/>
                    <a:pt x="44" y="103"/>
                  </a:cubicBezTo>
                  <a:cubicBezTo>
                    <a:pt x="39" y="108"/>
                    <a:pt x="28" y="103"/>
                    <a:pt x="22" y="98"/>
                  </a:cubicBezTo>
                  <a:cubicBezTo>
                    <a:pt x="0" y="67"/>
                    <a:pt x="33" y="36"/>
                    <a:pt x="39" y="5"/>
                  </a:cubicBezTo>
                  <a:lnTo>
                    <a:pt x="44" y="0"/>
                  </a:lnTo>
                  <a:close/>
                </a:path>
              </a:pathLst>
            </a:custGeom>
            <a:solidFill>
              <a:srgbClr val="3885C7"/>
            </a:solidFill>
            <a:ln w="0">
              <a:solidFill>
                <a:srgbClr val="000000"/>
              </a:solidFill>
              <a:prstDash val="solid"/>
              <a:round/>
              <a:headEnd/>
              <a:tailEnd/>
            </a:ln>
          </p:spPr>
          <p:txBody>
            <a:bodyPr/>
            <a:lstStyle/>
            <a:p>
              <a:endParaRPr lang="ja-JP" altLang="en-US"/>
            </a:p>
          </p:txBody>
        </p:sp>
        <p:sp>
          <p:nvSpPr>
            <p:cNvPr id="15312" name="Freeform 151">
              <a:extLst>
                <a:ext uri="{FF2B5EF4-FFF2-40B4-BE49-F238E27FC236}">
                  <a16:creationId xmlns:a16="http://schemas.microsoft.com/office/drawing/2014/main" xmlns="" id="{3ED02E33-3B81-4AB3-B3DE-72AF6AEAF291}"/>
                </a:ext>
              </a:extLst>
            </p:cNvPr>
            <p:cNvSpPr>
              <a:spLocks/>
            </p:cNvSpPr>
            <p:nvPr/>
          </p:nvSpPr>
          <p:spPr bwMode="auto">
            <a:xfrm>
              <a:off x="1894" y="2671"/>
              <a:ext cx="53" cy="90"/>
            </a:xfrm>
            <a:custGeom>
              <a:avLst/>
              <a:gdLst>
                <a:gd name="T0" fmla="*/ 0 w 442"/>
                <a:gd name="T1" fmla="*/ 1 h 750"/>
                <a:gd name="T2" fmla="*/ 0 w 442"/>
                <a:gd name="T3" fmla="*/ 1 h 750"/>
                <a:gd name="T4" fmla="*/ 0 w 442"/>
                <a:gd name="T5" fmla="*/ 1 h 750"/>
                <a:gd name="T6" fmla="*/ 0 w 442"/>
                <a:gd name="T7" fmla="*/ 0 h 750"/>
                <a:gd name="T8" fmla="*/ 0 w 442"/>
                <a:gd name="T9" fmla="*/ 0 h 750"/>
                <a:gd name="T10" fmla="*/ 0 w 442"/>
                <a:gd name="T11" fmla="*/ 0 h 750"/>
                <a:gd name="T12" fmla="*/ 0 w 442"/>
                <a:gd name="T13" fmla="*/ 0 h 750"/>
                <a:gd name="T14" fmla="*/ 0 w 442"/>
                <a:gd name="T15" fmla="*/ 0 h 750"/>
                <a:gd name="T16" fmla="*/ 0 w 442"/>
                <a:gd name="T17" fmla="*/ 0 h 750"/>
                <a:gd name="T18" fmla="*/ 0 w 442"/>
                <a:gd name="T19" fmla="*/ 0 h 750"/>
                <a:gd name="T20" fmla="*/ 0 w 442"/>
                <a:gd name="T21" fmla="*/ 0 h 750"/>
                <a:gd name="T22" fmla="*/ 0 w 442"/>
                <a:gd name="T23" fmla="*/ 0 h 750"/>
                <a:gd name="T24" fmla="*/ 0 w 442"/>
                <a:gd name="T25" fmla="*/ 0 h 750"/>
                <a:gd name="T26" fmla="*/ 0 w 442"/>
                <a:gd name="T27" fmla="*/ 0 h 750"/>
                <a:gd name="T28" fmla="*/ 1 w 442"/>
                <a:gd name="T29" fmla="*/ 0 h 750"/>
                <a:gd name="T30" fmla="*/ 1 w 442"/>
                <a:gd name="T31" fmla="*/ 0 h 750"/>
                <a:gd name="T32" fmla="*/ 1 w 442"/>
                <a:gd name="T33" fmla="*/ 0 h 750"/>
                <a:gd name="T34" fmla="*/ 1 w 442"/>
                <a:gd name="T35" fmla="*/ 0 h 750"/>
                <a:gd name="T36" fmla="*/ 1 w 442"/>
                <a:gd name="T37" fmla="*/ 1 h 750"/>
                <a:gd name="T38" fmla="*/ 1 w 442"/>
                <a:gd name="T39" fmla="*/ 1 h 750"/>
                <a:gd name="T40" fmla="*/ 1 w 442"/>
                <a:gd name="T41" fmla="*/ 1 h 750"/>
                <a:gd name="T42" fmla="*/ 1 w 442"/>
                <a:gd name="T43" fmla="*/ 1 h 750"/>
                <a:gd name="T44" fmla="*/ 1 w 442"/>
                <a:gd name="T45" fmla="*/ 1 h 750"/>
                <a:gd name="T46" fmla="*/ 1 w 442"/>
                <a:gd name="T47" fmla="*/ 1 h 750"/>
                <a:gd name="T48" fmla="*/ 1 w 442"/>
                <a:gd name="T49" fmla="*/ 1 h 750"/>
                <a:gd name="T50" fmla="*/ 1 w 442"/>
                <a:gd name="T51" fmla="*/ 1 h 750"/>
                <a:gd name="T52" fmla="*/ 0 w 442"/>
                <a:gd name="T53" fmla="*/ 1 h 750"/>
                <a:gd name="T54" fmla="*/ 0 w 442"/>
                <a:gd name="T55" fmla="*/ 0 h 750"/>
                <a:gd name="T56" fmla="*/ 1 w 442"/>
                <a:gd name="T57" fmla="*/ 0 h 750"/>
                <a:gd name="T58" fmla="*/ 1 w 442"/>
                <a:gd name="T59" fmla="*/ 0 h 750"/>
                <a:gd name="T60" fmla="*/ 0 w 442"/>
                <a:gd name="T61" fmla="*/ 0 h 750"/>
                <a:gd name="T62" fmla="*/ 0 w 442"/>
                <a:gd name="T63" fmla="*/ 0 h 750"/>
                <a:gd name="T64" fmla="*/ 0 w 442"/>
                <a:gd name="T65" fmla="*/ 0 h 750"/>
                <a:gd name="T66" fmla="*/ 0 w 442"/>
                <a:gd name="T67" fmla="*/ 0 h 750"/>
                <a:gd name="T68" fmla="*/ 0 w 442"/>
                <a:gd name="T69" fmla="*/ 0 h 750"/>
                <a:gd name="T70" fmla="*/ 0 w 442"/>
                <a:gd name="T71" fmla="*/ 0 h 750"/>
                <a:gd name="T72" fmla="*/ 0 w 442"/>
                <a:gd name="T73" fmla="*/ 0 h 750"/>
                <a:gd name="T74" fmla="*/ 0 w 442"/>
                <a:gd name="T75" fmla="*/ 1 h 750"/>
                <a:gd name="T76" fmla="*/ 0 w 442"/>
                <a:gd name="T77" fmla="*/ 1 h 750"/>
                <a:gd name="T78" fmla="*/ 0 w 442"/>
                <a:gd name="T79" fmla="*/ 1 h 750"/>
                <a:gd name="T80" fmla="*/ 0 w 442"/>
                <a:gd name="T81" fmla="*/ 1 h 750"/>
                <a:gd name="T82" fmla="*/ 0 w 442"/>
                <a:gd name="T83" fmla="*/ 1 h 7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2" h="750">
                  <a:moveTo>
                    <a:pt x="17" y="658"/>
                  </a:moveTo>
                  <a:cubicBezTo>
                    <a:pt x="23" y="648"/>
                    <a:pt x="29" y="638"/>
                    <a:pt x="29" y="627"/>
                  </a:cubicBezTo>
                  <a:cubicBezTo>
                    <a:pt x="46" y="561"/>
                    <a:pt x="46" y="495"/>
                    <a:pt x="69" y="433"/>
                  </a:cubicBezTo>
                  <a:cubicBezTo>
                    <a:pt x="75" y="377"/>
                    <a:pt x="92" y="337"/>
                    <a:pt x="92" y="286"/>
                  </a:cubicBezTo>
                  <a:cubicBezTo>
                    <a:pt x="98" y="219"/>
                    <a:pt x="121" y="153"/>
                    <a:pt x="138" y="87"/>
                  </a:cubicBezTo>
                  <a:cubicBezTo>
                    <a:pt x="144" y="76"/>
                    <a:pt x="144" y="76"/>
                    <a:pt x="144" y="76"/>
                  </a:cubicBezTo>
                  <a:cubicBezTo>
                    <a:pt x="144" y="76"/>
                    <a:pt x="144" y="76"/>
                    <a:pt x="144" y="76"/>
                  </a:cubicBezTo>
                  <a:cubicBezTo>
                    <a:pt x="144" y="76"/>
                    <a:pt x="144" y="71"/>
                    <a:pt x="144" y="71"/>
                  </a:cubicBezTo>
                  <a:cubicBezTo>
                    <a:pt x="144" y="71"/>
                    <a:pt x="144" y="71"/>
                    <a:pt x="144" y="71"/>
                  </a:cubicBezTo>
                  <a:cubicBezTo>
                    <a:pt x="144" y="61"/>
                    <a:pt x="144" y="61"/>
                    <a:pt x="144" y="61"/>
                  </a:cubicBezTo>
                  <a:cubicBezTo>
                    <a:pt x="149" y="61"/>
                    <a:pt x="149" y="61"/>
                    <a:pt x="149" y="61"/>
                  </a:cubicBezTo>
                  <a:cubicBezTo>
                    <a:pt x="161" y="41"/>
                    <a:pt x="161" y="10"/>
                    <a:pt x="189" y="5"/>
                  </a:cubicBezTo>
                  <a:cubicBezTo>
                    <a:pt x="212" y="0"/>
                    <a:pt x="241" y="5"/>
                    <a:pt x="264" y="10"/>
                  </a:cubicBezTo>
                  <a:cubicBezTo>
                    <a:pt x="293" y="25"/>
                    <a:pt x="287" y="61"/>
                    <a:pt x="310" y="76"/>
                  </a:cubicBezTo>
                  <a:cubicBezTo>
                    <a:pt x="310" y="81"/>
                    <a:pt x="310" y="87"/>
                    <a:pt x="316" y="87"/>
                  </a:cubicBezTo>
                  <a:cubicBezTo>
                    <a:pt x="321" y="112"/>
                    <a:pt x="333" y="138"/>
                    <a:pt x="339" y="163"/>
                  </a:cubicBezTo>
                  <a:cubicBezTo>
                    <a:pt x="350" y="204"/>
                    <a:pt x="356" y="250"/>
                    <a:pt x="373" y="291"/>
                  </a:cubicBezTo>
                  <a:cubicBezTo>
                    <a:pt x="361" y="296"/>
                    <a:pt x="379" y="306"/>
                    <a:pt x="373" y="311"/>
                  </a:cubicBezTo>
                  <a:cubicBezTo>
                    <a:pt x="390" y="382"/>
                    <a:pt x="396" y="464"/>
                    <a:pt x="419" y="541"/>
                  </a:cubicBezTo>
                  <a:cubicBezTo>
                    <a:pt x="419" y="541"/>
                    <a:pt x="419" y="541"/>
                    <a:pt x="419" y="541"/>
                  </a:cubicBezTo>
                  <a:cubicBezTo>
                    <a:pt x="425" y="576"/>
                    <a:pt x="430" y="607"/>
                    <a:pt x="436" y="643"/>
                  </a:cubicBezTo>
                  <a:cubicBezTo>
                    <a:pt x="430" y="643"/>
                    <a:pt x="430" y="643"/>
                    <a:pt x="430" y="643"/>
                  </a:cubicBezTo>
                  <a:cubicBezTo>
                    <a:pt x="436" y="673"/>
                    <a:pt x="442" y="699"/>
                    <a:pt x="442" y="724"/>
                  </a:cubicBezTo>
                  <a:cubicBezTo>
                    <a:pt x="430" y="740"/>
                    <a:pt x="407" y="740"/>
                    <a:pt x="390" y="745"/>
                  </a:cubicBezTo>
                  <a:cubicBezTo>
                    <a:pt x="367" y="729"/>
                    <a:pt x="373" y="699"/>
                    <a:pt x="361" y="678"/>
                  </a:cubicBezTo>
                  <a:cubicBezTo>
                    <a:pt x="356" y="627"/>
                    <a:pt x="339" y="581"/>
                    <a:pt x="333" y="530"/>
                  </a:cubicBezTo>
                  <a:cubicBezTo>
                    <a:pt x="327" y="464"/>
                    <a:pt x="316" y="398"/>
                    <a:pt x="298" y="342"/>
                  </a:cubicBezTo>
                  <a:cubicBezTo>
                    <a:pt x="298" y="326"/>
                    <a:pt x="293" y="316"/>
                    <a:pt x="287" y="301"/>
                  </a:cubicBezTo>
                  <a:cubicBezTo>
                    <a:pt x="298" y="301"/>
                    <a:pt x="316" y="286"/>
                    <a:pt x="327" y="280"/>
                  </a:cubicBezTo>
                  <a:cubicBezTo>
                    <a:pt x="333" y="255"/>
                    <a:pt x="333" y="234"/>
                    <a:pt x="316" y="214"/>
                  </a:cubicBezTo>
                  <a:cubicBezTo>
                    <a:pt x="310" y="214"/>
                    <a:pt x="310" y="209"/>
                    <a:pt x="310" y="204"/>
                  </a:cubicBezTo>
                  <a:cubicBezTo>
                    <a:pt x="298" y="194"/>
                    <a:pt x="281" y="199"/>
                    <a:pt x="275" y="183"/>
                  </a:cubicBezTo>
                  <a:cubicBezTo>
                    <a:pt x="264" y="148"/>
                    <a:pt x="275" y="107"/>
                    <a:pt x="235" y="87"/>
                  </a:cubicBezTo>
                  <a:cubicBezTo>
                    <a:pt x="224" y="81"/>
                    <a:pt x="218" y="87"/>
                    <a:pt x="212" y="87"/>
                  </a:cubicBezTo>
                  <a:cubicBezTo>
                    <a:pt x="201" y="87"/>
                    <a:pt x="207" y="97"/>
                    <a:pt x="195" y="97"/>
                  </a:cubicBezTo>
                  <a:cubicBezTo>
                    <a:pt x="178" y="132"/>
                    <a:pt x="178" y="173"/>
                    <a:pt x="166" y="209"/>
                  </a:cubicBezTo>
                  <a:cubicBezTo>
                    <a:pt x="161" y="240"/>
                    <a:pt x="161" y="270"/>
                    <a:pt x="149" y="306"/>
                  </a:cubicBezTo>
                  <a:cubicBezTo>
                    <a:pt x="138" y="403"/>
                    <a:pt x="109" y="505"/>
                    <a:pt x="92" y="602"/>
                  </a:cubicBezTo>
                  <a:cubicBezTo>
                    <a:pt x="75" y="653"/>
                    <a:pt x="75" y="704"/>
                    <a:pt x="35" y="745"/>
                  </a:cubicBezTo>
                  <a:cubicBezTo>
                    <a:pt x="29" y="750"/>
                    <a:pt x="17" y="750"/>
                    <a:pt x="12" y="750"/>
                  </a:cubicBezTo>
                  <a:cubicBezTo>
                    <a:pt x="0" y="729"/>
                    <a:pt x="12" y="704"/>
                    <a:pt x="12" y="683"/>
                  </a:cubicBezTo>
                  <a:cubicBezTo>
                    <a:pt x="17" y="678"/>
                    <a:pt x="23" y="668"/>
                    <a:pt x="17" y="658"/>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13" name="Freeform 152">
              <a:extLst>
                <a:ext uri="{FF2B5EF4-FFF2-40B4-BE49-F238E27FC236}">
                  <a16:creationId xmlns:a16="http://schemas.microsoft.com/office/drawing/2014/main" xmlns="" id="{54B4EC29-20C8-47B3-9B19-4D121C3BD7C0}"/>
                </a:ext>
              </a:extLst>
            </p:cNvPr>
            <p:cNvSpPr>
              <a:spLocks/>
            </p:cNvSpPr>
            <p:nvPr/>
          </p:nvSpPr>
          <p:spPr bwMode="auto">
            <a:xfrm>
              <a:off x="1916" y="2696"/>
              <a:ext cx="14" cy="11"/>
            </a:xfrm>
            <a:custGeom>
              <a:avLst/>
              <a:gdLst>
                <a:gd name="T0" fmla="*/ 0 w 117"/>
                <a:gd name="T1" fmla="*/ 0 h 92"/>
                <a:gd name="T2" fmla="*/ 0 w 117"/>
                <a:gd name="T3" fmla="*/ 0 h 92"/>
                <a:gd name="T4" fmla="*/ 0 w 117"/>
                <a:gd name="T5" fmla="*/ 0 h 92"/>
                <a:gd name="T6" fmla="*/ 0 w 117"/>
                <a:gd name="T7" fmla="*/ 0 h 92"/>
                <a:gd name="T8" fmla="*/ 0 w 117"/>
                <a:gd name="T9" fmla="*/ 0 h 92"/>
                <a:gd name="T10" fmla="*/ 0 w 117"/>
                <a:gd name="T11" fmla="*/ 0 h 92"/>
                <a:gd name="T12" fmla="*/ 0 w 117"/>
                <a:gd name="T13" fmla="*/ 0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92">
                  <a:moveTo>
                    <a:pt x="12" y="15"/>
                  </a:moveTo>
                  <a:cubicBezTo>
                    <a:pt x="41" y="15"/>
                    <a:pt x="65" y="5"/>
                    <a:pt x="94" y="5"/>
                  </a:cubicBezTo>
                  <a:cubicBezTo>
                    <a:pt x="94" y="0"/>
                    <a:pt x="94" y="0"/>
                    <a:pt x="94" y="0"/>
                  </a:cubicBezTo>
                  <a:cubicBezTo>
                    <a:pt x="111" y="10"/>
                    <a:pt x="117" y="31"/>
                    <a:pt x="117" y="46"/>
                  </a:cubicBezTo>
                  <a:cubicBezTo>
                    <a:pt x="111" y="61"/>
                    <a:pt x="111" y="61"/>
                    <a:pt x="111" y="61"/>
                  </a:cubicBezTo>
                  <a:cubicBezTo>
                    <a:pt x="70" y="77"/>
                    <a:pt x="35" y="82"/>
                    <a:pt x="0" y="92"/>
                  </a:cubicBezTo>
                  <a:cubicBezTo>
                    <a:pt x="6" y="66"/>
                    <a:pt x="6" y="41"/>
                    <a:pt x="12" y="15"/>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5314" name="Freeform 153">
              <a:extLst>
                <a:ext uri="{FF2B5EF4-FFF2-40B4-BE49-F238E27FC236}">
                  <a16:creationId xmlns:a16="http://schemas.microsoft.com/office/drawing/2014/main" xmlns="" id="{FF632257-144B-4A8D-8E7D-1253875677EC}"/>
                </a:ext>
              </a:extLst>
            </p:cNvPr>
            <p:cNvSpPr>
              <a:spLocks/>
            </p:cNvSpPr>
            <p:nvPr/>
          </p:nvSpPr>
          <p:spPr bwMode="auto">
            <a:xfrm>
              <a:off x="1717" y="2766"/>
              <a:ext cx="90" cy="12"/>
            </a:xfrm>
            <a:custGeom>
              <a:avLst/>
              <a:gdLst>
                <a:gd name="T0" fmla="*/ 0 w 750"/>
                <a:gd name="T1" fmla="*/ 0 h 100"/>
                <a:gd name="T2" fmla="*/ 1 w 750"/>
                <a:gd name="T3" fmla="*/ 0 h 100"/>
                <a:gd name="T4" fmla="*/ 0 w 750"/>
                <a:gd name="T5" fmla="*/ 0 h 100"/>
                <a:gd name="T6" fmla="*/ 0 60000 65536"/>
                <a:gd name="T7" fmla="*/ 0 60000 65536"/>
                <a:gd name="T8" fmla="*/ 0 60000 65536"/>
              </a:gdLst>
              <a:ahLst/>
              <a:cxnLst>
                <a:cxn ang="T6">
                  <a:pos x="T0" y="T1"/>
                </a:cxn>
                <a:cxn ang="T7">
                  <a:pos x="T2" y="T3"/>
                </a:cxn>
                <a:cxn ang="T8">
                  <a:pos x="T4" y="T5"/>
                </a:cxn>
              </a:cxnLst>
              <a:rect l="0" t="0" r="r" b="b"/>
              <a:pathLst>
                <a:path w="750" h="100">
                  <a:moveTo>
                    <a:pt x="0" y="55"/>
                  </a:moveTo>
                  <a:cubicBezTo>
                    <a:pt x="281" y="0"/>
                    <a:pt x="630" y="0"/>
                    <a:pt x="750" y="100"/>
                  </a:cubicBezTo>
                  <a:cubicBezTo>
                    <a:pt x="521" y="100"/>
                    <a:pt x="247" y="100"/>
                    <a:pt x="0" y="5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315" name="Freeform 154">
              <a:extLst>
                <a:ext uri="{FF2B5EF4-FFF2-40B4-BE49-F238E27FC236}">
                  <a16:creationId xmlns:a16="http://schemas.microsoft.com/office/drawing/2014/main" xmlns="" id="{A9145780-FE7D-47AF-A168-3C67FFC5C43D}"/>
                </a:ext>
              </a:extLst>
            </p:cNvPr>
            <p:cNvSpPr>
              <a:spLocks/>
            </p:cNvSpPr>
            <p:nvPr/>
          </p:nvSpPr>
          <p:spPr bwMode="auto">
            <a:xfrm>
              <a:off x="1782" y="2753"/>
              <a:ext cx="90" cy="11"/>
            </a:xfrm>
            <a:custGeom>
              <a:avLst/>
              <a:gdLst>
                <a:gd name="T0" fmla="*/ 0 w 750"/>
                <a:gd name="T1" fmla="*/ 0 h 92"/>
                <a:gd name="T2" fmla="*/ 1 w 750"/>
                <a:gd name="T3" fmla="*/ 0 h 92"/>
                <a:gd name="T4" fmla="*/ 0 w 750"/>
                <a:gd name="T5" fmla="*/ 0 h 92"/>
                <a:gd name="T6" fmla="*/ 0 60000 65536"/>
                <a:gd name="T7" fmla="*/ 0 60000 65536"/>
                <a:gd name="T8" fmla="*/ 0 60000 65536"/>
              </a:gdLst>
              <a:ahLst/>
              <a:cxnLst>
                <a:cxn ang="T6">
                  <a:pos x="T0" y="T1"/>
                </a:cxn>
                <a:cxn ang="T7">
                  <a:pos x="T2" y="T3"/>
                </a:cxn>
                <a:cxn ang="T8">
                  <a:pos x="T4" y="T5"/>
                </a:cxn>
              </a:cxnLst>
              <a:rect l="0" t="0" r="r" b="b"/>
              <a:pathLst>
                <a:path w="750" h="92">
                  <a:moveTo>
                    <a:pt x="0" y="48"/>
                  </a:moveTo>
                  <a:cubicBezTo>
                    <a:pt x="281" y="0"/>
                    <a:pt x="630" y="0"/>
                    <a:pt x="750" y="92"/>
                  </a:cubicBezTo>
                  <a:cubicBezTo>
                    <a:pt x="521" y="92"/>
                    <a:pt x="241" y="92"/>
                    <a:pt x="0" y="48"/>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316" name="Freeform 155">
              <a:extLst>
                <a:ext uri="{FF2B5EF4-FFF2-40B4-BE49-F238E27FC236}">
                  <a16:creationId xmlns:a16="http://schemas.microsoft.com/office/drawing/2014/main" xmlns="" id="{BB7E5A1C-FDAA-482A-981B-96F727170ECD}"/>
                </a:ext>
              </a:extLst>
            </p:cNvPr>
            <p:cNvSpPr>
              <a:spLocks/>
            </p:cNvSpPr>
            <p:nvPr/>
          </p:nvSpPr>
          <p:spPr bwMode="auto">
            <a:xfrm>
              <a:off x="1808" y="2796"/>
              <a:ext cx="92" cy="12"/>
            </a:xfrm>
            <a:custGeom>
              <a:avLst/>
              <a:gdLst>
                <a:gd name="T0" fmla="*/ 0 w 758"/>
                <a:gd name="T1" fmla="*/ 0 h 100"/>
                <a:gd name="T2" fmla="*/ 1 w 758"/>
                <a:gd name="T3" fmla="*/ 0 h 100"/>
                <a:gd name="T4" fmla="*/ 0 w 758"/>
                <a:gd name="T5" fmla="*/ 0 h 100"/>
                <a:gd name="T6" fmla="*/ 0 60000 65536"/>
                <a:gd name="T7" fmla="*/ 0 60000 65536"/>
                <a:gd name="T8" fmla="*/ 0 60000 65536"/>
              </a:gdLst>
              <a:ahLst/>
              <a:cxnLst>
                <a:cxn ang="T6">
                  <a:pos x="T0" y="T1"/>
                </a:cxn>
                <a:cxn ang="T7">
                  <a:pos x="T2" y="T3"/>
                </a:cxn>
                <a:cxn ang="T8">
                  <a:pos x="T4" y="T5"/>
                </a:cxn>
              </a:cxnLst>
              <a:rect l="0" t="0" r="r" b="b"/>
              <a:pathLst>
                <a:path w="758" h="100">
                  <a:moveTo>
                    <a:pt x="0" y="55"/>
                  </a:moveTo>
                  <a:cubicBezTo>
                    <a:pt x="287" y="0"/>
                    <a:pt x="637" y="0"/>
                    <a:pt x="758" y="100"/>
                  </a:cubicBezTo>
                  <a:cubicBezTo>
                    <a:pt x="528" y="100"/>
                    <a:pt x="247" y="100"/>
                    <a:pt x="0" y="5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317" name="Freeform 156">
              <a:extLst>
                <a:ext uri="{FF2B5EF4-FFF2-40B4-BE49-F238E27FC236}">
                  <a16:creationId xmlns:a16="http://schemas.microsoft.com/office/drawing/2014/main" xmlns="" id="{FBADCB85-754B-445E-A239-5644AB150900}"/>
                </a:ext>
              </a:extLst>
            </p:cNvPr>
            <p:cNvSpPr>
              <a:spLocks/>
            </p:cNvSpPr>
            <p:nvPr/>
          </p:nvSpPr>
          <p:spPr bwMode="auto">
            <a:xfrm>
              <a:off x="1875" y="2814"/>
              <a:ext cx="91" cy="12"/>
            </a:xfrm>
            <a:custGeom>
              <a:avLst/>
              <a:gdLst>
                <a:gd name="T0" fmla="*/ 0 w 758"/>
                <a:gd name="T1" fmla="*/ 0 h 100"/>
                <a:gd name="T2" fmla="*/ 1 w 758"/>
                <a:gd name="T3" fmla="*/ 0 h 100"/>
                <a:gd name="T4" fmla="*/ 0 w 758"/>
                <a:gd name="T5" fmla="*/ 0 h 100"/>
                <a:gd name="T6" fmla="*/ 0 60000 65536"/>
                <a:gd name="T7" fmla="*/ 0 60000 65536"/>
                <a:gd name="T8" fmla="*/ 0 60000 65536"/>
              </a:gdLst>
              <a:ahLst/>
              <a:cxnLst>
                <a:cxn ang="T6">
                  <a:pos x="T0" y="T1"/>
                </a:cxn>
                <a:cxn ang="T7">
                  <a:pos x="T2" y="T3"/>
                </a:cxn>
                <a:cxn ang="T8">
                  <a:pos x="T4" y="T5"/>
                </a:cxn>
              </a:cxnLst>
              <a:rect l="0" t="0" r="r" b="b"/>
              <a:pathLst>
                <a:path w="758" h="100">
                  <a:moveTo>
                    <a:pt x="0" y="53"/>
                  </a:moveTo>
                  <a:cubicBezTo>
                    <a:pt x="281" y="0"/>
                    <a:pt x="637" y="0"/>
                    <a:pt x="758" y="100"/>
                  </a:cubicBezTo>
                  <a:cubicBezTo>
                    <a:pt x="523" y="100"/>
                    <a:pt x="247" y="100"/>
                    <a:pt x="0" y="53"/>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318" name="Freeform 157">
              <a:extLst>
                <a:ext uri="{FF2B5EF4-FFF2-40B4-BE49-F238E27FC236}">
                  <a16:creationId xmlns:a16="http://schemas.microsoft.com/office/drawing/2014/main" xmlns="" id="{509FAD2F-B468-43D5-9A87-32FE5881736A}"/>
                </a:ext>
              </a:extLst>
            </p:cNvPr>
            <p:cNvSpPr>
              <a:spLocks/>
            </p:cNvSpPr>
            <p:nvPr/>
          </p:nvSpPr>
          <p:spPr bwMode="auto">
            <a:xfrm>
              <a:off x="1463" y="2853"/>
              <a:ext cx="91" cy="12"/>
            </a:xfrm>
            <a:custGeom>
              <a:avLst/>
              <a:gdLst>
                <a:gd name="T0" fmla="*/ 0 w 379"/>
                <a:gd name="T1" fmla="*/ 0 h 50"/>
                <a:gd name="T2" fmla="*/ 5 w 379"/>
                <a:gd name="T3" fmla="*/ 1 h 50"/>
                <a:gd name="T4" fmla="*/ 0 w 379"/>
                <a:gd name="T5" fmla="*/ 0 h 50"/>
                <a:gd name="T6" fmla="*/ 0 60000 65536"/>
                <a:gd name="T7" fmla="*/ 0 60000 65536"/>
                <a:gd name="T8" fmla="*/ 0 60000 65536"/>
              </a:gdLst>
              <a:ahLst/>
              <a:cxnLst>
                <a:cxn ang="T6">
                  <a:pos x="T0" y="T1"/>
                </a:cxn>
                <a:cxn ang="T7">
                  <a:pos x="T2" y="T3"/>
                </a:cxn>
                <a:cxn ang="T8">
                  <a:pos x="T4" y="T5"/>
                </a:cxn>
              </a:cxnLst>
              <a:rect l="0" t="0" r="r" b="b"/>
              <a:pathLst>
                <a:path w="379" h="50">
                  <a:moveTo>
                    <a:pt x="0" y="26"/>
                  </a:moveTo>
                  <a:cubicBezTo>
                    <a:pt x="144" y="0"/>
                    <a:pt x="319" y="0"/>
                    <a:pt x="379" y="50"/>
                  </a:cubicBezTo>
                  <a:cubicBezTo>
                    <a:pt x="264" y="50"/>
                    <a:pt x="124" y="50"/>
                    <a:pt x="0" y="2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319" name="Freeform 158">
              <a:extLst>
                <a:ext uri="{FF2B5EF4-FFF2-40B4-BE49-F238E27FC236}">
                  <a16:creationId xmlns:a16="http://schemas.microsoft.com/office/drawing/2014/main" xmlns="" id="{796112AD-361A-4BB6-93C5-120250999ADD}"/>
                </a:ext>
              </a:extLst>
            </p:cNvPr>
            <p:cNvSpPr>
              <a:spLocks/>
            </p:cNvSpPr>
            <p:nvPr/>
          </p:nvSpPr>
          <p:spPr bwMode="auto">
            <a:xfrm>
              <a:off x="1569" y="2813"/>
              <a:ext cx="91" cy="12"/>
            </a:xfrm>
            <a:custGeom>
              <a:avLst/>
              <a:gdLst>
                <a:gd name="T0" fmla="*/ 0 w 758"/>
                <a:gd name="T1" fmla="*/ 0 h 100"/>
                <a:gd name="T2" fmla="*/ 1 w 758"/>
                <a:gd name="T3" fmla="*/ 0 h 100"/>
                <a:gd name="T4" fmla="*/ 0 w 758"/>
                <a:gd name="T5" fmla="*/ 0 h 100"/>
                <a:gd name="T6" fmla="*/ 0 60000 65536"/>
                <a:gd name="T7" fmla="*/ 0 60000 65536"/>
                <a:gd name="T8" fmla="*/ 0 60000 65536"/>
              </a:gdLst>
              <a:ahLst/>
              <a:cxnLst>
                <a:cxn ang="T6">
                  <a:pos x="T0" y="T1"/>
                </a:cxn>
                <a:cxn ang="T7">
                  <a:pos x="T2" y="T3"/>
                </a:cxn>
                <a:cxn ang="T8">
                  <a:pos x="T4" y="T5"/>
                </a:cxn>
              </a:cxnLst>
              <a:rect l="0" t="0" r="r" b="b"/>
              <a:pathLst>
                <a:path w="758" h="100">
                  <a:moveTo>
                    <a:pt x="0" y="53"/>
                  </a:moveTo>
                  <a:cubicBezTo>
                    <a:pt x="282" y="0"/>
                    <a:pt x="638" y="0"/>
                    <a:pt x="758" y="100"/>
                  </a:cubicBezTo>
                  <a:cubicBezTo>
                    <a:pt x="523" y="100"/>
                    <a:pt x="247" y="100"/>
                    <a:pt x="0" y="53"/>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320" name="Freeform 159">
              <a:extLst>
                <a:ext uri="{FF2B5EF4-FFF2-40B4-BE49-F238E27FC236}">
                  <a16:creationId xmlns:a16="http://schemas.microsoft.com/office/drawing/2014/main" xmlns="" id="{1AB75D2A-1FD9-4A64-A0C9-D6ADA715F980}"/>
                </a:ext>
              </a:extLst>
            </p:cNvPr>
            <p:cNvSpPr>
              <a:spLocks/>
            </p:cNvSpPr>
            <p:nvPr/>
          </p:nvSpPr>
          <p:spPr bwMode="auto">
            <a:xfrm>
              <a:off x="1502" y="2793"/>
              <a:ext cx="91" cy="12"/>
            </a:xfrm>
            <a:custGeom>
              <a:avLst/>
              <a:gdLst>
                <a:gd name="T0" fmla="*/ 0 w 758"/>
                <a:gd name="T1" fmla="*/ 0 h 100"/>
                <a:gd name="T2" fmla="*/ 1 w 758"/>
                <a:gd name="T3" fmla="*/ 0 h 100"/>
                <a:gd name="T4" fmla="*/ 0 w 758"/>
                <a:gd name="T5" fmla="*/ 0 h 100"/>
                <a:gd name="T6" fmla="*/ 0 60000 65536"/>
                <a:gd name="T7" fmla="*/ 0 60000 65536"/>
                <a:gd name="T8" fmla="*/ 0 60000 65536"/>
              </a:gdLst>
              <a:ahLst/>
              <a:cxnLst>
                <a:cxn ang="T6">
                  <a:pos x="T0" y="T1"/>
                </a:cxn>
                <a:cxn ang="T7">
                  <a:pos x="T2" y="T3"/>
                </a:cxn>
                <a:cxn ang="T8">
                  <a:pos x="T4" y="T5"/>
                </a:cxn>
              </a:cxnLst>
              <a:rect l="0" t="0" r="r" b="b"/>
              <a:pathLst>
                <a:path w="758" h="100">
                  <a:moveTo>
                    <a:pt x="0" y="53"/>
                  </a:moveTo>
                  <a:cubicBezTo>
                    <a:pt x="287" y="0"/>
                    <a:pt x="637" y="0"/>
                    <a:pt x="758" y="100"/>
                  </a:cubicBezTo>
                  <a:cubicBezTo>
                    <a:pt x="528" y="100"/>
                    <a:pt x="247" y="100"/>
                    <a:pt x="0" y="53"/>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321" name="Freeform 160">
              <a:extLst>
                <a:ext uri="{FF2B5EF4-FFF2-40B4-BE49-F238E27FC236}">
                  <a16:creationId xmlns:a16="http://schemas.microsoft.com/office/drawing/2014/main" xmlns="" id="{70CA7D7F-8549-4FA3-B379-7B9AC85942F7}"/>
                </a:ext>
              </a:extLst>
            </p:cNvPr>
            <p:cNvSpPr>
              <a:spLocks/>
            </p:cNvSpPr>
            <p:nvPr/>
          </p:nvSpPr>
          <p:spPr bwMode="auto">
            <a:xfrm>
              <a:off x="1512" y="2873"/>
              <a:ext cx="90" cy="13"/>
            </a:xfrm>
            <a:custGeom>
              <a:avLst/>
              <a:gdLst>
                <a:gd name="T0" fmla="*/ 0 w 375"/>
                <a:gd name="T1" fmla="*/ 0 h 54"/>
                <a:gd name="T2" fmla="*/ 5 w 375"/>
                <a:gd name="T3" fmla="*/ 1 h 54"/>
                <a:gd name="T4" fmla="*/ 0 w 375"/>
                <a:gd name="T5" fmla="*/ 0 h 54"/>
                <a:gd name="T6" fmla="*/ 0 60000 65536"/>
                <a:gd name="T7" fmla="*/ 0 60000 65536"/>
                <a:gd name="T8" fmla="*/ 0 60000 65536"/>
              </a:gdLst>
              <a:ahLst/>
              <a:cxnLst>
                <a:cxn ang="T6">
                  <a:pos x="T0" y="T1"/>
                </a:cxn>
                <a:cxn ang="T7">
                  <a:pos x="T2" y="T3"/>
                </a:cxn>
                <a:cxn ang="T8">
                  <a:pos x="T4" y="T5"/>
                </a:cxn>
              </a:cxnLst>
              <a:rect l="0" t="0" r="r" b="b"/>
              <a:pathLst>
                <a:path w="375" h="54">
                  <a:moveTo>
                    <a:pt x="0" y="30"/>
                  </a:moveTo>
                  <a:cubicBezTo>
                    <a:pt x="141" y="0"/>
                    <a:pt x="315" y="0"/>
                    <a:pt x="375" y="54"/>
                  </a:cubicBezTo>
                  <a:cubicBezTo>
                    <a:pt x="261" y="54"/>
                    <a:pt x="123" y="54"/>
                    <a:pt x="0" y="3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322" name="Freeform 161">
              <a:extLst>
                <a:ext uri="{FF2B5EF4-FFF2-40B4-BE49-F238E27FC236}">
                  <a16:creationId xmlns:a16="http://schemas.microsoft.com/office/drawing/2014/main" xmlns="" id="{D7624CA0-BBF0-4692-9246-D3B7BC030F38}"/>
                </a:ext>
              </a:extLst>
            </p:cNvPr>
            <p:cNvSpPr>
              <a:spLocks/>
            </p:cNvSpPr>
            <p:nvPr/>
          </p:nvSpPr>
          <p:spPr bwMode="auto">
            <a:xfrm>
              <a:off x="1443" y="2880"/>
              <a:ext cx="90" cy="12"/>
            </a:xfrm>
            <a:custGeom>
              <a:avLst/>
              <a:gdLst>
                <a:gd name="T0" fmla="*/ 0 w 375"/>
                <a:gd name="T1" fmla="*/ 0 h 50"/>
                <a:gd name="T2" fmla="*/ 5 w 375"/>
                <a:gd name="T3" fmla="*/ 1 h 50"/>
                <a:gd name="T4" fmla="*/ 0 w 375"/>
                <a:gd name="T5" fmla="*/ 0 h 50"/>
                <a:gd name="T6" fmla="*/ 0 60000 65536"/>
                <a:gd name="T7" fmla="*/ 0 60000 65536"/>
                <a:gd name="T8" fmla="*/ 0 60000 65536"/>
              </a:gdLst>
              <a:ahLst/>
              <a:cxnLst>
                <a:cxn ang="T6">
                  <a:pos x="T0" y="T1"/>
                </a:cxn>
                <a:cxn ang="T7">
                  <a:pos x="T2" y="T3"/>
                </a:cxn>
                <a:cxn ang="T8">
                  <a:pos x="T4" y="T5"/>
                </a:cxn>
              </a:cxnLst>
              <a:rect l="0" t="0" r="r" b="b"/>
              <a:pathLst>
                <a:path w="375" h="50">
                  <a:moveTo>
                    <a:pt x="0" y="27"/>
                  </a:moveTo>
                  <a:cubicBezTo>
                    <a:pt x="139" y="0"/>
                    <a:pt x="315" y="0"/>
                    <a:pt x="375" y="50"/>
                  </a:cubicBezTo>
                  <a:cubicBezTo>
                    <a:pt x="258" y="50"/>
                    <a:pt x="122" y="50"/>
                    <a:pt x="0" y="27"/>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323" name="Freeform 162">
              <a:extLst>
                <a:ext uri="{FF2B5EF4-FFF2-40B4-BE49-F238E27FC236}">
                  <a16:creationId xmlns:a16="http://schemas.microsoft.com/office/drawing/2014/main" xmlns="" id="{A6851FFF-6B47-45A9-89AB-5CEE273619F9}"/>
                </a:ext>
              </a:extLst>
            </p:cNvPr>
            <p:cNvSpPr>
              <a:spLocks/>
            </p:cNvSpPr>
            <p:nvPr/>
          </p:nvSpPr>
          <p:spPr bwMode="auto">
            <a:xfrm>
              <a:off x="1729" y="2856"/>
              <a:ext cx="90" cy="11"/>
            </a:xfrm>
            <a:custGeom>
              <a:avLst/>
              <a:gdLst>
                <a:gd name="T0" fmla="*/ 0 w 375"/>
                <a:gd name="T1" fmla="*/ 0 h 46"/>
                <a:gd name="T2" fmla="*/ 5 w 375"/>
                <a:gd name="T3" fmla="*/ 1 h 46"/>
                <a:gd name="T4" fmla="*/ 0 w 375"/>
                <a:gd name="T5" fmla="*/ 0 h 46"/>
                <a:gd name="T6" fmla="*/ 0 60000 65536"/>
                <a:gd name="T7" fmla="*/ 0 60000 65536"/>
                <a:gd name="T8" fmla="*/ 0 60000 65536"/>
              </a:gdLst>
              <a:ahLst/>
              <a:cxnLst>
                <a:cxn ang="T6">
                  <a:pos x="T0" y="T1"/>
                </a:cxn>
                <a:cxn ang="T7">
                  <a:pos x="T2" y="T3"/>
                </a:cxn>
                <a:cxn ang="T8">
                  <a:pos x="T4" y="T5"/>
                </a:cxn>
              </a:cxnLst>
              <a:rect l="0" t="0" r="r" b="b"/>
              <a:pathLst>
                <a:path w="375" h="46">
                  <a:moveTo>
                    <a:pt x="0" y="25"/>
                  </a:moveTo>
                  <a:cubicBezTo>
                    <a:pt x="141" y="0"/>
                    <a:pt x="315" y="0"/>
                    <a:pt x="375" y="46"/>
                  </a:cubicBezTo>
                  <a:cubicBezTo>
                    <a:pt x="261" y="46"/>
                    <a:pt x="121" y="46"/>
                    <a:pt x="0" y="2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324" name="Freeform 163">
              <a:extLst>
                <a:ext uri="{FF2B5EF4-FFF2-40B4-BE49-F238E27FC236}">
                  <a16:creationId xmlns:a16="http://schemas.microsoft.com/office/drawing/2014/main" xmlns="" id="{A54D1EF5-CFA7-4729-BD9E-8A745A0EB0FE}"/>
                </a:ext>
              </a:extLst>
            </p:cNvPr>
            <p:cNvSpPr>
              <a:spLocks/>
            </p:cNvSpPr>
            <p:nvPr/>
          </p:nvSpPr>
          <p:spPr bwMode="auto">
            <a:xfrm>
              <a:off x="1779" y="2872"/>
              <a:ext cx="90" cy="12"/>
            </a:xfrm>
            <a:custGeom>
              <a:avLst/>
              <a:gdLst>
                <a:gd name="T0" fmla="*/ 0 w 375"/>
                <a:gd name="T1" fmla="*/ 0 h 50"/>
                <a:gd name="T2" fmla="*/ 5 w 375"/>
                <a:gd name="T3" fmla="*/ 1 h 50"/>
                <a:gd name="T4" fmla="*/ 0 w 375"/>
                <a:gd name="T5" fmla="*/ 0 h 50"/>
                <a:gd name="T6" fmla="*/ 0 60000 65536"/>
                <a:gd name="T7" fmla="*/ 0 60000 65536"/>
                <a:gd name="T8" fmla="*/ 0 60000 65536"/>
              </a:gdLst>
              <a:ahLst/>
              <a:cxnLst>
                <a:cxn ang="T6">
                  <a:pos x="T0" y="T1"/>
                </a:cxn>
                <a:cxn ang="T7">
                  <a:pos x="T2" y="T3"/>
                </a:cxn>
                <a:cxn ang="T8">
                  <a:pos x="T4" y="T5"/>
                </a:cxn>
              </a:cxnLst>
              <a:rect l="0" t="0" r="r" b="b"/>
              <a:pathLst>
                <a:path w="375" h="50">
                  <a:moveTo>
                    <a:pt x="0" y="28"/>
                  </a:moveTo>
                  <a:cubicBezTo>
                    <a:pt x="140" y="0"/>
                    <a:pt x="315" y="0"/>
                    <a:pt x="375" y="50"/>
                  </a:cubicBezTo>
                  <a:cubicBezTo>
                    <a:pt x="260" y="50"/>
                    <a:pt x="123" y="50"/>
                    <a:pt x="0" y="28"/>
                  </a:cubicBezTo>
                </a:path>
              </a:pathLst>
            </a:custGeom>
            <a:solidFill>
              <a:srgbClr val="FFFFFF"/>
            </a:solidFill>
            <a:ln w="0">
              <a:solidFill>
                <a:srgbClr val="000000"/>
              </a:solidFill>
              <a:prstDash val="solid"/>
              <a:round/>
              <a:headEnd/>
              <a:tailEnd/>
            </a:ln>
          </p:spPr>
          <p:txBody>
            <a:bodyPr/>
            <a:lstStyle/>
            <a:p>
              <a:endParaRPr lang="ja-JP" altLang="en-US"/>
            </a:p>
          </p:txBody>
        </p:sp>
      </p:grpSp>
      <p:pic>
        <p:nvPicPr>
          <p:cNvPr id="13322" name="Picture 164">
            <a:extLst>
              <a:ext uri="{FF2B5EF4-FFF2-40B4-BE49-F238E27FC236}">
                <a16:creationId xmlns:a16="http://schemas.microsoft.com/office/drawing/2014/main" xmlns="" id="{E06976FD-3090-4937-8A00-8B00E46A7F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738" y="3794199"/>
            <a:ext cx="1406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Freeform 165">
            <a:extLst>
              <a:ext uri="{FF2B5EF4-FFF2-40B4-BE49-F238E27FC236}">
                <a16:creationId xmlns:a16="http://schemas.microsoft.com/office/drawing/2014/main" xmlns="" id="{A6C22D07-2415-4B8A-9D67-16A63F72C115}"/>
              </a:ext>
            </a:extLst>
          </p:cNvPr>
          <p:cNvSpPr>
            <a:spLocks/>
          </p:cNvSpPr>
          <p:nvPr/>
        </p:nvSpPr>
        <p:spPr bwMode="auto">
          <a:xfrm>
            <a:off x="3233738" y="3795787"/>
            <a:ext cx="1403350" cy="311150"/>
          </a:xfrm>
          <a:custGeom>
            <a:avLst/>
            <a:gdLst>
              <a:gd name="T0" fmla="*/ 2147483647 w 884"/>
              <a:gd name="T1" fmla="*/ 2147483647 h 196"/>
              <a:gd name="T2" fmla="*/ 2147483647 w 884"/>
              <a:gd name="T3" fmla="*/ 2147483647 h 196"/>
              <a:gd name="T4" fmla="*/ 2147483647 w 884"/>
              <a:gd name="T5" fmla="*/ 2147483647 h 196"/>
              <a:gd name="T6" fmla="*/ 2147483647 w 884"/>
              <a:gd name="T7" fmla="*/ 2147483647 h 196"/>
              <a:gd name="T8" fmla="*/ 2147483647 w 884"/>
              <a:gd name="T9" fmla="*/ 2147483647 h 196"/>
              <a:gd name="T10" fmla="*/ 2147483647 w 884"/>
              <a:gd name="T11" fmla="*/ 2147483647 h 196"/>
              <a:gd name="T12" fmla="*/ 2147483647 w 884"/>
              <a:gd name="T13" fmla="*/ 2147483647 h 196"/>
              <a:gd name="T14" fmla="*/ 2147483647 w 884"/>
              <a:gd name="T15" fmla="*/ 2147483647 h 196"/>
              <a:gd name="T16" fmla="*/ 2147483647 w 884"/>
              <a:gd name="T17" fmla="*/ 2147483647 h 196"/>
              <a:gd name="T18" fmla="*/ 2147483647 w 884"/>
              <a:gd name="T19" fmla="*/ 2147483647 h 196"/>
              <a:gd name="T20" fmla="*/ 2147483647 w 884"/>
              <a:gd name="T21" fmla="*/ 2147483647 h 196"/>
              <a:gd name="T22" fmla="*/ 2147483647 w 884"/>
              <a:gd name="T23" fmla="*/ 2147483647 h 196"/>
              <a:gd name="T24" fmla="*/ 2147483647 w 884"/>
              <a:gd name="T25" fmla="*/ 0 h 196"/>
              <a:gd name="T26" fmla="*/ 2147483647 w 884"/>
              <a:gd name="T27" fmla="*/ 0 h 196"/>
              <a:gd name="T28" fmla="*/ 2147483647 w 884"/>
              <a:gd name="T29" fmla="*/ 0 h 196"/>
              <a:gd name="T30" fmla="*/ 0 w 884"/>
              <a:gd name="T31" fmla="*/ 0 h 196"/>
              <a:gd name="T32" fmla="*/ 0 w 884"/>
              <a:gd name="T33" fmla="*/ 2147483647 h 196"/>
              <a:gd name="T34" fmla="*/ 2147483647 w 884"/>
              <a:gd name="T35" fmla="*/ 2147483647 h 196"/>
              <a:gd name="T36" fmla="*/ 2147483647 w 884"/>
              <a:gd name="T37" fmla="*/ 2147483647 h 196"/>
              <a:gd name="T38" fmla="*/ 2147483647 w 884"/>
              <a:gd name="T39" fmla="*/ 2147483647 h 196"/>
              <a:gd name="T40" fmla="*/ 2147483647 w 884"/>
              <a:gd name="T41" fmla="*/ 2147483647 h 196"/>
              <a:gd name="T42" fmla="*/ 2147483647 w 884"/>
              <a:gd name="T43" fmla="*/ 2147483647 h 196"/>
              <a:gd name="T44" fmla="*/ 2147483647 w 884"/>
              <a:gd name="T45" fmla="*/ 2147483647 h 196"/>
              <a:gd name="T46" fmla="*/ 2147483647 w 884"/>
              <a:gd name="T47" fmla="*/ 2147483647 h 196"/>
              <a:gd name="T48" fmla="*/ 2147483647 w 884"/>
              <a:gd name="T49" fmla="*/ 2147483647 h 196"/>
              <a:gd name="T50" fmla="*/ 2147483647 w 884"/>
              <a:gd name="T51" fmla="*/ 2147483647 h 196"/>
              <a:gd name="T52" fmla="*/ 2147483647 w 884"/>
              <a:gd name="T53" fmla="*/ 2147483647 h 196"/>
              <a:gd name="T54" fmla="*/ 2147483647 w 884"/>
              <a:gd name="T55" fmla="*/ 2147483647 h 196"/>
              <a:gd name="T56" fmla="*/ 2147483647 w 884"/>
              <a:gd name="T57" fmla="*/ 2147483647 h 196"/>
              <a:gd name="T58" fmla="*/ 2147483647 w 884"/>
              <a:gd name="T59" fmla="*/ 2147483647 h 196"/>
              <a:gd name="T60" fmla="*/ 2147483647 w 884"/>
              <a:gd name="T61" fmla="*/ 2147483647 h 196"/>
              <a:gd name="T62" fmla="*/ 2147483647 w 884"/>
              <a:gd name="T63" fmla="*/ 2147483647 h 196"/>
              <a:gd name="T64" fmla="*/ 2147483647 w 884"/>
              <a:gd name="T65" fmla="*/ 2147483647 h 196"/>
              <a:gd name="T66" fmla="*/ 2147483647 w 884"/>
              <a:gd name="T67" fmla="*/ 2147483647 h 196"/>
              <a:gd name="T68" fmla="*/ 2147483647 w 884"/>
              <a:gd name="T69" fmla="*/ 2147483647 h 196"/>
              <a:gd name="T70" fmla="*/ 2147483647 w 884"/>
              <a:gd name="T71" fmla="*/ 2147483647 h 196"/>
              <a:gd name="T72" fmla="*/ 2147483647 w 884"/>
              <a:gd name="T73" fmla="*/ 2147483647 h 196"/>
              <a:gd name="T74" fmla="*/ 2147483647 w 884"/>
              <a:gd name="T75" fmla="*/ 2147483647 h 196"/>
              <a:gd name="T76" fmla="*/ 2147483647 w 884"/>
              <a:gd name="T77" fmla="*/ 2147483647 h 196"/>
              <a:gd name="T78" fmla="*/ 2147483647 w 884"/>
              <a:gd name="T79" fmla="*/ 2147483647 h 196"/>
              <a:gd name="T80" fmla="*/ 2147483647 w 884"/>
              <a:gd name="T81" fmla="*/ 2147483647 h 196"/>
              <a:gd name="T82" fmla="*/ 2147483647 w 884"/>
              <a:gd name="T83" fmla="*/ 2147483647 h 196"/>
              <a:gd name="T84" fmla="*/ 2147483647 w 884"/>
              <a:gd name="T85" fmla="*/ 2147483647 h 196"/>
              <a:gd name="T86" fmla="*/ 2147483647 w 884"/>
              <a:gd name="T87" fmla="*/ 2147483647 h 196"/>
              <a:gd name="T88" fmla="*/ 2147483647 w 884"/>
              <a:gd name="T89" fmla="*/ 2147483647 h 196"/>
              <a:gd name="T90" fmla="*/ 2147483647 w 884"/>
              <a:gd name="T91" fmla="*/ 2147483647 h 1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84" h="196">
                <a:moveTo>
                  <a:pt x="704" y="9"/>
                </a:moveTo>
                <a:lnTo>
                  <a:pt x="704" y="9"/>
                </a:lnTo>
                <a:lnTo>
                  <a:pt x="704" y="25"/>
                </a:lnTo>
                <a:lnTo>
                  <a:pt x="687" y="25"/>
                </a:lnTo>
                <a:lnTo>
                  <a:pt x="687" y="26"/>
                </a:lnTo>
                <a:lnTo>
                  <a:pt x="687" y="42"/>
                </a:lnTo>
                <a:lnTo>
                  <a:pt x="670" y="42"/>
                </a:lnTo>
                <a:lnTo>
                  <a:pt x="670" y="43"/>
                </a:lnTo>
                <a:lnTo>
                  <a:pt x="670" y="74"/>
                </a:lnTo>
                <a:lnTo>
                  <a:pt x="113" y="74"/>
                </a:lnTo>
                <a:lnTo>
                  <a:pt x="113" y="43"/>
                </a:lnTo>
                <a:lnTo>
                  <a:pt x="113" y="42"/>
                </a:lnTo>
                <a:lnTo>
                  <a:pt x="64" y="0"/>
                </a:lnTo>
                <a:lnTo>
                  <a:pt x="63" y="0"/>
                </a:lnTo>
                <a:lnTo>
                  <a:pt x="1" y="0"/>
                </a:lnTo>
                <a:lnTo>
                  <a:pt x="0" y="0"/>
                </a:lnTo>
                <a:lnTo>
                  <a:pt x="0" y="195"/>
                </a:lnTo>
                <a:lnTo>
                  <a:pt x="1" y="196"/>
                </a:lnTo>
                <a:lnTo>
                  <a:pt x="884" y="196"/>
                </a:lnTo>
                <a:lnTo>
                  <a:pt x="884" y="195"/>
                </a:lnTo>
                <a:lnTo>
                  <a:pt x="884" y="9"/>
                </a:lnTo>
                <a:lnTo>
                  <a:pt x="704" y="9"/>
                </a:lnTo>
                <a:lnTo>
                  <a:pt x="704" y="10"/>
                </a:lnTo>
                <a:lnTo>
                  <a:pt x="884" y="10"/>
                </a:lnTo>
                <a:lnTo>
                  <a:pt x="884" y="195"/>
                </a:lnTo>
                <a:lnTo>
                  <a:pt x="1" y="195"/>
                </a:lnTo>
                <a:lnTo>
                  <a:pt x="1" y="1"/>
                </a:lnTo>
                <a:lnTo>
                  <a:pt x="63" y="1"/>
                </a:lnTo>
                <a:lnTo>
                  <a:pt x="111" y="43"/>
                </a:lnTo>
                <a:lnTo>
                  <a:pt x="111" y="75"/>
                </a:lnTo>
                <a:lnTo>
                  <a:pt x="112" y="75"/>
                </a:lnTo>
                <a:lnTo>
                  <a:pt x="670" y="75"/>
                </a:lnTo>
                <a:lnTo>
                  <a:pt x="671" y="75"/>
                </a:lnTo>
                <a:lnTo>
                  <a:pt x="671" y="43"/>
                </a:lnTo>
                <a:lnTo>
                  <a:pt x="687" y="43"/>
                </a:lnTo>
                <a:lnTo>
                  <a:pt x="688" y="43"/>
                </a:lnTo>
                <a:lnTo>
                  <a:pt x="688" y="26"/>
                </a:lnTo>
                <a:lnTo>
                  <a:pt x="704" y="26"/>
                </a:lnTo>
                <a:lnTo>
                  <a:pt x="705" y="26"/>
                </a:lnTo>
                <a:lnTo>
                  <a:pt x="705" y="9"/>
                </a:lnTo>
                <a:lnTo>
                  <a:pt x="704" y="9"/>
                </a:lnTo>
                <a:lnTo>
                  <a:pt x="704" y="10"/>
                </a:lnTo>
                <a:lnTo>
                  <a:pt x="70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3324" name="Picture 166">
            <a:extLst>
              <a:ext uri="{FF2B5EF4-FFF2-40B4-BE49-F238E27FC236}">
                <a16:creationId xmlns:a16="http://schemas.microsoft.com/office/drawing/2014/main" xmlns="" id="{5CC9F2A6-79EF-4308-9D22-88A598439B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8688" y="3552899"/>
            <a:ext cx="760412"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67">
            <a:extLst>
              <a:ext uri="{FF2B5EF4-FFF2-40B4-BE49-F238E27FC236}">
                <a16:creationId xmlns:a16="http://schemas.microsoft.com/office/drawing/2014/main" xmlns="" id="{799F1DD8-118F-4CAA-B04A-7E9D2D2808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6925" y="3913262"/>
            <a:ext cx="984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Rectangle 168">
            <a:extLst>
              <a:ext uri="{FF2B5EF4-FFF2-40B4-BE49-F238E27FC236}">
                <a16:creationId xmlns:a16="http://schemas.microsoft.com/office/drawing/2014/main" xmlns="" id="{05B49A25-EECD-4525-8DD4-DB38B7B6B60B}"/>
              </a:ext>
            </a:extLst>
          </p:cNvPr>
          <p:cNvSpPr>
            <a:spLocks noChangeArrowheads="1"/>
          </p:cNvSpPr>
          <p:nvPr/>
        </p:nvSpPr>
        <p:spPr bwMode="auto">
          <a:xfrm>
            <a:off x="4008438" y="4057724"/>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pic>
        <p:nvPicPr>
          <p:cNvPr id="13327" name="Picture 169">
            <a:extLst>
              <a:ext uri="{FF2B5EF4-FFF2-40B4-BE49-F238E27FC236}">
                <a16:creationId xmlns:a16="http://schemas.microsoft.com/office/drawing/2014/main" xmlns="" id="{AF6C1410-E86E-4D6A-8DE8-EBC12688A9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6925" y="3913262"/>
            <a:ext cx="984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Freeform 170">
            <a:extLst>
              <a:ext uri="{FF2B5EF4-FFF2-40B4-BE49-F238E27FC236}">
                <a16:creationId xmlns:a16="http://schemas.microsoft.com/office/drawing/2014/main" xmlns="" id="{1C22DE4F-7C42-4851-927A-56460CBA215A}"/>
              </a:ext>
            </a:extLst>
          </p:cNvPr>
          <p:cNvSpPr>
            <a:spLocks noEditPoints="1"/>
          </p:cNvSpPr>
          <p:nvPr/>
        </p:nvSpPr>
        <p:spPr bwMode="auto">
          <a:xfrm>
            <a:off x="4006850" y="4057724"/>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3329" name="Picture 171">
            <a:extLst>
              <a:ext uri="{FF2B5EF4-FFF2-40B4-BE49-F238E27FC236}">
                <a16:creationId xmlns:a16="http://schemas.microsoft.com/office/drawing/2014/main" xmlns="" id="{EA483580-D37E-4D16-BDE4-601DEB7C9B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6925" y="3983112"/>
            <a:ext cx="6985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72">
            <a:extLst>
              <a:ext uri="{FF2B5EF4-FFF2-40B4-BE49-F238E27FC236}">
                <a16:creationId xmlns:a16="http://schemas.microsoft.com/office/drawing/2014/main" xmlns="" id="{0C54FAD9-3867-41C5-B17A-C5F62BDF8D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6925" y="3979937"/>
            <a:ext cx="6985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73">
            <a:extLst>
              <a:ext uri="{FF2B5EF4-FFF2-40B4-BE49-F238E27FC236}">
                <a16:creationId xmlns:a16="http://schemas.microsoft.com/office/drawing/2014/main" xmlns="" id="{481B7FF6-3216-43FD-8CB3-9A662B53623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6925" y="3979937"/>
            <a:ext cx="69850"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74">
            <a:extLst>
              <a:ext uri="{FF2B5EF4-FFF2-40B4-BE49-F238E27FC236}">
                <a16:creationId xmlns:a16="http://schemas.microsoft.com/office/drawing/2014/main" xmlns="" id="{3A9FDD3D-B366-44B4-BE66-2FB1BB9CB2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7175" y="3559249"/>
            <a:ext cx="5762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Freeform 175">
            <a:extLst>
              <a:ext uri="{FF2B5EF4-FFF2-40B4-BE49-F238E27FC236}">
                <a16:creationId xmlns:a16="http://schemas.microsoft.com/office/drawing/2014/main" xmlns="" id="{0F2F5AEB-F5A1-4970-B3A3-8351CC989E49}"/>
              </a:ext>
            </a:extLst>
          </p:cNvPr>
          <p:cNvSpPr>
            <a:spLocks/>
          </p:cNvSpPr>
          <p:nvPr/>
        </p:nvSpPr>
        <p:spPr bwMode="auto">
          <a:xfrm>
            <a:off x="4068763" y="3560837"/>
            <a:ext cx="569912" cy="250825"/>
          </a:xfrm>
          <a:custGeom>
            <a:avLst/>
            <a:gdLst>
              <a:gd name="T0" fmla="*/ 2147483647 w 2992"/>
              <a:gd name="T1" fmla="*/ 28204773 h 1308"/>
              <a:gd name="T2" fmla="*/ 2147483647 w 2992"/>
              <a:gd name="T3" fmla="*/ 0 h 1308"/>
              <a:gd name="T4" fmla="*/ 41470431 w 2992"/>
              <a:gd name="T5" fmla="*/ 0 h 1308"/>
              <a:gd name="T6" fmla="*/ 0 w 2992"/>
              <a:gd name="T7" fmla="*/ 28204773 h 1308"/>
              <a:gd name="T8" fmla="*/ 0 w 2992"/>
              <a:gd name="T9" fmla="*/ 56409354 h 1308"/>
              <a:gd name="T10" fmla="*/ 2147483647 w 2992"/>
              <a:gd name="T11" fmla="*/ 2147483647 h 1308"/>
              <a:gd name="T12" fmla="*/ 2147483647 w 2992"/>
              <a:gd name="T13" fmla="*/ 2147483647 h 1308"/>
              <a:gd name="T14" fmla="*/ 2147483647 w 2992"/>
              <a:gd name="T15" fmla="*/ 2147483647 h 1308"/>
              <a:gd name="T16" fmla="*/ 2147483647 w 2992"/>
              <a:gd name="T17" fmla="*/ 2147483647 h 1308"/>
              <a:gd name="T18" fmla="*/ 2147483647 w 2992"/>
              <a:gd name="T19" fmla="*/ 2147483647 h 1308"/>
              <a:gd name="T20" fmla="*/ 2147483647 w 2992"/>
              <a:gd name="T21" fmla="*/ 28204773 h 1308"/>
              <a:gd name="T22" fmla="*/ 2147483647 w 2992"/>
              <a:gd name="T23" fmla="*/ 0 h 1308"/>
              <a:gd name="T24" fmla="*/ 2147483647 w 2992"/>
              <a:gd name="T25" fmla="*/ 28204773 h 1308"/>
              <a:gd name="T26" fmla="*/ 2147483647 w 2992"/>
              <a:gd name="T27" fmla="*/ 56409354 h 1308"/>
              <a:gd name="T28" fmla="*/ 2147483647 w 2992"/>
              <a:gd name="T29" fmla="*/ 2147483647 h 1308"/>
              <a:gd name="T30" fmla="*/ 2147483647 w 2992"/>
              <a:gd name="T31" fmla="*/ 2147483647 h 1308"/>
              <a:gd name="T32" fmla="*/ 117481492 w 2992"/>
              <a:gd name="T33" fmla="*/ 56409354 h 1308"/>
              <a:gd name="T34" fmla="*/ 2147483647 w 2992"/>
              <a:gd name="T35" fmla="*/ 56409354 h 1308"/>
              <a:gd name="T36" fmla="*/ 2147483647 w 2992"/>
              <a:gd name="T37" fmla="*/ 28204773 h 1308"/>
              <a:gd name="T38" fmla="*/ 2147483647 w 2992"/>
              <a:gd name="T39" fmla="*/ 56409354 h 1308"/>
              <a:gd name="T40" fmla="*/ 2147483647 w 2992"/>
              <a:gd name="T41" fmla="*/ 28204773 h 13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92" h="1308">
                <a:moveTo>
                  <a:pt x="805" y="4"/>
                </a:moveTo>
                <a:cubicBezTo>
                  <a:pt x="805" y="0"/>
                  <a:pt x="805" y="0"/>
                  <a:pt x="805" y="0"/>
                </a:cubicBezTo>
                <a:cubicBezTo>
                  <a:pt x="6" y="0"/>
                  <a:pt x="6" y="0"/>
                  <a:pt x="6" y="0"/>
                </a:cubicBezTo>
                <a:cubicBezTo>
                  <a:pt x="6" y="0"/>
                  <a:pt x="0" y="4"/>
                  <a:pt x="0" y="4"/>
                </a:cubicBezTo>
                <a:cubicBezTo>
                  <a:pt x="0" y="8"/>
                  <a:pt x="0" y="8"/>
                  <a:pt x="0" y="8"/>
                </a:cubicBezTo>
                <a:cubicBezTo>
                  <a:pt x="1482" y="1308"/>
                  <a:pt x="1482" y="1308"/>
                  <a:pt x="1482" y="1308"/>
                </a:cubicBezTo>
                <a:cubicBezTo>
                  <a:pt x="1482" y="1308"/>
                  <a:pt x="1482" y="1308"/>
                  <a:pt x="1482" y="1308"/>
                </a:cubicBezTo>
                <a:cubicBezTo>
                  <a:pt x="2986" y="1308"/>
                  <a:pt x="2986" y="1308"/>
                  <a:pt x="2986" y="1308"/>
                </a:cubicBezTo>
                <a:cubicBezTo>
                  <a:pt x="2986" y="1308"/>
                  <a:pt x="2986" y="1308"/>
                  <a:pt x="2992" y="1308"/>
                </a:cubicBezTo>
                <a:cubicBezTo>
                  <a:pt x="2992" y="1304"/>
                  <a:pt x="2992" y="1304"/>
                  <a:pt x="2986" y="1304"/>
                </a:cubicBezTo>
                <a:cubicBezTo>
                  <a:pt x="810" y="4"/>
                  <a:pt x="810" y="4"/>
                  <a:pt x="810" y="4"/>
                </a:cubicBezTo>
                <a:cubicBezTo>
                  <a:pt x="805" y="0"/>
                  <a:pt x="805" y="0"/>
                  <a:pt x="805" y="0"/>
                </a:cubicBezTo>
                <a:cubicBezTo>
                  <a:pt x="805" y="4"/>
                  <a:pt x="805" y="4"/>
                  <a:pt x="805" y="4"/>
                </a:cubicBezTo>
                <a:cubicBezTo>
                  <a:pt x="805" y="8"/>
                  <a:pt x="805" y="8"/>
                  <a:pt x="805" y="8"/>
                </a:cubicBezTo>
                <a:cubicBezTo>
                  <a:pt x="2970" y="1304"/>
                  <a:pt x="2970" y="1304"/>
                  <a:pt x="2970" y="1304"/>
                </a:cubicBezTo>
                <a:cubicBezTo>
                  <a:pt x="1488" y="1304"/>
                  <a:pt x="1488" y="1304"/>
                  <a:pt x="1488" y="1304"/>
                </a:cubicBezTo>
                <a:cubicBezTo>
                  <a:pt x="17" y="8"/>
                  <a:pt x="17" y="8"/>
                  <a:pt x="17" y="8"/>
                </a:cubicBezTo>
                <a:cubicBezTo>
                  <a:pt x="805" y="8"/>
                  <a:pt x="805" y="8"/>
                  <a:pt x="805" y="8"/>
                </a:cubicBezTo>
                <a:cubicBezTo>
                  <a:pt x="805" y="4"/>
                  <a:pt x="805" y="4"/>
                  <a:pt x="805" y="4"/>
                </a:cubicBezTo>
                <a:cubicBezTo>
                  <a:pt x="805" y="8"/>
                  <a:pt x="805" y="8"/>
                  <a:pt x="805" y="8"/>
                </a:cubicBezTo>
                <a:lnTo>
                  <a:pt x="805" y="4"/>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3334" name="Picture 176">
            <a:extLst>
              <a:ext uri="{FF2B5EF4-FFF2-40B4-BE49-F238E27FC236}">
                <a16:creationId xmlns:a16="http://schemas.microsoft.com/office/drawing/2014/main" xmlns="" id="{4E26D6FF-AE5B-4D1B-BA67-2BAD1E3221D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6775" y="3589412"/>
            <a:ext cx="1651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Freeform 177">
            <a:extLst>
              <a:ext uri="{FF2B5EF4-FFF2-40B4-BE49-F238E27FC236}">
                <a16:creationId xmlns:a16="http://schemas.microsoft.com/office/drawing/2014/main" xmlns="" id="{F6BD63FB-4F35-4281-8AFA-A4ABE5B1C304}"/>
              </a:ext>
            </a:extLst>
          </p:cNvPr>
          <p:cNvSpPr>
            <a:spLocks/>
          </p:cNvSpPr>
          <p:nvPr/>
        </p:nvSpPr>
        <p:spPr bwMode="auto">
          <a:xfrm>
            <a:off x="3409950" y="3587824"/>
            <a:ext cx="155575" cy="328613"/>
          </a:xfrm>
          <a:custGeom>
            <a:avLst/>
            <a:gdLst>
              <a:gd name="T0" fmla="*/ 2147483647 w 817"/>
              <a:gd name="T1" fmla="*/ 1072579818 h 1717"/>
              <a:gd name="T2" fmla="*/ 2147483647 w 817"/>
              <a:gd name="T3" fmla="*/ 1037525595 h 1717"/>
              <a:gd name="T4" fmla="*/ 75966111 w 817"/>
              <a:gd name="T5" fmla="*/ 2147483647 h 1717"/>
              <a:gd name="T6" fmla="*/ 75966111 w 817"/>
              <a:gd name="T7" fmla="*/ 2147483647 h 1717"/>
              <a:gd name="T8" fmla="*/ 2147483647 w 817"/>
              <a:gd name="T9" fmla="*/ 182267488 h 1717"/>
              <a:gd name="T10" fmla="*/ 2147483647 w 817"/>
              <a:gd name="T11" fmla="*/ 1072579818 h 1717"/>
              <a:gd name="T12" fmla="*/ 2147483647 w 817"/>
              <a:gd name="T13" fmla="*/ 1072579818 h 1717"/>
              <a:gd name="T14" fmla="*/ 2147483647 w 817"/>
              <a:gd name="T15" fmla="*/ 1037525595 h 1717"/>
              <a:gd name="T16" fmla="*/ 2147483647 w 817"/>
              <a:gd name="T17" fmla="*/ 1072579818 h 1717"/>
              <a:gd name="T18" fmla="*/ 2147483647 w 817"/>
              <a:gd name="T19" fmla="*/ 1072579818 h 1717"/>
              <a:gd name="T20" fmla="*/ 2147483647 w 817"/>
              <a:gd name="T21" fmla="*/ 35054222 h 1717"/>
              <a:gd name="T22" fmla="*/ 2147483647 w 817"/>
              <a:gd name="T23" fmla="*/ 35054222 h 1717"/>
              <a:gd name="T24" fmla="*/ 2147483647 w 817"/>
              <a:gd name="T25" fmla="*/ 35054222 h 1717"/>
              <a:gd name="T26" fmla="*/ 0 w 817"/>
              <a:gd name="T27" fmla="*/ 2147483647 h 1717"/>
              <a:gd name="T28" fmla="*/ 0 w 817"/>
              <a:gd name="T29" fmla="*/ 2147483647 h 1717"/>
              <a:gd name="T30" fmla="*/ 0 w 817"/>
              <a:gd name="T31" fmla="*/ 2147483647 h 1717"/>
              <a:gd name="T32" fmla="*/ 41445980 w 817"/>
              <a:gd name="T33" fmla="*/ 2147483647 h 1717"/>
              <a:gd name="T34" fmla="*/ 75966111 w 817"/>
              <a:gd name="T35" fmla="*/ 2147483647 h 1717"/>
              <a:gd name="T36" fmla="*/ 2147483647 w 817"/>
              <a:gd name="T37" fmla="*/ 1072579818 h 1717"/>
              <a:gd name="T38" fmla="*/ 2147483647 w 817"/>
              <a:gd name="T39" fmla="*/ 1072579818 h 1717"/>
              <a:gd name="T40" fmla="*/ 2147483647 w 817"/>
              <a:gd name="T41" fmla="*/ 1072579818 h 17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7" h="1717">
                <a:moveTo>
                  <a:pt x="811" y="153"/>
                </a:moveTo>
                <a:cubicBezTo>
                  <a:pt x="806" y="148"/>
                  <a:pt x="806" y="148"/>
                  <a:pt x="806" y="148"/>
                </a:cubicBezTo>
                <a:cubicBezTo>
                  <a:pt x="11" y="1692"/>
                  <a:pt x="11" y="1692"/>
                  <a:pt x="11" y="1692"/>
                </a:cubicBezTo>
                <a:cubicBezTo>
                  <a:pt x="11" y="1442"/>
                  <a:pt x="11" y="1442"/>
                  <a:pt x="11" y="1442"/>
                </a:cubicBezTo>
                <a:cubicBezTo>
                  <a:pt x="806" y="26"/>
                  <a:pt x="806" y="26"/>
                  <a:pt x="806" y="26"/>
                </a:cubicBezTo>
                <a:cubicBezTo>
                  <a:pt x="806" y="153"/>
                  <a:pt x="806" y="153"/>
                  <a:pt x="806" y="153"/>
                </a:cubicBezTo>
                <a:cubicBezTo>
                  <a:pt x="811" y="153"/>
                  <a:pt x="811" y="153"/>
                  <a:pt x="811" y="153"/>
                </a:cubicBezTo>
                <a:cubicBezTo>
                  <a:pt x="806" y="148"/>
                  <a:pt x="806" y="148"/>
                  <a:pt x="806" y="148"/>
                </a:cubicBezTo>
                <a:cubicBezTo>
                  <a:pt x="811" y="153"/>
                  <a:pt x="811" y="153"/>
                  <a:pt x="811" y="153"/>
                </a:cubicBezTo>
                <a:cubicBezTo>
                  <a:pt x="817" y="153"/>
                  <a:pt x="817" y="153"/>
                  <a:pt x="817" y="153"/>
                </a:cubicBezTo>
                <a:cubicBezTo>
                  <a:pt x="817" y="5"/>
                  <a:pt x="817" y="5"/>
                  <a:pt x="817" y="5"/>
                </a:cubicBezTo>
                <a:cubicBezTo>
                  <a:pt x="817" y="5"/>
                  <a:pt x="817" y="5"/>
                  <a:pt x="811" y="5"/>
                </a:cubicBezTo>
                <a:cubicBezTo>
                  <a:pt x="811" y="0"/>
                  <a:pt x="811" y="5"/>
                  <a:pt x="806" y="5"/>
                </a:cubicBezTo>
                <a:cubicBezTo>
                  <a:pt x="0" y="1442"/>
                  <a:pt x="0" y="1442"/>
                  <a:pt x="0" y="1442"/>
                </a:cubicBezTo>
                <a:cubicBezTo>
                  <a:pt x="0" y="1442"/>
                  <a:pt x="0" y="1442"/>
                  <a:pt x="0" y="1442"/>
                </a:cubicBezTo>
                <a:cubicBezTo>
                  <a:pt x="0" y="1713"/>
                  <a:pt x="0" y="1713"/>
                  <a:pt x="0" y="1713"/>
                </a:cubicBezTo>
                <a:cubicBezTo>
                  <a:pt x="0" y="1713"/>
                  <a:pt x="6" y="1713"/>
                  <a:pt x="6" y="1717"/>
                </a:cubicBezTo>
                <a:cubicBezTo>
                  <a:pt x="6" y="1717"/>
                  <a:pt x="11" y="1713"/>
                  <a:pt x="11" y="1713"/>
                </a:cubicBezTo>
                <a:cubicBezTo>
                  <a:pt x="817" y="153"/>
                  <a:pt x="817" y="153"/>
                  <a:pt x="817" y="153"/>
                </a:cubicBezTo>
                <a:cubicBezTo>
                  <a:pt x="817" y="153"/>
                  <a:pt x="817" y="153"/>
                  <a:pt x="817" y="153"/>
                </a:cubicBezTo>
                <a:lnTo>
                  <a:pt x="811" y="153"/>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3336" name="Picture 178">
            <a:extLst>
              <a:ext uri="{FF2B5EF4-FFF2-40B4-BE49-F238E27FC236}">
                <a16:creationId xmlns:a16="http://schemas.microsoft.com/office/drawing/2014/main" xmlns="" id="{4E2147C5-06CB-412E-BCFE-B32F90765AF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8600" y="3589412"/>
            <a:ext cx="2667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Freeform 179">
            <a:extLst>
              <a:ext uri="{FF2B5EF4-FFF2-40B4-BE49-F238E27FC236}">
                <a16:creationId xmlns:a16="http://schemas.microsoft.com/office/drawing/2014/main" xmlns="" id="{6BB6DA8D-3B47-4157-955D-208EA17831FA}"/>
              </a:ext>
            </a:extLst>
          </p:cNvPr>
          <p:cNvSpPr>
            <a:spLocks/>
          </p:cNvSpPr>
          <p:nvPr/>
        </p:nvSpPr>
        <p:spPr bwMode="auto">
          <a:xfrm>
            <a:off x="4040188" y="3587824"/>
            <a:ext cx="258762" cy="328613"/>
          </a:xfrm>
          <a:custGeom>
            <a:avLst/>
            <a:gdLst>
              <a:gd name="T0" fmla="*/ 41500051 w 1358"/>
              <a:gd name="T1" fmla="*/ 1072579818 h 1717"/>
              <a:gd name="T2" fmla="*/ 0 w 1358"/>
              <a:gd name="T3" fmla="*/ 1072579818 h 1717"/>
              <a:gd name="T4" fmla="*/ 2147483647 w 1358"/>
              <a:gd name="T5" fmla="*/ 2147483647 h 1717"/>
              <a:gd name="T6" fmla="*/ 2147483647 w 1358"/>
              <a:gd name="T7" fmla="*/ 2147483647 h 1717"/>
              <a:gd name="T8" fmla="*/ 2147483647 w 1358"/>
              <a:gd name="T9" fmla="*/ 2147483647 h 1717"/>
              <a:gd name="T10" fmla="*/ 2147483647 w 1358"/>
              <a:gd name="T11" fmla="*/ 2147483647 h 1717"/>
              <a:gd name="T12" fmla="*/ 2147483647 w 1358"/>
              <a:gd name="T13" fmla="*/ 2147483647 h 1717"/>
              <a:gd name="T14" fmla="*/ 41500051 w 1358"/>
              <a:gd name="T15" fmla="*/ 35054222 h 1717"/>
              <a:gd name="T16" fmla="*/ 0 w 1358"/>
              <a:gd name="T17" fmla="*/ 35054222 h 1717"/>
              <a:gd name="T18" fmla="*/ 0 w 1358"/>
              <a:gd name="T19" fmla="*/ 35054222 h 1717"/>
              <a:gd name="T20" fmla="*/ 0 w 1358"/>
              <a:gd name="T21" fmla="*/ 1072579818 h 1717"/>
              <a:gd name="T22" fmla="*/ 0 w 1358"/>
              <a:gd name="T23" fmla="*/ 1072579818 h 1717"/>
              <a:gd name="T24" fmla="*/ 41500051 w 1358"/>
              <a:gd name="T25" fmla="*/ 1072579818 h 1717"/>
              <a:gd name="T26" fmla="*/ 76101371 w 1358"/>
              <a:gd name="T27" fmla="*/ 1072579818 h 1717"/>
              <a:gd name="T28" fmla="*/ 76101371 w 1358"/>
              <a:gd name="T29" fmla="*/ 119191782 h 1717"/>
              <a:gd name="T30" fmla="*/ 2147483647 w 1358"/>
              <a:gd name="T31" fmla="*/ 2147483647 h 1717"/>
              <a:gd name="T32" fmla="*/ 2147483647 w 1358"/>
              <a:gd name="T33" fmla="*/ 2147483647 h 1717"/>
              <a:gd name="T34" fmla="*/ 76101371 w 1358"/>
              <a:gd name="T35" fmla="*/ 1037525595 h 1717"/>
              <a:gd name="T36" fmla="*/ 41500051 w 1358"/>
              <a:gd name="T37" fmla="*/ 1072579818 h 1717"/>
              <a:gd name="T38" fmla="*/ 76101371 w 1358"/>
              <a:gd name="T39" fmla="*/ 1072579818 h 1717"/>
              <a:gd name="T40" fmla="*/ 41500051 w 1358"/>
              <a:gd name="T41" fmla="*/ 1072579818 h 17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58" h="1717">
                <a:moveTo>
                  <a:pt x="6" y="153"/>
                </a:moveTo>
                <a:cubicBezTo>
                  <a:pt x="0" y="153"/>
                  <a:pt x="0" y="153"/>
                  <a:pt x="0" y="153"/>
                </a:cubicBezTo>
                <a:cubicBezTo>
                  <a:pt x="1353" y="1713"/>
                  <a:pt x="1353" y="1713"/>
                  <a:pt x="1353" y="1713"/>
                </a:cubicBezTo>
                <a:cubicBezTo>
                  <a:pt x="1353" y="1717"/>
                  <a:pt x="1353" y="1717"/>
                  <a:pt x="1358" y="1717"/>
                </a:cubicBezTo>
                <a:cubicBezTo>
                  <a:pt x="1358" y="1713"/>
                  <a:pt x="1358" y="1713"/>
                  <a:pt x="1358" y="1713"/>
                </a:cubicBezTo>
                <a:cubicBezTo>
                  <a:pt x="1358" y="1442"/>
                  <a:pt x="1358" y="1442"/>
                  <a:pt x="1358" y="1442"/>
                </a:cubicBezTo>
                <a:cubicBezTo>
                  <a:pt x="1358" y="1438"/>
                  <a:pt x="1358" y="1438"/>
                  <a:pt x="1358" y="1438"/>
                </a:cubicBezTo>
                <a:cubicBezTo>
                  <a:pt x="6" y="5"/>
                  <a:pt x="6" y="5"/>
                  <a:pt x="6" y="5"/>
                </a:cubicBezTo>
                <a:cubicBezTo>
                  <a:pt x="6" y="5"/>
                  <a:pt x="6" y="0"/>
                  <a:pt x="0" y="5"/>
                </a:cubicBezTo>
                <a:cubicBezTo>
                  <a:pt x="0" y="5"/>
                  <a:pt x="0" y="5"/>
                  <a:pt x="0" y="5"/>
                </a:cubicBezTo>
                <a:cubicBezTo>
                  <a:pt x="0" y="153"/>
                  <a:pt x="0" y="153"/>
                  <a:pt x="0" y="153"/>
                </a:cubicBezTo>
                <a:cubicBezTo>
                  <a:pt x="0" y="153"/>
                  <a:pt x="0" y="153"/>
                  <a:pt x="0" y="153"/>
                </a:cubicBezTo>
                <a:cubicBezTo>
                  <a:pt x="6" y="153"/>
                  <a:pt x="6" y="153"/>
                  <a:pt x="6" y="153"/>
                </a:cubicBezTo>
                <a:cubicBezTo>
                  <a:pt x="11" y="153"/>
                  <a:pt x="11" y="153"/>
                  <a:pt x="11" y="153"/>
                </a:cubicBezTo>
                <a:cubicBezTo>
                  <a:pt x="11" y="17"/>
                  <a:pt x="11" y="17"/>
                  <a:pt x="11" y="17"/>
                </a:cubicBezTo>
                <a:cubicBezTo>
                  <a:pt x="1353" y="1442"/>
                  <a:pt x="1353" y="1442"/>
                  <a:pt x="1353" y="1442"/>
                </a:cubicBezTo>
                <a:cubicBezTo>
                  <a:pt x="1353" y="1700"/>
                  <a:pt x="1353" y="1700"/>
                  <a:pt x="1353" y="1700"/>
                </a:cubicBezTo>
                <a:cubicBezTo>
                  <a:pt x="11" y="148"/>
                  <a:pt x="11" y="148"/>
                  <a:pt x="11" y="148"/>
                </a:cubicBezTo>
                <a:cubicBezTo>
                  <a:pt x="6" y="153"/>
                  <a:pt x="6" y="153"/>
                  <a:pt x="6" y="153"/>
                </a:cubicBezTo>
                <a:cubicBezTo>
                  <a:pt x="11" y="153"/>
                  <a:pt x="11" y="153"/>
                  <a:pt x="11" y="153"/>
                </a:cubicBezTo>
                <a:lnTo>
                  <a:pt x="6" y="153"/>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3338" name="Picture 180">
            <a:extLst>
              <a:ext uri="{FF2B5EF4-FFF2-40B4-BE49-F238E27FC236}">
                <a16:creationId xmlns:a16="http://schemas.microsoft.com/office/drawing/2014/main" xmlns="" id="{2C3A3E83-D3F9-45E9-AEF1-05AAC4B8798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51300" y="3573537"/>
            <a:ext cx="2778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Freeform 181">
            <a:extLst>
              <a:ext uri="{FF2B5EF4-FFF2-40B4-BE49-F238E27FC236}">
                <a16:creationId xmlns:a16="http://schemas.microsoft.com/office/drawing/2014/main" xmlns="" id="{6BE02B11-35B7-4C85-8B5A-B3A1F864968A}"/>
              </a:ext>
            </a:extLst>
          </p:cNvPr>
          <p:cNvSpPr>
            <a:spLocks/>
          </p:cNvSpPr>
          <p:nvPr/>
        </p:nvSpPr>
        <p:spPr bwMode="auto">
          <a:xfrm>
            <a:off x="4054475" y="3575124"/>
            <a:ext cx="271463" cy="288925"/>
          </a:xfrm>
          <a:custGeom>
            <a:avLst/>
            <a:gdLst>
              <a:gd name="T0" fmla="*/ 41479927 w 1425"/>
              <a:gd name="T1" fmla="*/ 527502328 h 1508"/>
              <a:gd name="T2" fmla="*/ 41479927 w 1425"/>
              <a:gd name="T3" fmla="*/ 562669175 h 1508"/>
              <a:gd name="T4" fmla="*/ 2147483647 w 1425"/>
              <a:gd name="T5" fmla="*/ 2147483647 h 1508"/>
              <a:gd name="T6" fmla="*/ 2147483647 w 1425"/>
              <a:gd name="T7" fmla="*/ 2147483647 h 1508"/>
              <a:gd name="T8" fmla="*/ 2147483647 w 1425"/>
              <a:gd name="T9" fmla="*/ 2147483647 h 1508"/>
              <a:gd name="T10" fmla="*/ 2147483647 w 1425"/>
              <a:gd name="T11" fmla="*/ 2147483647 h 1508"/>
              <a:gd name="T12" fmla="*/ 2147483647 w 1425"/>
              <a:gd name="T13" fmla="*/ 2147483647 h 1508"/>
              <a:gd name="T14" fmla="*/ 76064695 w 1425"/>
              <a:gd name="T15" fmla="*/ 0 h 1508"/>
              <a:gd name="T16" fmla="*/ 41479927 w 1425"/>
              <a:gd name="T17" fmla="*/ 0 h 1508"/>
              <a:gd name="T18" fmla="*/ 0 w 1425"/>
              <a:gd name="T19" fmla="*/ 28118840 h 1508"/>
              <a:gd name="T20" fmla="*/ 0 w 1425"/>
              <a:gd name="T21" fmla="*/ 527502328 h 1508"/>
              <a:gd name="T22" fmla="*/ 41479927 w 1425"/>
              <a:gd name="T23" fmla="*/ 562669175 h 1508"/>
              <a:gd name="T24" fmla="*/ 41479927 w 1425"/>
              <a:gd name="T25" fmla="*/ 527502328 h 1508"/>
              <a:gd name="T26" fmla="*/ 76064695 w 1425"/>
              <a:gd name="T27" fmla="*/ 527502328 h 1508"/>
              <a:gd name="T28" fmla="*/ 76064695 w 1425"/>
              <a:gd name="T29" fmla="*/ 119559771 h 1508"/>
              <a:gd name="T30" fmla="*/ 2147483647 w 1425"/>
              <a:gd name="T31" fmla="*/ 2147483647 h 1508"/>
              <a:gd name="T32" fmla="*/ 2147483647 w 1425"/>
              <a:gd name="T33" fmla="*/ 2147483647 h 1508"/>
              <a:gd name="T34" fmla="*/ 76064695 w 1425"/>
              <a:gd name="T35" fmla="*/ 527502328 h 1508"/>
              <a:gd name="T36" fmla="*/ 41479927 w 1425"/>
              <a:gd name="T37" fmla="*/ 527502328 h 1508"/>
              <a:gd name="T38" fmla="*/ 76064695 w 1425"/>
              <a:gd name="T39" fmla="*/ 527502328 h 1508"/>
              <a:gd name="T40" fmla="*/ 41479927 w 1425"/>
              <a:gd name="T41" fmla="*/ 527502328 h 1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25" h="1508">
                <a:moveTo>
                  <a:pt x="6" y="75"/>
                </a:moveTo>
                <a:cubicBezTo>
                  <a:pt x="6" y="80"/>
                  <a:pt x="6" y="80"/>
                  <a:pt x="6" y="80"/>
                </a:cubicBezTo>
                <a:cubicBezTo>
                  <a:pt x="1414" y="1508"/>
                  <a:pt x="1414" y="1508"/>
                  <a:pt x="1414" y="1508"/>
                </a:cubicBezTo>
                <a:cubicBezTo>
                  <a:pt x="1414" y="1508"/>
                  <a:pt x="1420" y="1508"/>
                  <a:pt x="1420" y="1508"/>
                </a:cubicBezTo>
                <a:cubicBezTo>
                  <a:pt x="1425" y="1508"/>
                  <a:pt x="1425" y="1504"/>
                  <a:pt x="1425" y="1504"/>
                </a:cubicBezTo>
                <a:cubicBezTo>
                  <a:pt x="1425" y="1365"/>
                  <a:pt x="1425" y="1365"/>
                  <a:pt x="1425" y="1365"/>
                </a:cubicBezTo>
                <a:cubicBezTo>
                  <a:pt x="1425" y="1365"/>
                  <a:pt x="1425" y="1365"/>
                  <a:pt x="1425" y="1365"/>
                </a:cubicBezTo>
                <a:cubicBezTo>
                  <a:pt x="11" y="0"/>
                  <a:pt x="11" y="0"/>
                  <a:pt x="11" y="0"/>
                </a:cubicBezTo>
                <a:cubicBezTo>
                  <a:pt x="11" y="0"/>
                  <a:pt x="6" y="0"/>
                  <a:pt x="6" y="0"/>
                </a:cubicBezTo>
                <a:cubicBezTo>
                  <a:pt x="6" y="0"/>
                  <a:pt x="0" y="4"/>
                  <a:pt x="0" y="4"/>
                </a:cubicBezTo>
                <a:cubicBezTo>
                  <a:pt x="0" y="75"/>
                  <a:pt x="0" y="75"/>
                  <a:pt x="0" y="75"/>
                </a:cubicBezTo>
                <a:cubicBezTo>
                  <a:pt x="6" y="80"/>
                  <a:pt x="6" y="80"/>
                  <a:pt x="6" y="80"/>
                </a:cubicBezTo>
                <a:cubicBezTo>
                  <a:pt x="6" y="75"/>
                  <a:pt x="6" y="75"/>
                  <a:pt x="6" y="75"/>
                </a:cubicBezTo>
                <a:cubicBezTo>
                  <a:pt x="11" y="75"/>
                  <a:pt x="11" y="75"/>
                  <a:pt x="11" y="75"/>
                </a:cubicBezTo>
                <a:cubicBezTo>
                  <a:pt x="11" y="17"/>
                  <a:pt x="11" y="17"/>
                  <a:pt x="11" y="17"/>
                </a:cubicBezTo>
                <a:cubicBezTo>
                  <a:pt x="1414" y="1369"/>
                  <a:pt x="1414" y="1369"/>
                  <a:pt x="1414" y="1369"/>
                </a:cubicBezTo>
                <a:cubicBezTo>
                  <a:pt x="1414" y="1491"/>
                  <a:pt x="1414" y="1491"/>
                  <a:pt x="1414" y="1491"/>
                </a:cubicBezTo>
                <a:cubicBezTo>
                  <a:pt x="11" y="75"/>
                  <a:pt x="11" y="75"/>
                  <a:pt x="11" y="75"/>
                </a:cubicBezTo>
                <a:cubicBezTo>
                  <a:pt x="6" y="75"/>
                  <a:pt x="6" y="75"/>
                  <a:pt x="6" y="75"/>
                </a:cubicBezTo>
                <a:cubicBezTo>
                  <a:pt x="11" y="75"/>
                  <a:pt x="11" y="75"/>
                  <a:pt x="11" y="75"/>
                </a:cubicBezTo>
                <a:lnTo>
                  <a:pt x="6" y="75"/>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3340" name="Picture 182">
            <a:extLst>
              <a:ext uri="{FF2B5EF4-FFF2-40B4-BE49-F238E27FC236}">
                <a16:creationId xmlns:a16="http://schemas.microsoft.com/office/drawing/2014/main" xmlns="" id="{9F3A5B28-514A-4360-8BDA-B4EC624F89E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175" y="3559249"/>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Freeform 183">
            <a:extLst>
              <a:ext uri="{FF2B5EF4-FFF2-40B4-BE49-F238E27FC236}">
                <a16:creationId xmlns:a16="http://schemas.microsoft.com/office/drawing/2014/main" xmlns="" id="{0F2CFDBD-E270-4B7D-AC65-C6B14CFC7D0E}"/>
              </a:ext>
            </a:extLst>
          </p:cNvPr>
          <p:cNvSpPr>
            <a:spLocks/>
          </p:cNvSpPr>
          <p:nvPr/>
        </p:nvSpPr>
        <p:spPr bwMode="auto">
          <a:xfrm>
            <a:off x="4068763" y="3560837"/>
            <a:ext cx="284162" cy="277812"/>
          </a:xfrm>
          <a:custGeom>
            <a:avLst/>
            <a:gdLst>
              <a:gd name="T0" fmla="*/ 41460988 w 1492"/>
              <a:gd name="T1" fmla="*/ 534511629 h 1450"/>
              <a:gd name="T2" fmla="*/ 0 w 1492"/>
              <a:gd name="T3" fmla="*/ 534511629 h 1450"/>
              <a:gd name="T4" fmla="*/ 2147483647 w 1492"/>
              <a:gd name="T5" fmla="*/ 2147483647 h 1450"/>
              <a:gd name="T6" fmla="*/ 2147483647 w 1492"/>
              <a:gd name="T7" fmla="*/ 2147483647 h 1450"/>
              <a:gd name="T8" fmla="*/ 2147483647 w 1492"/>
              <a:gd name="T9" fmla="*/ 2147483647 h 1450"/>
              <a:gd name="T10" fmla="*/ 2147483647 w 1492"/>
              <a:gd name="T11" fmla="*/ 2147483647 h 1450"/>
              <a:gd name="T12" fmla="*/ 2147483647 w 1492"/>
              <a:gd name="T13" fmla="*/ 2147483647 h 1450"/>
              <a:gd name="T14" fmla="*/ 75993908 w 1492"/>
              <a:gd name="T15" fmla="*/ 0 h 1450"/>
              <a:gd name="T16" fmla="*/ 41460988 w 1492"/>
              <a:gd name="T17" fmla="*/ 0 h 1450"/>
              <a:gd name="T18" fmla="*/ 0 w 1492"/>
              <a:gd name="T19" fmla="*/ 0 h 1450"/>
              <a:gd name="T20" fmla="*/ 0 w 1492"/>
              <a:gd name="T21" fmla="*/ 534511629 h 1450"/>
              <a:gd name="T22" fmla="*/ 0 w 1492"/>
              <a:gd name="T23" fmla="*/ 534511629 h 1450"/>
              <a:gd name="T24" fmla="*/ 41460988 w 1492"/>
              <a:gd name="T25" fmla="*/ 534511629 h 1450"/>
              <a:gd name="T26" fmla="*/ 75993908 w 1492"/>
              <a:gd name="T27" fmla="*/ 534511629 h 1450"/>
              <a:gd name="T28" fmla="*/ 75993908 w 1492"/>
              <a:gd name="T29" fmla="*/ 84392771 h 1450"/>
              <a:gd name="T30" fmla="*/ 2147483647 w 1492"/>
              <a:gd name="T31" fmla="*/ 2147483647 h 1450"/>
              <a:gd name="T32" fmla="*/ 2147483647 w 1492"/>
              <a:gd name="T33" fmla="*/ 2147483647 h 1450"/>
              <a:gd name="T34" fmla="*/ 75993908 w 1492"/>
              <a:gd name="T35" fmla="*/ 506393031 h 1450"/>
              <a:gd name="T36" fmla="*/ 41460988 w 1492"/>
              <a:gd name="T37" fmla="*/ 534511629 h 1450"/>
              <a:gd name="T38" fmla="*/ 75993908 w 1492"/>
              <a:gd name="T39" fmla="*/ 534511629 h 1450"/>
              <a:gd name="T40" fmla="*/ 41460988 w 1492"/>
              <a:gd name="T41" fmla="*/ 534511629 h 14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2" h="1450">
                <a:moveTo>
                  <a:pt x="6" y="76"/>
                </a:moveTo>
                <a:cubicBezTo>
                  <a:pt x="0" y="76"/>
                  <a:pt x="0" y="76"/>
                  <a:pt x="0" y="76"/>
                </a:cubicBezTo>
                <a:cubicBezTo>
                  <a:pt x="1486" y="1450"/>
                  <a:pt x="1486" y="1450"/>
                  <a:pt x="1486" y="1450"/>
                </a:cubicBezTo>
                <a:cubicBezTo>
                  <a:pt x="1486" y="1450"/>
                  <a:pt x="1486" y="1450"/>
                  <a:pt x="1492" y="1450"/>
                </a:cubicBezTo>
                <a:cubicBezTo>
                  <a:pt x="1492" y="1450"/>
                  <a:pt x="1492" y="1450"/>
                  <a:pt x="1492" y="1446"/>
                </a:cubicBezTo>
                <a:cubicBezTo>
                  <a:pt x="1492" y="1306"/>
                  <a:pt x="1492" y="1306"/>
                  <a:pt x="1492" y="1306"/>
                </a:cubicBezTo>
                <a:cubicBezTo>
                  <a:pt x="1492" y="1306"/>
                  <a:pt x="1492" y="1306"/>
                  <a:pt x="1492" y="1306"/>
                </a:cubicBezTo>
                <a:cubicBezTo>
                  <a:pt x="11" y="0"/>
                  <a:pt x="11" y="0"/>
                  <a:pt x="11" y="0"/>
                </a:cubicBezTo>
                <a:cubicBezTo>
                  <a:pt x="6" y="0"/>
                  <a:pt x="6" y="0"/>
                  <a:pt x="6" y="0"/>
                </a:cubicBezTo>
                <a:cubicBezTo>
                  <a:pt x="0" y="0"/>
                  <a:pt x="0" y="0"/>
                  <a:pt x="0" y="0"/>
                </a:cubicBezTo>
                <a:cubicBezTo>
                  <a:pt x="0" y="76"/>
                  <a:pt x="0" y="76"/>
                  <a:pt x="0" y="76"/>
                </a:cubicBezTo>
                <a:cubicBezTo>
                  <a:pt x="0" y="76"/>
                  <a:pt x="0" y="76"/>
                  <a:pt x="0" y="76"/>
                </a:cubicBezTo>
                <a:cubicBezTo>
                  <a:pt x="6" y="76"/>
                  <a:pt x="6" y="76"/>
                  <a:pt x="6" y="76"/>
                </a:cubicBezTo>
                <a:cubicBezTo>
                  <a:pt x="11" y="76"/>
                  <a:pt x="11" y="76"/>
                  <a:pt x="11" y="76"/>
                </a:cubicBezTo>
                <a:cubicBezTo>
                  <a:pt x="11" y="12"/>
                  <a:pt x="11" y="12"/>
                  <a:pt x="11" y="12"/>
                </a:cubicBezTo>
                <a:cubicBezTo>
                  <a:pt x="1486" y="1310"/>
                  <a:pt x="1486" y="1310"/>
                  <a:pt x="1486" y="1310"/>
                </a:cubicBezTo>
                <a:cubicBezTo>
                  <a:pt x="1486" y="1437"/>
                  <a:pt x="1486" y="1437"/>
                  <a:pt x="1486" y="1437"/>
                </a:cubicBezTo>
                <a:cubicBezTo>
                  <a:pt x="11" y="72"/>
                  <a:pt x="11" y="72"/>
                  <a:pt x="11" y="72"/>
                </a:cubicBezTo>
                <a:cubicBezTo>
                  <a:pt x="6" y="76"/>
                  <a:pt x="6" y="76"/>
                  <a:pt x="6" y="76"/>
                </a:cubicBezTo>
                <a:cubicBezTo>
                  <a:pt x="11" y="76"/>
                  <a:pt x="11" y="76"/>
                  <a:pt x="11" y="76"/>
                </a:cubicBezTo>
                <a:lnTo>
                  <a:pt x="6" y="76"/>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3342" name="Picture 184">
            <a:extLst>
              <a:ext uri="{FF2B5EF4-FFF2-40B4-BE49-F238E27FC236}">
                <a16:creationId xmlns:a16="http://schemas.microsoft.com/office/drawing/2014/main" xmlns="" id="{DEC097C8-94A1-4438-BC8B-EE254E09341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38600" y="3589412"/>
            <a:ext cx="290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Freeform 185">
            <a:extLst>
              <a:ext uri="{FF2B5EF4-FFF2-40B4-BE49-F238E27FC236}">
                <a16:creationId xmlns:a16="http://schemas.microsoft.com/office/drawing/2014/main" xmlns="" id="{FA061618-A0E9-4F8E-8B79-00F31500EDFE}"/>
              </a:ext>
            </a:extLst>
          </p:cNvPr>
          <p:cNvSpPr>
            <a:spLocks/>
          </p:cNvSpPr>
          <p:nvPr/>
        </p:nvSpPr>
        <p:spPr bwMode="auto">
          <a:xfrm>
            <a:off x="4040188" y="3589412"/>
            <a:ext cx="285750" cy="274637"/>
          </a:xfrm>
          <a:custGeom>
            <a:avLst/>
            <a:gdLst>
              <a:gd name="T0" fmla="*/ 2147483647 w 180"/>
              <a:gd name="T1" fmla="*/ 2147483647 h 173"/>
              <a:gd name="T2" fmla="*/ 2147483647 w 180"/>
              <a:gd name="T3" fmla="*/ 2147483647 h 173"/>
              <a:gd name="T4" fmla="*/ 2147483647 w 180"/>
              <a:gd name="T5" fmla="*/ 2147483647 h 173"/>
              <a:gd name="T6" fmla="*/ 2147483647 w 180"/>
              <a:gd name="T7" fmla="*/ 2147483647 h 173"/>
              <a:gd name="T8" fmla="*/ 2147483647 w 180"/>
              <a:gd name="T9" fmla="*/ 2147483647 h 173"/>
              <a:gd name="T10" fmla="*/ 2147483647 w 180"/>
              <a:gd name="T11" fmla="*/ 2147483647 h 173"/>
              <a:gd name="T12" fmla="*/ 2147483647 w 180"/>
              <a:gd name="T13" fmla="*/ 2147483647 h 173"/>
              <a:gd name="T14" fmla="*/ 2147483647 w 180"/>
              <a:gd name="T15" fmla="*/ 2147483647 h 173"/>
              <a:gd name="T16" fmla="*/ 2147483647 w 180"/>
              <a:gd name="T17" fmla="*/ 2147483647 h 173"/>
              <a:gd name="T18" fmla="*/ 2147483647 w 180"/>
              <a:gd name="T19" fmla="*/ 2147483647 h 173"/>
              <a:gd name="T20" fmla="*/ 2147483647 w 180"/>
              <a:gd name="T21" fmla="*/ 0 h 173"/>
              <a:gd name="T22" fmla="*/ 2147483647 w 180"/>
              <a:gd name="T23" fmla="*/ 0 h 173"/>
              <a:gd name="T24" fmla="*/ 0 w 180"/>
              <a:gd name="T25" fmla="*/ 0 h 173"/>
              <a:gd name="T26" fmla="*/ 0 w 180"/>
              <a:gd name="T27" fmla="*/ 0 h 173"/>
              <a:gd name="T28" fmla="*/ 0 w 180"/>
              <a:gd name="T29" fmla="*/ 2147483647 h 173"/>
              <a:gd name="T30" fmla="*/ 2147483647 w 180"/>
              <a:gd name="T31" fmla="*/ 2147483647 h 173"/>
              <a:gd name="T32" fmla="*/ 2147483647 w 180"/>
              <a:gd name="T33" fmla="*/ 2147483647 h 173"/>
              <a:gd name="T34" fmla="*/ 2147483647 w 180"/>
              <a:gd name="T35" fmla="*/ 2147483647 h 173"/>
              <a:gd name="T36" fmla="*/ 2147483647 w 180"/>
              <a:gd name="T37" fmla="*/ 2147483647 h 173"/>
              <a:gd name="T38" fmla="*/ 2147483647 w 180"/>
              <a:gd name="T39" fmla="*/ 2147483647 h 1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173">
                <a:moveTo>
                  <a:pt x="179" y="172"/>
                </a:moveTo>
                <a:lnTo>
                  <a:pt x="179" y="172"/>
                </a:lnTo>
                <a:lnTo>
                  <a:pt x="162" y="172"/>
                </a:lnTo>
                <a:lnTo>
                  <a:pt x="2" y="1"/>
                </a:lnTo>
                <a:lnTo>
                  <a:pt x="9" y="1"/>
                </a:lnTo>
                <a:lnTo>
                  <a:pt x="178" y="173"/>
                </a:lnTo>
                <a:lnTo>
                  <a:pt x="179" y="172"/>
                </a:lnTo>
                <a:lnTo>
                  <a:pt x="180" y="172"/>
                </a:lnTo>
                <a:lnTo>
                  <a:pt x="10" y="0"/>
                </a:lnTo>
                <a:lnTo>
                  <a:pt x="9" y="0"/>
                </a:lnTo>
                <a:lnTo>
                  <a:pt x="0" y="0"/>
                </a:lnTo>
                <a:lnTo>
                  <a:pt x="0" y="1"/>
                </a:lnTo>
                <a:lnTo>
                  <a:pt x="162" y="173"/>
                </a:lnTo>
                <a:lnTo>
                  <a:pt x="179" y="173"/>
                </a:lnTo>
                <a:lnTo>
                  <a:pt x="180" y="172"/>
                </a:lnTo>
                <a:lnTo>
                  <a:pt x="179"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3344" name="Picture 186">
            <a:extLst>
              <a:ext uri="{FF2B5EF4-FFF2-40B4-BE49-F238E27FC236}">
                <a16:creationId xmlns:a16="http://schemas.microsoft.com/office/drawing/2014/main" xmlns="" id="{F2B0108D-28F7-4B3E-8FA4-D114E1241E3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1300" y="3573537"/>
            <a:ext cx="304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5" name="Freeform 187">
            <a:extLst>
              <a:ext uri="{FF2B5EF4-FFF2-40B4-BE49-F238E27FC236}">
                <a16:creationId xmlns:a16="http://schemas.microsoft.com/office/drawing/2014/main" xmlns="" id="{1EF996C0-F415-4781-A028-E79A66B141F6}"/>
              </a:ext>
            </a:extLst>
          </p:cNvPr>
          <p:cNvSpPr>
            <a:spLocks/>
          </p:cNvSpPr>
          <p:nvPr/>
        </p:nvSpPr>
        <p:spPr bwMode="auto">
          <a:xfrm>
            <a:off x="4054475" y="3575124"/>
            <a:ext cx="298450" cy="263525"/>
          </a:xfrm>
          <a:custGeom>
            <a:avLst/>
            <a:gdLst>
              <a:gd name="T0" fmla="*/ 2147483647 w 188"/>
              <a:gd name="T1" fmla="*/ 2147483647 h 166"/>
              <a:gd name="T2" fmla="*/ 2147483647 w 188"/>
              <a:gd name="T3" fmla="*/ 2147483647 h 166"/>
              <a:gd name="T4" fmla="*/ 2147483647 w 188"/>
              <a:gd name="T5" fmla="*/ 2147483647 h 166"/>
              <a:gd name="T6" fmla="*/ 2147483647 w 188"/>
              <a:gd name="T7" fmla="*/ 2147483647 h 166"/>
              <a:gd name="T8" fmla="*/ 2147483647 w 188"/>
              <a:gd name="T9" fmla="*/ 2147483647 h 166"/>
              <a:gd name="T10" fmla="*/ 2147483647 w 188"/>
              <a:gd name="T11" fmla="*/ 2147483647 h 166"/>
              <a:gd name="T12" fmla="*/ 2147483647 w 188"/>
              <a:gd name="T13" fmla="*/ 2147483647 h 166"/>
              <a:gd name="T14" fmla="*/ 2147483647 w 188"/>
              <a:gd name="T15" fmla="*/ 2147483647 h 166"/>
              <a:gd name="T16" fmla="*/ 2147483647 w 188"/>
              <a:gd name="T17" fmla="*/ 2147483647 h 166"/>
              <a:gd name="T18" fmla="*/ 2147483647 w 188"/>
              <a:gd name="T19" fmla="*/ 2147483647 h 166"/>
              <a:gd name="T20" fmla="*/ 2147483647 w 188"/>
              <a:gd name="T21" fmla="*/ 0 h 166"/>
              <a:gd name="T22" fmla="*/ 2147483647 w 188"/>
              <a:gd name="T23" fmla="*/ 0 h 166"/>
              <a:gd name="T24" fmla="*/ 0 w 188"/>
              <a:gd name="T25" fmla="*/ 0 h 166"/>
              <a:gd name="T26" fmla="*/ 0 w 188"/>
              <a:gd name="T27" fmla="*/ 2147483647 h 166"/>
              <a:gd name="T28" fmla="*/ 2147483647 w 188"/>
              <a:gd name="T29" fmla="*/ 2147483647 h 166"/>
              <a:gd name="T30" fmla="*/ 2147483647 w 188"/>
              <a:gd name="T31" fmla="*/ 2147483647 h 166"/>
              <a:gd name="T32" fmla="*/ 2147483647 w 188"/>
              <a:gd name="T33" fmla="*/ 2147483647 h 166"/>
              <a:gd name="T34" fmla="*/ 2147483647 w 188"/>
              <a:gd name="T35" fmla="*/ 2147483647 h 166"/>
              <a:gd name="T36" fmla="*/ 2147483647 w 188"/>
              <a:gd name="T37" fmla="*/ 2147483647 h 166"/>
              <a:gd name="T38" fmla="*/ 2147483647 w 188"/>
              <a:gd name="T39" fmla="*/ 2147483647 h 1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8" h="166">
                <a:moveTo>
                  <a:pt x="187" y="165"/>
                </a:moveTo>
                <a:lnTo>
                  <a:pt x="187" y="164"/>
                </a:lnTo>
                <a:lnTo>
                  <a:pt x="170" y="164"/>
                </a:lnTo>
                <a:lnTo>
                  <a:pt x="1" y="1"/>
                </a:lnTo>
                <a:lnTo>
                  <a:pt x="9" y="1"/>
                </a:lnTo>
                <a:lnTo>
                  <a:pt x="187" y="166"/>
                </a:lnTo>
                <a:lnTo>
                  <a:pt x="187" y="165"/>
                </a:lnTo>
                <a:lnTo>
                  <a:pt x="187" y="164"/>
                </a:lnTo>
                <a:lnTo>
                  <a:pt x="187" y="165"/>
                </a:lnTo>
                <a:lnTo>
                  <a:pt x="188" y="165"/>
                </a:lnTo>
                <a:lnTo>
                  <a:pt x="10" y="0"/>
                </a:lnTo>
                <a:lnTo>
                  <a:pt x="9" y="0"/>
                </a:lnTo>
                <a:lnTo>
                  <a:pt x="0" y="0"/>
                </a:lnTo>
                <a:lnTo>
                  <a:pt x="0" y="1"/>
                </a:lnTo>
                <a:lnTo>
                  <a:pt x="170" y="166"/>
                </a:lnTo>
                <a:lnTo>
                  <a:pt x="187" y="166"/>
                </a:lnTo>
                <a:lnTo>
                  <a:pt x="188" y="166"/>
                </a:lnTo>
                <a:lnTo>
                  <a:pt x="188" y="165"/>
                </a:lnTo>
                <a:lnTo>
                  <a:pt x="187"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3346" name="Picture 188">
            <a:extLst>
              <a:ext uri="{FF2B5EF4-FFF2-40B4-BE49-F238E27FC236}">
                <a16:creationId xmlns:a16="http://schemas.microsoft.com/office/drawing/2014/main" xmlns="" id="{86873E0C-6C13-4DC4-B591-EB256E4B6B0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06775" y="3613224"/>
            <a:ext cx="898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7" name="Freeform 189">
            <a:extLst>
              <a:ext uri="{FF2B5EF4-FFF2-40B4-BE49-F238E27FC236}">
                <a16:creationId xmlns:a16="http://schemas.microsoft.com/office/drawing/2014/main" xmlns="" id="{FF5844F1-53E8-43B7-B19E-0154DFADA8D3}"/>
              </a:ext>
            </a:extLst>
          </p:cNvPr>
          <p:cNvSpPr>
            <a:spLocks/>
          </p:cNvSpPr>
          <p:nvPr/>
        </p:nvSpPr>
        <p:spPr bwMode="auto">
          <a:xfrm>
            <a:off x="3409950" y="3616399"/>
            <a:ext cx="889000" cy="300038"/>
          </a:xfrm>
          <a:custGeom>
            <a:avLst/>
            <a:gdLst>
              <a:gd name="T0" fmla="*/ 41707040 w 4658"/>
              <a:gd name="T1" fmla="*/ 2147483647 h 1567"/>
              <a:gd name="T2" fmla="*/ 76456863 w 4658"/>
              <a:gd name="T3" fmla="*/ 2147483647 h 1567"/>
              <a:gd name="T4" fmla="*/ 2147483647 w 4658"/>
              <a:gd name="T5" fmla="*/ 35085490 h 1567"/>
              <a:gd name="T6" fmla="*/ 2147483647 w 4658"/>
              <a:gd name="T7" fmla="*/ 35085490 h 1567"/>
              <a:gd name="T8" fmla="*/ 2147483647 w 4658"/>
              <a:gd name="T9" fmla="*/ 2147483647 h 1567"/>
              <a:gd name="T10" fmla="*/ 41707040 w 4658"/>
              <a:gd name="T11" fmla="*/ 2147483647 h 1567"/>
              <a:gd name="T12" fmla="*/ 41707040 w 4658"/>
              <a:gd name="T13" fmla="*/ 2147483647 h 1567"/>
              <a:gd name="T14" fmla="*/ 76456863 w 4658"/>
              <a:gd name="T15" fmla="*/ 2147483647 h 1567"/>
              <a:gd name="T16" fmla="*/ 41707040 w 4658"/>
              <a:gd name="T17" fmla="*/ 2147483647 h 1567"/>
              <a:gd name="T18" fmla="*/ 41707040 w 4658"/>
              <a:gd name="T19" fmla="*/ 2147483647 h 1567"/>
              <a:gd name="T20" fmla="*/ 2147483647 w 4658"/>
              <a:gd name="T21" fmla="*/ 2147483647 h 1567"/>
              <a:gd name="T22" fmla="*/ 2147483647 w 4658"/>
              <a:gd name="T23" fmla="*/ 2147483647 h 1567"/>
              <a:gd name="T24" fmla="*/ 2147483647 w 4658"/>
              <a:gd name="T25" fmla="*/ 2147483647 h 1567"/>
              <a:gd name="T26" fmla="*/ 2147483647 w 4658"/>
              <a:gd name="T27" fmla="*/ 0 h 1567"/>
              <a:gd name="T28" fmla="*/ 2147483647 w 4658"/>
              <a:gd name="T29" fmla="*/ 0 h 1567"/>
              <a:gd name="T30" fmla="*/ 2147483647 w 4658"/>
              <a:gd name="T31" fmla="*/ 0 h 1567"/>
              <a:gd name="T32" fmla="*/ 2147483647 w 4658"/>
              <a:gd name="T33" fmla="*/ 0 h 1567"/>
              <a:gd name="T34" fmla="*/ 0 w 4658"/>
              <a:gd name="T35" fmla="*/ 2147483647 h 1567"/>
              <a:gd name="T36" fmla="*/ 0 w 4658"/>
              <a:gd name="T37" fmla="*/ 2147483647 h 1567"/>
              <a:gd name="T38" fmla="*/ 41707040 w 4658"/>
              <a:gd name="T39" fmla="*/ 2147483647 h 1567"/>
              <a:gd name="T40" fmla="*/ 41707040 w 4658"/>
              <a:gd name="T41" fmla="*/ 2147483647 h 15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58" h="1567">
                <a:moveTo>
                  <a:pt x="6" y="1563"/>
                </a:moveTo>
                <a:cubicBezTo>
                  <a:pt x="11" y="1563"/>
                  <a:pt x="11" y="1563"/>
                  <a:pt x="11" y="1563"/>
                </a:cubicBezTo>
                <a:cubicBezTo>
                  <a:pt x="822" y="5"/>
                  <a:pt x="822" y="5"/>
                  <a:pt x="822" y="5"/>
                </a:cubicBezTo>
                <a:cubicBezTo>
                  <a:pt x="3302" y="5"/>
                  <a:pt x="3302" y="5"/>
                  <a:pt x="3302" y="5"/>
                </a:cubicBezTo>
                <a:cubicBezTo>
                  <a:pt x="4647" y="1559"/>
                  <a:pt x="4647" y="1559"/>
                  <a:pt x="4647" y="1559"/>
                </a:cubicBezTo>
                <a:cubicBezTo>
                  <a:pt x="6" y="1559"/>
                  <a:pt x="6" y="1559"/>
                  <a:pt x="6" y="1559"/>
                </a:cubicBezTo>
                <a:cubicBezTo>
                  <a:pt x="6" y="1563"/>
                  <a:pt x="6" y="1563"/>
                  <a:pt x="6" y="1563"/>
                </a:cubicBezTo>
                <a:cubicBezTo>
                  <a:pt x="11" y="1563"/>
                  <a:pt x="11" y="1563"/>
                  <a:pt x="11" y="1563"/>
                </a:cubicBezTo>
                <a:cubicBezTo>
                  <a:pt x="6" y="1563"/>
                  <a:pt x="6" y="1563"/>
                  <a:pt x="6" y="1563"/>
                </a:cubicBezTo>
                <a:cubicBezTo>
                  <a:pt x="6" y="1567"/>
                  <a:pt x="6" y="1567"/>
                  <a:pt x="6" y="1567"/>
                </a:cubicBezTo>
                <a:cubicBezTo>
                  <a:pt x="4653" y="1567"/>
                  <a:pt x="4653" y="1567"/>
                  <a:pt x="4653" y="1567"/>
                </a:cubicBezTo>
                <a:cubicBezTo>
                  <a:pt x="4658" y="1563"/>
                  <a:pt x="4658" y="1563"/>
                  <a:pt x="4658" y="1563"/>
                </a:cubicBezTo>
                <a:cubicBezTo>
                  <a:pt x="4658" y="1559"/>
                  <a:pt x="4658" y="1559"/>
                  <a:pt x="4658" y="1559"/>
                </a:cubicBezTo>
                <a:cubicBezTo>
                  <a:pt x="3313" y="0"/>
                  <a:pt x="3313" y="0"/>
                  <a:pt x="3313" y="0"/>
                </a:cubicBezTo>
                <a:cubicBezTo>
                  <a:pt x="3308" y="0"/>
                  <a:pt x="3308" y="0"/>
                  <a:pt x="3308" y="0"/>
                </a:cubicBezTo>
                <a:cubicBezTo>
                  <a:pt x="816" y="0"/>
                  <a:pt x="816" y="0"/>
                  <a:pt x="816" y="0"/>
                </a:cubicBezTo>
                <a:cubicBezTo>
                  <a:pt x="816" y="0"/>
                  <a:pt x="816" y="0"/>
                  <a:pt x="811" y="0"/>
                </a:cubicBezTo>
                <a:cubicBezTo>
                  <a:pt x="0" y="1559"/>
                  <a:pt x="0" y="1559"/>
                  <a:pt x="0" y="1559"/>
                </a:cubicBezTo>
                <a:cubicBezTo>
                  <a:pt x="0" y="1563"/>
                  <a:pt x="0" y="1563"/>
                  <a:pt x="0" y="1563"/>
                </a:cubicBezTo>
                <a:cubicBezTo>
                  <a:pt x="6" y="1567"/>
                  <a:pt x="6" y="1567"/>
                  <a:pt x="6" y="1567"/>
                </a:cubicBezTo>
                <a:lnTo>
                  <a:pt x="6" y="1563"/>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3348" name="Freeform 190">
            <a:extLst>
              <a:ext uri="{FF2B5EF4-FFF2-40B4-BE49-F238E27FC236}">
                <a16:creationId xmlns:a16="http://schemas.microsoft.com/office/drawing/2014/main" xmlns="" id="{4D96E046-D68C-46B9-BCDA-862062AEB5D9}"/>
              </a:ext>
            </a:extLst>
          </p:cNvPr>
          <p:cNvSpPr>
            <a:spLocks/>
          </p:cNvSpPr>
          <p:nvPr/>
        </p:nvSpPr>
        <p:spPr bwMode="auto">
          <a:xfrm>
            <a:off x="3638550" y="3676724"/>
            <a:ext cx="381000" cy="128588"/>
          </a:xfrm>
          <a:custGeom>
            <a:avLst/>
            <a:gdLst>
              <a:gd name="T0" fmla="*/ 2147483647 w 240"/>
              <a:gd name="T1" fmla="*/ 2147483647 h 81"/>
              <a:gd name="T2" fmla="*/ 2147483647 w 240"/>
              <a:gd name="T3" fmla="*/ 2147483647 h 81"/>
              <a:gd name="T4" fmla="*/ 2147483647 w 240"/>
              <a:gd name="T5" fmla="*/ 2147483647 h 81"/>
              <a:gd name="T6" fmla="*/ 2147483647 w 240"/>
              <a:gd name="T7" fmla="*/ 2147483647 h 81"/>
              <a:gd name="T8" fmla="*/ 2147483647 w 240"/>
              <a:gd name="T9" fmla="*/ 2147483647 h 81"/>
              <a:gd name="T10" fmla="*/ 2147483647 w 240"/>
              <a:gd name="T11" fmla="*/ 2147483647 h 81"/>
              <a:gd name="T12" fmla="*/ 2147483647 w 240"/>
              <a:gd name="T13" fmla="*/ 2147483647 h 81"/>
              <a:gd name="T14" fmla="*/ 2147483647 w 240"/>
              <a:gd name="T15" fmla="*/ 2147483647 h 81"/>
              <a:gd name="T16" fmla="*/ 2147483647 w 240"/>
              <a:gd name="T17" fmla="*/ 0 h 81"/>
              <a:gd name="T18" fmla="*/ 2147483647 w 240"/>
              <a:gd name="T19" fmla="*/ 0 h 81"/>
              <a:gd name="T20" fmla="*/ 2147483647 w 240"/>
              <a:gd name="T21" fmla="*/ 0 h 81"/>
              <a:gd name="T22" fmla="*/ 0 w 240"/>
              <a:gd name="T23" fmla="*/ 2147483647 h 81"/>
              <a:gd name="T24" fmla="*/ 0 w 240"/>
              <a:gd name="T25" fmla="*/ 2147483647 h 81"/>
              <a:gd name="T26" fmla="*/ 2147483647 w 240"/>
              <a:gd name="T27" fmla="*/ 2147483647 h 81"/>
              <a:gd name="T28" fmla="*/ 2147483647 w 240"/>
              <a:gd name="T29" fmla="*/ 2147483647 h 81"/>
              <a:gd name="T30" fmla="*/ 2147483647 w 240"/>
              <a:gd name="T31" fmla="*/ 2147483647 h 81"/>
              <a:gd name="T32" fmla="*/ 2147483647 w 240"/>
              <a:gd name="T33" fmla="*/ 2147483647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81">
                <a:moveTo>
                  <a:pt x="239" y="80"/>
                </a:moveTo>
                <a:lnTo>
                  <a:pt x="239" y="80"/>
                </a:lnTo>
                <a:lnTo>
                  <a:pt x="1" y="80"/>
                </a:lnTo>
                <a:lnTo>
                  <a:pt x="19" y="1"/>
                </a:lnTo>
                <a:lnTo>
                  <a:pt x="203" y="1"/>
                </a:lnTo>
                <a:lnTo>
                  <a:pt x="239" y="81"/>
                </a:lnTo>
                <a:lnTo>
                  <a:pt x="239" y="80"/>
                </a:lnTo>
                <a:lnTo>
                  <a:pt x="240" y="80"/>
                </a:lnTo>
                <a:lnTo>
                  <a:pt x="203" y="0"/>
                </a:lnTo>
                <a:lnTo>
                  <a:pt x="18" y="0"/>
                </a:lnTo>
                <a:lnTo>
                  <a:pt x="0" y="80"/>
                </a:lnTo>
                <a:lnTo>
                  <a:pt x="0" y="81"/>
                </a:lnTo>
                <a:lnTo>
                  <a:pt x="239" y="81"/>
                </a:lnTo>
                <a:lnTo>
                  <a:pt x="240" y="81"/>
                </a:lnTo>
                <a:lnTo>
                  <a:pt x="240" y="80"/>
                </a:lnTo>
                <a:lnTo>
                  <a:pt x="239"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49" name="Freeform 191">
            <a:extLst>
              <a:ext uri="{FF2B5EF4-FFF2-40B4-BE49-F238E27FC236}">
                <a16:creationId xmlns:a16="http://schemas.microsoft.com/office/drawing/2014/main" xmlns="" id="{D9BD29F4-8DBE-48FD-A5D9-C9482945A551}"/>
              </a:ext>
            </a:extLst>
          </p:cNvPr>
          <p:cNvSpPr>
            <a:spLocks/>
          </p:cNvSpPr>
          <p:nvPr/>
        </p:nvSpPr>
        <p:spPr bwMode="auto">
          <a:xfrm>
            <a:off x="3668713" y="3632274"/>
            <a:ext cx="293687" cy="46038"/>
          </a:xfrm>
          <a:custGeom>
            <a:avLst/>
            <a:gdLst>
              <a:gd name="T0" fmla="*/ 2147483647 w 1534"/>
              <a:gd name="T1" fmla="*/ 1596383314 h 241"/>
              <a:gd name="T2" fmla="*/ 2147483647 w 1534"/>
              <a:gd name="T3" fmla="*/ 474032273 h 241"/>
              <a:gd name="T4" fmla="*/ 2147483647 w 1534"/>
              <a:gd name="T5" fmla="*/ 0 h 241"/>
              <a:gd name="T6" fmla="*/ 2147483647 w 1534"/>
              <a:gd name="T7" fmla="*/ 0 h 241"/>
              <a:gd name="T8" fmla="*/ 1628050821 w 1534"/>
              <a:gd name="T9" fmla="*/ 474032273 h 241"/>
              <a:gd name="T10" fmla="*/ 0 w 1534"/>
              <a:gd name="T11" fmla="*/ 1652143165 h 241"/>
              <a:gd name="T12" fmla="*/ 0 w 1534"/>
              <a:gd name="T13" fmla="*/ 1680023090 h 241"/>
              <a:gd name="T14" fmla="*/ 42115175 w 1534"/>
              <a:gd name="T15" fmla="*/ 1652143165 h 241"/>
              <a:gd name="T16" fmla="*/ 1670165997 w 1534"/>
              <a:gd name="T17" fmla="*/ 501912198 h 241"/>
              <a:gd name="T18" fmla="*/ 2147483647 w 1534"/>
              <a:gd name="T19" fmla="*/ 27879925 h 241"/>
              <a:gd name="T20" fmla="*/ 2147483647 w 1534"/>
              <a:gd name="T21" fmla="*/ 27879925 h 241"/>
              <a:gd name="T22" fmla="*/ 2147483647 w 1534"/>
              <a:gd name="T23" fmla="*/ 474032273 h 241"/>
              <a:gd name="T24" fmla="*/ 2147483647 w 1534"/>
              <a:gd name="T25" fmla="*/ 1624263239 h 241"/>
              <a:gd name="T26" fmla="*/ 2147483647 w 1534"/>
              <a:gd name="T27" fmla="*/ 1624263239 h 241"/>
              <a:gd name="T28" fmla="*/ 2147483647 w 1534"/>
              <a:gd name="T29" fmla="*/ 1596383314 h 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4" h="241">
                <a:moveTo>
                  <a:pt x="1534" y="229"/>
                </a:moveTo>
                <a:cubicBezTo>
                  <a:pt x="1501" y="165"/>
                  <a:pt x="1401" y="106"/>
                  <a:pt x="1258" y="68"/>
                </a:cubicBezTo>
                <a:cubicBezTo>
                  <a:pt x="1115" y="25"/>
                  <a:pt x="933" y="0"/>
                  <a:pt x="740" y="0"/>
                </a:cubicBezTo>
                <a:cubicBezTo>
                  <a:pt x="740" y="0"/>
                  <a:pt x="734" y="0"/>
                  <a:pt x="734" y="0"/>
                </a:cubicBezTo>
                <a:cubicBezTo>
                  <a:pt x="541" y="4"/>
                  <a:pt x="364" y="25"/>
                  <a:pt x="232" y="68"/>
                </a:cubicBezTo>
                <a:cubicBezTo>
                  <a:pt x="100" y="110"/>
                  <a:pt x="12" y="169"/>
                  <a:pt x="0" y="237"/>
                </a:cubicBezTo>
                <a:cubicBezTo>
                  <a:pt x="0" y="241"/>
                  <a:pt x="0" y="241"/>
                  <a:pt x="0" y="241"/>
                </a:cubicBezTo>
                <a:cubicBezTo>
                  <a:pt x="6" y="237"/>
                  <a:pt x="6" y="237"/>
                  <a:pt x="6" y="237"/>
                </a:cubicBezTo>
                <a:cubicBezTo>
                  <a:pt x="17" y="174"/>
                  <a:pt x="105" y="114"/>
                  <a:pt x="238" y="72"/>
                </a:cubicBezTo>
                <a:cubicBezTo>
                  <a:pt x="364" y="29"/>
                  <a:pt x="541" y="8"/>
                  <a:pt x="734" y="4"/>
                </a:cubicBezTo>
                <a:cubicBezTo>
                  <a:pt x="734" y="4"/>
                  <a:pt x="740" y="4"/>
                  <a:pt x="740" y="4"/>
                </a:cubicBezTo>
                <a:cubicBezTo>
                  <a:pt x="927" y="4"/>
                  <a:pt x="1109" y="29"/>
                  <a:pt x="1253" y="68"/>
                </a:cubicBezTo>
                <a:cubicBezTo>
                  <a:pt x="1396" y="110"/>
                  <a:pt x="1501" y="165"/>
                  <a:pt x="1534" y="233"/>
                </a:cubicBezTo>
                <a:cubicBezTo>
                  <a:pt x="1534" y="233"/>
                  <a:pt x="1534" y="233"/>
                  <a:pt x="1534" y="233"/>
                </a:cubicBezTo>
                <a:lnTo>
                  <a:pt x="1534" y="229"/>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3350" name="Freeform 192">
            <a:extLst>
              <a:ext uri="{FF2B5EF4-FFF2-40B4-BE49-F238E27FC236}">
                <a16:creationId xmlns:a16="http://schemas.microsoft.com/office/drawing/2014/main" xmlns="" id="{A8B51A11-9A7A-40C4-BDC4-AE0F78134D18}"/>
              </a:ext>
            </a:extLst>
          </p:cNvPr>
          <p:cNvSpPr>
            <a:spLocks/>
          </p:cNvSpPr>
          <p:nvPr/>
        </p:nvSpPr>
        <p:spPr bwMode="auto">
          <a:xfrm>
            <a:off x="3636963" y="3802137"/>
            <a:ext cx="385762" cy="95250"/>
          </a:xfrm>
          <a:custGeom>
            <a:avLst/>
            <a:gdLst>
              <a:gd name="T0" fmla="*/ 2147483647 w 2016"/>
              <a:gd name="T1" fmla="*/ 59343750 h 508"/>
              <a:gd name="T2" fmla="*/ 2147483647 w 2016"/>
              <a:gd name="T3" fmla="*/ 613054688 h 508"/>
              <a:gd name="T4" fmla="*/ 2147483647 w 2016"/>
              <a:gd name="T5" fmla="*/ 2147483647 h 508"/>
              <a:gd name="T6" fmla="*/ 2147483647 w 2016"/>
              <a:gd name="T7" fmla="*/ 2147483647 h 508"/>
              <a:gd name="T8" fmla="*/ 2147483647 w 2016"/>
              <a:gd name="T9" fmla="*/ 2147483647 h 508"/>
              <a:gd name="T10" fmla="*/ 35040431 w 2016"/>
              <a:gd name="T11" fmla="*/ 309832125 h 508"/>
              <a:gd name="T12" fmla="*/ 77074329 w 2016"/>
              <a:gd name="T13" fmla="*/ 0 h 508"/>
              <a:gd name="T14" fmla="*/ 77074329 w 2016"/>
              <a:gd name="T15" fmla="*/ 0 h 508"/>
              <a:gd name="T16" fmla="*/ 35040431 w 2016"/>
              <a:gd name="T17" fmla="*/ 0 h 508"/>
              <a:gd name="T18" fmla="*/ 0 w 2016"/>
              <a:gd name="T19" fmla="*/ 309832125 h 508"/>
              <a:gd name="T20" fmla="*/ 2147483647 w 2016"/>
              <a:gd name="T21" fmla="*/ 2147483647 h 508"/>
              <a:gd name="T22" fmla="*/ 2147483647 w 2016"/>
              <a:gd name="T23" fmla="*/ 2147483647 h 508"/>
              <a:gd name="T24" fmla="*/ 2147483647 w 2016"/>
              <a:gd name="T25" fmla="*/ 2147483647 h 508"/>
              <a:gd name="T26" fmla="*/ 2147483647 w 2016"/>
              <a:gd name="T27" fmla="*/ 613054688 h 508"/>
              <a:gd name="T28" fmla="*/ 2147483647 w 2016"/>
              <a:gd name="T29" fmla="*/ 59343750 h 508"/>
              <a:gd name="T30" fmla="*/ 2147483647 w 2016"/>
              <a:gd name="T31" fmla="*/ 59343750 h 5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6" h="508">
                <a:moveTo>
                  <a:pt x="1994" y="9"/>
                </a:moveTo>
                <a:cubicBezTo>
                  <a:pt x="2005" y="38"/>
                  <a:pt x="2011" y="68"/>
                  <a:pt x="2011" y="93"/>
                </a:cubicBezTo>
                <a:cubicBezTo>
                  <a:pt x="2011" y="203"/>
                  <a:pt x="1917" y="305"/>
                  <a:pt x="1746" y="381"/>
                </a:cubicBezTo>
                <a:cubicBezTo>
                  <a:pt x="1580" y="458"/>
                  <a:pt x="1342" y="504"/>
                  <a:pt x="1061" y="504"/>
                </a:cubicBezTo>
                <a:cubicBezTo>
                  <a:pt x="1055" y="504"/>
                  <a:pt x="1050" y="504"/>
                  <a:pt x="1044" y="504"/>
                </a:cubicBezTo>
                <a:cubicBezTo>
                  <a:pt x="442" y="500"/>
                  <a:pt x="5" y="284"/>
                  <a:pt x="5" y="47"/>
                </a:cubicBezTo>
                <a:cubicBezTo>
                  <a:pt x="5" y="34"/>
                  <a:pt x="11" y="17"/>
                  <a:pt x="11" y="0"/>
                </a:cubicBezTo>
                <a:cubicBezTo>
                  <a:pt x="11" y="0"/>
                  <a:pt x="11" y="0"/>
                  <a:pt x="11" y="0"/>
                </a:cubicBezTo>
                <a:cubicBezTo>
                  <a:pt x="5" y="0"/>
                  <a:pt x="5" y="0"/>
                  <a:pt x="5" y="0"/>
                </a:cubicBezTo>
                <a:cubicBezTo>
                  <a:pt x="5" y="17"/>
                  <a:pt x="0" y="34"/>
                  <a:pt x="0" y="47"/>
                </a:cubicBezTo>
                <a:cubicBezTo>
                  <a:pt x="0" y="288"/>
                  <a:pt x="442" y="504"/>
                  <a:pt x="1044" y="508"/>
                </a:cubicBezTo>
                <a:cubicBezTo>
                  <a:pt x="1050" y="508"/>
                  <a:pt x="1055" y="508"/>
                  <a:pt x="1061" y="508"/>
                </a:cubicBezTo>
                <a:cubicBezTo>
                  <a:pt x="1342" y="508"/>
                  <a:pt x="1580" y="462"/>
                  <a:pt x="1751" y="386"/>
                </a:cubicBezTo>
                <a:cubicBezTo>
                  <a:pt x="1917" y="309"/>
                  <a:pt x="2016" y="203"/>
                  <a:pt x="2016" y="93"/>
                </a:cubicBezTo>
                <a:cubicBezTo>
                  <a:pt x="2016" y="64"/>
                  <a:pt x="2011" y="38"/>
                  <a:pt x="2000" y="9"/>
                </a:cubicBezTo>
                <a:cubicBezTo>
                  <a:pt x="1994" y="9"/>
                  <a:pt x="1994" y="9"/>
                  <a:pt x="1994" y="9"/>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351" name="Rectangle 193">
            <a:extLst>
              <a:ext uri="{FF2B5EF4-FFF2-40B4-BE49-F238E27FC236}">
                <a16:creationId xmlns:a16="http://schemas.microsoft.com/office/drawing/2014/main" xmlns="" id="{15D0E83B-08DA-4FE2-B3D5-BFC52C6AEFC9}"/>
              </a:ext>
            </a:extLst>
          </p:cNvPr>
          <p:cNvSpPr>
            <a:spLocks noChangeArrowheads="1"/>
          </p:cNvSpPr>
          <p:nvPr/>
        </p:nvSpPr>
        <p:spPr bwMode="auto">
          <a:xfrm>
            <a:off x="4376738" y="3552899"/>
            <a:ext cx="177800" cy="206375"/>
          </a:xfrm>
          <a:prstGeom prst="rect">
            <a:avLst/>
          </a:prstGeom>
          <a:solidFill>
            <a:srgbClr val="F6F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3352" name="Freeform 194">
            <a:extLst>
              <a:ext uri="{FF2B5EF4-FFF2-40B4-BE49-F238E27FC236}">
                <a16:creationId xmlns:a16="http://schemas.microsoft.com/office/drawing/2014/main" xmlns="" id="{3D0C1372-33FE-48EE-A368-5DE9BC445C0B}"/>
              </a:ext>
            </a:extLst>
          </p:cNvPr>
          <p:cNvSpPr>
            <a:spLocks/>
          </p:cNvSpPr>
          <p:nvPr/>
        </p:nvSpPr>
        <p:spPr bwMode="auto">
          <a:xfrm>
            <a:off x="4376738" y="3551312"/>
            <a:ext cx="177800" cy="211137"/>
          </a:xfrm>
          <a:custGeom>
            <a:avLst/>
            <a:gdLst>
              <a:gd name="T0" fmla="*/ 2147483647 w 112"/>
              <a:gd name="T1" fmla="*/ 2147483647 h 133"/>
              <a:gd name="T2" fmla="*/ 2147483647 w 112"/>
              <a:gd name="T3" fmla="*/ 0 h 133"/>
              <a:gd name="T4" fmla="*/ 0 w 112"/>
              <a:gd name="T5" fmla="*/ 0 h 133"/>
              <a:gd name="T6" fmla="*/ 0 w 112"/>
              <a:gd name="T7" fmla="*/ 2147483647 h 133"/>
              <a:gd name="T8" fmla="*/ 0 w 112"/>
              <a:gd name="T9" fmla="*/ 2147483647 h 133"/>
              <a:gd name="T10" fmla="*/ 0 w 112"/>
              <a:gd name="T11" fmla="*/ 2147483647 h 133"/>
              <a:gd name="T12" fmla="*/ 2147483647 w 112"/>
              <a:gd name="T13" fmla="*/ 2147483647 h 133"/>
              <a:gd name="T14" fmla="*/ 2147483647 w 112"/>
              <a:gd name="T15" fmla="*/ 2147483647 h 133"/>
              <a:gd name="T16" fmla="*/ 2147483647 w 112"/>
              <a:gd name="T17" fmla="*/ 2147483647 h 133"/>
              <a:gd name="T18" fmla="*/ 2147483647 w 112"/>
              <a:gd name="T19" fmla="*/ 2147483647 h 133"/>
              <a:gd name="T20" fmla="*/ 2147483647 w 112"/>
              <a:gd name="T21" fmla="*/ 0 h 133"/>
              <a:gd name="T22" fmla="*/ 2147483647 w 112"/>
              <a:gd name="T23" fmla="*/ 0 h 133"/>
              <a:gd name="T24" fmla="*/ 2147483647 w 112"/>
              <a:gd name="T25" fmla="*/ 2147483647 h 133"/>
              <a:gd name="T26" fmla="*/ 2147483647 w 112"/>
              <a:gd name="T27" fmla="*/ 2147483647 h 133"/>
              <a:gd name="T28" fmla="*/ 2147483647 w 112"/>
              <a:gd name="T29" fmla="*/ 2147483647 h 133"/>
              <a:gd name="T30" fmla="*/ 2147483647 w 112"/>
              <a:gd name="T31" fmla="*/ 2147483647 h 133"/>
              <a:gd name="T32" fmla="*/ 2147483647 w 112"/>
              <a:gd name="T33" fmla="*/ 2147483647 h 133"/>
              <a:gd name="T34" fmla="*/ 2147483647 w 112"/>
              <a:gd name="T35" fmla="*/ 2147483647 h 133"/>
              <a:gd name="T36" fmla="*/ 2147483647 w 112"/>
              <a:gd name="T37" fmla="*/ 2147483647 h 133"/>
              <a:gd name="T38" fmla="*/ 2147483647 w 112"/>
              <a:gd name="T39" fmla="*/ 2147483647 h 133"/>
              <a:gd name="T40" fmla="*/ 2147483647 w 112"/>
              <a:gd name="T41" fmla="*/ 2147483647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33">
                <a:moveTo>
                  <a:pt x="111" y="1"/>
                </a:moveTo>
                <a:lnTo>
                  <a:pt x="111" y="0"/>
                </a:lnTo>
                <a:lnTo>
                  <a:pt x="0" y="0"/>
                </a:lnTo>
                <a:lnTo>
                  <a:pt x="0" y="1"/>
                </a:lnTo>
                <a:lnTo>
                  <a:pt x="0" y="132"/>
                </a:lnTo>
                <a:lnTo>
                  <a:pt x="0" y="133"/>
                </a:lnTo>
                <a:lnTo>
                  <a:pt x="111" y="133"/>
                </a:lnTo>
                <a:lnTo>
                  <a:pt x="112" y="133"/>
                </a:lnTo>
                <a:lnTo>
                  <a:pt x="112" y="132"/>
                </a:lnTo>
                <a:lnTo>
                  <a:pt x="112" y="1"/>
                </a:lnTo>
                <a:lnTo>
                  <a:pt x="112" y="0"/>
                </a:lnTo>
                <a:lnTo>
                  <a:pt x="111" y="0"/>
                </a:lnTo>
                <a:lnTo>
                  <a:pt x="111" y="1"/>
                </a:lnTo>
                <a:lnTo>
                  <a:pt x="111" y="131"/>
                </a:lnTo>
                <a:lnTo>
                  <a:pt x="1" y="131"/>
                </a:lnTo>
                <a:lnTo>
                  <a:pt x="1" y="1"/>
                </a:lnTo>
                <a:lnTo>
                  <a:pt x="1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53" name="Freeform 195">
            <a:extLst>
              <a:ext uri="{FF2B5EF4-FFF2-40B4-BE49-F238E27FC236}">
                <a16:creationId xmlns:a16="http://schemas.microsoft.com/office/drawing/2014/main" xmlns="" id="{A5584776-848F-4ECB-8125-66044692F5C8}"/>
              </a:ext>
            </a:extLst>
          </p:cNvPr>
          <p:cNvSpPr>
            <a:spLocks/>
          </p:cNvSpPr>
          <p:nvPr/>
        </p:nvSpPr>
        <p:spPr bwMode="auto">
          <a:xfrm>
            <a:off x="4171950" y="3437012"/>
            <a:ext cx="204788" cy="322262"/>
          </a:xfrm>
          <a:custGeom>
            <a:avLst/>
            <a:gdLst>
              <a:gd name="T0" fmla="*/ 2147483647 w 129"/>
              <a:gd name="T1" fmla="*/ 2147483647 h 203"/>
              <a:gd name="T2" fmla="*/ 0 w 129"/>
              <a:gd name="T3" fmla="*/ 0 h 203"/>
              <a:gd name="T4" fmla="*/ 0 w 129"/>
              <a:gd name="T5" fmla="*/ 2147483647 h 203"/>
              <a:gd name="T6" fmla="*/ 2147483647 w 129"/>
              <a:gd name="T7" fmla="*/ 2147483647 h 203"/>
              <a:gd name="T8" fmla="*/ 2147483647 w 129"/>
              <a:gd name="T9" fmla="*/ 2147483647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203">
                <a:moveTo>
                  <a:pt x="129" y="73"/>
                </a:moveTo>
                <a:lnTo>
                  <a:pt x="0" y="0"/>
                </a:lnTo>
                <a:lnTo>
                  <a:pt x="0" y="101"/>
                </a:lnTo>
                <a:lnTo>
                  <a:pt x="129" y="203"/>
                </a:lnTo>
                <a:lnTo>
                  <a:pt x="129" y="73"/>
                </a:lnTo>
                <a:close/>
              </a:path>
            </a:pathLst>
          </a:custGeom>
          <a:solidFill>
            <a:srgbClr val="D2C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54" name="Freeform 196">
            <a:extLst>
              <a:ext uri="{FF2B5EF4-FFF2-40B4-BE49-F238E27FC236}">
                <a16:creationId xmlns:a16="http://schemas.microsoft.com/office/drawing/2014/main" xmlns="" id="{866B1F3C-2792-4F9C-9AC7-71906F86353A}"/>
              </a:ext>
            </a:extLst>
          </p:cNvPr>
          <p:cNvSpPr>
            <a:spLocks/>
          </p:cNvSpPr>
          <p:nvPr/>
        </p:nvSpPr>
        <p:spPr bwMode="auto">
          <a:xfrm>
            <a:off x="4170363" y="3435424"/>
            <a:ext cx="207962" cy="327025"/>
          </a:xfrm>
          <a:custGeom>
            <a:avLst/>
            <a:gdLst>
              <a:gd name="T0" fmla="*/ 2147483647 w 1092"/>
              <a:gd name="T1" fmla="*/ 2147483647 h 1709"/>
              <a:gd name="T2" fmla="*/ 2147483647 w 1092"/>
              <a:gd name="T3" fmla="*/ 2147483647 h 1709"/>
              <a:gd name="T4" fmla="*/ 82872286 w 1092"/>
              <a:gd name="T5" fmla="*/ 0 h 1709"/>
              <a:gd name="T6" fmla="*/ 41454330 w 1092"/>
              <a:gd name="T7" fmla="*/ 0 h 1709"/>
              <a:gd name="T8" fmla="*/ 0 w 1092"/>
              <a:gd name="T9" fmla="*/ 35042001 h 1709"/>
              <a:gd name="T10" fmla="*/ 0 w 1092"/>
              <a:gd name="T11" fmla="*/ 2147483647 h 1709"/>
              <a:gd name="T12" fmla="*/ 41454330 w 1092"/>
              <a:gd name="T13" fmla="*/ 2147483647 h 1709"/>
              <a:gd name="T14" fmla="*/ 2147483647 w 1092"/>
              <a:gd name="T15" fmla="*/ 2147483647 h 1709"/>
              <a:gd name="T16" fmla="*/ 2147483647 w 1092"/>
              <a:gd name="T17" fmla="*/ 2147483647 h 1709"/>
              <a:gd name="T18" fmla="*/ 2147483647 w 1092"/>
              <a:gd name="T19" fmla="*/ 2147483647 h 1709"/>
              <a:gd name="T20" fmla="*/ 2147483647 w 1092"/>
              <a:gd name="T21" fmla="*/ 2147483647 h 1709"/>
              <a:gd name="T22" fmla="*/ 2147483647 w 1092"/>
              <a:gd name="T23" fmla="*/ 2147483647 h 1709"/>
              <a:gd name="T24" fmla="*/ 2147483647 w 1092"/>
              <a:gd name="T25" fmla="*/ 2147483647 h 1709"/>
              <a:gd name="T26" fmla="*/ 2147483647 w 1092"/>
              <a:gd name="T27" fmla="*/ 2147483647 h 1709"/>
              <a:gd name="T28" fmla="*/ 2147483647 w 1092"/>
              <a:gd name="T29" fmla="*/ 2147483647 h 1709"/>
              <a:gd name="T30" fmla="*/ 82872286 w 1092"/>
              <a:gd name="T31" fmla="*/ 2147483647 h 1709"/>
              <a:gd name="T32" fmla="*/ 82872286 w 1092"/>
              <a:gd name="T33" fmla="*/ 91102008 h 1709"/>
              <a:gd name="T34" fmla="*/ 2147483647 w 1092"/>
              <a:gd name="T35" fmla="*/ 2147483647 h 1709"/>
              <a:gd name="T36" fmla="*/ 2147483647 w 1092"/>
              <a:gd name="T37" fmla="*/ 2147483647 h 1709"/>
              <a:gd name="T38" fmla="*/ 2147483647 w 1092"/>
              <a:gd name="T39" fmla="*/ 2147483647 h 17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2" h="1709">
                <a:moveTo>
                  <a:pt x="1087" y="616"/>
                </a:moveTo>
                <a:cubicBezTo>
                  <a:pt x="1092" y="612"/>
                  <a:pt x="1092" y="612"/>
                  <a:pt x="1092" y="612"/>
                </a:cubicBezTo>
                <a:cubicBezTo>
                  <a:pt x="12" y="0"/>
                  <a:pt x="12" y="0"/>
                  <a:pt x="12" y="0"/>
                </a:cubicBezTo>
                <a:cubicBezTo>
                  <a:pt x="6" y="0"/>
                  <a:pt x="6" y="0"/>
                  <a:pt x="6" y="0"/>
                </a:cubicBezTo>
                <a:cubicBezTo>
                  <a:pt x="0" y="5"/>
                  <a:pt x="0" y="5"/>
                  <a:pt x="0" y="5"/>
                </a:cubicBezTo>
                <a:cubicBezTo>
                  <a:pt x="0" y="848"/>
                  <a:pt x="0" y="848"/>
                  <a:pt x="0" y="848"/>
                </a:cubicBezTo>
                <a:cubicBezTo>
                  <a:pt x="6" y="853"/>
                  <a:pt x="6" y="853"/>
                  <a:pt x="6" y="853"/>
                </a:cubicBezTo>
                <a:cubicBezTo>
                  <a:pt x="1087" y="1709"/>
                  <a:pt x="1087" y="1709"/>
                  <a:pt x="1087" y="1709"/>
                </a:cubicBezTo>
                <a:cubicBezTo>
                  <a:pt x="1092" y="1709"/>
                  <a:pt x="1092" y="1709"/>
                  <a:pt x="1092" y="1709"/>
                </a:cubicBezTo>
                <a:cubicBezTo>
                  <a:pt x="1092" y="1709"/>
                  <a:pt x="1092" y="1705"/>
                  <a:pt x="1092" y="1705"/>
                </a:cubicBezTo>
                <a:cubicBezTo>
                  <a:pt x="1092" y="616"/>
                  <a:pt x="1092" y="616"/>
                  <a:pt x="1092" y="616"/>
                </a:cubicBezTo>
                <a:cubicBezTo>
                  <a:pt x="1092" y="612"/>
                  <a:pt x="1092" y="612"/>
                  <a:pt x="1092" y="612"/>
                </a:cubicBezTo>
                <a:cubicBezTo>
                  <a:pt x="1087" y="616"/>
                  <a:pt x="1087" y="616"/>
                  <a:pt x="1087" y="616"/>
                </a:cubicBezTo>
                <a:cubicBezTo>
                  <a:pt x="1087" y="616"/>
                  <a:pt x="1087" y="616"/>
                  <a:pt x="1087" y="616"/>
                </a:cubicBezTo>
                <a:cubicBezTo>
                  <a:pt x="1087" y="1696"/>
                  <a:pt x="1087" y="1696"/>
                  <a:pt x="1087" y="1696"/>
                </a:cubicBezTo>
                <a:cubicBezTo>
                  <a:pt x="12" y="848"/>
                  <a:pt x="12" y="848"/>
                  <a:pt x="12" y="848"/>
                </a:cubicBezTo>
                <a:cubicBezTo>
                  <a:pt x="12" y="13"/>
                  <a:pt x="12" y="13"/>
                  <a:pt x="12" y="13"/>
                </a:cubicBezTo>
                <a:cubicBezTo>
                  <a:pt x="1087" y="621"/>
                  <a:pt x="1087" y="621"/>
                  <a:pt x="1087" y="621"/>
                </a:cubicBezTo>
                <a:cubicBezTo>
                  <a:pt x="1087" y="616"/>
                  <a:pt x="1087" y="616"/>
                  <a:pt x="1087" y="616"/>
                </a:cubicBezTo>
                <a:cubicBezTo>
                  <a:pt x="1087" y="616"/>
                  <a:pt x="1087" y="616"/>
                  <a:pt x="1087" y="61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355" name="Freeform 197">
            <a:extLst>
              <a:ext uri="{FF2B5EF4-FFF2-40B4-BE49-F238E27FC236}">
                <a16:creationId xmlns:a16="http://schemas.microsoft.com/office/drawing/2014/main" xmlns="" id="{DF957C52-1654-4CBC-9783-D64ED3037C23}"/>
              </a:ext>
            </a:extLst>
          </p:cNvPr>
          <p:cNvSpPr>
            <a:spLocks/>
          </p:cNvSpPr>
          <p:nvPr/>
        </p:nvSpPr>
        <p:spPr bwMode="auto">
          <a:xfrm>
            <a:off x="4187825" y="3460824"/>
            <a:ext cx="173038" cy="268288"/>
          </a:xfrm>
          <a:custGeom>
            <a:avLst/>
            <a:gdLst>
              <a:gd name="T0" fmla="*/ 0 w 908"/>
              <a:gd name="T1" fmla="*/ 2147483647 h 1408"/>
              <a:gd name="T2" fmla="*/ 2147483647 w 908"/>
              <a:gd name="T3" fmla="*/ 2147483647 h 1408"/>
              <a:gd name="T4" fmla="*/ 2147483647 w 908"/>
              <a:gd name="T5" fmla="*/ 2147483647 h 1408"/>
              <a:gd name="T6" fmla="*/ 0 w 908"/>
              <a:gd name="T7" fmla="*/ 0 h 1408"/>
              <a:gd name="T8" fmla="*/ 0 w 908"/>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8" h="1408">
                <a:moveTo>
                  <a:pt x="0" y="687"/>
                </a:moveTo>
                <a:cubicBezTo>
                  <a:pt x="39" y="717"/>
                  <a:pt x="692" y="1235"/>
                  <a:pt x="908" y="1408"/>
                </a:cubicBezTo>
                <a:cubicBezTo>
                  <a:pt x="908" y="1180"/>
                  <a:pt x="908" y="565"/>
                  <a:pt x="908" y="514"/>
                </a:cubicBezTo>
                <a:cubicBezTo>
                  <a:pt x="853" y="480"/>
                  <a:pt x="200" y="114"/>
                  <a:pt x="0" y="0"/>
                </a:cubicBezTo>
                <a:cubicBezTo>
                  <a:pt x="0" y="177"/>
                  <a:pt x="0" y="645"/>
                  <a:pt x="0" y="687"/>
                </a:cubicBezTo>
              </a:path>
            </a:pathLst>
          </a:custGeom>
          <a:solidFill>
            <a:srgbClr val="A0D2EF"/>
          </a:solidFill>
          <a:ln w="0">
            <a:solidFill>
              <a:srgbClr val="000000"/>
            </a:solidFill>
            <a:prstDash val="solid"/>
            <a:round/>
            <a:headEnd/>
            <a:tailEnd/>
          </a:ln>
        </p:spPr>
        <p:txBody>
          <a:bodyPr/>
          <a:lstStyle/>
          <a:p>
            <a:endParaRPr lang="ja-JP" altLang="en-US"/>
          </a:p>
        </p:txBody>
      </p:sp>
      <p:sp>
        <p:nvSpPr>
          <p:cNvPr id="13356" name="Freeform 198">
            <a:extLst>
              <a:ext uri="{FF2B5EF4-FFF2-40B4-BE49-F238E27FC236}">
                <a16:creationId xmlns:a16="http://schemas.microsoft.com/office/drawing/2014/main" xmlns="" id="{C8D277E4-701E-4BAB-9115-0624DE11F8DC}"/>
              </a:ext>
            </a:extLst>
          </p:cNvPr>
          <p:cNvSpPr>
            <a:spLocks/>
          </p:cNvSpPr>
          <p:nvPr/>
        </p:nvSpPr>
        <p:spPr bwMode="auto">
          <a:xfrm>
            <a:off x="4171950" y="3437012"/>
            <a:ext cx="382588" cy="115887"/>
          </a:xfrm>
          <a:custGeom>
            <a:avLst/>
            <a:gdLst>
              <a:gd name="T0" fmla="*/ 2147483647 w 241"/>
              <a:gd name="T1" fmla="*/ 0 h 73"/>
              <a:gd name="T2" fmla="*/ 0 w 241"/>
              <a:gd name="T3" fmla="*/ 0 h 73"/>
              <a:gd name="T4" fmla="*/ 2147483647 w 241"/>
              <a:gd name="T5" fmla="*/ 2147483647 h 73"/>
              <a:gd name="T6" fmla="*/ 2147483647 w 241"/>
              <a:gd name="T7" fmla="*/ 2147483647 h 73"/>
              <a:gd name="T8" fmla="*/ 2147483647 w 241"/>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73">
                <a:moveTo>
                  <a:pt x="77" y="0"/>
                </a:moveTo>
                <a:lnTo>
                  <a:pt x="0" y="0"/>
                </a:lnTo>
                <a:lnTo>
                  <a:pt x="129" y="73"/>
                </a:lnTo>
                <a:lnTo>
                  <a:pt x="241" y="73"/>
                </a:lnTo>
                <a:lnTo>
                  <a:pt x="77" y="0"/>
                </a:lnTo>
                <a:close/>
              </a:path>
            </a:pathLst>
          </a:custGeom>
          <a:solidFill>
            <a:srgbClr val="E7E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57" name="Freeform 199">
            <a:extLst>
              <a:ext uri="{FF2B5EF4-FFF2-40B4-BE49-F238E27FC236}">
                <a16:creationId xmlns:a16="http://schemas.microsoft.com/office/drawing/2014/main" xmlns="" id="{4C04686A-5CBF-45C1-9C8B-65B0929CF924}"/>
              </a:ext>
            </a:extLst>
          </p:cNvPr>
          <p:cNvSpPr>
            <a:spLocks/>
          </p:cNvSpPr>
          <p:nvPr/>
        </p:nvSpPr>
        <p:spPr bwMode="auto">
          <a:xfrm>
            <a:off x="4170363" y="3435424"/>
            <a:ext cx="384175" cy="117475"/>
          </a:xfrm>
          <a:custGeom>
            <a:avLst/>
            <a:gdLst>
              <a:gd name="T0" fmla="*/ 2147483647 w 2017"/>
              <a:gd name="T1" fmla="*/ 34510994 h 617"/>
              <a:gd name="T2" fmla="*/ 2147483647 w 2017"/>
              <a:gd name="T3" fmla="*/ 0 h 617"/>
              <a:gd name="T4" fmla="*/ 41466139 w 2017"/>
              <a:gd name="T5" fmla="*/ 0 h 617"/>
              <a:gd name="T6" fmla="*/ 41466139 w 2017"/>
              <a:gd name="T7" fmla="*/ 0 h 617"/>
              <a:gd name="T8" fmla="*/ 41466139 w 2017"/>
              <a:gd name="T9" fmla="*/ 34510994 h 617"/>
              <a:gd name="T10" fmla="*/ 2147483647 w 2017"/>
              <a:gd name="T11" fmla="*/ 2147483647 h 617"/>
              <a:gd name="T12" fmla="*/ 2147483647 w 2017"/>
              <a:gd name="T13" fmla="*/ 2147483647 h 617"/>
              <a:gd name="T14" fmla="*/ 2147483647 w 2017"/>
              <a:gd name="T15" fmla="*/ 2147483647 h 617"/>
              <a:gd name="T16" fmla="*/ 2147483647 w 2017"/>
              <a:gd name="T17" fmla="*/ 2147483647 h 617"/>
              <a:gd name="T18" fmla="*/ 2147483647 w 2017"/>
              <a:gd name="T19" fmla="*/ 2147483647 h 617"/>
              <a:gd name="T20" fmla="*/ 2147483647 w 2017"/>
              <a:gd name="T21" fmla="*/ 0 h 617"/>
              <a:gd name="T22" fmla="*/ 2147483647 w 2017"/>
              <a:gd name="T23" fmla="*/ 0 h 617"/>
              <a:gd name="T24" fmla="*/ 2147483647 w 2017"/>
              <a:gd name="T25" fmla="*/ 34510994 h 617"/>
              <a:gd name="T26" fmla="*/ 2147483647 w 2017"/>
              <a:gd name="T27" fmla="*/ 62134374 h 617"/>
              <a:gd name="T28" fmla="*/ 2147483647 w 2017"/>
              <a:gd name="T29" fmla="*/ 2147483647 h 617"/>
              <a:gd name="T30" fmla="*/ 2147483647 w 2017"/>
              <a:gd name="T31" fmla="*/ 2147483647 h 617"/>
              <a:gd name="T32" fmla="*/ 158935121 w 2017"/>
              <a:gd name="T33" fmla="*/ 62134374 h 617"/>
              <a:gd name="T34" fmla="*/ 2147483647 w 2017"/>
              <a:gd name="T35" fmla="*/ 62134374 h 617"/>
              <a:gd name="T36" fmla="*/ 2147483647 w 2017"/>
              <a:gd name="T37" fmla="*/ 34510994 h 617"/>
              <a:gd name="T38" fmla="*/ 2147483647 w 2017"/>
              <a:gd name="T39" fmla="*/ 62134374 h 617"/>
              <a:gd name="T40" fmla="*/ 2147483647 w 2017"/>
              <a:gd name="T41" fmla="*/ 34510994 h 6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7" h="617">
                <a:moveTo>
                  <a:pt x="645" y="5"/>
                </a:moveTo>
                <a:cubicBezTo>
                  <a:pt x="645" y="0"/>
                  <a:pt x="645" y="0"/>
                  <a:pt x="645" y="0"/>
                </a:cubicBezTo>
                <a:cubicBezTo>
                  <a:pt x="6" y="0"/>
                  <a:pt x="6" y="0"/>
                  <a:pt x="6" y="0"/>
                </a:cubicBezTo>
                <a:cubicBezTo>
                  <a:pt x="6" y="0"/>
                  <a:pt x="6" y="0"/>
                  <a:pt x="6" y="0"/>
                </a:cubicBezTo>
                <a:cubicBezTo>
                  <a:pt x="0" y="5"/>
                  <a:pt x="6" y="5"/>
                  <a:pt x="6" y="5"/>
                </a:cubicBezTo>
                <a:cubicBezTo>
                  <a:pt x="1080" y="617"/>
                  <a:pt x="1080" y="617"/>
                  <a:pt x="1080" y="617"/>
                </a:cubicBezTo>
                <a:cubicBezTo>
                  <a:pt x="1080" y="617"/>
                  <a:pt x="1080" y="617"/>
                  <a:pt x="1080" y="617"/>
                </a:cubicBezTo>
                <a:cubicBezTo>
                  <a:pt x="2012" y="617"/>
                  <a:pt x="2012" y="617"/>
                  <a:pt x="2012" y="617"/>
                </a:cubicBezTo>
                <a:cubicBezTo>
                  <a:pt x="2012" y="617"/>
                  <a:pt x="2017" y="617"/>
                  <a:pt x="2017" y="613"/>
                </a:cubicBezTo>
                <a:cubicBezTo>
                  <a:pt x="2017" y="613"/>
                  <a:pt x="2017" y="613"/>
                  <a:pt x="2012" y="609"/>
                </a:cubicBezTo>
                <a:cubicBezTo>
                  <a:pt x="651" y="0"/>
                  <a:pt x="651" y="0"/>
                  <a:pt x="651" y="0"/>
                </a:cubicBezTo>
                <a:cubicBezTo>
                  <a:pt x="645" y="0"/>
                  <a:pt x="645" y="0"/>
                  <a:pt x="645" y="0"/>
                </a:cubicBezTo>
                <a:cubicBezTo>
                  <a:pt x="645" y="5"/>
                  <a:pt x="645" y="5"/>
                  <a:pt x="645" y="5"/>
                </a:cubicBezTo>
                <a:cubicBezTo>
                  <a:pt x="645" y="9"/>
                  <a:pt x="645" y="9"/>
                  <a:pt x="645" y="9"/>
                </a:cubicBezTo>
                <a:cubicBezTo>
                  <a:pt x="1990" y="609"/>
                  <a:pt x="1990" y="609"/>
                  <a:pt x="1990" y="609"/>
                </a:cubicBezTo>
                <a:cubicBezTo>
                  <a:pt x="1086" y="609"/>
                  <a:pt x="1086" y="609"/>
                  <a:pt x="1086" y="609"/>
                </a:cubicBezTo>
                <a:cubicBezTo>
                  <a:pt x="23" y="9"/>
                  <a:pt x="23" y="9"/>
                  <a:pt x="23" y="9"/>
                </a:cubicBezTo>
                <a:cubicBezTo>
                  <a:pt x="645" y="9"/>
                  <a:pt x="645" y="9"/>
                  <a:pt x="645" y="9"/>
                </a:cubicBezTo>
                <a:cubicBezTo>
                  <a:pt x="645" y="5"/>
                  <a:pt x="645" y="5"/>
                  <a:pt x="645" y="5"/>
                </a:cubicBezTo>
                <a:cubicBezTo>
                  <a:pt x="645" y="9"/>
                  <a:pt x="645" y="9"/>
                  <a:pt x="645" y="9"/>
                </a:cubicBezTo>
                <a:lnTo>
                  <a:pt x="645" y="5"/>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3358" name="Freeform 200">
            <a:extLst>
              <a:ext uri="{FF2B5EF4-FFF2-40B4-BE49-F238E27FC236}">
                <a16:creationId xmlns:a16="http://schemas.microsoft.com/office/drawing/2014/main" xmlns="" id="{9FE58127-2492-4550-9981-6E1A7B34405B}"/>
              </a:ext>
            </a:extLst>
          </p:cNvPr>
          <p:cNvSpPr>
            <a:spLocks/>
          </p:cNvSpPr>
          <p:nvPr/>
        </p:nvSpPr>
        <p:spPr bwMode="auto">
          <a:xfrm>
            <a:off x="4186238" y="3459237"/>
            <a:ext cx="4762" cy="133350"/>
          </a:xfrm>
          <a:custGeom>
            <a:avLst/>
            <a:gdLst>
              <a:gd name="T0" fmla="*/ 0 w 25"/>
              <a:gd name="T1" fmla="*/ 62237874 h 700"/>
              <a:gd name="T2" fmla="*/ 0 w 25"/>
              <a:gd name="T3" fmla="*/ 2147483647 h 700"/>
              <a:gd name="T4" fmla="*/ 82942040 w 25"/>
              <a:gd name="T5" fmla="*/ 2147483647 h 700"/>
              <a:gd name="T6" fmla="*/ 172777932 w 25"/>
              <a:gd name="T7" fmla="*/ 2147483647 h 700"/>
              <a:gd name="T8" fmla="*/ 172777932 w 25"/>
              <a:gd name="T9" fmla="*/ 62237874 h 700"/>
              <a:gd name="T10" fmla="*/ 82942040 w 25"/>
              <a:gd name="T11" fmla="*/ 0 h 700"/>
              <a:gd name="T12" fmla="*/ 0 w 25"/>
              <a:gd name="T13" fmla="*/ 62237874 h 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700">
                <a:moveTo>
                  <a:pt x="0" y="9"/>
                </a:moveTo>
                <a:cubicBezTo>
                  <a:pt x="0" y="692"/>
                  <a:pt x="0" y="692"/>
                  <a:pt x="0" y="692"/>
                </a:cubicBezTo>
                <a:cubicBezTo>
                  <a:pt x="0" y="696"/>
                  <a:pt x="6" y="700"/>
                  <a:pt x="12" y="700"/>
                </a:cubicBezTo>
                <a:cubicBezTo>
                  <a:pt x="19" y="700"/>
                  <a:pt x="25" y="696"/>
                  <a:pt x="25" y="692"/>
                </a:cubicBezTo>
                <a:cubicBezTo>
                  <a:pt x="25" y="9"/>
                  <a:pt x="25" y="9"/>
                  <a:pt x="25" y="9"/>
                </a:cubicBezTo>
                <a:cubicBezTo>
                  <a:pt x="25" y="5"/>
                  <a:pt x="19" y="0"/>
                  <a:pt x="12" y="0"/>
                </a:cubicBezTo>
                <a:cubicBezTo>
                  <a:pt x="6" y="0"/>
                  <a:pt x="0" y="5"/>
                  <a:pt x="0" y="9"/>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3359" name="Freeform 201">
            <a:extLst>
              <a:ext uri="{FF2B5EF4-FFF2-40B4-BE49-F238E27FC236}">
                <a16:creationId xmlns:a16="http://schemas.microsoft.com/office/drawing/2014/main" xmlns="" id="{E30C398C-4A91-4F25-91D4-3BDA4217CD0A}"/>
              </a:ext>
            </a:extLst>
          </p:cNvPr>
          <p:cNvSpPr>
            <a:spLocks/>
          </p:cNvSpPr>
          <p:nvPr/>
        </p:nvSpPr>
        <p:spPr bwMode="auto">
          <a:xfrm>
            <a:off x="4221163" y="3478287"/>
            <a:ext cx="3175" cy="142875"/>
          </a:xfrm>
          <a:custGeom>
            <a:avLst/>
            <a:gdLst>
              <a:gd name="T0" fmla="*/ 0 w 17"/>
              <a:gd name="T1" fmla="*/ 62237874 h 750"/>
              <a:gd name="T2" fmla="*/ 0 w 17"/>
              <a:gd name="T3" fmla="*/ 2147483647 h 750"/>
              <a:gd name="T4" fmla="*/ 52112209 w 17"/>
              <a:gd name="T5" fmla="*/ 2147483647 h 750"/>
              <a:gd name="T6" fmla="*/ 110747362 w 17"/>
              <a:gd name="T7" fmla="*/ 2147483647 h 750"/>
              <a:gd name="T8" fmla="*/ 110747362 w 17"/>
              <a:gd name="T9" fmla="*/ 62237874 h 750"/>
              <a:gd name="T10" fmla="*/ 52112209 w 17"/>
              <a:gd name="T11" fmla="*/ 0 h 750"/>
              <a:gd name="T12" fmla="*/ 0 w 17"/>
              <a:gd name="T13" fmla="*/ 62237874 h 7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50">
                <a:moveTo>
                  <a:pt x="0" y="9"/>
                </a:moveTo>
                <a:cubicBezTo>
                  <a:pt x="0" y="742"/>
                  <a:pt x="0" y="742"/>
                  <a:pt x="0" y="742"/>
                </a:cubicBezTo>
                <a:cubicBezTo>
                  <a:pt x="0" y="746"/>
                  <a:pt x="4" y="750"/>
                  <a:pt x="8" y="750"/>
                </a:cubicBezTo>
                <a:cubicBezTo>
                  <a:pt x="13" y="750"/>
                  <a:pt x="17" y="746"/>
                  <a:pt x="17" y="742"/>
                </a:cubicBezTo>
                <a:cubicBezTo>
                  <a:pt x="17" y="9"/>
                  <a:pt x="17" y="9"/>
                  <a:pt x="17" y="9"/>
                </a:cubicBezTo>
                <a:cubicBezTo>
                  <a:pt x="17" y="5"/>
                  <a:pt x="13" y="0"/>
                  <a:pt x="8" y="0"/>
                </a:cubicBezTo>
                <a:cubicBezTo>
                  <a:pt x="4" y="0"/>
                  <a:pt x="0" y="5"/>
                  <a:pt x="0" y="9"/>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3360" name="Freeform 202">
            <a:extLst>
              <a:ext uri="{FF2B5EF4-FFF2-40B4-BE49-F238E27FC236}">
                <a16:creationId xmlns:a16="http://schemas.microsoft.com/office/drawing/2014/main" xmlns="" id="{97401160-83EE-4A5D-94BD-91BCC1F59A14}"/>
              </a:ext>
            </a:extLst>
          </p:cNvPr>
          <p:cNvSpPr>
            <a:spLocks/>
          </p:cNvSpPr>
          <p:nvPr/>
        </p:nvSpPr>
        <p:spPr bwMode="auto">
          <a:xfrm>
            <a:off x="4256088" y="3498924"/>
            <a:ext cx="3175" cy="149225"/>
          </a:xfrm>
          <a:custGeom>
            <a:avLst/>
            <a:gdLst>
              <a:gd name="T0" fmla="*/ 0 w 17"/>
              <a:gd name="T1" fmla="*/ 27676759 h 783"/>
              <a:gd name="T2" fmla="*/ 0 w 17"/>
              <a:gd name="T3" fmla="*/ 2147483647 h 783"/>
              <a:gd name="T4" fmla="*/ 39101619 w 17"/>
              <a:gd name="T5" fmla="*/ 2147483647 h 783"/>
              <a:gd name="T6" fmla="*/ 110747362 w 17"/>
              <a:gd name="T7" fmla="*/ 2147483647 h 783"/>
              <a:gd name="T8" fmla="*/ 110747362 w 17"/>
              <a:gd name="T9" fmla="*/ 27676759 h 783"/>
              <a:gd name="T10" fmla="*/ 39101619 w 17"/>
              <a:gd name="T11" fmla="*/ 0 h 783"/>
              <a:gd name="T12" fmla="*/ 0 w 17"/>
              <a:gd name="T13" fmla="*/ 27676759 h 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83">
                <a:moveTo>
                  <a:pt x="0" y="4"/>
                </a:moveTo>
                <a:cubicBezTo>
                  <a:pt x="0" y="775"/>
                  <a:pt x="0" y="775"/>
                  <a:pt x="0" y="775"/>
                </a:cubicBezTo>
                <a:cubicBezTo>
                  <a:pt x="0" y="779"/>
                  <a:pt x="0" y="783"/>
                  <a:pt x="6" y="783"/>
                </a:cubicBezTo>
                <a:cubicBezTo>
                  <a:pt x="17" y="783"/>
                  <a:pt x="17" y="779"/>
                  <a:pt x="17" y="775"/>
                </a:cubicBezTo>
                <a:cubicBezTo>
                  <a:pt x="17" y="4"/>
                  <a:pt x="17" y="4"/>
                  <a:pt x="17" y="4"/>
                </a:cubicBezTo>
                <a:cubicBezTo>
                  <a:pt x="17" y="0"/>
                  <a:pt x="17" y="0"/>
                  <a:pt x="6" y="0"/>
                </a:cubicBezTo>
                <a:cubicBezTo>
                  <a:pt x="0" y="0"/>
                  <a:pt x="0" y="0"/>
                  <a:pt x="0" y="4"/>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3361" name="Freeform 203">
            <a:extLst>
              <a:ext uri="{FF2B5EF4-FFF2-40B4-BE49-F238E27FC236}">
                <a16:creationId xmlns:a16="http://schemas.microsoft.com/office/drawing/2014/main" xmlns="" id="{0D374206-0938-48C4-B899-D3B5285643E6}"/>
              </a:ext>
            </a:extLst>
          </p:cNvPr>
          <p:cNvSpPr>
            <a:spLocks/>
          </p:cNvSpPr>
          <p:nvPr/>
        </p:nvSpPr>
        <p:spPr bwMode="auto">
          <a:xfrm>
            <a:off x="4289425" y="3517974"/>
            <a:ext cx="3175" cy="157163"/>
          </a:xfrm>
          <a:custGeom>
            <a:avLst/>
            <a:gdLst>
              <a:gd name="T0" fmla="*/ 0 w 17"/>
              <a:gd name="T1" fmla="*/ 55306707 h 825"/>
              <a:gd name="T2" fmla="*/ 0 w 17"/>
              <a:gd name="T3" fmla="*/ 2147483647 h 825"/>
              <a:gd name="T4" fmla="*/ 58634966 w 17"/>
              <a:gd name="T5" fmla="*/ 2147483647 h 825"/>
              <a:gd name="T6" fmla="*/ 110747362 w 17"/>
              <a:gd name="T7" fmla="*/ 2147483647 h 825"/>
              <a:gd name="T8" fmla="*/ 110747362 w 17"/>
              <a:gd name="T9" fmla="*/ 55306707 h 825"/>
              <a:gd name="T10" fmla="*/ 58634966 w 17"/>
              <a:gd name="T11" fmla="*/ 0 h 825"/>
              <a:gd name="T12" fmla="*/ 0 w 17"/>
              <a:gd name="T13" fmla="*/ 55306707 h 8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825">
                <a:moveTo>
                  <a:pt x="0" y="8"/>
                </a:moveTo>
                <a:cubicBezTo>
                  <a:pt x="0" y="816"/>
                  <a:pt x="0" y="816"/>
                  <a:pt x="0" y="816"/>
                </a:cubicBezTo>
                <a:cubicBezTo>
                  <a:pt x="0" y="821"/>
                  <a:pt x="5" y="825"/>
                  <a:pt x="9" y="825"/>
                </a:cubicBezTo>
                <a:cubicBezTo>
                  <a:pt x="13" y="825"/>
                  <a:pt x="17" y="821"/>
                  <a:pt x="17" y="816"/>
                </a:cubicBezTo>
                <a:cubicBezTo>
                  <a:pt x="17" y="8"/>
                  <a:pt x="17" y="8"/>
                  <a:pt x="17" y="8"/>
                </a:cubicBezTo>
                <a:cubicBezTo>
                  <a:pt x="17" y="4"/>
                  <a:pt x="13" y="0"/>
                  <a:pt x="9" y="0"/>
                </a:cubicBezTo>
                <a:cubicBezTo>
                  <a:pt x="5" y="0"/>
                  <a:pt x="0" y="4"/>
                  <a:pt x="0" y="8"/>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3362" name="Freeform 204">
            <a:extLst>
              <a:ext uri="{FF2B5EF4-FFF2-40B4-BE49-F238E27FC236}">
                <a16:creationId xmlns:a16="http://schemas.microsoft.com/office/drawing/2014/main" xmlns="" id="{C2FACED1-6BDB-4A01-85F6-B4DCC3982734}"/>
              </a:ext>
            </a:extLst>
          </p:cNvPr>
          <p:cNvSpPr>
            <a:spLocks/>
          </p:cNvSpPr>
          <p:nvPr/>
        </p:nvSpPr>
        <p:spPr bwMode="auto">
          <a:xfrm>
            <a:off x="4322763" y="3538612"/>
            <a:ext cx="4762" cy="163512"/>
          </a:xfrm>
          <a:custGeom>
            <a:avLst/>
            <a:gdLst>
              <a:gd name="T0" fmla="*/ 0 w 25"/>
              <a:gd name="T1" fmla="*/ 27674501 h 858"/>
              <a:gd name="T2" fmla="*/ 0 w 25"/>
              <a:gd name="T3" fmla="*/ 2147483647 h 858"/>
              <a:gd name="T4" fmla="*/ 89835701 w 25"/>
              <a:gd name="T5" fmla="*/ 2147483647 h 858"/>
              <a:gd name="T6" fmla="*/ 172777932 w 25"/>
              <a:gd name="T7" fmla="*/ 2147483647 h 858"/>
              <a:gd name="T8" fmla="*/ 172777932 w 25"/>
              <a:gd name="T9" fmla="*/ 27674501 h 858"/>
              <a:gd name="T10" fmla="*/ 89835701 w 25"/>
              <a:gd name="T11" fmla="*/ 0 h 858"/>
              <a:gd name="T12" fmla="*/ 0 w 25"/>
              <a:gd name="T13" fmla="*/ 27674501 h 8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858">
                <a:moveTo>
                  <a:pt x="0" y="4"/>
                </a:moveTo>
                <a:cubicBezTo>
                  <a:pt x="0" y="854"/>
                  <a:pt x="0" y="854"/>
                  <a:pt x="0" y="854"/>
                </a:cubicBezTo>
                <a:cubicBezTo>
                  <a:pt x="0" y="858"/>
                  <a:pt x="7" y="858"/>
                  <a:pt x="13" y="858"/>
                </a:cubicBezTo>
                <a:cubicBezTo>
                  <a:pt x="19" y="858"/>
                  <a:pt x="25" y="858"/>
                  <a:pt x="25" y="854"/>
                </a:cubicBezTo>
                <a:cubicBezTo>
                  <a:pt x="25" y="4"/>
                  <a:pt x="25" y="4"/>
                  <a:pt x="25" y="4"/>
                </a:cubicBezTo>
                <a:cubicBezTo>
                  <a:pt x="25" y="0"/>
                  <a:pt x="19" y="0"/>
                  <a:pt x="13" y="0"/>
                </a:cubicBezTo>
                <a:cubicBezTo>
                  <a:pt x="7" y="0"/>
                  <a:pt x="0" y="0"/>
                  <a:pt x="0" y="4"/>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3363" name="Freeform 205">
            <a:extLst>
              <a:ext uri="{FF2B5EF4-FFF2-40B4-BE49-F238E27FC236}">
                <a16:creationId xmlns:a16="http://schemas.microsoft.com/office/drawing/2014/main" xmlns="" id="{AC953572-A1A9-487B-B62C-39D2477D22AC}"/>
              </a:ext>
            </a:extLst>
          </p:cNvPr>
          <p:cNvSpPr>
            <a:spLocks/>
          </p:cNvSpPr>
          <p:nvPr/>
        </p:nvSpPr>
        <p:spPr bwMode="auto">
          <a:xfrm>
            <a:off x="4359275" y="3557662"/>
            <a:ext cx="3175" cy="173037"/>
          </a:xfrm>
          <a:custGeom>
            <a:avLst/>
            <a:gdLst>
              <a:gd name="T0" fmla="*/ 0 w 17"/>
              <a:gd name="T1" fmla="*/ 62283029 h 908"/>
              <a:gd name="T2" fmla="*/ 0 w 17"/>
              <a:gd name="T3" fmla="*/ 2147483647 h 908"/>
              <a:gd name="T4" fmla="*/ 52112209 w 17"/>
              <a:gd name="T5" fmla="*/ 2147483647 h 908"/>
              <a:gd name="T6" fmla="*/ 110747362 w 17"/>
              <a:gd name="T7" fmla="*/ 2147483647 h 908"/>
              <a:gd name="T8" fmla="*/ 110747362 w 17"/>
              <a:gd name="T9" fmla="*/ 62283029 h 908"/>
              <a:gd name="T10" fmla="*/ 52112209 w 17"/>
              <a:gd name="T11" fmla="*/ 0 h 908"/>
              <a:gd name="T12" fmla="*/ 0 w 17"/>
              <a:gd name="T13" fmla="*/ 62283029 h 9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08">
                <a:moveTo>
                  <a:pt x="0" y="9"/>
                </a:moveTo>
                <a:cubicBezTo>
                  <a:pt x="0" y="904"/>
                  <a:pt x="0" y="904"/>
                  <a:pt x="0" y="904"/>
                </a:cubicBezTo>
                <a:cubicBezTo>
                  <a:pt x="0" y="908"/>
                  <a:pt x="4" y="908"/>
                  <a:pt x="8" y="908"/>
                </a:cubicBezTo>
                <a:cubicBezTo>
                  <a:pt x="13" y="908"/>
                  <a:pt x="17" y="908"/>
                  <a:pt x="17" y="904"/>
                </a:cubicBezTo>
                <a:cubicBezTo>
                  <a:pt x="17" y="9"/>
                  <a:pt x="17" y="9"/>
                  <a:pt x="17" y="9"/>
                </a:cubicBezTo>
                <a:cubicBezTo>
                  <a:pt x="17" y="4"/>
                  <a:pt x="13" y="0"/>
                  <a:pt x="8" y="0"/>
                </a:cubicBezTo>
                <a:cubicBezTo>
                  <a:pt x="4" y="0"/>
                  <a:pt x="0" y="4"/>
                  <a:pt x="0" y="9"/>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3364" name="Freeform 206">
            <a:extLst>
              <a:ext uri="{FF2B5EF4-FFF2-40B4-BE49-F238E27FC236}">
                <a16:creationId xmlns:a16="http://schemas.microsoft.com/office/drawing/2014/main" xmlns="" id="{8C900574-F4B9-4D50-A4B1-715B94694320}"/>
              </a:ext>
            </a:extLst>
          </p:cNvPr>
          <p:cNvSpPr>
            <a:spLocks/>
          </p:cNvSpPr>
          <p:nvPr/>
        </p:nvSpPr>
        <p:spPr bwMode="auto">
          <a:xfrm>
            <a:off x="4187825" y="3460824"/>
            <a:ext cx="174625" cy="98425"/>
          </a:xfrm>
          <a:custGeom>
            <a:avLst/>
            <a:gdLst>
              <a:gd name="T0" fmla="*/ 0 w 110"/>
              <a:gd name="T1" fmla="*/ 2147483647 h 62"/>
              <a:gd name="T2" fmla="*/ 2147483647 w 110"/>
              <a:gd name="T3" fmla="*/ 2147483647 h 62"/>
              <a:gd name="T4" fmla="*/ 2147483647 w 110"/>
              <a:gd name="T5" fmla="*/ 2147483647 h 62"/>
              <a:gd name="T6" fmla="*/ 2147483647 w 110"/>
              <a:gd name="T7" fmla="*/ 0 h 62"/>
              <a:gd name="T8" fmla="*/ 0 w 110"/>
              <a:gd name="T9" fmla="*/ 214748364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62">
                <a:moveTo>
                  <a:pt x="0" y="1"/>
                </a:moveTo>
                <a:lnTo>
                  <a:pt x="109" y="62"/>
                </a:lnTo>
                <a:lnTo>
                  <a:pt x="110" y="61"/>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65" name="Freeform 207">
            <a:extLst>
              <a:ext uri="{FF2B5EF4-FFF2-40B4-BE49-F238E27FC236}">
                <a16:creationId xmlns:a16="http://schemas.microsoft.com/office/drawing/2014/main" xmlns="" id="{9CB4675A-5173-44E9-B0C0-80FCCD6CC087}"/>
              </a:ext>
            </a:extLst>
          </p:cNvPr>
          <p:cNvSpPr>
            <a:spLocks/>
          </p:cNvSpPr>
          <p:nvPr/>
        </p:nvSpPr>
        <p:spPr bwMode="auto">
          <a:xfrm>
            <a:off x="4187825" y="3486224"/>
            <a:ext cx="174625" cy="106363"/>
          </a:xfrm>
          <a:custGeom>
            <a:avLst/>
            <a:gdLst>
              <a:gd name="T0" fmla="*/ 0 w 110"/>
              <a:gd name="T1" fmla="*/ 2147483647 h 67"/>
              <a:gd name="T2" fmla="*/ 2147483647 w 110"/>
              <a:gd name="T3" fmla="*/ 2147483647 h 67"/>
              <a:gd name="T4" fmla="*/ 2147483647 w 110"/>
              <a:gd name="T5" fmla="*/ 2147483647 h 67"/>
              <a:gd name="T6" fmla="*/ 2147483647 w 110"/>
              <a:gd name="T7" fmla="*/ 0 h 67"/>
              <a:gd name="T8" fmla="*/ 0 w 110"/>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67">
                <a:moveTo>
                  <a:pt x="0" y="1"/>
                </a:moveTo>
                <a:lnTo>
                  <a:pt x="109" y="67"/>
                </a:lnTo>
                <a:lnTo>
                  <a:pt x="110" y="66"/>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66" name="Freeform 208">
            <a:extLst>
              <a:ext uri="{FF2B5EF4-FFF2-40B4-BE49-F238E27FC236}">
                <a16:creationId xmlns:a16="http://schemas.microsoft.com/office/drawing/2014/main" xmlns="" id="{1B51425C-FDE8-4176-83EC-FBB052770B76}"/>
              </a:ext>
            </a:extLst>
          </p:cNvPr>
          <p:cNvSpPr>
            <a:spLocks/>
          </p:cNvSpPr>
          <p:nvPr/>
        </p:nvSpPr>
        <p:spPr bwMode="auto">
          <a:xfrm>
            <a:off x="4187825" y="3511624"/>
            <a:ext cx="174625" cy="115888"/>
          </a:xfrm>
          <a:custGeom>
            <a:avLst/>
            <a:gdLst>
              <a:gd name="T0" fmla="*/ 0 w 110"/>
              <a:gd name="T1" fmla="*/ 2147483647 h 73"/>
              <a:gd name="T2" fmla="*/ 2147483647 w 110"/>
              <a:gd name="T3" fmla="*/ 2147483647 h 73"/>
              <a:gd name="T4" fmla="*/ 2147483647 w 110"/>
              <a:gd name="T5" fmla="*/ 2147483647 h 73"/>
              <a:gd name="T6" fmla="*/ 2147483647 w 110"/>
              <a:gd name="T7" fmla="*/ 0 h 73"/>
              <a:gd name="T8" fmla="*/ 0 w 110"/>
              <a:gd name="T9" fmla="*/ 2147483647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3">
                <a:moveTo>
                  <a:pt x="0" y="1"/>
                </a:moveTo>
                <a:lnTo>
                  <a:pt x="109" y="73"/>
                </a:lnTo>
                <a:lnTo>
                  <a:pt x="110" y="73"/>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67" name="Freeform 209">
            <a:extLst>
              <a:ext uri="{FF2B5EF4-FFF2-40B4-BE49-F238E27FC236}">
                <a16:creationId xmlns:a16="http://schemas.microsoft.com/office/drawing/2014/main" xmlns="" id="{DAD0231A-796B-4212-AE18-2AE4092012ED}"/>
              </a:ext>
            </a:extLst>
          </p:cNvPr>
          <p:cNvSpPr>
            <a:spLocks/>
          </p:cNvSpPr>
          <p:nvPr/>
        </p:nvSpPr>
        <p:spPr bwMode="auto">
          <a:xfrm>
            <a:off x="4187825" y="3538612"/>
            <a:ext cx="174625" cy="122237"/>
          </a:xfrm>
          <a:custGeom>
            <a:avLst/>
            <a:gdLst>
              <a:gd name="T0" fmla="*/ 0 w 110"/>
              <a:gd name="T1" fmla="*/ 2147483647 h 77"/>
              <a:gd name="T2" fmla="*/ 2147483647 w 110"/>
              <a:gd name="T3" fmla="*/ 2147483647 h 77"/>
              <a:gd name="T4" fmla="*/ 2147483647 w 110"/>
              <a:gd name="T5" fmla="*/ 2147483647 h 77"/>
              <a:gd name="T6" fmla="*/ 2147483647 w 110"/>
              <a:gd name="T7" fmla="*/ 0 h 77"/>
              <a:gd name="T8" fmla="*/ 0 w 110"/>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7">
                <a:moveTo>
                  <a:pt x="0" y="1"/>
                </a:moveTo>
                <a:lnTo>
                  <a:pt x="109" y="77"/>
                </a:lnTo>
                <a:lnTo>
                  <a:pt x="110" y="76"/>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68" name="Freeform 210">
            <a:extLst>
              <a:ext uri="{FF2B5EF4-FFF2-40B4-BE49-F238E27FC236}">
                <a16:creationId xmlns:a16="http://schemas.microsoft.com/office/drawing/2014/main" xmlns="" id="{96032D79-3776-49C8-A539-25481F124C35}"/>
              </a:ext>
            </a:extLst>
          </p:cNvPr>
          <p:cNvSpPr>
            <a:spLocks/>
          </p:cNvSpPr>
          <p:nvPr/>
        </p:nvSpPr>
        <p:spPr bwMode="auto">
          <a:xfrm>
            <a:off x="4187825" y="3565599"/>
            <a:ext cx="174625" cy="130175"/>
          </a:xfrm>
          <a:custGeom>
            <a:avLst/>
            <a:gdLst>
              <a:gd name="T0" fmla="*/ 0 w 110"/>
              <a:gd name="T1" fmla="*/ 2147483647 h 82"/>
              <a:gd name="T2" fmla="*/ 2147483647 w 110"/>
              <a:gd name="T3" fmla="*/ 2147483647 h 82"/>
              <a:gd name="T4" fmla="*/ 2147483647 w 110"/>
              <a:gd name="T5" fmla="*/ 2147483647 h 82"/>
              <a:gd name="T6" fmla="*/ 2147483647 w 110"/>
              <a:gd name="T7" fmla="*/ 0 h 82"/>
              <a:gd name="T8" fmla="*/ 0 w 110"/>
              <a:gd name="T9" fmla="*/ 2147483647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82">
                <a:moveTo>
                  <a:pt x="0" y="1"/>
                </a:moveTo>
                <a:lnTo>
                  <a:pt x="109" y="82"/>
                </a:lnTo>
                <a:lnTo>
                  <a:pt x="110" y="82"/>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69" name="Freeform 211">
            <a:extLst>
              <a:ext uri="{FF2B5EF4-FFF2-40B4-BE49-F238E27FC236}">
                <a16:creationId xmlns:a16="http://schemas.microsoft.com/office/drawing/2014/main" xmlns="" id="{F75AAD96-EB46-40BB-A104-8AA4AA1EDC11}"/>
              </a:ext>
            </a:extLst>
          </p:cNvPr>
          <p:cNvSpPr>
            <a:spLocks/>
          </p:cNvSpPr>
          <p:nvPr/>
        </p:nvSpPr>
        <p:spPr bwMode="auto">
          <a:xfrm>
            <a:off x="4187825" y="3590999"/>
            <a:ext cx="174625" cy="138113"/>
          </a:xfrm>
          <a:custGeom>
            <a:avLst/>
            <a:gdLst>
              <a:gd name="T0" fmla="*/ 0 w 110"/>
              <a:gd name="T1" fmla="*/ 2147483647 h 87"/>
              <a:gd name="T2" fmla="*/ 2147483647 w 110"/>
              <a:gd name="T3" fmla="*/ 2147483647 h 87"/>
              <a:gd name="T4" fmla="*/ 2147483647 w 110"/>
              <a:gd name="T5" fmla="*/ 2147483647 h 87"/>
              <a:gd name="T6" fmla="*/ 2147483647 w 110"/>
              <a:gd name="T7" fmla="*/ 0 h 87"/>
              <a:gd name="T8" fmla="*/ 0 w 110"/>
              <a:gd name="T9" fmla="*/ 214748364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87">
                <a:moveTo>
                  <a:pt x="0" y="2"/>
                </a:moveTo>
                <a:lnTo>
                  <a:pt x="109" y="87"/>
                </a:lnTo>
                <a:lnTo>
                  <a:pt x="110" y="87"/>
                </a:lnTo>
                <a:lnTo>
                  <a:pt x="1" y="0"/>
                </a:lnTo>
                <a:lnTo>
                  <a:pt x="0" y="2"/>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3370" name="Picture 212">
            <a:extLst>
              <a:ext uri="{FF2B5EF4-FFF2-40B4-BE49-F238E27FC236}">
                <a16:creationId xmlns:a16="http://schemas.microsoft.com/office/drawing/2014/main" xmlns="" id="{9590E0AF-1C52-4CB5-AE6D-F7A6D30404C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33738" y="3552899"/>
            <a:ext cx="295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1" name="Freeform 213">
            <a:extLst>
              <a:ext uri="{FF2B5EF4-FFF2-40B4-BE49-F238E27FC236}">
                <a16:creationId xmlns:a16="http://schemas.microsoft.com/office/drawing/2014/main" xmlns="" id="{CAE98B51-9CDB-49E5-A9C9-9592BA01928A}"/>
              </a:ext>
            </a:extLst>
          </p:cNvPr>
          <p:cNvSpPr>
            <a:spLocks/>
          </p:cNvSpPr>
          <p:nvPr/>
        </p:nvSpPr>
        <p:spPr bwMode="auto">
          <a:xfrm>
            <a:off x="3233738" y="3552899"/>
            <a:ext cx="292100" cy="244475"/>
          </a:xfrm>
          <a:custGeom>
            <a:avLst/>
            <a:gdLst>
              <a:gd name="T0" fmla="*/ 2147483647 w 184"/>
              <a:gd name="T1" fmla="*/ 2147483647 h 154"/>
              <a:gd name="T2" fmla="*/ 2147483647 w 184"/>
              <a:gd name="T3" fmla="*/ 0 h 154"/>
              <a:gd name="T4" fmla="*/ 2147483647 w 184"/>
              <a:gd name="T5" fmla="*/ 0 h 154"/>
              <a:gd name="T6" fmla="*/ 2147483647 w 184"/>
              <a:gd name="T7" fmla="*/ 0 h 154"/>
              <a:gd name="T8" fmla="*/ 0 w 184"/>
              <a:gd name="T9" fmla="*/ 2147483647 h 154"/>
              <a:gd name="T10" fmla="*/ 0 w 184"/>
              <a:gd name="T11" fmla="*/ 2147483647 h 154"/>
              <a:gd name="T12" fmla="*/ 2147483647 w 184"/>
              <a:gd name="T13" fmla="*/ 2147483647 h 154"/>
              <a:gd name="T14" fmla="*/ 2147483647 w 184"/>
              <a:gd name="T15" fmla="*/ 2147483647 h 154"/>
              <a:gd name="T16" fmla="*/ 2147483647 w 184"/>
              <a:gd name="T17" fmla="*/ 2147483647 h 154"/>
              <a:gd name="T18" fmla="*/ 2147483647 w 184"/>
              <a:gd name="T19" fmla="*/ 2147483647 h 154"/>
              <a:gd name="T20" fmla="*/ 2147483647 w 184"/>
              <a:gd name="T21" fmla="*/ 0 h 154"/>
              <a:gd name="T22" fmla="*/ 2147483647 w 184"/>
              <a:gd name="T23" fmla="*/ 0 h 154"/>
              <a:gd name="T24" fmla="*/ 2147483647 w 184"/>
              <a:gd name="T25" fmla="*/ 2147483647 h 154"/>
              <a:gd name="T26" fmla="*/ 2147483647 w 184"/>
              <a:gd name="T27" fmla="*/ 0 h 154"/>
              <a:gd name="T28" fmla="*/ 2147483647 w 184"/>
              <a:gd name="T29" fmla="*/ 2147483647 h 154"/>
              <a:gd name="T30" fmla="*/ 2147483647 w 184"/>
              <a:gd name="T31" fmla="*/ 2147483647 h 154"/>
              <a:gd name="T32" fmla="*/ 2147483647 w 184"/>
              <a:gd name="T33" fmla="*/ 2147483647 h 154"/>
              <a:gd name="T34" fmla="*/ 2147483647 w 184"/>
              <a:gd name="T35" fmla="*/ 2147483647 h 154"/>
              <a:gd name="T36" fmla="*/ 2147483647 w 184"/>
              <a:gd name="T37" fmla="*/ 2147483647 h 154"/>
              <a:gd name="T38" fmla="*/ 2147483647 w 184"/>
              <a:gd name="T39" fmla="*/ 0 h 154"/>
              <a:gd name="T40" fmla="*/ 2147483647 w 184"/>
              <a:gd name="T41" fmla="*/ 2147483647 h 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4" h="154">
                <a:moveTo>
                  <a:pt x="184" y="1"/>
                </a:moveTo>
                <a:lnTo>
                  <a:pt x="184" y="0"/>
                </a:lnTo>
                <a:lnTo>
                  <a:pt x="150" y="0"/>
                </a:lnTo>
                <a:lnTo>
                  <a:pt x="149" y="0"/>
                </a:lnTo>
                <a:lnTo>
                  <a:pt x="0" y="153"/>
                </a:lnTo>
                <a:lnTo>
                  <a:pt x="0" y="154"/>
                </a:lnTo>
                <a:lnTo>
                  <a:pt x="1" y="154"/>
                </a:lnTo>
                <a:lnTo>
                  <a:pt x="63" y="154"/>
                </a:lnTo>
                <a:lnTo>
                  <a:pt x="64" y="154"/>
                </a:lnTo>
                <a:lnTo>
                  <a:pt x="184" y="1"/>
                </a:lnTo>
                <a:lnTo>
                  <a:pt x="184" y="0"/>
                </a:lnTo>
                <a:lnTo>
                  <a:pt x="184" y="1"/>
                </a:lnTo>
                <a:lnTo>
                  <a:pt x="183" y="0"/>
                </a:lnTo>
                <a:lnTo>
                  <a:pt x="63" y="153"/>
                </a:lnTo>
                <a:lnTo>
                  <a:pt x="2" y="153"/>
                </a:lnTo>
                <a:lnTo>
                  <a:pt x="151" y="1"/>
                </a:lnTo>
                <a:lnTo>
                  <a:pt x="184" y="1"/>
                </a:lnTo>
                <a:lnTo>
                  <a:pt x="183"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3372" name="Picture 214">
            <a:extLst>
              <a:ext uri="{FF2B5EF4-FFF2-40B4-BE49-F238E27FC236}">
                <a16:creationId xmlns:a16="http://schemas.microsoft.com/office/drawing/2014/main" xmlns="" id="{5489FA61-C2E6-4E6B-B974-1EC4390351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30575" y="3552899"/>
            <a:ext cx="2381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3" name="Freeform 215">
            <a:extLst>
              <a:ext uri="{FF2B5EF4-FFF2-40B4-BE49-F238E27FC236}">
                <a16:creationId xmlns:a16="http://schemas.microsoft.com/office/drawing/2014/main" xmlns="" id="{F7220AA8-E259-4D3D-BFB1-DDDDC79F4390}"/>
              </a:ext>
            </a:extLst>
          </p:cNvPr>
          <p:cNvSpPr>
            <a:spLocks/>
          </p:cNvSpPr>
          <p:nvPr/>
        </p:nvSpPr>
        <p:spPr bwMode="auto">
          <a:xfrm>
            <a:off x="3332163" y="3552899"/>
            <a:ext cx="233362" cy="311150"/>
          </a:xfrm>
          <a:custGeom>
            <a:avLst/>
            <a:gdLst>
              <a:gd name="T0" fmla="*/ 2147483647 w 147"/>
              <a:gd name="T1" fmla="*/ 2147483647 h 196"/>
              <a:gd name="T2" fmla="*/ 2147483647 w 147"/>
              <a:gd name="T3" fmla="*/ 2147483647 h 196"/>
              <a:gd name="T4" fmla="*/ 2147483647 w 147"/>
              <a:gd name="T5" fmla="*/ 0 h 196"/>
              <a:gd name="T6" fmla="*/ 2147483647 w 147"/>
              <a:gd name="T7" fmla="*/ 0 h 196"/>
              <a:gd name="T8" fmla="*/ 2147483647 w 147"/>
              <a:gd name="T9" fmla="*/ 0 h 196"/>
              <a:gd name="T10" fmla="*/ 0 w 147"/>
              <a:gd name="T11" fmla="*/ 2147483647 h 196"/>
              <a:gd name="T12" fmla="*/ 0 w 147"/>
              <a:gd name="T13" fmla="*/ 2147483647 h 196"/>
              <a:gd name="T14" fmla="*/ 2147483647 w 147"/>
              <a:gd name="T15" fmla="*/ 2147483647 h 196"/>
              <a:gd name="T16" fmla="*/ 2147483647 w 147"/>
              <a:gd name="T17" fmla="*/ 2147483647 h 196"/>
              <a:gd name="T18" fmla="*/ 2147483647 w 147"/>
              <a:gd name="T19" fmla="*/ 2147483647 h 196"/>
              <a:gd name="T20" fmla="*/ 2147483647 w 147"/>
              <a:gd name="T21" fmla="*/ 2147483647 h 196"/>
              <a:gd name="T22" fmla="*/ 2147483647 w 147"/>
              <a:gd name="T23" fmla="*/ 2147483647 h 196"/>
              <a:gd name="T24" fmla="*/ 2147483647 w 147"/>
              <a:gd name="T25" fmla="*/ 2147483647 h 196"/>
              <a:gd name="T26" fmla="*/ 2147483647 w 147"/>
              <a:gd name="T27" fmla="*/ 2147483647 h 196"/>
              <a:gd name="T28" fmla="*/ 2147483647 w 147"/>
              <a:gd name="T29" fmla="*/ 2147483647 h 196"/>
              <a:gd name="T30" fmla="*/ 2147483647 w 147"/>
              <a:gd name="T31" fmla="*/ 2147483647 h 196"/>
              <a:gd name="T32" fmla="*/ 2147483647 w 147"/>
              <a:gd name="T33" fmla="*/ 2147483647 h 196"/>
              <a:gd name="T34" fmla="*/ 2147483647 w 147"/>
              <a:gd name="T35" fmla="*/ 2147483647 h 196"/>
              <a:gd name="T36" fmla="*/ 2147483647 w 147"/>
              <a:gd name="T37" fmla="*/ 2147483647 h 196"/>
              <a:gd name="T38" fmla="*/ 2147483647 w 147"/>
              <a:gd name="T39" fmla="*/ 2147483647 h 196"/>
              <a:gd name="T40" fmla="*/ 2147483647 w 147"/>
              <a:gd name="T41" fmla="*/ 2147483647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196">
                <a:moveTo>
                  <a:pt x="147" y="23"/>
                </a:moveTo>
                <a:lnTo>
                  <a:pt x="147" y="23"/>
                </a:lnTo>
                <a:lnTo>
                  <a:pt x="122" y="0"/>
                </a:lnTo>
                <a:lnTo>
                  <a:pt x="121" y="0"/>
                </a:lnTo>
                <a:lnTo>
                  <a:pt x="120" y="0"/>
                </a:lnTo>
                <a:lnTo>
                  <a:pt x="0" y="153"/>
                </a:lnTo>
                <a:lnTo>
                  <a:pt x="49" y="196"/>
                </a:lnTo>
                <a:lnTo>
                  <a:pt x="50" y="195"/>
                </a:lnTo>
                <a:lnTo>
                  <a:pt x="147" y="24"/>
                </a:lnTo>
                <a:lnTo>
                  <a:pt x="147" y="23"/>
                </a:lnTo>
                <a:lnTo>
                  <a:pt x="146" y="23"/>
                </a:lnTo>
                <a:lnTo>
                  <a:pt x="49" y="194"/>
                </a:lnTo>
                <a:lnTo>
                  <a:pt x="2" y="153"/>
                </a:lnTo>
                <a:lnTo>
                  <a:pt x="121" y="1"/>
                </a:lnTo>
                <a:lnTo>
                  <a:pt x="147" y="24"/>
                </a:lnTo>
                <a:lnTo>
                  <a:pt x="147" y="23"/>
                </a:lnTo>
                <a:lnTo>
                  <a:pt x="146" y="23"/>
                </a:lnTo>
                <a:lnTo>
                  <a:pt x="14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74" name="Freeform 216">
            <a:extLst>
              <a:ext uri="{FF2B5EF4-FFF2-40B4-BE49-F238E27FC236}">
                <a16:creationId xmlns:a16="http://schemas.microsoft.com/office/drawing/2014/main" xmlns="" id="{F01A1BDA-A42E-4410-BD3A-B45665153728}"/>
              </a:ext>
            </a:extLst>
          </p:cNvPr>
          <p:cNvSpPr>
            <a:spLocks/>
          </p:cNvSpPr>
          <p:nvPr/>
        </p:nvSpPr>
        <p:spPr bwMode="auto">
          <a:xfrm>
            <a:off x="4108450" y="3508449"/>
            <a:ext cx="47625" cy="65088"/>
          </a:xfrm>
          <a:custGeom>
            <a:avLst/>
            <a:gdLst>
              <a:gd name="T0" fmla="*/ 235052045 w 250"/>
              <a:gd name="T1" fmla="*/ 1084824368 h 341"/>
              <a:gd name="T2" fmla="*/ 269636558 w 250"/>
              <a:gd name="T3" fmla="*/ 792778711 h 341"/>
              <a:gd name="T4" fmla="*/ 387144387 w 250"/>
              <a:gd name="T5" fmla="*/ 528494900 h 341"/>
              <a:gd name="T6" fmla="*/ 504688602 w 250"/>
              <a:gd name="T7" fmla="*/ 201655794 h 341"/>
              <a:gd name="T8" fmla="*/ 926381307 w 250"/>
              <a:gd name="T9" fmla="*/ 27798302 h 341"/>
              <a:gd name="T10" fmla="*/ 1230566183 w 250"/>
              <a:gd name="T11" fmla="*/ 173857492 h 341"/>
              <a:gd name="T12" fmla="*/ 1230566183 w 250"/>
              <a:gd name="T13" fmla="*/ 465939606 h 341"/>
              <a:gd name="T14" fmla="*/ 1617710570 w 250"/>
              <a:gd name="T15" fmla="*/ 820577014 h 341"/>
              <a:gd name="T16" fmla="*/ 1617710570 w 250"/>
              <a:gd name="T17" fmla="*/ 1550764165 h 341"/>
              <a:gd name="T18" fmla="*/ 1465618037 w 250"/>
              <a:gd name="T19" fmla="*/ 2147483647 h 341"/>
              <a:gd name="T20" fmla="*/ 345664727 w 250"/>
              <a:gd name="T21" fmla="*/ 2114052323 h 341"/>
              <a:gd name="T22" fmla="*/ 235052045 w 250"/>
              <a:gd name="T23" fmla="*/ 1084824368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1">
                <a:moveTo>
                  <a:pt x="34" y="156"/>
                </a:moveTo>
                <a:cubicBezTo>
                  <a:pt x="34" y="139"/>
                  <a:pt x="34" y="131"/>
                  <a:pt x="39" y="114"/>
                </a:cubicBezTo>
                <a:cubicBezTo>
                  <a:pt x="45" y="101"/>
                  <a:pt x="50" y="93"/>
                  <a:pt x="56" y="76"/>
                </a:cubicBezTo>
                <a:cubicBezTo>
                  <a:pt x="62" y="55"/>
                  <a:pt x="56" y="46"/>
                  <a:pt x="73" y="29"/>
                </a:cubicBezTo>
                <a:cubicBezTo>
                  <a:pt x="78" y="29"/>
                  <a:pt x="128" y="4"/>
                  <a:pt x="134" y="4"/>
                </a:cubicBezTo>
                <a:cubicBezTo>
                  <a:pt x="162" y="0"/>
                  <a:pt x="167" y="8"/>
                  <a:pt x="178" y="25"/>
                </a:cubicBezTo>
                <a:cubicBezTo>
                  <a:pt x="184" y="38"/>
                  <a:pt x="173" y="55"/>
                  <a:pt x="178" y="67"/>
                </a:cubicBezTo>
                <a:cubicBezTo>
                  <a:pt x="189" y="88"/>
                  <a:pt x="223" y="101"/>
                  <a:pt x="234" y="118"/>
                </a:cubicBezTo>
                <a:cubicBezTo>
                  <a:pt x="245" y="147"/>
                  <a:pt x="234" y="194"/>
                  <a:pt x="234" y="223"/>
                </a:cubicBezTo>
                <a:cubicBezTo>
                  <a:pt x="239" y="253"/>
                  <a:pt x="250" y="304"/>
                  <a:pt x="212" y="320"/>
                </a:cubicBezTo>
                <a:cubicBezTo>
                  <a:pt x="167" y="341"/>
                  <a:pt x="84" y="333"/>
                  <a:pt x="50" y="304"/>
                </a:cubicBezTo>
                <a:cubicBezTo>
                  <a:pt x="0" y="257"/>
                  <a:pt x="34" y="206"/>
                  <a:pt x="34" y="156"/>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3375" name="Freeform 217">
            <a:extLst>
              <a:ext uri="{FF2B5EF4-FFF2-40B4-BE49-F238E27FC236}">
                <a16:creationId xmlns:a16="http://schemas.microsoft.com/office/drawing/2014/main" xmlns="" id="{CC786F68-1A5D-4D59-8522-32140F0F03B3}"/>
              </a:ext>
            </a:extLst>
          </p:cNvPr>
          <p:cNvSpPr>
            <a:spLocks/>
          </p:cNvSpPr>
          <p:nvPr/>
        </p:nvSpPr>
        <p:spPr bwMode="auto">
          <a:xfrm>
            <a:off x="4124325" y="3548137"/>
            <a:ext cx="9525" cy="36512"/>
          </a:xfrm>
          <a:custGeom>
            <a:avLst/>
            <a:gdLst>
              <a:gd name="T0" fmla="*/ 0 w 6"/>
              <a:gd name="T1" fmla="*/ 0 h 23"/>
              <a:gd name="T2" fmla="*/ 2147483647 w 6"/>
              <a:gd name="T3" fmla="*/ 2147483647 h 23"/>
              <a:gd name="T4" fmla="*/ 2147483647 w 6"/>
              <a:gd name="T5" fmla="*/ 2147483647 h 23"/>
              <a:gd name="T6" fmla="*/ 2147483647 w 6"/>
              <a:gd name="T7" fmla="*/ 2147483647 h 23"/>
              <a:gd name="T8" fmla="*/ 2147483647 w 6"/>
              <a:gd name="T9" fmla="*/ 2147483647 h 23"/>
              <a:gd name="T10" fmla="*/ 2147483647 w 6"/>
              <a:gd name="T11" fmla="*/ 0 h 23"/>
              <a:gd name="T12" fmla="*/ 0 w 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3">
                <a:moveTo>
                  <a:pt x="0" y="0"/>
                </a:moveTo>
                <a:lnTo>
                  <a:pt x="5" y="11"/>
                </a:lnTo>
                <a:lnTo>
                  <a:pt x="5" y="23"/>
                </a:lnTo>
                <a:lnTo>
                  <a:pt x="6" y="23"/>
                </a:lnTo>
                <a:lnTo>
                  <a:pt x="6" y="10"/>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76" name="Freeform 218">
            <a:extLst>
              <a:ext uri="{FF2B5EF4-FFF2-40B4-BE49-F238E27FC236}">
                <a16:creationId xmlns:a16="http://schemas.microsoft.com/office/drawing/2014/main" xmlns="" id="{A87C4D36-F65C-4A38-8C05-07C3599188ED}"/>
              </a:ext>
            </a:extLst>
          </p:cNvPr>
          <p:cNvSpPr>
            <a:spLocks/>
          </p:cNvSpPr>
          <p:nvPr/>
        </p:nvSpPr>
        <p:spPr bwMode="auto">
          <a:xfrm>
            <a:off x="4132263" y="3546549"/>
            <a:ext cx="12700" cy="17463"/>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1" y="11"/>
                </a:moveTo>
                <a:lnTo>
                  <a:pt x="8" y="1"/>
                </a:lnTo>
                <a:lnTo>
                  <a:pt x="7" y="0"/>
                </a:lnTo>
                <a:lnTo>
                  <a:pt x="0" y="11"/>
                </a:lnTo>
                <a:lnTo>
                  <a:pt x="1" y="1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77" name="Freeform 219">
            <a:extLst>
              <a:ext uri="{FF2B5EF4-FFF2-40B4-BE49-F238E27FC236}">
                <a16:creationId xmlns:a16="http://schemas.microsoft.com/office/drawing/2014/main" xmlns="" id="{AC6B087E-F436-43BC-90B7-FE3052C1EFBA}"/>
              </a:ext>
            </a:extLst>
          </p:cNvPr>
          <p:cNvSpPr>
            <a:spLocks/>
          </p:cNvSpPr>
          <p:nvPr/>
        </p:nvSpPr>
        <p:spPr bwMode="auto">
          <a:xfrm>
            <a:off x="4146550" y="3541787"/>
            <a:ext cx="47625" cy="65087"/>
          </a:xfrm>
          <a:custGeom>
            <a:avLst/>
            <a:gdLst>
              <a:gd name="T0" fmla="*/ 235052045 w 250"/>
              <a:gd name="T1" fmla="*/ 1084791095 h 341"/>
              <a:gd name="T2" fmla="*/ 269636558 w 250"/>
              <a:gd name="T3" fmla="*/ 792717859 h 341"/>
              <a:gd name="T4" fmla="*/ 387144387 w 250"/>
              <a:gd name="T5" fmla="*/ 528478573 h 341"/>
              <a:gd name="T6" fmla="*/ 504688602 w 250"/>
              <a:gd name="T7" fmla="*/ 201649642 h 341"/>
              <a:gd name="T8" fmla="*/ 926381307 w 250"/>
              <a:gd name="T9" fmla="*/ 0 h 341"/>
              <a:gd name="T10" fmla="*/ 1230566183 w 250"/>
              <a:gd name="T11" fmla="*/ 146018390 h 341"/>
              <a:gd name="T12" fmla="*/ 1230566183 w 250"/>
              <a:gd name="T13" fmla="*/ 465888929 h 341"/>
              <a:gd name="T14" fmla="*/ 1576230719 w 250"/>
              <a:gd name="T15" fmla="*/ 820551809 h 341"/>
              <a:gd name="T16" fmla="*/ 1617710570 w 250"/>
              <a:gd name="T17" fmla="*/ 1550680024 h 341"/>
              <a:gd name="T18" fmla="*/ 1465618037 w 250"/>
              <a:gd name="T19" fmla="*/ 2147483647 h 341"/>
              <a:gd name="T20" fmla="*/ 345664727 w 250"/>
              <a:gd name="T21" fmla="*/ 2113950939 h 341"/>
              <a:gd name="T22" fmla="*/ 235052045 w 250"/>
              <a:gd name="T23" fmla="*/ 1084791095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1">
                <a:moveTo>
                  <a:pt x="34" y="156"/>
                </a:moveTo>
                <a:cubicBezTo>
                  <a:pt x="34" y="139"/>
                  <a:pt x="34" y="131"/>
                  <a:pt x="39" y="114"/>
                </a:cubicBezTo>
                <a:cubicBezTo>
                  <a:pt x="45" y="101"/>
                  <a:pt x="50" y="88"/>
                  <a:pt x="56" y="76"/>
                </a:cubicBezTo>
                <a:cubicBezTo>
                  <a:pt x="62" y="55"/>
                  <a:pt x="56" y="46"/>
                  <a:pt x="73" y="29"/>
                </a:cubicBezTo>
                <a:cubicBezTo>
                  <a:pt x="78" y="29"/>
                  <a:pt x="128" y="4"/>
                  <a:pt x="134" y="0"/>
                </a:cubicBezTo>
                <a:cubicBezTo>
                  <a:pt x="162" y="0"/>
                  <a:pt x="167" y="4"/>
                  <a:pt x="178" y="21"/>
                </a:cubicBezTo>
                <a:cubicBezTo>
                  <a:pt x="184" y="34"/>
                  <a:pt x="173" y="55"/>
                  <a:pt x="178" y="67"/>
                </a:cubicBezTo>
                <a:cubicBezTo>
                  <a:pt x="189" y="88"/>
                  <a:pt x="223" y="97"/>
                  <a:pt x="228" y="118"/>
                </a:cubicBezTo>
                <a:cubicBezTo>
                  <a:pt x="245" y="147"/>
                  <a:pt x="234" y="194"/>
                  <a:pt x="234" y="223"/>
                </a:cubicBezTo>
                <a:cubicBezTo>
                  <a:pt x="239" y="253"/>
                  <a:pt x="250" y="304"/>
                  <a:pt x="212" y="320"/>
                </a:cubicBezTo>
                <a:cubicBezTo>
                  <a:pt x="167" y="341"/>
                  <a:pt x="84" y="333"/>
                  <a:pt x="50" y="304"/>
                </a:cubicBezTo>
                <a:cubicBezTo>
                  <a:pt x="0" y="253"/>
                  <a:pt x="34" y="206"/>
                  <a:pt x="34" y="156"/>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3378" name="Freeform 220">
            <a:extLst>
              <a:ext uri="{FF2B5EF4-FFF2-40B4-BE49-F238E27FC236}">
                <a16:creationId xmlns:a16="http://schemas.microsoft.com/office/drawing/2014/main" xmlns="" id="{A2F67F3E-A086-4A2B-AD59-564270530692}"/>
              </a:ext>
            </a:extLst>
          </p:cNvPr>
          <p:cNvSpPr>
            <a:spLocks/>
          </p:cNvSpPr>
          <p:nvPr/>
        </p:nvSpPr>
        <p:spPr bwMode="auto">
          <a:xfrm>
            <a:off x="4162425" y="3581474"/>
            <a:ext cx="9525" cy="36513"/>
          </a:xfrm>
          <a:custGeom>
            <a:avLst/>
            <a:gdLst>
              <a:gd name="T0" fmla="*/ 0 w 6"/>
              <a:gd name="T1" fmla="*/ 2147483647 h 23"/>
              <a:gd name="T2" fmla="*/ 2147483647 w 6"/>
              <a:gd name="T3" fmla="*/ 2147483647 h 23"/>
              <a:gd name="T4" fmla="*/ 2147483647 w 6"/>
              <a:gd name="T5" fmla="*/ 2147483647 h 23"/>
              <a:gd name="T6" fmla="*/ 2147483647 w 6"/>
              <a:gd name="T7" fmla="*/ 2147483647 h 23"/>
              <a:gd name="T8" fmla="*/ 2147483647 w 6"/>
              <a:gd name="T9" fmla="*/ 2147483647 h 23"/>
              <a:gd name="T10" fmla="*/ 2147483647 w 6"/>
              <a:gd name="T11" fmla="*/ 0 h 23"/>
              <a:gd name="T12" fmla="*/ 0 w 6"/>
              <a:gd name="T13" fmla="*/ 2147483647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3">
                <a:moveTo>
                  <a:pt x="0" y="1"/>
                </a:moveTo>
                <a:lnTo>
                  <a:pt x="5" y="11"/>
                </a:lnTo>
                <a:lnTo>
                  <a:pt x="5" y="23"/>
                </a:lnTo>
                <a:lnTo>
                  <a:pt x="6" y="23"/>
                </a:lnTo>
                <a:lnTo>
                  <a:pt x="6" y="10"/>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79" name="Freeform 221">
            <a:extLst>
              <a:ext uri="{FF2B5EF4-FFF2-40B4-BE49-F238E27FC236}">
                <a16:creationId xmlns:a16="http://schemas.microsoft.com/office/drawing/2014/main" xmlns="" id="{CEFEA508-8D06-4B6A-AE5D-97133E779D0A}"/>
              </a:ext>
            </a:extLst>
          </p:cNvPr>
          <p:cNvSpPr>
            <a:spLocks/>
          </p:cNvSpPr>
          <p:nvPr/>
        </p:nvSpPr>
        <p:spPr bwMode="auto">
          <a:xfrm>
            <a:off x="4168775" y="3579887"/>
            <a:ext cx="14288" cy="19050"/>
          </a:xfrm>
          <a:custGeom>
            <a:avLst/>
            <a:gdLst>
              <a:gd name="T0" fmla="*/ 2147483647 w 9"/>
              <a:gd name="T1" fmla="*/ 2147483647 h 12"/>
              <a:gd name="T2" fmla="*/ 2147483647 w 9"/>
              <a:gd name="T3" fmla="*/ 2147483647 h 12"/>
              <a:gd name="T4" fmla="*/ 2147483647 w 9"/>
              <a:gd name="T5" fmla="*/ 0 h 12"/>
              <a:gd name="T6" fmla="*/ 0 w 9"/>
              <a:gd name="T7" fmla="*/ 2147483647 h 12"/>
              <a:gd name="T8" fmla="*/ 2147483647 w 9"/>
              <a:gd name="T9" fmla="*/ 214748364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1" y="12"/>
                </a:moveTo>
                <a:lnTo>
                  <a:pt x="9" y="1"/>
                </a:lnTo>
                <a:lnTo>
                  <a:pt x="7" y="0"/>
                </a:lnTo>
                <a:lnTo>
                  <a:pt x="0" y="12"/>
                </a:lnTo>
                <a:lnTo>
                  <a:pt x="1" y="12"/>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80" name="Freeform 222">
            <a:extLst>
              <a:ext uri="{FF2B5EF4-FFF2-40B4-BE49-F238E27FC236}">
                <a16:creationId xmlns:a16="http://schemas.microsoft.com/office/drawing/2014/main" xmlns="" id="{90DC6A58-E2BF-4E52-BD86-49A877F98D52}"/>
              </a:ext>
            </a:extLst>
          </p:cNvPr>
          <p:cNvSpPr>
            <a:spLocks/>
          </p:cNvSpPr>
          <p:nvPr/>
        </p:nvSpPr>
        <p:spPr bwMode="auto">
          <a:xfrm>
            <a:off x="4183063" y="3578299"/>
            <a:ext cx="47625" cy="65088"/>
          </a:xfrm>
          <a:custGeom>
            <a:avLst/>
            <a:gdLst>
              <a:gd name="T0" fmla="*/ 228156897 w 250"/>
              <a:gd name="T1" fmla="*/ 1082256620 h 342"/>
              <a:gd name="T2" fmla="*/ 269636558 w 250"/>
              <a:gd name="T3" fmla="*/ 785831213 h 342"/>
              <a:gd name="T4" fmla="*/ 387144387 w 250"/>
              <a:gd name="T5" fmla="*/ 523887603 h 342"/>
              <a:gd name="T6" fmla="*/ 497757069 w 250"/>
              <a:gd name="T7" fmla="*/ 206780579 h 342"/>
              <a:gd name="T8" fmla="*/ 919486160 w 250"/>
              <a:gd name="T9" fmla="*/ 34481605 h 342"/>
              <a:gd name="T10" fmla="*/ 1230566183 w 250"/>
              <a:gd name="T11" fmla="*/ 179217144 h 342"/>
              <a:gd name="T12" fmla="*/ 1230566183 w 250"/>
              <a:gd name="T13" fmla="*/ 468724381 h 342"/>
              <a:gd name="T14" fmla="*/ 1576230719 w 250"/>
              <a:gd name="T15" fmla="*/ 820312819 h 342"/>
              <a:gd name="T16" fmla="*/ 1610815422 w 250"/>
              <a:gd name="T17" fmla="*/ 1544098991 h 342"/>
              <a:gd name="T18" fmla="*/ 1458722889 w 250"/>
              <a:gd name="T19" fmla="*/ 2147483647 h 342"/>
              <a:gd name="T20" fmla="*/ 345664727 w 250"/>
              <a:gd name="T21" fmla="*/ 2095550029 h 342"/>
              <a:gd name="T22" fmla="*/ 228156897 w 250"/>
              <a:gd name="T23" fmla="*/ 1082256620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2">
                <a:moveTo>
                  <a:pt x="33" y="157"/>
                </a:moveTo>
                <a:cubicBezTo>
                  <a:pt x="33" y="140"/>
                  <a:pt x="33" y="131"/>
                  <a:pt x="39" y="114"/>
                </a:cubicBezTo>
                <a:cubicBezTo>
                  <a:pt x="45" y="102"/>
                  <a:pt x="50" y="93"/>
                  <a:pt x="56" y="76"/>
                </a:cubicBezTo>
                <a:cubicBezTo>
                  <a:pt x="61" y="55"/>
                  <a:pt x="56" y="47"/>
                  <a:pt x="72" y="30"/>
                </a:cubicBezTo>
                <a:cubicBezTo>
                  <a:pt x="78" y="30"/>
                  <a:pt x="128" y="5"/>
                  <a:pt x="133" y="5"/>
                </a:cubicBezTo>
                <a:cubicBezTo>
                  <a:pt x="161" y="0"/>
                  <a:pt x="167" y="9"/>
                  <a:pt x="178" y="26"/>
                </a:cubicBezTo>
                <a:cubicBezTo>
                  <a:pt x="183" y="38"/>
                  <a:pt x="172" y="55"/>
                  <a:pt x="178" y="68"/>
                </a:cubicBezTo>
                <a:cubicBezTo>
                  <a:pt x="189" y="89"/>
                  <a:pt x="222" y="102"/>
                  <a:pt x="228" y="119"/>
                </a:cubicBezTo>
                <a:cubicBezTo>
                  <a:pt x="245" y="148"/>
                  <a:pt x="233" y="195"/>
                  <a:pt x="233" y="224"/>
                </a:cubicBezTo>
                <a:cubicBezTo>
                  <a:pt x="239" y="254"/>
                  <a:pt x="250" y="304"/>
                  <a:pt x="211" y="321"/>
                </a:cubicBezTo>
                <a:cubicBezTo>
                  <a:pt x="167" y="342"/>
                  <a:pt x="83" y="334"/>
                  <a:pt x="50" y="304"/>
                </a:cubicBezTo>
                <a:cubicBezTo>
                  <a:pt x="0" y="258"/>
                  <a:pt x="33" y="207"/>
                  <a:pt x="33" y="157"/>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3381" name="Freeform 223">
            <a:extLst>
              <a:ext uri="{FF2B5EF4-FFF2-40B4-BE49-F238E27FC236}">
                <a16:creationId xmlns:a16="http://schemas.microsoft.com/office/drawing/2014/main" xmlns="" id="{542D8691-3D02-49A5-ADD5-13B244E08C20}"/>
              </a:ext>
            </a:extLst>
          </p:cNvPr>
          <p:cNvSpPr>
            <a:spLocks/>
          </p:cNvSpPr>
          <p:nvPr/>
        </p:nvSpPr>
        <p:spPr bwMode="auto">
          <a:xfrm>
            <a:off x="4198938" y="3619574"/>
            <a:ext cx="9525" cy="34925"/>
          </a:xfrm>
          <a:custGeom>
            <a:avLst/>
            <a:gdLst>
              <a:gd name="T0" fmla="*/ 0 w 6"/>
              <a:gd name="T1" fmla="*/ 0 h 22"/>
              <a:gd name="T2" fmla="*/ 2147483647 w 6"/>
              <a:gd name="T3" fmla="*/ 2147483647 h 22"/>
              <a:gd name="T4" fmla="*/ 2147483647 w 6"/>
              <a:gd name="T5" fmla="*/ 2147483647 h 22"/>
              <a:gd name="T6" fmla="*/ 2147483647 w 6"/>
              <a:gd name="T7" fmla="*/ 2147483647 h 22"/>
              <a:gd name="T8" fmla="*/ 2147483647 w 6"/>
              <a:gd name="T9" fmla="*/ 2147483647 h 22"/>
              <a:gd name="T10" fmla="*/ 2147483647 w 6"/>
              <a:gd name="T11" fmla="*/ 0 h 22"/>
              <a:gd name="T12" fmla="*/ 0 w 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2">
                <a:moveTo>
                  <a:pt x="0" y="0"/>
                </a:moveTo>
                <a:lnTo>
                  <a:pt x="4" y="10"/>
                </a:lnTo>
                <a:lnTo>
                  <a:pt x="4" y="22"/>
                </a:lnTo>
                <a:lnTo>
                  <a:pt x="6" y="22"/>
                </a:lnTo>
                <a:lnTo>
                  <a:pt x="6" y="10"/>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82" name="Freeform 224">
            <a:extLst>
              <a:ext uri="{FF2B5EF4-FFF2-40B4-BE49-F238E27FC236}">
                <a16:creationId xmlns:a16="http://schemas.microsoft.com/office/drawing/2014/main" xmlns="" id="{88420A67-0196-425E-A491-874EEDF7342C}"/>
              </a:ext>
            </a:extLst>
          </p:cNvPr>
          <p:cNvSpPr>
            <a:spLocks/>
          </p:cNvSpPr>
          <p:nvPr/>
        </p:nvSpPr>
        <p:spPr bwMode="auto">
          <a:xfrm>
            <a:off x="4205288" y="3617987"/>
            <a:ext cx="14287" cy="17462"/>
          </a:xfrm>
          <a:custGeom>
            <a:avLst/>
            <a:gdLst>
              <a:gd name="T0" fmla="*/ 2147483647 w 9"/>
              <a:gd name="T1" fmla="*/ 2147483647 h 11"/>
              <a:gd name="T2" fmla="*/ 2147483647 w 9"/>
              <a:gd name="T3" fmla="*/ 2147483647 h 11"/>
              <a:gd name="T4" fmla="*/ 2147483647 w 9"/>
              <a:gd name="T5" fmla="*/ 0 h 11"/>
              <a:gd name="T6" fmla="*/ 0 w 9"/>
              <a:gd name="T7" fmla="*/ 2147483647 h 11"/>
              <a:gd name="T8" fmla="*/ 2147483647 w 9"/>
              <a:gd name="T9" fmla="*/ 21474836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1" y="11"/>
                </a:moveTo>
                <a:lnTo>
                  <a:pt x="9" y="1"/>
                </a:lnTo>
                <a:lnTo>
                  <a:pt x="7" y="0"/>
                </a:lnTo>
                <a:lnTo>
                  <a:pt x="0" y="11"/>
                </a:lnTo>
                <a:lnTo>
                  <a:pt x="1" y="1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83" name="Freeform 225">
            <a:extLst>
              <a:ext uri="{FF2B5EF4-FFF2-40B4-BE49-F238E27FC236}">
                <a16:creationId xmlns:a16="http://schemas.microsoft.com/office/drawing/2014/main" xmlns="" id="{CFF45782-EE55-480C-8313-36D1F177D69E}"/>
              </a:ext>
            </a:extLst>
          </p:cNvPr>
          <p:cNvSpPr>
            <a:spLocks/>
          </p:cNvSpPr>
          <p:nvPr/>
        </p:nvSpPr>
        <p:spPr bwMode="auto">
          <a:xfrm>
            <a:off x="4224338" y="3611637"/>
            <a:ext cx="47625" cy="65087"/>
          </a:xfrm>
          <a:custGeom>
            <a:avLst/>
            <a:gdLst>
              <a:gd name="T0" fmla="*/ 269636558 w 250"/>
              <a:gd name="T1" fmla="*/ 1082187085 h 342"/>
              <a:gd name="T2" fmla="*/ 269636558 w 250"/>
              <a:gd name="T3" fmla="*/ 820251305 h 342"/>
              <a:gd name="T4" fmla="*/ 380249240 w 250"/>
              <a:gd name="T5" fmla="*/ 523871370 h 342"/>
              <a:gd name="T6" fmla="*/ 497757069 w 250"/>
              <a:gd name="T7" fmla="*/ 234373149 h 342"/>
              <a:gd name="T8" fmla="*/ 960965820 w 250"/>
              <a:gd name="T9" fmla="*/ 34480504 h 342"/>
              <a:gd name="T10" fmla="*/ 1230566183 w 250"/>
              <a:gd name="T11" fmla="*/ 179211535 h 342"/>
              <a:gd name="T12" fmla="*/ 1230566183 w 250"/>
              <a:gd name="T13" fmla="*/ 468709947 h 342"/>
              <a:gd name="T14" fmla="*/ 1610815422 w 250"/>
              <a:gd name="T15" fmla="*/ 847814127 h 342"/>
              <a:gd name="T16" fmla="*/ 1652295083 w 250"/>
              <a:gd name="T17" fmla="*/ 1544015319 h 342"/>
              <a:gd name="T18" fmla="*/ 1458722889 w 250"/>
              <a:gd name="T19" fmla="*/ 2147483647 h 342"/>
              <a:gd name="T20" fmla="*/ 345664727 w 250"/>
              <a:gd name="T21" fmla="*/ 2095449512 h 342"/>
              <a:gd name="T22" fmla="*/ 269636558 w 250"/>
              <a:gd name="T23" fmla="*/ 1082187085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2">
                <a:moveTo>
                  <a:pt x="39" y="157"/>
                </a:moveTo>
                <a:cubicBezTo>
                  <a:pt x="39" y="140"/>
                  <a:pt x="33" y="131"/>
                  <a:pt x="39" y="119"/>
                </a:cubicBezTo>
                <a:cubicBezTo>
                  <a:pt x="44" y="106"/>
                  <a:pt x="50" y="93"/>
                  <a:pt x="55" y="76"/>
                </a:cubicBezTo>
                <a:cubicBezTo>
                  <a:pt x="61" y="55"/>
                  <a:pt x="55" y="47"/>
                  <a:pt x="72" y="34"/>
                </a:cubicBezTo>
                <a:cubicBezTo>
                  <a:pt x="78" y="30"/>
                  <a:pt x="133" y="5"/>
                  <a:pt x="139" y="5"/>
                </a:cubicBezTo>
                <a:cubicBezTo>
                  <a:pt x="161" y="0"/>
                  <a:pt x="172" y="9"/>
                  <a:pt x="178" y="26"/>
                </a:cubicBezTo>
                <a:cubicBezTo>
                  <a:pt x="189" y="38"/>
                  <a:pt x="172" y="55"/>
                  <a:pt x="178" y="68"/>
                </a:cubicBezTo>
                <a:cubicBezTo>
                  <a:pt x="189" y="89"/>
                  <a:pt x="222" y="102"/>
                  <a:pt x="233" y="123"/>
                </a:cubicBezTo>
                <a:cubicBezTo>
                  <a:pt x="244" y="148"/>
                  <a:pt x="233" y="195"/>
                  <a:pt x="239" y="224"/>
                </a:cubicBezTo>
                <a:cubicBezTo>
                  <a:pt x="239" y="254"/>
                  <a:pt x="250" y="304"/>
                  <a:pt x="211" y="321"/>
                </a:cubicBezTo>
                <a:cubicBezTo>
                  <a:pt x="172" y="342"/>
                  <a:pt x="89" y="334"/>
                  <a:pt x="50" y="304"/>
                </a:cubicBezTo>
                <a:cubicBezTo>
                  <a:pt x="0" y="258"/>
                  <a:pt x="33" y="207"/>
                  <a:pt x="39" y="157"/>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3384" name="Freeform 226">
            <a:extLst>
              <a:ext uri="{FF2B5EF4-FFF2-40B4-BE49-F238E27FC236}">
                <a16:creationId xmlns:a16="http://schemas.microsoft.com/office/drawing/2014/main" xmlns="" id="{FC4C92EC-45E8-443E-B8C9-A63F8A5B8D3A}"/>
              </a:ext>
            </a:extLst>
          </p:cNvPr>
          <p:cNvSpPr>
            <a:spLocks/>
          </p:cNvSpPr>
          <p:nvPr/>
        </p:nvSpPr>
        <p:spPr bwMode="auto">
          <a:xfrm>
            <a:off x="4240213" y="3651324"/>
            <a:ext cx="9525" cy="36513"/>
          </a:xfrm>
          <a:custGeom>
            <a:avLst/>
            <a:gdLst>
              <a:gd name="T0" fmla="*/ 0 w 6"/>
              <a:gd name="T1" fmla="*/ 0 h 23"/>
              <a:gd name="T2" fmla="*/ 2147483647 w 6"/>
              <a:gd name="T3" fmla="*/ 2147483647 h 23"/>
              <a:gd name="T4" fmla="*/ 2147483647 w 6"/>
              <a:gd name="T5" fmla="*/ 2147483647 h 23"/>
              <a:gd name="T6" fmla="*/ 2147483647 w 6"/>
              <a:gd name="T7" fmla="*/ 2147483647 h 23"/>
              <a:gd name="T8" fmla="*/ 2147483647 w 6"/>
              <a:gd name="T9" fmla="*/ 2147483647 h 23"/>
              <a:gd name="T10" fmla="*/ 2147483647 w 6"/>
              <a:gd name="T11" fmla="*/ 0 h 23"/>
              <a:gd name="T12" fmla="*/ 0 w 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3">
                <a:moveTo>
                  <a:pt x="0" y="0"/>
                </a:moveTo>
                <a:lnTo>
                  <a:pt x="5" y="11"/>
                </a:lnTo>
                <a:lnTo>
                  <a:pt x="5" y="23"/>
                </a:lnTo>
                <a:lnTo>
                  <a:pt x="6" y="23"/>
                </a:lnTo>
                <a:lnTo>
                  <a:pt x="6" y="11"/>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85" name="Freeform 227">
            <a:extLst>
              <a:ext uri="{FF2B5EF4-FFF2-40B4-BE49-F238E27FC236}">
                <a16:creationId xmlns:a16="http://schemas.microsoft.com/office/drawing/2014/main" xmlns="" id="{C78D3746-FB14-4272-9BD7-2A7685FCF343}"/>
              </a:ext>
            </a:extLst>
          </p:cNvPr>
          <p:cNvSpPr>
            <a:spLocks/>
          </p:cNvSpPr>
          <p:nvPr/>
        </p:nvSpPr>
        <p:spPr bwMode="auto">
          <a:xfrm>
            <a:off x="4248150" y="3649737"/>
            <a:ext cx="12700" cy="17462"/>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1" y="11"/>
                </a:moveTo>
                <a:lnTo>
                  <a:pt x="8" y="1"/>
                </a:lnTo>
                <a:lnTo>
                  <a:pt x="7" y="0"/>
                </a:lnTo>
                <a:lnTo>
                  <a:pt x="0" y="11"/>
                </a:lnTo>
                <a:lnTo>
                  <a:pt x="1" y="1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86" name="Freeform 228">
            <a:extLst>
              <a:ext uri="{FF2B5EF4-FFF2-40B4-BE49-F238E27FC236}">
                <a16:creationId xmlns:a16="http://schemas.microsoft.com/office/drawing/2014/main" xmlns="" id="{E8D83C4A-8CD5-4BD5-BEA1-9F7A923578FC}"/>
              </a:ext>
            </a:extLst>
          </p:cNvPr>
          <p:cNvSpPr>
            <a:spLocks/>
          </p:cNvSpPr>
          <p:nvPr/>
        </p:nvSpPr>
        <p:spPr bwMode="auto">
          <a:xfrm>
            <a:off x="4276725" y="3651324"/>
            <a:ext cx="46038" cy="65088"/>
          </a:xfrm>
          <a:custGeom>
            <a:avLst/>
            <a:gdLst>
              <a:gd name="T0" fmla="*/ 257926080 w 241"/>
              <a:gd name="T1" fmla="*/ 1070943446 h 341"/>
              <a:gd name="T2" fmla="*/ 257926080 w 241"/>
              <a:gd name="T3" fmla="*/ 799700944 h 341"/>
              <a:gd name="T4" fmla="*/ 376452535 w 241"/>
              <a:gd name="T5" fmla="*/ 500696598 h 341"/>
              <a:gd name="T6" fmla="*/ 522822237 w 241"/>
              <a:gd name="T7" fmla="*/ 208614484 h 341"/>
              <a:gd name="T8" fmla="*/ 934124774 w 241"/>
              <a:gd name="T9" fmla="*/ 0 h 341"/>
              <a:gd name="T10" fmla="*/ 1199020740 w 241"/>
              <a:gd name="T11" fmla="*/ 146022924 h 341"/>
              <a:gd name="T12" fmla="*/ 1199020740 w 241"/>
              <a:gd name="T13" fmla="*/ 472861839 h 341"/>
              <a:gd name="T14" fmla="*/ 1568503198 w 241"/>
              <a:gd name="T15" fmla="*/ 827535703 h 341"/>
              <a:gd name="T16" fmla="*/ 1610323277 w 241"/>
              <a:gd name="T17" fmla="*/ 1543805475 h 341"/>
              <a:gd name="T18" fmla="*/ 1456947011 w 241"/>
              <a:gd name="T19" fmla="*/ 2147483647 h 341"/>
              <a:gd name="T20" fmla="*/ 376452535 w 241"/>
              <a:gd name="T21" fmla="*/ 2107093633 h 341"/>
              <a:gd name="T22" fmla="*/ 257926080 w 241"/>
              <a:gd name="T23" fmla="*/ 1070943446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1" h="341">
                <a:moveTo>
                  <a:pt x="37" y="154"/>
                </a:moveTo>
                <a:cubicBezTo>
                  <a:pt x="37" y="136"/>
                  <a:pt x="37" y="128"/>
                  <a:pt x="37" y="115"/>
                </a:cubicBezTo>
                <a:cubicBezTo>
                  <a:pt x="43" y="102"/>
                  <a:pt x="48" y="89"/>
                  <a:pt x="54" y="72"/>
                </a:cubicBezTo>
                <a:cubicBezTo>
                  <a:pt x="59" y="51"/>
                  <a:pt x="54" y="43"/>
                  <a:pt x="75" y="30"/>
                </a:cubicBezTo>
                <a:cubicBezTo>
                  <a:pt x="75" y="25"/>
                  <a:pt x="129" y="0"/>
                  <a:pt x="134" y="0"/>
                </a:cubicBezTo>
                <a:cubicBezTo>
                  <a:pt x="156" y="0"/>
                  <a:pt x="166" y="4"/>
                  <a:pt x="172" y="21"/>
                </a:cubicBezTo>
                <a:cubicBezTo>
                  <a:pt x="182" y="34"/>
                  <a:pt x="166" y="51"/>
                  <a:pt x="172" y="68"/>
                </a:cubicBezTo>
                <a:cubicBezTo>
                  <a:pt x="182" y="85"/>
                  <a:pt x="215" y="98"/>
                  <a:pt x="225" y="119"/>
                </a:cubicBezTo>
                <a:cubicBezTo>
                  <a:pt x="236" y="149"/>
                  <a:pt x="225" y="192"/>
                  <a:pt x="231" y="222"/>
                </a:cubicBezTo>
                <a:cubicBezTo>
                  <a:pt x="231" y="252"/>
                  <a:pt x="241" y="303"/>
                  <a:pt x="209" y="320"/>
                </a:cubicBezTo>
                <a:cubicBezTo>
                  <a:pt x="166" y="341"/>
                  <a:pt x="86" y="333"/>
                  <a:pt x="54" y="303"/>
                </a:cubicBezTo>
                <a:cubicBezTo>
                  <a:pt x="0" y="256"/>
                  <a:pt x="32" y="205"/>
                  <a:pt x="37" y="154"/>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3387" name="Freeform 229">
            <a:extLst>
              <a:ext uri="{FF2B5EF4-FFF2-40B4-BE49-F238E27FC236}">
                <a16:creationId xmlns:a16="http://schemas.microsoft.com/office/drawing/2014/main" xmlns="" id="{BC63F010-9CEA-4729-9DE8-E3D398AC44E6}"/>
              </a:ext>
            </a:extLst>
          </p:cNvPr>
          <p:cNvSpPr>
            <a:spLocks/>
          </p:cNvSpPr>
          <p:nvPr/>
        </p:nvSpPr>
        <p:spPr bwMode="auto">
          <a:xfrm>
            <a:off x="4292600" y="3691012"/>
            <a:ext cx="9525" cy="38100"/>
          </a:xfrm>
          <a:custGeom>
            <a:avLst/>
            <a:gdLst>
              <a:gd name="T0" fmla="*/ 0 w 6"/>
              <a:gd name="T1" fmla="*/ 2147483647 h 24"/>
              <a:gd name="T2" fmla="*/ 2147483647 w 6"/>
              <a:gd name="T3" fmla="*/ 2147483647 h 24"/>
              <a:gd name="T4" fmla="*/ 2147483647 w 6"/>
              <a:gd name="T5" fmla="*/ 2147483647 h 24"/>
              <a:gd name="T6" fmla="*/ 2147483647 w 6"/>
              <a:gd name="T7" fmla="*/ 2147483647 h 24"/>
              <a:gd name="T8" fmla="*/ 2147483647 w 6"/>
              <a:gd name="T9" fmla="*/ 2147483647 h 24"/>
              <a:gd name="T10" fmla="*/ 2147483647 w 6"/>
              <a:gd name="T11" fmla="*/ 0 h 24"/>
              <a:gd name="T12" fmla="*/ 0 w 6"/>
              <a:gd name="T13" fmla="*/ 2147483647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4">
                <a:moveTo>
                  <a:pt x="0" y="1"/>
                </a:moveTo>
                <a:lnTo>
                  <a:pt x="4" y="11"/>
                </a:lnTo>
                <a:lnTo>
                  <a:pt x="4" y="24"/>
                </a:lnTo>
                <a:lnTo>
                  <a:pt x="6" y="24"/>
                </a:lnTo>
                <a:lnTo>
                  <a:pt x="6" y="11"/>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88" name="Freeform 230">
            <a:extLst>
              <a:ext uri="{FF2B5EF4-FFF2-40B4-BE49-F238E27FC236}">
                <a16:creationId xmlns:a16="http://schemas.microsoft.com/office/drawing/2014/main" xmlns="" id="{B9EACD7A-93BD-4C91-9E99-4FF1ECF13135}"/>
              </a:ext>
            </a:extLst>
          </p:cNvPr>
          <p:cNvSpPr>
            <a:spLocks/>
          </p:cNvSpPr>
          <p:nvPr/>
        </p:nvSpPr>
        <p:spPr bwMode="auto">
          <a:xfrm>
            <a:off x="4298950" y="3691012"/>
            <a:ext cx="14288" cy="15875"/>
          </a:xfrm>
          <a:custGeom>
            <a:avLst/>
            <a:gdLst>
              <a:gd name="T0" fmla="*/ 2147483647 w 9"/>
              <a:gd name="T1" fmla="*/ 2147483647 h 10"/>
              <a:gd name="T2" fmla="*/ 2147483647 w 9"/>
              <a:gd name="T3" fmla="*/ 0 h 10"/>
              <a:gd name="T4" fmla="*/ 2147483647 w 9"/>
              <a:gd name="T5" fmla="*/ 0 h 10"/>
              <a:gd name="T6" fmla="*/ 0 w 9"/>
              <a:gd name="T7" fmla="*/ 2147483647 h 10"/>
              <a:gd name="T8" fmla="*/ 2147483647 w 9"/>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1" y="10"/>
                </a:moveTo>
                <a:lnTo>
                  <a:pt x="9" y="0"/>
                </a:lnTo>
                <a:lnTo>
                  <a:pt x="8" y="0"/>
                </a:lnTo>
                <a:lnTo>
                  <a:pt x="0" y="10"/>
                </a:lnTo>
                <a:lnTo>
                  <a:pt x="1" y="1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89" name="Freeform 231">
            <a:extLst>
              <a:ext uri="{FF2B5EF4-FFF2-40B4-BE49-F238E27FC236}">
                <a16:creationId xmlns:a16="http://schemas.microsoft.com/office/drawing/2014/main" xmlns="" id="{CF03FB4D-6F2C-463A-88FA-F6DF3A839389}"/>
              </a:ext>
            </a:extLst>
          </p:cNvPr>
          <p:cNvSpPr>
            <a:spLocks/>
          </p:cNvSpPr>
          <p:nvPr/>
        </p:nvSpPr>
        <p:spPr bwMode="auto">
          <a:xfrm>
            <a:off x="4318000" y="3683074"/>
            <a:ext cx="57150" cy="76200"/>
          </a:xfrm>
          <a:custGeom>
            <a:avLst/>
            <a:gdLst>
              <a:gd name="T0" fmla="*/ 318011556 w 300"/>
              <a:gd name="T1" fmla="*/ 1258219353 h 400"/>
              <a:gd name="T2" fmla="*/ 352596069 w 300"/>
              <a:gd name="T3" fmla="*/ 933312650 h 400"/>
              <a:gd name="T4" fmla="*/ 470103899 w 300"/>
              <a:gd name="T5" fmla="*/ 615301284 h 400"/>
              <a:gd name="T6" fmla="*/ 629127774 w 300"/>
              <a:gd name="T7" fmla="*/ 235052045 h 400"/>
              <a:gd name="T8" fmla="*/ 1140711524 w 300"/>
              <a:gd name="T9" fmla="*/ 34584704 h 400"/>
              <a:gd name="T10" fmla="*/ 1493271207 w 300"/>
              <a:gd name="T11" fmla="*/ 179745704 h 400"/>
              <a:gd name="T12" fmla="*/ 1493271207 w 300"/>
              <a:gd name="T13" fmla="*/ 553063410 h 400"/>
              <a:gd name="T14" fmla="*/ 1921895445 w 300"/>
              <a:gd name="T15" fmla="*/ 960965820 h 400"/>
              <a:gd name="T16" fmla="*/ 1956479958 w 300"/>
              <a:gd name="T17" fmla="*/ 1811282763 h 400"/>
              <a:gd name="T18" fmla="*/ 1762907765 w 300"/>
              <a:gd name="T19" fmla="*/ 2147483647 h 400"/>
              <a:gd name="T20" fmla="*/ 435555581 w 300"/>
              <a:gd name="T21" fmla="*/ 2147483647 h 400"/>
              <a:gd name="T22" fmla="*/ 318011556 w 300"/>
              <a:gd name="T23" fmla="*/ 1258219353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0" h="400">
                <a:moveTo>
                  <a:pt x="46" y="182"/>
                </a:moveTo>
                <a:cubicBezTo>
                  <a:pt x="46" y="160"/>
                  <a:pt x="46" y="152"/>
                  <a:pt x="51" y="135"/>
                </a:cubicBezTo>
                <a:cubicBezTo>
                  <a:pt x="57" y="118"/>
                  <a:pt x="63" y="106"/>
                  <a:pt x="68" y="89"/>
                </a:cubicBezTo>
                <a:cubicBezTo>
                  <a:pt x="74" y="64"/>
                  <a:pt x="68" y="55"/>
                  <a:pt x="91" y="34"/>
                </a:cubicBezTo>
                <a:cubicBezTo>
                  <a:pt x="91" y="34"/>
                  <a:pt x="159" y="5"/>
                  <a:pt x="165" y="5"/>
                </a:cubicBezTo>
                <a:cubicBezTo>
                  <a:pt x="193" y="0"/>
                  <a:pt x="204" y="9"/>
                  <a:pt x="216" y="26"/>
                </a:cubicBezTo>
                <a:cubicBezTo>
                  <a:pt x="221" y="43"/>
                  <a:pt x="210" y="64"/>
                  <a:pt x="216" y="80"/>
                </a:cubicBezTo>
                <a:cubicBezTo>
                  <a:pt x="227" y="102"/>
                  <a:pt x="267" y="114"/>
                  <a:pt x="278" y="139"/>
                </a:cubicBezTo>
                <a:cubicBezTo>
                  <a:pt x="295" y="173"/>
                  <a:pt x="283" y="224"/>
                  <a:pt x="283" y="262"/>
                </a:cubicBezTo>
                <a:cubicBezTo>
                  <a:pt x="283" y="295"/>
                  <a:pt x="300" y="354"/>
                  <a:pt x="255" y="375"/>
                </a:cubicBezTo>
                <a:cubicBezTo>
                  <a:pt x="204" y="400"/>
                  <a:pt x="102" y="388"/>
                  <a:pt x="63" y="354"/>
                </a:cubicBezTo>
                <a:cubicBezTo>
                  <a:pt x="0" y="299"/>
                  <a:pt x="40" y="240"/>
                  <a:pt x="46" y="182"/>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3390" name="Freeform 232">
            <a:extLst>
              <a:ext uri="{FF2B5EF4-FFF2-40B4-BE49-F238E27FC236}">
                <a16:creationId xmlns:a16="http://schemas.microsoft.com/office/drawing/2014/main" xmlns="" id="{293391E5-0AC7-45FB-9597-D66D3CFD1721}"/>
              </a:ext>
            </a:extLst>
          </p:cNvPr>
          <p:cNvSpPr>
            <a:spLocks/>
          </p:cNvSpPr>
          <p:nvPr/>
        </p:nvSpPr>
        <p:spPr bwMode="auto">
          <a:xfrm>
            <a:off x="4337050" y="3730699"/>
            <a:ext cx="11113" cy="41275"/>
          </a:xfrm>
          <a:custGeom>
            <a:avLst/>
            <a:gdLst>
              <a:gd name="T0" fmla="*/ 0 w 7"/>
              <a:gd name="T1" fmla="*/ 2147483647 h 26"/>
              <a:gd name="T2" fmla="*/ 2147483647 w 7"/>
              <a:gd name="T3" fmla="*/ 2147483647 h 26"/>
              <a:gd name="T4" fmla="*/ 2147483647 w 7"/>
              <a:gd name="T5" fmla="*/ 2147483647 h 26"/>
              <a:gd name="T6" fmla="*/ 2147483647 w 7"/>
              <a:gd name="T7" fmla="*/ 2147483647 h 26"/>
              <a:gd name="T8" fmla="*/ 2147483647 w 7"/>
              <a:gd name="T9" fmla="*/ 2147483647 h 26"/>
              <a:gd name="T10" fmla="*/ 2147483647 w 7"/>
              <a:gd name="T11" fmla="*/ 0 h 26"/>
              <a:gd name="T12" fmla="*/ 0 w 7"/>
              <a:gd name="T13" fmla="*/ 214748364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6">
                <a:moveTo>
                  <a:pt x="0" y="1"/>
                </a:moveTo>
                <a:lnTo>
                  <a:pt x="6" y="12"/>
                </a:lnTo>
                <a:lnTo>
                  <a:pt x="6" y="26"/>
                </a:lnTo>
                <a:lnTo>
                  <a:pt x="7" y="26"/>
                </a:lnTo>
                <a:lnTo>
                  <a:pt x="7" y="12"/>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91" name="Freeform 233">
            <a:extLst>
              <a:ext uri="{FF2B5EF4-FFF2-40B4-BE49-F238E27FC236}">
                <a16:creationId xmlns:a16="http://schemas.microsoft.com/office/drawing/2014/main" xmlns="" id="{E10F8FA3-6E26-4A1A-A207-9EFBCB89F3AD}"/>
              </a:ext>
            </a:extLst>
          </p:cNvPr>
          <p:cNvSpPr>
            <a:spLocks/>
          </p:cNvSpPr>
          <p:nvPr/>
        </p:nvSpPr>
        <p:spPr bwMode="auto">
          <a:xfrm>
            <a:off x="4346575" y="3729112"/>
            <a:ext cx="15875" cy="20637"/>
          </a:xfrm>
          <a:custGeom>
            <a:avLst/>
            <a:gdLst>
              <a:gd name="T0" fmla="*/ 2147483647 w 10"/>
              <a:gd name="T1" fmla="*/ 2147483647 h 13"/>
              <a:gd name="T2" fmla="*/ 2147483647 w 10"/>
              <a:gd name="T3" fmla="*/ 2147483647 h 13"/>
              <a:gd name="T4" fmla="*/ 2147483647 w 10"/>
              <a:gd name="T5" fmla="*/ 0 h 13"/>
              <a:gd name="T6" fmla="*/ 0 w 10"/>
              <a:gd name="T7" fmla="*/ 2147483647 h 13"/>
              <a:gd name="T8" fmla="*/ 2147483647 w 10"/>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1" y="13"/>
                </a:moveTo>
                <a:lnTo>
                  <a:pt x="10" y="1"/>
                </a:lnTo>
                <a:lnTo>
                  <a:pt x="9" y="0"/>
                </a:lnTo>
                <a:lnTo>
                  <a:pt x="0" y="13"/>
                </a:lnTo>
                <a:lnTo>
                  <a:pt x="1"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92" name="Freeform 234">
            <a:extLst>
              <a:ext uri="{FF2B5EF4-FFF2-40B4-BE49-F238E27FC236}">
                <a16:creationId xmlns:a16="http://schemas.microsoft.com/office/drawing/2014/main" xmlns="" id="{61C40374-9A64-43C8-845B-574B45626EAA}"/>
              </a:ext>
            </a:extLst>
          </p:cNvPr>
          <p:cNvSpPr>
            <a:spLocks/>
          </p:cNvSpPr>
          <p:nvPr/>
        </p:nvSpPr>
        <p:spPr bwMode="auto">
          <a:xfrm>
            <a:off x="4389438" y="3695774"/>
            <a:ext cx="55562" cy="76200"/>
          </a:xfrm>
          <a:custGeom>
            <a:avLst/>
            <a:gdLst>
              <a:gd name="T0" fmla="*/ 303123248 w 292"/>
              <a:gd name="T1" fmla="*/ 1251324206 h 400"/>
              <a:gd name="T2" fmla="*/ 344471461 w 292"/>
              <a:gd name="T3" fmla="*/ 933312650 h 400"/>
              <a:gd name="T4" fmla="*/ 461600343 w 292"/>
              <a:gd name="T5" fmla="*/ 615301284 h 400"/>
              <a:gd name="T6" fmla="*/ 613162062 w 292"/>
              <a:gd name="T7" fmla="*/ 235052045 h 400"/>
              <a:gd name="T8" fmla="*/ 1102315829 w 292"/>
              <a:gd name="T9" fmla="*/ 27653171 h 400"/>
              <a:gd name="T10" fmla="*/ 1446787100 w 292"/>
              <a:gd name="T11" fmla="*/ 172850556 h 400"/>
              <a:gd name="T12" fmla="*/ 1446787100 w 292"/>
              <a:gd name="T13" fmla="*/ 553063410 h 400"/>
              <a:gd name="T14" fmla="*/ 1860160198 w 292"/>
              <a:gd name="T15" fmla="*/ 960965820 h 400"/>
              <a:gd name="T16" fmla="*/ 1901508221 w 292"/>
              <a:gd name="T17" fmla="*/ 1804387616 h 400"/>
              <a:gd name="T18" fmla="*/ 1708598479 w 292"/>
              <a:gd name="T19" fmla="*/ 2147483647 h 400"/>
              <a:gd name="T20" fmla="*/ 420252320 w 292"/>
              <a:gd name="T21" fmla="*/ 2147483647 h 400"/>
              <a:gd name="T22" fmla="*/ 303123248 w 292"/>
              <a:gd name="T23" fmla="*/ 125132420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00">
                <a:moveTo>
                  <a:pt x="44" y="181"/>
                </a:moveTo>
                <a:cubicBezTo>
                  <a:pt x="44" y="160"/>
                  <a:pt x="44" y="152"/>
                  <a:pt x="50" y="135"/>
                </a:cubicBezTo>
                <a:cubicBezTo>
                  <a:pt x="50" y="118"/>
                  <a:pt x="61" y="105"/>
                  <a:pt x="67" y="89"/>
                </a:cubicBezTo>
                <a:cubicBezTo>
                  <a:pt x="72" y="63"/>
                  <a:pt x="67" y="55"/>
                  <a:pt x="89" y="34"/>
                </a:cubicBezTo>
                <a:cubicBezTo>
                  <a:pt x="89" y="34"/>
                  <a:pt x="155" y="4"/>
                  <a:pt x="160" y="4"/>
                </a:cubicBezTo>
                <a:cubicBezTo>
                  <a:pt x="188" y="0"/>
                  <a:pt x="199" y="9"/>
                  <a:pt x="210" y="25"/>
                </a:cubicBezTo>
                <a:cubicBezTo>
                  <a:pt x="215" y="42"/>
                  <a:pt x="204" y="63"/>
                  <a:pt x="210" y="80"/>
                </a:cubicBezTo>
                <a:cubicBezTo>
                  <a:pt x="221" y="101"/>
                  <a:pt x="259" y="114"/>
                  <a:pt x="270" y="139"/>
                </a:cubicBezTo>
                <a:cubicBezTo>
                  <a:pt x="287" y="173"/>
                  <a:pt x="270" y="223"/>
                  <a:pt x="276" y="261"/>
                </a:cubicBezTo>
                <a:cubicBezTo>
                  <a:pt x="276" y="295"/>
                  <a:pt x="292" y="354"/>
                  <a:pt x="248" y="375"/>
                </a:cubicBezTo>
                <a:cubicBezTo>
                  <a:pt x="199" y="400"/>
                  <a:pt x="100" y="388"/>
                  <a:pt x="61" y="354"/>
                </a:cubicBezTo>
                <a:cubicBezTo>
                  <a:pt x="0" y="299"/>
                  <a:pt x="39" y="240"/>
                  <a:pt x="44" y="18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3393" name="Freeform 235">
            <a:extLst>
              <a:ext uri="{FF2B5EF4-FFF2-40B4-BE49-F238E27FC236}">
                <a16:creationId xmlns:a16="http://schemas.microsoft.com/office/drawing/2014/main" xmlns="" id="{D7544883-D5EF-49FF-BE11-8DA0AB44A32C}"/>
              </a:ext>
            </a:extLst>
          </p:cNvPr>
          <p:cNvSpPr>
            <a:spLocks/>
          </p:cNvSpPr>
          <p:nvPr/>
        </p:nvSpPr>
        <p:spPr bwMode="auto">
          <a:xfrm>
            <a:off x="4408488" y="3743399"/>
            <a:ext cx="9525" cy="42863"/>
          </a:xfrm>
          <a:custGeom>
            <a:avLst/>
            <a:gdLst>
              <a:gd name="T0" fmla="*/ 0 w 6"/>
              <a:gd name="T1" fmla="*/ 0 h 27"/>
              <a:gd name="T2" fmla="*/ 2147483647 w 6"/>
              <a:gd name="T3" fmla="*/ 2147483647 h 27"/>
              <a:gd name="T4" fmla="*/ 2147483647 w 6"/>
              <a:gd name="T5" fmla="*/ 2147483647 h 27"/>
              <a:gd name="T6" fmla="*/ 2147483647 w 6"/>
              <a:gd name="T7" fmla="*/ 2147483647 h 27"/>
              <a:gd name="T8" fmla="*/ 2147483647 w 6"/>
              <a:gd name="T9" fmla="*/ 2147483647 h 27"/>
              <a:gd name="T10" fmla="*/ 2147483647 w 6"/>
              <a:gd name="T11" fmla="*/ 0 h 27"/>
              <a:gd name="T12" fmla="*/ 0 w 6"/>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7">
                <a:moveTo>
                  <a:pt x="0" y="0"/>
                </a:moveTo>
                <a:lnTo>
                  <a:pt x="5" y="12"/>
                </a:lnTo>
                <a:lnTo>
                  <a:pt x="5" y="27"/>
                </a:lnTo>
                <a:lnTo>
                  <a:pt x="6" y="27"/>
                </a:lnTo>
                <a:lnTo>
                  <a:pt x="6" y="11"/>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94" name="Freeform 236">
            <a:extLst>
              <a:ext uri="{FF2B5EF4-FFF2-40B4-BE49-F238E27FC236}">
                <a16:creationId xmlns:a16="http://schemas.microsoft.com/office/drawing/2014/main" xmlns="" id="{C256A267-5000-4CCD-9BF4-6E6170CE2874}"/>
              </a:ext>
            </a:extLst>
          </p:cNvPr>
          <p:cNvSpPr>
            <a:spLocks/>
          </p:cNvSpPr>
          <p:nvPr/>
        </p:nvSpPr>
        <p:spPr bwMode="auto">
          <a:xfrm>
            <a:off x="4416425" y="3740224"/>
            <a:ext cx="15875" cy="22225"/>
          </a:xfrm>
          <a:custGeom>
            <a:avLst/>
            <a:gdLst>
              <a:gd name="T0" fmla="*/ 2147483647 w 10"/>
              <a:gd name="T1" fmla="*/ 2147483647 h 14"/>
              <a:gd name="T2" fmla="*/ 2147483647 w 10"/>
              <a:gd name="T3" fmla="*/ 2147483647 h 14"/>
              <a:gd name="T4" fmla="*/ 2147483647 w 10"/>
              <a:gd name="T5" fmla="*/ 0 h 14"/>
              <a:gd name="T6" fmla="*/ 0 w 10"/>
              <a:gd name="T7" fmla="*/ 2147483647 h 14"/>
              <a:gd name="T8" fmla="*/ 2147483647 w 10"/>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 y="14"/>
                </a:moveTo>
                <a:lnTo>
                  <a:pt x="10" y="1"/>
                </a:lnTo>
                <a:lnTo>
                  <a:pt x="9" y="0"/>
                </a:lnTo>
                <a:lnTo>
                  <a:pt x="0" y="13"/>
                </a:lnTo>
                <a:lnTo>
                  <a:pt x="1" y="14"/>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95" name="Freeform 237">
            <a:extLst>
              <a:ext uri="{FF2B5EF4-FFF2-40B4-BE49-F238E27FC236}">
                <a16:creationId xmlns:a16="http://schemas.microsoft.com/office/drawing/2014/main" xmlns="" id="{0B0E32C1-2C08-44F8-B427-B041CFA76E14}"/>
              </a:ext>
            </a:extLst>
          </p:cNvPr>
          <p:cNvSpPr>
            <a:spLocks/>
          </p:cNvSpPr>
          <p:nvPr/>
        </p:nvSpPr>
        <p:spPr bwMode="auto">
          <a:xfrm>
            <a:off x="4171950" y="3705299"/>
            <a:ext cx="55563" cy="76200"/>
          </a:xfrm>
          <a:custGeom>
            <a:avLst/>
            <a:gdLst>
              <a:gd name="T0" fmla="*/ 306278340 w 291"/>
              <a:gd name="T1" fmla="*/ 1251324206 h 400"/>
              <a:gd name="T2" fmla="*/ 341095147 w 291"/>
              <a:gd name="T3" fmla="*/ 933312650 h 400"/>
              <a:gd name="T4" fmla="*/ 459435745 w 291"/>
              <a:gd name="T5" fmla="*/ 608369751 h 400"/>
              <a:gd name="T6" fmla="*/ 612593340 w 291"/>
              <a:gd name="T7" fmla="*/ 262705215 h 400"/>
              <a:gd name="T8" fmla="*/ 1106809423 w 291"/>
              <a:gd name="T9" fmla="*/ 27653171 h 400"/>
              <a:gd name="T10" fmla="*/ 1454868084 w 291"/>
              <a:gd name="T11" fmla="*/ 200503727 h 400"/>
              <a:gd name="T12" fmla="*/ 1454868084 w 291"/>
              <a:gd name="T13" fmla="*/ 553063410 h 400"/>
              <a:gd name="T14" fmla="*/ 1872523699 w 291"/>
              <a:gd name="T15" fmla="*/ 960965820 h 400"/>
              <a:gd name="T16" fmla="*/ 1914303829 w 291"/>
              <a:gd name="T17" fmla="*/ 1804387616 h 400"/>
              <a:gd name="T18" fmla="*/ 1719402763 w 291"/>
              <a:gd name="T19" fmla="*/ 2147483647 h 400"/>
              <a:gd name="T20" fmla="*/ 417655615 w 291"/>
              <a:gd name="T21" fmla="*/ 2147483647 h 400"/>
              <a:gd name="T22" fmla="*/ 306278340 w 291"/>
              <a:gd name="T23" fmla="*/ 125132420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1" h="400">
                <a:moveTo>
                  <a:pt x="44" y="181"/>
                </a:moveTo>
                <a:cubicBezTo>
                  <a:pt x="44" y="164"/>
                  <a:pt x="44" y="151"/>
                  <a:pt x="49" y="135"/>
                </a:cubicBezTo>
                <a:cubicBezTo>
                  <a:pt x="55" y="122"/>
                  <a:pt x="60" y="105"/>
                  <a:pt x="66" y="88"/>
                </a:cubicBezTo>
                <a:cubicBezTo>
                  <a:pt x="71" y="63"/>
                  <a:pt x="66" y="55"/>
                  <a:pt x="88" y="38"/>
                </a:cubicBezTo>
                <a:cubicBezTo>
                  <a:pt x="93" y="33"/>
                  <a:pt x="154" y="4"/>
                  <a:pt x="159" y="4"/>
                </a:cubicBezTo>
                <a:cubicBezTo>
                  <a:pt x="187" y="0"/>
                  <a:pt x="198" y="8"/>
                  <a:pt x="209" y="29"/>
                </a:cubicBezTo>
                <a:cubicBezTo>
                  <a:pt x="220" y="42"/>
                  <a:pt x="203" y="67"/>
                  <a:pt x="209" y="80"/>
                </a:cubicBezTo>
                <a:cubicBezTo>
                  <a:pt x="220" y="105"/>
                  <a:pt x="258" y="118"/>
                  <a:pt x="269" y="139"/>
                </a:cubicBezTo>
                <a:cubicBezTo>
                  <a:pt x="286" y="172"/>
                  <a:pt x="275" y="227"/>
                  <a:pt x="275" y="261"/>
                </a:cubicBezTo>
                <a:cubicBezTo>
                  <a:pt x="280" y="299"/>
                  <a:pt x="291" y="358"/>
                  <a:pt x="247" y="375"/>
                </a:cubicBezTo>
                <a:cubicBezTo>
                  <a:pt x="198" y="400"/>
                  <a:pt x="104" y="391"/>
                  <a:pt x="60" y="353"/>
                </a:cubicBezTo>
                <a:cubicBezTo>
                  <a:pt x="0" y="299"/>
                  <a:pt x="38" y="244"/>
                  <a:pt x="44" y="18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3396" name="Freeform 238">
            <a:extLst>
              <a:ext uri="{FF2B5EF4-FFF2-40B4-BE49-F238E27FC236}">
                <a16:creationId xmlns:a16="http://schemas.microsoft.com/office/drawing/2014/main" xmlns="" id="{9138609A-1A17-4474-AA66-A8EC1BEBC9A4}"/>
              </a:ext>
            </a:extLst>
          </p:cNvPr>
          <p:cNvSpPr>
            <a:spLocks/>
          </p:cNvSpPr>
          <p:nvPr/>
        </p:nvSpPr>
        <p:spPr bwMode="auto">
          <a:xfrm>
            <a:off x="4191000" y="3749749"/>
            <a:ext cx="11113" cy="42863"/>
          </a:xfrm>
          <a:custGeom>
            <a:avLst/>
            <a:gdLst>
              <a:gd name="T0" fmla="*/ 0 w 7"/>
              <a:gd name="T1" fmla="*/ 2147483647 h 27"/>
              <a:gd name="T2" fmla="*/ 2147483647 w 7"/>
              <a:gd name="T3" fmla="*/ 2147483647 h 27"/>
              <a:gd name="T4" fmla="*/ 2147483647 w 7"/>
              <a:gd name="T5" fmla="*/ 2147483647 h 27"/>
              <a:gd name="T6" fmla="*/ 2147483647 w 7"/>
              <a:gd name="T7" fmla="*/ 2147483647 h 27"/>
              <a:gd name="T8" fmla="*/ 2147483647 w 7"/>
              <a:gd name="T9" fmla="*/ 2147483647 h 27"/>
              <a:gd name="T10" fmla="*/ 2147483647 w 7"/>
              <a:gd name="T11" fmla="*/ 0 h 27"/>
              <a:gd name="T12" fmla="*/ 0 w 7"/>
              <a:gd name="T13" fmla="*/ 214748364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7">
                <a:moveTo>
                  <a:pt x="0" y="1"/>
                </a:moveTo>
                <a:lnTo>
                  <a:pt x="5" y="13"/>
                </a:lnTo>
                <a:lnTo>
                  <a:pt x="5" y="27"/>
                </a:lnTo>
                <a:lnTo>
                  <a:pt x="7" y="27"/>
                </a:lnTo>
                <a:lnTo>
                  <a:pt x="7" y="13"/>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97" name="Freeform 239">
            <a:extLst>
              <a:ext uri="{FF2B5EF4-FFF2-40B4-BE49-F238E27FC236}">
                <a16:creationId xmlns:a16="http://schemas.microsoft.com/office/drawing/2014/main" xmlns="" id="{DD5FAE28-2493-40C5-923A-3A45DED4F3E7}"/>
              </a:ext>
            </a:extLst>
          </p:cNvPr>
          <p:cNvSpPr>
            <a:spLocks/>
          </p:cNvSpPr>
          <p:nvPr/>
        </p:nvSpPr>
        <p:spPr bwMode="auto">
          <a:xfrm>
            <a:off x="4200525" y="3749749"/>
            <a:ext cx="14288" cy="19050"/>
          </a:xfrm>
          <a:custGeom>
            <a:avLst/>
            <a:gdLst>
              <a:gd name="T0" fmla="*/ 2147483647 w 9"/>
              <a:gd name="T1" fmla="*/ 2147483647 h 12"/>
              <a:gd name="T2" fmla="*/ 2147483647 w 9"/>
              <a:gd name="T3" fmla="*/ 2147483647 h 12"/>
              <a:gd name="T4" fmla="*/ 2147483647 w 9"/>
              <a:gd name="T5" fmla="*/ 0 h 12"/>
              <a:gd name="T6" fmla="*/ 0 w 9"/>
              <a:gd name="T7" fmla="*/ 2147483647 h 12"/>
              <a:gd name="T8" fmla="*/ 2147483647 w 9"/>
              <a:gd name="T9" fmla="*/ 214748364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1" y="12"/>
                </a:moveTo>
                <a:lnTo>
                  <a:pt x="9" y="1"/>
                </a:lnTo>
                <a:lnTo>
                  <a:pt x="8" y="0"/>
                </a:lnTo>
                <a:lnTo>
                  <a:pt x="0" y="12"/>
                </a:lnTo>
                <a:lnTo>
                  <a:pt x="1" y="12"/>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98" name="Freeform 240">
            <a:extLst>
              <a:ext uri="{FF2B5EF4-FFF2-40B4-BE49-F238E27FC236}">
                <a16:creationId xmlns:a16="http://schemas.microsoft.com/office/drawing/2014/main" xmlns="" id="{70C092D3-285D-4143-87D0-87B19432E7BD}"/>
              </a:ext>
            </a:extLst>
          </p:cNvPr>
          <p:cNvSpPr>
            <a:spLocks/>
          </p:cNvSpPr>
          <p:nvPr/>
        </p:nvSpPr>
        <p:spPr bwMode="auto">
          <a:xfrm>
            <a:off x="4235450" y="3695774"/>
            <a:ext cx="55563" cy="76200"/>
          </a:xfrm>
          <a:custGeom>
            <a:avLst/>
            <a:gdLst>
              <a:gd name="T0" fmla="*/ 303170376 w 292"/>
              <a:gd name="T1" fmla="*/ 1251324206 h 400"/>
              <a:gd name="T2" fmla="*/ 344483750 w 292"/>
              <a:gd name="T3" fmla="*/ 933312650 h 400"/>
              <a:gd name="T4" fmla="*/ 454737487 w 292"/>
              <a:gd name="T5" fmla="*/ 615301284 h 400"/>
              <a:gd name="T6" fmla="*/ 606304598 w 292"/>
              <a:gd name="T7" fmla="*/ 235052045 h 400"/>
              <a:gd name="T8" fmla="*/ 1102355458 w 292"/>
              <a:gd name="T9" fmla="*/ 27653171 h 400"/>
              <a:gd name="T10" fmla="*/ 1439959672 w 292"/>
              <a:gd name="T11" fmla="*/ 172850556 h 400"/>
              <a:gd name="T12" fmla="*/ 1439959672 w 292"/>
              <a:gd name="T13" fmla="*/ 553063410 h 400"/>
              <a:gd name="T14" fmla="*/ 1860263321 w 292"/>
              <a:gd name="T15" fmla="*/ 960965820 h 400"/>
              <a:gd name="T16" fmla="*/ 1894697158 w 292"/>
              <a:gd name="T17" fmla="*/ 1804387616 h 400"/>
              <a:gd name="T18" fmla="*/ 1743130047 w 292"/>
              <a:gd name="T19" fmla="*/ 2147483647 h 400"/>
              <a:gd name="T20" fmla="*/ 454737487 w 292"/>
              <a:gd name="T21" fmla="*/ 2147483647 h 400"/>
              <a:gd name="T22" fmla="*/ 303170376 w 292"/>
              <a:gd name="T23" fmla="*/ 125132420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00">
                <a:moveTo>
                  <a:pt x="44" y="181"/>
                </a:moveTo>
                <a:cubicBezTo>
                  <a:pt x="44" y="160"/>
                  <a:pt x="44" y="152"/>
                  <a:pt x="50" y="135"/>
                </a:cubicBezTo>
                <a:cubicBezTo>
                  <a:pt x="55" y="118"/>
                  <a:pt x="61" y="105"/>
                  <a:pt x="66" y="89"/>
                </a:cubicBezTo>
                <a:cubicBezTo>
                  <a:pt x="72" y="63"/>
                  <a:pt x="66" y="55"/>
                  <a:pt x="88" y="34"/>
                </a:cubicBezTo>
                <a:cubicBezTo>
                  <a:pt x="94" y="34"/>
                  <a:pt x="154" y="4"/>
                  <a:pt x="160" y="4"/>
                </a:cubicBezTo>
                <a:cubicBezTo>
                  <a:pt x="187" y="0"/>
                  <a:pt x="198" y="9"/>
                  <a:pt x="209" y="25"/>
                </a:cubicBezTo>
                <a:cubicBezTo>
                  <a:pt x="220" y="42"/>
                  <a:pt x="204" y="63"/>
                  <a:pt x="209" y="80"/>
                </a:cubicBezTo>
                <a:cubicBezTo>
                  <a:pt x="220" y="101"/>
                  <a:pt x="259" y="114"/>
                  <a:pt x="270" y="139"/>
                </a:cubicBezTo>
                <a:cubicBezTo>
                  <a:pt x="286" y="173"/>
                  <a:pt x="275" y="223"/>
                  <a:pt x="275" y="261"/>
                </a:cubicBezTo>
                <a:cubicBezTo>
                  <a:pt x="281" y="295"/>
                  <a:pt x="292" y="354"/>
                  <a:pt x="253" y="375"/>
                </a:cubicBezTo>
                <a:cubicBezTo>
                  <a:pt x="198" y="400"/>
                  <a:pt x="105" y="388"/>
                  <a:pt x="66" y="354"/>
                </a:cubicBezTo>
                <a:cubicBezTo>
                  <a:pt x="0" y="299"/>
                  <a:pt x="39" y="240"/>
                  <a:pt x="44" y="18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3399" name="Freeform 241">
            <a:extLst>
              <a:ext uri="{FF2B5EF4-FFF2-40B4-BE49-F238E27FC236}">
                <a16:creationId xmlns:a16="http://schemas.microsoft.com/office/drawing/2014/main" xmlns="" id="{C1196C47-D38A-431A-AA2E-DD0F18AC096A}"/>
              </a:ext>
            </a:extLst>
          </p:cNvPr>
          <p:cNvSpPr>
            <a:spLocks/>
          </p:cNvSpPr>
          <p:nvPr/>
        </p:nvSpPr>
        <p:spPr bwMode="auto">
          <a:xfrm>
            <a:off x="4254500" y="3743399"/>
            <a:ext cx="11113" cy="42863"/>
          </a:xfrm>
          <a:custGeom>
            <a:avLst/>
            <a:gdLst>
              <a:gd name="T0" fmla="*/ 0 w 7"/>
              <a:gd name="T1" fmla="*/ 0 h 27"/>
              <a:gd name="T2" fmla="*/ 2147483647 w 7"/>
              <a:gd name="T3" fmla="*/ 2147483647 h 27"/>
              <a:gd name="T4" fmla="*/ 2147483647 w 7"/>
              <a:gd name="T5" fmla="*/ 2147483647 h 27"/>
              <a:gd name="T6" fmla="*/ 2147483647 w 7"/>
              <a:gd name="T7" fmla="*/ 2147483647 h 27"/>
              <a:gd name="T8" fmla="*/ 2147483647 w 7"/>
              <a:gd name="T9" fmla="*/ 2147483647 h 27"/>
              <a:gd name="T10" fmla="*/ 2147483647 w 7"/>
              <a:gd name="T11" fmla="*/ 0 h 27"/>
              <a:gd name="T12" fmla="*/ 0 w 7"/>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7">
                <a:moveTo>
                  <a:pt x="0" y="0"/>
                </a:moveTo>
                <a:lnTo>
                  <a:pt x="5" y="12"/>
                </a:lnTo>
                <a:lnTo>
                  <a:pt x="5" y="27"/>
                </a:lnTo>
                <a:lnTo>
                  <a:pt x="7" y="27"/>
                </a:lnTo>
                <a:lnTo>
                  <a:pt x="7" y="11"/>
                </a:lnTo>
                <a:lnTo>
                  <a:pt x="2"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00" name="Freeform 242">
            <a:extLst>
              <a:ext uri="{FF2B5EF4-FFF2-40B4-BE49-F238E27FC236}">
                <a16:creationId xmlns:a16="http://schemas.microsoft.com/office/drawing/2014/main" xmlns="" id="{C612243E-18BB-4342-A84F-A9250A17A5B8}"/>
              </a:ext>
            </a:extLst>
          </p:cNvPr>
          <p:cNvSpPr>
            <a:spLocks/>
          </p:cNvSpPr>
          <p:nvPr/>
        </p:nvSpPr>
        <p:spPr bwMode="auto">
          <a:xfrm>
            <a:off x="4264025" y="3740224"/>
            <a:ext cx="14288" cy="22225"/>
          </a:xfrm>
          <a:custGeom>
            <a:avLst/>
            <a:gdLst>
              <a:gd name="T0" fmla="*/ 0 w 9"/>
              <a:gd name="T1" fmla="*/ 2147483647 h 14"/>
              <a:gd name="T2" fmla="*/ 2147483647 w 9"/>
              <a:gd name="T3" fmla="*/ 2147483647 h 14"/>
              <a:gd name="T4" fmla="*/ 2147483647 w 9"/>
              <a:gd name="T5" fmla="*/ 0 h 14"/>
              <a:gd name="T6" fmla="*/ 0 w 9"/>
              <a:gd name="T7" fmla="*/ 2147483647 h 14"/>
              <a:gd name="T8" fmla="*/ 0 w 9"/>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0" y="14"/>
                </a:moveTo>
                <a:lnTo>
                  <a:pt x="9" y="1"/>
                </a:lnTo>
                <a:lnTo>
                  <a:pt x="8" y="0"/>
                </a:lnTo>
                <a:lnTo>
                  <a:pt x="0" y="13"/>
                </a:lnTo>
                <a:lnTo>
                  <a:pt x="0" y="14"/>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01" name="Freeform 243">
            <a:extLst>
              <a:ext uri="{FF2B5EF4-FFF2-40B4-BE49-F238E27FC236}">
                <a16:creationId xmlns:a16="http://schemas.microsoft.com/office/drawing/2014/main" xmlns="" id="{457C62BE-6F90-4F69-B06E-665F5B6DCAEF}"/>
              </a:ext>
            </a:extLst>
          </p:cNvPr>
          <p:cNvSpPr>
            <a:spLocks noEditPoints="1"/>
          </p:cNvSpPr>
          <p:nvPr/>
        </p:nvSpPr>
        <p:spPr bwMode="auto">
          <a:xfrm>
            <a:off x="3730625" y="3835474"/>
            <a:ext cx="52388" cy="47625"/>
          </a:xfrm>
          <a:custGeom>
            <a:avLst/>
            <a:gdLst>
              <a:gd name="T0" fmla="*/ 1631568252 w 275"/>
              <a:gd name="T1" fmla="*/ 1230566183 h 250"/>
              <a:gd name="T2" fmla="*/ 1514058158 w 275"/>
              <a:gd name="T3" fmla="*/ 1202913012 h 250"/>
              <a:gd name="T4" fmla="*/ 1631568252 w 275"/>
              <a:gd name="T5" fmla="*/ 940207797 h 250"/>
              <a:gd name="T6" fmla="*/ 1707634104 w 275"/>
              <a:gd name="T7" fmla="*/ 559994943 h 250"/>
              <a:gd name="T8" fmla="*/ 1479472934 w 275"/>
              <a:gd name="T9" fmla="*/ 525410240 h 250"/>
              <a:gd name="T10" fmla="*/ 1555538596 w 275"/>
              <a:gd name="T11" fmla="*/ 407902410 h 250"/>
              <a:gd name="T12" fmla="*/ 1361962840 w 275"/>
              <a:gd name="T13" fmla="*/ 179745704 h 250"/>
              <a:gd name="T14" fmla="*/ 1244416360 w 275"/>
              <a:gd name="T15" fmla="*/ 89891045 h 250"/>
              <a:gd name="T16" fmla="*/ 933330511 w 275"/>
              <a:gd name="T17" fmla="*/ 27653171 h 250"/>
              <a:gd name="T18" fmla="*/ 739754565 w 275"/>
              <a:gd name="T19" fmla="*/ 297289728 h 250"/>
              <a:gd name="T20" fmla="*/ 698273937 w 275"/>
              <a:gd name="T21" fmla="*/ 677502773 h 250"/>
              <a:gd name="T22" fmla="*/ 504698181 w 275"/>
              <a:gd name="T23" fmla="*/ 822699968 h 250"/>
              <a:gd name="T24" fmla="*/ 546178619 w 275"/>
              <a:gd name="T25" fmla="*/ 1023167309 h 250"/>
              <a:gd name="T26" fmla="*/ 587659247 w 275"/>
              <a:gd name="T27" fmla="*/ 1175259842 h 250"/>
              <a:gd name="T28" fmla="*/ 587659247 w 275"/>
              <a:gd name="T29" fmla="*/ 1230566183 h 250"/>
              <a:gd name="T30" fmla="*/ 546178619 w 275"/>
              <a:gd name="T31" fmla="*/ 1292803866 h 250"/>
              <a:gd name="T32" fmla="*/ 311122235 w 275"/>
              <a:gd name="T33" fmla="*/ 1437964866 h 250"/>
              <a:gd name="T34" fmla="*/ 276537011 w 275"/>
              <a:gd name="T35" fmla="*/ 1410311696 h 250"/>
              <a:gd name="T36" fmla="*/ 235056383 w 275"/>
              <a:gd name="T37" fmla="*/ 1465618037 h 250"/>
              <a:gd name="T38" fmla="*/ 200507545 w 275"/>
              <a:gd name="T39" fmla="*/ 1410311696 h 250"/>
              <a:gd name="T40" fmla="*/ 82961065 w 275"/>
              <a:gd name="T41" fmla="*/ 1437964866 h 250"/>
              <a:gd name="T42" fmla="*/ 311122235 w 275"/>
              <a:gd name="T43" fmla="*/ 1673016911 h 250"/>
              <a:gd name="T44" fmla="*/ 546178619 w 275"/>
              <a:gd name="T45" fmla="*/ 1638468593 h 250"/>
              <a:gd name="T46" fmla="*/ 663688713 w 275"/>
              <a:gd name="T47" fmla="*/ 1493271207 h 250"/>
              <a:gd name="T48" fmla="*/ 857264659 w 275"/>
              <a:gd name="T49" fmla="*/ 1465618037 h 250"/>
              <a:gd name="T50" fmla="*/ 974810948 w 275"/>
              <a:gd name="T51" fmla="*/ 1437964866 h 250"/>
              <a:gd name="T52" fmla="*/ 1092321042 w 275"/>
              <a:gd name="T53" fmla="*/ 1465618037 h 250"/>
              <a:gd name="T54" fmla="*/ 1244416360 w 275"/>
              <a:gd name="T55" fmla="*/ 1638468593 h 250"/>
              <a:gd name="T56" fmla="*/ 1555538596 w 275"/>
              <a:gd name="T57" fmla="*/ 1493271207 h 250"/>
              <a:gd name="T58" fmla="*/ 1597019224 w 275"/>
              <a:gd name="T59" fmla="*/ 1520924378 h 250"/>
              <a:gd name="T60" fmla="*/ 1673048690 w 275"/>
              <a:gd name="T61" fmla="*/ 1520924378 h 250"/>
              <a:gd name="T62" fmla="*/ 1673048690 w 275"/>
              <a:gd name="T63" fmla="*/ 1555509081 h 250"/>
              <a:gd name="T64" fmla="*/ 1825144008 w 275"/>
              <a:gd name="T65" fmla="*/ 1555509081 h 250"/>
              <a:gd name="T66" fmla="*/ 1320482212 w 275"/>
              <a:gd name="T67" fmla="*/ 1375763378 h 250"/>
              <a:gd name="T68" fmla="*/ 1285896988 w 275"/>
              <a:gd name="T69" fmla="*/ 1202913012 h 250"/>
              <a:gd name="T70" fmla="*/ 1320482212 w 275"/>
              <a:gd name="T71" fmla="*/ 1320457037 h 250"/>
              <a:gd name="T72" fmla="*/ 1320482212 w 275"/>
              <a:gd name="T73" fmla="*/ 1375763378 h 250"/>
              <a:gd name="T74" fmla="*/ 1361962840 w 275"/>
              <a:gd name="T75" fmla="*/ 642954455 h 250"/>
              <a:gd name="T76" fmla="*/ 1403443278 w 275"/>
              <a:gd name="T77" fmla="*/ 677502773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5" h="250">
                <a:moveTo>
                  <a:pt x="275" y="212"/>
                </a:moveTo>
                <a:cubicBezTo>
                  <a:pt x="270" y="208"/>
                  <a:pt x="247" y="178"/>
                  <a:pt x="236" y="178"/>
                </a:cubicBezTo>
                <a:cubicBezTo>
                  <a:pt x="231" y="178"/>
                  <a:pt x="214" y="187"/>
                  <a:pt x="214" y="187"/>
                </a:cubicBezTo>
                <a:cubicBezTo>
                  <a:pt x="219" y="174"/>
                  <a:pt x="219" y="174"/>
                  <a:pt x="219" y="174"/>
                </a:cubicBezTo>
                <a:cubicBezTo>
                  <a:pt x="219" y="174"/>
                  <a:pt x="231" y="174"/>
                  <a:pt x="236" y="170"/>
                </a:cubicBezTo>
                <a:cubicBezTo>
                  <a:pt x="236" y="165"/>
                  <a:pt x="242" y="153"/>
                  <a:pt x="236" y="136"/>
                </a:cubicBezTo>
                <a:cubicBezTo>
                  <a:pt x="231" y="123"/>
                  <a:pt x="231" y="110"/>
                  <a:pt x="231" y="110"/>
                </a:cubicBezTo>
                <a:cubicBezTo>
                  <a:pt x="231" y="110"/>
                  <a:pt x="253" y="85"/>
                  <a:pt x="247" y="81"/>
                </a:cubicBezTo>
                <a:cubicBezTo>
                  <a:pt x="247" y="76"/>
                  <a:pt x="231" y="72"/>
                  <a:pt x="225" y="68"/>
                </a:cubicBezTo>
                <a:cubicBezTo>
                  <a:pt x="219" y="68"/>
                  <a:pt x="214" y="76"/>
                  <a:pt x="214" y="76"/>
                </a:cubicBezTo>
                <a:cubicBezTo>
                  <a:pt x="214" y="68"/>
                  <a:pt x="214" y="68"/>
                  <a:pt x="214" y="68"/>
                </a:cubicBezTo>
                <a:cubicBezTo>
                  <a:pt x="214" y="68"/>
                  <a:pt x="225" y="64"/>
                  <a:pt x="225" y="59"/>
                </a:cubicBezTo>
                <a:cubicBezTo>
                  <a:pt x="225" y="51"/>
                  <a:pt x="225" y="34"/>
                  <a:pt x="219" y="30"/>
                </a:cubicBezTo>
                <a:cubicBezTo>
                  <a:pt x="214" y="26"/>
                  <a:pt x="197" y="26"/>
                  <a:pt x="197" y="26"/>
                </a:cubicBezTo>
                <a:cubicBezTo>
                  <a:pt x="197" y="26"/>
                  <a:pt x="203" y="13"/>
                  <a:pt x="197" y="13"/>
                </a:cubicBezTo>
                <a:cubicBezTo>
                  <a:pt x="191" y="9"/>
                  <a:pt x="180" y="13"/>
                  <a:pt x="180" y="13"/>
                </a:cubicBezTo>
                <a:cubicBezTo>
                  <a:pt x="180" y="13"/>
                  <a:pt x="174" y="9"/>
                  <a:pt x="163" y="4"/>
                </a:cubicBezTo>
                <a:cubicBezTo>
                  <a:pt x="158" y="4"/>
                  <a:pt x="141" y="0"/>
                  <a:pt x="135" y="4"/>
                </a:cubicBezTo>
                <a:cubicBezTo>
                  <a:pt x="124" y="13"/>
                  <a:pt x="90" y="38"/>
                  <a:pt x="96" y="38"/>
                </a:cubicBezTo>
                <a:cubicBezTo>
                  <a:pt x="101" y="43"/>
                  <a:pt x="107" y="43"/>
                  <a:pt x="107" y="43"/>
                </a:cubicBezTo>
                <a:cubicBezTo>
                  <a:pt x="107" y="43"/>
                  <a:pt x="96" y="55"/>
                  <a:pt x="90" y="68"/>
                </a:cubicBezTo>
                <a:cubicBezTo>
                  <a:pt x="85" y="85"/>
                  <a:pt x="101" y="98"/>
                  <a:pt x="101" y="98"/>
                </a:cubicBezTo>
                <a:cubicBezTo>
                  <a:pt x="101" y="98"/>
                  <a:pt x="96" y="93"/>
                  <a:pt x="85" y="98"/>
                </a:cubicBezTo>
                <a:cubicBezTo>
                  <a:pt x="73" y="102"/>
                  <a:pt x="73" y="119"/>
                  <a:pt x="73" y="119"/>
                </a:cubicBezTo>
                <a:cubicBezTo>
                  <a:pt x="73" y="119"/>
                  <a:pt x="57" y="123"/>
                  <a:pt x="62" y="136"/>
                </a:cubicBezTo>
                <a:cubicBezTo>
                  <a:pt x="68" y="148"/>
                  <a:pt x="73" y="148"/>
                  <a:pt x="79" y="148"/>
                </a:cubicBezTo>
                <a:cubicBezTo>
                  <a:pt x="85" y="153"/>
                  <a:pt x="90" y="153"/>
                  <a:pt x="90" y="153"/>
                </a:cubicBezTo>
                <a:cubicBezTo>
                  <a:pt x="85" y="170"/>
                  <a:pt x="85" y="170"/>
                  <a:pt x="85" y="170"/>
                </a:cubicBezTo>
                <a:cubicBezTo>
                  <a:pt x="90" y="170"/>
                  <a:pt x="90" y="170"/>
                  <a:pt x="90" y="170"/>
                </a:cubicBezTo>
                <a:cubicBezTo>
                  <a:pt x="90" y="170"/>
                  <a:pt x="90" y="174"/>
                  <a:pt x="85" y="178"/>
                </a:cubicBezTo>
                <a:cubicBezTo>
                  <a:pt x="79" y="178"/>
                  <a:pt x="73" y="182"/>
                  <a:pt x="73" y="182"/>
                </a:cubicBezTo>
                <a:cubicBezTo>
                  <a:pt x="79" y="187"/>
                  <a:pt x="79" y="187"/>
                  <a:pt x="79" y="187"/>
                </a:cubicBezTo>
                <a:cubicBezTo>
                  <a:pt x="79" y="187"/>
                  <a:pt x="73" y="191"/>
                  <a:pt x="68" y="199"/>
                </a:cubicBezTo>
                <a:cubicBezTo>
                  <a:pt x="57" y="204"/>
                  <a:pt x="45" y="208"/>
                  <a:pt x="45" y="208"/>
                </a:cubicBezTo>
                <a:cubicBezTo>
                  <a:pt x="45" y="204"/>
                  <a:pt x="45" y="204"/>
                  <a:pt x="45" y="204"/>
                </a:cubicBezTo>
                <a:cubicBezTo>
                  <a:pt x="40" y="204"/>
                  <a:pt x="40" y="204"/>
                  <a:pt x="40" y="204"/>
                </a:cubicBezTo>
                <a:cubicBezTo>
                  <a:pt x="40" y="212"/>
                  <a:pt x="40" y="212"/>
                  <a:pt x="40" y="212"/>
                </a:cubicBezTo>
                <a:cubicBezTo>
                  <a:pt x="34" y="212"/>
                  <a:pt x="34" y="212"/>
                  <a:pt x="34" y="212"/>
                </a:cubicBezTo>
                <a:cubicBezTo>
                  <a:pt x="34" y="204"/>
                  <a:pt x="34" y="204"/>
                  <a:pt x="34" y="204"/>
                </a:cubicBezTo>
                <a:cubicBezTo>
                  <a:pt x="29" y="204"/>
                  <a:pt x="29" y="204"/>
                  <a:pt x="29" y="204"/>
                </a:cubicBezTo>
                <a:cubicBezTo>
                  <a:pt x="29" y="212"/>
                  <a:pt x="29" y="212"/>
                  <a:pt x="29" y="212"/>
                </a:cubicBezTo>
                <a:cubicBezTo>
                  <a:pt x="29" y="212"/>
                  <a:pt x="17" y="208"/>
                  <a:pt x="12" y="208"/>
                </a:cubicBezTo>
                <a:cubicBezTo>
                  <a:pt x="0" y="212"/>
                  <a:pt x="0" y="220"/>
                  <a:pt x="0" y="225"/>
                </a:cubicBezTo>
                <a:cubicBezTo>
                  <a:pt x="6" y="229"/>
                  <a:pt x="40" y="242"/>
                  <a:pt x="45" y="242"/>
                </a:cubicBezTo>
                <a:cubicBezTo>
                  <a:pt x="51" y="246"/>
                  <a:pt x="57" y="250"/>
                  <a:pt x="62" y="246"/>
                </a:cubicBezTo>
                <a:cubicBezTo>
                  <a:pt x="68" y="246"/>
                  <a:pt x="79" y="237"/>
                  <a:pt x="79" y="237"/>
                </a:cubicBezTo>
                <a:cubicBezTo>
                  <a:pt x="73" y="233"/>
                  <a:pt x="73" y="233"/>
                  <a:pt x="73" y="233"/>
                </a:cubicBezTo>
                <a:cubicBezTo>
                  <a:pt x="73" y="233"/>
                  <a:pt x="90" y="220"/>
                  <a:pt x="96" y="216"/>
                </a:cubicBezTo>
                <a:cubicBezTo>
                  <a:pt x="101" y="212"/>
                  <a:pt x="113" y="204"/>
                  <a:pt x="113" y="204"/>
                </a:cubicBezTo>
                <a:cubicBezTo>
                  <a:pt x="124" y="212"/>
                  <a:pt x="124" y="212"/>
                  <a:pt x="124" y="212"/>
                </a:cubicBezTo>
                <a:cubicBezTo>
                  <a:pt x="135" y="204"/>
                  <a:pt x="135" y="204"/>
                  <a:pt x="135" y="204"/>
                </a:cubicBezTo>
                <a:cubicBezTo>
                  <a:pt x="135" y="204"/>
                  <a:pt x="135" y="204"/>
                  <a:pt x="141" y="208"/>
                </a:cubicBezTo>
                <a:cubicBezTo>
                  <a:pt x="141" y="212"/>
                  <a:pt x="146" y="216"/>
                  <a:pt x="146" y="216"/>
                </a:cubicBezTo>
                <a:cubicBezTo>
                  <a:pt x="158" y="212"/>
                  <a:pt x="158" y="212"/>
                  <a:pt x="158" y="212"/>
                </a:cubicBezTo>
                <a:cubicBezTo>
                  <a:pt x="158" y="212"/>
                  <a:pt x="163" y="220"/>
                  <a:pt x="169" y="225"/>
                </a:cubicBezTo>
                <a:cubicBezTo>
                  <a:pt x="169" y="229"/>
                  <a:pt x="180" y="237"/>
                  <a:pt x="180" y="237"/>
                </a:cubicBezTo>
                <a:cubicBezTo>
                  <a:pt x="180" y="237"/>
                  <a:pt x="197" y="225"/>
                  <a:pt x="208" y="225"/>
                </a:cubicBezTo>
                <a:cubicBezTo>
                  <a:pt x="219" y="220"/>
                  <a:pt x="225" y="216"/>
                  <a:pt x="225" y="216"/>
                </a:cubicBezTo>
                <a:cubicBezTo>
                  <a:pt x="225" y="220"/>
                  <a:pt x="225" y="220"/>
                  <a:pt x="225" y="220"/>
                </a:cubicBezTo>
                <a:cubicBezTo>
                  <a:pt x="231" y="220"/>
                  <a:pt x="231" y="220"/>
                  <a:pt x="231" y="220"/>
                </a:cubicBezTo>
                <a:cubicBezTo>
                  <a:pt x="236" y="216"/>
                  <a:pt x="236" y="216"/>
                  <a:pt x="236" y="216"/>
                </a:cubicBezTo>
                <a:cubicBezTo>
                  <a:pt x="242" y="220"/>
                  <a:pt x="242" y="220"/>
                  <a:pt x="242" y="220"/>
                </a:cubicBezTo>
                <a:cubicBezTo>
                  <a:pt x="236" y="225"/>
                  <a:pt x="236" y="225"/>
                  <a:pt x="236" y="225"/>
                </a:cubicBezTo>
                <a:cubicBezTo>
                  <a:pt x="242" y="225"/>
                  <a:pt x="242" y="225"/>
                  <a:pt x="242" y="225"/>
                </a:cubicBezTo>
                <a:cubicBezTo>
                  <a:pt x="247" y="220"/>
                  <a:pt x="247" y="220"/>
                  <a:pt x="247" y="220"/>
                </a:cubicBezTo>
                <a:cubicBezTo>
                  <a:pt x="247" y="220"/>
                  <a:pt x="259" y="225"/>
                  <a:pt x="264" y="225"/>
                </a:cubicBezTo>
                <a:cubicBezTo>
                  <a:pt x="264" y="220"/>
                  <a:pt x="275" y="220"/>
                  <a:pt x="275" y="212"/>
                </a:cubicBezTo>
                <a:close/>
                <a:moveTo>
                  <a:pt x="191" y="199"/>
                </a:moveTo>
                <a:cubicBezTo>
                  <a:pt x="186" y="191"/>
                  <a:pt x="186" y="187"/>
                  <a:pt x="186" y="182"/>
                </a:cubicBezTo>
                <a:cubicBezTo>
                  <a:pt x="180" y="178"/>
                  <a:pt x="186" y="178"/>
                  <a:pt x="186" y="174"/>
                </a:cubicBezTo>
                <a:cubicBezTo>
                  <a:pt x="186" y="174"/>
                  <a:pt x="186" y="174"/>
                  <a:pt x="186" y="174"/>
                </a:cubicBezTo>
                <a:cubicBezTo>
                  <a:pt x="186" y="178"/>
                  <a:pt x="186" y="187"/>
                  <a:pt x="191" y="191"/>
                </a:cubicBezTo>
                <a:cubicBezTo>
                  <a:pt x="191" y="191"/>
                  <a:pt x="197" y="195"/>
                  <a:pt x="197" y="195"/>
                </a:cubicBezTo>
                <a:lnTo>
                  <a:pt x="191" y="199"/>
                </a:lnTo>
                <a:close/>
                <a:moveTo>
                  <a:pt x="203" y="98"/>
                </a:moveTo>
                <a:cubicBezTo>
                  <a:pt x="197" y="93"/>
                  <a:pt x="197" y="93"/>
                  <a:pt x="197" y="93"/>
                </a:cubicBezTo>
                <a:cubicBezTo>
                  <a:pt x="208" y="89"/>
                  <a:pt x="208" y="89"/>
                  <a:pt x="208" y="89"/>
                </a:cubicBezTo>
                <a:lnTo>
                  <a:pt x="203" y="98"/>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3402" name="Freeform 244">
            <a:extLst>
              <a:ext uri="{FF2B5EF4-FFF2-40B4-BE49-F238E27FC236}">
                <a16:creationId xmlns:a16="http://schemas.microsoft.com/office/drawing/2014/main" xmlns="" id="{524AC7DD-248A-492B-8AC7-B603D023385C}"/>
              </a:ext>
            </a:extLst>
          </p:cNvPr>
          <p:cNvSpPr>
            <a:spLocks/>
          </p:cNvSpPr>
          <p:nvPr/>
        </p:nvSpPr>
        <p:spPr bwMode="auto">
          <a:xfrm>
            <a:off x="3743325" y="3871987"/>
            <a:ext cx="9525" cy="6350"/>
          </a:xfrm>
          <a:custGeom>
            <a:avLst/>
            <a:gdLst>
              <a:gd name="T0" fmla="*/ 214330217 w 50"/>
              <a:gd name="T1" fmla="*/ 0 h 33"/>
              <a:gd name="T2" fmla="*/ 345664727 w 50"/>
              <a:gd name="T3" fmla="*/ 64130959 h 33"/>
              <a:gd name="T4" fmla="*/ 131370705 w 50"/>
              <a:gd name="T5" fmla="*/ 235122027 h 33"/>
              <a:gd name="T6" fmla="*/ 0 w 50"/>
              <a:gd name="T7" fmla="*/ 135371032 h 33"/>
              <a:gd name="T8" fmla="*/ 214330217 w 50"/>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3">
                <a:moveTo>
                  <a:pt x="31" y="0"/>
                </a:moveTo>
                <a:cubicBezTo>
                  <a:pt x="37" y="0"/>
                  <a:pt x="44" y="5"/>
                  <a:pt x="50" y="9"/>
                </a:cubicBezTo>
                <a:cubicBezTo>
                  <a:pt x="37" y="19"/>
                  <a:pt x="25" y="24"/>
                  <a:pt x="19" y="33"/>
                </a:cubicBezTo>
                <a:cubicBezTo>
                  <a:pt x="19" y="28"/>
                  <a:pt x="6" y="24"/>
                  <a:pt x="0" y="19"/>
                </a:cubicBezTo>
                <a:cubicBezTo>
                  <a:pt x="6" y="14"/>
                  <a:pt x="31" y="0"/>
                  <a:pt x="31"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03" name="Freeform 245">
            <a:extLst>
              <a:ext uri="{FF2B5EF4-FFF2-40B4-BE49-F238E27FC236}">
                <a16:creationId xmlns:a16="http://schemas.microsoft.com/office/drawing/2014/main" xmlns="" id="{58BF4E47-2F65-479F-8DDF-CA04696F516B}"/>
              </a:ext>
            </a:extLst>
          </p:cNvPr>
          <p:cNvSpPr>
            <a:spLocks/>
          </p:cNvSpPr>
          <p:nvPr/>
        </p:nvSpPr>
        <p:spPr bwMode="auto">
          <a:xfrm>
            <a:off x="3744913" y="3854524"/>
            <a:ext cx="9525" cy="7938"/>
          </a:xfrm>
          <a:custGeom>
            <a:avLst/>
            <a:gdLst>
              <a:gd name="T0" fmla="*/ 128322161 w 42"/>
              <a:gd name="T1" fmla="*/ 141776649 h 42"/>
              <a:gd name="T2" fmla="*/ 128322161 w 42"/>
              <a:gd name="T3" fmla="*/ 54010152 h 42"/>
              <a:gd name="T4" fmla="*/ 244969393 w 42"/>
              <a:gd name="T5" fmla="*/ 0 h 42"/>
              <a:gd name="T6" fmla="*/ 244969393 w 42"/>
              <a:gd name="T7" fmla="*/ 27005076 h 42"/>
              <a:gd name="T8" fmla="*/ 186645777 w 42"/>
              <a:gd name="T9" fmla="*/ 54010152 h 42"/>
              <a:gd name="T10" fmla="*/ 244969393 w 42"/>
              <a:gd name="T11" fmla="*/ 87766497 h 42"/>
              <a:gd name="T12" fmla="*/ 128322161 w 42"/>
              <a:gd name="T13" fmla="*/ 168781725 h 42"/>
              <a:gd name="T14" fmla="*/ 186645777 w 42"/>
              <a:gd name="T15" fmla="*/ 195786801 h 42"/>
              <a:gd name="T16" fmla="*/ 314916684 w 42"/>
              <a:gd name="T17" fmla="*/ 114771573 h 42"/>
              <a:gd name="T18" fmla="*/ 489887532 w 42"/>
              <a:gd name="T19" fmla="*/ 195786801 h 42"/>
              <a:gd name="T20" fmla="*/ 128322161 w 42"/>
              <a:gd name="T21" fmla="*/ 283553298 h 42"/>
              <a:gd name="T22" fmla="*/ 0 w 42"/>
              <a:gd name="T23" fmla="*/ 195786801 h 42"/>
              <a:gd name="T24" fmla="*/ 128322161 w 42"/>
              <a:gd name="T25" fmla="*/ 141776649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42">
                <a:moveTo>
                  <a:pt x="11" y="21"/>
                </a:moveTo>
                <a:cubicBezTo>
                  <a:pt x="16" y="17"/>
                  <a:pt x="11" y="8"/>
                  <a:pt x="11" y="8"/>
                </a:cubicBezTo>
                <a:cubicBezTo>
                  <a:pt x="11" y="4"/>
                  <a:pt x="16" y="4"/>
                  <a:pt x="21" y="0"/>
                </a:cubicBezTo>
                <a:cubicBezTo>
                  <a:pt x="21" y="4"/>
                  <a:pt x="21" y="4"/>
                  <a:pt x="21" y="4"/>
                </a:cubicBezTo>
                <a:cubicBezTo>
                  <a:pt x="21" y="4"/>
                  <a:pt x="16" y="8"/>
                  <a:pt x="16" y="8"/>
                </a:cubicBezTo>
                <a:cubicBezTo>
                  <a:pt x="21" y="13"/>
                  <a:pt x="21" y="13"/>
                  <a:pt x="21" y="13"/>
                </a:cubicBezTo>
                <a:cubicBezTo>
                  <a:pt x="16" y="21"/>
                  <a:pt x="11" y="21"/>
                  <a:pt x="11" y="25"/>
                </a:cubicBezTo>
                <a:cubicBezTo>
                  <a:pt x="11" y="29"/>
                  <a:pt x="11" y="29"/>
                  <a:pt x="16" y="29"/>
                </a:cubicBezTo>
                <a:cubicBezTo>
                  <a:pt x="16" y="25"/>
                  <a:pt x="27" y="21"/>
                  <a:pt x="27" y="17"/>
                </a:cubicBezTo>
                <a:cubicBezTo>
                  <a:pt x="32" y="21"/>
                  <a:pt x="42" y="25"/>
                  <a:pt x="42" y="29"/>
                </a:cubicBezTo>
                <a:cubicBezTo>
                  <a:pt x="32" y="38"/>
                  <a:pt x="21" y="42"/>
                  <a:pt x="11" y="42"/>
                </a:cubicBezTo>
                <a:cubicBezTo>
                  <a:pt x="6" y="38"/>
                  <a:pt x="0" y="33"/>
                  <a:pt x="0" y="29"/>
                </a:cubicBezTo>
                <a:cubicBezTo>
                  <a:pt x="0" y="25"/>
                  <a:pt x="0" y="21"/>
                  <a:pt x="11" y="21"/>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04" name="Freeform 246">
            <a:extLst>
              <a:ext uri="{FF2B5EF4-FFF2-40B4-BE49-F238E27FC236}">
                <a16:creationId xmlns:a16="http://schemas.microsoft.com/office/drawing/2014/main" xmlns="" id="{7008D29D-2BEA-48F9-B611-91003773E62A}"/>
              </a:ext>
            </a:extLst>
          </p:cNvPr>
          <p:cNvSpPr>
            <a:spLocks/>
          </p:cNvSpPr>
          <p:nvPr/>
        </p:nvSpPr>
        <p:spPr bwMode="auto">
          <a:xfrm>
            <a:off x="3749675" y="3843412"/>
            <a:ext cx="19050" cy="11112"/>
          </a:xfrm>
          <a:custGeom>
            <a:avLst/>
            <a:gdLst>
              <a:gd name="T0" fmla="*/ 159023876 w 100"/>
              <a:gd name="T1" fmla="*/ 0 h 58"/>
              <a:gd name="T2" fmla="*/ 193572194 w 100"/>
              <a:gd name="T3" fmla="*/ 28116234 h 58"/>
              <a:gd name="T4" fmla="*/ 159023876 w 100"/>
              <a:gd name="T5" fmla="*/ 56269252 h 58"/>
              <a:gd name="T6" fmla="*/ 159023876 w 100"/>
              <a:gd name="T7" fmla="*/ 56269252 h 58"/>
              <a:gd name="T8" fmla="*/ 193572194 w 100"/>
              <a:gd name="T9" fmla="*/ 105491006 h 58"/>
              <a:gd name="T10" fmla="*/ 269636558 w 100"/>
              <a:gd name="T11" fmla="*/ 77337987 h 58"/>
              <a:gd name="T12" fmla="*/ 311116409 w 100"/>
              <a:gd name="T13" fmla="*/ 105491006 h 58"/>
              <a:gd name="T14" fmla="*/ 345664727 w 100"/>
              <a:gd name="T15" fmla="*/ 77337987 h 58"/>
              <a:gd name="T16" fmla="*/ 235052045 w 100"/>
              <a:gd name="T17" fmla="*/ 28116234 h 58"/>
              <a:gd name="T18" fmla="*/ 345664727 w 100"/>
              <a:gd name="T19" fmla="*/ 0 h 58"/>
              <a:gd name="T20" fmla="*/ 387144387 w 100"/>
              <a:gd name="T21" fmla="*/ 246145552 h 58"/>
              <a:gd name="T22" fmla="*/ 463208751 w 100"/>
              <a:gd name="T23" fmla="*/ 246145552 h 58"/>
              <a:gd name="T24" fmla="*/ 539236920 w 100"/>
              <a:gd name="T25" fmla="*/ 161723473 h 58"/>
              <a:gd name="T26" fmla="*/ 539236920 w 100"/>
              <a:gd name="T27" fmla="*/ 246145552 h 58"/>
              <a:gd name="T28" fmla="*/ 580716581 w 100"/>
              <a:gd name="T29" fmla="*/ 217992534 h 58"/>
              <a:gd name="T30" fmla="*/ 656780945 w 100"/>
              <a:gd name="T31" fmla="*/ 189876300 h 58"/>
              <a:gd name="T32" fmla="*/ 691329263 w 100"/>
              <a:gd name="T33" fmla="*/ 246145552 h 58"/>
              <a:gd name="T34" fmla="*/ 656780945 w 100"/>
              <a:gd name="T35" fmla="*/ 302378020 h 58"/>
              <a:gd name="T36" fmla="*/ 615301284 w 100"/>
              <a:gd name="T37" fmla="*/ 323483539 h 58"/>
              <a:gd name="T38" fmla="*/ 539236920 w 100"/>
              <a:gd name="T39" fmla="*/ 302378020 h 58"/>
              <a:gd name="T40" fmla="*/ 504688602 w 100"/>
              <a:gd name="T41" fmla="*/ 323483539 h 58"/>
              <a:gd name="T42" fmla="*/ 504688602 w 100"/>
              <a:gd name="T43" fmla="*/ 351599773 h 58"/>
              <a:gd name="T44" fmla="*/ 269636558 w 100"/>
              <a:gd name="T45" fmla="*/ 407869025 h 58"/>
              <a:gd name="T46" fmla="*/ 41479851 w 100"/>
              <a:gd name="T47" fmla="*/ 323483539 h 58"/>
              <a:gd name="T48" fmla="*/ 41479851 w 100"/>
              <a:gd name="T49" fmla="*/ 161723473 h 58"/>
              <a:gd name="T50" fmla="*/ 159023876 w 100"/>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58">
                <a:moveTo>
                  <a:pt x="23" y="0"/>
                </a:moveTo>
                <a:cubicBezTo>
                  <a:pt x="23" y="4"/>
                  <a:pt x="23" y="4"/>
                  <a:pt x="28" y="4"/>
                </a:cubicBezTo>
                <a:cubicBezTo>
                  <a:pt x="23" y="8"/>
                  <a:pt x="23" y="8"/>
                  <a:pt x="23" y="8"/>
                </a:cubicBezTo>
                <a:cubicBezTo>
                  <a:pt x="23" y="8"/>
                  <a:pt x="23" y="8"/>
                  <a:pt x="23" y="8"/>
                </a:cubicBezTo>
                <a:cubicBezTo>
                  <a:pt x="23" y="11"/>
                  <a:pt x="23" y="11"/>
                  <a:pt x="28" y="15"/>
                </a:cubicBezTo>
                <a:cubicBezTo>
                  <a:pt x="34" y="15"/>
                  <a:pt x="28" y="8"/>
                  <a:pt x="39" y="11"/>
                </a:cubicBezTo>
                <a:cubicBezTo>
                  <a:pt x="39" y="11"/>
                  <a:pt x="39" y="15"/>
                  <a:pt x="45" y="15"/>
                </a:cubicBezTo>
                <a:cubicBezTo>
                  <a:pt x="50" y="15"/>
                  <a:pt x="50" y="11"/>
                  <a:pt x="50" y="11"/>
                </a:cubicBezTo>
                <a:cubicBezTo>
                  <a:pt x="45" y="8"/>
                  <a:pt x="39" y="4"/>
                  <a:pt x="34" y="4"/>
                </a:cubicBezTo>
                <a:cubicBezTo>
                  <a:pt x="39" y="4"/>
                  <a:pt x="45" y="0"/>
                  <a:pt x="50" y="0"/>
                </a:cubicBezTo>
                <a:cubicBezTo>
                  <a:pt x="56" y="11"/>
                  <a:pt x="56" y="23"/>
                  <a:pt x="56" y="35"/>
                </a:cubicBezTo>
                <a:cubicBezTo>
                  <a:pt x="56" y="39"/>
                  <a:pt x="62" y="39"/>
                  <a:pt x="67" y="35"/>
                </a:cubicBezTo>
                <a:cubicBezTo>
                  <a:pt x="67" y="31"/>
                  <a:pt x="73" y="27"/>
                  <a:pt x="78" y="23"/>
                </a:cubicBezTo>
                <a:cubicBezTo>
                  <a:pt x="84" y="27"/>
                  <a:pt x="73" y="31"/>
                  <a:pt x="78" y="35"/>
                </a:cubicBezTo>
                <a:cubicBezTo>
                  <a:pt x="84" y="35"/>
                  <a:pt x="84" y="31"/>
                  <a:pt x="84" y="31"/>
                </a:cubicBezTo>
                <a:cubicBezTo>
                  <a:pt x="89" y="27"/>
                  <a:pt x="89" y="27"/>
                  <a:pt x="95" y="27"/>
                </a:cubicBezTo>
                <a:cubicBezTo>
                  <a:pt x="100" y="27"/>
                  <a:pt x="100" y="31"/>
                  <a:pt x="100" y="35"/>
                </a:cubicBezTo>
                <a:cubicBezTo>
                  <a:pt x="100" y="39"/>
                  <a:pt x="100" y="39"/>
                  <a:pt x="95" y="43"/>
                </a:cubicBezTo>
                <a:cubicBezTo>
                  <a:pt x="95" y="43"/>
                  <a:pt x="95" y="43"/>
                  <a:pt x="89" y="46"/>
                </a:cubicBezTo>
                <a:cubicBezTo>
                  <a:pt x="84" y="46"/>
                  <a:pt x="84" y="46"/>
                  <a:pt x="78" y="43"/>
                </a:cubicBezTo>
                <a:cubicBezTo>
                  <a:pt x="73" y="46"/>
                  <a:pt x="73" y="46"/>
                  <a:pt x="73" y="46"/>
                </a:cubicBezTo>
                <a:cubicBezTo>
                  <a:pt x="73" y="46"/>
                  <a:pt x="78" y="50"/>
                  <a:pt x="73" y="50"/>
                </a:cubicBezTo>
                <a:cubicBezTo>
                  <a:pt x="67" y="58"/>
                  <a:pt x="56" y="58"/>
                  <a:pt x="39" y="58"/>
                </a:cubicBezTo>
                <a:cubicBezTo>
                  <a:pt x="28" y="58"/>
                  <a:pt x="17" y="58"/>
                  <a:pt x="6" y="46"/>
                </a:cubicBezTo>
                <a:cubicBezTo>
                  <a:pt x="0" y="43"/>
                  <a:pt x="0" y="31"/>
                  <a:pt x="6" y="23"/>
                </a:cubicBezTo>
                <a:cubicBezTo>
                  <a:pt x="6" y="23"/>
                  <a:pt x="12" y="4"/>
                  <a:pt x="23"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05" name="Freeform 247">
            <a:extLst>
              <a:ext uri="{FF2B5EF4-FFF2-40B4-BE49-F238E27FC236}">
                <a16:creationId xmlns:a16="http://schemas.microsoft.com/office/drawing/2014/main" xmlns="" id="{6ACB2F64-E770-4DCA-B22C-A857DF148E43}"/>
              </a:ext>
            </a:extLst>
          </p:cNvPr>
          <p:cNvSpPr>
            <a:spLocks/>
          </p:cNvSpPr>
          <p:nvPr/>
        </p:nvSpPr>
        <p:spPr bwMode="auto">
          <a:xfrm>
            <a:off x="3762375" y="3873574"/>
            <a:ext cx="9525" cy="4763"/>
          </a:xfrm>
          <a:custGeom>
            <a:avLst/>
            <a:gdLst>
              <a:gd name="T0" fmla="*/ 131370705 w 50"/>
              <a:gd name="T1" fmla="*/ 0 h 25"/>
              <a:gd name="T2" fmla="*/ 172850556 w 50"/>
              <a:gd name="T3" fmla="*/ 55317863 h 25"/>
              <a:gd name="T4" fmla="*/ 255810068 w 50"/>
              <a:gd name="T5" fmla="*/ 55317863 h 25"/>
              <a:gd name="T6" fmla="*/ 255810068 w 50"/>
              <a:gd name="T7" fmla="*/ 27658932 h 25"/>
              <a:gd name="T8" fmla="*/ 345664727 w 50"/>
              <a:gd name="T9" fmla="*/ 89909817 h 25"/>
              <a:gd name="T10" fmla="*/ 172850556 w 50"/>
              <a:gd name="T11" fmla="*/ 172886802 h 25"/>
              <a:gd name="T12" fmla="*/ 82959512 w 50"/>
              <a:gd name="T13" fmla="*/ 145227871 h 25"/>
              <a:gd name="T14" fmla="*/ 0 w 50"/>
              <a:gd name="T15" fmla="*/ 55317863 h 25"/>
              <a:gd name="T16" fmla="*/ 131370705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19" y="0"/>
                </a:moveTo>
                <a:cubicBezTo>
                  <a:pt x="19" y="4"/>
                  <a:pt x="25" y="8"/>
                  <a:pt x="25" y="8"/>
                </a:cubicBezTo>
                <a:cubicBezTo>
                  <a:pt x="31" y="8"/>
                  <a:pt x="31" y="8"/>
                  <a:pt x="37" y="8"/>
                </a:cubicBezTo>
                <a:cubicBezTo>
                  <a:pt x="37" y="4"/>
                  <a:pt x="37" y="4"/>
                  <a:pt x="37" y="4"/>
                </a:cubicBezTo>
                <a:cubicBezTo>
                  <a:pt x="44" y="8"/>
                  <a:pt x="44" y="13"/>
                  <a:pt x="50" y="13"/>
                </a:cubicBezTo>
                <a:cubicBezTo>
                  <a:pt x="44" y="17"/>
                  <a:pt x="31" y="21"/>
                  <a:pt x="25" y="25"/>
                </a:cubicBezTo>
                <a:cubicBezTo>
                  <a:pt x="19" y="25"/>
                  <a:pt x="19" y="21"/>
                  <a:pt x="12" y="21"/>
                </a:cubicBezTo>
                <a:cubicBezTo>
                  <a:pt x="6" y="17"/>
                  <a:pt x="6" y="13"/>
                  <a:pt x="0" y="8"/>
                </a:cubicBezTo>
                <a:cubicBezTo>
                  <a:pt x="6" y="4"/>
                  <a:pt x="12" y="4"/>
                  <a:pt x="1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06" name="Freeform 248">
            <a:extLst>
              <a:ext uri="{FF2B5EF4-FFF2-40B4-BE49-F238E27FC236}">
                <a16:creationId xmlns:a16="http://schemas.microsoft.com/office/drawing/2014/main" xmlns="" id="{BB30A526-9CC5-4B57-934B-37E5B7D99663}"/>
              </a:ext>
            </a:extLst>
          </p:cNvPr>
          <p:cNvSpPr>
            <a:spLocks/>
          </p:cNvSpPr>
          <p:nvPr/>
        </p:nvSpPr>
        <p:spPr bwMode="auto">
          <a:xfrm>
            <a:off x="3740150" y="3876749"/>
            <a:ext cx="4763" cy="1588"/>
          </a:xfrm>
          <a:custGeom>
            <a:avLst/>
            <a:gdLst>
              <a:gd name="T0" fmla="*/ 48421420 w 25"/>
              <a:gd name="T1" fmla="*/ 0 h 16"/>
              <a:gd name="T2" fmla="*/ 172886802 w 25"/>
              <a:gd name="T3" fmla="*/ 11732045 h 16"/>
              <a:gd name="T4" fmla="*/ 131398215 w 25"/>
              <a:gd name="T5" fmla="*/ 15642693 h 16"/>
              <a:gd name="T6" fmla="*/ 0 w 25"/>
              <a:gd name="T7" fmla="*/ 3910649 h 16"/>
              <a:gd name="T8" fmla="*/ 48421420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7" y="0"/>
                </a:moveTo>
                <a:cubicBezTo>
                  <a:pt x="13" y="4"/>
                  <a:pt x="19" y="8"/>
                  <a:pt x="25" y="12"/>
                </a:cubicBezTo>
                <a:cubicBezTo>
                  <a:pt x="19" y="12"/>
                  <a:pt x="19" y="16"/>
                  <a:pt x="19" y="16"/>
                </a:cubicBezTo>
                <a:cubicBezTo>
                  <a:pt x="0" y="4"/>
                  <a:pt x="0" y="4"/>
                  <a:pt x="0" y="4"/>
                </a:cubicBezTo>
                <a:lnTo>
                  <a:pt x="7"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3407" name="Freeform 249">
            <a:extLst>
              <a:ext uri="{FF2B5EF4-FFF2-40B4-BE49-F238E27FC236}">
                <a16:creationId xmlns:a16="http://schemas.microsoft.com/office/drawing/2014/main" xmlns="" id="{3F33815D-3209-4690-86A4-9A578BB42D8E}"/>
              </a:ext>
            </a:extLst>
          </p:cNvPr>
          <p:cNvSpPr>
            <a:spLocks/>
          </p:cNvSpPr>
          <p:nvPr/>
        </p:nvSpPr>
        <p:spPr bwMode="auto">
          <a:xfrm>
            <a:off x="3749675" y="3859287"/>
            <a:ext cx="7938" cy="7937"/>
          </a:xfrm>
          <a:custGeom>
            <a:avLst/>
            <a:gdLst>
              <a:gd name="T0" fmla="*/ 40507614 w 42"/>
              <a:gd name="T1" fmla="*/ 152639949 h 34"/>
              <a:gd name="T2" fmla="*/ 162030456 w 42"/>
              <a:gd name="T3" fmla="*/ 101796227 h 34"/>
              <a:gd name="T4" fmla="*/ 283553298 w 42"/>
              <a:gd name="T5" fmla="*/ 0 h 34"/>
              <a:gd name="T6" fmla="*/ 283553298 w 42"/>
              <a:gd name="T7" fmla="*/ 432525181 h 34"/>
              <a:gd name="T8" fmla="*/ 40507614 w 42"/>
              <a:gd name="T9" fmla="*/ 381627067 h 34"/>
              <a:gd name="T10" fmla="*/ 40507614 w 42"/>
              <a:gd name="T11" fmla="*/ 292582565 h 34"/>
              <a:gd name="T12" fmla="*/ 40507614 w 42"/>
              <a:gd name="T13" fmla="*/ 152639949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34">
                <a:moveTo>
                  <a:pt x="6" y="12"/>
                </a:moveTo>
                <a:cubicBezTo>
                  <a:pt x="12" y="12"/>
                  <a:pt x="18" y="12"/>
                  <a:pt x="24" y="8"/>
                </a:cubicBezTo>
                <a:cubicBezTo>
                  <a:pt x="30" y="4"/>
                  <a:pt x="36" y="0"/>
                  <a:pt x="42" y="0"/>
                </a:cubicBezTo>
                <a:cubicBezTo>
                  <a:pt x="42" y="12"/>
                  <a:pt x="42" y="23"/>
                  <a:pt x="42" y="34"/>
                </a:cubicBezTo>
                <a:cubicBezTo>
                  <a:pt x="42" y="34"/>
                  <a:pt x="12" y="34"/>
                  <a:pt x="6" y="30"/>
                </a:cubicBezTo>
                <a:cubicBezTo>
                  <a:pt x="6" y="30"/>
                  <a:pt x="6" y="26"/>
                  <a:pt x="6" y="23"/>
                </a:cubicBezTo>
                <a:cubicBezTo>
                  <a:pt x="6" y="19"/>
                  <a:pt x="0" y="15"/>
                  <a:pt x="6" y="12"/>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3408" name="Freeform 250">
            <a:extLst>
              <a:ext uri="{FF2B5EF4-FFF2-40B4-BE49-F238E27FC236}">
                <a16:creationId xmlns:a16="http://schemas.microsoft.com/office/drawing/2014/main" xmlns="" id="{34453A99-178F-41D0-B4BF-E0054A1B7FDD}"/>
              </a:ext>
            </a:extLst>
          </p:cNvPr>
          <p:cNvSpPr>
            <a:spLocks/>
          </p:cNvSpPr>
          <p:nvPr/>
        </p:nvSpPr>
        <p:spPr bwMode="auto">
          <a:xfrm>
            <a:off x="3749675" y="3854524"/>
            <a:ext cx="7938" cy="4763"/>
          </a:xfrm>
          <a:custGeom>
            <a:avLst/>
            <a:gdLst>
              <a:gd name="T0" fmla="*/ 216344353 w 34"/>
              <a:gd name="T1" fmla="*/ 0 h 25"/>
              <a:gd name="T2" fmla="*/ 432688706 w 34"/>
              <a:gd name="T3" fmla="*/ 27658932 h 25"/>
              <a:gd name="T4" fmla="*/ 432688706 w 34"/>
              <a:gd name="T5" fmla="*/ 172886802 h 25"/>
              <a:gd name="T6" fmla="*/ 292710715 w 34"/>
              <a:gd name="T7" fmla="*/ 172886802 h 25"/>
              <a:gd name="T8" fmla="*/ 0 w 34"/>
              <a:gd name="T9" fmla="*/ 55317863 h 25"/>
              <a:gd name="T10" fmla="*/ 216344353 w 3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5">
                <a:moveTo>
                  <a:pt x="17" y="0"/>
                </a:moveTo>
                <a:cubicBezTo>
                  <a:pt x="23" y="4"/>
                  <a:pt x="34" y="4"/>
                  <a:pt x="34" y="4"/>
                </a:cubicBezTo>
                <a:cubicBezTo>
                  <a:pt x="34" y="13"/>
                  <a:pt x="34" y="17"/>
                  <a:pt x="34" y="25"/>
                </a:cubicBezTo>
                <a:cubicBezTo>
                  <a:pt x="28" y="21"/>
                  <a:pt x="28" y="25"/>
                  <a:pt x="23" y="25"/>
                </a:cubicBezTo>
                <a:cubicBezTo>
                  <a:pt x="17" y="21"/>
                  <a:pt x="6" y="13"/>
                  <a:pt x="0" y="8"/>
                </a:cubicBezTo>
                <a:cubicBezTo>
                  <a:pt x="6" y="4"/>
                  <a:pt x="12" y="0"/>
                  <a:pt x="17"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3409" name="Freeform 251">
            <a:extLst>
              <a:ext uri="{FF2B5EF4-FFF2-40B4-BE49-F238E27FC236}">
                <a16:creationId xmlns:a16="http://schemas.microsoft.com/office/drawing/2014/main" xmlns="" id="{D2E78C75-6F2A-467E-A6DB-57C82117179B}"/>
              </a:ext>
            </a:extLst>
          </p:cNvPr>
          <p:cNvSpPr>
            <a:spLocks/>
          </p:cNvSpPr>
          <p:nvPr/>
        </p:nvSpPr>
        <p:spPr bwMode="auto">
          <a:xfrm>
            <a:off x="3752850" y="3838649"/>
            <a:ext cx="20638" cy="9525"/>
          </a:xfrm>
          <a:custGeom>
            <a:avLst/>
            <a:gdLst>
              <a:gd name="T0" fmla="*/ 195399055 w 108"/>
              <a:gd name="T1" fmla="*/ 0 h 50"/>
              <a:gd name="T2" fmla="*/ 237246995 w 108"/>
              <a:gd name="T3" fmla="*/ 0 h 50"/>
              <a:gd name="T4" fmla="*/ 439620739 w 108"/>
              <a:gd name="T5" fmla="*/ 48411194 h 50"/>
              <a:gd name="T6" fmla="*/ 558225796 w 108"/>
              <a:gd name="T7" fmla="*/ 27653171 h 50"/>
              <a:gd name="T8" fmla="*/ 558225796 w 108"/>
              <a:gd name="T9" fmla="*/ 103717535 h 50"/>
              <a:gd name="T10" fmla="*/ 676867543 w 108"/>
              <a:gd name="T11" fmla="*/ 131370705 h 50"/>
              <a:gd name="T12" fmla="*/ 753625043 w 108"/>
              <a:gd name="T13" fmla="*/ 262705215 h 50"/>
              <a:gd name="T14" fmla="*/ 634983296 w 108"/>
              <a:gd name="T15" fmla="*/ 318011556 h 50"/>
              <a:gd name="T16" fmla="*/ 593135547 w 108"/>
              <a:gd name="T17" fmla="*/ 290358386 h 50"/>
              <a:gd name="T18" fmla="*/ 516378047 w 108"/>
              <a:gd name="T19" fmla="*/ 290358386 h 50"/>
              <a:gd name="T20" fmla="*/ 474493800 w 108"/>
              <a:gd name="T21" fmla="*/ 290358386 h 50"/>
              <a:gd name="T22" fmla="*/ 397736491 w 108"/>
              <a:gd name="T23" fmla="*/ 345664727 h 50"/>
              <a:gd name="T24" fmla="*/ 314004304 w 108"/>
              <a:gd name="T25" fmla="*/ 131370705 h 50"/>
              <a:gd name="T26" fmla="*/ 314004304 w 108"/>
              <a:gd name="T27" fmla="*/ 131370705 h 50"/>
              <a:gd name="T28" fmla="*/ 118641747 w 108"/>
              <a:gd name="T29" fmla="*/ 159023876 h 50"/>
              <a:gd name="T30" fmla="*/ 118641747 w 108"/>
              <a:gd name="T31" fmla="*/ 76064364 h 50"/>
              <a:gd name="T32" fmla="*/ 76757499 w 108"/>
              <a:gd name="T33" fmla="*/ 103717535 h 50"/>
              <a:gd name="T34" fmla="*/ 0 w 108"/>
              <a:gd name="T35" fmla="*/ 131370705 h 50"/>
              <a:gd name="T36" fmla="*/ 195399055 w 108"/>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50">
                <a:moveTo>
                  <a:pt x="28" y="0"/>
                </a:moveTo>
                <a:cubicBezTo>
                  <a:pt x="28" y="0"/>
                  <a:pt x="34" y="0"/>
                  <a:pt x="34" y="0"/>
                </a:cubicBezTo>
                <a:cubicBezTo>
                  <a:pt x="45" y="0"/>
                  <a:pt x="57" y="0"/>
                  <a:pt x="63" y="7"/>
                </a:cubicBezTo>
                <a:cubicBezTo>
                  <a:pt x="68" y="7"/>
                  <a:pt x="74" y="4"/>
                  <a:pt x="80" y="4"/>
                </a:cubicBezTo>
                <a:cubicBezTo>
                  <a:pt x="80" y="7"/>
                  <a:pt x="74" y="15"/>
                  <a:pt x="80" y="15"/>
                </a:cubicBezTo>
                <a:cubicBezTo>
                  <a:pt x="85" y="15"/>
                  <a:pt x="97" y="19"/>
                  <a:pt x="97" y="19"/>
                </a:cubicBezTo>
                <a:cubicBezTo>
                  <a:pt x="97" y="19"/>
                  <a:pt x="108" y="34"/>
                  <a:pt x="108" y="38"/>
                </a:cubicBezTo>
                <a:cubicBezTo>
                  <a:pt x="102" y="42"/>
                  <a:pt x="97" y="46"/>
                  <a:pt x="91" y="46"/>
                </a:cubicBezTo>
                <a:cubicBezTo>
                  <a:pt x="85" y="42"/>
                  <a:pt x="85" y="42"/>
                  <a:pt x="85" y="42"/>
                </a:cubicBezTo>
                <a:cubicBezTo>
                  <a:pt x="80" y="42"/>
                  <a:pt x="74" y="50"/>
                  <a:pt x="74" y="42"/>
                </a:cubicBezTo>
                <a:cubicBezTo>
                  <a:pt x="68" y="42"/>
                  <a:pt x="68" y="42"/>
                  <a:pt x="68" y="42"/>
                </a:cubicBezTo>
                <a:cubicBezTo>
                  <a:pt x="63" y="42"/>
                  <a:pt x="57" y="46"/>
                  <a:pt x="57" y="50"/>
                </a:cubicBezTo>
                <a:cubicBezTo>
                  <a:pt x="51" y="38"/>
                  <a:pt x="51" y="31"/>
                  <a:pt x="45" y="19"/>
                </a:cubicBezTo>
                <a:cubicBezTo>
                  <a:pt x="45" y="19"/>
                  <a:pt x="45" y="19"/>
                  <a:pt x="45" y="19"/>
                </a:cubicBezTo>
                <a:cubicBezTo>
                  <a:pt x="34" y="19"/>
                  <a:pt x="28" y="23"/>
                  <a:pt x="17" y="23"/>
                </a:cubicBezTo>
                <a:cubicBezTo>
                  <a:pt x="23" y="23"/>
                  <a:pt x="28" y="15"/>
                  <a:pt x="17" y="11"/>
                </a:cubicBezTo>
                <a:cubicBezTo>
                  <a:pt x="17" y="11"/>
                  <a:pt x="11" y="11"/>
                  <a:pt x="11" y="15"/>
                </a:cubicBezTo>
                <a:cubicBezTo>
                  <a:pt x="11" y="15"/>
                  <a:pt x="0" y="19"/>
                  <a:pt x="0" y="19"/>
                </a:cubicBezTo>
                <a:cubicBezTo>
                  <a:pt x="6" y="15"/>
                  <a:pt x="23" y="4"/>
                  <a:pt x="28"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410" name="Freeform 252">
            <a:extLst>
              <a:ext uri="{FF2B5EF4-FFF2-40B4-BE49-F238E27FC236}">
                <a16:creationId xmlns:a16="http://schemas.microsoft.com/office/drawing/2014/main" xmlns="" id="{2CB14578-7108-4ACF-AC80-3E75E91134A4}"/>
              </a:ext>
            </a:extLst>
          </p:cNvPr>
          <p:cNvSpPr>
            <a:spLocks/>
          </p:cNvSpPr>
          <p:nvPr/>
        </p:nvSpPr>
        <p:spPr bwMode="auto">
          <a:xfrm>
            <a:off x="3749675" y="3868812"/>
            <a:ext cx="12700" cy="4762"/>
          </a:xfrm>
          <a:custGeom>
            <a:avLst/>
            <a:gdLst>
              <a:gd name="T0" fmla="*/ 115766566 w 67"/>
              <a:gd name="T1" fmla="*/ 0 h 33"/>
              <a:gd name="T2" fmla="*/ 306483413 w 67"/>
              <a:gd name="T3" fmla="*/ 0 h 33"/>
              <a:gd name="T4" fmla="*/ 456311569 w 67"/>
              <a:gd name="T5" fmla="*/ 0 h 33"/>
              <a:gd name="T6" fmla="*/ 265630925 w 67"/>
              <a:gd name="T7" fmla="*/ 87145754 h 33"/>
              <a:gd name="T8" fmla="*/ 115766566 w 67"/>
              <a:gd name="T9" fmla="*/ 72111255 h 33"/>
              <a:gd name="T10" fmla="*/ 0 w 67"/>
              <a:gd name="T11" fmla="*/ 30048076 h 33"/>
              <a:gd name="T12" fmla="*/ 115766566 w 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33">
                <a:moveTo>
                  <a:pt x="17" y="0"/>
                </a:moveTo>
                <a:cubicBezTo>
                  <a:pt x="17" y="0"/>
                  <a:pt x="39" y="0"/>
                  <a:pt x="45" y="0"/>
                </a:cubicBezTo>
                <a:cubicBezTo>
                  <a:pt x="50" y="0"/>
                  <a:pt x="67" y="0"/>
                  <a:pt x="67" y="0"/>
                </a:cubicBezTo>
                <a:cubicBezTo>
                  <a:pt x="61" y="10"/>
                  <a:pt x="50" y="19"/>
                  <a:pt x="39" y="29"/>
                </a:cubicBezTo>
                <a:cubicBezTo>
                  <a:pt x="33" y="33"/>
                  <a:pt x="22" y="24"/>
                  <a:pt x="17" y="24"/>
                </a:cubicBezTo>
                <a:cubicBezTo>
                  <a:pt x="11" y="19"/>
                  <a:pt x="6" y="10"/>
                  <a:pt x="0" y="10"/>
                </a:cubicBezTo>
                <a:cubicBezTo>
                  <a:pt x="6" y="5"/>
                  <a:pt x="11" y="0"/>
                  <a:pt x="17"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3411" name="Freeform 253">
            <a:extLst>
              <a:ext uri="{FF2B5EF4-FFF2-40B4-BE49-F238E27FC236}">
                <a16:creationId xmlns:a16="http://schemas.microsoft.com/office/drawing/2014/main" xmlns="" id="{7FC32C75-FB07-4D9F-BF65-6810FE29F630}"/>
              </a:ext>
            </a:extLst>
          </p:cNvPr>
          <p:cNvSpPr>
            <a:spLocks/>
          </p:cNvSpPr>
          <p:nvPr/>
        </p:nvSpPr>
        <p:spPr bwMode="auto">
          <a:xfrm>
            <a:off x="3759200" y="3868812"/>
            <a:ext cx="4763" cy="4762"/>
          </a:xfrm>
          <a:custGeom>
            <a:avLst/>
            <a:gdLst>
              <a:gd name="T0" fmla="*/ 42101745 w 33"/>
              <a:gd name="T1" fmla="*/ 0 h 25"/>
              <a:gd name="T2" fmla="*/ 72162481 w 33"/>
              <a:gd name="T3" fmla="*/ 89835701 h 25"/>
              <a:gd name="T4" fmla="*/ 99223393 w 33"/>
              <a:gd name="T5" fmla="*/ 89835701 h 25"/>
              <a:gd name="T6" fmla="*/ 30060736 w 33"/>
              <a:gd name="T7" fmla="*/ 172777932 h 25"/>
              <a:gd name="T8" fmla="*/ 0 w 33"/>
              <a:gd name="T9" fmla="*/ 131306817 h 25"/>
              <a:gd name="T10" fmla="*/ 42101745 w 3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14" y="0"/>
                </a:moveTo>
                <a:cubicBezTo>
                  <a:pt x="14" y="0"/>
                  <a:pt x="19" y="7"/>
                  <a:pt x="24" y="13"/>
                </a:cubicBezTo>
                <a:cubicBezTo>
                  <a:pt x="29" y="13"/>
                  <a:pt x="33" y="7"/>
                  <a:pt x="33" y="13"/>
                </a:cubicBezTo>
                <a:cubicBezTo>
                  <a:pt x="24" y="13"/>
                  <a:pt x="19" y="25"/>
                  <a:pt x="10" y="25"/>
                </a:cubicBezTo>
                <a:cubicBezTo>
                  <a:pt x="5" y="25"/>
                  <a:pt x="0" y="19"/>
                  <a:pt x="0" y="19"/>
                </a:cubicBezTo>
                <a:cubicBezTo>
                  <a:pt x="5" y="7"/>
                  <a:pt x="10" y="0"/>
                  <a:pt x="14"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3412" name="Freeform 254">
            <a:extLst>
              <a:ext uri="{FF2B5EF4-FFF2-40B4-BE49-F238E27FC236}">
                <a16:creationId xmlns:a16="http://schemas.microsoft.com/office/drawing/2014/main" xmlns="" id="{E022BCD3-2E6A-401F-B62A-2DC1A858D6C5}"/>
              </a:ext>
            </a:extLst>
          </p:cNvPr>
          <p:cNvSpPr>
            <a:spLocks/>
          </p:cNvSpPr>
          <p:nvPr/>
        </p:nvSpPr>
        <p:spPr bwMode="auto">
          <a:xfrm>
            <a:off x="3759200" y="3854524"/>
            <a:ext cx="14288" cy="12700"/>
          </a:xfrm>
          <a:custGeom>
            <a:avLst/>
            <a:gdLst>
              <a:gd name="T0" fmla="*/ 359516371 w 75"/>
              <a:gd name="T1" fmla="*/ 27235055 h 67"/>
              <a:gd name="T2" fmla="*/ 518551336 w 75"/>
              <a:gd name="T3" fmla="*/ 265630925 h 67"/>
              <a:gd name="T4" fmla="*/ 483964279 w 75"/>
              <a:gd name="T5" fmla="*/ 429076703 h 67"/>
              <a:gd name="T6" fmla="*/ 165930545 w 75"/>
              <a:gd name="T7" fmla="*/ 429076703 h 67"/>
              <a:gd name="T8" fmla="*/ 200517601 w 75"/>
              <a:gd name="T9" fmla="*/ 265630925 h 67"/>
              <a:gd name="T10" fmla="*/ 82965272 w 75"/>
              <a:gd name="T11" fmla="*/ 81740801 h 67"/>
              <a:gd name="T12" fmla="*/ 0 w 75"/>
              <a:gd name="T13" fmla="*/ 54469921 h 67"/>
              <a:gd name="T14" fmla="*/ 359516371 w 75"/>
              <a:gd name="T15" fmla="*/ 27235055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67">
                <a:moveTo>
                  <a:pt x="52" y="4"/>
                </a:moveTo>
                <a:cubicBezTo>
                  <a:pt x="70" y="12"/>
                  <a:pt x="70" y="28"/>
                  <a:pt x="75" y="39"/>
                </a:cubicBezTo>
                <a:cubicBezTo>
                  <a:pt x="75" y="47"/>
                  <a:pt x="75" y="55"/>
                  <a:pt x="70" y="63"/>
                </a:cubicBezTo>
                <a:cubicBezTo>
                  <a:pt x="70" y="63"/>
                  <a:pt x="29" y="67"/>
                  <a:pt x="24" y="63"/>
                </a:cubicBezTo>
                <a:cubicBezTo>
                  <a:pt x="29" y="55"/>
                  <a:pt x="29" y="47"/>
                  <a:pt x="29" y="39"/>
                </a:cubicBezTo>
                <a:cubicBezTo>
                  <a:pt x="24" y="28"/>
                  <a:pt x="24" y="20"/>
                  <a:pt x="12" y="12"/>
                </a:cubicBezTo>
                <a:cubicBezTo>
                  <a:pt x="6" y="12"/>
                  <a:pt x="6" y="8"/>
                  <a:pt x="0" y="8"/>
                </a:cubicBezTo>
                <a:cubicBezTo>
                  <a:pt x="6" y="8"/>
                  <a:pt x="35" y="0"/>
                  <a:pt x="52" y="4"/>
                </a:cubicBezTo>
              </a:path>
            </a:pathLst>
          </a:custGeom>
          <a:solidFill>
            <a:srgbClr val="7D7C7D"/>
          </a:solidFill>
          <a:ln w="0">
            <a:solidFill>
              <a:srgbClr val="000000"/>
            </a:solidFill>
            <a:prstDash val="solid"/>
            <a:round/>
            <a:headEnd/>
            <a:tailEnd/>
          </a:ln>
        </p:spPr>
        <p:txBody>
          <a:bodyPr/>
          <a:lstStyle/>
          <a:p>
            <a:endParaRPr lang="ja-JP" altLang="en-US"/>
          </a:p>
        </p:txBody>
      </p:sp>
      <p:sp>
        <p:nvSpPr>
          <p:cNvPr id="13413" name="Freeform 255">
            <a:extLst>
              <a:ext uri="{FF2B5EF4-FFF2-40B4-BE49-F238E27FC236}">
                <a16:creationId xmlns:a16="http://schemas.microsoft.com/office/drawing/2014/main" xmlns="" id="{85061CB5-D63E-41A3-B704-220AE1D1A232}"/>
              </a:ext>
            </a:extLst>
          </p:cNvPr>
          <p:cNvSpPr>
            <a:spLocks/>
          </p:cNvSpPr>
          <p:nvPr/>
        </p:nvSpPr>
        <p:spPr bwMode="auto">
          <a:xfrm>
            <a:off x="3752850" y="3849762"/>
            <a:ext cx="6350" cy="3175"/>
          </a:xfrm>
          <a:custGeom>
            <a:avLst/>
            <a:gdLst>
              <a:gd name="T0" fmla="*/ 35620036 w 33"/>
              <a:gd name="T1" fmla="*/ 0 h 17"/>
              <a:gd name="T2" fmla="*/ 64130959 w 33"/>
              <a:gd name="T3" fmla="*/ 26056104 h 17"/>
              <a:gd name="T4" fmla="*/ 99750995 w 33"/>
              <a:gd name="T5" fmla="*/ 52112209 h 17"/>
              <a:gd name="T6" fmla="*/ 199501991 w 33"/>
              <a:gd name="T7" fmla="*/ 52112209 h 17"/>
              <a:gd name="T8" fmla="*/ 235122027 w 33"/>
              <a:gd name="T9" fmla="*/ 84691257 h 17"/>
              <a:gd name="T10" fmla="*/ 199501991 w 33"/>
              <a:gd name="T11" fmla="*/ 84691257 h 17"/>
              <a:gd name="T12" fmla="*/ 64130959 w 33"/>
              <a:gd name="T13" fmla="*/ 84691257 h 17"/>
              <a:gd name="T14" fmla="*/ 35620036 w 33"/>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7">
                <a:moveTo>
                  <a:pt x="5" y="0"/>
                </a:moveTo>
                <a:cubicBezTo>
                  <a:pt x="9" y="0"/>
                  <a:pt x="9" y="0"/>
                  <a:pt x="9" y="4"/>
                </a:cubicBezTo>
                <a:cubicBezTo>
                  <a:pt x="9" y="4"/>
                  <a:pt x="14" y="8"/>
                  <a:pt x="14" y="8"/>
                </a:cubicBezTo>
                <a:cubicBezTo>
                  <a:pt x="19" y="13"/>
                  <a:pt x="24" y="13"/>
                  <a:pt x="28" y="8"/>
                </a:cubicBezTo>
                <a:cubicBezTo>
                  <a:pt x="28" y="8"/>
                  <a:pt x="28" y="8"/>
                  <a:pt x="33" y="13"/>
                </a:cubicBezTo>
                <a:cubicBezTo>
                  <a:pt x="28" y="13"/>
                  <a:pt x="28" y="13"/>
                  <a:pt x="28" y="13"/>
                </a:cubicBezTo>
                <a:cubicBezTo>
                  <a:pt x="24" y="17"/>
                  <a:pt x="19" y="17"/>
                  <a:pt x="9" y="13"/>
                </a:cubicBezTo>
                <a:cubicBezTo>
                  <a:pt x="5" y="13"/>
                  <a:pt x="0" y="4"/>
                  <a:pt x="5"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14" name="Freeform 256">
            <a:extLst>
              <a:ext uri="{FF2B5EF4-FFF2-40B4-BE49-F238E27FC236}">
                <a16:creationId xmlns:a16="http://schemas.microsoft.com/office/drawing/2014/main" xmlns="" id="{7A19C11A-C7F4-4F93-B85A-2A4081886C1B}"/>
              </a:ext>
            </a:extLst>
          </p:cNvPr>
          <p:cNvSpPr>
            <a:spLocks/>
          </p:cNvSpPr>
          <p:nvPr/>
        </p:nvSpPr>
        <p:spPr bwMode="auto">
          <a:xfrm>
            <a:off x="3754438" y="3844999"/>
            <a:ext cx="4762" cy="4763"/>
          </a:xfrm>
          <a:custGeom>
            <a:avLst/>
            <a:gdLst>
              <a:gd name="T0" fmla="*/ 89835701 w 25"/>
              <a:gd name="T1" fmla="*/ 0 h 17"/>
              <a:gd name="T2" fmla="*/ 131306817 w 25"/>
              <a:gd name="T3" fmla="*/ 197974095 h 17"/>
              <a:gd name="T4" fmla="*/ 131306817 w 25"/>
              <a:gd name="T5" fmla="*/ 285892911 h 17"/>
              <a:gd name="T6" fmla="*/ 48364777 w 25"/>
              <a:gd name="T7" fmla="*/ 285892911 h 17"/>
              <a:gd name="T8" fmla="*/ 0 w 25"/>
              <a:gd name="T9" fmla="*/ 197974095 h 17"/>
              <a:gd name="T10" fmla="*/ 89835701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13" y="0"/>
                </a:moveTo>
                <a:cubicBezTo>
                  <a:pt x="19" y="0"/>
                  <a:pt x="19" y="5"/>
                  <a:pt x="19" y="9"/>
                </a:cubicBezTo>
                <a:cubicBezTo>
                  <a:pt x="25" y="9"/>
                  <a:pt x="19" y="13"/>
                  <a:pt x="19" y="13"/>
                </a:cubicBezTo>
                <a:cubicBezTo>
                  <a:pt x="13" y="17"/>
                  <a:pt x="13" y="17"/>
                  <a:pt x="7" y="13"/>
                </a:cubicBezTo>
                <a:cubicBezTo>
                  <a:pt x="7" y="13"/>
                  <a:pt x="0" y="9"/>
                  <a:pt x="0" y="9"/>
                </a:cubicBezTo>
                <a:cubicBezTo>
                  <a:pt x="7" y="5"/>
                  <a:pt x="0" y="0"/>
                  <a:pt x="1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15" name="Freeform 257">
            <a:extLst>
              <a:ext uri="{FF2B5EF4-FFF2-40B4-BE49-F238E27FC236}">
                <a16:creationId xmlns:a16="http://schemas.microsoft.com/office/drawing/2014/main" xmlns="" id="{6842BFD3-4E5C-468F-84FA-623D43C9D8CE}"/>
              </a:ext>
            </a:extLst>
          </p:cNvPr>
          <p:cNvSpPr>
            <a:spLocks/>
          </p:cNvSpPr>
          <p:nvPr/>
        </p:nvSpPr>
        <p:spPr bwMode="auto">
          <a:xfrm>
            <a:off x="3767138" y="3849762"/>
            <a:ext cx="1587" cy="1587"/>
          </a:xfrm>
          <a:custGeom>
            <a:avLst/>
            <a:gdLst>
              <a:gd name="T0" fmla="*/ 31246046 w 8"/>
              <a:gd name="T1" fmla="*/ 0 h 8"/>
              <a:gd name="T2" fmla="*/ 62452616 w 8"/>
              <a:gd name="T3" fmla="*/ 23414796 h 8"/>
              <a:gd name="T4" fmla="*/ 31246046 w 8"/>
              <a:gd name="T5" fmla="*/ 62452616 h 8"/>
              <a:gd name="T6" fmla="*/ 0 w 8"/>
              <a:gd name="T7" fmla="*/ 62452616 h 8"/>
              <a:gd name="T8" fmla="*/ 31246046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0"/>
                </a:moveTo>
                <a:cubicBezTo>
                  <a:pt x="8" y="3"/>
                  <a:pt x="8" y="3"/>
                  <a:pt x="8" y="3"/>
                </a:cubicBezTo>
                <a:cubicBezTo>
                  <a:pt x="4" y="8"/>
                  <a:pt x="4" y="8"/>
                  <a:pt x="4" y="8"/>
                </a:cubicBezTo>
                <a:cubicBezTo>
                  <a:pt x="0" y="8"/>
                  <a:pt x="0" y="8"/>
                  <a:pt x="0" y="8"/>
                </a:cubicBezTo>
                <a:cubicBezTo>
                  <a:pt x="0" y="6"/>
                  <a:pt x="4" y="3"/>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16" name="Freeform 258">
            <a:extLst>
              <a:ext uri="{FF2B5EF4-FFF2-40B4-BE49-F238E27FC236}">
                <a16:creationId xmlns:a16="http://schemas.microsoft.com/office/drawing/2014/main" xmlns="" id="{32542490-6559-490E-B430-1B8D366099BD}"/>
              </a:ext>
            </a:extLst>
          </p:cNvPr>
          <p:cNvSpPr>
            <a:spLocks/>
          </p:cNvSpPr>
          <p:nvPr/>
        </p:nvSpPr>
        <p:spPr bwMode="auto">
          <a:xfrm>
            <a:off x="3759200" y="3854524"/>
            <a:ext cx="4763" cy="12700"/>
          </a:xfrm>
          <a:custGeom>
            <a:avLst/>
            <a:gdLst>
              <a:gd name="T0" fmla="*/ 18040656 w 33"/>
              <a:gd name="T1" fmla="*/ 0 h 59"/>
              <a:gd name="T2" fmla="*/ 33081344 w 33"/>
              <a:gd name="T3" fmla="*/ 49855895 h 59"/>
              <a:gd name="T4" fmla="*/ 66141905 w 33"/>
              <a:gd name="T5" fmla="*/ 89749608 h 59"/>
              <a:gd name="T6" fmla="*/ 84182561 w 33"/>
              <a:gd name="T7" fmla="*/ 588446751 h 59"/>
              <a:gd name="T8" fmla="*/ 0 w 33"/>
              <a:gd name="T9" fmla="*/ 548552822 h 59"/>
              <a:gd name="T10" fmla="*/ 18040656 w 33"/>
              <a:gd name="T11" fmla="*/ 0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9">
                <a:moveTo>
                  <a:pt x="6" y="0"/>
                </a:moveTo>
                <a:cubicBezTo>
                  <a:pt x="6" y="0"/>
                  <a:pt x="11" y="0"/>
                  <a:pt x="11" y="5"/>
                </a:cubicBezTo>
                <a:cubicBezTo>
                  <a:pt x="17" y="5"/>
                  <a:pt x="17" y="5"/>
                  <a:pt x="22" y="9"/>
                </a:cubicBezTo>
                <a:cubicBezTo>
                  <a:pt x="33" y="21"/>
                  <a:pt x="28" y="55"/>
                  <a:pt x="28" y="59"/>
                </a:cubicBezTo>
                <a:cubicBezTo>
                  <a:pt x="17" y="59"/>
                  <a:pt x="11" y="55"/>
                  <a:pt x="0" y="55"/>
                </a:cubicBezTo>
                <a:cubicBezTo>
                  <a:pt x="0" y="46"/>
                  <a:pt x="0" y="9"/>
                  <a:pt x="6"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417" name="Freeform 259">
            <a:extLst>
              <a:ext uri="{FF2B5EF4-FFF2-40B4-BE49-F238E27FC236}">
                <a16:creationId xmlns:a16="http://schemas.microsoft.com/office/drawing/2014/main" xmlns="" id="{D6BFD010-C53B-4164-92AB-7AE1BC7B4086}"/>
              </a:ext>
            </a:extLst>
          </p:cNvPr>
          <p:cNvSpPr>
            <a:spLocks/>
          </p:cNvSpPr>
          <p:nvPr/>
        </p:nvSpPr>
        <p:spPr bwMode="auto">
          <a:xfrm>
            <a:off x="3762375" y="3868812"/>
            <a:ext cx="1588" cy="3175"/>
          </a:xfrm>
          <a:custGeom>
            <a:avLst/>
            <a:gdLst>
              <a:gd name="T0" fmla="*/ 10756814 w 16"/>
              <a:gd name="T1" fmla="*/ 0 h 17"/>
              <a:gd name="T2" fmla="*/ 15642693 w 16"/>
              <a:gd name="T3" fmla="*/ 0 h 17"/>
              <a:gd name="T4" fmla="*/ 10756814 w 16"/>
              <a:gd name="T5" fmla="*/ 84691257 h 17"/>
              <a:gd name="T6" fmla="*/ 4885879 w 16"/>
              <a:gd name="T7" fmla="*/ 84691257 h 17"/>
              <a:gd name="T8" fmla="*/ 0 w 16"/>
              <a:gd name="T9" fmla="*/ 52112209 h 17"/>
              <a:gd name="T10" fmla="*/ 10756814 w 1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11" y="0"/>
                </a:moveTo>
                <a:cubicBezTo>
                  <a:pt x="16" y="0"/>
                  <a:pt x="16" y="0"/>
                  <a:pt x="16" y="0"/>
                </a:cubicBezTo>
                <a:cubicBezTo>
                  <a:pt x="11" y="4"/>
                  <a:pt x="11" y="8"/>
                  <a:pt x="11" y="13"/>
                </a:cubicBezTo>
                <a:cubicBezTo>
                  <a:pt x="11" y="17"/>
                  <a:pt x="11" y="13"/>
                  <a:pt x="5" y="13"/>
                </a:cubicBezTo>
                <a:cubicBezTo>
                  <a:pt x="5" y="13"/>
                  <a:pt x="5" y="8"/>
                  <a:pt x="0" y="8"/>
                </a:cubicBezTo>
                <a:cubicBezTo>
                  <a:pt x="5" y="4"/>
                  <a:pt x="5" y="0"/>
                  <a:pt x="11"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418" name="Freeform 260">
            <a:extLst>
              <a:ext uri="{FF2B5EF4-FFF2-40B4-BE49-F238E27FC236}">
                <a16:creationId xmlns:a16="http://schemas.microsoft.com/office/drawing/2014/main" xmlns="" id="{038974C0-C4FE-4D3E-89A5-560D3C6A1C09}"/>
              </a:ext>
            </a:extLst>
          </p:cNvPr>
          <p:cNvSpPr>
            <a:spLocks/>
          </p:cNvSpPr>
          <p:nvPr/>
        </p:nvSpPr>
        <p:spPr bwMode="auto">
          <a:xfrm>
            <a:off x="3768725" y="3868812"/>
            <a:ext cx="1588" cy="1587"/>
          </a:xfrm>
          <a:custGeom>
            <a:avLst/>
            <a:gdLst>
              <a:gd name="T0" fmla="*/ 31285387 w 8"/>
              <a:gd name="T1" fmla="*/ 0 h 8"/>
              <a:gd name="T2" fmla="*/ 62570773 w 8"/>
              <a:gd name="T3" fmla="*/ 0 h 8"/>
              <a:gd name="T4" fmla="*/ 31285387 w 8"/>
              <a:gd name="T5" fmla="*/ 62452616 h 8"/>
              <a:gd name="T6" fmla="*/ 0 w 8"/>
              <a:gd name="T7" fmla="*/ 46829593 h 8"/>
              <a:gd name="T8" fmla="*/ 31285387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0"/>
                </a:moveTo>
                <a:cubicBezTo>
                  <a:pt x="4" y="0"/>
                  <a:pt x="8" y="0"/>
                  <a:pt x="8" y="0"/>
                </a:cubicBezTo>
                <a:cubicBezTo>
                  <a:pt x="8" y="3"/>
                  <a:pt x="4" y="6"/>
                  <a:pt x="4" y="8"/>
                </a:cubicBezTo>
                <a:cubicBezTo>
                  <a:pt x="4" y="8"/>
                  <a:pt x="4" y="6"/>
                  <a:pt x="0" y="6"/>
                </a:cubicBezTo>
                <a:cubicBezTo>
                  <a:pt x="0" y="3"/>
                  <a:pt x="0" y="0"/>
                  <a:pt x="4"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419" name="Freeform 261">
            <a:extLst>
              <a:ext uri="{FF2B5EF4-FFF2-40B4-BE49-F238E27FC236}">
                <a16:creationId xmlns:a16="http://schemas.microsoft.com/office/drawing/2014/main" xmlns="" id="{15F23A14-D1BA-45DE-98C9-678250FA7D3B}"/>
              </a:ext>
            </a:extLst>
          </p:cNvPr>
          <p:cNvSpPr>
            <a:spLocks/>
          </p:cNvSpPr>
          <p:nvPr/>
        </p:nvSpPr>
        <p:spPr bwMode="auto">
          <a:xfrm>
            <a:off x="3768725" y="3873574"/>
            <a:ext cx="4763" cy="3175"/>
          </a:xfrm>
          <a:custGeom>
            <a:avLst/>
            <a:gdLst>
              <a:gd name="T0" fmla="*/ 89909817 w 25"/>
              <a:gd name="T1" fmla="*/ 0 h 17"/>
              <a:gd name="T2" fmla="*/ 172886802 w 25"/>
              <a:gd name="T3" fmla="*/ 71645743 h 17"/>
              <a:gd name="T4" fmla="*/ 89909817 w 25"/>
              <a:gd name="T5" fmla="*/ 110747362 h 17"/>
              <a:gd name="T6" fmla="*/ 0 w 25"/>
              <a:gd name="T7" fmla="*/ 39101619 h 17"/>
              <a:gd name="T8" fmla="*/ 89909817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13" y="0"/>
                </a:moveTo>
                <a:cubicBezTo>
                  <a:pt x="19" y="0"/>
                  <a:pt x="19" y="6"/>
                  <a:pt x="25" y="11"/>
                </a:cubicBezTo>
                <a:cubicBezTo>
                  <a:pt x="19" y="11"/>
                  <a:pt x="19" y="17"/>
                  <a:pt x="13" y="17"/>
                </a:cubicBezTo>
                <a:cubicBezTo>
                  <a:pt x="0" y="6"/>
                  <a:pt x="0" y="6"/>
                  <a:pt x="0" y="6"/>
                </a:cubicBezTo>
                <a:cubicBezTo>
                  <a:pt x="7" y="0"/>
                  <a:pt x="7" y="0"/>
                  <a:pt x="13"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420" name="Freeform 262">
            <a:extLst>
              <a:ext uri="{FF2B5EF4-FFF2-40B4-BE49-F238E27FC236}">
                <a16:creationId xmlns:a16="http://schemas.microsoft.com/office/drawing/2014/main" xmlns="" id="{32F6990A-9328-4EB7-9E89-55B9180FA2EC}"/>
              </a:ext>
            </a:extLst>
          </p:cNvPr>
          <p:cNvSpPr>
            <a:spLocks/>
          </p:cNvSpPr>
          <p:nvPr/>
        </p:nvSpPr>
        <p:spPr bwMode="auto">
          <a:xfrm>
            <a:off x="3771900" y="3852937"/>
            <a:ext cx="1588" cy="1587"/>
          </a:xfrm>
          <a:custGeom>
            <a:avLst/>
            <a:gdLst>
              <a:gd name="T0" fmla="*/ 4885879 w 16"/>
              <a:gd name="T1" fmla="*/ 0 h 16"/>
              <a:gd name="T2" fmla="*/ 15642693 w 16"/>
              <a:gd name="T3" fmla="*/ 4879727 h 16"/>
              <a:gd name="T4" fmla="*/ 4885879 w 16"/>
              <a:gd name="T5" fmla="*/ 15613204 h 16"/>
              <a:gd name="T6" fmla="*/ 0 w 16"/>
              <a:gd name="T7" fmla="*/ 10733476 h 16"/>
              <a:gd name="T8" fmla="*/ 4885879 w 16"/>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5" y="0"/>
                </a:moveTo>
                <a:cubicBezTo>
                  <a:pt x="16" y="5"/>
                  <a:pt x="16" y="5"/>
                  <a:pt x="16" y="5"/>
                </a:cubicBezTo>
                <a:cubicBezTo>
                  <a:pt x="16" y="11"/>
                  <a:pt x="11" y="11"/>
                  <a:pt x="5" y="16"/>
                </a:cubicBezTo>
                <a:cubicBezTo>
                  <a:pt x="5" y="11"/>
                  <a:pt x="5" y="11"/>
                  <a:pt x="0" y="11"/>
                </a:cubicBezTo>
                <a:cubicBezTo>
                  <a:pt x="5" y="5"/>
                  <a:pt x="5" y="0"/>
                  <a:pt x="5" y="0"/>
                </a:cubicBezTo>
              </a:path>
            </a:pathLst>
          </a:custGeom>
          <a:solidFill>
            <a:srgbClr val="E5DDC4"/>
          </a:solidFill>
          <a:ln w="0">
            <a:solidFill>
              <a:srgbClr val="000000"/>
            </a:solidFill>
            <a:prstDash val="solid"/>
            <a:round/>
            <a:headEnd/>
            <a:tailEnd/>
          </a:ln>
        </p:spPr>
        <p:txBody>
          <a:bodyPr/>
          <a:lstStyle/>
          <a:p>
            <a:endParaRPr lang="ja-JP" altLang="en-US"/>
          </a:p>
        </p:txBody>
      </p:sp>
      <p:sp>
        <p:nvSpPr>
          <p:cNvPr id="13421" name="Freeform 263">
            <a:extLst>
              <a:ext uri="{FF2B5EF4-FFF2-40B4-BE49-F238E27FC236}">
                <a16:creationId xmlns:a16="http://schemas.microsoft.com/office/drawing/2014/main" xmlns="" id="{A1A1E99B-5F0E-4BF2-8DD6-65502766E1B3}"/>
              </a:ext>
            </a:extLst>
          </p:cNvPr>
          <p:cNvSpPr>
            <a:spLocks/>
          </p:cNvSpPr>
          <p:nvPr/>
        </p:nvSpPr>
        <p:spPr bwMode="auto">
          <a:xfrm>
            <a:off x="3773488" y="3849762"/>
            <a:ext cx="4762" cy="3175"/>
          </a:xfrm>
          <a:custGeom>
            <a:avLst/>
            <a:gdLst>
              <a:gd name="T0" fmla="*/ 41471115 w 25"/>
              <a:gd name="T1" fmla="*/ 0 h 17"/>
              <a:gd name="T2" fmla="*/ 172777932 w 25"/>
              <a:gd name="T3" fmla="*/ 26056104 h 17"/>
              <a:gd name="T4" fmla="*/ 89835701 w 25"/>
              <a:gd name="T5" fmla="*/ 110747362 h 17"/>
              <a:gd name="T6" fmla="*/ 0 w 25"/>
              <a:gd name="T7" fmla="*/ 52112209 h 17"/>
              <a:gd name="T8" fmla="*/ 41471115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6" y="0"/>
                </a:moveTo>
                <a:cubicBezTo>
                  <a:pt x="13" y="0"/>
                  <a:pt x="19" y="4"/>
                  <a:pt x="25" y="4"/>
                </a:cubicBezTo>
                <a:cubicBezTo>
                  <a:pt x="19" y="8"/>
                  <a:pt x="13" y="13"/>
                  <a:pt x="13" y="17"/>
                </a:cubicBezTo>
                <a:cubicBezTo>
                  <a:pt x="0" y="8"/>
                  <a:pt x="0" y="8"/>
                  <a:pt x="0" y="8"/>
                </a:cubicBezTo>
                <a:lnTo>
                  <a:pt x="6" y="0"/>
                </a:lnTo>
                <a:close/>
              </a:path>
            </a:pathLst>
          </a:custGeom>
          <a:solidFill>
            <a:srgbClr val="E5DDC4"/>
          </a:solidFill>
          <a:ln w="0">
            <a:solidFill>
              <a:srgbClr val="000000"/>
            </a:solidFill>
            <a:prstDash val="solid"/>
            <a:round/>
            <a:headEnd/>
            <a:tailEnd/>
          </a:ln>
        </p:spPr>
        <p:txBody>
          <a:bodyPr/>
          <a:lstStyle/>
          <a:p>
            <a:endParaRPr lang="ja-JP" altLang="en-US"/>
          </a:p>
        </p:txBody>
      </p:sp>
      <p:sp>
        <p:nvSpPr>
          <p:cNvPr id="13422" name="Freeform 264">
            <a:extLst>
              <a:ext uri="{FF2B5EF4-FFF2-40B4-BE49-F238E27FC236}">
                <a16:creationId xmlns:a16="http://schemas.microsoft.com/office/drawing/2014/main" xmlns="" id="{B2931DC0-64ED-45D9-A042-99E09EEAFACB}"/>
              </a:ext>
            </a:extLst>
          </p:cNvPr>
          <p:cNvSpPr>
            <a:spLocks/>
          </p:cNvSpPr>
          <p:nvPr/>
        </p:nvSpPr>
        <p:spPr bwMode="auto">
          <a:xfrm>
            <a:off x="3733800" y="3876749"/>
            <a:ext cx="9525" cy="4763"/>
          </a:xfrm>
          <a:custGeom>
            <a:avLst/>
            <a:gdLst>
              <a:gd name="T0" fmla="*/ 34584704 w 50"/>
              <a:gd name="T1" fmla="*/ 0 h 25"/>
              <a:gd name="T2" fmla="*/ 110612682 w 50"/>
              <a:gd name="T3" fmla="*/ 0 h 25"/>
              <a:gd name="T4" fmla="*/ 110612682 w 50"/>
              <a:gd name="T5" fmla="*/ 55317863 h 25"/>
              <a:gd name="T6" fmla="*/ 152092533 w 50"/>
              <a:gd name="T7" fmla="*/ 55317863 h 25"/>
              <a:gd name="T8" fmla="*/ 152092533 w 50"/>
              <a:gd name="T9" fmla="*/ 27658932 h 25"/>
              <a:gd name="T10" fmla="*/ 193572194 w 50"/>
              <a:gd name="T11" fmla="*/ 55317863 h 25"/>
              <a:gd name="T12" fmla="*/ 193572194 w 50"/>
              <a:gd name="T13" fmla="*/ 82976985 h 25"/>
              <a:gd name="T14" fmla="*/ 228156897 w 50"/>
              <a:gd name="T15" fmla="*/ 55317863 h 25"/>
              <a:gd name="T16" fmla="*/ 228156897 w 50"/>
              <a:gd name="T17" fmla="*/ 27658932 h 25"/>
              <a:gd name="T18" fmla="*/ 345664727 w 50"/>
              <a:gd name="T19" fmla="*/ 110635917 h 25"/>
              <a:gd name="T20" fmla="*/ 304184876 w 50"/>
              <a:gd name="T21" fmla="*/ 172886802 h 25"/>
              <a:gd name="T22" fmla="*/ 0 w 50"/>
              <a:gd name="T23" fmla="*/ 27658932 h 25"/>
              <a:gd name="T24" fmla="*/ 34584704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5">
                <a:moveTo>
                  <a:pt x="5" y="0"/>
                </a:moveTo>
                <a:cubicBezTo>
                  <a:pt x="16" y="0"/>
                  <a:pt x="16" y="0"/>
                  <a:pt x="16" y="0"/>
                </a:cubicBezTo>
                <a:cubicBezTo>
                  <a:pt x="16" y="4"/>
                  <a:pt x="16" y="8"/>
                  <a:pt x="16" y="8"/>
                </a:cubicBezTo>
                <a:cubicBezTo>
                  <a:pt x="22" y="8"/>
                  <a:pt x="22" y="8"/>
                  <a:pt x="22" y="8"/>
                </a:cubicBezTo>
                <a:cubicBezTo>
                  <a:pt x="22" y="4"/>
                  <a:pt x="22" y="4"/>
                  <a:pt x="22" y="4"/>
                </a:cubicBezTo>
                <a:cubicBezTo>
                  <a:pt x="28" y="4"/>
                  <a:pt x="22" y="4"/>
                  <a:pt x="28" y="8"/>
                </a:cubicBezTo>
                <a:cubicBezTo>
                  <a:pt x="28" y="8"/>
                  <a:pt x="28" y="8"/>
                  <a:pt x="28" y="12"/>
                </a:cubicBezTo>
                <a:cubicBezTo>
                  <a:pt x="33" y="12"/>
                  <a:pt x="33" y="8"/>
                  <a:pt x="33" y="8"/>
                </a:cubicBezTo>
                <a:cubicBezTo>
                  <a:pt x="33" y="8"/>
                  <a:pt x="33" y="4"/>
                  <a:pt x="33" y="4"/>
                </a:cubicBezTo>
                <a:cubicBezTo>
                  <a:pt x="50" y="16"/>
                  <a:pt x="50" y="16"/>
                  <a:pt x="50" y="16"/>
                </a:cubicBezTo>
                <a:cubicBezTo>
                  <a:pt x="50" y="21"/>
                  <a:pt x="50" y="21"/>
                  <a:pt x="44" y="25"/>
                </a:cubicBezTo>
                <a:cubicBezTo>
                  <a:pt x="39" y="25"/>
                  <a:pt x="0" y="8"/>
                  <a:pt x="0" y="4"/>
                </a:cubicBezTo>
                <a:cubicBezTo>
                  <a:pt x="0" y="4"/>
                  <a:pt x="0" y="0"/>
                  <a:pt x="5"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3423" name="Freeform 265">
            <a:extLst>
              <a:ext uri="{FF2B5EF4-FFF2-40B4-BE49-F238E27FC236}">
                <a16:creationId xmlns:a16="http://schemas.microsoft.com/office/drawing/2014/main" xmlns="" id="{2095CBAF-85EE-4716-9753-0D846B1B2F1D}"/>
              </a:ext>
            </a:extLst>
          </p:cNvPr>
          <p:cNvSpPr>
            <a:spLocks/>
          </p:cNvSpPr>
          <p:nvPr/>
        </p:nvSpPr>
        <p:spPr bwMode="auto">
          <a:xfrm>
            <a:off x="3773488" y="3868812"/>
            <a:ext cx="7937" cy="7937"/>
          </a:xfrm>
          <a:custGeom>
            <a:avLst/>
            <a:gdLst>
              <a:gd name="T0" fmla="*/ 107993090 w 42"/>
              <a:gd name="T1" fmla="*/ 0 h 34"/>
              <a:gd name="T2" fmla="*/ 283446144 w 42"/>
              <a:gd name="T3" fmla="*/ 432525181 h 34"/>
              <a:gd name="T4" fmla="*/ 249698398 w 42"/>
              <a:gd name="T5" fmla="*/ 432525181 h 34"/>
              <a:gd name="T6" fmla="*/ 175453054 w 42"/>
              <a:gd name="T7" fmla="*/ 368929735 h 34"/>
              <a:gd name="T8" fmla="*/ 209200989 w 42"/>
              <a:gd name="T9" fmla="*/ 305334289 h 34"/>
              <a:gd name="T10" fmla="*/ 175453054 w 42"/>
              <a:gd name="T11" fmla="*/ 305334289 h 34"/>
              <a:gd name="T12" fmla="*/ 141741025 w 42"/>
              <a:gd name="T13" fmla="*/ 368929735 h 34"/>
              <a:gd name="T14" fmla="*/ 141741025 w 42"/>
              <a:gd name="T15" fmla="*/ 368929735 h 34"/>
              <a:gd name="T16" fmla="*/ 141741025 w 42"/>
              <a:gd name="T17" fmla="*/ 254436176 h 34"/>
              <a:gd name="T18" fmla="*/ 107993090 w 42"/>
              <a:gd name="T19" fmla="*/ 254436176 h 34"/>
              <a:gd name="T20" fmla="*/ 74245344 w 42"/>
              <a:gd name="T21" fmla="*/ 305334289 h 34"/>
              <a:gd name="T22" fmla="*/ 0 w 42"/>
              <a:gd name="T23" fmla="*/ 127190892 h 34"/>
              <a:gd name="T24" fmla="*/ 107993090 w 4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4">
                <a:moveTo>
                  <a:pt x="16" y="0"/>
                </a:moveTo>
                <a:cubicBezTo>
                  <a:pt x="16" y="0"/>
                  <a:pt x="37" y="20"/>
                  <a:pt x="42" y="34"/>
                </a:cubicBezTo>
                <a:cubicBezTo>
                  <a:pt x="42" y="34"/>
                  <a:pt x="37" y="34"/>
                  <a:pt x="37" y="34"/>
                </a:cubicBezTo>
                <a:cubicBezTo>
                  <a:pt x="31" y="34"/>
                  <a:pt x="31" y="34"/>
                  <a:pt x="26" y="29"/>
                </a:cubicBezTo>
                <a:cubicBezTo>
                  <a:pt x="31" y="29"/>
                  <a:pt x="31" y="24"/>
                  <a:pt x="31" y="24"/>
                </a:cubicBezTo>
                <a:cubicBezTo>
                  <a:pt x="26" y="24"/>
                  <a:pt x="26" y="24"/>
                  <a:pt x="26" y="24"/>
                </a:cubicBezTo>
                <a:cubicBezTo>
                  <a:pt x="21" y="29"/>
                  <a:pt x="21" y="29"/>
                  <a:pt x="21" y="29"/>
                </a:cubicBezTo>
                <a:cubicBezTo>
                  <a:pt x="21" y="29"/>
                  <a:pt x="21" y="29"/>
                  <a:pt x="21" y="29"/>
                </a:cubicBezTo>
                <a:cubicBezTo>
                  <a:pt x="21" y="24"/>
                  <a:pt x="26" y="24"/>
                  <a:pt x="21" y="20"/>
                </a:cubicBezTo>
                <a:cubicBezTo>
                  <a:pt x="21" y="15"/>
                  <a:pt x="21" y="20"/>
                  <a:pt x="16" y="20"/>
                </a:cubicBezTo>
                <a:cubicBezTo>
                  <a:pt x="16" y="20"/>
                  <a:pt x="16" y="24"/>
                  <a:pt x="11" y="24"/>
                </a:cubicBezTo>
                <a:cubicBezTo>
                  <a:pt x="11" y="20"/>
                  <a:pt x="5" y="15"/>
                  <a:pt x="0" y="10"/>
                </a:cubicBezTo>
                <a:cubicBezTo>
                  <a:pt x="0" y="5"/>
                  <a:pt x="11" y="0"/>
                  <a:pt x="16"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3424" name="Freeform 266">
            <a:extLst>
              <a:ext uri="{FF2B5EF4-FFF2-40B4-BE49-F238E27FC236}">
                <a16:creationId xmlns:a16="http://schemas.microsoft.com/office/drawing/2014/main" xmlns="" id="{8CA8FE75-938C-43DE-A94F-F7C3E3B7B685}"/>
              </a:ext>
            </a:extLst>
          </p:cNvPr>
          <p:cNvSpPr>
            <a:spLocks/>
          </p:cNvSpPr>
          <p:nvPr/>
        </p:nvSpPr>
        <p:spPr bwMode="auto">
          <a:xfrm>
            <a:off x="3557588" y="3811662"/>
            <a:ext cx="52387" cy="47625"/>
          </a:xfrm>
          <a:custGeom>
            <a:avLst/>
            <a:gdLst>
              <a:gd name="T0" fmla="*/ 1292742950 w 275"/>
              <a:gd name="T1" fmla="*/ 38109643 h 242"/>
              <a:gd name="T2" fmla="*/ 1140653393 w 275"/>
              <a:gd name="T3" fmla="*/ 68589446 h 242"/>
              <a:gd name="T4" fmla="*/ 1030042719 w 275"/>
              <a:gd name="T5" fmla="*/ 0 h 242"/>
              <a:gd name="T6" fmla="*/ 725863795 w 275"/>
              <a:gd name="T7" fmla="*/ 68589446 h 242"/>
              <a:gd name="T8" fmla="*/ 345657998 w 275"/>
              <a:gd name="T9" fmla="*/ 449685483 h 242"/>
              <a:gd name="T10" fmla="*/ 380205606 w 275"/>
              <a:gd name="T11" fmla="*/ 510645287 h 242"/>
              <a:gd name="T12" fmla="*/ 304179115 w 275"/>
              <a:gd name="T13" fmla="*/ 609753502 h 242"/>
              <a:gd name="T14" fmla="*/ 117505565 w 275"/>
              <a:gd name="T15" fmla="*/ 861261324 h 242"/>
              <a:gd name="T16" fmla="*/ 0 w 275"/>
              <a:gd name="T17" fmla="*/ 922259896 h 242"/>
              <a:gd name="T18" fmla="*/ 76026681 w 275"/>
              <a:gd name="T19" fmla="*/ 1082289342 h 242"/>
              <a:gd name="T20" fmla="*/ 193568441 w 275"/>
              <a:gd name="T21" fmla="*/ 1021329342 h 242"/>
              <a:gd name="T22" fmla="*/ 380205606 w 275"/>
              <a:gd name="T23" fmla="*/ 1051809342 h 242"/>
              <a:gd name="T24" fmla="*/ 497747556 w 275"/>
              <a:gd name="T25" fmla="*/ 1112769146 h 242"/>
              <a:gd name="T26" fmla="*/ 421684680 w 275"/>
              <a:gd name="T27" fmla="*/ 1242357361 h 242"/>
              <a:gd name="T28" fmla="*/ 497747556 w 275"/>
              <a:gd name="T29" fmla="*/ 1272837361 h 242"/>
              <a:gd name="T30" fmla="*/ 345657998 w 275"/>
              <a:gd name="T31" fmla="*/ 1463385183 h 242"/>
              <a:gd name="T32" fmla="*/ 228116239 w 275"/>
              <a:gd name="T33" fmla="*/ 1592973398 h 242"/>
              <a:gd name="T34" fmla="*/ 269595122 w 275"/>
              <a:gd name="T35" fmla="*/ 1714893005 h 242"/>
              <a:gd name="T36" fmla="*/ 608358230 w 275"/>
              <a:gd name="T37" fmla="*/ 1844481220 h 242"/>
              <a:gd name="T38" fmla="*/ 725863795 w 275"/>
              <a:gd name="T39" fmla="*/ 1714893005 h 242"/>
              <a:gd name="T40" fmla="*/ 608358230 w 275"/>
              <a:gd name="T41" fmla="*/ 1653933201 h 242"/>
              <a:gd name="T42" fmla="*/ 608358230 w 275"/>
              <a:gd name="T43" fmla="*/ 1623453201 h 242"/>
              <a:gd name="T44" fmla="*/ 532295163 w 275"/>
              <a:gd name="T45" fmla="*/ 1623453201 h 242"/>
              <a:gd name="T46" fmla="*/ 573774237 w 275"/>
              <a:gd name="T47" fmla="*/ 1562454629 h 242"/>
              <a:gd name="T48" fmla="*/ 760447597 w 275"/>
              <a:gd name="T49" fmla="*/ 1432905380 h 242"/>
              <a:gd name="T50" fmla="*/ 877953352 w 275"/>
              <a:gd name="T51" fmla="*/ 1333835933 h 242"/>
              <a:gd name="T52" fmla="*/ 912537154 w 275"/>
              <a:gd name="T53" fmla="*/ 1333835933 h 242"/>
              <a:gd name="T54" fmla="*/ 954016228 w 275"/>
              <a:gd name="T55" fmla="*/ 1303317164 h 242"/>
              <a:gd name="T56" fmla="*/ 988563835 w 275"/>
              <a:gd name="T57" fmla="*/ 1371945380 h 242"/>
              <a:gd name="T58" fmla="*/ 1064626711 w 275"/>
              <a:gd name="T59" fmla="*/ 1333835933 h 242"/>
              <a:gd name="T60" fmla="*/ 1216716269 w 275"/>
              <a:gd name="T61" fmla="*/ 1562454629 h 242"/>
              <a:gd name="T62" fmla="*/ 1334221834 w 275"/>
              <a:gd name="T63" fmla="*/ 1753002648 h 242"/>
              <a:gd name="T64" fmla="*/ 1672984941 w 275"/>
              <a:gd name="T65" fmla="*/ 1592973398 h 242"/>
              <a:gd name="T66" fmla="*/ 1672984941 w 275"/>
              <a:gd name="T67" fmla="*/ 1463385183 h 242"/>
              <a:gd name="T68" fmla="*/ 1562374267 w 275"/>
              <a:gd name="T69" fmla="*/ 1493865183 h 242"/>
              <a:gd name="T70" fmla="*/ 1562374267 w 275"/>
              <a:gd name="T71" fmla="*/ 1432905380 h 242"/>
              <a:gd name="T72" fmla="*/ 1520895384 w 275"/>
              <a:gd name="T73" fmla="*/ 1432905380 h 242"/>
              <a:gd name="T74" fmla="*/ 1486311391 w 275"/>
              <a:gd name="T75" fmla="*/ 1493865183 h 242"/>
              <a:gd name="T76" fmla="*/ 1410284710 w 275"/>
              <a:gd name="T77" fmla="*/ 1371945380 h 242"/>
              <a:gd name="T78" fmla="*/ 1334221834 w 275"/>
              <a:gd name="T79" fmla="*/ 1211877361 h 242"/>
              <a:gd name="T80" fmla="*/ 1410284710 w 275"/>
              <a:gd name="T81" fmla="*/ 1181397558 h 242"/>
              <a:gd name="T82" fmla="*/ 1292742950 w 275"/>
              <a:gd name="T83" fmla="*/ 1021329342 h 242"/>
              <a:gd name="T84" fmla="*/ 1334221834 w 275"/>
              <a:gd name="T85" fmla="*/ 990849539 h 242"/>
              <a:gd name="T86" fmla="*/ 1292742950 w 275"/>
              <a:gd name="T87" fmla="*/ 922259896 h 242"/>
              <a:gd name="T88" fmla="*/ 1334221834 w 275"/>
              <a:gd name="T89" fmla="*/ 861261324 h 242"/>
              <a:gd name="T90" fmla="*/ 1334221834 w 275"/>
              <a:gd name="T91" fmla="*/ 762191878 h 242"/>
              <a:gd name="T92" fmla="*/ 1520895384 w 275"/>
              <a:gd name="T93" fmla="*/ 701193305 h 242"/>
              <a:gd name="T94" fmla="*/ 1596921874 w 275"/>
              <a:gd name="T95" fmla="*/ 640233502 h 242"/>
              <a:gd name="T96" fmla="*/ 1562374267 w 275"/>
              <a:gd name="T97" fmla="*/ 609753502 h 242"/>
              <a:gd name="T98" fmla="*/ 1638400949 w 275"/>
              <a:gd name="T99" fmla="*/ 510645287 h 242"/>
              <a:gd name="T100" fmla="*/ 1714463825 w 275"/>
              <a:gd name="T101" fmla="*/ 449685483 h 242"/>
              <a:gd name="T102" fmla="*/ 1866553382 w 275"/>
              <a:gd name="T103" fmla="*/ 350616037 h 242"/>
              <a:gd name="T104" fmla="*/ 1866553382 w 275"/>
              <a:gd name="T105" fmla="*/ 259137465 h 242"/>
              <a:gd name="T106" fmla="*/ 1825074498 w 275"/>
              <a:gd name="T107" fmla="*/ 160068019 h 242"/>
              <a:gd name="T108" fmla="*/ 1714463825 w 275"/>
              <a:gd name="T109" fmla="*/ 160068019 h 242"/>
              <a:gd name="T110" fmla="*/ 1638400949 w 275"/>
              <a:gd name="T111" fmla="*/ 129588215 h 242"/>
              <a:gd name="T112" fmla="*/ 1520895384 w 275"/>
              <a:gd name="T113" fmla="*/ 259137465 h 242"/>
              <a:gd name="T114" fmla="*/ 1520895384 w 275"/>
              <a:gd name="T115" fmla="*/ 320097465 h 242"/>
              <a:gd name="T116" fmla="*/ 1486311391 w 275"/>
              <a:gd name="T117" fmla="*/ 350616037 h 242"/>
              <a:gd name="T118" fmla="*/ 1334221834 w 275"/>
              <a:gd name="T119" fmla="*/ 38109643 h 242"/>
              <a:gd name="T120" fmla="*/ 1292742950 w 275"/>
              <a:gd name="T121" fmla="*/ 38109643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5" h="242">
                <a:moveTo>
                  <a:pt x="187" y="5"/>
                </a:moveTo>
                <a:cubicBezTo>
                  <a:pt x="176" y="5"/>
                  <a:pt x="165" y="9"/>
                  <a:pt x="165" y="9"/>
                </a:cubicBezTo>
                <a:cubicBezTo>
                  <a:pt x="165" y="9"/>
                  <a:pt x="160" y="5"/>
                  <a:pt x="149" y="0"/>
                </a:cubicBezTo>
                <a:cubicBezTo>
                  <a:pt x="143" y="0"/>
                  <a:pt x="110" y="5"/>
                  <a:pt x="105" y="9"/>
                </a:cubicBezTo>
                <a:cubicBezTo>
                  <a:pt x="105" y="9"/>
                  <a:pt x="55" y="59"/>
                  <a:pt x="50" y="59"/>
                </a:cubicBezTo>
                <a:cubicBezTo>
                  <a:pt x="50" y="63"/>
                  <a:pt x="55" y="67"/>
                  <a:pt x="55" y="67"/>
                </a:cubicBezTo>
                <a:cubicBezTo>
                  <a:pt x="55" y="67"/>
                  <a:pt x="50" y="67"/>
                  <a:pt x="44" y="80"/>
                </a:cubicBezTo>
                <a:cubicBezTo>
                  <a:pt x="33" y="92"/>
                  <a:pt x="33" y="109"/>
                  <a:pt x="17" y="113"/>
                </a:cubicBezTo>
                <a:cubicBezTo>
                  <a:pt x="6" y="117"/>
                  <a:pt x="0" y="121"/>
                  <a:pt x="0" y="121"/>
                </a:cubicBezTo>
                <a:cubicBezTo>
                  <a:pt x="11" y="142"/>
                  <a:pt x="11" y="142"/>
                  <a:pt x="11" y="142"/>
                </a:cubicBezTo>
                <a:cubicBezTo>
                  <a:pt x="11" y="142"/>
                  <a:pt x="17" y="134"/>
                  <a:pt x="28" y="134"/>
                </a:cubicBezTo>
                <a:cubicBezTo>
                  <a:pt x="39" y="134"/>
                  <a:pt x="50" y="134"/>
                  <a:pt x="55" y="138"/>
                </a:cubicBezTo>
                <a:cubicBezTo>
                  <a:pt x="66" y="142"/>
                  <a:pt x="72" y="146"/>
                  <a:pt x="72" y="146"/>
                </a:cubicBezTo>
                <a:cubicBezTo>
                  <a:pt x="61" y="163"/>
                  <a:pt x="61" y="163"/>
                  <a:pt x="61" y="163"/>
                </a:cubicBezTo>
                <a:cubicBezTo>
                  <a:pt x="61" y="163"/>
                  <a:pt x="72" y="163"/>
                  <a:pt x="72" y="167"/>
                </a:cubicBezTo>
                <a:cubicBezTo>
                  <a:pt x="72" y="171"/>
                  <a:pt x="55" y="188"/>
                  <a:pt x="50" y="192"/>
                </a:cubicBezTo>
                <a:cubicBezTo>
                  <a:pt x="44" y="196"/>
                  <a:pt x="33" y="205"/>
                  <a:pt x="33" y="209"/>
                </a:cubicBezTo>
                <a:cubicBezTo>
                  <a:pt x="28" y="213"/>
                  <a:pt x="33" y="221"/>
                  <a:pt x="39" y="225"/>
                </a:cubicBezTo>
                <a:cubicBezTo>
                  <a:pt x="50" y="234"/>
                  <a:pt x="77" y="242"/>
                  <a:pt x="88" y="242"/>
                </a:cubicBezTo>
                <a:cubicBezTo>
                  <a:pt x="99" y="238"/>
                  <a:pt x="105" y="230"/>
                  <a:pt x="105" y="225"/>
                </a:cubicBezTo>
                <a:cubicBezTo>
                  <a:pt x="99" y="221"/>
                  <a:pt x="88" y="217"/>
                  <a:pt x="88" y="217"/>
                </a:cubicBezTo>
                <a:cubicBezTo>
                  <a:pt x="88" y="217"/>
                  <a:pt x="94" y="217"/>
                  <a:pt x="88" y="213"/>
                </a:cubicBezTo>
                <a:cubicBezTo>
                  <a:pt x="83" y="209"/>
                  <a:pt x="77" y="213"/>
                  <a:pt x="77" y="213"/>
                </a:cubicBezTo>
                <a:cubicBezTo>
                  <a:pt x="77" y="213"/>
                  <a:pt x="72" y="209"/>
                  <a:pt x="83" y="205"/>
                </a:cubicBezTo>
                <a:cubicBezTo>
                  <a:pt x="94" y="200"/>
                  <a:pt x="110" y="192"/>
                  <a:pt x="110" y="188"/>
                </a:cubicBezTo>
                <a:cubicBezTo>
                  <a:pt x="116" y="180"/>
                  <a:pt x="127" y="175"/>
                  <a:pt x="127" y="175"/>
                </a:cubicBezTo>
                <a:cubicBezTo>
                  <a:pt x="132" y="175"/>
                  <a:pt x="132" y="175"/>
                  <a:pt x="132" y="175"/>
                </a:cubicBezTo>
                <a:cubicBezTo>
                  <a:pt x="138" y="171"/>
                  <a:pt x="138" y="171"/>
                  <a:pt x="138" y="171"/>
                </a:cubicBezTo>
                <a:cubicBezTo>
                  <a:pt x="143" y="180"/>
                  <a:pt x="143" y="180"/>
                  <a:pt x="143" y="180"/>
                </a:cubicBezTo>
                <a:cubicBezTo>
                  <a:pt x="154" y="175"/>
                  <a:pt x="154" y="175"/>
                  <a:pt x="154" y="175"/>
                </a:cubicBezTo>
                <a:cubicBezTo>
                  <a:pt x="154" y="175"/>
                  <a:pt x="171" y="192"/>
                  <a:pt x="176" y="205"/>
                </a:cubicBezTo>
                <a:cubicBezTo>
                  <a:pt x="182" y="213"/>
                  <a:pt x="187" y="230"/>
                  <a:pt x="193" y="230"/>
                </a:cubicBezTo>
                <a:cubicBezTo>
                  <a:pt x="198" y="230"/>
                  <a:pt x="237" y="217"/>
                  <a:pt x="242" y="209"/>
                </a:cubicBezTo>
                <a:cubicBezTo>
                  <a:pt x="248" y="205"/>
                  <a:pt x="253" y="192"/>
                  <a:pt x="242" y="192"/>
                </a:cubicBezTo>
                <a:cubicBezTo>
                  <a:pt x="237" y="192"/>
                  <a:pt x="226" y="196"/>
                  <a:pt x="226" y="196"/>
                </a:cubicBezTo>
                <a:cubicBezTo>
                  <a:pt x="226" y="188"/>
                  <a:pt x="226" y="188"/>
                  <a:pt x="226" y="188"/>
                </a:cubicBezTo>
                <a:cubicBezTo>
                  <a:pt x="220" y="188"/>
                  <a:pt x="220" y="188"/>
                  <a:pt x="220" y="188"/>
                </a:cubicBezTo>
                <a:cubicBezTo>
                  <a:pt x="215" y="196"/>
                  <a:pt x="215" y="196"/>
                  <a:pt x="215" y="196"/>
                </a:cubicBezTo>
                <a:cubicBezTo>
                  <a:pt x="215" y="196"/>
                  <a:pt x="209" y="188"/>
                  <a:pt x="204" y="180"/>
                </a:cubicBezTo>
                <a:cubicBezTo>
                  <a:pt x="198" y="171"/>
                  <a:pt x="193" y="159"/>
                  <a:pt x="193" y="159"/>
                </a:cubicBezTo>
                <a:cubicBezTo>
                  <a:pt x="204" y="155"/>
                  <a:pt x="204" y="155"/>
                  <a:pt x="204" y="155"/>
                </a:cubicBezTo>
                <a:cubicBezTo>
                  <a:pt x="187" y="134"/>
                  <a:pt x="187" y="134"/>
                  <a:pt x="187" y="134"/>
                </a:cubicBezTo>
                <a:cubicBezTo>
                  <a:pt x="193" y="130"/>
                  <a:pt x="193" y="130"/>
                  <a:pt x="193" y="130"/>
                </a:cubicBezTo>
                <a:cubicBezTo>
                  <a:pt x="187" y="121"/>
                  <a:pt x="187" y="121"/>
                  <a:pt x="187" y="121"/>
                </a:cubicBezTo>
                <a:cubicBezTo>
                  <a:pt x="187" y="121"/>
                  <a:pt x="193" y="121"/>
                  <a:pt x="193" y="113"/>
                </a:cubicBezTo>
                <a:cubicBezTo>
                  <a:pt x="193" y="105"/>
                  <a:pt x="193" y="100"/>
                  <a:pt x="193" y="100"/>
                </a:cubicBezTo>
                <a:cubicBezTo>
                  <a:pt x="193" y="100"/>
                  <a:pt x="209" y="92"/>
                  <a:pt x="220" y="92"/>
                </a:cubicBezTo>
                <a:cubicBezTo>
                  <a:pt x="226" y="88"/>
                  <a:pt x="231" y="84"/>
                  <a:pt x="231" y="84"/>
                </a:cubicBezTo>
                <a:cubicBezTo>
                  <a:pt x="226" y="80"/>
                  <a:pt x="226" y="80"/>
                  <a:pt x="226" y="80"/>
                </a:cubicBezTo>
                <a:cubicBezTo>
                  <a:pt x="226" y="80"/>
                  <a:pt x="231" y="75"/>
                  <a:pt x="237" y="67"/>
                </a:cubicBezTo>
                <a:cubicBezTo>
                  <a:pt x="242" y="59"/>
                  <a:pt x="248" y="59"/>
                  <a:pt x="248" y="59"/>
                </a:cubicBezTo>
                <a:cubicBezTo>
                  <a:pt x="248" y="59"/>
                  <a:pt x="270" y="55"/>
                  <a:pt x="270" y="46"/>
                </a:cubicBezTo>
                <a:cubicBezTo>
                  <a:pt x="270" y="42"/>
                  <a:pt x="270" y="34"/>
                  <a:pt x="270" y="34"/>
                </a:cubicBezTo>
                <a:cubicBezTo>
                  <a:pt x="270" y="34"/>
                  <a:pt x="275" y="25"/>
                  <a:pt x="264" y="21"/>
                </a:cubicBezTo>
                <a:cubicBezTo>
                  <a:pt x="259" y="17"/>
                  <a:pt x="248" y="21"/>
                  <a:pt x="248" y="21"/>
                </a:cubicBezTo>
                <a:cubicBezTo>
                  <a:pt x="248" y="21"/>
                  <a:pt x="248" y="13"/>
                  <a:pt x="237" y="17"/>
                </a:cubicBezTo>
                <a:cubicBezTo>
                  <a:pt x="226" y="17"/>
                  <a:pt x="220" y="25"/>
                  <a:pt x="220" y="34"/>
                </a:cubicBezTo>
                <a:cubicBezTo>
                  <a:pt x="220" y="38"/>
                  <a:pt x="220" y="42"/>
                  <a:pt x="220" y="42"/>
                </a:cubicBezTo>
                <a:cubicBezTo>
                  <a:pt x="215" y="46"/>
                  <a:pt x="215" y="46"/>
                  <a:pt x="215" y="46"/>
                </a:cubicBezTo>
                <a:cubicBezTo>
                  <a:pt x="193" y="5"/>
                  <a:pt x="193" y="5"/>
                  <a:pt x="193" y="5"/>
                </a:cubicBezTo>
                <a:cubicBezTo>
                  <a:pt x="193" y="5"/>
                  <a:pt x="193" y="5"/>
                  <a:pt x="187"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25" name="Freeform 267">
            <a:extLst>
              <a:ext uri="{FF2B5EF4-FFF2-40B4-BE49-F238E27FC236}">
                <a16:creationId xmlns:a16="http://schemas.microsoft.com/office/drawing/2014/main" xmlns="" id="{E09E97C8-F19F-4909-921B-B49318F936C1}"/>
              </a:ext>
            </a:extLst>
          </p:cNvPr>
          <p:cNvSpPr>
            <a:spLocks/>
          </p:cNvSpPr>
          <p:nvPr/>
        </p:nvSpPr>
        <p:spPr bwMode="auto">
          <a:xfrm>
            <a:off x="3571875" y="3844999"/>
            <a:ext cx="6350" cy="4763"/>
          </a:xfrm>
          <a:custGeom>
            <a:avLst/>
            <a:gdLst>
              <a:gd name="T0" fmla="*/ 135371032 w 33"/>
              <a:gd name="T1" fmla="*/ 0 h 33"/>
              <a:gd name="T2" fmla="*/ 235122027 w 33"/>
              <a:gd name="T3" fmla="*/ 15040832 h 33"/>
              <a:gd name="T4" fmla="*/ 99750995 w 33"/>
              <a:gd name="T5" fmla="*/ 87203169 h 33"/>
              <a:gd name="T6" fmla="*/ 0 w 33"/>
              <a:gd name="T7" fmla="*/ 72162481 h 33"/>
              <a:gd name="T8" fmla="*/ 135371032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19" y="0"/>
                </a:moveTo>
                <a:cubicBezTo>
                  <a:pt x="24" y="0"/>
                  <a:pt x="29" y="5"/>
                  <a:pt x="33" y="5"/>
                </a:cubicBezTo>
                <a:cubicBezTo>
                  <a:pt x="33" y="10"/>
                  <a:pt x="19" y="24"/>
                  <a:pt x="14" y="29"/>
                </a:cubicBezTo>
                <a:cubicBezTo>
                  <a:pt x="10" y="33"/>
                  <a:pt x="0" y="24"/>
                  <a:pt x="0" y="24"/>
                </a:cubicBezTo>
                <a:cubicBezTo>
                  <a:pt x="5" y="14"/>
                  <a:pt x="10" y="10"/>
                  <a:pt x="1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26" name="Freeform 268">
            <a:extLst>
              <a:ext uri="{FF2B5EF4-FFF2-40B4-BE49-F238E27FC236}">
                <a16:creationId xmlns:a16="http://schemas.microsoft.com/office/drawing/2014/main" xmlns="" id="{4CAF73DD-8127-4F86-BDBE-E912953AE910}"/>
              </a:ext>
            </a:extLst>
          </p:cNvPr>
          <p:cNvSpPr>
            <a:spLocks/>
          </p:cNvSpPr>
          <p:nvPr/>
        </p:nvSpPr>
        <p:spPr bwMode="auto">
          <a:xfrm>
            <a:off x="3575050" y="3819599"/>
            <a:ext cx="19050" cy="11113"/>
          </a:xfrm>
          <a:custGeom>
            <a:avLst/>
            <a:gdLst>
              <a:gd name="T0" fmla="*/ 34584704 w 100"/>
              <a:gd name="T1" fmla="*/ 126619223 h 58"/>
              <a:gd name="T2" fmla="*/ 76064364 w 100"/>
              <a:gd name="T3" fmla="*/ 126619223 h 58"/>
              <a:gd name="T4" fmla="*/ 152092533 w 100"/>
              <a:gd name="T5" fmla="*/ 126619223 h 58"/>
              <a:gd name="T6" fmla="*/ 228156897 w 100"/>
              <a:gd name="T7" fmla="*/ 91449260 h 58"/>
              <a:gd name="T8" fmla="*/ 380249240 w 100"/>
              <a:gd name="T9" fmla="*/ 0 h 58"/>
              <a:gd name="T10" fmla="*/ 380249240 w 100"/>
              <a:gd name="T11" fmla="*/ 0 h 58"/>
              <a:gd name="T12" fmla="*/ 345664727 w 100"/>
              <a:gd name="T13" fmla="*/ 28121255 h 58"/>
              <a:gd name="T14" fmla="*/ 304184876 w 100"/>
              <a:gd name="T15" fmla="*/ 91449260 h 58"/>
              <a:gd name="T16" fmla="*/ 345664727 w 100"/>
              <a:gd name="T17" fmla="*/ 91449260 h 58"/>
              <a:gd name="T18" fmla="*/ 380249240 w 100"/>
              <a:gd name="T19" fmla="*/ 28121255 h 58"/>
              <a:gd name="T20" fmla="*/ 456277409 w 100"/>
              <a:gd name="T21" fmla="*/ 91449260 h 58"/>
              <a:gd name="T22" fmla="*/ 456277409 w 100"/>
              <a:gd name="T23" fmla="*/ 63291217 h 58"/>
              <a:gd name="T24" fmla="*/ 539236920 w 100"/>
              <a:gd name="T25" fmla="*/ 28121255 h 58"/>
              <a:gd name="T26" fmla="*/ 539236920 w 100"/>
              <a:gd name="T27" fmla="*/ 28121255 h 58"/>
              <a:gd name="T28" fmla="*/ 497757069 w 100"/>
              <a:gd name="T29" fmla="*/ 91449260 h 58"/>
              <a:gd name="T30" fmla="*/ 573821433 w 100"/>
              <a:gd name="T31" fmla="*/ 63291217 h 58"/>
              <a:gd name="T32" fmla="*/ 615301284 w 100"/>
              <a:gd name="T33" fmla="*/ 91449260 h 58"/>
              <a:gd name="T34" fmla="*/ 649849602 w 100"/>
              <a:gd name="T35" fmla="*/ 63291217 h 58"/>
              <a:gd name="T36" fmla="*/ 691329263 w 100"/>
              <a:gd name="T37" fmla="*/ 253238637 h 58"/>
              <a:gd name="T38" fmla="*/ 539236920 w 100"/>
              <a:gd name="T39" fmla="*/ 379857860 h 58"/>
              <a:gd name="T40" fmla="*/ 573821433 w 100"/>
              <a:gd name="T41" fmla="*/ 253238637 h 58"/>
              <a:gd name="T42" fmla="*/ 304184876 w 100"/>
              <a:gd name="T43" fmla="*/ 253238637 h 58"/>
              <a:gd name="T44" fmla="*/ 421729091 w 100"/>
              <a:gd name="T45" fmla="*/ 407979115 h 58"/>
              <a:gd name="T46" fmla="*/ 152092533 w 100"/>
              <a:gd name="T47" fmla="*/ 253238637 h 58"/>
              <a:gd name="T48" fmla="*/ 110612682 w 100"/>
              <a:gd name="T49" fmla="*/ 253238637 h 58"/>
              <a:gd name="T50" fmla="*/ 76064364 w 100"/>
              <a:gd name="T51" fmla="*/ 253238637 h 58"/>
              <a:gd name="T52" fmla="*/ 0 w 100"/>
              <a:gd name="T53" fmla="*/ 218068483 h 58"/>
              <a:gd name="T54" fmla="*/ 34584704 w 100"/>
              <a:gd name="T55" fmla="*/ 126619223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58">
                <a:moveTo>
                  <a:pt x="5" y="18"/>
                </a:moveTo>
                <a:cubicBezTo>
                  <a:pt x="5" y="18"/>
                  <a:pt x="11" y="18"/>
                  <a:pt x="11" y="18"/>
                </a:cubicBezTo>
                <a:cubicBezTo>
                  <a:pt x="16" y="18"/>
                  <a:pt x="22" y="27"/>
                  <a:pt x="22" y="18"/>
                </a:cubicBezTo>
                <a:cubicBezTo>
                  <a:pt x="22" y="18"/>
                  <a:pt x="33" y="13"/>
                  <a:pt x="33" y="13"/>
                </a:cubicBezTo>
                <a:cubicBezTo>
                  <a:pt x="39" y="9"/>
                  <a:pt x="44" y="0"/>
                  <a:pt x="55" y="0"/>
                </a:cubicBezTo>
                <a:cubicBezTo>
                  <a:pt x="55" y="0"/>
                  <a:pt x="55" y="0"/>
                  <a:pt x="55" y="0"/>
                </a:cubicBezTo>
                <a:cubicBezTo>
                  <a:pt x="50" y="4"/>
                  <a:pt x="50" y="4"/>
                  <a:pt x="50" y="4"/>
                </a:cubicBezTo>
                <a:cubicBezTo>
                  <a:pt x="44" y="4"/>
                  <a:pt x="44" y="9"/>
                  <a:pt x="44" y="13"/>
                </a:cubicBezTo>
                <a:cubicBezTo>
                  <a:pt x="44" y="13"/>
                  <a:pt x="44" y="13"/>
                  <a:pt x="50" y="13"/>
                </a:cubicBezTo>
                <a:cubicBezTo>
                  <a:pt x="50" y="13"/>
                  <a:pt x="50" y="9"/>
                  <a:pt x="55" y="4"/>
                </a:cubicBezTo>
                <a:cubicBezTo>
                  <a:pt x="61" y="9"/>
                  <a:pt x="61" y="13"/>
                  <a:pt x="66" y="13"/>
                </a:cubicBezTo>
                <a:cubicBezTo>
                  <a:pt x="66" y="9"/>
                  <a:pt x="72" y="9"/>
                  <a:pt x="66" y="9"/>
                </a:cubicBezTo>
                <a:cubicBezTo>
                  <a:pt x="72" y="4"/>
                  <a:pt x="72" y="4"/>
                  <a:pt x="78" y="4"/>
                </a:cubicBezTo>
                <a:cubicBezTo>
                  <a:pt x="78" y="4"/>
                  <a:pt x="78" y="4"/>
                  <a:pt x="78" y="4"/>
                </a:cubicBezTo>
                <a:cubicBezTo>
                  <a:pt x="78" y="4"/>
                  <a:pt x="72" y="9"/>
                  <a:pt x="72" y="13"/>
                </a:cubicBezTo>
                <a:cubicBezTo>
                  <a:pt x="78" y="13"/>
                  <a:pt x="78" y="9"/>
                  <a:pt x="83" y="9"/>
                </a:cubicBezTo>
                <a:cubicBezTo>
                  <a:pt x="83" y="4"/>
                  <a:pt x="89" y="9"/>
                  <a:pt x="89" y="13"/>
                </a:cubicBezTo>
                <a:cubicBezTo>
                  <a:pt x="94" y="13"/>
                  <a:pt x="94" y="13"/>
                  <a:pt x="94" y="9"/>
                </a:cubicBezTo>
                <a:cubicBezTo>
                  <a:pt x="100" y="18"/>
                  <a:pt x="100" y="27"/>
                  <a:pt x="100" y="36"/>
                </a:cubicBezTo>
                <a:cubicBezTo>
                  <a:pt x="94" y="40"/>
                  <a:pt x="89" y="49"/>
                  <a:pt x="78" y="54"/>
                </a:cubicBezTo>
                <a:cubicBezTo>
                  <a:pt x="78" y="45"/>
                  <a:pt x="94" y="40"/>
                  <a:pt x="83" y="36"/>
                </a:cubicBezTo>
                <a:cubicBezTo>
                  <a:pt x="83" y="36"/>
                  <a:pt x="50" y="36"/>
                  <a:pt x="44" y="36"/>
                </a:cubicBezTo>
                <a:cubicBezTo>
                  <a:pt x="44" y="36"/>
                  <a:pt x="55" y="49"/>
                  <a:pt x="61" y="58"/>
                </a:cubicBezTo>
                <a:cubicBezTo>
                  <a:pt x="44" y="54"/>
                  <a:pt x="28" y="54"/>
                  <a:pt x="22" y="36"/>
                </a:cubicBezTo>
                <a:cubicBezTo>
                  <a:pt x="22" y="36"/>
                  <a:pt x="16" y="36"/>
                  <a:pt x="16" y="36"/>
                </a:cubicBezTo>
                <a:cubicBezTo>
                  <a:pt x="16" y="31"/>
                  <a:pt x="11" y="36"/>
                  <a:pt x="11" y="36"/>
                </a:cubicBezTo>
                <a:cubicBezTo>
                  <a:pt x="5" y="36"/>
                  <a:pt x="0" y="36"/>
                  <a:pt x="0" y="31"/>
                </a:cubicBezTo>
                <a:cubicBezTo>
                  <a:pt x="0" y="27"/>
                  <a:pt x="0" y="22"/>
                  <a:pt x="5" y="18"/>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27" name="Freeform 269">
            <a:extLst>
              <a:ext uri="{FF2B5EF4-FFF2-40B4-BE49-F238E27FC236}">
                <a16:creationId xmlns:a16="http://schemas.microsoft.com/office/drawing/2014/main" xmlns="" id="{027C6F90-FD77-4C90-BF2F-D898F5D2E60D}"/>
              </a:ext>
            </a:extLst>
          </p:cNvPr>
          <p:cNvSpPr>
            <a:spLocks/>
          </p:cNvSpPr>
          <p:nvPr/>
        </p:nvSpPr>
        <p:spPr bwMode="auto">
          <a:xfrm>
            <a:off x="3581400" y="3830712"/>
            <a:ext cx="4763" cy="4762"/>
          </a:xfrm>
          <a:custGeom>
            <a:avLst/>
            <a:gdLst>
              <a:gd name="T0" fmla="*/ 69147519 w 25"/>
              <a:gd name="T1" fmla="*/ 0 h 25"/>
              <a:gd name="T2" fmla="*/ 138294848 w 25"/>
              <a:gd name="T3" fmla="*/ 34541072 h 25"/>
              <a:gd name="T4" fmla="*/ 69147519 w 25"/>
              <a:gd name="T5" fmla="*/ 103659406 h 25"/>
              <a:gd name="T6" fmla="*/ 103739283 w 25"/>
              <a:gd name="T7" fmla="*/ 138236860 h 25"/>
              <a:gd name="T8" fmla="*/ 103739283 w 25"/>
              <a:gd name="T9" fmla="*/ 172777932 h 25"/>
              <a:gd name="T10" fmla="*/ 34591954 w 25"/>
              <a:gd name="T11" fmla="*/ 138236860 h 25"/>
              <a:gd name="T12" fmla="*/ 34591954 w 25"/>
              <a:gd name="T13" fmla="*/ 34541072 h 25"/>
              <a:gd name="T14" fmla="*/ 69147519 w 25"/>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10" y="0"/>
                </a:moveTo>
                <a:cubicBezTo>
                  <a:pt x="15" y="0"/>
                  <a:pt x="25" y="0"/>
                  <a:pt x="20" y="5"/>
                </a:cubicBezTo>
                <a:cubicBezTo>
                  <a:pt x="15" y="10"/>
                  <a:pt x="10" y="10"/>
                  <a:pt x="10" y="15"/>
                </a:cubicBezTo>
                <a:cubicBezTo>
                  <a:pt x="15" y="15"/>
                  <a:pt x="15" y="15"/>
                  <a:pt x="15" y="20"/>
                </a:cubicBezTo>
                <a:cubicBezTo>
                  <a:pt x="15" y="25"/>
                  <a:pt x="15" y="25"/>
                  <a:pt x="15" y="25"/>
                </a:cubicBezTo>
                <a:cubicBezTo>
                  <a:pt x="10" y="25"/>
                  <a:pt x="5" y="25"/>
                  <a:pt x="5" y="20"/>
                </a:cubicBezTo>
                <a:cubicBezTo>
                  <a:pt x="0" y="15"/>
                  <a:pt x="0" y="10"/>
                  <a:pt x="5" y="5"/>
                </a:cubicBezTo>
                <a:cubicBezTo>
                  <a:pt x="5" y="5"/>
                  <a:pt x="10" y="0"/>
                  <a:pt x="10"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28" name="Freeform 270">
            <a:extLst>
              <a:ext uri="{FF2B5EF4-FFF2-40B4-BE49-F238E27FC236}">
                <a16:creationId xmlns:a16="http://schemas.microsoft.com/office/drawing/2014/main" xmlns="" id="{70FD3300-E784-46D7-AB6B-48A7A8DE3242}"/>
              </a:ext>
            </a:extLst>
          </p:cNvPr>
          <p:cNvSpPr>
            <a:spLocks/>
          </p:cNvSpPr>
          <p:nvPr/>
        </p:nvSpPr>
        <p:spPr bwMode="auto">
          <a:xfrm>
            <a:off x="3589338" y="3844999"/>
            <a:ext cx="4762" cy="4763"/>
          </a:xfrm>
          <a:custGeom>
            <a:avLst/>
            <a:gdLst>
              <a:gd name="T0" fmla="*/ 103659406 w 25"/>
              <a:gd name="T1" fmla="*/ 0 h 25"/>
              <a:gd name="T2" fmla="*/ 172777932 w 25"/>
              <a:gd name="T3" fmla="*/ 124465382 h 25"/>
              <a:gd name="T4" fmla="*/ 69118335 w 25"/>
              <a:gd name="T5" fmla="*/ 172886802 h 25"/>
              <a:gd name="T6" fmla="*/ 0 w 25"/>
              <a:gd name="T7" fmla="*/ 27658932 h 25"/>
              <a:gd name="T8" fmla="*/ 103659406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5" y="0"/>
                </a:moveTo>
                <a:cubicBezTo>
                  <a:pt x="15" y="4"/>
                  <a:pt x="25" y="18"/>
                  <a:pt x="25" y="18"/>
                </a:cubicBezTo>
                <a:cubicBezTo>
                  <a:pt x="20" y="22"/>
                  <a:pt x="15" y="22"/>
                  <a:pt x="10" y="25"/>
                </a:cubicBezTo>
                <a:cubicBezTo>
                  <a:pt x="5" y="18"/>
                  <a:pt x="0" y="4"/>
                  <a:pt x="0" y="4"/>
                </a:cubicBezTo>
                <a:lnTo>
                  <a:pt x="15" y="0"/>
                </a:lnTo>
                <a:close/>
              </a:path>
            </a:pathLst>
          </a:custGeom>
          <a:solidFill>
            <a:srgbClr val="FCE2C3"/>
          </a:solidFill>
          <a:ln w="0">
            <a:solidFill>
              <a:srgbClr val="000000"/>
            </a:solidFill>
            <a:prstDash val="solid"/>
            <a:round/>
            <a:headEnd/>
            <a:tailEnd/>
          </a:ln>
        </p:spPr>
        <p:txBody>
          <a:bodyPr/>
          <a:lstStyle/>
          <a:p>
            <a:endParaRPr lang="ja-JP" altLang="en-US"/>
          </a:p>
        </p:txBody>
      </p:sp>
      <p:sp>
        <p:nvSpPr>
          <p:cNvPr id="13429" name="Freeform 271">
            <a:extLst>
              <a:ext uri="{FF2B5EF4-FFF2-40B4-BE49-F238E27FC236}">
                <a16:creationId xmlns:a16="http://schemas.microsoft.com/office/drawing/2014/main" xmlns="" id="{AF264549-4F98-476F-9384-077E32CC6AC3}"/>
              </a:ext>
            </a:extLst>
          </p:cNvPr>
          <p:cNvSpPr>
            <a:spLocks/>
          </p:cNvSpPr>
          <p:nvPr/>
        </p:nvSpPr>
        <p:spPr bwMode="auto">
          <a:xfrm>
            <a:off x="3595688" y="3824362"/>
            <a:ext cx="1587" cy="1587"/>
          </a:xfrm>
          <a:custGeom>
            <a:avLst/>
            <a:gdLst>
              <a:gd name="T0" fmla="*/ 31246046 w 8"/>
              <a:gd name="T1" fmla="*/ 0 h 8"/>
              <a:gd name="T2" fmla="*/ 62452616 w 8"/>
              <a:gd name="T3" fmla="*/ 0 h 8"/>
              <a:gd name="T4" fmla="*/ 31246046 w 8"/>
              <a:gd name="T5" fmla="*/ 62452616 h 8"/>
              <a:gd name="T6" fmla="*/ 31246046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4" y="0"/>
                </a:moveTo>
                <a:cubicBezTo>
                  <a:pt x="8" y="0"/>
                  <a:pt x="8" y="0"/>
                  <a:pt x="8" y="0"/>
                </a:cubicBezTo>
                <a:cubicBezTo>
                  <a:pt x="8" y="0"/>
                  <a:pt x="4" y="8"/>
                  <a:pt x="4" y="8"/>
                </a:cubicBezTo>
                <a:cubicBezTo>
                  <a:pt x="4" y="8"/>
                  <a:pt x="0" y="0"/>
                  <a:pt x="4"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30" name="Freeform 272">
            <a:extLst>
              <a:ext uri="{FF2B5EF4-FFF2-40B4-BE49-F238E27FC236}">
                <a16:creationId xmlns:a16="http://schemas.microsoft.com/office/drawing/2014/main" xmlns="" id="{275C7835-7404-4BB5-94E6-EB4BBAE1E82E}"/>
              </a:ext>
            </a:extLst>
          </p:cNvPr>
          <p:cNvSpPr>
            <a:spLocks/>
          </p:cNvSpPr>
          <p:nvPr/>
        </p:nvSpPr>
        <p:spPr bwMode="auto">
          <a:xfrm>
            <a:off x="3602038" y="3816424"/>
            <a:ext cx="4762" cy="4763"/>
          </a:xfrm>
          <a:custGeom>
            <a:avLst/>
            <a:gdLst>
              <a:gd name="T0" fmla="*/ 34541072 w 25"/>
              <a:gd name="T1" fmla="*/ 0 h 25"/>
              <a:gd name="T2" fmla="*/ 34541072 w 25"/>
              <a:gd name="T3" fmla="*/ 34591954 h 25"/>
              <a:gd name="T4" fmla="*/ 69118335 w 25"/>
              <a:gd name="T5" fmla="*/ 89909817 h 25"/>
              <a:gd name="T6" fmla="*/ 103659406 w 25"/>
              <a:gd name="T7" fmla="*/ 89909817 h 25"/>
              <a:gd name="T8" fmla="*/ 69118335 w 25"/>
              <a:gd name="T9" fmla="*/ 34591954 h 25"/>
              <a:gd name="T10" fmla="*/ 138236860 w 25"/>
              <a:gd name="T11" fmla="*/ 0 h 25"/>
              <a:gd name="T12" fmla="*/ 172777932 w 25"/>
              <a:gd name="T13" fmla="*/ 34591954 h 25"/>
              <a:gd name="T14" fmla="*/ 138236860 w 25"/>
              <a:gd name="T15" fmla="*/ 62250886 h 25"/>
              <a:gd name="T16" fmla="*/ 138236860 w 25"/>
              <a:gd name="T17" fmla="*/ 89909817 h 25"/>
              <a:gd name="T18" fmla="*/ 172777932 w 25"/>
              <a:gd name="T19" fmla="*/ 117568749 h 25"/>
              <a:gd name="T20" fmla="*/ 138236860 w 25"/>
              <a:gd name="T21" fmla="*/ 145227871 h 25"/>
              <a:gd name="T22" fmla="*/ 69118335 w 25"/>
              <a:gd name="T23" fmla="*/ 172886802 h 25"/>
              <a:gd name="T24" fmla="*/ 0 w 25"/>
              <a:gd name="T25" fmla="*/ 117568749 h 25"/>
              <a:gd name="T26" fmla="*/ 34541072 w 2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25">
                <a:moveTo>
                  <a:pt x="5" y="0"/>
                </a:moveTo>
                <a:cubicBezTo>
                  <a:pt x="5" y="0"/>
                  <a:pt x="5" y="5"/>
                  <a:pt x="5" y="5"/>
                </a:cubicBezTo>
                <a:cubicBezTo>
                  <a:pt x="5" y="9"/>
                  <a:pt x="10" y="13"/>
                  <a:pt x="10" y="13"/>
                </a:cubicBezTo>
                <a:cubicBezTo>
                  <a:pt x="10" y="17"/>
                  <a:pt x="15" y="17"/>
                  <a:pt x="15" y="13"/>
                </a:cubicBezTo>
                <a:cubicBezTo>
                  <a:pt x="20" y="13"/>
                  <a:pt x="10" y="9"/>
                  <a:pt x="10" y="5"/>
                </a:cubicBezTo>
                <a:cubicBezTo>
                  <a:pt x="15" y="5"/>
                  <a:pt x="20" y="5"/>
                  <a:pt x="20" y="0"/>
                </a:cubicBezTo>
                <a:cubicBezTo>
                  <a:pt x="20" y="0"/>
                  <a:pt x="25" y="0"/>
                  <a:pt x="25" y="5"/>
                </a:cubicBezTo>
                <a:cubicBezTo>
                  <a:pt x="20" y="5"/>
                  <a:pt x="20" y="5"/>
                  <a:pt x="20" y="9"/>
                </a:cubicBezTo>
                <a:cubicBezTo>
                  <a:pt x="20" y="9"/>
                  <a:pt x="20" y="13"/>
                  <a:pt x="20" y="13"/>
                </a:cubicBezTo>
                <a:cubicBezTo>
                  <a:pt x="25" y="13"/>
                  <a:pt x="25" y="13"/>
                  <a:pt x="25" y="17"/>
                </a:cubicBezTo>
                <a:cubicBezTo>
                  <a:pt x="25" y="17"/>
                  <a:pt x="20" y="21"/>
                  <a:pt x="20" y="21"/>
                </a:cubicBezTo>
                <a:cubicBezTo>
                  <a:pt x="20" y="25"/>
                  <a:pt x="15" y="21"/>
                  <a:pt x="10" y="25"/>
                </a:cubicBezTo>
                <a:cubicBezTo>
                  <a:pt x="5" y="21"/>
                  <a:pt x="0" y="21"/>
                  <a:pt x="0" y="17"/>
                </a:cubicBezTo>
                <a:cubicBezTo>
                  <a:pt x="0" y="9"/>
                  <a:pt x="0" y="5"/>
                  <a:pt x="5"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31" name="Freeform 273">
            <a:extLst>
              <a:ext uri="{FF2B5EF4-FFF2-40B4-BE49-F238E27FC236}">
                <a16:creationId xmlns:a16="http://schemas.microsoft.com/office/drawing/2014/main" xmlns="" id="{722D598B-C418-4967-AF81-77A00C53C758}"/>
              </a:ext>
            </a:extLst>
          </p:cNvPr>
          <p:cNvSpPr>
            <a:spLocks/>
          </p:cNvSpPr>
          <p:nvPr/>
        </p:nvSpPr>
        <p:spPr bwMode="auto">
          <a:xfrm>
            <a:off x="3568700" y="3849762"/>
            <a:ext cx="4763" cy="3175"/>
          </a:xfrm>
          <a:custGeom>
            <a:avLst/>
            <a:gdLst>
              <a:gd name="T0" fmla="*/ 69147519 w 25"/>
              <a:gd name="T1" fmla="*/ 0 h 17"/>
              <a:gd name="T2" fmla="*/ 172886802 w 25"/>
              <a:gd name="T3" fmla="*/ 52112209 h 17"/>
              <a:gd name="T4" fmla="*/ 69147519 w 25"/>
              <a:gd name="T5" fmla="*/ 110747362 h 17"/>
              <a:gd name="T6" fmla="*/ 34591954 w 25"/>
              <a:gd name="T7" fmla="*/ 26056104 h 17"/>
              <a:gd name="T8" fmla="*/ 69147519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10" y="0"/>
                </a:moveTo>
                <a:cubicBezTo>
                  <a:pt x="15" y="0"/>
                  <a:pt x="25" y="4"/>
                  <a:pt x="25" y="8"/>
                </a:cubicBezTo>
                <a:cubicBezTo>
                  <a:pt x="20" y="13"/>
                  <a:pt x="15" y="13"/>
                  <a:pt x="10" y="17"/>
                </a:cubicBezTo>
                <a:cubicBezTo>
                  <a:pt x="10" y="13"/>
                  <a:pt x="0" y="13"/>
                  <a:pt x="5" y="4"/>
                </a:cubicBezTo>
                <a:lnTo>
                  <a:pt x="10" y="0"/>
                </a:lnTo>
                <a:close/>
              </a:path>
            </a:pathLst>
          </a:custGeom>
          <a:solidFill>
            <a:srgbClr val="D3D3D4"/>
          </a:solidFill>
          <a:ln w="0">
            <a:solidFill>
              <a:srgbClr val="000000"/>
            </a:solidFill>
            <a:prstDash val="solid"/>
            <a:round/>
            <a:headEnd/>
            <a:tailEnd/>
          </a:ln>
        </p:spPr>
        <p:txBody>
          <a:bodyPr/>
          <a:lstStyle/>
          <a:p>
            <a:endParaRPr lang="ja-JP" altLang="en-US"/>
          </a:p>
        </p:txBody>
      </p:sp>
      <p:sp>
        <p:nvSpPr>
          <p:cNvPr id="13432" name="Freeform 274">
            <a:extLst>
              <a:ext uri="{FF2B5EF4-FFF2-40B4-BE49-F238E27FC236}">
                <a16:creationId xmlns:a16="http://schemas.microsoft.com/office/drawing/2014/main" xmlns="" id="{97EB89C6-6F30-4DCC-880A-CB6D7F3A0FC1}"/>
              </a:ext>
            </a:extLst>
          </p:cNvPr>
          <p:cNvSpPr>
            <a:spLocks/>
          </p:cNvSpPr>
          <p:nvPr/>
        </p:nvSpPr>
        <p:spPr bwMode="auto">
          <a:xfrm>
            <a:off x="3571875" y="3814837"/>
            <a:ext cx="25400" cy="11112"/>
          </a:xfrm>
          <a:custGeom>
            <a:avLst/>
            <a:gdLst>
              <a:gd name="T0" fmla="*/ 118425877 w 133"/>
              <a:gd name="T1" fmla="*/ 253156266 h 58"/>
              <a:gd name="T2" fmla="*/ 313443639 w 133"/>
              <a:gd name="T3" fmla="*/ 28116234 h 58"/>
              <a:gd name="T4" fmla="*/ 501495308 w 133"/>
              <a:gd name="T5" fmla="*/ 28116234 h 58"/>
              <a:gd name="T6" fmla="*/ 578123671 w 133"/>
              <a:gd name="T7" fmla="*/ 28116234 h 58"/>
              <a:gd name="T8" fmla="*/ 696549547 w 133"/>
              <a:gd name="T9" fmla="*/ 63279966 h 58"/>
              <a:gd name="T10" fmla="*/ 738346871 w 133"/>
              <a:gd name="T11" fmla="*/ 28116234 h 58"/>
              <a:gd name="T12" fmla="*/ 773141624 w 133"/>
              <a:gd name="T13" fmla="*/ 28116234 h 58"/>
              <a:gd name="T14" fmla="*/ 926398540 w 133"/>
              <a:gd name="T15" fmla="*/ 316436232 h 58"/>
              <a:gd name="T16" fmla="*/ 891567501 w 133"/>
              <a:gd name="T17" fmla="*/ 344589059 h 58"/>
              <a:gd name="T18" fmla="*/ 891567501 w 133"/>
              <a:gd name="T19" fmla="*/ 316436232 h 58"/>
              <a:gd name="T20" fmla="*/ 891567501 w 133"/>
              <a:gd name="T21" fmla="*/ 253156266 h 58"/>
              <a:gd name="T22" fmla="*/ 849769986 w 133"/>
              <a:gd name="T23" fmla="*/ 189876300 h 58"/>
              <a:gd name="T24" fmla="*/ 814938947 w 133"/>
              <a:gd name="T25" fmla="*/ 189876300 h 58"/>
              <a:gd name="T26" fmla="*/ 773141624 w 133"/>
              <a:gd name="T27" fmla="*/ 217992534 h 58"/>
              <a:gd name="T28" fmla="*/ 738346871 w 133"/>
              <a:gd name="T29" fmla="*/ 126596525 h 58"/>
              <a:gd name="T30" fmla="*/ 619921185 w 133"/>
              <a:gd name="T31" fmla="*/ 189876300 h 58"/>
              <a:gd name="T32" fmla="*/ 501495308 w 133"/>
              <a:gd name="T33" fmla="*/ 126596525 h 58"/>
              <a:gd name="T34" fmla="*/ 313443639 w 133"/>
              <a:gd name="T35" fmla="*/ 281272500 h 58"/>
              <a:gd name="T36" fmla="*/ 195017762 w 133"/>
              <a:gd name="T37" fmla="*/ 281272500 h 58"/>
              <a:gd name="T38" fmla="*/ 195017762 w 133"/>
              <a:gd name="T39" fmla="*/ 281272500 h 58"/>
              <a:gd name="T40" fmla="*/ 118425877 w 133"/>
              <a:gd name="T41" fmla="*/ 344589059 h 58"/>
              <a:gd name="T42" fmla="*/ 76628553 w 133"/>
              <a:gd name="T43" fmla="*/ 379752792 h 58"/>
              <a:gd name="T44" fmla="*/ 76628553 w 133"/>
              <a:gd name="T45" fmla="*/ 379752792 h 58"/>
              <a:gd name="T46" fmla="*/ 76628553 w 133"/>
              <a:gd name="T47" fmla="*/ 407869025 h 58"/>
              <a:gd name="T48" fmla="*/ 0 w 133"/>
              <a:gd name="T49" fmla="*/ 379752792 h 58"/>
              <a:gd name="T50" fmla="*/ 118425877 w 133"/>
              <a:gd name="T51" fmla="*/ 25315626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58">
                <a:moveTo>
                  <a:pt x="17" y="36"/>
                </a:moveTo>
                <a:cubicBezTo>
                  <a:pt x="28" y="27"/>
                  <a:pt x="33" y="13"/>
                  <a:pt x="45" y="4"/>
                </a:cubicBezTo>
                <a:cubicBezTo>
                  <a:pt x="50" y="4"/>
                  <a:pt x="61" y="4"/>
                  <a:pt x="72" y="4"/>
                </a:cubicBezTo>
                <a:cubicBezTo>
                  <a:pt x="78" y="4"/>
                  <a:pt x="78" y="0"/>
                  <a:pt x="83" y="4"/>
                </a:cubicBezTo>
                <a:cubicBezTo>
                  <a:pt x="89" y="9"/>
                  <a:pt x="89" y="13"/>
                  <a:pt x="100" y="9"/>
                </a:cubicBezTo>
                <a:cubicBezTo>
                  <a:pt x="106" y="4"/>
                  <a:pt x="106" y="4"/>
                  <a:pt x="106" y="4"/>
                </a:cubicBezTo>
                <a:cubicBezTo>
                  <a:pt x="111" y="4"/>
                  <a:pt x="111" y="4"/>
                  <a:pt x="111" y="4"/>
                </a:cubicBezTo>
                <a:cubicBezTo>
                  <a:pt x="122" y="18"/>
                  <a:pt x="128" y="31"/>
                  <a:pt x="133" y="45"/>
                </a:cubicBezTo>
                <a:cubicBezTo>
                  <a:pt x="128" y="49"/>
                  <a:pt x="128" y="49"/>
                  <a:pt x="128" y="49"/>
                </a:cubicBezTo>
                <a:cubicBezTo>
                  <a:pt x="128" y="49"/>
                  <a:pt x="128" y="49"/>
                  <a:pt x="128" y="45"/>
                </a:cubicBezTo>
                <a:cubicBezTo>
                  <a:pt x="128" y="45"/>
                  <a:pt x="128" y="40"/>
                  <a:pt x="128" y="36"/>
                </a:cubicBezTo>
                <a:cubicBezTo>
                  <a:pt x="122" y="36"/>
                  <a:pt x="122" y="31"/>
                  <a:pt x="122" y="27"/>
                </a:cubicBezTo>
                <a:cubicBezTo>
                  <a:pt x="122" y="27"/>
                  <a:pt x="117" y="27"/>
                  <a:pt x="117" y="27"/>
                </a:cubicBezTo>
                <a:cubicBezTo>
                  <a:pt x="111" y="31"/>
                  <a:pt x="111" y="31"/>
                  <a:pt x="111" y="31"/>
                </a:cubicBezTo>
                <a:cubicBezTo>
                  <a:pt x="111" y="27"/>
                  <a:pt x="111" y="22"/>
                  <a:pt x="106" y="18"/>
                </a:cubicBezTo>
                <a:cubicBezTo>
                  <a:pt x="100" y="22"/>
                  <a:pt x="95" y="27"/>
                  <a:pt x="89" y="27"/>
                </a:cubicBezTo>
                <a:cubicBezTo>
                  <a:pt x="83" y="27"/>
                  <a:pt x="83" y="18"/>
                  <a:pt x="72" y="18"/>
                </a:cubicBezTo>
                <a:cubicBezTo>
                  <a:pt x="61" y="27"/>
                  <a:pt x="50" y="31"/>
                  <a:pt x="45" y="40"/>
                </a:cubicBezTo>
                <a:cubicBezTo>
                  <a:pt x="39" y="40"/>
                  <a:pt x="33" y="36"/>
                  <a:pt x="28" y="40"/>
                </a:cubicBezTo>
                <a:cubicBezTo>
                  <a:pt x="28" y="40"/>
                  <a:pt x="28" y="40"/>
                  <a:pt x="28" y="40"/>
                </a:cubicBezTo>
                <a:cubicBezTo>
                  <a:pt x="22" y="40"/>
                  <a:pt x="17" y="45"/>
                  <a:pt x="17" y="49"/>
                </a:cubicBezTo>
                <a:cubicBezTo>
                  <a:pt x="11" y="54"/>
                  <a:pt x="11" y="54"/>
                  <a:pt x="11" y="54"/>
                </a:cubicBezTo>
                <a:cubicBezTo>
                  <a:pt x="11" y="54"/>
                  <a:pt x="11" y="54"/>
                  <a:pt x="11" y="54"/>
                </a:cubicBezTo>
                <a:cubicBezTo>
                  <a:pt x="11" y="58"/>
                  <a:pt x="11" y="58"/>
                  <a:pt x="11" y="58"/>
                </a:cubicBezTo>
                <a:cubicBezTo>
                  <a:pt x="6" y="58"/>
                  <a:pt x="0" y="58"/>
                  <a:pt x="0" y="54"/>
                </a:cubicBezTo>
                <a:cubicBezTo>
                  <a:pt x="6" y="45"/>
                  <a:pt x="11" y="40"/>
                  <a:pt x="17" y="36"/>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433" name="Freeform 275">
            <a:extLst>
              <a:ext uri="{FF2B5EF4-FFF2-40B4-BE49-F238E27FC236}">
                <a16:creationId xmlns:a16="http://schemas.microsoft.com/office/drawing/2014/main" xmlns="" id="{842F665D-24D3-4FC1-BD79-DF484FAC61F0}"/>
              </a:ext>
            </a:extLst>
          </p:cNvPr>
          <p:cNvSpPr>
            <a:spLocks/>
          </p:cNvSpPr>
          <p:nvPr/>
        </p:nvSpPr>
        <p:spPr bwMode="auto">
          <a:xfrm>
            <a:off x="3565525" y="3835474"/>
            <a:ext cx="6350" cy="3175"/>
          </a:xfrm>
          <a:custGeom>
            <a:avLst/>
            <a:gdLst>
              <a:gd name="T0" fmla="*/ 64130959 w 33"/>
              <a:gd name="T1" fmla="*/ 0 h 17"/>
              <a:gd name="T2" fmla="*/ 199501991 w 33"/>
              <a:gd name="T3" fmla="*/ 26056104 h 17"/>
              <a:gd name="T4" fmla="*/ 199501991 w 33"/>
              <a:gd name="T5" fmla="*/ 110747362 h 17"/>
              <a:gd name="T6" fmla="*/ 170991068 w 33"/>
              <a:gd name="T7" fmla="*/ 110747362 h 17"/>
              <a:gd name="T8" fmla="*/ 0 w 33"/>
              <a:gd name="T9" fmla="*/ 52112209 h 17"/>
              <a:gd name="T10" fmla="*/ 64130959 w 3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9" y="0"/>
                </a:moveTo>
                <a:cubicBezTo>
                  <a:pt x="14" y="0"/>
                  <a:pt x="24" y="4"/>
                  <a:pt x="28" y="4"/>
                </a:cubicBezTo>
                <a:cubicBezTo>
                  <a:pt x="33" y="8"/>
                  <a:pt x="28" y="13"/>
                  <a:pt x="28" y="17"/>
                </a:cubicBezTo>
                <a:cubicBezTo>
                  <a:pt x="24" y="17"/>
                  <a:pt x="24" y="17"/>
                  <a:pt x="24" y="17"/>
                </a:cubicBezTo>
                <a:cubicBezTo>
                  <a:pt x="19" y="13"/>
                  <a:pt x="9" y="13"/>
                  <a:pt x="0" y="8"/>
                </a:cubicBezTo>
                <a:cubicBezTo>
                  <a:pt x="5" y="8"/>
                  <a:pt x="5" y="0"/>
                  <a:pt x="9"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434" name="Freeform 276">
            <a:extLst>
              <a:ext uri="{FF2B5EF4-FFF2-40B4-BE49-F238E27FC236}">
                <a16:creationId xmlns:a16="http://schemas.microsoft.com/office/drawing/2014/main" xmlns="" id="{87F80691-CEF7-41C1-AEE9-D514FEE4B695}"/>
              </a:ext>
            </a:extLst>
          </p:cNvPr>
          <p:cNvSpPr>
            <a:spLocks/>
          </p:cNvSpPr>
          <p:nvPr/>
        </p:nvSpPr>
        <p:spPr bwMode="auto">
          <a:xfrm>
            <a:off x="3567113" y="3833887"/>
            <a:ext cx="4762" cy="1587"/>
          </a:xfrm>
          <a:custGeom>
            <a:avLst/>
            <a:gdLst>
              <a:gd name="T0" fmla="*/ 41471115 w 25"/>
              <a:gd name="T1" fmla="*/ 0 h 8"/>
              <a:gd name="T2" fmla="*/ 89835701 w 25"/>
              <a:gd name="T3" fmla="*/ 23414796 h 8"/>
              <a:gd name="T4" fmla="*/ 89835701 w 25"/>
              <a:gd name="T5" fmla="*/ 23414796 h 8"/>
              <a:gd name="T6" fmla="*/ 172777932 w 25"/>
              <a:gd name="T7" fmla="*/ 39037820 h 8"/>
              <a:gd name="T8" fmla="*/ 172777932 w 25"/>
              <a:gd name="T9" fmla="*/ 62452616 h 8"/>
              <a:gd name="T10" fmla="*/ 0 w 25"/>
              <a:gd name="T11" fmla="*/ 23414796 h 8"/>
              <a:gd name="T12" fmla="*/ 41471115 w 25"/>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8">
                <a:moveTo>
                  <a:pt x="6" y="0"/>
                </a:moveTo>
                <a:cubicBezTo>
                  <a:pt x="13" y="3"/>
                  <a:pt x="13" y="3"/>
                  <a:pt x="13" y="3"/>
                </a:cubicBezTo>
                <a:cubicBezTo>
                  <a:pt x="13" y="3"/>
                  <a:pt x="13" y="3"/>
                  <a:pt x="13" y="3"/>
                </a:cubicBezTo>
                <a:cubicBezTo>
                  <a:pt x="19" y="3"/>
                  <a:pt x="25" y="3"/>
                  <a:pt x="25" y="5"/>
                </a:cubicBezTo>
                <a:cubicBezTo>
                  <a:pt x="25" y="8"/>
                  <a:pt x="25" y="8"/>
                  <a:pt x="25" y="8"/>
                </a:cubicBezTo>
                <a:cubicBezTo>
                  <a:pt x="19" y="5"/>
                  <a:pt x="13" y="5"/>
                  <a:pt x="0" y="3"/>
                </a:cubicBezTo>
                <a:cubicBezTo>
                  <a:pt x="0" y="3"/>
                  <a:pt x="6" y="0"/>
                  <a:pt x="6"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435" name="Freeform 277">
            <a:extLst>
              <a:ext uri="{FF2B5EF4-FFF2-40B4-BE49-F238E27FC236}">
                <a16:creationId xmlns:a16="http://schemas.microsoft.com/office/drawing/2014/main" xmlns="" id="{3C812B59-5C45-4A82-B186-733FBFF78435}"/>
              </a:ext>
            </a:extLst>
          </p:cNvPr>
          <p:cNvSpPr>
            <a:spLocks/>
          </p:cNvSpPr>
          <p:nvPr/>
        </p:nvSpPr>
        <p:spPr bwMode="auto">
          <a:xfrm>
            <a:off x="3568700" y="3829124"/>
            <a:ext cx="3175" cy="4763"/>
          </a:xfrm>
          <a:custGeom>
            <a:avLst/>
            <a:gdLst>
              <a:gd name="T0" fmla="*/ 58634966 w 17"/>
              <a:gd name="T1" fmla="*/ 0 h 25"/>
              <a:gd name="T2" fmla="*/ 110747362 w 17"/>
              <a:gd name="T3" fmla="*/ 69147519 h 25"/>
              <a:gd name="T4" fmla="*/ 110747362 w 17"/>
              <a:gd name="T5" fmla="*/ 103739283 h 25"/>
              <a:gd name="T6" fmla="*/ 84691257 w 17"/>
              <a:gd name="T7" fmla="*/ 172886802 h 25"/>
              <a:gd name="T8" fmla="*/ 0 w 17"/>
              <a:gd name="T9" fmla="*/ 138294848 h 25"/>
              <a:gd name="T10" fmla="*/ 58634966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9" y="0"/>
                </a:moveTo>
                <a:cubicBezTo>
                  <a:pt x="13" y="5"/>
                  <a:pt x="17" y="5"/>
                  <a:pt x="17" y="10"/>
                </a:cubicBezTo>
                <a:cubicBezTo>
                  <a:pt x="17" y="10"/>
                  <a:pt x="17" y="15"/>
                  <a:pt x="17" y="15"/>
                </a:cubicBezTo>
                <a:cubicBezTo>
                  <a:pt x="13" y="25"/>
                  <a:pt x="13" y="25"/>
                  <a:pt x="13" y="25"/>
                </a:cubicBezTo>
                <a:cubicBezTo>
                  <a:pt x="0" y="20"/>
                  <a:pt x="0" y="20"/>
                  <a:pt x="0" y="20"/>
                </a:cubicBezTo>
                <a:cubicBezTo>
                  <a:pt x="5" y="15"/>
                  <a:pt x="5" y="5"/>
                  <a:pt x="9"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436" name="Freeform 278">
            <a:extLst>
              <a:ext uri="{FF2B5EF4-FFF2-40B4-BE49-F238E27FC236}">
                <a16:creationId xmlns:a16="http://schemas.microsoft.com/office/drawing/2014/main" xmlns="" id="{F9F0C548-5119-47F2-A101-9521CEFD394D}"/>
              </a:ext>
            </a:extLst>
          </p:cNvPr>
          <p:cNvSpPr>
            <a:spLocks/>
          </p:cNvSpPr>
          <p:nvPr/>
        </p:nvSpPr>
        <p:spPr bwMode="auto">
          <a:xfrm>
            <a:off x="3571875" y="3825949"/>
            <a:ext cx="4763" cy="4763"/>
          </a:xfrm>
          <a:custGeom>
            <a:avLst/>
            <a:gdLst>
              <a:gd name="T0" fmla="*/ 172886802 w 25"/>
              <a:gd name="T1" fmla="*/ 131956674 h 17"/>
              <a:gd name="T2" fmla="*/ 172886802 w 25"/>
              <a:gd name="T3" fmla="*/ 131956674 h 17"/>
              <a:gd name="T4" fmla="*/ 69147519 w 25"/>
              <a:gd name="T5" fmla="*/ 373890177 h 17"/>
              <a:gd name="T6" fmla="*/ 0 w 25"/>
              <a:gd name="T7" fmla="*/ 131956674 h 17"/>
              <a:gd name="T8" fmla="*/ 172886802 w 25"/>
              <a:gd name="T9" fmla="*/ 13195667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25" y="6"/>
                </a:moveTo>
                <a:cubicBezTo>
                  <a:pt x="25" y="6"/>
                  <a:pt x="25" y="6"/>
                  <a:pt x="25" y="6"/>
                </a:cubicBezTo>
                <a:cubicBezTo>
                  <a:pt x="20" y="12"/>
                  <a:pt x="15" y="12"/>
                  <a:pt x="10" y="17"/>
                </a:cubicBezTo>
                <a:cubicBezTo>
                  <a:pt x="10" y="17"/>
                  <a:pt x="5" y="12"/>
                  <a:pt x="0" y="6"/>
                </a:cubicBezTo>
                <a:cubicBezTo>
                  <a:pt x="5" y="0"/>
                  <a:pt x="20" y="0"/>
                  <a:pt x="25" y="6"/>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437" name="Freeform 279">
            <a:extLst>
              <a:ext uri="{FF2B5EF4-FFF2-40B4-BE49-F238E27FC236}">
                <a16:creationId xmlns:a16="http://schemas.microsoft.com/office/drawing/2014/main" xmlns="" id="{2B09E791-61FF-4CF3-9C09-62D9E1EBE383}"/>
              </a:ext>
            </a:extLst>
          </p:cNvPr>
          <p:cNvSpPr>
            <a:spLocks/>
          </p:cNvSpPr>
          <p:nvPr/>
        </p:nvSpPr>
        <p:spPr bwMode="auto">
          <a:xfrm>
            <a:off x="3571875" y="3838649"/>
            <a:ext cx="12700" cy="6350"/>
          </a:xfrm>
          <a:custGeom>
            <a:avLst/>
            <a:gdLst>
              <a:gd name="T0" fmla="*/ 149828345 w 67"/>
              <a:gd name="T1" fmla="*/ 0 h 33"/>
              <a:gd name="T2" fmla="*/ 224742422 w 67"/>
              <a:gd name="T3" fmla="*/ 0 h 33"/>
              <a:gd name="T4" fmla="*/ 456311569 w 67"/>
              <a:gd name="T5" fmla="*/ 28510923 h 33"/>
              <a:gd name="T6" fmla="*/ 340545003 w 67"/>
              <a:gd name="T7" fmla="*/ 235122027 h 33"/>
              <a:gd name="T8" fmla="*/ 0 w 67"/>
              <a:gd name="T9" fmla="*/ 178137320 h 33"/>
              <a:gd name="T10" fmla="*/ 149828345 w 67"/>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3">
                <a:moveTo>
                  <a:pt x="22" y="0"/>
                </a:moveTo>
                <a:cubicBezTo>
                  <a:pt x="28" y="0"/>
                  <a:pt x="28" y="0"/>
                  <a:pt x="33" y="0"/>
                </a:cubicBezTo>
                <a:cubicBezTo>
                  <a:pt x="45" y="4"/>
                  <a:pt x="56" y="4"/>
                  <a:pt x="67" y="4"/>
                </a:cubicBezTo>
                <a:cubicBezTo>
                  <a:pt x="61" y="12"/>
                  <a:pt x="61" y="25"/>
                  <a:pt x="50" y="33"/>
                </a:cubicBezTo>
                <a:cubicBezTo>
                  <a:pt x="39" y="33"/>
                  <a:pt x="0" y="25"/>
                  <a:pt x="0" y="25"/>
                </a:cubicBezTo>
                <a:cubicBezTo>
                  <a:pt x="0" y="25"/>
                  <a:pt x="17" y="4"/>
                  <a:pt x="22" y="0"/>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3438" name="Freeform 280">
            <a:extLst>
              <a:ext uri="{FF2B5EF4-FFF2-40B4-BE49-F238E27FC236}">
                <a16:creationId xmlns:a16="http://schemas.microsoft.com/office/drawing/2014/main" xmlns="" id="{1A49C744-7AAB-4EF8-95F5-C46A284D0453}"/>
              </a:ext>
            </a:extLst>
          </p:cNvPr>
          <p:cNvSpPr>
            <a:spLocks/>
          </p:cNvSpPr>
          <p:nvPr/>
        </p:nvSpPr>
        <p:spPr bwMode="auto">
          <a:xfrm>
            <a:off x="3584575" y="3838649"/>
            <a:ext cx="9525" cy="6350"/>
          </a:xfrm>
          <a:custGeom>
            <a:avLst/>
            <a:gdLst>
              <a:gd name="T0" fmla="*/ 82959512 w 50"/>
              <a:gd name="T1" fmla="*/ 104032515 h 41"/>
              <a:gd name="T2" fmla="*/ 131370705 w 50"/>
              <a:gd name="T3" fmla="*/ 14872010 h 41"/>
              <a:gd name="T4" fmla="*/ 255810068 w 50"/>
              <a:gd name="T5" fmla="*/ 0 h 41"/>
              <a:gd name="T6" fmla="*/ 345664727 w 50"/>
              <a:gd name="T7" fmla="*/ 66876341 h 41"/>
              <a:gd name="T8" fmla="*/ 82959512 w 50"/>
              <a:gd name="T9" fmla="*/ 137446679 h 41"/>
              <a:gd name="T10" fmla="*/ 0 w 50"/>
              <a:gd name="T11" fmla="*/ 137446679 h 41"/>
              <a:gd name="T12" fmla="*/ 0 w 50"/>
              <a:gd name="T13" fmla="*/ 118880673 h 41"/>
              <a:gd name="T14" fmla="*/ 82959512 w 50"/>
              <a:gd name="T15" fmla="*/ 104032515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1">
                <a:moveTo>
                  <a:pt x="12" y="28"/>
                </a:moveTo>
                <a:cubicBezTo>
                  <a:pt x="19" y="23"/>
                  <a:pt x="19" y="4"/>
                  <a:pt x="19" y="4"/>
                </a:cubicBezTo>
                <a:cubicBezTo>
                  <a:pt x="25" y="4"/>
                  <a:pt x="31" y="0"/>
                  <a:pt x="37" y="0"/>
                </a:cubicBezTo>
                <a:cubicBezTo>
                  <a:pt x="44" y="4"/>
                  <a:pt x="44" y="14"/>
                  <a:pt x="50" y="18"/>
                </a:cubicBezTo>
                <a:cubicBezTo>
                  <a:pt x="44" y="28"/>
                  <a:pt x="25" y="28"/>
                  <a:pt x="12" y="37"/>
                </a:cubicBezTo>
                <a:cubicBezTo>
                  <a:pt x="12" y="37"/>
                  <a:pt x="6" y="41"/>
                  <a:pt x="0" y="37"/>
                </a:cubicBezTo>
                <a:cubicBezTo>
                  <a:pt x="0" y="32"/>
                  <a:pt x="0" y="32"/>
                  <a:pt x="0" y="32"/>
                </a:cubicBezTo>
                <a:lnTo>
                  <a:pt x="12" y="28"/>
                </a:lnTo>
                <a:close/>
              </a:path>
            </a:pathLst>
          </a:custGeom>
          <a:solidFill>
            <a:srgbClr val="8E81BC"/>
          </a:solidFill>
          <a:ln w="0">
            <a:solidFill>
              <a:srgbClr val="000000"/>
            </a:solidFill>
            <a:prstDash val="solid"/>
            <a:round/>
            <a:headEnd/>
            <a:tailEnd/>
          </a:ln>
        </p:spPr>
        <p:txBody>
          <a:bodyPr/>
          <a:lstStyle/>
          <a:p>
            <a:endParaRPr lang="ja-JP" altLang="en-US"/>
          </a:p>
        </p:txBody>
      </p:sp>
      <p:sp>
        <p:nvSpPr>
          <p:cNvPr id="13439" name="Freeform 281">
            <a:extLst>
              <a:ext uri="{FF2B5EF4-FFF2-40B4-BE49-F238E27FC236}">
                <a16:creationId xmlns:a16="http://schemas.microsoft.com/office/drawing/2014/main" xmlns="" id="{A793663D-31B7-4984-8A86-5350845BDD07}"/>
              </a:ext>
            </a:extLst>
          </p:cNvPr>
          <p:cNvSpPr>
            <a:spLocks/>
          </p:cNvSpPr>
          <p:nvPr/>
        </p:nvSpPr>
        <p:spPr bwMode="auto">
          <a:xfrm>
            <a:off x="3584575" y="3840237"/>
            <a:ext cx="3175" cy="3175"/>
          </a:xfrm>
          <a:custGeom>
            <a:avLst/>
            <a:gdLst>
              <a:gd name="T0" fmla="*/ 62531427 w 16"/>
              <a:gd name="T1" fmla="*/ 52112209 h 17"/>
              <a:gd name="T2" fmla="*/ 62531427 w 16"/>
              <a:gd name="T3" fmla="*/ 0 h 17"/>
              <a:gd name="T4" fmla="*/ 125023364 w 16"/>
              <a:gd name="T5" fmla="*/ 0 h 17"/>
              <a:gd name="T6" fmla="*/ 62531427 w 16"/>
              <a:gd name="T7" fmla="*/ 110747362 h 17"/>
              <a:gd name="T8" fmla="*/ 0 w 16"/>
              <a:gd name="T9" fmla="*/ 110747362 h 17"/>
              <a:gd name="T10" fmla="*/ 62531427 w 16"/>
              <a:gd name="T11" fmla="*/ 5211220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8" y="8"/>
                </a:moveTo>
                <a:cubicBezTo>
                  <a:pt x="8" y="8"/>
                  <a:pt x="0" y="0"/>
                  <a:pt x="8" y="0"/>
                </a:cubicBezTo>
                <a:cubicBezTo>
                  <a:pt x="16" y="0"/>
                  <a:pt x="16" y="0"/>
                  <a:pt x="16" y="0"/>
                </a:cubicBezTo>
                <a:cubicBezTo>
                  <a:pt x="8" y="17"/>
                  <a:pt x="8" y="17"/>
                  <a:pt x="8" y="17"/>
                </a:cubicBezTo>
                <a:cubicBezTo>
                  <a:pt x="8" y="17"/>
                  <a:pt x="8" y="17"/>
                  <a:pt x="0" y="17"/>
                </a:cubicBezTo>
                <a:cubicBezTo>
                  <a:pt x="8" y="13"/>
                  <a:pt x="0" y="13"/>
                  <a:pt x="8" y="8"/>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3440" name="Freeform 282">
            <a:extLst>
              <a:ext uri="{FF2B5EF4-FFF2-40B4-BE49-F238E27FC236}">
                <a16:creationId xmlns:a16="http://schemas.microsoft.com/office/drawing/2014/main" xmlns="" id="{20B3A9E0-2AF3-40B4-B522-1D3269DF0130}"/>
              </a:ext>
            </a:extLst>
          </p:cNvPr>
          <p:cNvSpPr>
            <a:spLocks/>
          </p:cNvSpPr>
          <p:nvPr/>
        </p:nvSpPr>
        <p:spPr bwMode="auto">
          <a:xfrm>
            <a:off x="3586163" y="3825949"/>
            <a:ext cx="4762" cy="4763"/>
          </a:xfrm>
          <a:custGeom>
            <a:avLst/>
            <a:gdLst>
              <a:gd name="T0" fmla="*/ 172777932 w 25"/>
              <a:gd name="T1" fmla="*/ 0 h 17"/>
              <a:gd name="T2" fmla="*/ 89835701 w 25"/>
              <a:gd name="T3" fmla="*/ 373890177 h 17"/>
              <a:gd name="T4" fmla="*/ 0 w 25"/>
              <a:gd name="T5" fmla="*/ 0 h 17"/>
              <a:gd name="T6" fmla="*/ 172777932 w 2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7">
                <a:moveTo>
                  <a:pt x="25" y="0"/>
                </a:moveTo>
                <a:cubicBezTo>
                  <a:pt x="25" y="5"/>
                  <a:pt x="19" y="13"/>
                  <a:pt x="13" y="17"/>
                </a:cubicBezTo>
                <a:cubicBezTo>
                  <a:pt x="13" y="17"/>
                  <a:pt x="0" y="5"/>
                  <a:pt x="0" y="0"/>
                </a:cubicBezTo>
                <a:cubicBezTo>
                  <a:pt x="6" y="0"/>
                  <a:pt x="25" y="0"/>
                  <a:pt x="25" y="0"/>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3441" name="Freeform 283">
            <a:extLst>
              <a:ext uri="{FF2B5EF4-FFF2-40B4-BE49-F238E27FC236}">
                <a16:creationId xmlns:a16="http://schemas.microsoft.com/office/drawing/2014/main" xmlns="" id="{BC43FAFA-5A12-4428-9EED-65D0EC562D2F}"/>
              </a:ext>
            </a:extLst>
          </p:cNvPr>
          <p:cNvSpPr>
            <a:spLocks/>
          </p:cNvSpPr>
          <p:nvPr/>
        </p:nvSpPr>
        <p:spPr bwMode="auto">
          <a:xfrm>
            <a:off x="3576638" y="3824362"/>
            <a:ext cx="1587" cy="1587"/>
          </a:xfrm>
          <a:custGeom>
            <a:avLst/>
            <a:gdLst>
              <a:gd name="T0" fmla="*/ 31246046 w 8"/>
              <a:gd name="T1" fmla="*/ 0 h 8"/>
              <a:gd name="T2" fmla="*/ 62452616 w 8"/>
              <a:gd name="T3" fmla="*/ 31246046 h 8"/>
              <a:gd name="T4" fmla="*/ 31246046 w 8"/>
              <a:gd name="T5" fmla="*/ 62452616 h 8"/>
              <a:gd name="T6" fmla="*/ 0 w 8"/>
              <a:gd name="T7" fmla="*/ 31246046 h 8"/>
              <a:gd name="T8" fmla="*/ 31246046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0"/>
                </a:moveTo>
                <a:cubicBezTo>
                  <a:pt x="4" y="0"/>
                  <a:pt x="8" y="4"/>
                  <a:pt x="8" y="4"/>
                </a:cubicBezTo>
                <a:cubicBezTo>
                  <a:pt x="4" y="8"/>
                  <a:pt x="4" y="8"/>
                  <a:pt x="4" y="8"/>
                </a:cubicBezTo>
                <a:cubicBezTo>
                  <a:pt x="4" y="8"/>
                  <a:pt x="4" y="4"/>
                  <a:pt x="0" y="4"/>
                </a:cubicBezTo>
                <a:cubicBezTo>
                  <a:pt x="0" y="0"/>
                  <a:pt x="4" y="0"/>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42" name="Freeform 284">
            <a:extLst>
              <a:ext uri="{FF2B5EF4-FFF2-40B4-BE49-F238E27FC236}">
                <a16:creationId xmlns:a16="http://schemas.microsoft.com/office/drawing/2014/main" xmlns="" id="{FA6C1360-93D2-454B-8306-EBB1104E50E6}"/>
              </a:ext>
            </a:extLst>
          </p:cNvPr>
          <p:cNvSpPr>
            <a:spLocks/>
          </p:cNvSpPr>
          <p:nvPr/>
        </p:nvSpPr>
        <p:spPr bwMode="auto">
          <a:xfrm>
            <a:off x="3584575" y="3821187"/>
            <a:ext cx="3175" cy="3175"/>
          </a:xfrm>
          <a:custGeom>
            <a:avLst/>
            <a:gdLst>
              <a:gd name="T0" fmla="*/ 39062422 w 16"/>
              <a:gd name="T1" fmla="*/ 0 h 9"/>
              <a:gd name="T2" fmla="*/ 125023364 w 16"/>
              <a:gd name="T3" fmla="*/ 131670425 h 9"/>
              <a:gd name="T4" fmla="*/ 125023364 w 16"/>
              <a:gd name="T5" fmla="*/ 263465381 h 9"/>
              <a:gd name="T6" fmla="*/ 85960942 w 16"/>
              <a:gd name="T7" fmla="*/ 395135453 h 9"/>
              <a:gd name="T8" fmla="*/ 39062422 w 16"/>
              <a:gd name="T9" fmla="*/ 263465381 h 9"/>
              <a:gd name="T10" fmla="*/ 39062422 w 16"/>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9">
                <a:moveTo>
                  <a:pt x="5" y="0"/>
                </a:moveTo>
                <a:cubicBezTo>
                  <a:pt x="11" y="0"/>
                  <a:pt x="11" y="0"/>
                  <a:pt x="16" y="3"/>
                </a:cubicBezTo>
                <a:cubicBezTo>
                  <a:pt x="16" y="3"/>
                  <a:pt x="16" y="6"/>
                  <a:pt x="16" y="6"/>
                </a:cubicBezTo>
                <a:cubicBezTo>
                  <a:pt x="11" y="9"/>
                  <a:pt x="11" y="9"/>
                  <a:pt x="11" y="9"/>
                </a:cubicBezTo>
                <a:cubicBezTo>
                  <a:pt x="11" y="9"/>
                  <a:pt x="5" y="9"/>
                  <a:pt x="5" y="6"/>
                </a:cubicBezTo>
                <a:cubicBezTo>
                  <a:pt x="0" y="6"/>
                  <a:pt x="5" y="3"/>
                  <a:pt x="5"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43" name="Freeform 285">
            <a:extLst>
              <a:ext uri="{FF2B5EF4-FFF2-40B4-BE49-F238E27FC236}">
                <a16:creationId xmlns:a16="http://schemas.microsoft.com/office/drawing/2014/main" xmlns="" id="{FA35D375-1A2B-42A7-8A38-46437B854A8D}"/>
              </a:ext>
            </a:extLst>
          </p:cNvPr>
          <p:cNvSpPr>
            <a:spLocks/>
          </p:cNvSpPr>
          <p:nvPr/>
        </p:nvSpPr>
        <p:spPr bwMode="auto">
          <a:xfrm>
            <a:off x="3589338" y="3821187"/>
            <a:ext cx="3175" cy="3175"/>
          </a:xfrm>
          <a:custGeom>
            <a:avLst/>
            <a:gdLst>
              <a:gd name="T0" fmla="*/ 39062422 w 16"/>
              <a:gd name="T1" fmla="*/ 131670425 h 9"/>
              <a:gd name="T2" fmla="*/ 125023364 w 16"/>
              <a:gd name="T3" fmla="*/ 131670425 h 9"/>
              <a:gd name="T4" fmla="*/ 85960942 w 16"/>
              <a:gd name="T5" fmla="*/ 395135453 h 9"/>
              <a:gd name="T6" fmla="*/ 39062422 w 16"/>
              <a:gd name="T7" fmla="*/ 395135453 h 9"/>
              <a:gd name="T8" fmla="*/ 39062422 w 16"/>
              <a:gd name="T9" fmla="*/ 13167042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5" y="3"/>
                </a:moveTo>
                <a:cubicBezTo>
                  <a:pt x="11" y="0"/>
                  <a:pt x="11" y="3"/>
                  <a:pt x="16" y="3"/>
                </a:cubicBezTo>
                <a:cubicBezTo>
                  <a:pt x="16" y="6"/>
                  <a:pt x="16" y="9"/>
                  <a:pt x="11" y="9"/>
                </a:cubicBezTo>
                <a:cubicBezTo>
                  <a:pt x="5" y="9"/>
                  <a:pt x="5" y="9"/>
                  <a:pt x="5" y="9"/>
                </a:cubicBezTo>
                <a:cubicBezTo>
                  <a:pt x="0" y="6"/>
                  <a:pt x="5" y="3"/>
                  <a:pt x="5"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44" name="Freeform 286">
            <a:extLst>
              <a:ext uri="{FF2B5EF4-FFF2-40B4-BE49-F238E27FC236}">
                <a16:creationId xmlns:a16="http://schemas.microsoft.com/office/drawing/2014/main" xmlns="" id="{FB5D87A3-42E7-4977-9A37-8DE64E119260}"/>
              </a:ext>
            </a:extLst>
          </p:cNvPr>
          <p:cNvSpPr>
            <a:spLocks/>
          </p:cNvSpPr>
          <p:nvPr/>
        </p:nvSpPr>
        <p:spPr bwMode="auto">
          <a:xfrm>
            <a:off x="3560763" y="3825949"/>
            <a:ext cx="15875" cy="12700"/>
          </a:xfrm>
          <a:custGeom>
            <a:avLst/>
            <a:gdLst>
              <a:gd name="T0" fmla="*/ 34972625 w 83"/>
              <a:gd name="T1" fmla="*/ 395014924 h 67"/>
              <a:gd name="T2" fmla="*/ 153938345 w 83"/>
              <a:gd name="T3" fmla="*/ 272421634 h 67"/>
              <a:gd name="T4" fmla="*/ 384845958 w 83"/>
              <a:gd name="T5" fmla="*/ 34061779 h 67"/>
              <a:gd name="T6" fmla="*/ 426805878 w 83"/>
              <a:gd name="T7" fmla="*/ 0 h 67"/>
              <a:gd name="T8" fmla="*/ 580744414 w 83"/>
              <a:gd name="T9" fmla="*/ 34061779 h 67"/>
              <a:gd name="T10" fmla="*/ 349836801 w 83"/>
              <a:gd name="T11" fmla="*/ 61296645 h 67"/>
              <a:gd name="T12" fmla="*/ 272867533 w 83"/>
              <a:gd name="T13" fmla="*/ 183889934 h 67"/>
              <a:gd name="T14" fmla="*/ 111941893 w 83"/>
              <a:gd name="T15" fmla="*/ 422249979 h 67"/>
              <a:gd name="T16" fmla="*/ 76969268 w 83"/>
              <a:gd name="T17" fmla="*/ 422249979 h 67"/>
              <a:gd name="T18" fmla="*/ 0 w 83"/>
              <a:gd name="T19" fmla="*/ 456311569 h 67"/>
              <a:gd name="T20" fmla="*/ 0 w 83"/>
              <a:gd name="T21" fmla="*/ 422249979 h 67"/>
              <a:gd name="T22" fmla="*/ 34972625 w 83"/>
              <a:gd name="T23" fmla="*/ 395014924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67">
                <a:moveTo>
                  <a:pt x="5" y="58"/>
                </a:moveTo>
                <a:cubicBezTo>
                  <a:pt x="16" y="53"/>
                  <a:pt x="16" y="45"/>
                  <a:pt x="22" y="40"/>
                </a:cubicBezTo>
                <a:cubicBezTo>
                  <a:pt x="28" y="27"/>
                  <a:pt x="39" y="13"/>
                  <a:pt x="55" y="5"/>
                </a:cubicBezTo>
                <a:cubicBezTo>
                  <a:pt x="55" y="5"/>
                  <a:pt x="55" y="5"/>
                  <a:pt x="61" y="0"/>
                </a:cubicBezTo>
                <a:cubicBezTo>
                  <a:pt x="66" y="0"/>
                  <a:pt x="78" y="5"/>
                  <a:pt x="83" y="5"/>
                </a:cubicBezTo>
                <a:cubicBezTo>
                  <a:pt x="83" y="5"/>
                  <a:pt x="61" y="5"/>
                  <a:pt x="50" y="9"/>
                </a:cubicBezTo>
                <a:cubicBezTo>
                  <a:pt x="44" y="13"/>
                  <a:pt x="39" y="18"/>
                  <a:pt x="39" y="27"/>
                </a:cubicBezTo>
                <a:cubicBezTo>
                  <a:pt x="33" y="36"/>
                  <a:pt x="28" y="49"/>
                  <a:pt x="16" y="62"/>
                </a:cubicBezTo>
                <a:cubicBezTo>
                  <a:pt x="11" y="62"/>
                  <a:pt x="11" y="62"/>
                  <a:pt x="11" y="62"/>
                </a:cubicBezTo>
                <a:cubicBezTo>
                  <a:pt x="0" y="67"/>
                  <a:pt x="0" y="67"/>
                  <a:pt x="0" y="67"/>
                </a:cubicBezTo>
                <a:cubicBezTo>
                  <a:pt x="0" y="67"/>
                  <a:pt x="0" y="62"/>
                  <a:pt x="0" y="62"/>
                </a:cubicBezTo>
                <a:lnTo>
                  <a:pt x="5" y="58"/>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3445" name="Freeform 287">
            <a:extLst>
              <a:ext uri="{FF2B5EF4-FFF2-40B4-BE49-F238E27FC236}">
                <a16:creationId xmlns:a16="http://schemas.microsoft.com/office/drawing/2014/main" xmlns="" id="{D2BDADD5-50DB-4DFD-895F-8F8E4D72B46E}"/>
              </a:ext>
            </a:extLst>
          </p:cNvPr>
          <p:cNvSpPr>
            <a:spLocks/>
          </p:cNvSpPr>
          <p:nvPr/>
        </p:nvSpPr>
        <p:spPr bwMode="auto">
          <a:xfrm>
            <a:off x="3576638" y="3825949"/>
            <a:ext cx="1587" cy="3175"/>
          </a:xfrm>
          <a:custGeom>
            <a:avLst/>
            <a:gdLst>
              <a:gd name="T0" fmla="*/ 62452616 w 8"/>
              <a:gd name="T1" fmla="*/ 0 h 9"/>
              <a:gd name="T2" fmla="*/ 62452616 w 8"/>
              <a:gd name="T3" fmla="*/ 395135453 h 9"/>
              <a:gd name="T4" fmla="*/ 0 w 8"/>
              <a:gd name="T5" fmla="*/ 0 h 9"/>
              <a:gd name="T6" fmla="*/ 62452616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cubicBezTo>
                  <a:pt x="4" y="5"/>
                  <a:pt x="8" y="5"/>
                  <a:pt x="8" y="9"/>
                </a:cubicBezTo>
                <a:cubicBezTo>
                  <a:pt x="4" y="5"/>
                  <a:pt x="0" y="0"/>
                  <a:pt x="0" y="0"/>
                </a:cubicBezTo>
                <a:lnTo>
                  <a:pt x="8" y="0"/>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3446" name="Freeform 288">
            <a:extLst>
              <a:ext uri="{FF2B5EF4-FFF2-40B4-BE49-F238E27FC236}">
                <a16:creationId xmlns:a16="http://schemas.microsoft.com/office/drawing/2014/main" xmlns="" id="{66030A0C-9E34-4D96-9A26-83574DE8CE2B}"/>
              </a:ext>
            </a:extLst>
          </p:cNvPr>
          <p:cNvSpPr>
            <a:spLocks/>
          </p:cNvSpPr>
          <p:nvPr/>
        </p:nvSpPr>
        <p:spPr bwMode="auto">
          <a:xfrm>
            <a:off x="3590925" y="3830712"/>
            <a:ext cx="1588" cy="4762"/>
          </a:xfrm>
          <a:custGeom>
            <a:avLst/>
            <a:gdLst>
              <a:gd name="T0" fmla="*/ 31285387 w 8"/>
              <a:gd name="T1" fmla="*/ 0 h 25"/>
              <a:gd name="T2" fmla="*/ 62570773 w 8"/>
              <a:gd name="T3" fmla="*/ 172777932 h 25"/>
              <a:gd name="T4" fmla="*/ 0 w 8"/>
              <a:gd name="T5" fmla="*/ 27647410 h 25"/>
              <a:gd name="T6" fmla="*/ 31285387 w 8"/>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5">
                <a:moveTo>
                  <a:pt x="4" y="0"/>
                </a:moveTo>
                <a:cubicBezTo>
                  <a:pt x="8" y="4"/>
                  <a:pt x="8" y="18"/>
                  <a:pt x="8" y="25"/>
                </a:cubicBezTo>
                <a:cubicBezTo>
                  <a:pt x="4" y="18"/>
                  <a:pt x="4" y="7"/>
                  <a:pt x="0" y="4"/>
                </a:cubicBezTo>
                <a:cubicBezTo>
                  <a:pt x="0" y="0"/>
                  <a:pt x="4" y="0"/>
                  <a:pt x="4" y="0"/>
                </a:cubicBezTo>
              </a:path>
            </a:pathLst>
          </a:custGeom>
          <a:solidFill>
            <a:srgbClr val="EA6172"/>
          </a:solidFill>
          <a:ln w="0">
            <a:solidFill>
              <a:srgbClr val="000000"/>
            </a:solidFill>
            <a:prstDash val="solid"/>
            <a:round/>
            <a:headEnd/>
            <a:tailEnd/>
          </a:ln>
        </p:spPr>
        <p:txBody>
          <a:bodyPr/>
          <a:lstStyle/>
          <a:p>
            <a:endParaRPr lang="ja-JP" altLang="en-US"/>
          </a:p>
        </p:txBody>
      </p:sp>
      <p:sp>
        <p:nvSpPr>
          <p:cNvPr id="13447" name="Freeform 289">
            <a:extLst>
              <a:ext uri="{FF2B5EF4-FFF2-40B4-BE49-F238E27FC236}">
                <a16:creationId xmlns:a16="http://schemas.microsoft.com/office/drawing/2014/main" xmlns="" id="{27A05D15-9C6A-4BC5-8D84-52EBDF75CD8E}"/>
              </a:ext>
            </a:extLst>
          </p:cNvPr>
          <p:cNvSpPr>
            <a:spLocks/>
          </p:cNvSpPr>
          <p:nvPr/>
        </p:nvSpPr>
        <p:spPr bwMode="auto">
          <a:xfrm>
            <a:off x="3592513" y="3849762"/>
            <a:ext cx="3175" cy="3175"/>
          </a:xfrm>
          <a:custGeom>
            <a:avLst/>
            <a:gdLst>
              <a:gd name="T0" fmla="*/ 78168500 w 17"/>
              <a:gd name="T1" fmla="*/ 0 h 17"/>
              <a:gd name="T2" fmla="*/ 110747362 w 17"/>
              <a:gd name="T3" fmla="*/ 71645743 h 17"/>
              <a:gd name="T4" fmla="*/ 39101619 w 17"/>
              <a:gd name="T5" fmla="*/ 110747362 h 17"/>
              <a:gd name="T6" fmla="*/ 0 w 17"/>
              <a:gd name="T7" fmla="*/ 39101619 h 17"/>
              <a:gd name="T8" fmla="*/ 7816850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0"/>
                </a:moveTo>
                <a:cubicBezTo>
                  <a:pt x="17" y="0"/>
                  <a:pt x="17" y="6"/>
                  <a:pt x="17" y="11"/>
                </a:cubicBezTo>
                <a:cubicBezTo>
                  <a:pt x="17" y="17"/>
                  <a:pt x="12" y="17"/>
                  <a:pt x="6" y="17"/>
                </a:cubicBezTo>
                <a:cubicBezTo>
                  <a:pt x="0" y="17"/>
                  <a:pt x="0" y="11"/>
                  <a:pt x="0" y="6"/>
                </a:cubicBezTo>
                <a:cubicBezTo>
                  <a:pt x="6" y="0"/>
                  <a:pt x="6" y="0"/>
                  <a:pt x="12"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3448" name="Freeform 290">
            <a:extLst>
              <a:ext uri="{FF2B5EF4-FFF2-40B4-BE49-F238E27FC236}">
                <a16:creationId xmlns:a16="http://schemas.microsoft.com/office/drawing/2014/main" xmlns="" id="{C785944F-222C-4336-B045-B8D4D21A6B17}"/>
              </a:ext>
            </a:extLst>
          </p:cNvPr>
          <p:cNvSpPr>
            <a:spLocks/>
          </p:cNvSpPr>
          <p:nvPr/>
        </p:nvSpPr>
        <p:spPr bwMode="auto">
          <a:xfrm>
            <a:off x="3571875" y="3829124"/>
            <a:ext cx="9525" cy="4763"/>
          </a:xfrm>
          <a:custGeom>
            <a:avLst/>
            <a:gdLst>
              <a:gd name="T0" fmla="*/ 193572194 w 50"/>
              <a:gd name="T1" fmla="*/ 0 h 25"/>
              <a:gd name="T2" fmla="*/ 269636558 w 50"/>
              <a:gd name="T3" fmla="*/ 0 h 25"/>
              <a:gd name="T4" fmla="*/ 345664727 w 50"/>
              <a:gd name="T5" fmla="*/ 27658932 h 25"/>
              <a:gd name="T6" fmla="*/ 269636558 w 50"/>
              <a:gd name="T7" fmla="*/ 110635917 h 25"/>
              <a:gd name="T8" fmla="*/ 228156897 w 50"/>
              <a:gd name="T9" fmla="*/ 145227871 h 25"/>
              <a:gd name="T10" fmla="*/ 228156897 w 50"/>
              <a:gd name="T11" fmla="*/ 82976985 h 25"/>
              <a:gd name="T12" fmla="*/ 152092533 w 50"/>
              <a:gd name="T13" fmla="*/ 145227871 h 25"/>
              <a:gd name="T14" fmla="*/ 0 w 50"/>
              <a:gd name="T15" fmla="*/ 145227871 h 25"/>
              <a:gd name="T16" fmla="*/ 193572194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28" y="0"/>
                </a:moveTo>
                <a:cubicBezTo>
                  <a:pt x="33" y="0"/>
                  <a:pt x="39" y="0"/>
                  <a:pt x="39" y="0"/>
                </a:cubicBezTo>
                <a:cubicBezTo>
                  <a:pt x="45" y="0"/>
                  <a:pt x="50" y="4"/>
                  <a:pt x="50" y="4"/>
                </a:cubicBezTo>
                <a:cubicBezTo>
                  <a:pt x="45" y="8"/>
                  <a:pt x="39" y="12"/>
                  <a:pt x="39" y="16"/>
                </a:cubicBezTo>
                <a:cubicBezTo>
                  <a:pt x="39" y="21"/>
                  <a:pt x="39" y="21"/>
                  <a:pt x="33" y="21"/>
                </a:cubicBezTo>
                <a:cubicBezTo>
                  <a:pt x="33" y="21"/>
                  <a:pt x="39" y="12"/>
                  <a:pt x="33" y="12"/>
                </a:cubicBezTo>
                <a:cubicBezTo>
                  <a:pt x="22" y="12"/>
                  <a:pt x="33" y="25"/>
                  <a:pt x="22" y="21"/>
                </a:cubicBezTo>
                <a:cubicBezTo>
                  <a:pt x="17" y="21"/>
                  <a:pt x="6" y="21"/>
                  <a:pt x="0" y="21"/>
                </a:cubicBezTo>
                <a:cubicBezTo>
                  <a:pt x="6" y="12"/>
                  <a:pt x="17" y="4"/>
                  <a:pt x="28" y="0"/>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3449" name="Freeform 291">
            <a:extLst>
              <a:ext uri="{FF2B5EF4-FFF2-40B4-BE49-F238E27FC236}">
                <a16:creationId xmlns:a16="http://schemas.microsoft.com/office/drawing/2014/main" xmlns="" id="{3A79A07B-DA28-4D04-BF5F-CC697E458D61}"/>
              </a:ext>
            </a:extLst>
          </p:cNvPr>
          <p:cNvSpPr>
            <a:spLocks/>
          </p:cNvSpPr>
          <p:nvPr/>
        </p:nvSpPr>
        <p:spPr bwMode="auto">
          <a:xfrm>
            <a:off x="3581400" y="3830712"/>
            <a:ext cx="11113" cy="7937"/>
          </a:xfrm>
          <a:custGeom>
            <a:avLst/>
            <a:gdLst>
              <a:gd name="T0" fmla="*/ 77388633 w 58"/>
              <a:gd name="T1" fmla="*/ 168703581 h 42"/>
              <a:gd name="T2" fmla="*/ 189910632 w 58"/>
              <a:gd name="T3" fmla="*/ 141741025 h 42"/>
              <a:gd name="T4" fmla="*/ 147728558 w 58"/>
              <a:gd name="T5" fmla="*/ 53996545 h 42"/>
              <a:gd name="T6" fmla="*/ 189910632 w 58"/>
              <a:gd name="T7" fmla="*/ 0 h 42"/>
              <a:gd name="T8" fmla="*/ 225080594 w 58"/>
              <a:gd name="T9" fmla="*/ 0 h 42"/>
              <a:gd name="T10" fmla="*/ 302469227 w 58"/>
              <a:gd name="T11" fmla="*/ 0 h 42"/>
              <a:gd name="T12" fmla="*/ 407979115 w 58"/>
              <a:gd name="T13" fmla="*/ 222700126 h 42"/>
              <a:gd name="T14" fmla="*/ 372809152 w 58"/>
              <a:gd name="T15" fmla="*/ 222700126 h 42"/>
              <a:gd name="T16" fmla="*/ 0 w 58"/>
              <a:gd name="T17" fmla="*/ 256447872 h 42"/>
              <a:gd name="T18" fmla="*/ 77388633 w 58"/>
              <a:gd name="T19" fmla="*/ 16870358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2">
                <a:moveTo>
                  <a:pt x="11" y="25"/>
                </a:moveTo>
                <a:cubicBezTo>
                  <a:pt x="21" y="25"/>
                  <a:pt x="21" y="25"/>
                  <a:pt x="27" y="21"/>
                </a:cubicBezTo>
                <a:cubicBezTo>
                  <a:pt x="27" y="17"/>
                  <a:pt x="27" y="13"/>
                  <a:pt x="21" y="8"/>
                </a:cubicBezTo>
                <a:cubicBezTo>
                  <a:pt x="27" y="8"/>
                  <a:pt x="27" y="4"/>
                  <a:pt x="27" y="0"/>
                </a:cubicBezTo>
                <a:cubicBezTo>
                  <a:pt x="32" y="0"/>
                  <a:pt x="32" y="0"/>
                  <a:pt x="32" y="0"/>
                </a:cubicBezTo>
                <a:cubicBezTo>
                  <a:pt x="37" y="0"/>
                  <a:pt x="43" y="0"/>
                  <a:pt x="43" y="0"/>
                </a:cubicBezTo>
                <a:cubicBezTo>
                  <a:pt x="48" y="13"/>
                  <a:pt x="48" y="25"/>
                  <a:pt x="58" y="33"/>
                </a:cubicBezTo>
                <a:cubicBezTo>
                  <a:pt x="53" y="33"/>
                  <a:pt x="53" y="33"/>
                  <a:pt x="53" y="33"/>
                </a:cubicBezTo>
                <a:cubicBezTo>
                  <a:pt x="37" y="42"/>
                  <a:pt x="16" y="42"/>
                  <a:pt x="0" y="38"/>
                </a:cubicBezTo>
                <a:cubicBezTo>
                  <a:pt x="0" y="38"/>
                  <a:pt x="5" y="33"/>
                  <a:pt x="11" y="25"/>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3450" name="Freeform 292">
            <a:extLst>
              <a:ext uri="{FF2B5EF4-FFF2-40B4-BE49-F238E27FC236}">
                <a16:creationId xmlns:a16="http://schemas.microsoft.com/office/drawing/2014/main" xmlns="" id="{9C7501DA-749D-40EF-90E1-4B7C60940829}"/>
              </a:ext>
            </a:extLst>
          </p:cNvPr>
          <p:cNvSpPr>
            <a:spLocks/>
          </p:cNvSpPr>
          <p:nvPr/>
        </p:nvSpPr>
        <p:spPr bwMode="auto">
          <a:xfrm>
            <a:off x="3592513" y="3825949"/>
            <a:ext cx="6350" cy="4763"/>
          </a:xfrm>
          <a:custGeom>
            <a:avLst/>
            <a:gdLst>
              <a:gd name="T0" fmla="*/ 78168500 w 34"/>
              <a:gd name="T1" fmla="*/ 30060736 h 33"/>
              <a:gd name="T2" fmla="*/ 110747362 w 34"/>
              <a:gd name="T3" fmla="*/ 0 h 33"/>
              <a:gd name="T4" fmla="*/ 149848981 w 34"/>
              <a:gd name="T5" fmla="*/ 30060736 h 33"/>
              <a:gd name="T6" fmla="*/ 221494724 w 34"/>
              <a:gd name="T7" fmla="*/ 57121649 h 33"/>
              <a:gd name="T8" fmla="*/ 39101619 w 34"/>
              <a:gd name="T9" fmla="*/ 99223393 h 33"/>
              <a:gd name="T10" fmla="*/ 0 w 34"/>
              <a:gd name="T11" fmla="*/ 57121649 h 33"/>
              <a:gd name="T12" fmla="*/ 78168500 w 34"/>
              <a:gd name="T13" fmla="*/ 3006073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12" y="10"/>
                </a:moveTo>
                <a:cubicBezTo>
                  <a:pt x="17" y="0"/>
                  <a:pt x="17" y="0"/>
                  <a:pt x="17" y="0"/>
                </a:cubicBezTo>
                <a:cubicBezTo>
                  <a:pt x="17" y="5"/>
                  <a:pt x="23" y="5"/>
                  <a:pt x="23" y="10"/>
                </a:cubicBezTo>
                <a:cubicBezTo>
                  <a:pt x="34" y="19"/>
                  <a:pt x="34" y="19"/>
                  <a:pt x="34" y="19"/>
                </a:cubicBezTo>
                <a:cubicBezTo>
                  <a:pt x="23" y="24"/>
                  <a:pt x="17" y="29"/>
                  <a:pt x="6" y="33"/>
                </a:cubicBezTo>
                <a:cubicBezTo>
                  <a:pt x="6" y="29"/>
                  <a:pt x="6" y="24"/>
                  <a:pt x="0" y="19"/>
                </a:cubicBezTo>
                <a:cubicBezTo>
                  <a:pt x="6" y="14"/>
                  <a:pt x="12" y="14"/>
                  <a:pt x="12" y="10"/>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3451" name="Freeform 293">
            <a:extLst>
              <a:ext uri="{FF2B5EF4-FFF2-40B4-BE49-F238E27FC236}">
                <a16:creationId xmlns:a16="http://schemas.microsoft.com/office/drawing/2014/main" xmlns="" id="{F0A8CB30-7B98-4311-8DD5-1F95E55846EF}"/>
              </a:ext>
            </a:extLst>
          </p:cNvPr>
          <p:cNvSpPr>
            <a:spLocks/>
          </p:cNvSpPr>
          <p:nvPr/>
        </p:nvSpPr>
        <p:spPr bwMode="auto">
          <a:xfrm>
            <a:off x="3565525" y="3852937"/>
            <a:ext cx="9525" cy="6350"/>
          </a:xfrm>
          <a:custGeom>
            <a:avLst/>
            <a:gdLst>
              <a:gd name="T0" fmla="*/ 0 w 50"/>
              <a:gd name="T1" fmla="*/ 28510923 h 33"/>
              <a:gd name="T2" fmla="*/ 69133022 w 50"/>
              <a:gd name="T3" fmla="*/ 0 h 33"/>
              <a:gd name="T4" fmla="*/ 172850556 w 50"/>
              <a:gd name="T5" fmla="*/ 56984708 h 33"/>
              <a:gd name="T6" fmla="*/ 207398874 w 50"/>
              <a:gd name="T7" fmla="*/ 85495630 h 33"/>
              <a:gd name="T8" fmla="*/ 172850556 w 50"/>
              <a:gd name="T9" fmla="*/ 114006361 h 33"/>
              <a:gd name="T10" fmla="*/ 241983387 w 50"/>
              <a:gd name="T11" fmla="*/ 149626397 h 33"/>
              <a:gd name="T12" fmla="*/ 276531705 w 50"/>
              <a:gd name="T13" fmla="*/ 149626397 h 33"/>
              <a:gd name="T14" fmla="*/ 345664727 w 50"/>
              <a:gd name="T15" fmla="*/ 149626397 h 33"/>
              <a:gd name="T16" fmla="*/ 311116409 w 50"/>
              <a:gd name="T17" fmla="*/ 206611105 h 33"/>
              <a:gd name="T18" fmla="*/ 0 w 50"/>
              <a:gd name="T19" fmla="*/ 2851092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3">
                <a:moveTo>
                  <a:pt x="0" y="4"/>
                </a:moveTo>
                <a:cubicBezTo>
                  <a:pt x="5" y="4"/>
                  <a:pt x="10" y="4"/>
                  <a:pt x="10" y="0"/>
                </a:cubicBezTo>
                <a:cubicBezTo>
                  <a:pt x="25" y="8"/>
                  <a:pt x="25" y="8"/>
                  <a:pt x="25" y="8"/>
                </a:cubicBezTo>
                <a:cubicBezTo>
                  <a:pt x="25" y="8"/>
                  <a:pt x="25" y="8"/>
                  <a:pt x="30" y="12"/>
                </a:cubicBezTo>
                <a:cubicBezTo>
                  <a:pt x="30" y="12"/>
                  <a:pt x="25" y="16"/>
                  <a:pt x="25" y="16"/>
                </a:cubicBezTo>
                <a:cubicBezTo>
                  <a:pt x="25" y="21"/>
                  <a:pt x="30" y="25"/>
                  <a:pt x="35" y="21"/>
                </a:cubicBezTo>
                <a:cubicBezTo>
                  <a:pt x="35" y="21"/>
                  <a:pt x="35" y="16"/>
                  <a:pt x="40" y="21"/>
                </a:cubicBezTo>
                <a:cubicBezTo>
                  <a:pt x="40" y="21"/>
                  <a:pt x="50" y="21"/>
                  <a:pt x="50" y="21"/>
                </a:cubicBezTo>
                <a:cubicBezTo>
                  <a:pt x="45" y="25"/>
                  <a:pt x="45" y="29"/>
                  <a:pt x="45" y="29"/>
                </a:cubicBezTo>
                <a:cubicBezTo>
                  <a:pt x="25" y="33"/>
                  <a:pt x="0" y="12"/>
                  <a:pt x="0" y="4"/>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452" name="Freeform 294">
            <a:extLst>
              <a:ext uri="{FF2B5EF4-FFF2-40B4-BE49-F238E27FC236}">
                <a16:creationId xmlns:a16="http://schemas.microsoft.com/office/drawing/2014/main" xmlns="" id="{8EA5C706-FD97-49D1-82EA-1E298CFD452F}"/>
              </a:ext>
            </a:extLst>
          </p:cNvPr>
          <p:cNvSpPr>
            <a:spLocks/>
          </p:cNvSpPr>
          <p:nvPr/>
        </p:nvSpPr>
        <p:spPr bwMode="auto">
          <a:xfrm>
            <a:off x="3594100" y="3849762"/>
            <a:ext cx="9525" cy="4762"/>
          </a:xfrm>
          <a:custGeom>
            <a:avLst/>
            <a:gdLst>
              <a:gd name="T0" fmla="*/ 110612682 w 50"/>
              <a:gd name="T1" fmla="*/ 69118335 h 25"/>
              <a:gd name="T2" fmla="*/ 152092533 w 50"/>
              <a:gd name="T3" fmla="*/ 34541072 h 25"/>
              <a:gd name="T4" fmla="*/ 193572194 w 50"/>
              <a:gd name="T5" fmla="*/ 69118335 h 25"/>
              <a:gd name="T6" fmla="*/ 269636558 w 50"/>
              <a:gd name="T7" fmla="*/ 34541072 h 25"/>
              <a:gd name="T8" fmla="*/ 269636558 w 50"/>
              <a:gd name="T9" fmla="*/ 0 h 25"/>
              <a:gd name="T10" fmla="*/ 345664727 w 50"/>
              <a:gd name="T11" fmla="*/ 0 h 25"/>
              <a:gd name="T12" fmla="*/ 228156897 w 50"/>
              <a:gd name="T13" fmla="*/ 103659406 h 25"/>
              <a:gd name="T14" fmla="*/ 110612682 w 50"/>
              <a:gd name="T15" fmla="*/ 138236860 h 25"/>
              <a:gd name="T16" fmla="*/ 34584704 w 50"/>
              <a:gd name="T17" fmla="*/ 138236860 h 25"/>
              <a:gd name="T18" fmla="*/ 0 w 50"/>
              <a:gd name="T19" fmla="*/ 103659406 h 25"/>
              <a:gd name="T20" fmla="*/ 110612682 w 50"/>
              <a:gd name="T21" fmla="*/ 6911833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25">
                <a:moveTo>
                  <a:pt x="16" y="10"/>
                </a:moveTo>
                <a:cubicBezTo>
                  <a:pt x="16" y="5"/>
                  <a:pt x="22" y="5"/>
                  <a:pt x="22" y="5"/>
                </a:cubicBezTo>
                <a:cubicBezTo>
                  <a:pt x="22" y="5"/>
                  <a:pt x="28" y="10"/>
                  <a:pt x="28" y="10"/>
                </a:cubicBezTo>
                <a:cubicBezTo>
                  <a:pt x="33" y="10"/>
                  <a:pt x="39" y="10"/>
                  <a:pt x="39" y="5"/>
                </a:cubicBezTo>
                <a:cubicBezTo>
                  <a:pt x="39" y="5"/>
                  <a:pt x="39" y="0"/>
                  <a:pt x="39" y="0"/>
                </a:cubicBezTo>
                <a:cubicBezTo>
                  <a:pt x="44" y="0"/>
                  <a:pt x="44" y="0"/>
                  <a:pt x="50" y="0"/>
                </a:cubicBezTo>
                <a:cubicBezTo>
                  <a:pt x="50" y="0"/>
                  <a:pt x="44" y="10"/>
                  <a:pt x="33" y="15"/>
                </a:cubicBezTo>
                <a:cubicBezTo>
                  <a:pt x="28" y="15"/>
                  <a:pt x="22" y="15"/>
                  <a:pt x="16" y="20"/>
                </a:cubicBezTo>
                <a:cubicBezTo>
                  <a:pt x="11" y="20"/>
                  <a:pt x="11" y="25"/>
                  <a:pt x="5" y="20"/>
                </a:cubicBezTo>
                <a:cubicBezTo>
                  <a:pt x="5" y="15"/>
                  <a:pt x="0" y="15"/>
                  <a:pt x="0" y="15"/>
                </a:cubicBezTo>
                <a:cubicBezTo>
                  <a:pt x="5" y="10"/>
                  <a:pt x="11" y="10"/>
                  <a:pt x="16" y="1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453" name="Freeform 295">
            <a:extLst>
              <a:ext uri="{FF2B5EF4-FFF2-40B4-BE49-F238E27FC236}">
                <a16:creationId xmlns:a16="http://schemas.microsoft.com/office/drawing/2014/main" xmlns="" id="{4A9A17F1-7B40-4FC2-B3CE-EA6FF13F3EED}"/>
              </a:ext>
            </a:extLst>
          </p:cNvPr>
          <p:cNvSpPr>
            <a:spLocks/>
          </p:cNvSpPr>
          <p:nvPr/>
        </p:nvSpPr>
        <p:spPr bwMode="auto">
          <a:xfrm>
            <a:off x="3573463" y="3833887"/>
            <a:ext cx="7937" cy="4762"/>
          </a:xfrm>
          <a:custGeom>
            <a:avLst/>
            <a:gdLst>
              <a:gd name="T0" fmla="*/ 0 w 42"/>
              <a:gd name="T1" fmla="*/ 0 h 25"/>
              <a:gd name="T2" fmla="*/ 107993090 w 42"/>
              <a:gd name="T3" fmla="*/ 34541072 h 25"/>
              <a:gd name="T4" fmla="*/ 107993090 w 42"/>
              <a:gd name="T5" fmla="*/ 69118335 h 25"/>
              <a:gd name="T6" fmla="*/ 215950463 w 42"/>
              <a:gd name="T7" fmla="*/ 0 h 25"/>
              <a:gd name="T8" fmla="*/ 283446144 w 42"/>
              <a:gd name="T9" fmla="*/ 69118335 h 25"/>
              <a:gd name="T10" fmla="*/ 141741025 w 42"/>
              <a:gd name="T11" fmla="*/ 172777932 h 25"/>
              <a:gd name="T12" fmla="*/ 0 w 42"/>
              <a:gd name="T13" fmla="*/ 103659406 h 25"/>
              <a:gd name="T14" fmla="*/ 0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25">
                <a:moveTo>
                  <a:pt x="0" y="0"/>
                </a:moveTo>
                <a:cubicBezTo>
                  <a:pt x="6" y="5"/>
                  <a:pt x="11" y="5"/>
                  <a:pt x="16" y="5"/>
                </a:cubicBezTo>
                <a:cubicBezTo>
                  <a:pt x="16" y="5"/>
                  <a:pt x="11" y="5"/>
                  <a:pt x="16" y="10"/>
                </a:cubicBezTo>
                <a:cubicBezTo>
                  <a:pt x="21" y="15"/>
                  <a:pt x="27" y="5"/>
                  <a:pt x="32" y="0"/>
                </a:cubicBezTo>
                <a:cubicBezTo>
                  <a:pt x="32" y="5"/>
                  <a:pt x="37" y="10"/>
                  <a:pt x="42" y="10"/>
                </a:cubicBezTo>
                <a:cubicBezTo>
                  <a:pt x="37" y="15"/>
                  <a:pt x="32" y="25"/>
                  <a:pt x="21" y="25"/>
                </a:cubicBezTo>
                <a:cubicBezTo>
                  <a:pt x="16" y="25"/>
                  <a:pt x="6" y="25"/>
                  <a:pt x="0" y="15"/>
                </a:cubicBezTo>
                <a:cubicBezTo>
                  <a:pt x="0" y="10"/>
                  <a:pt x="0" y="5"/>
                  <a:pt x="0"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3454" name="Freeform 296">
            <a:extLst>
              <a:ext uri="{FF2B5EF4-FFF2-40B4-BE49-F238E27FC236}">
                <a16:creationId xmlns:a16="http://schemas.microsoft.com/office/drawing/2014/main" xmlns="" id="{CF60D3BC-D4F1-4433-9A15-9891D13243EC}"/>
              </a:ext>
            </a:extLst>
          </p:cNvPr>
          <p:cNvSpPr>
            <a:spLocks/>
          </p:cNvSpPr>
          <p:nvPr/>
        </p:nvSpPr>
        <p:spPr bwMode="auto">
          <a:xfrm>
            <a:off x="3597275" y="3821187"/>
            <a:ext cx="6350" cy="4762"/>
          </a:xfrm>
          <a:custGeom>
            <a:avLst/>
            <a:gdLst>
              <a:gd name="T0" fmla="*/ 39101619 w 34"/>
              <a:gd name="T1" fmla="*/ 89835701 h 25"/>
              <a:gd name="T2" fmla="*/ 182393104 w 34"/>
              <a:gd name="T3" fmla="*/ 0 h 25"/>
              <a:gd name="T4" fmla="*/ 221494724 w 34"/>
              <a:gd name="T5" fmla="*/ 34541072 h 25"/>
              <a:gd name="T6" fmla="*/ 78168500 w 34"/>
              <a:gd name="T7" fmla="*/ 172777932 h 25"/>
              <a:gd name="T8" fmla="*/ 0 w 34"/>
              <a:gd name="T9" fmla="*/ 117483112 h 25"/>
              <a:gd name="T10" fmla="*/ 39101619 w 34"/>
              <a:gd name="T11" fmla="*/ 89835701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5">
                <a:moveTo>
                  <a:pt x="6" y="13"/>
                </a:moveTo>
                <a:cubicBezTo>
                  <a:pt x="12" y="9"/>
                  <a:pt x="23" y="5"/>
                  <a:pt x="28" y="0"/>
                </a:cubicBezTo>
                <a:cubicBezTo>
                  <a:pt x="28" y="0"/>
                  <a:pt x="34" y="0"/>
                  <a:pt x="34" y="5"/>
                </a:cubicBezTo>
                <a:cubicBezTo>
                  <a:pt x="28" y="13"/>
                  <a:pt x="23" y="21"/>
                  <a:pt x="12" y="25"/>
                </a:cubicBezTo>
                <a:cubicBezTo>
                  <a:pt x="0" y="17"/>
                  <a:pt x="0" y="17"/>
                  <a:pt x="0" y="17"/>
                </a:cubicBezTo>
                <a:cubicBezTo>
                  <a:pt x="0" y="17"/>
                  <a:pt x="6" y="13"/>
                  <a:pt x="6" y="13"/>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3455" name="Freeform 297">
            <a:extLst>
              <a:ext uri="{FF2B5EF4-FFF2-40B4-BE49-F238E27FC236}">
                <a16:creationId xmlns:a16="http://schemas.microsoft.com/office/drawing/2014/main" xmlns="" id="{2D5041C3-7FD3-41E5-953C-CA77881ABA8D}"/>
              </a:ext>
            </a:extLst>
          </p:cNvPr>
          <p:cNvSpPr>
            <a:spLocks/>
          </p:cNvSpPr>
          <p:nvPr/>
        </p:nvSpPr>
        <p:spPr bwMode="auto">
          <a:xfrm>
            <a:off x="3686175" y="3811662"/>
            <a:ext cx="53975" cy="47625"/>
          </a:xfrm>
          <a:custGeom>
            <a:avLst/>
            <a:gdLst>
              <a:gd name="T0" fmla="*/ 603583543 w 283"/>
              <a:gd name="T1" fmla="*/ 0 h 250"/>
              <a:gd name="T2" fmla="*/ 756216261 w 283"/>
              <a:gd name="T3" fmla="*/ 55306341 h 250"/>
              <a:gd name="T4" fmla="*/ 867235207 w 283"/>
              <a:gd name="T5" fmla="*/ 0 h 250"/>
              <a:gd name="T6" fmla="*/ 1172464404 w 283"/>
              <a:gd name="T7" fmla="*/ 27653171 h 250"/>
              <a:gd name="T8" fmla="*/ 1588748975 w 283"/>
              <a:gd name="T9" fmla="*/ 400971068 h 250"/>
              <a:gd name="T10" fmla="*/ 1554046483 w 283"/>
              <a:gd name="T11" fmla="*/ 463208751 h 250"/>
              <a:gd name="T12" fmla="*/ 1623451467 w 283"/>
              <a:gd name="T13" fmla="*/ 546168263 h 250"/>
              <a:gd name="T14" fmla="*/ 1817698147 w 283"/>
              <a:gd name="T15" fmla="*/ 781220307 h 250"/>
              <a:gd name="T16" fmla="*/ 1963383157 w 283"/>
              <a:gd name="T17" fmla="*/ 836526648 h 250"/>
              <a:gd name="T18" fmla="*/ 1852364401 w 283"/>
              <a:gd name="T19" fmla="*/ 981687648 h 250"/>
              <a:gd name="T20" fmla="*/ 1741381884 w 283"/>
              <a:gd name="T21" fmla="*/ 954034478 h 250"/>
              <a:gd name="T22" fmla="*/ 1554046483 w 283"/>
              <a:gd name="T23" fmla="*/ 981687648 h 250"/>
              <a:gd name="T24" fmla="*/ 1401413766 w 283"/>
              <a:gd name="T25" fmla="*/ 1009340819 h 250"/>
              <a:gd name="T26" fmla="*/ 1512432521 w 283"/>
              <a:gd name="T27" fmla="*/ 1154538014 h 250"/>
              <a:gd name="T28" fmla="*/ 1401413766 w 283"/>
              <a:gd name="T29" fmla="*/ 1182191184 h 250"/>
              <a:gd name="T30" fmla="*/ 1588748975 w 283"/>
              <a:gd name="T31" fmla="*/ 1355005355 h 250"/>
              <a:gd name="T32" fmla="*/ 1699731493 w 283"/>
              <a:gd name="T33" fmla="*/ 1472549570 h 250"/>
              <a:gd name="T34" fmla="*/ 1665065430 w 283"/>
              <a:gd name="T35" fmla="*/ 1610815422 h 250"/>
              <a:gd name="T36" fmla="*/ 1325097312 w 283"/>
              <a:gd name="T37" fmla="*/ 1700670081 h 250"/>
              <a:gd name="T38" fmla="*/ 1207166896 w 283"/>
              <a:gd name="T39" fmla="*/ 1610815422 h 250"/>
              <a:gd name="T40" fmla="*/ 1325097312 w 283"/>
              <a:gd name="T41" fmla="*/ 1555509081 h 250"/>
              <a:gd name="T42" fmla="*/ 1325097312 w 283"/>
              <a:gd name="T43" fmla="*/ 1500202740 h 250"/>
              <a:gd name="T44" fmla="*/ 1401413766 w 283"/>
              <a:gd name="T45" fmla="*/ 1500202740 h 250"/>
              <a:gd name="T46" fmla="*/ 1359799804 w 283"/>
              <a:gd name="T47" fmla="*/ 1437964866 h 250"/>
              <a:gd name="T48" fmla="*/ 1137798340 w 283"/>
              <a:gd name="T49" fmla="*/ 1327352184 h 250"/>
              <a:gd name="T50" fmla="*/ 1061481886 w 283"/>
              <a:gd name="T51" fmla="*/ 1237497525 h 250"/>
              <a:gd name="T52" fmla="*/ 985165432 w 283"/>
              <a:gd name="T53" fmla="*/ 1265150696 h 250"/>
              <a:gd name="T54" fmla="*/ 943551661 w 283"/>
              <a:gd name="T55" fmla="*/ 1209844355 h 250"/>
              <a:gd name="T56" fmla="*/ 908849169 w 283"/>
              <a:gd name="T57" fmla="*/ 1265150696 h 250"/>
              <a:gd name="T58" fmla="*/ 832532715 w 283"/>
              <a:gd name="T59" fmla="*/ 1237497525 h 250"/>
              <a:gd name="T60" fmla="*/ 679899807 w 283"/>
              <a:gd name="T61" fmla="*/ 1437964866 h 250"/>
              <a:gd name="T62" fmla="*/ 568881051 w 283"/>
              <a:gd name="T63" fmla="*/ 1610815422 h 250"/>
              <a:gd name="T64" fmla="*/ 228949171 w 283"/>
              <a:gd name="T65" fmla="*/ 1500202740 h 250"/>
              <a:gd name="T66" fmla="*/ 187335400 w 283"/>
              <a:gd name="T67" fmla="*/ 1355005355 h 250"/>
              <a:gd name="T68" fmla="*/ 305265626 w 283"/>
              <a:gd name="T69" fmla="*/ 1382658525 h 250"/>
              <a:gd name="T70" fmla="*/ 305265626 w 283"/>
              <a:gd name="T71" fmla="*/ 1327352184 h 250"/>
              <a:gd name="T72" fmla="*/ 381582080 w 283"/>
              <a:gd name="T73" fmla="*/ 1327352184 h 250"/>
              <a:gd name="T74" fmla="*/ 416248143 w 283"/>
              <a:gd name="T75" fmla="*/ 1382658525 h 250"/>
              <a:gd name="T76" fmla="*/ 492564597 w 283"/>
              <a:gd name="T77" fmla="*/ 1265150696 h 250"/>
              <a:gd name="T78" fmla="*/ 568881051 w 283"/>
              <a:gd name="T79" fmla="*/ 1126884843 h 250"/>
              <a:gd name="T80" fmla="*/ 492564597 w 283"/>
              <a:gd name="T81" fmla="*/ 1092300330 h 250"/>
              <a:gd name="T82" fmla="*/ 603583543 w 283"/>
              <a:gd name="T83" fmla="*/ 919486160 h 250"/>
              <a:gd name="T84" fmla="*/ 527267089 w 283"/>
              <a:gd name="T85" fmla="*/ 891832989 h 250"/>
              <a:gd name="T86" fmla="*/ 603583543 w 283"/>
              <a:gd name="T87" fmla="*/ 864179819 h 250"/>
              <a:gd name="T88" fmla="*/ 568881051 w 283"/>
              <a:gd name="T89" fmla="*/ 781220307 h 250"/>
              <a:gd name="T90" fmla="*/ 568881051 w 283"/>
              <a:gd name="T91" fmla="*/ 718982433 h 250"/>
              <a:gd name="T92" fmla="*/ 381582080 w 283"/>
              <a:gd name="T93" fmla="*/ 636022922 h 250"/>
              <a:gd name="T94" fmla="*/ 305265626 w 283"/>
              <a:gd name="T95" fmla="*/ 608369751 h 250"/>
              <a:gd name="T96" fmla="*/ 339931689 w 283"/>
              <a:gd name="T97" fmla="*/ 573821433 h 250"/>
              <a:gd name="T98" fmla="*/ 228949171 w 283"/>
              <a:gd name="T99" fmla="*/ 463208751 h 250"/>
              <a:gd name="T100" fmla="*/ 187335400 w 283"/>
              <a:gd name="T101" fmla="*/ 373317897 h 250"/>
              <a:gd name="T102" fmla="*/ 41613962 w 283"/>
              <a:gd name="T103" fmla="*/ 318011556 h 250"/>
              <a:gd name="T104" fmla="*/ 41613962 w 283"/>
              <a:gd name="T105" fmla="*/ 228156897 h 250"/>
              <a:gd name="T106" fmla="*/ 41613962 w 283"/>
              <a:gd name="T107" fmla="*/ 145197386 h 250"/>
              <a:gd name="T108" fmla="*/ 152632908 w 283"/>
              <a:gd name="T109" fmla="*/ 117544215 h 250"/>
              <a:gd name="T110" fmla="*/ 263651663 w 283"/>
              <a:gd name="T111" fmla="*/ 89891045 h 250"/>
              <a:gd name="T112" fmla="*/ 339931689 w 283"/>
              <a:gd name="T113" fmla="*/ 200503727 h 250"/>
              <a:gd name="T114" fmla="*/ 339931689 w 283"/>
              <a:gd name="T115" fmla="*/ 290358386 h 250"/>
              <a:gd name="T116" fmla="*/ 416248143 w 283"/>
              <a:gd name="T117" fmla="*/ 318011556 h 250"/>
              <a:gd name="T118" fmla="*/ 568881051 w 283"/>
              <a:gd name="T119" fmla="*/ 0 h 250"/>
              <a:gd name="T120" fmla="*/ 603583543 w 283"/>
              <a:gd name="T121" fmla="*/ 0 h 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0">
                <a:moveTo>
                  <a:pt x="87" y="0"/>
                </a:moveTo>
                <a:cubicBezTo>
                  <a:pt x="98" y="4"/>
                  <a:pt x="109" y="8"/>
                  <a:pt x="109" y="8"/>
                </a:cubicBezTo>
                <a:cubicBezTo>
                  <a:pt x="109" y="8"/>
                  <a:pt x="115" y="0"/>
                  <a:pt x="125" y="0"/>
                </a:cubicBezTo>
                <a:cubicBezTo>
                  <a:pt x="136" y="0"/>
                  <a:pt x="164" y="4"/>
                  <a:pt x="169" y="4"/>
                </a:cubicBezTo>
                <a:cubicBezTo>
                  <a:pt x="174" y="8"/>
                  <a:pt x="224" y="58"/>
                  <a:pt x="229" y="58"/>
                </a:cubicBezTo>
                <a:cubicBezTo>
                  <a:pt x="229" y="63"/>
                  <a:pt x="224" y="67"/>
                  <a:pt x="224" y="67"/>
                </a:cubicBezTo>
                <a:cubicBezTo>
                  <a:pt x="224" y="67"/>
                  <a:pt x="229" y="67"/>
                  <a:pt x="234" y="79"/>
                </a:cubicBezTo>
                <a:cubicBezTo>
                  <a:pt x="245" y="92"/>
                  <a:pt x="245" y="108"/>
                  <a:pt x="262" y="113"/>
                </a:cubicBezTo>
                <a:cubicBezTo>
                  <a:pt x="273" y="121"/>
                  <a:pt x="283" y="121"/>
                  <a:pt x="283" y="121"/>
                </a:cubicBezTo>
                <a:cubicBezTo>
                  <a:pt x="267" y="142"/>
                  <a:pt x="267" y="142"/>
                  <a:pt x="267" y="142"/>
                </a:cubicBezTo>
                <a:cubicBezTo>
                  <a:pt x="267" y="142"/>
                  <a:pt x="262" y="133"/>
                  <a:pt x="251" y="138"/>
                </a:cubicBezTo>
                <a:cubicBezTo>
                  <a:pt x="240" y="138"/>
                  <a:pt x="229" y="138"/>
                  <a:pt x="224" y="142"/>
                </a:cubicBezTo>
                <a:cubicBezTo>
                  <a:pt x="213" y="146"/>
                  <a:pt x="202" y="146"/>
                  <a:pt x="202" y="146"/>
                </a:cubicBezTo>
                <a:cubicBezTo>
                  <a:pt x="218" y="167"/>
                  <a:pt x="218" y="167"/>
                  <a:pt x="218" y="167"/>
                </a:cubicBezTo>
                <a:cubicBezTo>
                  <a:pt x="218" y="167"/>
                  <a:pt x="202" y="167"/>
                  <a:pt x="202" y="171"/>
                </a:cubicBezTo>
                <a:cubicBezTo>
                  <a:pt x="202" y="179"/>
                  <a:pt x="224" y="192"/>
                  <a:pt x="229" y="196"/>
                </a:cubicBezTo>
                <a:cubicBezTo>
                  <a:pt x="234" y="200"/>
                  <a:pt x="245" y="208"/>
                  <a:pt x="245" y="213"/>
                </a:cubicBezTo>
                <a:cubicBezTo>
                  <a:pt x="251" y="221"/>
                  <a:pt x="245" y="229"/>
                  <a:pt x="240" y="233"/>
                </a:cubicBezTo>
                <a:cubicBezTo>
                  <a:pt x="229" y="238"/>
                  <a:pt x="202" y="250"/>
                  <a:pt x="191" y="246"/>
                </a:cubicBezTo>
                <a:cubicBezTo>
                  <a:pt x="180" y="246"/>
                  <a:pt x="174" y="238"/>
                  <a:pt x="174" y="233"/>
                </a:cubicBezTo>
                <a:cubicBezTo>
                  <a:pt x="180" y="225"/>
                  <a:pt x="191" y="225"/>
                  <a:pt x="191" y="225"/>
                </a:cubicBezTo>
                <a:cubicBezTo>
                  <a:pt x="191" y="225"/>
                  <a:pt x="185" y="221"/>
                  <a:pt x="191" y="217"/>
                </a:cubicBezTo>
                <a:cubicBezTo>
                  <a:pt x="196" y="213"/>
                  <a:pt x="202" y="217"/>
                  <a:pt x="202" y="217"/>
                </a:cubicBezTo>
                <a:cubicBezTo>
                  <a:pt x="202" y="217"/>
                  <a:pt x="207" y="217"/>
                  <a:pt x="196" y="208"/>
                </a:cubicBezTo>
                <a:cubicBezTo>
                  <a:pt x="180" y="204"/>
                  <a:pt x="169" y="200"/>
                  <a:pt x="164" y="192"/>
                </a:cubicBezTo>
                <a:cubicBezTo>
                  <a:pt x="158" y="188"/>
                  <a:pt x="153" y="179"/>
                  <a:pt x="153" y="179"/>
                </a:cubicBezTo>
                <a:cubicBezTo>
                  <a:pt x="142" y="183"/>
                  <a:pt x="142" y="183"/>
                  <a:pt x="142" y="183"/>
                </a:cubicBezTo>
                <a:cubicBezTo>
                  <a:pt x="136" y="175"/>
                  <a:pt x="136" y="175"/>
                  <a:pt x="136" y="175"/>
                </a:cubicBezTo>
                <a:cubicBezTo>
                  <a:pt x="131" y="183"/>
                  <a:pt x="131" y="183"/>
                  <a:pt x="131" y="183"/>
                </a:cubicBezTo>
                <a:cubicBezTo>
                  <a:pt x="120" y="179"/>
                  <a:pt x="120" y="179"/>
                  <a:pt x="120" y="179"/>
                </a:cubicBezTo>
                <a:cubicBezTo>
                  <a:pt x="120" y="179"/>
                  <a:pt x="109" y="200"/>
                  <a:pt x="98" y="208"/>
                </a:cubicBezTo>
                <a:cubicBezTo>
                  <a:pt x="93" y="221"/>
                  <a:pt x="87" y="233"/>
                  <a:pt x="82" y="233"/>
                </a:cubicBezTo>
                <a:cubicBezTo>
                  <a:pt x="76" y="233"/>
                  <a:pt x="33" y="221"/>
                  <a:pt x="33" y="217"/>
                </a:cubicBezTo>
                <a:cubicBezTo>
                  <a:pt x="27" y="208"/>
                  <a:pt x="22" y="200"/>
                  <a:pt x="27" y="196"/>
                </a:cubicBezTo>
                <a:cubicBezTo>
                  <a:pt x="38" y="196"/>
                  <a:pt x="44" y="200"/>
                  <a:pt x="44" y="200"/>
                </a:cubicBezTo>
                <a:cubicBezTo>
                  <a:pt x="44" y="192"/>
                  <a:pt x="44" y="192"/>
                  <a:pt x="44" y="192"/>
                </a:cubicBezTo>
                <a:cubicBezTo>
                  <a:pt x="55" y="192"/>
                  <a:pt x="55" y="192"/>
                  <a:pt x="55" y="192"/>
                </a:cubicBezTo>
                <a:cubicBezTo>
                  <a:pt x="60" y="200"/>
                  <a:pt x="60" y="200"/>
                  <a:pt x="60" y="200"/>
                </a:cubicBezTo>
                <a:cubicBezTo>
                  <a:pt x="60" y="200"/>
                  <a:pt x="60" y="192"/>
                  <a:pt x="71" y="183"/>
                </a:cubicBezTo>
                <a:cubicBezTo>
                  <a:pt x="76" y="175"/>
                  <a:pt x="82" y="163"/>
                  <a:pt x="82" y="163"/>
                </a:cubicBezTo>
                <a:cubicBezTo>
                  <a:pt x="71" y="158"/>
                  <a:pt x="71" y="158"/>
                  <a:pt x="71" y="158"/>
                </a:cubicBezTo>
                <a:cubicBezTo>
                  <a:pt x="87" y="133"/>
                  <a:pt x="87" y="133"/>
                  <a:pt x="87" y="133"/>
                </a:cubicBezTo>
                <a:cubicBezTo>
                  <a:pt x="76" y="129"/>
                  <a:pt x="76" y="129"/>
                  <a:pt x="76" y="129"/>
                </a:cubicBezTo>
                <a:cubicBezTo>
                  <a:pt x="87" y="125"/>
                  <a:pt x="87" y="125"/>
                  <a:pt x="87" y="125"/>
                </a:cubicBezTo>
                <a:cubicBezTo>
                  <a:pt x="87" y="125"/>
                  <a:pt x="82" y="121"/>
                  <a:pt x="82" y="113"/>
                </a:cubicBezTo>
                <a:cubicBezTo>
                  <a:pt x="82" y="104"/>
                  <a:pt x="82" y="104"/>
                  <a:pt x="82" y="104"/>
                </a:cubicBezTo>
                <a:cubicBezTo>
                  <a:pt x="82" y="104"/>
                  <a:pt x="66" y="96"/>
                  <a:pt x="55" y="92"/>
                </a:cubicBezTo>
                <a:cubicBezTo>
                  <a:pt x="49" y="88"/>
                  <a:pt x="44" y="88"/>
                  <a:pt x="44" y="88"/>
                </a:cubicBezTo>
                <a:cubicBezTo>
                  <a:pt x="49" y="83"/>
                  <a:pt x="49" y="83"/>
                  <a:pt x="49" y="83"/>
                </a:cubicBezTo>
                <a:cubicBezTo>
                  <a:pt x="49" y="83"/>
                  <a:pt x="44" y="75"/>
                  <a:pt x="33" y="67"/>
                </a:cubicBezTo>
                <a:cubicBezTo>
                  <a:pt x="27" y="58"/>
                  <a:pt x="27" y="54"/>
                  <a:pt x="27" y="54"/>
                </a:cubicBezTo>
                <a:cubicBezTo>
                  <a:pt x="27" y="54"/>
                  <a:pt x="6" y="54"/>
                  <a:pt x="6" y="46"/>
                </a:cubicBezTo>
                <a:cubicBezTo>
                  <a:pt x="0" y="38"/>
                  <a:pt x="6" y="33"/>
                  <a:pt x="6" y="33"/>
                </a:cubicBezTo>
                <a:cubicBezTo>
                  <a:pt x="6" y="33"/>
                  <a:pt x="0" y="25"/>
                  <a:pt x="6" y="21"/>
                </a:cubicBezTo>
                <a:cubicBezTo>
                  <a:pt x="16" y="17"/>
                  <a:pt x="22" y="17"/>
                  <a:pt x="22" y="17"/>
                </a:cubicBezTo>
                <a:cubicBezTo>
                  <a:pt x="22" y="17"/>
                  <a:pt x="27" y="13"/>
                  <a:pt x="38" y="13"/>
                </a:cubicBezTo>
                <a:cubicBezTo>
                  <a:pt x="49" y="17"/>
                  <a:pt x="55" y="25"/>
                  <a:pt x="49" y="29"/>
                </a:cubicBezTo>
                <a:cubicBezTo>
                  <a:pt x="49" y="38"/>
                  <a:pt x="49" y="42"/>
                  <a:pt x="49" y="42"/>
                </a:cubicBezTo>
                <a:cubicBezTo>
                  <a:pt x="60" y="46"/>
                  <a:pt x="60" y="46"/>
                  <a:pt x="60" y="46"/>
                </a:cubicBezTo>
                <a:cubicBezTo>
                  <a:pt x="82" y="0"/>
                  <a:pt x="82" y="0"/>
                  <a:pt x="82" y="0"/>
                </a:cubicBezTo>
                <a:cubicBezTo>
                  <a:pt x="82" y="0"/>
                  <a:pt x="82" y="0"/>
                  <a:pt x="87"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56" name="Freeform 298">
            <a:extLst>
              <a:ext uri="{FF2B5EF4-FFF2-40B4-BE49-F238E27FC236}">
                <a16:creationId xmlns:a16="http://schemas.microsoft.com/office/drawing/2014/main" xmlns="" id="{F3ED3394-E16E-46CA-A0DD-3CBF0E435CA5}"/>
              </a:ext>
            </a:extLst>
          </p:cNvPr>
          <p:cNvSpPr>
            <a:spLocks/>
          </p:cNvSpPr>
          <p:nvPr/>
        </p:nvSpPr>
        <p:spPr bwMode="auto">
          <a:xfrm>
            <a:off x="3719513" y="3843412"/>
            <a:ext cx="6350" cy="6350"/>
          </a:xfrm>
          <a:custGeom>
            <a:avLst/>
            <a:gdLst>
              <a:gd name="T0" fmla="*/ 78006343 w 41"/>
              <a:gd name="T1" fmla="*/ 0 h 33"/>
              <a:gd name="T2" fmla="*/ 0 w 41"/>
              <a:gd name="T3" fmla="*/ 28510923 h 33"/>
              <a:gd name="T4" fmla="*/ 78006343 w 41"/>
              <a:gd name="T5" fmla="*/ 206611105 h 33"/>
              <a:gd name="T6" fmla="*/ 152318844 w 41"/>
              <a:gd name="T7" fmla="*/ 149626397 h 33"/>
              <a:gd name="T8" fmla="*/ 78006343 w 41"/>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3">
                <a:moveTo>
                  <a:pt x="21" y="0"/>
                </a:moveTo>
                <a:cubicBezTo>
                  <a:pt x="15" y="0"/>
                  <a:pt x="10" y="4"/>
                  <a:pt x="0" y="4"/>
                </a:cubicBezTo>
                <a:cubicBezTo>
                  <a:pt x="5" y="8"/>
                  <a:pt x="21" y="25"/>
                  <a:pt x="21" y="29"/>
                </a:cubicBezTo>
                <a:cubicBezTo>
                  <a:pt x="26" y="33"/>
                  <a:pt x="41" y="21"/>
                  <a:pt x="41" y="21"/>
                </a:cubicBezTo>
                <a:cubicBezTo>
                  <a:pt x="36" y="12"/>
                  <a:pt x="26" y="8"/>
                  <a:pt x="21"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57" name="Freeform 299">
            <a:extLst>
              <a:ext uri="{FF2B5EF4-FFF2-40B4-BE49-F238E27FC236}">
                <a16:creationId xmlns:a16="http://schemas.microsoft.com/office/drawing/2014/main" xmlns="" id="{F5EB90D5-2033-40C1-A954-52669347DCB9}"/>
              </a:ext>
            </a:extLst>
          </p:cNvPr>
          <p:cNvSpPr>
            <a:spLocks/>
          </p:cNvSpPr>
          <p:nvPr/>
        </p:nvSpPr>
        <p:spPr bwMode="auto">
          <a:xfrm>
            <a:off x="3702050" y="3816424"/>
            <a:ext cx="19050" cy="9525"/>
          </a:xfrm>
          <a:custGeom>
            <a:avLst/>
            <a:gdLst>
              <a:gd name="T0" fmla="*/ 656780945 w 100"/>
              <a:gd name="T1" fmla="*/ 93018030 h 58"/>
              <a:gd name="T2" fmla="*/ 587648114 w 100"/>
              <a:gd name="T3" fmla="*/ 93018030 h 58"/>
              <a:gd name="T4" fmla="*/ 511583750 w 100"/>
              <a:gd name="T5" fmla="*/ 93018030 h 58"/>
              <a:gd name="T6" fmla="*/ 442450728 w 100"/>
              <a:gd name="T7" fmla="*/ 57580103 h 58"/>
              <a:gd name="T8" fmla="*/ 331838046 w 100"/>
              <a:gd name="T9" fmla="*/ 0 h 58"/>
              <a:gd name="T10" fmla="*/ 297289728 w 100"/>
              <a:gd name="T11" fmla="*/ 17718963 h 58"/>
              <a:gd name="T12" fmla="*/ 331838046 w 100"/>
              <a:gd name="T13" fmla="*/ 35438091 h 58"/>
              <a:gd name="T14" fmla="*/ 400971068 w 100"/>
              <a:gd name="T15" fmla="*/ 75299066 h 58"/>
              <a:gd name="T16" fmla="*/ 366422750 w 100"/>
              <a:gd name="T17" fmla="*/ 75299066 h 58"/>
              <a:gd name="T18" fmla="*/ 297289728 w 100"/>
              <a:gd name="T19" fmla="*/ 35438091 h 58"/>
              <a:gd name="T20" fmla="*/ 221225364 w 100"/>
              <a:gd name="T21" fmla="*/ 57580103 h 58"/>
              <a:gd name="T22" fmla="*/ 221225364 w 100"/>
              <a:gd name="T23" fmla="*/ 57580103 h 58"/>
              <a:gd name="T24" fmla="*/ 152092533 w 100"/>
              <a:gd name="T25" fmla="*/ 17718963 h 58"/>
              <a:gd name="T26" fmla="*/ 152092533 w 100"/>
              <a:gd name="T27" fmla="*/ 17718963 h 58"/>
              <a:gd name="T28" fmla="*/ 186677046 w 100"/>
              <a:gd name="T29" fmla="*/ 57580103 h 58"/>
              <a:gd name="T30" fmla="*/ 110612682 w 100"/>
              <a:gd name="T31" fmla="*/ 57580103 h 58"/>
              <a:gd name="T32" fmla="*/ 76064364 w 100"/>
              <a:gd name="T33" fmla="*/ 75299066 h 58"/>
              <a:gd name="T34" fmla="*/ 41479851 w 100"/>
              <a:gd name="T35" fmla="*/ 57580103 h 58"/>
              <a:gd name="T36" fmla="*/ 0 w 100"/>
              <a:gd name="T37" fmla="*/ 168317096 h 58"/>
              <a:gd name="T38" fmla="*/ 152092533 w 100"/>
              <a:gd name="T39" fmla="*/ 239166181 h 58"/>
              <a:gd name="T40" fmla="*/ 110612682 w 100"/>
              <a:gd name="T41" fmla="*/ 168317096 h 58"/>
              <a:gd name="T42" fmla="*/ 366422750 w 100"/>
              <a:gd name="T43" fmla="*/ 168317096 h 58"/>
              <a:gd name="T44" fmla="*/ 297289728 w 100"/>
              <a:gd name="T45" fmla="*/ 256885144 h 58"/>
              <a:gd name="T46" fmla="*/ 546168263 w 100"/>
              <a:gd name="T47" fmla="*/ 168317096 h 58"/>
              <a:gd name="T48" fmla="*/ 546168263 w 100"/>
              <a:gd name="T49" fmla="*/ 168317096 h 58"/>
              <a:gd name="T50" fmla="*/ 622196432 w 100"/>
              <a:gd name="T51" fmla="*/ 168317096 h 58"/>
              <a:gd name="T52" fmla="*/ 656780945 w 100"/>
              <a:gd name="T53" fmla="*/ 146148151 h 58"/>
              <a:gd name="T54" fmla="*/ 656780945 w 100"/>
              <a:gd name="T55" fmla="*/ 9301803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58">
                <a:moveTo>
                  <a:pt x="95" y="21"/>
                </a:moveTo>
                <a:cubicBezTo>
                  <a:pt x="95" y="21"/>
                  <a:pt x="90" y="21"/>
                  <a:pt x="85" y="21"/>
                </a:cubicBezTo>
                <a:cubicBezTo>
                  <a:pt x="85" y="21"/>
                  <a:pt x="79" y="29"/>
                  <a:pt x="74" y="21"/>
                </a:cubicBezTo>
                <a:cubicBezTo>
                  <a:pt x="74" y="21"/>
                  <a:pt x="64" y="13"/>
                  <a:pt x="64" y="13"/>
                </a:cubicBezTo>
                <a:cubicBezTo>
                  <a:pt x="58" y="13"/>
                  <a:pt x="53" y="4"/>
                  <a:pt x="48" y="0"/>
                </a:cubicBezTo>
                <a:cubicBezTo>
                  <a:pt x="48" y="4"/>
                  <a:pt x="43" y="4"/>
                  <a:pt x="43" y="4"/>
                </a:cubicBezTo>
                <a:cubicBezTo>
                  <a:pt x="48" y="8"/>
                  <a:pt x="48" y="8"/>
                  <a:pt x="48" y="8"/>
                </a:cubicBezTo>
                <a:cubicBezTo>
                  <a:pt x="53" y="8"/>
                  <a:pt x="58" y="13"/>
                  <a:pt x="58" y="17"/>
                </a:cubicBezTo>
                <a:cubicBezTo>
                  <a:pt x="53" y="17"/>
                  <a:pt x="53" y="17"/>
                  <a:pt x="53" y="17"/>
                </a:cubicBezTo>
                <a:cubicBezTo>
                  <a:pt x="48" y="13"/>
                  <a:pt x="48" y="13"/>
                  <a:pt x="43" y="8"/>
                </a:cubicBezTo>
                <a:cubicBezTo>
                  <a:pt x="37" y="8"/>
                  <a:pt x="37" y="17"/>
                  <a:pt x="32" y="13"/>
                </a:cubicBezTo>
                <a:cubicBezTo>
                  <a:pt x="32" y="13"/>
                  <a:pt x="32" y="13"/>
                  <a:pt x="32" y="13"/>
                </a:cubicBezTo>
                <a:cubicBezTo>
                  <a:pt x="27" y="8"/>
                  <a:pt x="27" y="4"/>
                  <a:pt x="22" y="4"/>
                </a:cubicBezTo>
                <a:cubicBezTo>
                  <a:pt x="22" y="4"/>
                  <a:pt x="22" y="4"/>
                  <a:pt x="22" y="4"/>
                </a:cubicBezTo>
                <a:cubicBezTo>
                  <a:pt x="22" y="8"/>
                  <a:pt x="27" y="8"/>
                  <a:pt x="27" y="13"/>
                </a:cubicBezTo>
                <a:cubicBezTo>
                  <a:pt x="22" y="17"/>
                  <a:pt x="22" y="13"/>
                  <a:pt x="16" y="13"/>
                </a:cubicBezTo>
                <a:cubicBezTo>
                  <a:pt x="16" y="8"/>
                  <a:pt x="11" y="13"/>
                  <a:pt x="11" y="17"/>
                </a:cubicBezTo>
                <a:cubicBezTo>
                  <a:pt x="6" y="17"/>
                  <a:pt x="6" y="13"/>
                  <a:pt x="6" y="13"/>
                </a:cubicBezTo>
                <a:cubicBezTo>
                  <a:pt x="0" y="21"/>
                  <a:pt x="0" y="29"/>
                  <a:pt x="0" y="38"/>
                </a:cubicBezTo>
                <a:cubicBezTo>
                  <a:pt x="6" y="46"/>
                  <a:pt x="11" y="50"/>
                  <a:pt x="22" y="54"/>
                </a:cubicBezTo>
                <a:cubicBezTo>
                  <a:pt x="22" y="50"/>
                  <a:pt x="6" y="42"/>
                  <a:pt x="16" y="38"/>
                </a:cubicBezTo>
                <a:cubicBezTo>
                  <a:pt x="22" y="38"/>
                  <a:pt x="48" y="38"/>
                  <a:pt x="53" y="38"/>
                </a:cubicBezTo>
                <a:cubicBezTo>
                  <a:pt x="53" y="38"/>
                  <a:pt x="43" y="54"/>
                  <a:pt x="43" y="58"/>
                </a:cubicBezTo>
                <a:cubicBezTo>
                  <a:pt x="58" y="54"/>
                  <a:pt x="74" y="54"/>
                  <a:pt x="79" y="38"/>
                </a:cubicBezTo>
                <a:cubicBezTo>
                  <a:pt x="79" y="38"/>
                  <a:pt x="79" y="38"/>
                  <a:pt x="79" y="38"/>
                </a:cubicBezTo>
                <a:cubicBezTo>
                  <a:pt x="85" y="33"/>
                  <a:pt x="85" y="38"/>
                  <a:pt x="90" y="38"/>
                </a:cubicBezTo>
                <a:cubicBezTo>
                  <a:pt x="90" y="38"/>
                  <a:pt x="95" y="38"/>
                  <a:pt x="95" y="33"/>
                </a:cubicBezTo>
                <a:cubicBezTo>
                  <a:pt x="100" y="29"/>
                  <a:pt x="100" y="25"/>
                  <a:pt x="95" y="21"/>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58" name="Freeform 300">
            <a:extLst>
              <a:ext uri="{FF2B5EF4-FFF2-40B4-BE49-F238E27FC236}">
                <a16:creationId xmlns:a16="http://schemas.microsoft.com/office/drawing/2014/main" xmlns="" id="{E0F5E069-9CDD-47B8-BC50-56D44F69A005}"/>
              </a:ext>
            </a:extLst>
          </p:cNvPr>
          <p:cNvSpPr>
            <a:spLocks/>
          </p:cNvSpPr>
          <p:nvPr/>
        </p:nvSpPr>
        <p:spPr bwMode="auto">
          <a:xfrm>
            <a:off x="3711575" y="3829124"/>
            <a:ext cx="3175" cy="4763"/>
          </a:xfrm>
          <a:custGeom>
            <a:avLst/>
            <a:gdLst>
              <a:gd name="T0" fmla="*/ 58634966 w 17"/>
              <a:gd name="T1" fmla="*/ 0 h 25"/>
              <a:gd name="T2" fmla="*/ 32578862 w 17"/>
              <a:gd name="T3" fmla="*/ 55317863 h 25"/>
              <a:gd name="T4" fmla="*/ 58634966 w 17"/>
              <a:gd name="T5" fmla="*/ 82976985 h 25"/>
              <a:gd name="T6" fmla="*/ 32578862 w 17"/>
              <a:gd name="T7" fmla="*/ 145227871 h 25"/>
              <a:gd name="T8" fmla="*/ 58634966 w 17"/>
              <a:gd name="T9" fmla="*/ 172886802 h 25"/>
              <a:gd name="T10" fmla="*/ 110747362 w 17"/>
              <a:gd name="T11" fmla="*/ 110635917 h 25"/>
              <a:gd name="T12" fmla="*/ 110747362 w 17"/>
              <a:gd name="T13" fmla="*/ 55317863 h 25"/>
              <a:gd name="T14" fmla="*/ 58634966 w 17"/>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9" y="0"/>
                </a:moveTo>
                <a:cubicBezTo>
                  <a:pt x="9" y="0"/>
                  <a:pt x="0" y="0"/>
                  <a:pt x="5" y="8"/>
                </a:cubicBezTo>
                <a:cubicBezTo>
                  <a:pt x="5" y="8"/>
                  <a:pt x="9" y="8"/>
                  <a:pt x="9" y="12"/>
                </a:cubicBezTo>
                <a:cubicBezTo>
                  <a:pt x="9" y="12"/>
                  <a:pt x="5" y="16"/>
                  <a:pt x="5" y="21"/>
                </a:cubicBezTo>
                <a:cubicBezTo>
                  <a:pt x="5" y="21"/>
                  <a:pt x="5" y="25"/>
                  <a:pt x="9" y="25"/>
                </a:cubicBezTo>
                <a:cubicBezTo>
                  <a:pt x="9" y="21"/>
                  <a:pt x="17" y="25"/>
                  <a:pt x="17" y="16"/>
                </a:cubicBezTo>
                <a:cubicBezTo>
                  <a:pt x="17" y="16"/>
                  <a:pt x="17" y="8"/>
                  <a:pt x="17" y="8"/>
                </a:cubicBezTo>
                <a:cubicBezTo>
                  <a:pt x="13" y="4"/>
                  <a:pt x="13" y="4"/>
                  <a:pt x="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59" name="Freeform 301">
            <a:extLst>
              <a:ext uri="{FF2B5EF4-FFF2-40B4-BE49-F238E27FC236}">
                <a16:creationId xmlns:a16="http://schemas.microsoft.com/office/drawing/2014/main" xmlns="" id="{EFB74411-8505-42FA-A326-71BE32980E7B}"/>
              </a:ext>
            </a:extLst>
          </p:cNvPr>
          <p:cNvSpPr>
            <a:spLocks/>
          </p:cNvSpPr>
          <p:nvPr/>
        </p:nvSpPr>
        <p:spPr bwMode="auto">
          <a:xfrm>
            <a:off x="3702050" y="3843412"/>
            <a:ext cx="4763" cy="4762"/>
          </a:xfrm>
          <a:custGeom>
            <a:avLst/>
            <a:gdLst>
              <a:gd name="T0" fmla="*/ 69147519 w 25"/>
              <a:gd name="T1" fmla="*/ 0 h 25"/>
              <a:gd name="T2" fmla="*/ 0 w 25"/>
              <a:gd name="T3" fmla="*/ 124413155 h 25"/>
              <a:gd name="T4" fmla="*/ 103739283 w 25"/>
              <a:gd name="T5" fmla="*/ 172777932 h 25"/>
              <a:gd name="T6" fmla="*/ 172886802 w 25"/>
              <a:gd name="T7" fmla="*/ 20717367 h 25"/>
              <a:gd name="T8" fmla="*/ 69147519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0" y="0"/>
                </a:moveTo>
                <a:cubicBezTo>
                  <a:pt x="10" y="3"/>
                  <a:pt x="0" y="18"/>
                  <a:pt x="0" y="18"/>
                </a:cubicBezTo>
                <a:cubicBezTo>
                  <a:pt x="5" y="21"/>
                  <a:pt x="10" y="21"/>
                  <a:pt x="15" y="25"/>
                </a:cubicBezTo>
                <a:cubicBezTo>
                  <a:pt x="20" y="18"/>
                  <a:pt x="25" y="3"/>
                  <a:pt x="25" y="3"/>
                </a:cubicBezTo>
                <a:lnTo>
                  <a:pt x="10" y="0"/>
                </a:lnTo>
                <a:close/>
              </a:path>
            </a:pathLst>
          </a:custGeom>
          <a:solidFill>
            <a:srgbClr val="FCE2C3"/>
          </a:solidFill>
          <a:ln w="0">
            <a:solidFill>
              <a:srgbClr val="000000"/>
            </a:solidFill>
            <a:prstDash val="solid"/>
            <a:round/>
            <a:headEnd/>
            <a:tailEnd/>
          </a:ln>
        </p:spPr>
        <p:txBody>
          <a:bodyPr/>
          <a:lstStyle/>
          <a:p>
            <a:endParaRPr lang="ja-JP" altLang="en-US"/>
          </a:p>
        </p:txBody>
      </p:sp>
      <p:sp>
        <p:nvSpPr>
          <p:cNvPr id="13460" name="Freeform 302">
            <a:extLst>
              <a:ext uri="{FF2B5EF4-FFF2-40B4-BE49-F238E27FC236}">
                <a16:creationId xmlns:a16="http://schemas.microsoft.com/office/drawing/2014/main" xmlns="" id="{3985686C-9CF8-4C6C-8A9D-A0AF8D49BEE4}"/>
              </a:ext>
            </a:extLst>
          </p:cNvPr>
          <p:cNvSpPr>
            <a:spLocks/>
          </p:cNvSpPr>
          <p:nvPr/>
        </p:nvSpPr>
        <p:spPr bwMode="auto">
          <a:xfrm>
            <a:off x="3687763" y="3814837"/>
            <a:ext cx="7937" cy="6350"/>
          </a:xfrm>
          <a:custGeom>
            <a:avLst/>
            <a:gdLst>
              <a:gd name="T0" fmla="*/ 356178011 w 34"/>
              <a:gd name="T1" fmla="*/ 0 h 33"/>
              <a:gd name="T2" fmla="*/ 292582565 w 34"/>
              <a:gd name="T3" fmla="*/ 64130959 h 33"/>
              <a:gd name="T4" fmla="*/ 292582565 w 34"/>
              <a:gd name="T5" fmla="*/ 135371032 h 33"/>
              <a:gd name="T6" fmla="*/ 216289786 w 34"/>
              <a:gd name="T7" fmla="*/ 135371032 h 33"/>
              <a:gd name="T8" fmla="*/ 216289786 w 34"/>
              <a:gd name="T9" fmla="*/ 64130959 h 33"/>
              <a:gd name="T10" fmla="*/ 152639949 w 34"/>
              <a:gd name="T11" fmla="*/ 35620036 h 33"/>
              <a:gd name="T12" fmla="*/ 76347170 w 34"/>
              <a:gd name="T13" fmla="*/ 35620036 h 33"/>
              <a:gd name="T14" fmla="*/ 152639949 w 34"/>
              <a:gd name="T15" fmla="*/ 99750995 h 33"/>
              <a:gd name="T16" fmla="*/ 76347170 w 34"/>
              <a:gd name="T17" fmla="*/ 135371032 h 33"/>
              <a:gd name="T18" fmla="*/ 0 w 34"/>
              <a:gd name="T19" fmla="*/ 135371032 h 33"/>
              <a:gd name="T20" fmla="*/ 76347170 w 34"/>
              <a:gd name="T21" fmla="*/ 199501991 h 33"/>
              <a:gd name="T22" fmla="*/ 292582565 w 34"/>
              <a:gd name="T23" fmla="*/ 235122027 h 33"/>
              <a:gd name="T24" fmla="*/ 432525181 w 34"/>
              <a:gd name="T25" fmla="*/ 135371032 h 33"/>
              <a:gd name="T26" fmla="*/ 356178011 w 34"/>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3">
                <a:moveTo>
                  <a:pt x="28" y="0"/>
                </a:moveTo>
                <a:cubicBezTo>
                  <a:pt x="23" y="5"/>
                  <a:pt x="28" y="5"/>
                  <a:pt x="23" y="9"/>
                </a:cubicBezTo>
                <a:cubicBezTo>
                  <a:pt x="28" y="14"/>
                  <a:pt x="23" y="14"/>
                  <a:pt x="23" y="19"/>
                </a:cubicBezTo>
                <a:cubicBezTo>
                  <a:pt x="17" y="19"/>
                  <a:pt x="17" y="19"/>
                  <a:pt x="17" y="19"/>
                </a:cubicBezTo>
                <a:cubicBezTo>
                  <a:pt x="12" y="14"/>
                  <a:pt x="23" y="14"/>
                  <a:pt x="17" y="9"/>
                </a:cubicBezTo>
                <a:cubicBezTo>
                  <a:pt x="17" y="5"/>
                  <a:pt x="12" y="5"/>
                  <a:pt x="12" y="5"/>
                </a:cubicBezTo>
                <a:cubicBezTo>
                  <a:pt x="6" y="5"/>
                  <a:pt x="6" y="5"/>
                  <a:pt x="6" y="5"/>
                </a:cubicBezTo>
                <a:cubicBezTo>
                  <a:pt x="6" y="9"/>
                  <a:pt x="6" y="9"/>
                  <a:pt x="12" y="14"/>
                </a:cubicBezTo>
                <a:cubicBezTo>
                  <a:pt x="12" y="14"/>
                  <a:pt x="6" y="14"/>
                  <a:pt x="6" y="19"/>
                </a:cubicBezTo>
                <a:cubicBezTo>
                  <a:pt x="6" y="19"/>
                  <a:pt x="0" y="19"/>
                  <a:pt x="0" y="19"/>
                </a:cubicBezTo>
                <a:cubicBezTo>
                  <a:pt x="0" y="24"/>
                  <a:pt x="6" y="24"/>
                  <a:pt x="6" y="28"/>
                </a:cubicBezTo>
                <a:cubicBezTo>
                  <a:pt x="12" y="28"/>
                  <a:pt x="17" y="28"/>
                  <a:pt x="23" y="33"/>
                </a:cubicBezTo>
                <a:cubicBezTo>
                  <a:pt x="23" y="28"/>
                  <a:pt x="34" y="24"/>
                  <a:pt x="34" y="19"/>
                </a:cubicBezTo>
                <a:cubicBezTo>
                  <a:pt x="34" y="14"/>
                  <a:pt x="34" y="5"/>
                  <a:pt x="28"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61" name="Freeform 303">
            <a:extLst>
              <a:ext uri="{FF2B5EF4-FFF2-40B4-BE49-F238E27FC236}">
                <a16:creationId xmlns:a16="http://schemas.microsoft.com/office/drawing/2014/main" xmlns="" id="{1B7D7C95-32CF-4203-AEEC-3348E3FD933D}"/>
              </a:ext>
            </a:extLst>
          </p:cNvPr>
          <p:cNvSpPr>
            <a:spLocks/>
          </p:cNvSpPr>
          <p:nvPr/>
        </p:nvSpPr>
        <p:spPr bwMode="auto">
          <a:xfrm>
            <a:off x="3724275" y="3848174"/>
            <a:ext cx="4763" cy="1588"/>
          </a:xfrm>
          <a:custGeom>
            <a:avLst/>
            <a:gdLst>
              <a:gd name="T0" fmla="*/ 103739283 w 25"/>
              <a:gd name="T1" fmla="*/ 0 h 16"/>
              <a:gd name="T2" fmla="*/ 0 w 25"/>
              <a:gd name="T3" fmla="*/ 7821396 h 16"/>
              <a:gd name="T4" fmla="*/ 69147519 w 25"/>
              <a:gd name="T5" fmla="*/ 15642693 h 16"/>
              <a:gd name="T6" fmla="*/ 138294848 w 25"/>
              <a:gd name="T7" fmla="*/ 7821396 h 16"/>
              <a:gd name="T8" fmla="*/ 103739283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5" y="0"/>
                </a:moveTo>
                <a:cubicBezTo>
                  <a:pt x="10" y="0"/>
                  <a:pt x="0" y="8"/>
                  <a:pt x="0" y="8"/>
                </a:cubicBezTo>
                <a:cubicBezTo>
                  <a:pt x="5" y="12"/>
                  <a:pt x="10" y="12"/>
                  <a:pt x="10" y="16"/>
                </a:cubicBezTo>
                <a:cubicBezTo>
                  <a:pt x="15" y="12"/>
                  <a:pt x="25" y="12"/>
                  <a:pt x="20" y="8"/>
                </a:cubicBezTo>
                <a:lnTo>
                  <a:pt x="15" y="0"/>
                </a:lnTo>
                <a:close/>
              </a:path>
            </a:pathLst>
          </a:custGeom>
          <a:solidFill>
            <a:srgbClr val="D3D3D4"/>
          </a:solidFill>
          <a:ln w="0">
            <a:solidFill>
              <a:srgbClr val="000000"/>
            </a:solidFill>
            <a:prstDash val="solid"/>
            <a:round/>
            <a:headEnd/>
            <a:tailEnd/>
          </a:ln>
        </p:spPr>
        <p:txBody>
          <a:bodyPr/>
          <a:lstStyle/>
          <a:p>
            <a:endParaRPr lang="ja-JP" altLang="en-US"/>
          </a:p>
        </p:txBody>
      </p:sp>
      <p:sp>
        <p:nvSpPr>
          <p:cNvPr id="13462" name="Freeform 304">
            <a:extLst>
              <a:ext uri="{FF2B5EF4-FFF2-40B4-BE49-F238E27FC236}">
                <a16:creationId xmlns:a16="http://schemas.microsoft.com/office/drawing/2014/main" xmlns="" id="{EBC4960A-DC32-4EF1-B5A4-7AE0A37AD4FC}"/>
              </a:ext>
            </a:extLst>
          </p:cNvPr>
          <p:cNvSpPr>
            <a:spLocks/>
          </p:cNvSpPr>
          <p:nvPr/>
        </p:nvSpPr>
        <p:spPr bwMode="auto">
          <a:xfrm>
            <a:off x="3700463" y="3811662"/>
            <a:ext cx="25400" cy="9525"/>
          </a:xfrm>
          <a:custGeom>
            <a:avLst/>
            <a:gdLst>
              <a:gd name="T0" fmla="*/ 724892401 w 141"/>
              <a:gd name="T1" fmla="*/ 214330217 h 50"/>
              <a:gd name="T2" fmla="*/ 561209037 w 141"/>
              <a:gd name="T3" fmla="*/ 27653171 h 50"/>
              <a:gd name="T4" fmla="*/ 397525852 w 141"/>
              <a:gd name="T5" fmla="*/ 0 h 50"/>
              <a:gd name="T6" fmla="*/ 298128087 w 141"/>
              <a:gd name="T7" fmla="*/ 0 h 50"/>
              <a:gd name="T8" fmla="*/ 228001389 w 141"/>
              <a:gd name="T9" fmla="*/ 55306341 h 50"/>
              <a:gd name="T10" fmla="*/ 163683184 w 141"/>
              <a:gd name="T11" fmla="*/ 27653171 h 50"/>
              <a:gd name="T12" fmla="*/ 128603623 w 141"/>
              <a:gd name="T13" fmla="*/ 27653171 h 50"/>
              <a:gd name="T14" fmla="*/ 0 w 141"/>
              <a:gd name="T15" fmla="*/ 269636558 h 50"/>
              <a:gd name="T16" fmla="*/ 29238462 w 141"/>
              <a:gd name="T17" fmla="*/ 297289728 h 50"/>
              <a:gd name="T18" fmla="*/ 29238462 w 141"/>
              <a:gd name="T19" fmla="*/ 269636558 h 50"/>
              <a:gd name="T20" fmla="*/ 29238462 w 141"/>
              <a:gd name="T21" fmla="*/ 214330217 h 50"/>
              <a:gd name="T22" fmla="*/ 64318024 w 141"/>
              <a:gd name="T23" fmla="*/ 165919023 h 50"/>
              <a:gd name="T24" fmla="*/ 99365160 w 141"/>
              <a:gd name="T25" fmla="*/ 165919023 h 50"/>
              <a:gd name="T26" fmla="*/ 128603623 w 141"/>
              <a:gd name="T27" fmla="*/ 165919023 h 50"/>
              <a:gd name="T28" fmla="*/ 163683184 w 141"/>
              <a:gd name="T29" fmla="*/ 110612682 h 50"/>
              <a:gd name="T30" fmla="*/ 298128087 w 141"/>
              <a:gd name="T31" fmla="*/ 165919023 h 50"/>
              <a:gd name="T32" fmla="*/ 362446111 w 141"/>
              <a:gd name="T33" fmla="*/ 110612682 h 50"/>
              <a:gd name="T34" fmla="*/ 561209037 w 141"/>
              <a:gd name="T35" fmla="*/ 241983387 h 50"/>
              <a:gd name="T36" fmla="*/ 660574197 w 141"/>
              <a:gd name="T37" fmla="*/ 241983387 h 50"/>
              <a:gd name="T38" fmla="*/ 660574197 w 141"/>
              <a:gd name="T39" fmla="*/ 241983387 h 50"/>
              <a:gd name="T40" fmla="*/ 724892401 w 141"/>
              <a:gd name="T41" fmla="*/ 269636558 h 50"/>
              <a:gd name="T42" fmla="*/ 724892401 w 141"/>
              <a:gd name="T43" fmla="*/ 324942899 h 50"/>
              <a:gd name="T44" fmla="*/ 724892401 w 141"/>
              <a:gd name="T45" fmla="*/ 324942899 h 50"/>
              <a:gd name="T46" fmla="*/ 724892401 w 141"/>
              <a:gd name="T47" fmla="*/ 345664727 h 50"/>
              <a:gd name="T48" fmla="*/ 824257562 w 141"/>
              <a:gd name="T49" fmla="*/ 324942899 h 50"/>
              <a:gd name="T50" fmla="*/ 724892401 w 141"/>
              <a:gd name="T51" fmla="*/ 21433021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1" h="50">
                <a:moveTo>
                  <a:pt x="124" y="31"/>
                </a:moveTo>
                <a:cubicBezTo>
                  <a:pt x="113" y="20"/>
                  <a:pt x="107" y="12"/>
                  <a:pt x="96" y="4"/>
                </a:cubicBezTo>
                <a:cubicBezTo>
                  <a:pt x="85" y="0"/>
                  <a:pt x="73" y="0"/>
                  <a:pt x="68" y="0"/>
                </a:cubicBezTo>
                <a:cubicBezTo>
                  <a:pt x="62" y="0"/>
                  <a:pt x="56" y="0"/>
                  <a:pt x="51" y="0"/>
                </a:cubicBezTo>
                <a:cubicBezTo>
                  <a:pt x="45" y="4"/>
                  <a:pt x="45" y="8"/>
                  <a:pt x="39" y="8"/>
                </a:cubicBezTo>
                <a:cubicBezTo>
                  <a:pt x="28" y="4"/>
                  <a:pt x="28" y="4"/>
                  <a:pt x="28" y="4"/>
                </a:cubicBezTo>
                <a:cubicBezTo>
                  <a:pt x="22" y="4"/>
                  <a:pt x="22" y="4"/>
                  <a:pt x="22" y="4"/>
                </a:cubicBezTo>
                <a:cubicBezTo>
                  <a:pt x="11" y="16"/>
                  <a:pt x="5" y="27"/>
                  <a:pt x="0" y="39"/>
                </a:cubicBezTo>
                <a:cubicBezTo>
                  <a:pt x="5" y="43"/>
                  <a:pt x="5" y="43"/>
                  <a:pt x="5" y="43"/>
                </a:cubicBezTo>
                <a:cubicBezTo>
                  <a:pt x="5" y="43"/>
                  <a:pt x="5" y="39"/>
                  <a:pt x="5" y="39"/>
                </a:cubicBezTo>
                <a:cubicBezTo>
                  <a:pt x="5" y="39"/>
                  <a:pt x="5" y="35"/>
                  <a:pt x="5" y="31"/>
                </a:cubicBezTo>
                <a:cubicBezTo>
                  <a:pt x="11" y="31"/>
                  <a:pt x="11" y="27"/>
                  <a:pt x="11" y="24"/>
                </a:cubicBezTo>
                <a:cubicBezTo>
                  <a:pt x="11" y="24"/>
                  <a:pt x="17" y="20"/>
                  <a:pt x="17" y="24"/>
                </a:cubicBezTo>
                <a:cubicBezTo>
                  <a:pt x="22" y="24"/>
                  <a:pt x="22" y="24"/>
                  <a:pt x="22" y="24"/>
                </a:cubicBezTo>
                <a:cubicBezTo>
                  <a:pt x="22" y="24"/>
                  <a:pt x="22" y="16"/>
                  <a:pt x="28" y="16"/>
                </a:cubicBezTo>
                <a:cubicBezTo>
                  <a:pt x="39" y="16"/>
                  <a:pt x="39" y="20"/>
                  <a:pt x="51" y="24"/>
                </a:cubicBezTo>
                <a:cubicBezTo>
                  <a:pt x="51" y="20"/>
                  <a:pt x="56" y="12"/>
                  <a:pt x="62" y="16"/>
                </a:cubicBezTo>
                <a:cubicBezTo>
                  <a:pt x="73" y="20"/>
                  <a:pt x="85" y="27"/>
                  <a:pt x="96" y="35"/>
                </a:cubicBezTo>
                <a:cubicBezTo>
                  <a:pt x="102" y="31"/>
                  <a:pt x="107" y="31"/>
                  <a:pt x="113" y="35"/>
                </a:cubicBezTo>
                <a:cubicBezTo>
                  <a:pt x="113" y="35"/>
                  <a:pt x="113" y="35"/>
                  <a:pt x="113" y="35"/>
                </a:cubicBezTo>
                <a:cubicBezTo>
                  <a:pt x="119" y="35"/>
                  <a:pt x="124" y="39"/>
                  <a:pt x="124" y="39"/>
                </a:cubicBezTo>
                <a:cubicBezTo>
                  <a:pt x="124" y="43"/>
                  <a:pt x="124" y="43"/>
                  <a:pt x="124" y="47"/>
                </a:cubicBezTo>
                <a:cubicBezTo>
                  <a:pt x="124" y="47"/>
                  <a:pt x="124" y="47"/>
                  <a:pt x="124" y="47"/>
                </a:cubicBezTo>
                <a:cubicBezTo>
                  <a:pt x="124" y="50"/>
                  <a:pt x="124" y="50"/>
                  <a:pt x="124" y="50"/>
                </a:cubicBezTo>
                <a:cubicBezTo>
                  <a:pt x="130" y="50"/>
                  <a:pt x="136" y="50"/>
                  <a:pt x="141" y="47"/>
                </a:cubicBezTo>
                <a:cubicBezTo>
                  <a:pt x="136" y="39"/>
                  <a:pt x="130" y="35"/>
                  <a:pt x="124" y="31"/>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463" name="Freeform 305">
            <a:extLst>
              <a:ext uri="{FF2B5EF4-FFF2-40B4-BE49-F238E27FC236}">
                <a16:creationId xmlns:a16="http://schemas.microsoft.com/office/drawing/2014/main" xmlns="" id="{01B2ECCE-6C21-479B-94FD-433DAA7AB49E}"/>
              </a:ext>
            </a:extLst>
          </p:cNvPr>
          <p:cNvSpPr>
            <a:spLocks/>
          </p:cNvSpPr>
          <p:nvPr/>
        </p:nvSpPr>
        <p:spPr bwMode="auto">
          <a:xfrm>
            <a:off x="3724275" y="3833887"/>
            <a:ext cx="9525" cy="1587"/>
          </a:xfrm>
          <a:custGeom>
            <a:avLst/>
            <a:gdLst>
              <a:gd name="T0" fmla="*/ 361565371 w 42"/>
              <a:gd name="T1" fmla="*/ 0 h 16"/>
              <a:gd name="T2" fmla="*/ 128322161 w 42"/>
              <a:gd name="T3" fmla="*/ 2931784 h 16"/>
              <a:gd name="T4" fmla="*/ 128322161 w 42"/>
              <a:gd name="T5" fmla="*/ 12681419 h 16"/>
              <a:gd name="T6" fmla="*/ 128322161 w 42"/>
              <a:gd name="T7" fmla="*/ 15613204 h 16"/>
              <a:gd name="T8" fmla="*/ 489887532 w 42"/>
              <a:gd name="T9" fmla="*/ 9759455 h 16"/>
              <a:gd name="T10" fmla="*/ 361565371 w 4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6">
                <a:moveTo>
                  <a:pt x="31" y="0"/>
                </a:moveTo>
                <a:cubicBezTo>
                  <a:pt x="26" y="3"/>
                  <a:pt x="16" y="3"/>
                  <a:pt x="11" y="3"/>
                </a:cubicBezTo>
                <a:cubicBezTo>
                  <a:pt x="0" y="6"/>
                  <a:pt x="11" y="13"/>
                  <a:pt x="11" y="13"/>
                </a:cubicBezTo>
                <a:cubicBezTo>
                  <a:pt x="11" y="16"/>
                  <a:pt x="11" y="16"/>
                  <a:pt x="11" y="16"/>
                </a:cubicBezTo>
                <a:cubicBezTo>
                  <a:pt x="21" y="13"/>
                  <a:pt x="31" y="13"/>
                  <a:pt x="42" y="10"/>
                </a:cubicBezTo>
                <a:cubicBezTo>
                  <a:pt x="37" y="6"/>
                  <a:pt x="37" y="3"/>
                  <a:pt x="31"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464" name="Freeform 306">
            <a:extLst>
              <a:ext uri="{FF2B5EF4-FFF2-40B4-BE49-F238E27FC236}">
                <a16:creationId xmlns:a16="http://schemas.microsoft.com/office/drawing/2014/main" xmlns="" id="{12997B33-9703-48D0-A73C-18BC5AA02304}"/>
              </a:ext>
            </a:extLst>
          </p:cNvPr>
          <p:cNvSpPr>
            <a:spLocks/>
          </p:cNvSpPr>
          <p:nvPr/>
        </p:nvSpPr>
        <p:spPr bwMode="auto">
          <a:xfrm>
            <a:off x="3724275" y="3830712"/>
            <a:ext cx="6350" cy="3175"/>
          </a:xfrm>
          <a:custGeom>
            <a:avLst/>
            <a:gdLst>
              <a:gd name="T0" fmla="*/ 192355739 w 33"/>
              <a:gd name="T1" fmla="*/ 0 h 9"/>
              <a:gd name="T2" fmla="*/ 142480145 w 33"/>
              <a:gd name="T3" fmla="*/ 0 h 9"/>
              <a:gd name="T4" fmla="*/ 142480145 w 33"/>
              <a:gd name="T5" fmla="*/ 0 h 9"/>
              <a:gd name="T6" fmla="*/ 0 w 33"/>
              <a:gd name="T7" fmla="*/ 219533611 h 9"/>
              <a:gd name="T8" fmla="*/ 49875402 w 33"/>
              <a:gd name="T9" fmla="*/ 395135453 h 9"/>
              <a:gd name="T10" fmla="*/ 235122027 w 33"/>
              <a:gd name="T11" fmla="*/ 219533611 h 9"/>
              <a:gd name="T12" fmla="*/ 192355739 w 3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9">
                <a:moveTo>
                  <a:pt x="27" y="0"/>
                </a:moveTo>
                <a:cubicBezTo>
                  <a:pt x="20" y="0"/>
                  <a:pt x="20" y="0"/>
                  <a:pt x="20" y="0"/>
                </a:cubicBezTo>
                <a:cubicBezTo>
                  <a:pt x="20" y="0"/>
                  <a:pt x="20" y="0"/>
                  <a:pt x="20" y="0"/>
                </a:cubicBezTo>
                <a:cubicBezTo>
                  <a:pt x="13" y="0"/>
                  <a:pt x="7" y="5"/>
                  <a:pt x="0" y="5"/>
                </a:cubicBezTo>
                <a:cubicBezTo>
                  <a:pt x="7" y="9"/>
                  <a:pt x="7" y="9"/>
                  <a:pt x="7" y="9"/>
                </a:cubicBezTo>
                <a:cubicBezTo>
                  <a:pt x="13" y="9"/>
                  <a:pt x="20" y="5"/>
                  <a:pt x="33" y="5"/>
                </a:cubicBezTo>
                <a:cubicBezTo>
                  <a:pt x="33" y="0"/>
                  <a:pt x="27" y="0"/>
                  <a:pt x="27"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465" name="Freeform 307">
            <a:extLst>
              <a:ext uri="{FF2B5EF4-FFF2-40B4-BE49-F238E27FC236}">
                <a16:creationId xmlns:a16="http://schemas.microsoft.com/office/drawing/2014/main" xmlns="" id="{9360B70D-74B0-4A43-B4C3-7C363A9260DB}"/>
              </a:ext>
            </a:extLst>
          </p:cNvPr>
          <p:cNvSpPr>
            <a:spLocks/>
          </p:cNvSpPr>
          <p:nvPr/>
        </p:nvSpPr>
        <p:spPr bwMode="auto">
          <a:xfrm>
            <a:off x="3724275" y="3825949"/>
            <a:ext cx="4763" cy="4763"/>
          </a:xfrm>
          <a:custGeom>
            <a:avLst/>
            <a:gdLst>
              <a:gd name="T0" fmla="*/ 103739283 w 25"/>
              <a:gd name="T1" fmla="*/ 0 h 17"/>
              <a:gd name="T2" fmla="*/ 0 w 25"/>
              <a:gd name="T3" fmla="*/ 109976829 h 17"/>
              <a:gd name="T4" fmla="*/ 34591954 w 25"/>
              <a:gd name="T5" fmla="*/ 197974095 h 17"/>
              <a:gd name="T6" fmla="*/ 69147519 w 25"/>
              <a:gd name="T7" fmla="*/ 373890177 h 17"/>
              <a:gd name="T8" fmla="*/ 172886802 w 25"/>
              <a:gd name="T9" fmla="*/ 285892911 h 17"/>
              <a:gd name="T10" fmla="*/ 103739283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15" y="0"/>
                </a:moveTo>
                <a:cubicBezTo>
                  <a:pt x="10" y="0"/>
                  <a:pt x="5" y="5"/>
                  <a:pt x="0" y="5"/>
                </a:cubicBezTo>
                <a:cubicBezTo>
                  <a:pt x="0" y="5"/>
                  <a:pt x="5" y="9"/>
                  <a:pt x="5" y="9"/>
                </a:cubicBezTo>
                <a:cubicBezTo>
                  <a:pt x="10" y="17"/>
                  <a:pt x="10" y="17"/>
                  <a:pt x="10" y="17"/>
                </a:cubicBezTo>
                <a:cubicBezTo>
                  <a:pt x="25" y="13"/>
                  <a:pt x="25" y="13"/>
                  <a:pt x="25" y="13"/>
                </a:cubicBezTo>
                <a:cubicBezTo>
                  <a:pt x="20" y="9"/>
                  <a:pt x="20" y="5"/>
                  <a:pt x="15"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466" name="Freeform 308">
            <a:extLst>
              <a:ext uri="{FF2B5EF4-FFF2-40B4-BE49-F238E27FC236}">
                <a16:creationId xmlns:a16="http://schemas.microsoft.com/office/drawing/2014/main" xmlns="" id="{F7E7013A-8F96-43EB-BFD9-3E0A9014F648}"/>
              </a:ext>
            </a:extLst>
          </p:cNvPr>
          <p:cNvSpPr>
            <a:spLocks/>
          </p:cNvSpPr>
          <p:nvPr/>
        </p:nvSpPr>
        <p:spPr bwMode="auto">
          <a:xfrm>
            <a:off x="3719513" y="3825949"/>
            <a:ext cx="6350" cy="1588"/>
          </a:xfrm>
          <a:custGeom>
            <a:avLst/>
            <a:gdLst>
              <a:gd name="T0" fmla="*/ 0 w 33"/>
              <a:gd name="T1" fmla="*/ 23483741 h 8"/>
              <a:gd name="T2" fmla="*/ 0 w 33"/>
              <a:gd name="T3" fmla="*/ 23483741 h 8"/>
              <a:gd name="T4" fmla="*/ 121115667 w 33"/>
              <a:gd name="T5" fmla="*/ 62570773 h 8"/>
              <a:gd name="T6" fmla="*/ 235122027 w 33"/>
              <a:gd name="T7" fmla="*/ 46928179 h 8"/>
              <a:gd name="T8" fmla="*/ 0 w 33"/>
              <a:gd name="T9" fmla="*/ 2348374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8">
                <a:moveTo>
                  <a:pt x="0" y="3"/>
                </a:moveTo>
                <a:cubicBezTo>
                  <a:pt x="0" y="3"/>
                  <a:pt x="0" y="3"/>
                  <a:pt x="0" y="3"/>
                </a:cubicBezTo>
                <a:cubicBezTo>
                  <a:pt x="6" y="6"/>
                  <a:pt x="17" y="6"/>
                  <a:pt x="17" y="8"/>
                </a:cubicBezTo>
                <a:cubicBezTo>
                  <a:pt x="22" y="8"/>
                  <a:pt x="28" y="6"/>
                  <a:pt x="33" y="6"/>
                </a:cubicBezTo>
                <a:cubicBezTo>
                  <a:pt x="22" y="0"/>
                  <a:pt x="11" y="0"/>
                  <a:pt x="0" y="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467" name="Freeform 309">
            <a:extLst>
              <a:ext uri="{FF2B5EF4-FFF2-40B4-BE49-F238E27FC236}">
                <a16:creationId xmlns:a16="http://schemas.microsoft.com/office/drawing/2014/main" xmlns="" id="{DCBD476F-4CE5-4C38-A568-F5C377A21D20}"/>
              </a:ext>
            </a:extLst>
          </p:cNvPr>
          <p:cNvSpPr>
            <a:spLocks/>
          </p:cNvSpPr>
          <p:nvPr/>
        </p:nvSpPr>
        <p:spPr bwMode="auto">
          <a:xfrm>
            <a:off x="3711575" y="3835474"/>
            <a:ext cx="12700" cy="7938"/>
          </a:xfrm>
          <a:custGeom>
            <a:avLst/>
            <a:gdLst>
              <a:gd name="T0" fmla="*/ 306483413 w 67"/>
              <a:gd name="T1" fmla="*/ 0 h 34"/>
              <a:gd name="T2" fmla="*/ 190680833 w 67"/>
              <a:gd name="T3" fmla="*/ 0 h 34"/>
              <a:gd name="T4" fmla="*/ 0 w 67"/>
              <a:gd name="T5" fmla="*/ 63611396 h 34"/>
              <a:gd name="T6" fmla="*/ 81740801 w 67"/>
              <a:gd name="T7" fmla="*/ 432688706 h 34"/>
              <a:gd name="T8" fmla="*/ 456311569 w 67"/>
              <a:gd name="T9" fmla="*/ 318166247 h 34"/>
              <a:gd name="T10" fmla="*/ 306483413 w 67"/>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4">
                <a:moveTo>
                  <a:pt x="45" y="0"/>
                </a:moveTo>
                <a:cubicBezTo>
                  <a:pt x="39" y="0"/>
                  <a:pt x="34" y="0"/>
                  <a:pt x="28" y="0"/>
                </a:cubicBezTo>
                <a:cubicBezTo>
                  <a:pt x="17" y="5"/>
                  <a:pt x="12" y="5"/>
                  <a:pt x="0" y="5"/>
                </a:cubicBezTo>
                <a:cubicBezTo>
                  <a:pt x="0" y="13"/>
                  <a:pt x="0" y="25"/>
                  <a:pt x="12" y="34"/>
                </a:cubicBezTo>
                <a:cubicBezTo>
                  <a:pt x="23" y="34"/>
                  <a:pt x="67" y="25"/>
                  <a:pt x="67" y="25"/>
                </a:cubicBezTo>
                <a:cubicBezTo>
                  <a:pt x="67" y="21"/>
                  <a:pt x="45" y="0"/>
                  <a:pt x="45" y="0"/>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3468" name="Freeform 310">
            <a:extLst>
              <a:ext uri="{FF2B5EF4-FFF2-40B4-BE49-F238E27FC236}">
                <a16:creationId xmlns:a16="http://schemas.microsoft.com/office/drawing/2014/main" xmlns="" id="{A85D5620-6598-49AD-A646-860768E96C63}"/>
              </a:ext>
            </a:extLst>
          </p:cNvPr>
          <p:cNvSpPr>
            <a:spLocks/>
          </p:cNvSpPr>
          <p:nvPr/>
        </p:nvSpPr>
        <p:spPr bwMode="auto">
          <a:xfrm>
            <a:off x="3702050" y="3835474"/>
            <a:ext cx="9525" cy="9525"/>
          </a:xfrm>
          <a:custGeom>
            <a:avLst/>
            <a:gdLst>
              <a:gd name="T0" fmla="*/ 262705215 w 50"/>
              <a:gd name="T1" fmla="*/ 326591613 h 42"/>
              <a:gd name="T2" fmla="*/ 221225364 w 50"/>
              <a:gd name="T3" fmla="*/ 58323616 h 42"/>
              <a:gd name="T4" fmla="*/ 89891045 w 50"/>
              <a:gd name="T5" fmla="*/ 0 h 42"/>
              <a:gd name="T6" fmla="*/ 0 w 50"/>
              <a:gd name="T7" fmla="*/ 221619536 h 42"/>
              <a:gd name="T8" fmla="*/ 262705215 w 50"/>
              <a:gd name="T9" fmla="*/ 443238845 h 42"/>
              <a:gd name="T10" fmla="*/ 345664727 w 50"/>
              <a:gd name="T11" fmla="*/ 443238845 h 42"/>
              <a:gd name="T12" fmla="*/ 345664727 w 50"/>
              <a:gd name="T13" fmla="*/ 326591613 h 42"/>
              <a:gd name="T14" fmla="*/ 262705215 w 50"/>
              <a:gd name="T15" fmla="*/ 32659161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2">
                <a:moveTo>
                  <a:pt x="38" y="28"/>
                </a:moveTo>
                <a:cubicBezTo>
                  <a:pt x="32" y="24"/>
                  <a:pt x="32" y="5"/>
                  <a:pt x="32" y="5"/>
                </a:cubicBezTo>
                <a:cubicBezTo>
                  <a:pt x="25" y="0"/>
                  <a:pt x="19" y="0"/>
                  <a:pt x="13" y="0"/>
                </a:cubicBezTo>
                <a:cubicBezTo>
                  <a:pt x="7" y="5"/>
                  <a:pt x="7" y="14"/>
                  <a:pt x="0" y="19"/>
                </a:cubicBezTo>
                <a:cubicBezTo>
                  <a:pt x="7" y="28"/>
                  <a:pt x="25" y="28"/>
                  <a:pt x="38" y="38"/>
                </a:cubicBezTo>
                <a:cubicBezTo>
                  <a:pt x="44" y="38"/>
                  <a:pt x="50" y="42"/>
                  <a:pt x="50" y="38"/>
                </a:cubicBezTo>
                <a:cubicBezTo>
                  <a:pt x="50" y="33"/>
                  <a:pt x="50" y="33"/>
                  <a:pt x="50" y="28"/>
                </a:cubicBezTo>
                <a:cubicBezTo>
                  <a:pt x="50" y="28"/>
                  <a:pt x="38" y="28"/>
                  <a:pt x="38" y="28"/>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3469" name="Freeform 311">
            <a:extLst>
              <a:ext uri="{FF2B5EF4-FFF2-40B4-BE49-F238E27FC236}">
                <a16:creationId xmlns:a16="http://schemas.microsoft.com/office/drawing/2014/main" xmlns="" id="{B3C0001A-AE96-48E3-AA8A-F89010B3838B}"/>
              </a:ext>
            </a:extLst>
          </p:cNvPr>
          <p:cNvSpPr>
            <a:spLocks/>
          </p:cNvSpPr>
          <p:nvPr/>
        </p:nvSpPr>
        <p:spPr bwMode="auto">
          <a:xfrm>
            <a:off x="3709988" y="3838649"/>
            <a:ext cx="1587" cy="1588"/>
          </a:xfrm>
          <a:custGeom>
            <a:avLst/>
            <a:gdLst>
              <a:gd name="T0" fmla="*/ 15613204 w 16"/>
              <a:gd name="T1" fmla="*/ 7821396 h 16"/>
              <a:gd name="T2" fmla="*/ 7811512 w 16"/>
              <a:gd name="T3" fmla="*/ 0 h 16"/>
              <a:gd name="T4" fmla="*/ 0 w 16"/>
              <a:gd name="T5" fmla="*/ 0 h 16"/>
              <a:gd name="T6" fmla="*/ 7811512 w 16"/>
              <a:gd name="T7" fmla="*/ 15642693 h 16"/>
              <a:gd name="T8" fmla="*/ 15613204 w 16"/>
              <a:gd name="T9" fmla="*/ 15642693 h 16"/>
              <a:gd name="T10" fmla="*/ 15613204 w 16"/>
              <a:gd name="T11" fmla="*/ 7821396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6">
                <a:moveTo>
                  <a:pt x="16" y="8"/>
                </a:moveTo>
                <a:cubicBezTo>
                  <a:pt x="8" y="4"/>
                  <a:pt x="16" y="0"/>
                  <a:pt x="8" y="0"/>
                </a:cubicBezTo>
                <a:cubicBezTo>
                  <a:pt x="0" y="0"/>
                  <a:pt x="0" y="0"/>
                  <a:pt x="0" y="0"/>
                </a:cubicBezTo>
                <a:cubicBezTo>
                  <a:pt x="8" y="16"/>
                  <a:pt x="8" y="16"/>
                  <a:pt x="8" y="16"/>
                </a:cubicBezTo>
                <a:cubicBezTo>
                  <a:pt x="8" y="16"/>
                  <a:pt x="16" y="16"/>
                  <a:pt x="16" y="16"/>
                </a:cubicBezTo>
                <a:cubicBezTo>
                  <a:pt x="16" y="12"/>
                  <a:pt x="16" y="8"/>
                  <a:pt x="16" y="8"/>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3470" name="Freeform 312">
            <a:extLst>
              <a:ext uri="{FF2B5EF4-FFF2-40B4-BE49-F238E27FC236}">
                <a16:creationId xmlns:a16="http://schemas.microsoft.com/office/drawing/2014/main" xmlns="" id="{9C124FB3-CCA4-41EA-828C-A0FA2D1BF9E9}"/>
              </a:ext>
            </a:extLst>
          </p:cNvPr>
          <p:cNvSpPr>
            <a:spLocks/>
          </p:cNvSpPr>
          <p:nvPr/>
        </p:nvSpPr>
        <p:spPr bwMode="auto">
          <a:xfrm>
            <a:off x="3705225" y="3824362"/>
            <a:ext cx="4763" cy="1587"/>
          </a:xfrm>
          <a:custGeom>
            <a:avLst/>
            <a:gdLst>
              <a:gd name="T0" fmla="*/ 0 w 25"/>
              <a:gd name="T1" fmla="*/ 0 h 16"/>
              <a:gd name="T2" fmla="*/ 89909817 w 25"/>
              <a:gd name="T3" fmla="*/ 15613204 h 16"/>
              <a:gd name="T4" fmla="*/ 172886802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0" y="0"/>
                </a:moveTo>
                <a:cubicBezTo>
                  <a:pt x="0" y="4"/>
                  <a:pt x="6" y="12"/>
                  <a:pt x="13" y="16"/>
                </a:cubicBezTo>
                <a:cubicBezTo>
                  <a:pt x="13" y="16"/>
                  <a:pt x="25" y="4"/>
                  <a:pt x="25" y="0"/>
                </a:cubicBezTo>
                <a:cubicBezTo>
                  <a:pt x="19" y="0"/>
                  <a:pt x="0" y="0"/>
                  <a:pt x="0" y="0"/>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3471" name="Freeform 313">
            <a:extLst>
              <a:ext uri="{FF2B5EF4-FFF2-40B4-BE49-F238E27FC236}">
                <a16:creationId xmlns:a16="http://schemas.microsoft.com/office/drawing/2014/main" xmlns="" id="{A6C24E6D-54D9-4FCB-8F42-CECC33C4830D}"/>
              </a:ext>
            </a:extLst>
          </p:cNvPr>
          <p:cNvSpPr>
            <a:spLocks/>
          </p:cNvSpPr>
          <p:nvPr/>
        </p:nvSpPr>
        <p:spPr bwMode="auto">
          <a:xfrm>
            <a:off x="3719513" y="3821187"/>
            <a:ext cx="1587" cy="1587"/>
          </a:xfrm>
          <a:custGeom>
            <a:avLst/>
            <a:gdLst>
              <a:gd name="T0" fmla="*/ 10733476 w 16"/>
              <a:gd name="T1" fmla="*/ 0 h 8"/>
              <a:gd name="T2" fmla="*/ 0 w 16"/>
              <a:gd name="T3" fmla="*/ 31246046 h 8"/>
              <a:gd name="T4" fmla="*/ 4879727 w 16"/>
              <a:gd name="T5" fmla="*/ 62452616 h 8"/>
              <a:gd name="T6" fmla="*/ 15613204 w 16"/>
              <a:gd name="T7" fmla="*/ 31246046 h 8"/>
              <a:gd name="T8" fmla="*/ 10733476 w 1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1" y="0"/>
                </a:moveTo>
                <a:cubicBezTo>
                  <a:pt x="5" y="0"/>
                  <a:pt x="5" y="4"/>
                  <a:pt x="0" y="4"/>
                </a:cubicBezTo>
                <a:cubicBezTo>
                  <a:pt x="5" y="8"/>
                  <a:pt x="5" y="8"/>
                  <a:pt x="5" y="8"/>
                </a:cubicBezTo>
                <a:cubicBezTo>
                  <a:pt x="11" y="8"/>
                  <a:pt x="11" y="4"/>
                  <a:pt x="16" y="4"/>
                </a:cubicBezTo>
                <a:cubicBezTo>
                  <a:pt x="16" y="0"/>
                  <a:pt x="11" y="0"/>
                  <a:pt x="11"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72" name="Freeform 314">
            <a:extLst>
              <a:ext uri="{FF2B5EF4-FFF2-40B4-BE49-F238E27FC236}">
                <a16:creationId xmlns:a16="http://schemas.microsoft.com/office/drawing/2014/main" xmlns="" id="{35C44F20-BE96-47BD-889D-25872E4E5CFC}"/>
              </a:ext>
            </a:extLst>
          </p:cNvPr>
          <p:cNvSpPr>
            <a:spLocks/>
          </p:cNvSpPr>
          <p:nvPr/>
        </p:nvSpPr>
        <p:spPr bwMode="auto">
          <a:xfrm>
            <a:off x="3709988" y="3819599"/>
            <a:ext cx="1587" cy="1588"/>
          </a:xfrm>
          <a:custGeom>
            <a:avLst/>
            <a:gdLst>
              <a:gd name="T0" fmla="*/ 10733476 w 16"/>
              <a:gd name="T1" fmla="*/ 0 h 16"/>
              <a:gd name="T2" fmla="*/ 4879727 w 16"/>
              <a:gd name="T3" fmla="*/ 4885879 h 16"/>
              <a:gd name="T4" fmla="*/ 0 w 16"/>
              <a:gd name="T5" fmla="*/ 10756814 h 16"/>
              <a:gd name="T6" fmla="*/ 4879727 w 16"/>
              <a:gd name="T7" fmla="*/ 15642693 h 16"/>
              <a:gd name="T8" fmla="*/ 10733476 w 16"/>
              <a:gd name="T9" fmla="*/ 10756814 h 16"/>
              <a:gd name="T10" fmla="*/ 10733476 w 16"/>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6">
                <a:moveTo>
                  <a:pt x="11" y="0"/>
                </a:moveTo>
                <a:cubicBezTo>
                  <a:pt x="5" y="0"/>
                  <a:pt x="5" y="0"/>
                  <a:pt x="5" y="5"/>
                </a:cubicBezTo>
                <a:cubicBezTo>
                  <a:pt x="0" y="5"/>
                  <a:pt x="0" y="11"/>
                  <a:pt x="0" y="11"/>
                </a:cubicBezTo>
                <a:cubicBezTo>
                  <a:pt x="5" y="16"/>
                  <a:pt x="5" y="16"/>
                  <a:pt x="5" y="16"/>
                </a:cubicBezTo>
                <a:cubicBezTo>
                  <a:pt x="11" y="16"/>
                  <a:pt x="11" y="16"/>
                  <a:pt x="11" y="11"/>
                </a:cubicBezTo>
                <a:cubicBezTo>
                  <a:pt x="16" y="11"/>
                  <a:pt x="16" y="5"/>
                  <a:pt x="11"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73" name="Freeform 315">
            <a:extLst>
              <a:ext uri="{FF2B5EF4-FFF2-40B4-BE49-F238E27FC236}">
                <a16:creationId xmlns:a16="http://schemas.microsoft.com/office/drawing/2014/main" xmlns="" id="{ECB4C64D-E92F-4E96-BFAC-EBF5F15E1CB7}"/>
              </a:ext>
            </a:extLst>
          </p:cNvPr>
          <p:cNvSpPr>
            <a:spLocks/>
          </p:cNvSpPr>
          <p:nvPr/>
        </p:nvSpPr>
        <p:spPr bwMode="auto">
          <a:xfrm>
            <a:off x="3705225" y="3819599"/>
            <a:ext cx="1588" cy="1588"/>
          </a:xfrm>
          <a:custGeom>
            <a:avLst/>
            <a:gdLst>
              <a:gd name="T0" fmla="*/ 10756814 w 16"/>
              <a:gd name="T1" fmla="*/ 0 h 16"/>
              <a:gd name="T2" fmla="*/ 0 w 16"/>
              <a:gd name="T3" fmla="*/ 4885879 h 16"/>
              <a:gd name="T4" fmla="*/ 4885879 w 16"/>
              <a:gd name="T5" fmla="*/ 15642693 h 16"/>
              <a:gd name="T6" fmla="*/ 10756814 w 16"/>
              <a:gd name="T7" fmla="*/ 15642693 h 16"/>
              <a:gd name="T8" fmla="*/ 10756814 w 16"/>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0"/>
                </a:moveTo>
                <a:cubicBezTo>
                  <a:pt x="5" y="0"/>
                  <a:pt x="5" y="5"/>
                  <a:pt x="0" y="5"/>
                </a:cubicBezTo>
                <a:cubicBezTo>
                  <a:pt x="0" y="11"/>
                  <a:pt x="0" y="16"/>
                  <a:pt x="5" y="16"/>
                </a:cubicBezTo>
                <a:cubicBezTo>
                  <a:pt x="11" y="16"/>
                  <a:pt x="11" y="16"/>
                  <a:pt x="11" y="16"/>
                </a:cubicBezTo>
                <a:cubicBezTo>
                  <a:pt x="16" y="11"/>
                  <a:pt x="16" y="5"/>
                  <a:pt x="11"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74" name="Freeform 316">
            <a:extLst>
              <a:ext uri="{FF2B5EF4-FFF2-40B4-BE49-F238E27FC236}">
                <a16:creationId xmlns:a16="http://schemas.microsoft.com/office/drawing/2014/main" xmlns="" id="{834E7B9E-E65E-449B-82DC-891C1432AD57}"/>
              </a:ext>
            </a:extLst>
          </p:cNvPr>
          <p:cNvSpPr>
            <a:spLocks/>
          </p:cNvSpPr>
          <p:nvPr/>
        </p:nvSpPr>
        <p:spPr bwMode="auto">
          <a:xfrm>
            <a:off x="3721100" y="3824362"/>
            <a:ext cx="17463" cy="11112"/>
          </a:xfrm>
          <a:custGeom>
            <a:avLst/>
            <a:gdLst>
              <a:gd name="T0" fmla="*/ 655898222 w 84"/>
              <a:gd name="T1" fmla="*/ 351599773 h 58"/>
              <a:gd name="T2" fmla="*/ 521139993 w 84"/>
              <a:gd name="T3" fmla="*/ 274261786 h 58"/>
              <a:gd name="T4" fmla="*/ 242590799 w 84"/>
              <a:gd name="T5" fmla="*/ 28116234 h 58"/>
              <a:gd name="T6" fmla="*/ 188696031 w 84"/>
              <a:gd name="T7" fmla="*/ 0 h 58"/>
              <a:gd name="T8" fmla="*/ 0 w 84"/>
              <a:gd name="T9" fmla="*/ 28116234 h 58"/>
              <a:gd name="T10" fmla="*/ 242590799 w 84"/>
              <a:gd name="T11" fmla="*/ 56269252 h 58"/>
              <a:gd name="T12" fmla="*/ 377392061 w 84"/>
              <a:gd name="T13" fmla="*/ 161723473 h 58"/>
              <a:gd name="T14" fmla="*/ 566045058 w 84"/>
              <a:gd name="T15" fmla="*/ 379752792 h 58"/>
              <a:gd name="T16" fmla="*/ 610993157 w 84"/>
              <a:gd name="T17" fmla="*/ 407869025 h 58"/>
              <a:gd name="T18" fmla="*/ 709836024 w 84"/>
              <a:gd name="T19" fmla="*/ 407869025 h 58"/>
              <a:gd name="T20" fmla="*/ 754741089 w 84"/>
              <a:gd name="T21" fmla="*/ 379752792 h 58"/>
              <a:gd name="T22" fmla="*/ 655898222 w 84"/>
              <a:gd name="T23" fmla="*/ 351599773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58">
                <a:moveTo>
                  <a:pt x="73" y="50"/>
                </a:moveTo>
                <a:cubicBezTo>
                  <a:pt x="68" y="50"/>
                  <a:pt x="63" y="43"/>
                  <a:pt x="58" y="39"/>
                </a:cubicBezTo>
                <a:cubicBezTo>
                  <a:pt x="53" y="27"/>
                  <a:pt x="42" y="11"/>
                  <a:pt x="27" y="4"/>
                </a:cubicBezTo>
                <a:cubicBezTo>
                  <a:pt x="27" y="4"/>
                  <a:pt x="21" y="4"/>
                  <a:pt x="21" y="0"/>
                </a:cubicBezTo>
                <a:cubicBezTo>
                  <a:pt x="16" y="0"/>
                  <a:pt x="6" y="4"/>
                  <a:pt x="0" y="4"/>
                </a:cubicBezTo>
                <a:cubicBezTo>
                  <a:pt x="0" y="4"/>
                  <a:pt x="21" y="4"/>
                  <a:pt x="27" y="8"/>
                </a:cubicBezTo>
                <a:cubicBezTo>
                  <a:pt x="37" y="11"/>
                  <a:pt x="42" y="19"/>
                  <a:pt x="42" y="23"/>
                </a:cubicBezTo>
                <a:cubicBezTo>
                  <a:pt x="47" y="31"/>
                  <a:pt x="53" y="43"/>
                  <a:pt x="63" y="54"/>
                </a:cubicBezTo>
                <a:cubicBezTo>
                  <a:pt x="68" y="58"/>
                  <a:pt x="68" y="58"/>
                  <a:pt x="68" y="58"/>
                </a:cubicBezTo>
                <a:cubicBezTo>
                  <a:pt x="79" y="58"/>
                  <a:pt x="79" y="58"/>
                  <a:pt x="79" y="58"/>
                </a:cubicBezTo>
                <a:cubicBezTo>
                  <a:pt x="79" y="58"/>
                  <a:pt x="79" y="58"/>
                  <a:pt x="84" y="54"/>
                </a:cubicBezTo>
                <a:lnTo>
                  <a:pt x="73" y="50"/>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3475" name="Freeform 317">
            <a:extLst>
              <a:ext uri="{FF2B5EF4-FFF2-40B4-BE49-F238E27FC236}">
                <a16:creationId xmlns:a16="http://schemas.microsoft.com/office/drawing/2014/main" xmlns="" id="{D741A983-335C-4275-8189-73798E76AF9F}"/>
              </a:ext>
            </a:extLst>
          </p:cNvPr>
          <p:cNvSpPr>
            <a:spLocks/>
          </p:cNvSpPr>
          <p:nvPr/>
        </p:nvSpPr>
        <p:spPr bwMode="auto">
          <a:xfrm>
            <a:off x="3719513" y="3824362"/>
            <a:ext cx="1587" cy="1587"/>
          </a:xfrm>
          <a:custGeom>
            <a:avLst/>
            <a:gdLst>
              <a:gd name="T0" fmla="*/ 0 w 8"/>
              <a:gd name="T1" fmla="*/ 0 h 8"/>
              <a:gd name="T2" fmla="*/ 0 w 8"/>
              <a:gd name="T3" fmla="*/ 62452616 h 8"/>
              <a:gd name="T4" fmla="*/ 62452616 w 8"/>
              <a:gd name="T5" fmla="*/ 0 h 8"/>
              <a:gd name="T6" fmla="*/ 0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0" y="0"/>
                </a:moveTo>
                <a:cubicBezTo>
                  <a:pt x="0" y="4"/>
                  <a:pt x="0" y="4"/>
                  <a:pt x="0" y="8"/>
                </a:cubicBezTo>
                <a:cubicBezTo>
                  <a:pt x="0" y="8"/>
                  <a:pt x="8" y="0"/>
                  <a:pt x="8" y="0"/>
                </a:cubicBezTo>
                <a:lnTo>
                  <a:pt x="0" y="0"/>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3476" name="Freeform 318">
            <a:extLst>
              <a:ext uri="{FF2B5EF4-FFF2-40B4-BE49-F238E27FC236}">
                <a16:creationId xmlns:a16="http://schemas.microsoft.com/office/drawing/2014/main" xmlns="" id="{3C46A05B-093E-472C-A419-32A95367D1DF}"/>
              </a:ext>
            </a:extLst>
          </p:cNvPr>
          <p:cNvSpPr>
            <a:spLocks/>
          </p:cNvSpPr>
          <p:nvPr/>
        </p:nvSpPr>
        <p:spPr bwMode="auto">
          <a:xfrm>
            <a:off x="3705225" y="3825949"/>
            <a:ext cx="1588" cy="7938"/>
          </a:xfrm>
          <a:custGeom>
            <a:avLst/>
            <a:gdLst>
              <a:gd name="T0" fmla="*/ 31285387 w 8"/>
              <a:gd name="T1" fmla="*/ 0 h 34"/>
              <a:gd name="T2" fmla="*/ 0 w 8"/>
              <a:gd name="T3" fmla="*/ 432688706 h 34"/>
              <a:gd name="T4" fmla="*/ 62570773 w 8"/>
              <a:gd name="T5" fmla="*/ 63611396 h 34"/>
              <a:gd name="T6" fmla="*/ 31285387 w 8"/>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4">
                <a:moveTo>
                  <a:pt x="4" y="0"/>
                </a:moveTo>
                <a:cubicBezTo>
                  <a:pt x="0" y="10"/>
                  <a:pt x="0" y="24"/>
                  <a:pt x="0" y="34"/>
                </a:cubicBezTo>
                <a:cubicBezTo>
                  <a:pt x="4" y="24"/>
                  <a:pt x="8" y="15"/>
                  <a:pt x="8" y="5"/>
                </a:cubicBezTo>
                <a:cubicBezTo>
                  <a:pt x="8" y="0"/>
                  <a:pt x="4" y="5"/>
                  <a:pt x="4" y="0"/>
                </a:cubicBezTo>
              </a:path>
            </a:pathLst>
          </a:custGeom>
          <a:solidFill>
            <a:srgbClr val="EA6172"/>
          </a:solidFill>
          <a:ln w="0">
            <a:solidFill>
              <a:srgbClr val="000000"/>
            </a:solidFill>
            <a:prstDash val="solid"/>
            <a:round/>
            <a:headEnd/>
            <a:tailEnd/>
          </a:ln>
        </p:spPr>
        <p:txBody>
          <a:bodyPr/>
          <a:lstStyle/>
          <a:p>
            <a:endParaRPr lang="ja-JP" altLang="en-US"/>
          </a:p>
        </p:txBody>
      </p:sp>
      <p:sp>
        <p:nvSpPr>
          <p:cNvPr id="13477" name="Freeform 319">
            <a:extLst>
              <a:ext uri="{FF2B5EF4-FFF2-40B4-BE49-F238E27FC236}">
                <a16:creationId xmlns:a16="http://schemas.microsoft.com/office/drawing/2014/main" xmlns="" id="{9970B560-DF2A-4E9F-B0B0-BA64B9585E6E}"/>
              </a:ext>
            </a:extLst>
          </p:cNvPr>
          <p:cNvSpPr>
            <a:spLocks/>
          </p:cNvSpPr>
          <p:nvPr/>
        </p:nvSpPr>
        <p:spPr bwMode="auto">
          <a:xfrm>
            <a:off x="3700463" y="3848174"/>
            <a:ext cx="4762" cy="1588"/>
          </a:xfrm>
          <a:custGeom>
            <a:avLst/>
            <a:gdLst>
              <a:gd name="T0" fmla="*/ 0 w 17"/>
              <a:gd name="T1" fmla="*/ 0 h 16"/>
              <a:gd name="T2" fmla="*/ 0 w 17"/>
              <a:gd name="T3" fmla="*/ 7821396 h 16"/>
              <a:gd name="T4" fmla="*/ 241753294 w 17"/>
              <a:gd name="T5" fmla="*/ 15642693 h 16"/>
              <a:gd name="T6" fmla="*/ 373654532 w 17"/>
              <a:gd name="T7" fmla="*/ 3910649 h 16"/>
              <a:gd name="T8" fmla="*/ 0 w 1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0" y="0"/>
                </a:moveTo>
                <a:cubicBezTo>
                  <a:pt x="0" y="4"/>
                  <a:pt x="0" y="8"/>
                  <a:pt x="0" y="8"/>
                </a:cubicBezTo>
                <a:cubicBezTo>
                  <a:pt x="0" y="12"/>
                  <a:pt x="6" y="12"/>
                  <a:pt x="11" y="16"/>
                </a:cubicBezTo>
                <a:cubicBezTo>
                  <a:pt x="17" y="12"/>
                  <a:pt x="17" y="8"/>
                  <a:pt x="17" y="4"/>
                </a:cubicBezTo>
                <a:cubicBezTo>
                  <a:pt x="11" y="4"/>
                  <a:pt x="6" y="0"/>
                  <a:pt x="0"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3478" name="Freeform 320">
            <a:extLst>
              <a:ext uri="{FF2B5EF4-FFF2-40B4-BE49-F238E27FC236}">
                <a16:creationId xmlns:a16="http://schemas.microsoft.com/office/drawing/2014/main" xmlns="" id="{0A9D1FBD-B20F-4744-BF40-03F102816BE7}"/>
              </a:ext>
            </a:extLst>
          </p:cNvPr>
          <p:cNvSpPr>
            <a:spLocks/>
          </p:cNvSpPr>
          <p:nvPr/>
        </p:nvSpPr>
        <p:spPr bwMode="auto">
          <a:xfrm>
            <a:off x="3714750" y="3825949"/>
            <a:ext cx="9525" cy="4763"/>
          </a:xfrm>
          <a:custGeom>
            <a:avLst/>
            <a:gdLst>
              <a:gd name="T0" fmla="*/ 152092533 w 50"/>
              <a:gd name="T1" fmla="*/ 0 h 25"/>
              <a:gd name="T2" fmla="*/ 76064364 w 50"/>
              <a:gd name="T3" fmla="*/ 0 h 25"/>
              <a:gd name="T4" fmla="*/ 0 w 50"/>
              <a:gd name="T5" fmla="*/ 27658932 h 25"/>
              <a:gd name="T6" fmla="*/ 117544215 w 50"/>
              <a:gd name="T7" fmla="*/ 124465382 h 25"/>
              <a:gd name="T8" fmla="*/ 117544215 w 50"/>
              <a:gd name="T9" fmla="*/ 152124314 h 25"/>
              <a:gd name="T10" fmla="*/ 152092533 w 50"/>
              <a:gd name="T11" fmla="*/ 103739283 h 25"/>
              <a:gd name="T12" fmla="*/ 228156897 w 50"/>
              <a:gd name="T13" fmla="*/ 152124314 h 25"/>
              <a:gd name="T14" fmla="*/ 345664727 w 50"/>
              <a:gd name="T15" fmla="*/ 124465382 h 25"/>
              <a:gd name="T16" fmla="*/ 152092533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22" y="0"/>
                </a:moveTo>
                <a:cubicBezTo>
                  <a:pt x="22" y="0"/>
                  <a:pt x="17" y="0"/>
                  <a:pt x="11" y="0"/>
                </a:cubicBezTo>
                <a:cubicBezTo>
                  <a:pt x="11" y="4"/>
                  <a:pt x="6" y="4"/>
                  <a:pt x="0" y="4"/>
                </a:cubicBezTo>
                <a:cubicBezTo>
                  <a:pt x="6" y="8"/>
                  <a:pt x="11" y="11"/>
                  <a:pt x="17" y="18"/>
                </a:cubicBezTo>
                <a:cubicBezTo>
                  <a:pt x="17" y="18"/>
                  <a:pt x="11" y="22"/>
                  <a:pt x="17" y="22"/>
                </a:cubicBezTo>
                <a:cubicBezTo>
                  <a:pt x="17" y="18"/>
                  <a:pt x="11" y="15"/>
                  <a:pt x="22" y="15"/>
                </a:cubicBezTo>
                <a:cubicBezTo>
                  <a:pt x="28" y="15"/>
                  <a:pt x="22" y="25"/>
                  <a:pt x="33" y="22"/>
                </a:cubicBezTo>
                <a:cubicBezTo>
                  <a:pt x="39" y="22"/>
                  <a:pt x="45" y="22"/>
                  <a:pt x="50" y="18"/>
                </a:cubicBezTo>
                <a:cubicBezTo>
                  <a:pt x="50" y="11"/>
                  <a:pt x="39" y="4"/>
                  <a:pt x="22" y="0"/>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3479" name="Freeform 321">
            <a:extLst>
              <a:ext uri="{FF2B5EF4-FFF2-40B4-BE49-F238E27FC236}">
                <a16:creationId xmlns:a16="http://schemas.microsoft.com/office/drawing/2014/main" xmlns="" id="{125B020B-A75C-44C8-8E65-A62B94FB183F}"/>
              </a:ext>
            </a:extLst>
          </p:cNvPr>
          <p:cNvSpPr>
            <a:spLocks/>
          </p:cNvSpPr>
          <p:nvPr/>
        </p:nvSpPr>
        <p:spPr bwMode="auto">
          <a:xfrm>
            <a:off x="3705225" y="3829124"/>
            <a:ext cx="9525" cy="6350"/>
          </a:xfrm>
          <a:custGeom>
            <a:avLst/>
            <a:gdLst>
              <a:gd name="T0" fmla="*/ 212601120 w 58"/>
              <a:gd name="T1" fmla="*/ 96596510 h 41"/>
              <a:gd name="T2" fmla="*/ 163867115 w 58"/>
              <a:gd name="T3" fmla="*/ 70594344 h 41"/>
              <a:gd name="T4" fmla="*/ 163867115 w 58"/>
              <a:gd name="T5" fmla="*/ 40874176 h 41"/>
              <a:gd name="T6" fmla="*/ 141725103 w 58"/>
              <a:gd name="T7" fmla="*/ 0 h 41"/>
              <a:gd name="T8" fmla="*/ 115160042 w 58"/>
              <a:gd name="T9" fmla="*/ 0 h 41"/>
              <a:gd name="T10" fmla="*/ 70876018 w 58"/>
              <a:gd name="T11" fmla="*/ 14872010 h 41"/>
              <a:gd name="T12" fmla="*/ 0 w 58"/>
              <a:gd name="T13" fmla="*/ 111444513 h 41"/>
              <a:gd name="T14" fmla="*/ 22142012 w 58"/>
              <a:gd name="T15" fmla="*/ 126316678 h 41"/>
              <a:gd name="T16" fmla="*/ 256885144 w 58"/>
              <a:gd name="T17" fmla="*/ 141164682 h 41"/>
              <a:gd name="T18" fmla="*/ 212601120 w 58"/>
              <a:gd name="T19" fmla="*/ 9659651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1">
                <a:moveTo>
                  <a:pt x="48" y="26"/>
                </a:moveTo>
                <a:cubicBezTo>
                  <a:pt x="42" y="26"/>
                  <a:pt x="37" y="26"/>
                  <a:pt x="37" y="19"/>
                </a:cubicBezTo>
                <a:cubicBezTo>
                  <a:pt x="32" y="15"/>
                  <a:pt x="37" y="15"/>
                  <a:pt x="37" y="11"/>
                </a:cubicBezTo>
                <a:cubicBezTo>
                  <a:pt x="32" y="7"/>
                  <a:pt x="32" y="4"/>
                  <a:pt x="32" y="0"/>
                </a:cubicBezTo>
                <a:cubicBezTo>
                  <a:pt x="26" y="0"/>
                  <a:pt x="26" y="0"/>
                  <a:pt x="26" y="0"/>
                </a:cubicBezTo>
                <a:cubicBezTo>
                  <a:pt x="21" y="0"/>
                  <a:pt x="16" y="0"/>
                  <a:pt x="16" y="4"/>
                </a:cubicBezTo>
                <a:cubicBezTo>
                  <a:pt x="16" y="11"/>
                  <a:pt x="10" y="23"/>
                  <a:pt x="0" y="30"/>
                </a:cubicBezTo>
                <a:cubicBezTo>
                  <a:pt x="5" y="34"/>
                  <a:pt x="5" y="34"/>
                  <a:pt x="5" y="34"/>
                </a:cubicBezTo>
                <a:cubicBezTo>
                  <a:pt x="21" y="41"/>
                  <a:pt x="42" y="41"/>
                  <a:pt x="58" y="38"/>
                </a:cubicBezTo>
                <a:cubicBezTo>
                  <a:pt x="58" y="38"/>
                  <a:pt x="53" y="30"/>
                  <a:pt x="48" y="26"/>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3480" name="Freeform 322">
            <a:extLst>
              <a:ext uri="{FF2B5EF4-FFF2-40B4-BE49-F238E27FC236}">
                <a16:creationId xmlns:a16="http://schemas.microsoft.com/office/drawing/2014/main" xmlns="" id="{16AC6897-753E-4D42-81A3-8C3DEBA07442}"/>
              </a:ext>
            </a:extLst>
          </p:cNvPr>
          <p:cNvSpPr>
            <a:spLocks/>
          </p:cNvSpPr>
          <p:nvPr/>
        </p:nvSpPr>
        <p:spPr bwMode="auto">
          <a:xfrm>
            <a:off x="3697288" y="3824362"/>
            <a:ext cx="7937" cy="4762"/>
          </a:xfrm>
          <a:custGeom>
            <a:avLst/>
            <a:gdLst>
              <a:gd name="T0" fmla="*/ 216289786 w 34"/>
              <a:gd name="T1" fmla="*/ 27647410 h 25"/>
              <a:gd name="T2" fmla="*/ 216289786 w 34"/>
              <a:gd name="T3" fmla="*/ 0 h 25"/>
              <a:gd name="T4" fmla="*/ 152639949 w 34"/>
              <a:gd name="T5" fmla="*/ 27647410 h 25"/>
              <a:gd name="T6" fmla="*/ 0 w 34"/>
              <a:gd name="T7" fmla="*/ 82942040 h 25"/>
              <a:gd name="T8" fmla="*/ 356178011 w 34"/>
              <a:gd name="T9" fmla="*/ 172777932 h 25"/>
              <a:gd name="T10" fmla="*/ 432525181 w 34"/>
              <a:gd name="T11" fmla="*/ 82942040 h 25"/>
              <a:gd name="T12" fmla="*/ 216289786 w 34"/>
              <a:gd name="T13" fmla="*/ 2764741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5">
                <a:moveTo>
                  <a:pt x="17" y="4"/>
                </a:moveTo>
                <a:cubicBezTo>
                  <a:pt x="17" y="0"/>
                  <a:pt x="17" y="0"/>
                  <a:pt x="17" y="0"/>
                </a:cubicBezTo>
                <a:cubicBezTo>
                  <a:pt x="12" y="0"/>
                  <a:pt x="12" y="0"/>
                  <a:pt x="12" y="4"/>
                </a:cubicBezTo>
                <a:cubicBezTo>
                  <a:pt x="0" y="12"/>
                  <a:pt x="0" y="12"/>
                  <a:pt x="0" y="12"/>
                </a:cubicBezTo>
                <a:cubicBezTo>
                  <a:pt x="12" y="16"/>
                  <a:pt x="17" y="21"/>
                  <a:pt x="28" y="25"/>
                </a:cubicBezTo>
                <a:cubicBezTo>
                  <a:pt x="28" y="21"/>
                  <a:pt x="28" y="16"/>
                  <a:pt x="34" y="12"/>
                </a:cubicBezTo>
                <a:cubicBezTo>
                  <a:pt x="28" y="8"/>
                  <a:pt x="23" y="8"/>
                  <a:pt x="17" y="4"/>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3481" name="Freeform 323">
            <a:extLst>
              <a:ext uri="{FF2B5EF4-FFF2-40B4-BE49-F238E27FC236}">
                <a16:creationId xmlns:a16="http://schemas.microsoft.com/office/drawing/2014/main" xmlns="" id="{0A4CFFB5-E11C-4BBC-942B-D3E69ACC894E}"/>
              </a:ext>
            </a:extLst>
          </p:cNvPr>
          <p:cNvSpPr>
            <a:spLocks/>
          </p:cNvSpPr>
          <p:nvPr/>
        </p:nvSpPr>
        <p:spPr bwMode="auto">
          <a:xfrm>
            <a:off x="3721100" y="3849762"/>
            <a:ext cx="12700" cy="7937"/>
          </a:xfrm>
          <a:custGeom>
            <a:avLst/>
            <a:gdLst>
              <a:gd name="T0" fmla="*/ 588446751 w 59"/>
              <a:gd name="T1" fmla="*/ 114493559 h 34"/>
              <a:gd name="T2" fmla="*/ 468764964 w 59"/>
              <a:gd name="T3" fmla="*/ 0 h 34"/>
              <a:gd name="T4" fmla="*/ 299227498 w 59"/>
              <a:gd name="T5" fmla="*/ 114493559 h 34"/>
              <a:gd name="T6" fmla="*/ 239363358 w 59"/>
              <a:gd name="T7" fmla="*/ 165391673 h 34"/>
              <a:gd name="T8" fmla="*/ 299227498 w 59"/>
              <a:gd name="T9" fmla="*/ 267133508 h 34"/>
              <a:gd name="T10" fmla="*/ 179545712 w 59"/>
              <a:gd name="T11" fmla="*/ 318031622 h 34"/>
              <a:gd name="T12" fmla="*/ 119681786 w 59"/>
              <a:gd name="T13" fmla="*/ 267133508 h 34"/>
              <a:gd name="T14" fmla="*/ 0 w 59"/>
              <a:gd name="T15" fmla="*/ 318031622 h 34"/>
              <a:gd name="T16" fmla="*/ 59863925 w 59"/>
              <a:gd name="T17" fmla="*/ 381627067 h 34"/>
              <a:gd name="T18" fmla="*/ 588446751 w 59"/>
              <a:gd name="T19" fmla="*/ 11449355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34">
                <a:moveTo>
                  <a:pt x="59" y="9"/>
                </a:moveTo>
                <a:cubicBezTo>
                  <a:pt x="53" y="5"/>
                  <a:pt x="47" y="5"/>
                  <a:pt x="47" y="0"/>
                </a:cubicBezTo>
                <a:cubicBezTo>
                  <a:pt x="30" y="9"/>
                  <a:pt x="30" y="9"/>
                  <a:pt x="30" y="9"/>
                </a:cubicBezTo>
                <a:cubicBezTo>
                  <a:pt x="30" y="13"/>
                  <a:pt x="24" y="13"/>
                  <a:pt x="24" y="13"/>
                </a:cubicBezTo>
                <a:cubicBezTo>
                  <a:pt x="24" y="13"/>
                  <a:pt x="30" y="17"/>
                  <a:pt x="30" y="21"/>
                </a:cubicBezTo>
                <a:cubicBezTo>
                  <a:pt x="30" y="21"/>
                  <a:pt x="24" y="25"/>
                  <a:pt x="18" y="25"/>
                </a:cubicBezTo>
                <a:cubicBezTo>
                  <a:pt x="18" y="25"/>
                  <a:pt x="18" y="21"/>
                  <a:pt x="12" y="21"/>
                </a:cubicBezTo>
                <a:cubicBezTo>
                  <a:pt x="6" y="21"/>
                  <a:pt x="0" y="25"/>
                  <a:pt x="0" y="25"/>
                </a:cubicBezTo>
                <a:cubicBezTo>
                  <a:pt x="0" y="30"/>
                  <a:pt x="0" y="30"/>
                  <a:pt x="6" y="30"/>
                </a:cubicBezTo>
                <a:cubicBezTo>
                  <a:pt x="30" y="34"/>
                  <a:pt x="59" y="17"/>
                  <a:pt x="59" y="9"/>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482" name="Freeform 324">
            <a:extLst>
              <a:ext uri="{FF2B5EF4-FFF2-40B4-BE49-F238E27FC236}">
                <a16:creationId xmlns:a16="http://schemas.microsoft.com/office/drawing/2014/main" xmlns="" id="{389DE2F3-159E-4F45-BCB0-CDF606A4FD51}"/>
              </a:ext>
            </a:extLst>
          </p:cNvPr>
          <p:cNvSpPr>
            <a:spLocks/>
          </p:cNvSpPr>
          <p:nvPr/>
        </p:nvSpPr>
        <p:spPr bwMode="auto">
          <a:xfrm>
            <a:off x="3692525" y="3849762"/>
            <a:ext cx="9525" cy="4762"/>
          </a:xfrm>
          <a:custGeom>
            <a:avLst/>
            <a:gdLst>
              <a:gd name="T0" fmla="*/ 262705215 w 50"/>
              <a:gd name="T1" fmla="*/ 55294820 h 25"/>
              <a:gd name="T2" fmla="*/ 172850556 w 50"/>
              <a:gd name="T3" fmla="*/ 27647410 h 25"/>
              <a:gd name="T4" fmla="*/ 131370705 w 50"/>
              <a:gd name="T5" fmla="*/ 55294820 h 25"/>
              <a:gd name="T6" fmla="*/ 48411194 w 50"/>
              <a:gd name="T7" fmla="*/ 27647410 h 25"/>
              <a:gd name="T8" fmla="*/ 48411194 w 50"/>
              <a:gd name="T9" fmla="*/ 0 h 25"/>
              <a:gd name="T10" fmla="*/ 0 w 50"/>
              <a:gd name="T11" fmla="*/ 0 h 25"/>
              <a:gd name="T12" fmla="*/ 89891045 w 50"/>
              <a:gd name="T13" fmla="*/ 89835701 h 25"/>
              <a:gd name="T14" fmla="*/ 262705215 w 50"/>
              <a:gd name="T15" fmla="*/ 145130522 h 25"/>
              <a:gd name="T16" fmla="*/ 345664727 w 50"/>
              <a:gd name="T17" fmla="*/ 145130522 h 25"/>
              <a:gd name="T18" fmla="*/ 345664727 w 50"/>
              <a:gd name="T19" fmla="*/ 89835701 h 25"/>
              <a:gd name="T20" fmla="*/ 262705215 w 50"/>
              <a:gd name="T21" fmla="*/ 5529482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25">
                <a:moveTo>
                  <a:pt x="38" y="8"/>
                </a:moveTo>
                <a:cubicBezTo>
                  <a:pt x="38" y="8"/>
                  <a:pt x="32" y="4"/>
                  <a:pt x="25" y="4"/>
                </a:cubicBezTo>
                <a:cubicBezTo>
                  <a:pt x="32" y="8"/>
                  <a:pt x="25" y="8"/>
                  <a:pt x="19" y="8"/>
                </a:cubicBezTo>
                <a:cubicBezTo>
                  <a:pt x="19" y="8"/>
                  <a:pt x="13" y="13"/>
                  <a:pt x="7" y="4"/>
                </a:cubicBezTo>
                <a:cubicBezTo>
                  <a:pt x="13" y="4"/>
                  <a:pt x="13" y="4"/>
                  <a:pt x="7" y="0"/>
                </a:cubicBezTo>
                <a:cubicBezTo>
                  <a:pt x="7" y="0"/>
                  <a:pt x="0" y="0"/>
                  <a:pt x="0" y="0"/>
                </a:cubicBezTo>
                <a:cubicBezTo>
                  <a:pt x="0" y="4"/>
                  <a:pt x="0" y="13"/>
                  <a:pt x="13" y="13"/>
                </a:cubicBezTo>
                <a:cubicBezTo>
                  <a:pt x="19" y="17"/>
                  <a:pt x="32" y="17"/>
                  <a:pt x="38" y="21"/>
                </a:cubicBezTo>
                <a:cubicBezTo>
                  <a:pt x="38" y="21"/>
                  <a:pt x="44" y="25"/>
                  <a:pt x="50" y="21"/>
                </a:cubicBezTo>
                <a:cubicBezTo>
                  <a:pt x="50" y="17"/>
                  <a:pt x="50" y="13"/>
                  <a:pt x="50" y="13"/>
                </a:cubicBezTo>
                <a:cubicBezTo>
                  <a:pt x="50" y="8"/>
                  <a:pt x="44" y="13"/>
                  <a:pt x="38" y="8"/>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483" name="Freeform 325">
            <a:extLst>
              <a:ext uri="{FF2B5EF4-FFF2-40B4-BE49-F238E27FC236}">
                <a16:creationId xmlns:a16="http://schemas.microsoft.com/office/drawing/2014/main" xmlns="" id="{4C7E57F2-EB02-41D2-BBF8-1DD5DC5EE141}"/>
              </a:ext>
            </a:extLst>
          </p:cNvPr>
          <p:cNvSpPr>
            <a:spLocks/>
          </p:cNvSpPr>
          <p:nvPr/>
        </p:nvSpPr>
        <p:spPr bwMode="auto">
          <a:xfrm>
            <a:off x="3714750" y="3830712"/>
            <a:ext cx="9525" cy="4762"/>
          </a:xfrm>
          <a:custGeom>
            <a:avLst/>
            <a:gdLst>
              <a:gd name="T0" fmla="*/ 345664727 w 50"/>
              <a:gd name="T1" fmla="*/ 0 h 17"/>
              <a:gd name="T2" fmla="*/ 214330217 w 50"/>
              <a:gd name="T3" fmla="*/ 0 h 17"/>
              <a:gd name="T4" fmla="*/ 214330217 w 50"/>
              <a:gd name="T5" fmla="*/ 109930770 h 17"/>
              <a:gd name="T6" fmla="*/ 41479851 w 50"/>
              <a:gd name="T7" fmla="*/ 0 h 17"/>
              <a:gd name="T8" fmla="*/ 0 w 50"/>
              <a:gd name="T9" fmla="*/ 197812640 h 17"/>
              <a:gd name="T10" fmla="*/ 131370705 w 50"/>
              <a:gd name="T11" fmla="*/ 373654532 h 17"/>
              <a:gd name="T12" fmla="*/ 345664727 w 50"/>
              <a:gd name="T13" fmla="*/ 197812640 h 17"/>
              <a:gd name="T14" fmla="*/ 345664727 w 50"/>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7">
                <a:moveTo>
                  <a:pt x="50" y="0"/>
                </a:moveTo>
                <a:cubicBezTo>
                  <a:pt x="44" y="0"/>
                  <a:pt x="38" y="0"/>
                  <a:pt x="31" y="0"/>
                </a:cubicBezTo>
                <a:cubicBezTo>
                  <a:pt x="31" y="5"/>
                  <a:pt x="31" y="5"/>
                  <a:pt x="31" y="5"/>
                </a:cubicBezTo>
                <a:cubicBezTo>
                  <a:pt x="19" y="9"/>
                  <a:pt x="19" y="0"/>
                  <a:pt x="6" y="0"/>
                </a:cubicBezTo>
                <a:cubicBezTo>
                  <a:pt x="6" y="5"/>
                  <a:pt x="0" y="5"/>
                  <a:pt x="0" y="9"/>
                </a:cubicBezTo>
                <a:cubicBezTo>
                  <a:pt x="0" y="13"/>
                  <a:pt x="6" y="17"/>
                  <a:pt x="19" y="17"/>
                </a:cubicBezTo>
                <a:cubicBezTo>
                  <a:pt x="31" y="17"/>
                  <a:pt x="44" y="17"/>
                  <a:pt x="50" y="9"/>
                </a:cubicBezTo>
                <a:cubicBezTo>
                  <a:pt x="50" y="9"/>
                  <a:pt x="50" y="5"/>
                  <a:pt x="50"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3484" name="Freeform 326">
            <a:extLst>
              <a:ext uri="{FF2B5EF4-FFF2-40B4-BE49-F238E27FC236}">
                <a16:creationId xmlns:a16="http://schemas.microsoft.com/office/drawing/2014/main" xmlns="" id="{F240DBED-3BA9-418E-9B8A-C375A764F990}"/>
              </a:ext>
            </a:extLst>
          </p:cNvPr>
          <p:cNvSpPr>
            <a:spLocks/>
          </p:cNvSpPr>
          <p:nvPr/>
        </p:nvSpPr>
        <p:spPr bwMode="auto">
          <a:xfrm>
            <a:off x="3692525" y="3819599"/>
            <a:ext cx="7938" cy="6350"/>
          </a:xfrm>
          <a:custGeom>
            <a:avLst/>
            <a:gdLst>
              <a:gd name="T0" fmla="*/ 356322111 w 34"/>
              <a:gd name="T1" fmla="*/ 135371032 h 33"/>
              <a:gd name="T2" fmla="*/ 152732957 w 34"/>
              <a:gd name="T3" fmla="*/ 0 h 33"/>
              <a:gd name="T4" fmla="*/ 0 w 34"/>
              <a:gd name="T5" fmla="*/ 64130959 h 33"/>
              <a:gd name="T6" fmla="*/ 356322111 w 34"/>
              <a:gd name="T7" fmla="*/ 235122027 h 33"/>
              <a:gd name="T8" fmla="*/ 432688706 w 34"/>
              <a:gd name="T9" fmla="*/ 170991068 h 33"/>
              <a:gd name="T10" fmla="*/ 356322111 w 34"/>
              <a:gd name="T11" fmla="*/ 135371032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28" y="19"/>
                </a:moveTo>
                <a:cubicBezTo>
                  <a:pt x="28" y="14"/>
                  <a:pt x="17" y="9"/>
                  <a:pt x="12" y="0"/>
                </a:cubicBezTo>
                <a:cubicBezTo>
                  <a:pt x="6" y="5"/>
                  <a:pt x="6" y="5"/>
                  <a:pt x="0" y="9"/>
                </a:cubicBezTo>
                <a:cubicBezTo>
                  <a:pt x="12" y="19"/>
                  <a:pt x="17" y="28"/>
                  <a:pt x="28" y="33"/>
                </a:cubicBezTo>
                <a:cubicBezTo>
                  <a:pt x="34" y="24"/>
                  <a:pt x="34" y="24"/>
                  <a:pt x="34" y="24"/>
                </a:cubicBezTo>
                <a:cubicBezTo>
                  <a:pt x="34" y="24"/>
                  <a:pt x="34" y="19"/>
                  <a:pt x="28" y="19"/>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3485" name="Freeform 327">
            <a:extLst>
              <a:ext uri="{FF2B5EF4-FFF2-40B4-BE49-F238E27FC236}">
                <a16:creationId xmlns:a16="http://schemas.microsoft.com/office/drawing/2014/main" xmlns="" id="{AA1B6B77-F91D-4BE5-B5C2-C878A2FFDB9D}"/>
              </a:ext>
            </a:extLst>
          </p:cNvPr>
          <p:cNvSpPr>
            <a:spLocks noEditPoints="1"/>
          </p:cNvSpPr>
          <p:nvPr/>
        </p:nvSpPr>
        <p:spPr bwMode="auto">
          <a:xfrm>
            <a:off x="3613150" y="3819599"/>
            <a:ext cx="50800" cy="44450"/>
          </a:xfrm>
          <a:custGeom>
            <a:avLst/>
            <a:gdLst>
              <a:gd name="T0" fmla="*/ 188051669 w 266"/>
              <a:gd name="T1" fmla="*/ 1330139875 h 241"/>
              <a:gd name="T2" fmla="*/ 264680032 w 266"/>
              <a:gd name="T3" fmla="*/ 1355245272 h 241"/>
              <a:gd name="T4" fmla="*/ 264680032 w 266"/>
              <a:gd name="T5" fmla="*/ 1305034478 h 241"/>
              <a:gd name="T6" fmla="*/ 341308585 w 266"/>
              <a:gd name="T7" fmla="*/ 1330139875 h 241"/>
              <a:gd name="T8" fmla="*/ 452768177 w 266"/>
              <a:gd name="T9" fmla="*/ 1355245272 h 241"/>
              <a:gd name="T10" fmla="*/ 717448209 w 266"/>
              <a:gd name="T11" fmla="*/ 1355245272 h 241"/>
              <a:gd name="T12" fmla="*/ 870668839 w 266"/>
              <a:gd name="T13" fmla="*/ 1330139875 h 241"/>
              <a:gd name="T14" fmla="*/ 947297202 w 266"/>
              <a:gd name="T15" fmla="*/ 1254857990 h 241"/>
              <a:gd name="T16" fmla="*/ 1100517641 w 266"/>
              <a:gd name="T17" fmla="*/ 1254857990 h 241"/>
              <a:gd name="T18" fmla="*/ 1323437017 w 266"/>
              <a:gd name="T19" fmla="*/ 1411715216 h 241"/>
              <a:gd name="T20" fmla="*/ 1441826226 w 266"/>
              <a:gd name="T21" fmla="*/ 1512102498 h 241"/>
              <a:gd name="T22" fmla="*/ 1817966041 w 266"/>
              <a:gd name="T23" fmla="*/ 1386609819 h 241"/>
              <a:gd name="T24" fmla="*/ 1664745411 w 266"/>
              <a:gd name="T25" fmla="*/ 1279963203 h 241"/>
              <a:gd name="T26" fmla="*/ 1629914371 w 266"/>
              <a:gd name="T27" fmla="*/ 1254857990 h 241"/>
              <a:gd name="T28" fmla="*/ 1588117048 w 266"/>
              <a:gd name="T29" fmla="*/ 1305034478 h 241"/>
              <a:gd name="T30" fmla="*/ 1553285818 w 266"/>
              <a:gd name="T31" fmla="*/ 1254857990 h 241"/>
              <a:gd name="T32" fmla="*/ 1400028902 w 266"/>
              <a:gd name="T33" fmla="*/ 1198387862 h 241"/>
              <a:gd name="T34" fmla="*/ 1365234340 w 266"/>
              <a:gd name="T35" fmla="*/ 1098000765 h 241"/>
              <a:gd name="T36" fmla="*/ 1246808463 w 266"/>
              <a:gd name="T37" fmla="*/ 1041530636 h 241"/>
              <a:gd name="T38" fmla="*/ 1246808463 w 266"/>
              <a:gd name="T39" fmla="*/ 916038142 h 241"/>
              <a:gd name="T40" fmla="*/ 1441826226 w 266"/>
              <a:gd name="T41" fmla="*/ 834462801 h 241"/>
              <a:gd name="T42" fmla="*/ 1288605786 w 266"/>
              <a:gd name="T43" fmla="*/ 602323690 h 241"/>
              <a:gd name="T44" fmla="*/ 1246808463 w 266"/>
              <a:gd name="T45" fmla="*/ 414101733 h 241"/>
              <a:gd name="T46" fmla="*/ 1211977233 w 266"/>
              <a:gd name="T47" fmla="*/ 232139111 h 241"/>
              <a:gd name="T48" fmla="*/ 759245532 w 266"/>
              <a:gd name="T49" fmla="*/ 25105397 h 241"/>
              <a:gd name="T50" fmla="*/ 529360254 w 266"/>
              <a:gd name="T51" fmla="*/ 50210609 h 241"/>
              <a:gd name="T52" fmla="*/ 376139624 w 266"/>
              <a:gd name="T53" fmla="*/ 156857226 h 241"/>
              <a:gd name="T54" fmla="*/ 417937138 w 266"/>
              <a:gd name="T55" fmla="*/ 414101733 h 241"/>
              <a:gd name="T56" fmla="*/ 341308585 w 266"/>
              <a:gd name="T57" fmla="*/ 414101733 h 241"/>
              <a:gd name="T58" fmla="*/ 299511262 w 266"/>
              <a:gd name="T59" fmla="*/ 677639512 h 241"/>
              <a:gd name="T60" fmla="*/ 264680032 w 266"/>
              <a:gd name="T61" fmla="*/ 1041530636 h 241"/>
              <a:gd name="T62" fmla="*/ 417937138 w 266"/>
              <a:gd name="T63" fmla="*/ 1123105977 h 241"/>
              <a:gd name="T64" fmla="*/ 0 w 266"/>
              <a:gd name="T65" fmla="*/ 1305034478 h 241"/>
              <a:gd name="T66" fmla="*/ 529360254 w 266"/>
              <a:gd name="T67" fmla="*/ 1173282649 h 241"/>
              <a:gd name="T68" fmla="*/ 605988617 w 266"/>
              <a:gd name="T69" fmla="*/ 1072895368 h 241"/>
              <a:gd name="T70" fmla="*/ 605988617 w 266"/>
              <a:gd name="T71" fmla="*/ 1098000765 h 241"/>
              <a:gd name="T72" fmla="*/ 529360254 w 266"/>
              <a:gd name="T73" fmla="*/ 1173282649 h 241"/>
              <a:gd name="T74" fmla="*/ 529360254 w 266"/>
              <a:gd name="T75" fmla="*/ 570958959 h 241"/>
              <a:gd name="T76" fmla="*/ 452768177 w 266"/>
              <a:gd name="T77" fmla="*/ 520782287 h 2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6" h="241">
                <a:moveTo>
                  <a:pt x="11" y="216"/>
                </a:moveTo>
                <a:cubicBezTo>
                  <a:pt x="16" y="221"/>
                  <a:pt x="27" y="212"/>
                  <a:pt x="27" y="212"/>
                </a:cubicBezTo>
                <a:cubicBezTo>
                  <a:pt x="32" y="216"/>
                  <a:pt x="32" y="216"/>
                  <a:pt x="32" y="216"/>
                </a:cubicBezTo>
                <a:cubicBezTo>
                  <a:pt x="38" y="216"/>
                  <a:pt x="38" y="216"/>
                  <a:pt x="38" y="216"/>
                </a:cubicBezTo>
                <a:cubicBezTo>
                  <a:pt x="32" y="212"/>
                  <a:pt x="32" y="212"/>
                  <a:pt x="32" y="212"/>
                </a:cubicBezTo>
                <a:cubicBezTo>
                  <a:pt x="38" y="208"/>
                  <a:pt x="38" y="208"/>
                  <a:pt x="38" y="208"/>
                </a:cubicBezTo>
                <a:cubicBezTo>
                  <a:pt x="43" y="216"/>
                  <a:pt x="43" y="216"/>
                  <a:pt x="43" y="216"/>
                </a:cubicBezTo>
                <a:cubicBezTo>
                  <a:pt x="49" y="212"/>
                  <a:pt x="49" y="212"/>
                  <a:pt x="49" y="212"/>
                </a:cubicBezTo>
                <a:cubicBezTo>
                  <a:pt x="49" y="208"/>
                  <a:pt x="49" y="208"/>
                  <a:pt x="49" y="208"/>
                </a:cubicBezTo>
                <a:cubicBezTo>
                  <a:pt x="49" y="208"/>
                  <a:pt x="54" y="212"/>
                  <a:pt x="65" y="216"/>
                </a:cubicBezTo>
                <a:cubicBezTo>
                  <a:pt x="76" y="221"/>
                  <a:pt x="92" y="229"/>
                  <a:pt x="92" y="229"/>
                </a:cubicBezTo>
                <a:cubicBezTo>
                  <a:pt x="92" y="229"/>
                  <a:pt x="98" y="221"/>
                  <a:pt x="103" y="216"/>
                </a:cubicBezTo>
                <a:cubicBezTo>
                  <a:pt x="109" y="212"/>
                  <a:pt x="114" y="208"/>
                  <a:pt x="114" y="208"/>
                </a:cubicBezTo>
                <a:cubicBezTo>
                  <a:pt x="125" y="212"/>
                  <a:pt x="125" y="212"/>
                  <a:pt x="125" y="212"/>
                </a:cubicBezTo>
                <a:cubicBezTo>
                  <a:pt x="125" y="212"/>
                  <a:pt x="130" y="208"/>
                  <a:pt x="130" y="204"/>
                </a:cubicBezTo>
                <a:cubicBezTo>
                  <a:pt x="130" y="200"/>
                  <a:pt x="136" y="200"/>
                  <a:pt x="136" y="200"/>
                </a:cubicBezTo>
                <a:cubicBezTo>
                  <a:pt x="147" y="204"/>
                  <a:pt x="147" y="204"/>
                  <a:pt x="147" y="204"/>
                </a:cubicBezTo>
                <a:cubicBezTo>
                  <a:pt x="158" y="200"/>
                  <a:pt x="158" y="200"/>
                  <a:pt x="158" y="200"/>
                </a:cubicBezTo>
                <a:cubicBezTo>
                  <a:pt x="158" y="200"/>
                  <a:pt x="169" y="204"/>
                  <a:pt x="174" y="208"/>
                </a:cubicBezTo>
                <a:cubicBezTo>
                  <a:pt x="179" y="212"/>
                  <a:pt x="190" y="225"/>
                  <a:pt x="190" y="225"/>
                </a:cubicBezTo>
                <a:cubicBezTo>
                  <a:pt x="190" y="225"/>
                  <a:pt x="190" y="229"/>
                  <a:pt x="190" y="229"/>
                </a:cubicBezTo>
                <a:cubicBezTo>
                  <a:pt x="190" y="233"/>
                  <a:pt x="201" y="241"/>
                  <a:pt x="207" y="241"/>
                </a:cubicBezTo>
                <a:cubicBezTo>
                  <a:pt x="212" y="241"/>
                  <a:pt x="217" y="237"/>
                  <a:pt x="223" y="237"/>
                </a:cubicBezTo>
                <a:cubicBezTo>
                  <a:pt x="228" y="233"/>
                  <a:pt x="261" y="221"/>
                  <a:pt x="261" y="221"/>
                </a:cubicBezTo>
                <a:cubicBezTo>
                  <a:pt x="266" y="216"/>
                  <a:pt x="261" y="204"/>
                  <a:pt x="256" y="204"/>
                </a:cubicBezTo>
                <a:cubicBezTo>
                  <a:pt x="250" y="200"/>
                  <a:pt x="239" y="204"/>
                  <a:pt x="239" y="204"/>
                </a:cubicBezTo>
                <a:cubicBezTo>
                  <a:pt x="239" y="200"/>
                  <a:pt x="239" y="200"/>
                  <a:pt x="239" y="200"/>
                </a:cubicBezTo>
                <a:cubicBezTo>
                  <a:pt x="234" y="200"/>
                  <a:pt x="234" y="200"/>
                  <a:pt x="234" y="200"/>
                </a:cubicBezTo>
                <a:cubicBezTo>
                  <a:pt x="234" y="208"/>
                  <a:pt x="234" y="208"/>
                  <a:pt x="234" y="208"/>
                </a:cubicBezTo>
                <a:cubicBezTo>
                  <a:pt x="228" y="208"/>
                  <a:pt x="228" y="208"/>
                  <a:pt x="228" y="208"/>
                </a:cubicBezTo>
                <a:cubicBezTo>
                  <a:pt x="228" y="200"/>
                  <a:pt x="228" y="200"/>
                  <a:pt x="228" y="200"/>
                </a:cubicBezTo>
                <a:cubicBezTo>
                  <a:pt x="223" y="200"/>
                  <a:pt x="223" y="200"/>
                  <a:pt x="223" y="200"/>
                </a:cubicBezTo>
                <a:cubicBezTo>
                  <a:pt x="217" y="204"/>
                  <a:pt x="217" y="204"/>
                  <a:pt x="217" y="204"/>
                </a:cubicBezTo>
                <a:cubicBezTo>
                  <a:pt x="217" y="204"/>
                  <a:pt x="212" y="200"/>
                  <a:pt x="201" y="191"/>
                </a:cubicBezTo>
                <a:cubicBezTo>
                  <a:pt x="196" y="187"/>
                  <a:pt x="190" y="183"/>
                  <a:pt x="190" y="183"/>
                </a:cubicBezTo>
                <a:cubicBezTo>
                  <a:pt x="196" y="175"/>
                  <a:pt x="196" y="175"/>
                  <a:pt x="196" y="175"/>
                </a:cubicBezTo>
                <a:cubicBezTo>
                  <a:pt x="196" y="175"/>
                  <a:pt x="190" y="175"/>
                  <a:pt x="185" y="171"/>
                </a:cubicBezTo>
                <a:cubicBezTo>
                  <a:pt x="179" y="171"/>
                  <a:pt x="179" y="166"/>
                  <a:pt x="179" y="166"/>
                </a:cubicBezTo>
                <a:cubicBezTo>
                  <a:pt x="179" y="162"/>
                  <a:pt x="179" y="162"/>
                  <a:pt x="179" y="162"/>
                </a:cubicBezTo>
                <a:cubicBezTo>
                  <a:pt x="179" y="146"/>
                  <a:pt x="179" y="146"/>
                  <a:pt x="179" y="146"/>
                </a:cubicBezTo>
                <a:cubicBezTo>
                  <a:pt x="179" y="146"/>
                  <a:pt x="185" y="146"/>
                  <a:pt x="190" y="146"/>
                </a:cubicBezTo>
                <a:cubicBezTo>
                  <a:pt x="196" y="146"/>
                  <a:pt x="201" y="141"/>
                  <a:pt x="207" y="133"/>
                </a:cubicBezTo>
                <a:cubicBezTo>
                  <a:pt x="212" y="121"/>
                  <a:pt x="196" y="112"/>
                  <a:pt x="196" y="112"/>
                </a:cubicBezTo>
                <a:cubicBezTo>
                  <a:pt x="196" y="112"/>
                  <a:pt x="196" y="100"/>
                  <a:pt x="185" y="96"/>
                </a:cubicBezTo>
                <a:cubicBezTo>
                  <a:pt x="174" y="91"/>
                  <a:pt x="169" y="96"/>
                  <a:pt x="169" y="96"/>
                </a:cubicBezTo>
                <a:cubicBezTo>
                  <a:pt x="169" y="96"/>
                  <a:pt x="179" y="83"/>
                  <a:pt x="179" y="66"/>
                </a:cubicBezTo>
                <a:cubicBezTo>
                  <a:pt x="174" y="50"/>
                  <a:pt x="163" y="37"/>
                  <a:pt x="163" y="37"/>
                </a:cubicBezTo>
                <a:cubicBezTo>
                  <a:pt x="163" y="37"/>
                  <a:pt x="169" y="41"/>
                  <a:pt x="174" y="37"/>
                </a:cubicBezTo>
                <a:cubicBezTo>
                  <a:pt x="179" y="33"/>
                  <a:pt x="141" y="8"/>
                  <a:pt x="136" y="4"/>
                </a:cubicBezTo>
                <a:cubicBezTo>
                  <a:pt x="125" y="0"/>
                  <a:pt x="114" y="0"/>
                  <a:pt x="109" y="4"/>
                </a:cubicBezTo>
                <a:cubicBezTo>
                  <a:pt x="98" y="4"/>
                  <a:pt x="92" y="12"/>
                  <a:pt x="92" y="12"/>
                </a:cubicBezTo>
                <a:cubicBezTo>
                  <a:pt x="92" y="12"/>
                  <a:pt x="81" y="8"/>
                  <a:pt x="76" y="8"/>
                </a:cubicBezTo>
                <a:cubicBezTo>
                  <a:pt x="71" y="12"/>
                  <a:pt x="76" y="21"/>
                  <a:pt x="76" y="21"/>
                </a:cubicBezTo>
                <a:cubicBezTo>
                  <a:pt x="76" y="21"/>
                  <a:pt x="60" y="25"/>
                  <a:pt x="54" y="25"/>
                </a:cubicBezTo>
                <a:cubicBezTo>
                  <a:pt x="49" y="29"/>
                  <a:pt x="43" y="50"/>
                  <a:pt x="49" y="54"/>
                </a:cubicBezTo>
                <a:cubicBezTo>
                  <a:pt x="49" y="62"/>
                  <a:pt x="60" y="66"/>
                  <a:pt x="60" y="66"/>
                </a:cubicBezTo>
                <a:cubicBezTo>
                  <a:pt x="60" y="71"/>
                  <a:pt x="60" y="71"/>
                  <a:pt x="60" y="71"/>
                </a:cubicBezTo>
                <a:cubicBezTo>
                  <a:pt x="60" y="71"/>
                  <a:pt x="54" y="66"/>
                  <a:pt x="49" y="66"/>
                </a:cubicBezTo>
                <a:cubicBezTo>
                  <a:pt x="43" y="66"/>
                  <a:pt x="27" y="71"/>
                  <a:pt x="27" y="75"/>
                </a:cubicBezTo>
                <a:cubicBezTo>
                  <a:pt x="22" y="83"/>
                  <a:pt x="43" y="108"/>
                  <a:pt x="43" y="108"/>
                </a:cubicBezTo>
                <a:cubicBezTo>
                  <a:pt x="43" y="108"/>
                  <a:pt x="43" y="116"/>
                  <a:pt x="38" y="133"/>
                </a:cubicBezTo>
                <a:cubicBezTo>
                  <a:pt x="32" y="150"/>
                  <a:pt x="38" y="162"/>
                  <a:pt x="38" y="166"/>
                </a:cubicBezTo>
                <a:cubicBezTo>
                  <a:pt x="43" y="166"/>
                  <a:pt x="54" y="166"/>
                  <a:pt x="54" y="166"/>
                </a:cubicBezTo>
                <a:cubicBezTo>
                  <a:pt x="60" y="179"/>
                  <a:pt x="60" y="179"/>
                  <a:pt x="60" y="179"/>
                </a:cubicBezTo>
                <a:cubicBezTo>
                  <a:pt x="60" y="179"/>
                  <a:pt x="43" y="171"/>
                  <a:pt x="38" y="171"/>
                </a:cubicBezTo>
                <a:cubicBezTo>
                  <a:pt x="27" y="175"/>
                  <a:pt x="5" y="200"/>
                  <a:pt x="0" y="208"/>
                </a:cubicBezTo>
                <a:cubicBezTo>
                  <a:pt x="0" y="212"/>
                  <a:pt x="11" y="216"/>
                  <a:pt x="11" y="216"/>
                </a:cubicBezTo>
                <a:close/>
                <a:moveTo>
                  <a:pt x="76" y="187"/>
                </a:moveTo>
                <a:cubicBezTo>
                  <a:pt x="76" y="187"/>
                  <a:pt x="81" y="187"/>
                  <a:pt x="81" y="183"/>
                </a:cubicBezTo>
                <a:cubicBezTo>
                  <a:pt x="87" y="179"/>
                  <a:pt x="87" y="175"/>
                  <a:pt x="87" y="171"/>
                </a:cubicBezTo>
                <a:cubicBezTo>
                  <a:pt x="87" y="171"/>
                  <a:pt x="87" y="171"/>
                  <a:pt x="87" y="171"/>
                </a:cubicBezTo>
                <a:cubicBezTo>
                  <a:pt x="87" y="171"/>
                  <a:pt x="87" y="175"/>
                  <a:pt x="87" y="175"/>
                </a:cubicBezTo>
                <a:cubicBezTo>
                  <a:pt x="87" y="183"/>
                  <a:pt x="87" y="187"/>
                  <a:pt x="81" y="191"/>
                </a:cubicBezTo>
                <a:lnTo>
                  <a:pt x="76" y="187"/>
                </a:lnTo>
                <a:close/>
                <a:moveTo>
                  <a:pt x="65" y="83"/>
                </a:moveTo>
                <a:cubicBezTo>
                  <a:pt x="76" y="91"/>
                  <a:pt x="76" y="91"/>
                  <a:pt x="76" y="91"/>
                </a:cubicBezTo>
                <a:cubicBezTo>
                  <a:pt x="71" y="91"/>
                  <a:pt x="71" y="91"/>
                  <a:pt x="71" y="91"/>
                </a:cubicBezTo>
                <a:lnTo>
                  <a:pt x="65" y="83"/>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3486" name="Freeform 328">
            <a:extLst>
              <a:ext uri="{FF2B5EF4-FFF2-40B4-BE49-F238E27FC236}">
                <a16:creationId xmlns:a16="http://schemas.microsoft.com/office/drawing/2014/main" xmlns="" id="{8557444D-1356-4712-A783-778AF85D0025}"/>
              </a:ext>
            </a:extLst>
          </p:cNvPr>
          <p:cNvSpPr>
            <a:spLocks/>
          </p:cNvSpPr>
          <p:nvPr/>
        </p:nvSpPr>
        <p:spPr bwMode="auto">
          <a:xfrm>
            <a:off x="3643313" y="3854524"/>
            <a:ext cx="9525" cy="4763"/>
          </a:xfrm>
          <a:custGeom>
            <a:avLst/>
            <a:gdLst>
              <a:gd name="T0" fmla="*/ 131370705 w 50"/>
              <a:gd name="T1" fmla="*/ 0 h 25"/>
              <a:gd name="T2" fmla="*/ 0 w 50"/>
              <a:gd name="T3" fmla="*/ 76080352 h 25"/>
              <a:gd name="T4" fmla="*/ 214330217 w 50"/>
              <a:gd name="T5" fmla="*/ 172886802 h 25"/>
              <a:gd name="T6" fmla="*/ 345664727 w 50"/>
              <a:gd name="T7" fmla="*/ 124465382 h 25"/>
              <a:gd name="T8" fmla="*/ 131370705 w 5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5">
                <a:moveTo>
                  <a:pt x="19" y="0"/>
                </a:moveTo>
                <a:cubicBezTo>
                  <a:pt x="13" y="4"/>
                  <a:pt x="6" y="7"/>
                  <a:pt x="0" y="11"/>
                </a:cubicBezTo>
                <a:cubicBezTo>
                  <a:pt x="13" y="14"/>
                  <a:pt x="19" y="18"/>
                  <a:pt x="31" y="25"/>
                </a:cubicBezTo>
                <a:cubicBezTo>
                  <a:pt x="31" y="25"/>
                  <a:pt x="44" y="18"/>
                  <a:pt x="50" y="18"/>
                </a:cubicBezTo>
                <a:cubicBezTo>
                  <a:pt x="44" y="14"/>
                  <a:pt x="19" y="0"/>
                  <a:pt x="1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87" name="Freeform 329">
            <a:extLst>
              <a:ext uri="{FF2B5EF4-FFF2-40B4-BE49-F238E27FC236}">
                <a16:creationId xmlns:a16="http://schemas.microsoft.com/office/drawing/2014/main" xmlns="" id="{14DD9553-4395-4323-BDEB-6E771C646139}"/>
              </a:ext>
            </a:extLst>
          </p:cNvPr>
          <p:cNvSpPr>
            <a:spLocks/>
          </p:cNvSpPr>
          <p:nvPr/>
        </p:nvSpPr>
        <p:spPr bwMode="auto">
          <a:xfrm>
            <a:off x="3641725" y="3838649"/>
            <a:ext cx="7938" cy="6350"/>
          </a:xfrm>
          <a:custGeom>
            <a:avLst/>
            <a:gdLst>
              <a:gd name="T0" fmla="*/ 224983443 w 41"/>
              <a:gd name="T1" fmla="*/ 59440337 h 41"/>
              <a:gd name="T2" fmla="*/ 224983443 w 41"/>
              <a:gd name="T3" fmla="*/ 29720168 h 41"/>
              <a:gd name="T4" fmla="*/ 152412891 w 41"/>
              <a:gd name="T5" fmla="*/ 0 h 41"/>
              <a:gd name="T6" fmla="*/ 152412891 w 41"/>
              <a:gd name="T7" fmla="*/ 0 h 41"/>
              <a:gd name="T8" fmla="*/ 188698264 w 41"/>
              <a:gd name="T9" fmla="*/ 29720168 h 41"/>
              <a:gd name="T10" fmla="*/ 152412891 w 41"/>
              <a:gd name="T11" fmla="*/ 44592178 h 41"/>
              <a:gd name="T12" fmla="*/ 224983443 w 41"/>
              <a:gd name="T13" fmla="*/ 92878507 h 41"/>
              <a:gd name="T14" fmla="*/ 188698264 w 41"/>
              <a:gd name="T15" fmla="*/ 107726511 h 41"/>
              <a:gd name="T16" fmla="*/ 108855730 w 41"/>
              <a:gd name="T17" fmla="*/ 59440337 h 41"/>
              <a:gd name="T18" fmla="*/ 0 w 41"/>
              <a:gd name="T19" fmla="*/ 92878507 h 41"/>
              <a:gd name="T20" fmla="*/ 224983443 w 41"/>
              <a:gd name="T21" fmla="*/ 137446679 h 41"/>
              <a:gd name="T22" fmla="*/ 297553800 w 41"/>
              <a:gd name="T23" fmla="*/ 107726511 h 41"/>
              <a:gd name="T24" fmla="*/ 224983443 w 41"/>
              <a:gd name="T25" fmla="*/ 5944033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1">
                <a:moveTo>
                  <a:pt x="31" y="16"/>
                </a:moveTo>
                <a:cubicBezTo>
                  <a:pt x="26" y="12"/>
                  <a:pt x="31" y="8"/>
                  <a:pt x="31" y="8"/>
                </a:cubicBezTo>
                <a:cubicBezTo>
                  <a:pt x="26" y="4"/>
                  <a:pt x="26" y="0"/>
                  <a:pt x="21" y="0"/>
                </a:cubicBezTo>
                <a:cubicBezTo>
                  <a:pt x="21" y="0"/>
                  <a:pt x="21" y="0"/>
                  <a:pt x="21" y="0"/>
                </a:cubicBezTo>
                <a:cubicBezTo>
                  <a:pt x="21" y="4"/>
                  <a:pt x="26" y="4"/>
                  <a:pt x="26" y="8"/>
                </a:cubicBezTo>
                <a:cubicBezTo>
                  <a:pt x="21" y="8"/>
                  <a:pt x="21" y="8"/>
                  <a:pt x="21" y="12"/>
                </a:cubicBezTo>
                <a:cubicBezTo>
                  <a:pt x="21" y="16"/>
                  <a:pt x="31" y="21"/>
                  <a:pt x="31" y="25"/>
                </a:cubicBezTo>
                <a:cubicBezTo>
                  <a:pt x="31" y="25"/>
                  <a:pt x="31" y="29"/>
                  <a:pt x="26" y="29"/>
                </a:cubicBezTo>
                <a:cubicBezTo>
                  <a:pt x="26" y="21"/>
                  <a:pt x="15" y="21"/>
                  <a:pt x="15" y="16"/>
                </a:cubicBezTo>
                <a:cubicBezTo>
                  <a:pt x="10" y="21"/>
                  <a:pt x="0" y="21"/>
                  <a:pt x="0" y="25"/>
                </a:cubicBezTo>
                <a:cubicBezTo>
                  <a:pt x="5" y="37"/>
                  <a:pt x="21" y="41"/>
                  <a:pt x="31" y="37"/>
                </a:cubicBezTo>
                <a:cubicBezTo>
                  <a:pt x="36" y="37"/>
                  <a:pt x="41" y="33"/>
                  <a:pt x="41" y="29"/>
                </a:cubicBezTo>
                <a:cubicBezTo>
                  <a:pt x="36" y="25"/>
                  <a:pt x="36" y="16"/>
                  <a:pt x="31" y="16"/>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88" name="Freeform 330">
            <a:extLst>
              <a:ext uri="{FF2B5EF4-FFF2-40B4-BE49-F238E27FC236}">
                <a16:creationId xmlns:a16="http://schemas.microsoft.com/office/drawing/2014/main" xmlns="" id="{047C777C-62CD-4A86-B003-78342A83AD92}"/>
              </a:ext>
            </a:extLst>
          </p:cNvPr>
          <p:cNvSpPr>
            <a:spLocks/>
          </p:cNvSpPr>
          <p:nvPr/>
        </p:nvSpPr>
        <p:spPr bwMode="auto">
          <a:xfrm>
            <a:off x="3625850" y="3825949"/>
            <a:ext cx="19050" cy="12700"/>
          </a:xfrm>
          <a:custGeom>
            <a:avLst/>
            <a:gdLst>
              <a:gd name="T0" fmla="*/ 539236920 w 100"/>
              <a:gd name="T1" fmla="*/ 0 h 67"/>
              <a:gd name="T2" fmla="*/ 504688602 w 100"/>
              <a:gd name="T3" fmla="*/ 34061779 h 67"/>
              <a:gd name="T4" fmla="*/ 504688602 w 100"/>
              <a:gd name="T5" fmla="*/ 34061779 h 67"/>
              <a:gd name="T6" fmla="*/ 539236920 w 100"/>
              <a:gd name="T7" fmla="*/ 61296645 h 67"/>
              <a:gd name="T8" fmla="*/ 504688602 w 100"/>
              <a:gd name="T9" fmla="*/ 88531700 h 67"/>
              <a:gd name="T10" fmla="*/ 428624238 w 100"/>
              <a:gd name="T11" fmla="*/ 61296645 h 67"/>
              <a:gd name="T12" fmla="*/ 345664727 w 100"/>
              <a:gd name="T13" fmla="*/ 122593290 h 67"/>
              <a:gd name="T14" fmla="*/ 345664727 w 100"/>
              <a:gd name="T15" fmla="*/ 61296645 h 67"/>
              <a:gd name="T16" fmla="*/ 428624238 w 100"/>
              <a:gd name="T17" fmla="*/ 34061779 h 67"/>
              <a:gd name="T18" fmla="*/ 345664727 w 100"/>
              <a:gd name="T19" fmla="*/ 0 h 67"/>
              <a:gd name="T20" fmla="*/ 311116409 w 100"/>
              <a:gd name="T21" fmla="*/ 245186579 h 67"/>
              <a:gd name="T22" fmla="*/ 235052045 w 100"/>
              <a:gd name="T23" fmla="*/ 245186579 h 67"/>
              <a:gd name="T24" fmla="*/ 159023876 w 100"/>
              <a:gd name="T25" fmla="*/ 183889934 h 67"/>
              <a:gd name="T26" fmla="*/ 159023876 w 100"/>
              <a:gd name="T27" fmla="*/ 245186579 h 67"/>
              <a:gd name="T28" fmla="*/ 117544215 w 100"/>
              <a:gd name="T29" fmla="*/ 211124990 h 67"/>
              <a:gd name="T30" fmla="*/ 41479851 w 100"/>
              <a:gd name="T31" fmla="*/ 211124990 h 67"/>
              <a:gd name="T32" fmla="*/ 0 w 100"/>
              <a:gd name="T33" fmla="*/ 245186579 h 67"/>
              <a:gd name="T34" fmla="*/ 41479851 w 100"/>
              <a:gd name="T35" fmla="*/ 306483413 h 67"/>
              <a:gd name="T36" fmla="*/ 82959512 w 100"/>
              <a:gd name="T37" fmla="*/ 333718279 h 67"/>
              <a:gd name="T38" fmla="*/ 159023876 w 100"/>
              <a:gd name="T39" fmla="*/ 333718279 h 67"/>
              <a:gd name="T40" fmla="*/ 193572194 w 100"/>
              <a:gd name="T41" fmla="*/ 333718279 h 67"/>
              <a:gd name="T42" fmla="*/ 159023876 w 100"/>
              <a:gd name="T43" fmla="*/ 395014924 h 67"/>
              <a:gd name="T44" fmla="*/ 387144387 w 100"/>
              <a:gd name="T45" fmla="*/ 456311569 h 67"/>
              <a:gd name="T46" fmla="*/ 615301284 w 100"/>
              <a:gd name="T47" fmla="*/ 360953334 h 67"/>
              <a:gd name="T48" fmla="*/ 656780945 w 100"/>
              <a:gd name="T49" fmla="*/ 149828345 h 67"/>
              <a:gd name="T50" fmla="*/ 539236920 w 100"/>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67">
                <a:moveTo>
                  <a:pt x="78" y="0"/>
                </a:moveTo>
                <a:cubicBezTo>
                  <a:pt x="73" y="0"/>
                  <a:pt x="78" y="5"/>
                  <a:pt x="73" y="5"/>
                </a:cubicBezTo>
                <a:cubicBezTo>
                  <a:pt x="73" y="5"/>
                  <a:pt x="73" y="5"/>
                  <a:pt x="73" y="5"/>
                </a:cubicBezTo>
                <a:cubicBezTo>
                  <a:pt x="78" y="9"/>
                  <a:pt x="78" y="9"/>
                  <a:pt x="78" y="9"/>
                </a:cubicBezTo>
                <a:cubicBezTo>
                  <a:pt x="78" y="9"/>
                  <a:pt x="78" y="13"/>
                  <a:pt x="73" y="13"/>
                </a:cubicBezTo>
                <a:cubicBezTo>
                  <a:pt x="67" y="13"/>
                  <a:pt x="67" y="5"/>
                  <a:pt x="62" y="9"/>
                </a:cubicBezTo>
                <a:cubicBezTo>
                  <a:pt x="56" y="9"/>
                  <a:pt x="62" y="13"/>
                  <a:pt x="50" y="18"/>
                </a:cubicBezTo>
                <a:cubicBezTo>
                  <a:pt x="50" y="18"/>
                  <a:pt x="50" y="13"/>
                  <a:pt x="50" y="9"/>
                </a:cubicBezTo>
                <a:cubicBezTo>
                  <a:pt x="50" y="5"/>
                  <a:pt x="62" y="5"/>
                  <a:pt x="62" y="5"/>
                </a:cubicBezTo>
                <a:cubicBezTo>
                  <a:pt x="62" y="0"/>
                  <a:pt x="56" y="0"/>
                  <a:pt x="50" y="0"/>
                </a:cubicBezTo>
                <a:cubicBezTo>
                  <a:pt x="45" y="9"/>
                  <a:pt x="45" y="22"/>
                  <a:pt x="45" y="36"/>
                </a:cubicBezTo>
                <a:cubicBezTo>
                  <a:pt x="45" y="40"/>
                  <a:pt x="39" y="45"/>
                  <a:pt x="34" y="36"/>
                </a:cubicBezTo>
                <a:cubicBezTo>
                  <a:pt x="34" y="31"/>
                  <a:pt x="28" y="27"/>
                  <a:pt x="23" y="27"/>
                </a:cubicBezTo>
                <a:cubicBezTo>
                  <a:pt x="17" y="31"/>
                  <a:pt x="28" y="36"/>
                  <a:pt x="23" y="36"/>
                </a:cubicBezTo>
                <a:cubicBezTo>
                  <a:pt x="17" y="40"/>
                  <a:pt x="17" y="36"/>
                  <a:pt x="17" y="31"/>
                </a:cubicBezTo>
                <a:cubicBezTo>
                  <a:pt x="12" y="31"/>
                  <a:pt x="12" y="27"/>
                  <a:pt x="6" y="31"/>
                </a:cubicBezTo>
                <a:cubicBezTo>
                  <a:pt x="0" y="31"/>
                  <a:pt x="0" y="36"/>
                  <a:pt x="0" y="36"/>
                </a:cubicBezTo>
                <a:cubicBezTo>
                  <a:pt x="0" y="40"/>
                  <a:pt x="0" y="45"/>
                  <a:pt x="6" y="45"/>
                </a:cubicBezTo>
                <a:cubicBezTo>
                  <a:pt x="6" y="49"/>
                  <a:pt x="6" y="49"/>
                  <a:pt x="12" y="49"/>
                </a:cubicBezTo>
                <a:cubicBezTo>
                  <a:pt x="17" y="49"/>
                  <a:pt x="17" y="49"/>
                  <a:pt x="23" y="49"/>
                </a:cubicBezTo>
                <a:cubicBezTo>
                  <a:pt x="28" y="49"/>
                  <a:pt x="28" y="49"/>
                  <a:pt x="28" y="49"/>
                </a:cubicBezTo>
                <a:cubicBezTo>
                  <a:pt x="23" y="53"/>
                  <a:pt x="23" y="53"/>
                  <a:pt x="23" y="58"/>
                </a:cubicBezTo>
                <a:cubicBezTo>
                  <a:pt x="34" y="62"/>
                  <a:pt x="45" y="62"/>
                  <a:pt x="56" y="67"/>
                </a:cubicBezTo>
                <a:cubicBezTo>
                  <a:pt x="73" y="62"/>
                  <a:pt x="84" y="62"/>
                  <a:pt x="89" y="53"/>
                </a:cubicBezTo>
                <a:cubicBezTo>
                  <a:pt x="100" y="45"/>
                  <a:pt x="100" y="31"/>
                  <a:pt x="95" y="22"/>
                </a:cubicBezTo>
                <a:cubicBezTo>
                  <a:pt x="95" y="22"/>
                  <a:pt x="89" y="5"/>
                  <a:pt x="78"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89" name="Freeform 331">
            <a:extLst>
              <a:ext uri="{FF2B5EF4-FFF2-40B4-BE49-F238E27FC236}">
                <a16:creationId xmlns:a16="http://schemas.microsoft.com/office/drawing/2014/main" xmlns="" id="{0704BB01-0985-484F-97C5-E4AD10A1BCB0}"/>
              </a:ext>
            </a:extLst>
          </p:cNvPr>
          <p:cNvSpPr>
            <a:spLocks/>
          </p:cNvSpPr>
          <p:nvPr/>
        </p:nvSpPr>
        <p:spPr bwMode="auto">
          <a:xfrm>
            <a:off x="3624263" y="3854524"/>
            <a:ext cx="9525" cy="4763"/>
          </a:xfrm>
          <a:custGeom>
            <a:avLst/>
            <a:gdLst>
              <a:gd name="T0" fmla="*/ 214330217 w 50"/>
              <a:gd name="T1" fmla="*/ 0 h 25"/>
              <a:gd name="T2" fmla="*/ 131370705 w 50"/>
              <a:gd name="T3" fmla="*/ 62250886 h 25"/>
              <a:gd name="T4" fmla="*/ 89891045 w 50"/>
              <a:gd name="T5" fmla="*/ 34591954 h 25"/>
              <a:gd name="T6" fmla="*/ 89891045 w 50"/>
              <a:gd name="T7" fmla="*/ 34591954 h 25"/>
              <a:gd name="T8" fmla="*/ 0 w 50"/>
              <a:gd name="T9" fmla="*/ 89909817 h 25"/>
              <a:gd name="T10" fmla="*/ 172850556 w 50"/>
              <a:gd name="T11" fmla="*/ 172886802 h 25"/>
              <a:gd name="T12" fmla="*/ 262705215 w 50"/>
              <a:gd name="T13" fmla="*/ 117568749 h 25"/>
              <a:gd name="T14" fmla="*/ 345664727 w 50"/>
              <a:gd name="T15" fmla="*/ 62250886 h 25"/>
              <a:gd name="T16" fmla="*/ 214330217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31" y="0"/>
                </a:moveTo>
                <a:cubicBezTo>
                  <a:pt x="25" y="0"/>
                  <a:pt x="25" y="5"/>
                  <a:pt x="19" y="9"/>
                </a:cubicBezTo>
                <a:cubicBezTo>
                  <a:pt x="19" y="9"/>
                  <a:pt x="13" y="5"/>
                  <a:pt x="13" y="5"/>
                </a:cubicBezTo>
                <a:cubicBezTo>
                  <a:pt x="13" y="5"/>
                  <a:pt x="13" y="5"/>
                  <a:pt x="13" y="5"/>
                </a:cubicBezTo>
                <a:cubicBezTo>
                  <a:pt x="6" y="9"/>
                  <a:pt x="0" y="9"/>
                  <a:pt x="0" y="13"/>
                </a:cubicBezTo>
                <a:cubicBezTo>
                  <a:pt x="6" y="17"/>
                  <a:pt x="19" y="21"/>
                  <a:pt x="25" y="25"/>
                </a:cubicBezTo>
                <a:cubicBezTo>
                  <a:pt x="31" y="25"/>
                  <a:pt x="31" y="21"/>
                  <a:pt x="38" y="17"/>
                </a:cubicBezTo>
                <a:cubicBezTo>
                  <a:pt x="44" y="17"/>
                  <a:pt x="44" y="9"/>
                  <a:pt x="50" y="9"/>
                </a:cubicBezTo>
                <a:cubicBezTo>
                  <a:pt x="44" y="5"/>
                  <a:pt x="38" y="0"/>
                  <a:pt x="31"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490" name="Freeform 332">
            <a:extLst>
              <a:ext uri="{FF2B5EF4-FFF2-40B4-BE49-F238E27FC236}">
                <a16:creationId xmlns:a16="http://schemas.microsoft.com/office/drawing/2014/main" xmlns="" id="{43A0D686-FFC1-4C8F-944C-BD665D2C72D9}"/>
              </a:ext>
            </a:extLst>
          </p:cNvPr>
          <p:cNvSpPr>
            <a:spLocks/>
          </p:cNvSpPr>
          <p:nvPr/>
        </p:nvSpPr>
        <p:spPr bwMode="auto">
          <a:xfrm>
            <a:off x="3649663" y="3857699"/>
            <a:ext cx="4762" cy="1588"/>
          </a:xfrm>
          <a:custGeom>
            <a:avLst/>
            <a:gdLst>
              <a:gd name="T0" fmla="*/ 131306817 w 25"/>
              <a:gd name="T1" fmla="*/ 0 h 16"/>
              <a:gd name="T2" fmla="*/ 0 w 25"/>
              <a:gd name="T3" fmla="*/ 11732045 h 16"/>
              <a:gd name="T4" fmla="*/ 48364777 w 25"/>
              <a:gd name="T5" fmla="*/ 15642693 h 16"/>
              <a:gd name="T6" fmla="*/ 172777932 w 25"/>
              <a:gd name="T7" fmla="*/ 3910649 h 16"/>
              <a:gd name="T8" fmla="*/ 131306817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9" y="0"/>
                </a:moveTo>
                <a:cubicBezTo>
                  <a:pt x="13" y="4"/>
                  <a:pt x="7" y="8"/>
                  <a:pt x="0" y="12"/>
                </a:cubicBezTo>
                <a:cubicBezTo>
                  <a:pt x="0" y="16"/>
                  <a:pt x="7" y="16"/>
                  <a:pt x="7" y="16"/>
                </a:cubicBezTo>
                <a:cubicBezTo>
                  <a:pt x="25" y="4"/>
                  <a:pt x="25" y="4"/>
                  <a:pt x="25" y="4"/>
                </a:cubicBezTo>
                <a:lnTo>
                  <a:pt x="19"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3491" name="Freeform 333">
            <a:extLst>
              <a:ext uri="{FF2B5EF4-FFF2-40B4-BE49-F238E27FC236}">
                <a16:creationId xmlns:a16="http://schemas.microsoft.com/office/drawing/2014/main" xmlns="" id="{17A75EC3-8C7D-4787-95F2-1EB0B11EDA18}"/>
              </a:ext>
            </a:extLst>
          </p:cNvPr>
          <p:cNvSpPr>
            <a:spLocks/>
          </p:cNvSpPr>
          <p:nvPr/>
        </p:nvSpPr>
        <p:spPr bwMode="auto">
          <a:xfrm>
            <a:off x="3638550" y="3843412"/>
            <a:ext cx="7938" cy="6350"/>
          </a:xfrm>
          <a:custGeom>
            <a:avLst/>
            <a:gdLst>
              <a:gd name="T0" fmla="*/ 202538070 w 42"/>
              <a:gd name="T1" fmla="*/ 106860109 h 33"/>
              <a:gd name="T2" fmla="*/ 121522842 w 42"/>
              <a:gd name="T3" fmla="*/ 49875402 h 33"/>
              <a:gd name="T4" fmla="*/ 0 w 42"/>
              <a:gd name="T5" fmla="*/ 0 h 33"/>
              <a:gd name="T6" fmla="*/ 0 w 42"/>
              <a:gd name="T7" fmla="*/ 235122027 h 33"/>
              <a:gd name="T8" fmla="*/ 243045684 w 42"/>
              <a:gd name="T9" fmla="*/ 235122027 h 33"/>
              <a:gd name="T10" fmla="*/ 243045684 w 42"/>
              <a:gd name="T11" fmla="*/ 156735703 h 33"/>
              <a:gd name="T12" fmla="*/ 202538070 w 42"/>
              <a:gd name="T13" fmla="*/ 10686010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33">
                <a:moveTo>
                  <a:pt x="30" y="15"/>
                </a:moveTo>
                <a:cubicBezTo>
                  <a:pt x="24" y="11"/>
                  <a:pt x="18" y="11"/>
                  <a:pt x="18" y="7"/>
                </a:cubicBezTo>
                <a:cubicBezTo>
                  <a:pt x="12" y="4"/>
                  <a:pt x="6" y="4"/>
                  <a:pt x="0" y="0"/>
                </a:cubicBezTo>
                <a:cubicBezTo>
                  <a:pt x="0" y="11"/>
                  <a:pt x="0" y="22"/>
                  <a:pt x="0" y="33"/>
                </a:cubicBezTo>
                <a:cubicBezTo>
                  <a:pt x="0" y="33"/>
                  <a:pt x="30" y="33"/>
                  <a:pt x="36" y="33"/>
                </a:cubicBezTo>
                <a:cubicBezTo>
                  <a:pt x="36" y="29"/>
                  <a:pt x="36" y="26"/>
                  <a:pt x="36" y="22"/>
                </a:cubicBezTo>
                <a:cubicBezTo>
                  <a:pt x="36" y="18"/>
                  <a:pt x="42" y="15"/>
                  <a:pt x="30" y="15"/>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3492" name="Freeform 334">
            <a:extLst>
              <a:ext uri="{FF2B5EF4-FFF2-40B4-BE49-F238E27FC236}">
                <a16:creationId xmlns:a16="http://schemas.microsoft.com/office/drawing/2014/main" xmlns="" id="{A0A9A3C2-BBA9-486C-9790-3542EAB7D631}"/>
              </a:ext>
            </a:extLst>
          </p:cNvPr>
          <p:cNvSpPr>
            <a:spLocks/>
          </p:cNvSpPr>
          <p:nvPr/>
        </p:nvSpPr>
        <p:spPr bwMode="auto">
          <a:xfrm>
            <a:off x="3638550" y="3838649"/>
            <a:ext cx="6350" cy="4763"/>
          </a:xfrm>
          <a:custGeom>
            <a:avLst/>
            <a:gdLst>
              <a:gd name="T0" fmla="*/ 121115667 w 33"/>
              <a:gd name="T1" fmla="*/ 0 h 25"/>
              <a:gd name="T2" fmla="*/ 0 w 33"/>
              <a:gd name="T3" fmla="*/ 27658932 h 25"/>
              <a:gd name="T4" fmla="*/ 0 w 33"/>
              <a:gd name="T5" fmla="*/ 145227871 h 25"/>
              <a:gd name="T6" fmla="*/ 78386324 w 33"/>
              <a:gd name="T7" fmla="*/ 172886802 h 25"/>
              <a:gd name="T8" fmla="*/ 235122027 w 33"/>
              <a:gd name="T9" fmla="*/ 55317863 h 25"/>
              <a:gd name="T10" fmla="*/ 121115667 w 3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17" y="0"/>
                </a:moveTo>
                <a:cubicBezTo>
                  <a:pt x="11" y="4"/>
                  <a:pt x="0" y="4"/>
                  <a:pt x="0" y="4"/>
                </a:cubicBezTo>
                <a:cubicBezTo>
                  <a:pt x="0" y="8"/>
                  <a:pt x="0" y="16"/>
                  <a:pt x="0" y="21"/>
                </a:cubicBezTo>
                <a:cubicBezTo>
                  <a:pt x="6" y="16"/>
                  <a:pt x="6" y="25"/>
                  <a:pt x="11" y="25"/>
                </a:cubicBezTo>
                <a:cubicBezTo>
                  <a:pt x="17" y="16"/>
                  <a:pt x="22" y="12"/>
                  <a:pt x="33" y="8"/>
                </a:cubicBezTo>
                <a:cubicBezTo>
                  <a:pt x="28" y="4"/>
                  <a:pt x="22" y="0"/>
                  <a:pt x="17"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3493" name="Freeform 335">
            <a:extLst>
              <a:ext uri="{FF2B5EF4-FFF2-40B4-BE49-F238E27FC236}">
                <a16:creationId xmlns:a16="http://schemas.microsoft.com/office/drawing/2014/main" xmlns="" id="{5D228FAB-753D-42B9-A5C7-1F16BD2F99B1}"/>
              </a:ext>
            </a:extLst>
          </p:cNvPr>
          <p:cNvSpPr>
            <a:spLocks/>
          </p:cNvSpPr>
          <p:nvPr/>
        </p:nvSpPr>
        <p:spPr bwMode="auto">
          <a:xfrm>
            <a:off x="3622675" y="3821187"/>
            <a:ext cx="20638" cy="9525"/>
          </a:xfrm>
          <a:custGeom>
            <a:avLst/>
            <a:gdLst>
              <a:gd name="T0" fmla="*/ 558225796 w 108"/>
              <a:gd name="T1" fmla="*/ 0 h 50"/>
              <a:gd name="T2" fmla="*/ 516378047 w 108"/>
              <a:gd name="T3" fmla="*/ 0 h 50"/>
              <a:gd name="T4" fmla="*/ 314004304 w 108"/>
              <a:gd name="T5" fmla="*/ 82959512 h 50"/>
              <a:gd name="T6" fmla="*/ 195399055 w 108"/>
              <a:gd name="T7" fmla="*/ 55306341 h 50"/>
              <a:gd name="T8" fmla="*/ 195399055 w 108"/>
              <a:gd name="T9" fmla="*/ 131370705 h 50"/>
              <a:gd name="T10" fmla="*/ 76757499 w 108"/>
              <a:gd name="T11" fmla="*/ 159023876 h 50"/>
              <a:gd name="T12" fmla="*/ 0 w 108"/>
              <a:gd name="T13" fmla="*/ 290358386 h 50"/>
              <a:gd name="T14" fmla="*/ 118641747 w 108"/>
              <a:gd name="T15" fmla="*/ 345664727 h 50"/>
              <a:gd name="T16" fmla="*/ 160489496 w 108"/>
              <a:gd name="T17" fmla="*/ 290358386 h 50"/>
              <a:gd name="T18" fmla="*/ 237246995 w 108"/>
              <a:gd name="T19" fmla="*/ 318011556 h 50"/>
              <a:gd name="T20" fmla="*/ 279131243 w 108"/>
              <a:gd name="T21" fmla="*/ 318011556 h 50"/>
              <a:gd name="T22" fmla="*/ 355888551 w 108"/>
              <a:gd name="T23" fmla="*/ 345664727 h 50"/>
              <a:gd name="T24" fmla="*/ 439620739 w 108"/>
              <a:gd name="T25" fmla="*/ 159023876 h 50"/>
              <a:gd name="T26" fmla="*/ 439620739 w 108"/>
              <a:gd name="T27" fmla="*/ 131370705 h 50"/>
              <a:gd name="T28" fmla="*/ 593135547 w 108"/>
              <a:gd name="T29" fmla="*/ 186677046 h 50"/>
              <a:gd name="T30" fmla="*/ 593135547 w 108"/>
              <a:gd name="T31" fmla="*/ 110612682 h 50"/>
              <a:gd name="T32" fmla="*/ 676867543 w 108"/>
              <a:gd name="T33" fmla="*/ 110612682 h 50"/>
              <a:gd name="T34" fmla="*/ 753625043 w 108"/>
              <a:gd name="T35" fmla="*/ 131370705 h 50"/>
              <a:gd name="T36" fmla="*/ 558225796 w 108"/>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50">
                <a:moveTo>
                  <a:pt x="80" y="0"/>
                </a:moveTo>
                <a:cubicBezTo>
                  <a:pt x="80" y="0"/>
                  <a:pt x="74" y="4"/>
                  <a:pt x="74" y="0"/>
                </a:cubicBezTo>
                <a:cubicBezTo>
                  <a:pt x="63" y="4"/>
                  <a:pt x="51" y="4"/>
                  <a:pt x="45" y="12"/>
                </a:cubicBezTo>
                <a:cubicBezTo>
                  <a:pt x="40" y="12"/>
                  <a:pt x="34" y="8"/>
                  <a:pt x="28" y="8"/>
                </a:cubicBezTo>
                <a:cubicBezTo>
                  <a:pt x="28" y="12"/>
                  <a:pt x="34" y="16"/>
                  <a:pt x="28" y="19"/>
                </a:cubicBezTo>
                <a:cubicBezTo>
                  <a:pt x="23" y="19"/>
                  <a:pt x="11" y="19"/>
                  <a:pt x="11" y="23"/>
                </a:cubicBezTo>
                <a:cubicBezTo>
                  <a:pt x="11" y="23"/>
                  <a:pt x="0" y="35"/>
                  <a:pt x="0" y="42"/>
                </a:cubicBezTo>
                <a:cubicBezTo>
                  <a:pt x="6" y="46"/>
                  <a:pt x="11" y="46"/>
                  <a:pt x="17" y="50"/>
                </a:cubicBezTo>
                <a:cubicBezTo>
                  <a:pt x="23" y="42"/>
                  <a:pt x="23" y="42"/>
                  <a:pt x="23" y="42"/>
                </a:cubicBezTo>
                <a:cubicBezTo>
                  <a:pt x="23" y="46"/>
                  <a:pt x="34" y="50"/>
                  <a:pt x="34" y="46"/>
                </a:cubicBezTo>
                <a:cubicBezTo>
                  <a:pt x="40" y="42"/>
                  <a:pt x="40" y="42"/>
                  <a:pt x="40" y="46"/>
                </a:cubicBezTo>
                <a:cubicBezTo>
                  <a:pt x="45" y="46"/>
                  <a:pt x="51" y="50"/>
                  <a:pt x="51" y="50"/>
                </a:cubicBezTo>
                <a:cubicBezTo>
                  <a:pt x="57" y="42"/>
                  <a:pt x="57" y="31"/>
                  <a:pt x="63" y="23"/>
                </a:cubicBezTo>
                <a:cubicBezTo>
                  <a:pt x="63" y="19"/>
                  <a:pt x="63" y="19"/>
                  <a:pt x="63" y="19"/>
                </a:cubicBezTo>
                <a:cubicBezTo>
                  <a:pt x="74" y="23"/>
                  <a:pt x="80" y="23"/>
                  <a:pt x="85" y="27"/>
                </a:cubicBezTo>
                <a:cubicBezTo>
                  <a:pt x="85" y="23"/>
                  <a:pt x="80" y="16"/>
                  <a:pt x="85" y="16"/>
                </a:cubicBezTo>
                <a:cubicBezTo>
                  <a:pt x="91" y="12"/>
                  <a:pt x="91" y="16"/>
                  <a:pt x="97" y="16"/>
                </a:cubicBezTo>
                <a:cubicBezTo>
                  <a:pt x="97" y="16"/>
                  <a:pt x="108" y="19"/>
                  <a:pt x="108" y="19"/>
                </a:cubicBezTo>
                <a:cubicBezTo>
                  <a:pt x="102" y="16"/>
                  <a:pt x="85" y="8"/>
                  <a:pt x="80"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494" name="Freeform 336">
            <a:extLst>
              <a:ext uri="{FF2B5EF4-FFF2-40B4-BE49-F238E27FC236}">
                <a16:creationId xmlns:a16="http://schemas.microsoft.com/office/drawing/2014/main" xmlns="" id="{E9424F24-AF4D-48B0-A130-F9DEC672A089}"/>
              </a:ext>
            </a:extLst>
          </p:cNvPr>
          <p:cNvSpPr>
            <a:spLocks/>
          </p:cNvSpPr>
          <p:nvPr/>
        </p:nvSpPr>
        <p:spPr bwMode="auto">
          <a:xfrm>
            <a:off x="3633788" y="3849762"/>
            <a:ext cx="12700" cy="4762"/>
          </a:xfrm>
          <a:custGeom>
            <a:avLst/>
            <a:gdLst>
              <a:gd name="T0" fmla="*/ 340545003 w 67"/>
              <a:gd name="T1" fmla="*/ 0 h 25"/>
              <a:gd name="T2" fmla="*/ 149828345 w 67"/>
              <a:gd name="T3" fmla="*/ 27647410 h 25"/>
              <a:gd name="T4" fmla="*/ 0 w 67"/>
              <a:gd name="T5" fmla="*/ 0 h 25"/>
              <a:gd name="T6" fmla="*/ 190680833 w 67"/>
              <a:gd name="T7" fmla="*/ 152060565 h 25"/>
              <a:gd name="T8" fmla="*/ 340545003 w 67"/>
              <a:gd name="T9" fmla="*/ 124413155 h 25"/>
              <a:gd name="T10" fmla="*/ 456311569 w 67"/>
              <a:gd name="T11" fmla="*/ 76012187 h 25"/>
              <a:gd name="T12" fmla="*/ 340545003 w 6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25">
                <a:moveTo>
                  <a:pt x="50" y="0"/>
                </a:moveTo>
                <a:cubicBezTo>
                  <a:pt x="50" y="0"/>
                  <a:pt x="28" y="4"/>
                  <a:pt x="22" y="4"/>
                </a:cubicBezTo>
                <a:cubicBezTo>
                  <a:pt x="17" y="4"/>
                  <a:pt x="0" y="0"/>
                  <a:pt x="0" y="0"/>
                </a:cubicBezTo>
                <a:cubicBezTo>
                  <a:pt x="6" y="11"/>
                  <a:pt x="17" y="18"/>
                  <a:pt x="28" y="22"/>
                </a:cubicBezTo>
                <a:cubicBezTo>
                  <a:pt x="33" y="25"/>
                  <a:pt x="39" y="22"/>
                  <a:pt x="50" y="18"/>
                </a:cubicBezTo>
                <a:cubicBezTo>
                  <a:pt x="50" y="18"/>
                  <a:pt x="61" y="11"/>
                  <a:pt x="67" y="11"/>
                </a:cubicBezTo>
                <a:cubicBezTo>
                  <a:pt x="61" y="8"/>
                  <a:pt x="56" y="4"/>
                  <a:pt x="50"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3495" name="Freeform 337">
            <a:extLst>
              <a:ext uri="{FF2B5EF4-FFF2-40B4-BE49-F238E27FC236}">
                <a16:creationId xmlns:a16="http://schemas.microsoft.com/office/drawing/2014/main" xmlns="" id="{388B32BC-91C6-4C14-9C08-E7C1B2F54AD5}"/>
              </a:ext>
            </a:extLst>
          </p:cNvPr>
          <p:cNvSpPr>
            <a:spLocks/>
          </p:cNvSpPr>
          <p:nvPr/>
        </p:nvSpPr>
        <p:spPr bwMode="auto">
          <a:xfrm>
            <a:off x="3630613" y="3852937"/>
            <a:ext cx="6350" cy="4762"/>
          </a:xfrm>
          <a:custGeom>
            <a:avLst/>
            <a:gdLst>
              <a:gd name="T0" fmla="*/ 130280709 w 34"/>
              <a:gd name="T1" fmla="*/ 0 h 25"/>
              <a:gd name="T2" fmla="*/ 32578862 w 34"/>
              <a:gd name="T3" fmla="*/ 69118335 h 25"/>
              <a:gd name="T4" fmla="*/ 0 w 34"/>
              <a:gd name="T5" fmla="*/ 69118335 h 25"/>
              <a:gd name="T6" fmla="*/ 156336813 w 34"/>
              <a:gd name="T7" fmla="*/ 172777932 h 25"/>
              <a:gd name="T8" fmla="*/ 221494724 w 34"/>
              <a:gd name="T9" fmla="*/ 103659406 h 25"/>
              <a:gd name="T10" fmla="*/ 130280709 w 3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5">
                <a:moveTo>
                  <a:pt x="20" y="0"/>
                </a:moveTo>
                <a:cubicBezTo>
                  <a:pt x="15" y="5"/>
                  <a:pt x="10" y="10"/>
                  <a:pt x="5" y="10"/>
                </a:cubicBezTo>
                <a:cubicBezTo>
                  <a:pt x="5" y="10"/>
                  <a:pt x="0" y="5"/>
                  <a:pt x="0" y="10"/>
                </a:cubicBezTo>
                <a:cubicBezTo>
                  <a:pt x="10" y="15"/>
                  <a:pt x="15" y="20"/>
                  <a:pt x="24" y="25"/>
                </a:cubicBezTo>
                <a:cubicBezTo>
                  <a:pt x="29" y="20"/>
                  <a:pt x="34" y="20"/>
                  <a:pt x="34" y="15"/>
                </a:cubicBezTo>
                <a:cubicBezTo>
                  <a:pt x="29" y="10"/>
                  <a:pt x="24" y="5"/>
                  <a:pt x="20"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3496" name="Freeform 338">
            <a:extLst>
              <a:ext uri="{FF2B5EF4-FFF2-40B4-BE49-F238E27FC236}">
                <a16:creationId xmlns:a16="http://schemas.microsoft.com/office/drawing/2014/main" xmlns="" id="{D940D2BA-C7B2-455C-B7B7-DB3307CD0060}"/>
              </a:ext>
            </a:extLst>
          </p:cNvPr>
          <p:cNvSpPr>
            <a:spLocks/>
          </p:cNvSpPr>
          <p:nvPr/>
        </p:nvSpPr>
        <p:spPr bwMode="auto">
          <a:xfrm>
            <a:off x="3621088" y="3835474"/>
            <a:ext cx="14287" cy="14288"/>
          </a:xfrm>
          <a:custGeom>
            <a:avLst/>
            <a:gdLst>
              <a:gd name="T0" fmla="*/ 165907502 w 75"/>
              <a:gd name="T1" fmla="*/ 77584053 h 67"/>
              <a:gd name="T2" fmla="*/ 0 w 75"/>
              <a:gd name="T3" fmla="*/ 387920053 h 67"/>
              <a:gd name="T4" fmla="*/ 41476875 w 75"/>
              <a:gd name="T5" fmla="*/ 649777509 h 67"/>
              <a:gd name="T6" fmla="*/ 359466063 w 75"/>
              <a:gd name="T7" fmla="*/ 649777509 h 67"/>
              <a:gd name="T8" fmla="*/ 324883904 w 75"/>
              <a:gd name="T9" fmla="*/ 387920053 h 67"/>
              <a:gd name="T10" fmla="*/ 442419814 w 75"/>
              <a:gd name="T11" fmla="*/ 155168107 h 67"/>
              <a:gd name="T12" fmla="*/ 518442465 w 75"/>
              <a:gd name="T13" fmla="*/ 116375973 h 67"/>
              <a:gd name="T14" fmla="*/ 165907502 w 75"/>
              <a:gd name="T15" fmla="*/ 77584053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67">
                <a:moveTo>
                  <a:pt x="24" y="8"/>
                </a:moveTo>
                <a:cubicBezTo>
                  <a:pt x="6" y="16"/>
                  <a:pt x="0" y="28"/>
                  <a:pt x="0" y="40"/>
                </a:cubicBezTo>
                <a:cubicBezTo>
                  <a:pt x="0" y="51"/>
                  <a:pt x="0" y="59"/>
                  <a:pt x="6" y="67"/>
                </a:cubicBezTo>
                <a:cubicBezTo>
                  <a:pt x="6" y="67"/>
                  <a:pt x="47" y="67"/>
                  <a:pt x="52" y="67"/>
                </a:cubicBezTo>
                <a:cubicBezTo>
                  <a:pt x="47" y="59"/>
                  <a:pt x="47" y="48"/>
                  <a:pt x="47" y="40"/>
                </a:cubicBezTo>
                <a:cubicBezTo>
                  <a:pt x="47" y="32"/>
                  <a:pt x="52" y="20"/>
                  <a:pt x="64" y="16"/>
                </a:cubicBezTo>
                <a:cubicBezTo>
                  <a:pt x="64" y="12"/>
                  <a:pt x="70" y="12"/>
                  <a:pt x="75" y="12"/>
                </a:cubicBezTo>
                <a:cubicBezTo>
                  <a:pt x="70" y="12"/>
                  <a:pt x="41" y="0"/>
                  <a:pt x="24" y="8"/>
                </a:cubicBezTo>
              </a:path>
            </a:pathLst>
          </a:custGeom>
          <a:solidFill>
            <a:srgbClr val="7D7C7D"/>
          </a:solidFill>
          <a:ln w="0">
            <a:solidFill>
              <a:srgbClr val="000000"/>
            </a:solidFill>
            <a:prstDash val="solid"/>
            <a:round/>
            <a:headEnd/>
            <a:tailEnd/>
          </a:ln>
        </p:spPr>
        <p:txBody>
          <a:bodyPr/>
          <a:lstStyle/>
          <a:p>
            <a:endParaRPr lang="ja-JP" altLang="en-US"/>
          </a:p>
        </p:txBody>
      </p:sp>
      <p:sp>
        <p:nvSpPr>
          <p:cNvPr id="13497" name="Freeform 339">
            <a:extLst>
              <a:ext uri="{FF2B5EF4-FFF2-40B4-BE49-F238E27FC236}">
                <a16:creationId xmlns:a16="http://schemas.microsoft.com/office/drawing/2014/main" xmlns="" id="{ADEEF848-0F91-4140-B993-EA8824348810}"/>
              </a:ext>
            </a:extLst>
          </p:cNvPr>
          <p:cNvSpPr>
            <a:spLocks/>
          </p:cNvSpPr>
          <p:nvPr/>
        </p:nvSpPr>
        <p:spPr bwMode="auto">
          <a:xfrm>
            <a:off x="3636963" y="3830712"/>
            <a:ext cx="6350" cy="4762"/>
          </a:xfrm>
          <a:custGeom>
            <a:avLst/>
            <a:gdLst>
              <a:gd name="T0" fmla="*/ 235122027 w 33"/>
              <a:gd name="T1" fmla="*/ 0 h 17"/>
              <a:gd name="T2" fmla="*/ 199501991 w 33"/>
              <a:gd name="T3" fmla="*/ 0 h 17"/>
              <a:gd name="T4" fmla="*/ 156735703 w 33"/>
              <a:gd name="T5" fmla="*/ 263723762 h 17"/>
              <a:gd name="T6" fmla="*/ 35620036 w 33"/>
              <a:gd name="T7" fmla="*/ 263723762 h 17"/>
              <a:gd name="T8" fmla="*/ 0 w 33"/>
              <a:gd name="T9" fmla="*/ 263723762 h 17"/>
              <a:gd name="T10" fmla="*/ 0 w 33"/>
              <a:gd name="T11" fmla="*/ 373654532 h 17"/>
              <a:gd name="T12" fmla="*/ 199501991 w 33"/>
              <a:gd name="T13" fmla="*/ 373654532 h 17"/>
              <a:gd name="T14" fmla="*/ 235122027 w 33"/>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7">
                <a:moveTo>
                  <a:pt x="33" y="0"/>
                </a:moveTo>
                <a:cubicBezTo>
                  <a:pt x="28" y="0"/>
                  <a:pt x="28" y="0"/>
                  <a:pt x="28" y="0"/>
                </a:cubicBezTo>
                <a:cubicBezTo>
                  <a:pt x="28" y="6"/>
                  <a:pt x="22" y="12"/>
                  <a:pt x="22" y="12"/>
                </a:cubicBezTo>
                <a:cubicBezTo>
                  <a:pt x="16" y="12"/>
                  <a:pt x="11" y="12"/>
                  <a:pt x="5" y="12"/>
                </a:cubicBezTo>
                <a:cubicBezTo>
                  <a:pt x="5" y="6"/>
                  <a:pt x="0" y="12"/>
                  <a:pt x="0" y="12"/>
                </a:cubicBezTo>
                <a:cubicBezTo>
                  <a:pt x="0" y="17"/>
                  <a:pt x="0" y="17"/>
                  <a:pt x="0" y="17"/>
                </a:cubicBezTo>
                <a:cubicBezTo>
                  <a:pt x="11" y="17"/>
                  <a:pt x="16" y="17"/>
                  <a:pt x="28" y="17"/>
                </a:cubicBezTo>
                <a:cubicBezTo>
                  <a:pt x="33" y="12"/>
                  <a:pt x="33" y="6"/>
                  <a:pt x="3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98" name="Freeform 340">
            <a:extLst>
              <a:ext uri="{FF2B5EF4-FFF2-40B4-BE49-F238E27FC236}">
                <a16:creationId xmlns:a16="http://schemas.microsoft.com/office/drawing/2014/main" xmlns="" id="{7A7DFA40-E123-4D52-A210-AF3ECBA1F4DF}"/>
              </a:ext>
            </a:extLst>
          </p:cNvPr>
          <p:cNvSpPr>
            <a:spLocks/>
          </p:cNvSpPr>
          <p:nvPr/>
        </p:nvSpPr>
        <p:spPr bwMode="auto">
          <a:xfrm>
            <a:off x="3635375" y="3829124"/>
            <a:ext cx="4763" cy="1588"/>
          </a:xfrm>
          <a:custGeom>
            <a:avLst/>
            <a:gdLst>
              <a:gd name="T0" fmla="*/ 89909817 w 25"/>
              <a:gd name="T1" fmla="*/ 0 h 16"/>
              <a:gd name="T2" fmla="*/ 0 w 25"/>
              <a:gd name="T3" fmla="*/ 4885879 h 16"/>
              <a:gd name="T4" fmla="*/ 48421420 w 25"/>
              <a:gd name="T5" fmla="*/ 15642693 h 16"/>
              <a:gd name="T6" fmla="*/ 131398215 w 25"/>
              <a:gd name="T7" fmla="*/ 15642693 h 16"/>
              <a:gd name="T8" fmla="*/ 172886802 w 25"/>
              <a:gd name="T9" fmla="*/ 4885879 h 16"/>
              <a:gd name="T10" fmla="*/ 89909817 w 25"/>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6">
                <a:moveTo>
                  <a:pt x="13" y="0"/>
                </a:moveTo>
                <a:cubicBezTo>
                  <a:pt x="7" y="0"/>
                  <a:pt x="7" y="0"/>
                  <a:pt x="0" y="5"/>
                </a:cubicBezTo>
                <a:cubicBezTo>
                  <a:pt x="0" y="11"/>
                  <a:pt x="7" y="11"/>
                  <a:pt x="7" y="16"/>
                </a:cubicBezTo>
                <a:cubicBezTo>
                  <a:pt x="13" y="16"/>
                  <a:pt x="13" y="16"/>
                  <a:pt x="19" y="16"/>
                </a:cubicBezTo>
                <a:cubicBezTo>
                  <a:pt x="19" y="16"/>
                  <a:pt x="19" y="11"/>
                  <a:pt x="25" y="5"/>
                </a:cubicBezTo>
                <a:cubicBezTo>
                  <a:pt x="19" y="5"/>
                  <a:pt x="19" y="0"/>
                  <a:pt x="1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499" name="Freeform 341">
            <a:extLst>
              <a:ext uri="{FF2B5EF4-FFF2-40B4-BE49-F238E27FC236}">
                <a16:creationId xmlns:a16="http://schemas.microsoft.com/office/drawing/2014/main" xmlns="" id="{CAEBB3E3-E87E-47AB-B67C-3AFCAF945D12}"/>
              </a:ext>
            </a:extLst>
          </p:cNvPr>
          <p:cNvSpPr>
            <a:spLocks/>
          </p:cNvSpPr>
          <p:nvPr/>
        </p:nvSpPr>
        <p:spPr bwMode="auto">
          <a:xfrm>
            <a:off x="3627438" y="3830712"/>
            <a:ext cx="1587" cy="3175"/>
          </a:xfrm>
          <a:custGeom>
            <a:avLst/>
            <a:gdLst>
              <a:gd name="T0" fmla="*/ 31246046 w 8"/>
              <a:gd name="T1" fmla="*/ 0 h 9"/>
              <a:gd name="T2" fmla="*/ 0 w 8"/>
              <a:gd name="T3" fmla="*/ 0 h 9"/>
              <a:gd name="T4" fmla="*/ 31246046 w 8"/>
              <a:gd name="T5" fmla="*/ 395135453 h 9"/>
              <a:gd name="T6" fmla="*/ 62452616 w 8"/>
              <a:gd name="T7" fmla="*/ 395135453 h 9"/>
              <a:gd name="T8" fmla="*/ 31246046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4" y="0"/>
                </a:moveTo>
                <a:cubicBezTo>
                  <a:pt x="0" y="0"/>
                  <a:pt x="0" y="0"/>
                  <a:pt x="0" y="0"/>
                </a:cubicBezTo>
                <a:cubicBezTo>
                  <a:pt x="4" y="9"/>
                  <a:pt x="4" y="9"/>
                  <a:pt x="4" y="9"/>
                </a:cubicBezTo>
                <a:cubicBezTo>
                  <a:pt x="8" y="9"/>
                  <a:pt x="8" y="9"/>
                  <a:pt x="8" y="9"/>
                </a:cubicBezTo>
                <a:cubicBezTo>
                  <a:pt x="8" y="5"/>
                  <a:pt x="4" y="0"/>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00" name="Freeform 342">
            <a:extLst>
              <a:ext uri="{FF2B5EF4-FFF2-40B4-BE49-F238E27FC236}">
                <a16:creationId xmlns:a16="http://schemas.microsoft.com/office/drawing/2014/main" xmlns="" id="{ED8762A3-FC51-4284-A12A-4E168D9934D4}"/>
              </a:ext>
            </a:extLst>
          </p:cNvPr>
          <p:cNvSpPr>
            <a:spLocks/>
          </p:cNvSpPr>
          <p:nvPr/>
        </p:nvSpPr>
        <p:spPr bwMode="auto">
          <a:xfrm>
            <a:off x="3630613" y="3840237"/>
            <a:ext cx="6350" cy="9525"/>
          </a:xfrm>
          <a:custGeom>
            <a:avLst/>
            <a:gdLst>
              <a:gd name="T0" fmla="*/ 182393104 w 34"/>
              <a:gd name="T1" fmla="*/ 0 h 50"/>
              <a:gd name="T2" fmla="*/ 149848981 w 34"/>
              <a:gd name="T3" fmla="*/ 0 h 50"/>
              <a:gd name="T4" fmla="*/ 78168500 w 34"/>
              <a:gd name="T5" fmla="*/ 27653171 h 50"/>
              <a:gd name="T6" fmla="*/ 39101619 w 34"/>
              <a:gd name="T7" fmla="*/ 345664727 h 50"/>
              <a:gd name="T8" fmla="*/ 182393104 w 34"/>
              <a:gd name="T9" fmla="*/ 345664727 h 50"/>
              <a:gd name="T10" fmla="*/ 182393104 w 34"/>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50">
                <a:moveTo>
                  <a:pt x="28" y="0"/>
                </a:moveTo>
                <a:cubicBezTo>
                  <a:pt x="28" y="0"/>
                  <a:pt x="23" y="0"/>
                  <a:pt x="23" y="0"/>
                </a:cubicBezTo>
                <a:cubicBezTo>
                  <a:pt x="17" y="0"/>
                  <a:pt x="17" y="4"/>
                  <a:pt x="12" y="4"/>
                </a:cubicBezTo>
                <a:cubicBezTo>
                  <a:pt x="0" y="19"/>
                  <a:pt x="6" y="46"/>
                  <a:pt x="6" y="50"/>
                </a:cubicBezTo>
                <a:cubicBezTo>
                  <a:pt x="17" y="50"/>
                  <a:pt x="23" y="50"/>
                  <a:pt x="28" y="50"/>
                </a:cubicBezTo>
                <a:cubicBezTo>
                  <a:pt x="34" y="42"/>
                  <a:pt x="28" y="8"/>
                  <a:pt x="28"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501" name="Freeform 343">
            <a:extLst>
              <a:ext uri="{FF2B5EF4-FFF2-40B4-BE49-F238E27FC236}">
                <a16:creationId xmlns:a16="http://schemas.microsoft.com/office/drawing/2014/main" xmlns="" id="{5CD3C39B-33BC-47C9-9178-1B99CA0CA058}"/>
              </a:ext>
            </a:extLst>
          </p:cNvPr>
          <p:cNvSpPr>
            <a:spLocks/>
          </p:cNvSpPr>
          <p:nvPr/>
        </p:nvSpPr>
        <p:spPr bwMode="auto">
          <a:xfrm>
            <a:off x="3630613" y="3849762"/>
            <a:ext cx="1587" cy="4762"/>
          </a:xfrm>
          <a:custGeom>
            <a:avLst/>
            <a:gdLst>
              <a:gd name="T0" fmla="*/ 27424418 w 9"/>
              <a:gd name="T1" fmla="*/ 0 h 17"/>
              <a:gd name="T2" fmla="*/ 0 w 9"/>
              <a:gd name="T3" fmla="*/ 0 h 17"/>
              <a:gd name="T4" fmla="*/ 27424418 w 9"/>
              <a:gd name="T5" fmla="*/ 373654532 h 17"/>
              <a:gd name="T6" fmla="*/ 49345296 w 9"/>
              <a:gd name="T7" fmla="*/ 373654532 h 17"/>
              <a:gd name="T8" fmla="*/ 49345296 w 9"/>
              <a:gd name="T9" fmla="*/ 197812640 h 17"/>
              <a:gd name="T10" fmla="*/ 27424418 w 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5" y="0"/>
                </a:moveTo>
                <a:cubicBezTo>
                  <a:pt x="0" y="0"/>
                  <a:pt x="0" y="0"/>
                  <a:pt x="0" y="0"/>
                </a:cubicBezTo>
                <a:cubicBezTo>
                  <a:pt x="5" y="5"/>
                  <a:pt x="5" y="9"/>
                  <a:pt x="5" y="17"/>
                </a:cubicBezTo>
                <a:cubicBezTo>
                  <a:pt x="5" y="17"/>
                  <a:pt x="5" y="17"/>
                  <a:pt x="9" y="17"/>
                </a:cubicBezTo>
                <a:cubicBezTo>
                  <a:pt x="9" y="13"/>
                  <a:pt x="9" y="13"/>
                  <a:pt x="9" y="9"/>
                </a:cubicBezTo>
                <a:cubicBezTo>
                  <a:pt x="9" y="5"/>
                  <a:pt x="9" y="5"/>
                  <a:pt x="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502" name="Freeform 344">
            <a:extLst>
              <a:ext uri="{FF2B5EF4-FFF2-40B4-BE49-F238E27FC236}">
                <a16:creationId xmlns:a16="http://schemas.microsoft.com/office/drawing/2014/main" xmlns="" id="{4C840B38-B7C5-4188-B737-24BF8A18E5DC}"/>
              </a:ext>
            </a:extLst>
          </p:cNvPr>
          <p:cNvSpPr>
            <a:spLocks/>
          </p:cNvSpPr>
          <p:nvPr/>
        </p:nvSpPr>
        <p:spPr bwMode="auto">
          <a:xfrm>
            <a:off x="3625850" y="3849762"/>
            <a:ext cx="1588" cy="4762"/>
          </a:xfrm>
          <a:custGeom>
            <a:avLst/>
            <a:gdLst>
              <a:gd name="T0" fmla="*/ 27458990 w 9"/>
              <a:gd name="T1" fmla="*/ 0 h 17"/>
              <a:gd name="T2" fmla="*/ 0 w 9"/>
              <a:gd name="T3" fmla="*/ 0 h 17"/>
              <a:gd name="T4" fmla="*/ 27458990 w 9"/>
              <a:gd name="T5" fmla="*/ 373654532 h 17"/>
              <a:gd name="T6" fmla="*/ 27458990 w 9"/>
              <a:gd name="T7" fmla="*/ 197812640 h 17"/>
              <a:gd name="T8" fmla="*/ 27458990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5" y="0"/>
                </a:moveTo>
                <a:cubicBezTo>
                  <a:pt x="5" y="0"/>
                  <a:pt x="0" y="0"/>
                  <a:pt x="0" y="0"/>
                </a:cubicBezTo>
                <a:cubicBezTo>
                  <a:pt x="0" y="5"/>
                  <a:pt x="0" y="13"/>
                  <a:pt x="5" y="17"/>
                </a:cubicBezTo>
                <a:cubicBezTo>
                  <a:pt x="5" y="13"/>
                  <a:pt x="5" y="13"/>
                  <a:pt x="5" y="9"/>
                </a:cubicBezTo>
                <a:cubicBezTo>
                  <a:pt x="9" y="9"/>
                  <a:pt x="5" y="5"/>
                  <a:pt x="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503" name="Freeform 345">
            <a:extLst>
              <a:ext uri="{FF2B5EF4-FFF2-40B4-BE49-F238E27FC236}">
                <a16:creationId xmlns:a16="http://schemas.microsoft.com/office/drawing/2014/main" xmlns="" id="{E49559AB-04A8-4923-AA04-71CD80EF6F2F}"/>
              </a:ext>
            </a:extLst>
          </p:cNvPr>
          <p:cNvSpPr>
            <a:spLocks/>
          </p:cNvSpPr>
          <p:nvPr/>
        </p:nvSpPr>
        <p:spPr bwMode="auto">
          <a:xfrm>
            <a:off x="3621088" y="3854524"/>
            <a:ext cx="3175" cy="3175"/>
          </a:xfrm>
          <a:custGeom>
            <a:avLst/>
            <a:gdLst>
              <a:gd name="T0" fmla="*/ 78168500 w 17"/>
              <a:gd name="T1" fmla="*/ 0 h 9"/>
              <a:gd name="T2" fmla="*/ 0 w 17"/>
              <a:gd name="T3" fmla="*/ 263465381 h 9"/>
              <a:gd name="T4" fmla="*/ 78168500 w 17"/>
              <a:gd name="T5" fmla="*/ 395135453 h 9"/>
              <a:gd name="T6" fmla="*/ 110747362 w 17"/>
              <a:gd name="T7" fmla="*/ 131670425 h 9"/>
              <a:gd name="T8" fmla="*/ 7816850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12" y="0"/>
                </a:moveTo>
                <a:cubicBezTo>
                  <a:pt x="6" y="3"/>
                  <a:pt x="6" y="6"/>
                  <a:pt x="0" y="6"/>
                </a:cubicBezTo>
                <a:cubicBezTo>
                  <a:pt x="6" y="9"/>
                  <a:pt x="6" y="9"/>
                  <a:pt x="12" y="9"/>
                </a:cubicBezTo>
                <a:cubicBezTo>
                  <a:pt x="17" y="3"/>
                  <a:pt x="17" y="3"/>
                  <a:pt x="17" y="3"/>
                </a:cubicBezTo>
                <a:cubicBezTo>
                  <a:pt x="17" y="3"/>
                  <a:pt x="17" y="3"/>
                  <a:pt x="12"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504" name="Freeform 346">
            <a:extLst>
              <a:ext uri="{FF2B5EF4-FFF2-40B4-BE49-F238E27FC236}">
                <a16:creationId xmlns:a16="http://schemas.microsoft.com/office/drawing/2014/main" xmlns="" id="{BA74831D-4571-44E1-8792-5C464143C798}"/>
              </a:ext>
            </a:extLst>
          </p:cNvPr>
          <p:cNvSpPr>
            <a:spLocks/>
          </p:cNvSpPr>
          <p:nvPr/>
        </p:nvSpPr>
        <p:spPr bwMode="auto">
          <a:xfrm>
            <a:off x="3621088" y="3835474"/>
            <a:ext cx="3175" cy="3175"/>
          </a:xfrm>
          <a:custGeom>
            <a:avLst/>
            <a:gdLst>
              <a:gd name="T0" fmla="*/ 58634966 w 17"/>
              <a:gd name="T1" fmla="*/ 0 h 17"/>
              <a:gd name="T2" fmla="*/ 0 w 17"/>
              <a:gd name="T3" fmla="*/ 39101619 h 17"/>
              <a:gd name="T4" fmla="*/ 58634966 w 17"/>
              <a:gd name="T5" fmla="*/ 110747362 h 17"/>
              <a:gd name="T6" fmla="*/ 110747362 w 17"/>
              <a:gd name="T7" fmla="*/ 71645743 h 17"/>
              <a:gd name="T8" fmla="*/ 5863496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cubicBezTo>
                  <a:pt x="0" y="6"/>
                  <a:pt x="0" y="6"/>
                  <a:pt x="0" y="6"/>
                </a:cubicBezTo>
                <a:cubicBezTo>
                  <a:pt x="0" y="11"/>
                  <a:pt x="9" y="17"/>
                  <a:pt x="9" y="17"/>
                </a:cubicBezTo>
                <a:cubicBezTo>
                  <a:pt x="17" y="17"/>
                  <a:pt x="17" y="17"/>
                  <a:pt x="17" y="11"/>
                </a:cubicBezTo>
                <a:cubicBezTo>
                  <a:pt x="17" y="11"/>
                  <a:pt x="17" y="0"/>
                  <a:pt x="9" y="0"/>
                </a:cubicBezTo>
              </a:path>
            </a:pathLst>
          </a:custGeom>
          <a:solidFill>
            <a:srgbClr val="E5DDC4"/>
          </a:solidFill>
          <a:ln w="0">
            <a:solidFill>
              <a:srgbClr val="000000"/>
            </a:solidFill>
            <a:prstDash val="solid"/>
            <a:round/>
            <a:headEnd/>
            <a:tailEnd/>
          </a:ln>
        </p:spPr>
        <p:txBody>
          <a:bodyPr/>
          <a:lstStyle/>
          <a:p>
            <a:endParaRPr lang="ja-JP" altLang="en-US"/>
          </a:p>
        </p:txBody>
      </p:sp>
      <p:sp>
        <p:nvSpPr>
          <p:cNvPr id="13505" name="Freeform 347">
            <a:extLst>
              <a:ext uri="{FF2B5EF4-FFF2-40B4-BE49-F238E27FC236}">
                <a16:creationId xmlns:a16="http://schemas.microsoft.com/office/drawing/2014/main" xmlns="" id="{71604ECF-04C8-4CF0-B686-68EA4126A512}"/>
              </a:ext>
            </a:extLst>
          </p:cNvPr>
          <p:cNvSpPr>
            <a:spLocks/>
          </p:cNvSpPr>
          <p:nvPr/>
        </p:nvSpPr>
        <p:spPr bwMode="auto">
          <a:xfrm>
            <a:off x="3617913" y="3833887"/>
            <a:ext cx="4762" cy="1587"/>
          </a:xfrm>
          <a:custGeom>
            <a:avLst/>
            <a:gdLst>
              <a:gd name="T0" fmla="*/ 131306817 w 25"/>
              <a:gd name="T1" fmla="*/ 0 h 8"/>
              <a:gd name="T2" fmla="*/ 0 w 25"/>
              <a:gd name="T3" fmla="*/ 23414796 h 8"/>
              <a:gd name="T4" fmla="*/ 82942040 w 25"/>
              <a:gd name="T5" fmla="*/ 62452616 h 8"/>
              <a:gd name="T6" fmla="*/ 172777932 w 25"/>
              <a:gd name="T7" fmla="*/ 39037820 h 8"/>
              <a:gd name="T8" fmla="*/ 131306817 w 25"/>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8">
                <a:moveTo>
                  <a:pt x="19" y="0"/>
                </a:moveTo>
                <a:cubicBezTo>
                  <a:pt x="12" y="0"/>
                  <a:pt x="6" y="3"/>
                  <a:pt x="0" y="3"/>
                </a:cubicBezTo>
                <a:cubicBezTo>
                  <a:pt x="6" y="5"/>
                  <a:pt x="12" y="5"/>
                  <a:pt x="12" y="8"/>
                </a:cubicBezTo>
                <a:cubicBezTo>
                  <a:pt x="25" y="5"/>
                  <a:pt x="25" y="5"/>
                  <a:pt x="25" y="5"/>
                </a:cubicBezTo>
                <a:lnTo>
                  <a:pt x="19" y="0"/>
                </a:lnTo>
                <a:close/>
              </a:path>
            </a:pathLst>
          </a:custGeom>
          <a:solidFill>
            <a:srgbClr val="E5DDC4"/>
          </a:solidFill>
          <a:ln w="0">
            <a:solidFill>
              <a:srgbClr val="000000"/>
            </a:solidFill>
            <a:prstDash val="solid"/>
            <a:round/>
            <a:headEnd/>
            <a:tailEnd/>
          </a:ln>
        </p:spPr>
        <p:txBody>
          <a:bodyPr/>
          <a:lstStyle/>
          <a:p>
            <a:endParaRPr lang="ja-JP" altLang="en-US"/>
          </a:p>
        </p:txBody>
      </p:sp>
      <p:sp>
        <p:nvSpPr>
          <p:cNvPr id="13506" name="Freeform 348">
            <a:extLst>
              <a:ext uri="{FF2B5EF4-FFF2-40B4-BE49-F238E27FC236}">
                <a16:creationId xmlns:a16="http://schemas.microsoft.com/office/drawing/2014/main" xmlns="" id="{4F215280-440D-46C2-B642-1FC1E03E1C49}"/>
              </a:ext>
            </a:extLst>
          </p:cNvPr>
          <p:cNvSpPr>
            <a:spLocks/>
          </p:cNvSpPr>
          <p:nvPr/>
        </p:nvSpPr>
        <p:spPr bwMode="auto">
          <a:xfrm>
            <a:off x="3652838" y="3859287"/>
            <a:ext cx="9525" cy="4762"/>
          </a:xfrm>
          <a:custGeom>
            <a:avLst/>
            <a:gdLst>
              <a:gd name="T0" fmla="*/ 311116409 w 50"/>
              <a:gd name="T1" fmla="*/ 0 h 25"/>
              <a:gd name="T2" fmla="*/ 228156897 w 50"/>
              <a:gd name="T3" fmla="*/ 27647410 h 25"/>
              <a:gd name="T4" fmla="*/ 228156897 w 50"/>
              <a:gd name="T5" fmla="*/ 76012187 h 25"/>
              <a:gd name="T6" fmla="*/ 193572194 w 50"/>
              <a:gd name="T7" fmla="*/ 48364777 h 25"/>
              <a:gd name="T8" fmla="*/ 193572194 w 50"/>
              <a:gd name="T9" fmla="*/ 27647410 h 25"/>
              <a:gd name="T10" fmla="*/ 152092533 w 50"/>
              <a:gd name="T11" fmla="*/ 48364777 h 25"/>
              <a:gd name="T12" fmla="*/ 152092533 w 50"/>
              <a:gd name="T13" fmla="*/ 76012187 h 25"/>
              <a:gd name="T14" fmla="*/ 117544215 w 50"/>
              <a:gd name="T15" fmla="*/ 76012187 h 25"/>
              <a:gd name="T16" fmla="*/ 117544215 w 50"/>
              <a:gd name="T17" fmla="*/ 48364777 h 25"/>
              <a:gd name="T18" fmla="*/ 0 w 50"/>
              <a:gd name="T19" fmla="*/ 124413155 h 25"/>
              <a:gd name="T20" fmla="*/ 41479851 w 50"/>
              <a:gd name="T21" fmla="*/ 172777932 h 25"/>
              <a:gd name="T22" fmla="*/ 345664727 w 50"/>
              <a:gd name="T23" fmla="*/ 48364777 h 25"/>
              <a:gd name="T24" fmla="*/ 311116409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5">
                <a:moveTo>
                  <a:pt x="45" y="0"/>
                </a:moveTo>
                <a:cubicBezTo>
                  <a:pt x="33" y="4"/>
                  <a:pt x="33" y="4"/>
                  <a:pt x="33" y="4"/>
                </a:cubicBezTo>
                <a:cubicBezTo>
                  <a:pt x="33" y="7"/>
                  <a:pt x="33" y="7"/>
                  <a:pt x="33" y="11"/>
                </a:cubicBezTo>
                <a:cubicBezTo>
                  <a:pt x="28" y="11"/>
                  <a:pt x="28" y="11"/>
                  <a:pt x="28" y="7"/>
                </a:cubicBezTo>
                <a:cubicBezTo>
                  <a:pt x="28" y="7"/>
                  <a:pt x="28" y="4"/>
                  <a:pt x="28" y="4"/>
                </a:cubicBezTo>
                <a:cubicBezTo>
                  <a:pt x="22" y="4"/>
                  <a:pt x="28" y="7"/>
                  <a:pt x="22" y="7"/>
                </a:cubicBezTo>
                <a:cubicBezTo>
                  <a:pt x="22" y="11"/>
                  <a:pt x="22" y="11"/>
                  <a:pt x="22" y="11"/>
                </a:cubicBezTo>
                <a:cubicBezTo>
                  <a:pt x="17" y="11"/>
                  <a:pt x="17" y="11"/>
                  <a:pt x="17" y="11"/>
                </a:cubicBezTo>
                <a:cubicBezTo>
                  <a:pt x="11" y="7"/>
                  <a:pt x="17" y="7"/>
                  <a:pt x="17" y="7"/>
                </a:cubicBezTo>
                <a:cubicBezTo>
                  <a:pt x="0" y="18"/>
                  <a:pt x="0" y="18"/>
                  <a:pt x="0" y="18"/>
                </a:cubicBezTo>
                <a:cubicBezTo>
                  <a:pt x="0" y="18"/>
                  <a:pt x="0" y="22"/>
                  <a:pt x="6" y="25"/>
                </a:cubicBezTo>
                <a:cubicBezTo>
                  <a:pt x="11" y="25"/>
                  <a:pt x="45" y="7"/>
                  <a:pt x="50" y="7"/>
                </a:cubicBezTo>
                <a:cubicBezTo>
                  <a:pt x="50" y="4"/>
                  <a:pt x="50" y="4"/>
                  <a:pt x="45"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3507" name="Freeform 349">
            <a:extLst>
              <a:ext uri="{FF2B5EF4-FFF2-40B4-BE49-F238E27FC236}">
                <a16:creationId xmlns:a16="http://schemas.microsoft.com/office/drawing/2014/main" xmlns="" id="{F027464E-F5D8-4478-993C-C8FE6499963D}"/>
              </a:ext>
            </a:extLst>
          </p:cNvPr>
          <p:cNvSpPr>
            <a:spLocks/>
          </p:cNvSpPr>
          <p:nvPr/>
        </p:nvSpPr>
        <p:spPr bwMode="auto">
          <a:xfrm>
            <a:off x="3614738" y="3852937"/>
            <a:ext cx="7937" cy="6350"/>
          </a:xfrm>
          <a:custGeom>
            <a:avLst/>
            <a:gdLst>
              <a:gd name="T0" fmla="*/ 175453054 w 42"/>
              <a:gd name="T1" fmla="*/ 0 h 33"/>
              <a:gd name="T2" fmla="*/ 0 w 42"/>
              <a:gd name="T3" fmla="*/ 206611105 h 33"/>
              <a:gd name="T4" fmla="*/ 33747935 w 42"/>
              <a:gd name="T5" fmla="*/ 235122027 h 33"/>
              <a:gd name="T6" fmla="*/ 74245344 w 42"/>
              <a:gd name="T7" fmla="*/ 206611105 h 33"/>
              <a:gd name="T8" fmla="*/ 74245344 w 42"/>
              <a:gd name="T9" fmla="*/ 149626397 h 33"/>
              <a:gd name="T10" fmla="*/ 107993090 w 42"/>
              <a:gd name="T11" fmla="*/ 149626397 h 33"/>
              <a:gd name="T12" fmla="*/ 141741025 w 42"/>
              <a:gd name="T13" fmla="*/ 178137320 h 33"/>
              <a:gd name="T14" fmla="*/ 141741025 w 42"/>
              <a:gd name="T15" fmla="*/ 178137320 h 33"/>
              <a:gd name="T16" fmla="*/ 141741025 w 42"/>
              <a:gd name="T17" fmla="*/ 114006361 h 33"/>
              <a:gd name="T18" fmla="*/ 175453054 w 42"/>
              <a:gd name="T19" fmla="*/ 114006361 h 33"/>
              <a:gd name="T20" fmla="*/ 209200989 w 42"/>
              <a:gd name="T21" fmla="*/ 149626397 h 33"/>
              <a:gd name="T22" fmla="*/ 283446144 w 42"/>
              <a:gd name="T23" fmla="*/ 56984708 h 33"/>
              <a:gd name="T24" fmla="*/ 175453054 w 42"/>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3">
                <a:moveTo>
                  <a:pt x="26" y="0"/>
                </a:moveTo>
                <a:cubicBezTo>
                  <a:pt x="26" y="0"/>
                  <a:pt x="5" y="21"/>
                  <a:pt x="0" y="29"/>
                </a:cubicBezTo>
                <a:cubicBezTo>
                  <a:pt x="0" y="33"/>
                  <a:pt x="5" y="33"/>
                  <a:pt x="5" y="33"/>
                </a:cubicBezTo>
                <a:cubicBezTo>
                  <a:pt x="11" y="33"/>
                  <a:pt x="11" y="29"/>
                  <a:pt x="11" y="29"/>
                </a:cubicBezTo>
                <a:cubicBezTo>
                  <a:pt x="11" y="25"/>
                  <a:pt x="11" y="25"/>
                  <a:pt x="11" y="21"/>
                </a:cubicBezTo>
                <a:cubicBezTo>
                  <a:pt x="16" y="21"/>
                  <a:pt x="16" y="21"/>
                  <a:pt x="16" y="21"/>
                </a:cubicBezTo>
                <a:cubicBezTo>
                  <a:pt x="21" y="25"/>
                  <a:pt x="21" y="25"/>
                  <a:pt x="21" y="25"/>
                </a:cubicBezTo>
                <a:cubicBezTo>
                  <a:pt x="21" y="25"/>
                  <a:pt x="21" y="25"/>
                  <a:pt x="21" y="25"/>
                </a:cubicBezTo>
                <a:cubicBezTo>
                  <a:pt x="21" y="25"/>
                  <a:pt x="16" y="21"/>
                  <a:pt x="21" y="16"/>
                </a:cubicBezTo>
                <a:cubicBezTo>
                  <a:pt x="21" y="16"/>
                  <a:pt x="21" y="16"/>
                  <a:pt x="26" y="16"/>
                </a:cubicBezTo>
                <a:cubicBezTo>
                  <a:pt x="26" y="21"/>
                  <a:pt x="26" y="25"/>
                  <a:pt x="31" y="21"/>
                </a:cubicBezTo>
                <a:cubicBezTo>
                  <a:pt x="31" y="16"/>
                  <a:pt x="37" y="12"/>
                  <a:pt x="42" y="8"/>
                </a:cubicBezTo>
                <a:cubicBezTo>
                  <a:pt x="42" y="4"/>
                  <a:pt x="31" y="4"/>
                  <a:pt x="26"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3508" name="Freeform 350">
            <a:extLst>
              <a:ext uri="{FF2B5EF4-FFF2-40B4-BE49-F238E27FC236}">
                <a16:creationId xmlns:a16="http://schemas.microsoft.com/office/drawing/2014/main" xmlns="" id="{AE09B8DB-FFC8-4DB5-A9D3-3F35C03EBF7A}"/>
              </a:ext>
            </a:extLst>
          </p:cNvPr>
          <p:cNvSpPr>
            <a:spLocks noEditPoints="1"/>
          </p:cNvSpPr>
          <p:nvPr/>
        </p:nvSpPr>
        <p:spPr bwMode="auto">
          <a:xfrm>
            <a:off x="3535363" y="3838649"/>
            <a:ext cx="52387" cy="47625"/>
          </a:xfrm>
          <a:custGeom>
            <a:avLst/>
            <a:gdLst>
              <a:gd name="T0" fmla="*/ 228116239 w 275"/>
              <a:gd name="T1" fmla="*/ 1520924378 h 250"/>
              <a:gd name="T2" fmla="*/ 269595122 w 275"/>
              <a:gd name="T3" fmla="*/ 1520924378 h 250"/>
              <a:gd name="T4" fmla="*/ 304179115 w 275"/>
              <a:gd name="T5" fmla="*/ 1493271207 h 250"/>
              <a:gd name="T6" fmla="*/ 345657998 w 275"/>
              <a:gd name="T7" fmla="*/ 1520924378 h 250"/>
              <a:gd name="T8" fmla="*/ 456268672 w 275"/>
              <a:gd name="T9" fmla="*/ 1520924378 h 250"/>
              <a:gd name="T10" fmla="*/ 760447597 w 275"/>
              <a:gd name="T11" fmla="*/ 1548577548 h 250"/>
              <a:gd name="T12" fmla="*/ 912537154 w 275"/>
              <a:gd name="T13" fmla="*/ 1493271207 h 250"/>
              <a:gd name="T14" fmla="*/ 988563835 w 275"/>
              <a:gd name="T15" fmla="*/ 1403416548 h 250"/>
              <a:gd name="T16" fmla="*/ 1140653393 w 275"/>
              <a:gd name="T17" fmla="*/ 1403416548 h 250"/>
              <a:gd name="T18" fmla="*/ 1368805826 w 275"/>
              <a:gd name="T19" fmla="*/ 1610815422 h 250"/>
              <a:gd name="T20" fmla="*/ 1486311391 w 275"/>
              <a:gd name="T21" fmla="*/ 1700670081 h 250"/>
              <a:gd name="T22" fmla="*/ 1866553382 w 275"/>
              <a:gd name="T23" fmla="*/ 1548577548 h 250"/>
              <a:gd name="T24" fmla="*/ 1714463825 w 275"/>
              <a:gd name="T25" fmla="*/ 1465618037 h 250"/>
              <a:gd name="T26" fmla="*/ 1638400949 w 275"/>
              <a:gd name="T27" fmla="*/ 1403416548 h 250"/>
              <a:gd name="T28" fmla="*/ 1638400949 w 275"/>
              <a:gd name="T29" fmla="*/ 1465618037 h 250"/>
              <a:gd name="T30" fmla="*/ 1596921874 w 275"/>
              <a:gd name="T31" fmla="*/ 1403416548 h 250"/>
              <a:gd name="T32" fmla="*/ 1444832508 w 275"/>
              <a:gd name="T33" fmla="*/ 1348110207 h 250"/>
              <a:gd name="T34" fmla="*/ 1410284710 w 275"/>
              <a:gd name="T35" fmla="*/ 1230566183 h 250"/>
              <a:gd name="T36" fmla="*/ 1258195152 w 275"/>
              <a:gd name="T37" fmla="*/ 1168364694 h 250"/>
              <a:gd name="T38" fmla="*/ 1292742950 w 275"/>
              <a:gd name="T39" fmla="*/ 1050820479 h 250"/>
              <a:gd name="T40" fmla="*/ 1486311391 w 275"/>
              <a:gd name="T41" fmla="*/ 933312650 h 250"/>
              <a:gd name="T42" fmla="*/ 1334221834 w 275"/>
              <a:gd name="T43" fmla="*/ 670607625 h 250"/>
              <a:gd name="T44" fmla="*/ 1258195152 w 275"/>
              <a:gd name="T45" fmla="*/ 470103899 h 250"/>
              <a:gd name="T46" fmla="*/ 1216716269 w 275"/>
              <a:gd name="T47" fmla="*/ 262705215 h 250"/>
              <a:gd name="T48" fmla="*/ 760447597 w 275"/>
              <a:gd name="T49" fmla="*/ 27653171 h 250"/>
              <a:gd name="T50" fmla="*/ 573774237 w 275"/>
              <a:gd name="T51" fmla="*/ 55306341 h 250"/>
              <a:gd name="T52" fmla="*/ 421684680 w 275"/>
              <a:gd name="T53" fmla="*/ 200503727 h 250"/>
              <a:gd name="T54" fmla="*/ 456268672 w 275"/>
              <a:gd name="T55" fmla="*/ 470103899 h 250"/>
              <a:gd name="T56" fmla="*/ 380205606 w 275"/>
              <a:gd name="T57" fmla="*/ 470103899 h 250"/>
              <a:gd name="T58" fmla="*/ 345657998 w 275"/>
              <a:gd name="T59" fmla="*/ 760462284 h 250"/>
              <a:gd name="T60" fmla="*/ 304179115 w 275"/>
              <a:gd name="T61" fmla="*/ 1168364694 h 250"/>
              <a:gd name="T62" fmla="*/ 456268672 w 275"/>
              <a:gd name="T63" fmla="*/ 1285872524 h 250"/>
              <a:gd name="T64" fmla="*/ 41478884 w 275"/>
              <a:gd name="T65" fmla="*/ 1465618037 h 250"/>
              <a:gd name="T66" fmla="*/ 532295163 w 275"/>
              <a:gd name="T67" fmla="*/ 1348110207 h 250"/>
              <a:gd name="T68" fmla="*/ 649837113 w 275"/>
              <a:gd name="T69" fmla="*/ 1202913012 h 250"/>
              <a:gd name="T70" fmla="*/ 649837113 w 275"/>
              <a:gd name="T71" fmla="*/ 1258219353 h 250"/>
              <a:gd name="T72" fmla="*/ 532295163 w 275"/>
              <a:gd name="T73" fmla="*/ 1348110207 h 250"/>
              <a:gd name="T74" fmla="*/ 573774237 w 275"/>
              <a:gd name="T75" fmla="*/ 642954455 h 250"/>
              <a:gd name="T76" fmla="*/ 497747556 w 275"/>
              <a:gd name="T77" fmla="*/ 615301284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5" h="250">
                <a:moveTo>
                  <a:pt x="17" y="224"/>
                </a:moveTo>
                <a:cubicBezTo>
                  <a:pt x="22" y="224"/>
                  <a:pt x="33" y="220"/>
                  <a:pt x="33" y="220"/>
                </a:cubicBezTo>
                <a:cubicBezTo>
                  <a:pt x="33" y="224"/>
                  <a:pt x="33" y="224"/>
                  <a:pt x="33" y="224"/>
                </a:cubicBezTo>
                <a:cubicBezTo>
                  <a:pt x="39" y="220"/>
                  <a:pt x="39" y="220"/>
                  <a:pt x="39" y="220"/>
                </a:cubicBezTo>
                <a:cubicBezTo>
                  <a:pt x="39" y="216"/>
                  <a:pt x="39" y="216"/>
                  <a:pt x="39" y="216"/>
                </a:cubicBezTo>
                <a:cubicBezTo>
                  <a:pt x="44" y="216"/>
                  <a:pt x="44" y="216"/>
                  <a:pt x="44" y="216"/>
                </a:cubicBezTo>
                <a:cubicBezTo>
                  <a:pt x="50" y="220"/>
                  <a:pt x="50" y="220"/>
                  <a:pt x="50" y="220"/>
                </a:cubicBezTo>
                <a:cubicBezTo>
                  <a:pt x="50" y="220"/>
                  <a:pt x="50" y="220"/>
                  <a:pt x="50" y="220"/>
                </a:cubicBezTo>
                <a:cubicBezTo>
                  <a:pt x="50" y="212"/>
                  <a:pt x="50" y="212"/>
                  <a:pt x="50" y="212"/>
                </a:cubicBezTo>
                <a:cubicBezTo>
                  <a:pt x="50" y="212"/>
                  <a:pt x="55" y="220"/>
                  <a:pt x="66" y="220"/>
                </a:cubicBezTo>
                <a:cubicBezTo>
                  <a:pt x="77" y="224"/>
                  <a:pt x="99" y="233"/>
                  <a:pt x="99" y="233"/>
                </a:cubicBezTo>
                <a:cubicBezTo>
                  <a:pt x="99" y="233"/>
                  <a:pt x="105" y="229"/>
                  <a:pt x="110" y="224"/>
                </a:cubicBezTo>
                <a:cubicBezTo>
                  <a:pt x="116" y="216"/>
                  <a:pt x="121" y="212"/>
                  <a:pt x="121" y="212"/>
                </a:cubicBezTo>
                <a:cubicBezTo>
                  <a:pt x="132" y="216"/>
                  <a:pt x="132" y="216"/>
                  <a:pt x="132" y="216"/>
                </a:cubicBezTo>
                <a:cubicBezTo>
                  <a:pt x="132" y="216"/>
                  <a:pt x="138" y="212"/>
                  <a:pt x="138" y="207"/>
                </a:cubicBezTo>
                <a:cubicBezTo>
                  <a:pt x="138" y="203"/>
                  <a:pt x="143" y="203"/>
                  <a:pt x="143" y="203"/>
                </a:cubicBezTo>
                <a:cubicBezTo>
                  <a:pt x="154" y="212"/>
                  <a:pt x="154" y="212"/>
                  <a:pt x="154" y="212"/>
                </a:cubicBezTo>
                <a:cubicBezTo>
                  <a:pt x="165" y="203"/>
                  <a:pt x="165" y="203"/>
                  <a:pt x="165" y="203"/>
                </a:cubicBezTo>
                <a:cubicBezTo>
                  <a:pt x="165" y="203"/>
                  <a:pt x="176" y="212"/>
                  <a:pt x="182" y="216"/>
                </a:cubicBezTo>
                <a:cubicBezTo>
                  <a:pt x="187" y="220"/>
                  <a:pt x="198" y="233"/>
                  <a:pt x="198" y="233"/>
                </a:cubicBezTo>
                <a:cubicBezTo>
                  <a:pt x="198" y="233"/>
                  <a:pt x="198" y="233"/>
                  <a:pt x="198" y="237"/>
                </a:cubicBezTo>
                <a:cubicBezTo>
                  <a:pt x="198" y="237"/>
                  <a:pt x="209" y="246"/>
                  <a:pt x="215" y="246"/>
                </a:cubicBezTo>
                <a:cubicBezTo>
                  <a:pt x="215" y="250"/>
                  <a:pt x="220" y="246"/>
                  <a:pt x="226" y="241"/>
                </a:cubicBezTo>
                <a:cubicBezTo>
                  <a:pt x="231" y="241"/>
                  <a:pt x="264" y="229"/>
                  <a:pt x="270" y="224"/>
                </a:cubicBezTo>
                <a:cubicBezTo>
                  <a:pt x="275" y="220"/>
                  <a:pt x="270" y="212"/>
                  <a:pt x="264" y="207"/>
                </a:cubicBezTo>
                <a:cubicBezTo>
                  <a:pt x="259" y="207"/>
                  <a:pt x="248" y="212"/>
                  <a:pt x="248" y="212"/>
                </a:cubicBezTo>
                <a:cubicBezTo>
                  <a:pt x="248" y="203"/>
                  <a:pt x="248" y="203"/>
                  <a:pt x="248" y="203"/>
                </a:cubicBezTo>
                <a:cubicBezTo>
                  <a:pt x="237" y="203"/>
                  <a:pt x="237" y="203"/>
                  <a:pt x="237" y="203"/>
                </a:cubicBezTo>
                <a:cubicBezTo>
                  <a:pt x="242" y="212"/>
                  <a:pt x="242" y="212"/>
                  <a:pt x="242" y="212"/>
                </a:cubicBezTo>
                <a:cubicBezTo>
                  <a:pt x="237" y="212"/>
                  <a:pt x="237" y="212"/>
                  <a:pt x="237" y="212"/>
                </a:cubicBezTo>
                <a:cubicBezTo>
                  <a:pt x="237" y="203"/>
                  <a:pt x="237" y="203"/>
                  <a:pt x="237" y="203"/>
                </a:cubicBezTo>
                <a:cubicBezTo>
                  <a:pt x="231" y="203"/>
                  <a:pt x="231" y="203"/>
                  <a:pt x="231" y="203"/>
                </a:cubicBezTo>
                <a:cubicBezTo>
                  <a:pt x="226" y="207"/>
                  <a:pt x="226" y="207"/>
                  <a:pt x="226" y="207"/>
                </a:cubicBezTo>
                <a:cubicBezTo>
                  <a:pt x="226" y="207"/>
                  <a:pt x="215" y="203"/>
                  <a:pt x="209" y="195"/>
                </a:cubicBezTo>
                <a:cubicBezTo>
                  <a:pt x="204" y="190"/>
                  <a:pt x="193" y="186"/>
                  <a:pt x="193" y="186"/>
                </a:cubicBezTo>
                <a:cubicBezTo>
                  <a:pt x="204" y="178"/>
                  <a:pt x="204" y="178"/>
                  <a:pt x="204" y="178"/>
                </a:cubicBezTo>
                <a:cubicBezTo>
                  <a:pt x="204" y="178"/>
                  <a:pt x="198" y="178"/>
                  <a:pt x="193" y="174"/>
                </a:cubicBezTo>
                <a:cubicBezTo>
                  <a:pt x="187" y="174"/>
                  <a:pt x="182" y="169"/>
                  <a:pt x="182" y="169"/>
                </a:cubicBezTo>
                <a:cubicBezTo>
                  <a:pt x="187" y="169"/>
                  <a:pt x="187" y="169"/>
                  <a:pt x="187" y="169"/>
                </a:cubicBezTo>
                <a:cubicBezTo>
                  <a:pt x="187" y="152"/>
                  <a:pt x="187" y="152"/>
                  <a:pt x="187" y="152"/>
                </a:cubicBezTo>
                <a:cubicBezTo>
                  <a:pt x="187" y="152"/>
                  <a:pt x="193" y="152"/>
                  <a:pt x="198" y="148"/>
                </a:cubicBezTo>
                <a:cubicBezTo>
                  <a:pt x="204" y="148"/>
                  <a:pt x="209" y="148"/>
                  <a:pt x="215" y="135"/>
                </a:cubicBezTo>
                <a:cubicBezTo>
                  <a:pt x="220" y="123"/>
                  <a:pt x="204" y="114"/>
                  <a:pt x="204" y="114"/>
                </a:cubicBezTo>
                <a:cubicBezTo>
                  <a:pt x="204" y="114"/>
                  <a:pt x="204" y="101"/>
                  <a:pt x="193" y="97"/>
                </a:cubicBezTo>
                <a:cubicBezTo>
                  <a:pt x="182" y="93"/>
                  <a:pt x="171" y="97"/>
                  <a:pt x="171" y="97"/>
                </a:cubicBezTo>
                <a:cubicBezTo>
                  <a:pt x="171" y="97"/>
                  <a:pt x="187" y="85"/>
                  <a:pt x="182" y="68"/>
                </a:cubicBezTo>
                <a:cubicBezTo>
                  <a:pt x="182" y="55"/>
                  <a:pt x="165" y="42"/>
                  <a:pt x="165" y="42"/>
                </a:cubicBezTo>
                <a:cubicBezTo>
                  <a:pt x="165" y="42"/>
                  <a:pt x="171" y="42"/>
                  <a:pt x="176" y="38"/>
                </a:cubicBezTo>
                <a:cubicBezTo>
                  <a:pt x="182" y="34"/>
                  <a:pt x="149" y="8"/>
                  <a:pt x="143" y="4"/>
                </a:cubicBezTo>
                <a:cubicBezTo>
                  <a:pt x="132" y="0"/>
                  <a:pt x="121" y="4"/>
                  <a:pt x="110" y="4"/>
                </a:cubicBezTo>
                <a:cubicBezTo>
                  <a:pt x="105" y="4"/>
                  <a:pt x="99" y="13"/>
                  <a:pt x="99" y="13"/>
                </a:cubicBezTo>
                <a:cubicBezTo>
                  <a:pt x="99" y="13"/>
                  <a:pt x="88" y="8"/>
                  <a:pt x="83" y="8"/>
                </a:cubicBezTo>
                <a:cubicBezTo>
                  <a:pt x="77" y="13"/>
                  <a:pt x="77" y="21"/>
                  <a:pt x="77" y="21"/>
                </a:cubicBezTo>
                <a:cubicBezTo>
                  <a:pt x="77" y="21"/>
                  <a:pt x="66" y="25"/>
                  <a:pt x="61" y="29"/>
                </a:cubicBezTo>
                <a:cubicBezTo>
                  <a:pt x="55" y="34"/>
                  <a:pt x="50" y="51"/>
                  <a:pt x="50" y="59"/>
                </a:cubicBezTo>
                <a:cubicBezTo>
                  <a:pt x="55" y="63"/>
                  <a:pt x="66" y="68"/>
                  <a:pt x="66" y="68"/>
                </a:cubicBezTo>
                <a:cubicBezTo>
                  <a:pt x="61" y="76"/>
                  <a:pt x="61" y="76"/>
                  <a:pt x="61" y="76"/>
                </a:cubicBezTo>
                <a:cubicBezTo>
                  <a:pt x="61" y="76"/>
                  <a:pt x="55" y="68"/>
                  <a:pt x="55" y="68"/>
                </a:cubicBezTo>
                <a:cubicBezTo>
                  <a:pt x="50" y="68"/>
                  <a:pt x="33" y="72"/>
                  <a:pt x="28" y="80"/>
                </a:cubicBezTo>
                <a:cubicBezTo>
                  <a:pt x="28" y="85"/>
                  <a:pt x="50" y="110"/>
                  <a:pt x="50" y="110"/>
                </a:cubicBezTo>
                <a:cubicBezTo>
                  <a:pt x="50" y="110"/>
                  <a:pt x="44" y="118"/>
                  <a:pt x="44" y="135"/>
                </a:cubicBezTo>
                <a:cubicBezTo>
                  <a:pt x="39" y="152"/>
                  <a:pt x="39" y="165"/>
                  <a:pt x="44" y="169"/>
                </a:cubicBezTo>
                <a:cubicBezTo>
                  <a:pt x="50" y="174"/>
                  <a:pt x="61" y="174"/>
                  <a:pt x="61" y="174"/>
                </a:cubicBezTo>
                <a:cubicBezTo>
                  <a:pt x="66" y="186"/>
                  <a:pt x="66" y="186"/>
                  <a:pt x="66" y="186"/>
                </a:cubicBezTo>
                <a:cubicBezTo>
                  <a:pt x="66" y="186"/>
                  <a:pt x="44" y="178"/>
                  <a:pt x="39" y="178"/>
                </a:cubicBezTo>
                <a:cubicBezTo>
                  <a:pt x="33" y="178"/>
                  <a:pt x="6" y="207"/>
                  <a:pt x="6" y="212"/>
                </a:cubicBezTo>
                <a:cubicBezTo>
                  <a:pt x="0" y="220"/>
                  <a:pt x="11" y="220"/>
                  <a:pt x="17" y="224"/>
                </a:cubicBezTo>
                <a:close/>
                <a:moveTo>
                  <a:pt x="77" y="195"/>
                </a:moveTo>
                <a:cubicBezTo>
                  <a:pt x="83" y="190"/>
                  <a:pt x="83" y="190"/>
                  <a:pt x="88" y="186"/>
                </a:cubicBezTo>
                <a:cubicBezTo>
                  <a:pt x="88" y="182"/>
                  <a:pt x="94" y="178"/>
                  <a:pt x="94" y="174"/>
                </a:cubicBezTo>
                <a:cubicBezTo>
                  <a:pt x="94" y="174"/>
                  <a:pt x="94" y="174"/>
                  <a:pt x="94" y="174"/>
                </a:cubicBezTo>
                <a:cubicBezTo>
                  <a:pt x="94" y="178"/>
                  <a:pt x="94" y="178"/>
                  <a:pt x="94" y="182"/>
                </a:cubicBezTo>
                <a:cubicBezTo>
                  <a:pt x="88" y="186"/>
                  <a:pt x="88" y="190"/>
                  <a:pt x="88" y="195"/>
                </a:cubicBezTo>
                <a:lnTo>
                  <a:pt x="77" y="195"/>
                </a:lnTo>
                <a:close/>
                <a:moveTo>
                  <a:pt x="72" y="89"/>
                </a:moveTo>
                <a:cubicBezTo>
                  <a:pt x="83" y="93"/>
                  <a:pt x="83" y="93"/>
                  <a:pt x="83" y="93"/>
                </a:cubicBezTo>
                <a:cubicBezTo>
                  <a:pt x="77" y="97"/>
                  <a:pt x="77" y="97"/>
                  <a:pt x="77" y="97"/>
                </a:cubicBezTo>
                <a:lnTo>
                  <a:pt x="72" y="89"/>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3509" name="Freeform 351">
            <a:extLst>
              <a:ext uri="{FF2B5EF4-FFF2-40B4-BE49-F238E27FC236}">
                <a16:creationId xmlns:a16="http://schemas.microsoft.com/office/drawing/2014/main" xmlns="" id="{F900002E-6D44-4046-9628-0796CF9918BC}"/>
              </a:ext>
            </a:extLst>
          </p:cNvPr>
          <p:cNvSpPr>
            <a:spLocks/>
          </p:cNvSpPr>
          <p:nvPr/>
        </p:nvSpPr>
        <p:spPr bwMode="auto">
          <a:xfrm>
            <a:off x="3567113" y="3873574"/>
            <a:ext cx="7937" cy="4763"/>
          </a:xfrm>
          <a:custGeom>
            <a:avLst/>
            <a:gdLst>
              <a:gd name="T0" fmla="*/ 121492226 w 42"/>
              <a:gd name="T1" fmla="*/ 0 h 25"/>
              <a:gd name="T2" fmla="*/ 0 w 42"/>
              <a:gd name="T3" fmla="*/ 62250886 h 25"/>
              <a:gd name="T4" fmla="*/ 202451327 w 42"/>
              <a:gd name="T5" fmla="*/ 172886802 h 25"/>
              <a:gd name="T6" fmla="*/ 283446144 w 42"/>
              <a:gd name="T7" fmla="*/ 117568749 h 25"/>
              <a:gd name="T8" fmla="*/ 121492226 w 4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5">
                <a:moveTo>
                  <a:pt x="18" y="0"/>
                </a:moveTo>
                <a:cubicBezTo>
                  <a:pt x="12" y="0"/>
                  <a:pt x="6" y="5"/>
                  <a:pt x="0" y="9"/>
                </a:cubicBezTo>
                <a:cubicBezTo>
                  <a:pt x="6" y="17"/>
                  <a:pt x="18" y="21"/>
                  <a:pt x="30" y="25"/>
                </a:cubicBezTo>
                <a:cubicBezTo>
                  <a:pt x="30" y="25"/>
                  <a:pt x="36" y="21"/>
                  <a:pt x="42" y="17"/>
                </a:cubicBezTo>
                <a:cubicBezTo>
                  <a:pt x="42" y="13"/>
                  <a:pt x="18" y="0"/>
                  <a:pt x="18"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510" name="Freeform 352">
            <a:extLst>
              <a:ext uri="{FF2B5EF4-FFF2-40B4-BE49-F238E27FC236}">
                <a16:creationId xmlns:a16="http://schemas.microsoft.com/office/drawing/2014/main" xmlns="" id="{D5E18EDA-0756-40BE-8AEA-E94EA55BFBB2}"/>
              </a:ext>
            </a:extLst>
          </p:cNvPr>
          <p:cNvSpPr>
            <a:spLocks/>
          </p:cNvSpPr>
          <p:nvPr/>
        </p:nvSpPr>
        <p:spPr bwMode="auto">
          <a:xfrm>
            <a:off x="3565525" y="3857699"/>
            <a:ext cx="6350" cy="6350"/>
          </a:xfrm>
          <a:custGeom>
            <a:avLst/>
            <a:gdLst>
              <a:gd name="T0" fmla="*/ 199501991 w 33"/>
              <a:gd name="T1" fmla="*/ 59440337 h 41"/>
              <a:gd name="T2" fmla="*/ 170991068 w 33"/>
              <a:gd name="T3" fmla="*/ 29720168 h 41"/>
              <a:gd name="T4" fmla="*/ 135371032 w 33"/>
              <a:gd name="T5" fmla="*/ 0 h 41"/>
              <a:gd name="T6" fmla="*/ 99750995 w 33"/>
              <a:gd name="T7" fmla="*/ 0 h 41"/>
              <a:gd name="T8" fmla="*/ 135371032 w 33"/>
              <a:gd name="T9" fmla="*/ 29720168 h 41"/>
              <a:gd name="T10" fmla="*/ 99750995 w 33"/>
              <a:gd name="T11" fmla="*/ 44592178 h 41"/>
              <a:gd name="T12" fmla="*/ 199501991 w 33"/>
              <a:gd name="T13" fmla="*/ 92878507 h 41"/>
              <a:gd name="T14" fmla="*/ 170991068 w 33"/>
              <a:gd name="T15" fmla="*/ 107726511 h 41"/>
              <a:gd name="T16" fmla="*/ 64130959 w 33"/>
              <a:gd name="T17" fmla="*/ 59440337 h 41"/>
              <a:gd name="T18" fmla="*/ 0 w 33"/>
              <a:gd name="T19" fmla="*/ 107726511 h 41"/>
              <a:gd name="T20" fmla="*/ 199501991 w 33"/>
              <a:gd name="T21" fmla="*/ 137446679 h 41"/>
              <a:gd name="T22" fmla="*/ 235122027 w 33"/>
              <a:gd name="T23" fmla="*/ 107726511 h 41"/>
              <a:gd name="T24" fmla="*/ 199501991 w 33"/>
              <a:gd name="T25" fmla="*/ 5944033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41">
                <a:moveTo>
                  <a:pt x="28" y="16"/>
                </a:moveTo>
                <a:cubicBezTo>
                  <a:pt x="19" y="16"/>
                  <a:pt x="24" y="8"/>
                  <a:pt x="24" y="8"/>
                </a:cubicBezTo>
                <a:cubicBezTo>
                  <a:pt x="24" y="4"/>
                  <a:pt x="24" y="4"/>
                  <a:pt x="19" y="0"/>
                </a:cubicBezTo>
                <a:cubicBezTo>
                  <a:pt x="14" y="0"/>
                  <a:pt x="14" y="0"/>
                  <a:pt x="14" y="0"/>
                </a:cubicBezTo>
                <a:cubicBezTo>
                  <a:pt x="14" y="4"/>
                  <a:pt x="19" y="4"/>
                  <a:pt x="19" y="8"/>
                </a:cubicBezTo>
                <a:cubicBezTo>
                  <a:pt x="19" y="8"/>
                  <a:pt x="19" y="12"/>
                  <a:pt x="14" y="12"/>
                </a:cubicBezTo>
                <a:cubicBezTo>
                  <a:pt x="19" y="16"/>
                  <a:pt x="24" y="21"/>
                  <a:pt x="28" y="25"/>
                </a:cubicBezTo>
                <a:cubicBezTo>
                  <a:pt x="28" y="29"/>
                  <a:pt x="24" y="29"/>
                  <a:pt x="24" y="29"/>
                </a:cubicBezTo>
                <a:cubicBezTo>
                  <a:pt x="19" y="25"/>
                  <a:pt x="14" y="21"/>
                  <a:pt x="9" y="16"/>
                </a:cubicBezTo>
                <a:cubicBezTo>
                  <a:pt x="5" y="21"/>
                  <a:pt x="0" y="25"/>
                  <a:pt x="0" y="29"/>
                </a:cubicBezTo>
                <a:cubicBezTo>
                  <a:pt x="5" y="37"/>
                  <a:pt x="19" y="41"/>
                  <a:pt x="28" y="37"/>
                </a:cubicBezTo>
                <a:cubicBezTo>
                  <a:pt x="33" y="37"/>
                  <a:pt x="33" y="33"/>
                  <a:pt x="33" y="29"/>
                </a:cubicBezTo>
                <a:cubicBezTo>
                  <a:pt x="33" y="25"/>
                  <a:pt x="33" y="21"/>
                  <a:pt x="28" y="16"/>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511" name="Freeform 353">
            <a:extLst>
              <a:ext uri="{FF2B5EF4-FFF2-40B4-BE49-F238E27FC236}">
                <a16:creationId xmlns:a16="http://schemas.microsoft.com/office/drawing/2014/main" xmlns="" id="{32431B2E-2956-4B6C-A961-A1234E4625C4}"/>
              </a:ext>
            </a:extLst>
          </p:cNvPr>
          <p:cNvSpPr>
            <a:spLocks/>
          </p:cNvSpPr>
          <p:nvPr/>
        </p:nvSpPr>
        <p:spPr bwMode="auto">
          <a:xfrm>
            <a:off x="3549650" y="3844999"/>
            <a:ext cx="19050" cy="12700"/>
          </a:xfrm>
          <a:custGeom>
            <a:avLst/>
            <a:gdLst>
              <a:gd name="T0" fmla="*/ 504688602 w 100"/>
              <a:gd name="T1" fmla="*/ 0 h 59"/>
              <a:gd name="T2" fmla="*/ 504688602 w 100"/>
              <a:gd name="T3" fmla="*/ 39893929 h 59"/>
              <a:gd name="T4" fmla="*/ 504688602 w 100"/>
              <a:gd name="T5" fmla="*/ 39893929 h 59"/>
              <a:gd name="T6" fmla="*/ 504688602 w 100"/>
              <a:gd name="T7" fmla="*/ 79787858 h 59"/>
              <a:gd name="T8" fmla="*/ 504688602 w 100"/>
              <a:gd name="T9" fmla="*/ 119681786 h 59"/>
              <a:gd name="T10" fmla="*/ 428624238 w 100"/>
              <a:gd name="T11" fmla="*/ 79787858 h 59"/>
              <a:gd name="T12" fmla="*/ 345664727 w 100"/>
              <a:gd name="T13" fmla="*/ 159575715 h 59"/>
              <a:gd name="T14" fmla="*/ 345664727 w 100"/>
              <a:gd name="T15" fmla="*/ 119681786 h 59"/>
              <a:gd name="T16" fmla="*/ 428624238 w 100"/>
              <a:gd name="T17" fmla="*/ 39893929 h 59"/>
              <a:gd name="T18" fmla="*/ 345664727 w 100"/>
              <a:gd name="T19" fmla="*/ 0 h 59"/>
              <a:gd name="T20" fmla="*/ 269636558 w 100"/>
              <a:gd name="T21" fmla="*/ 319151215 h 59"/>
              <a:gd name="T22" fmla="*/ 235052045 w 100"/>
              <a:gd name="T23" fmla="*/ 349083178 h 59"/>
              <a:gd name="T24" fmla="*/ 159023876 w 100"/>
              <a:gd name="T25" fmla="*/ 239363358 h 59"/>
              <a:gd name="T26" fmla="*/ 117544215 w 100"/>
              <a:gd name="T27" fmla="*/ 349083178 h 59"/>
              <a:gd name="T28" fmla="*/ 82959512 w 100"/>
              <a:gd name="T29" fmla="*/ 279257286 h 59"/>
              <a:gd name="T30" fmla="*/ 41479851 w 100"/>
              <a:gd name="T31" fmla="*/ 279257286 h 59"/>
              <a:gd name="T32" fmla="*/ 0 w 100"/>
              <a:gd name="T33" fmla="*/ 349083178 h 59"/>
              <a:gd name="T34" fmla="*/ 0 w 100"/>
              <a:gd name="T35" fmla="*/ 428871036 h 59"/>
              <a:gd name="T36" fmla="*/ 82959512 w 100"/>
              <a:gd name="T37" fmla="*/ 428871036 h 59"/>
              <a:gd name="T38" fmla="*/ 159023876 w 100"/>
              <a:gd name="T39" fmla="*/ 428871036 h 59"/>
              <a:gd name="T40" fmla="*/ 159023876 w 100"/>
              <a:gd name="T41" fmla="*/ 468764964 h 59"/>
              <a:gd name="T42" fmla="*/ 159023876 w 100"/>
              <a:gd name="T43" fmla="*/ 508658893 h 59"/>
              <a:gd name="T44" fmla="*/ 387144387 w 100"/>
              <a:gd name="T45" fmla="*/ 588446751 h 59"/>
              <a:gd name="T46" fmla="*/ 615301284 w 100"/>
              <a:gd name="T47" fmla="*/ 468764964 h 59"/>
              <a:gd name="T48" fmla="*/ 656780945 w 100"/>
              <a:gd name="T49" fmla="*/ 239363358 h 59"/>
              <a:gd name="T50" fmla="*/ 504688602 w 100"/>
              <a:gd name="T51" fmla="*/ 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59">
                <a:moveTo>
                  <a:pt x="73" y="0"/>
                </a:moveTo>
                <a:cubicBezTo>
                  <a:pt x="73" y="0"/>
                  <a:pt x="78" y="4"/>
                  <a:pt x="73" y="4"/>
                </a:cubicBezTo>
                <a:cubicBezTo>
                  <a:pt x="73" y="4"/>
                  <a:pt x="73" y="4"/>
                  <a:pt x="73" y="4"/>
                </a:cubicBezTo>
                <a:cubicBezTo>
                  <a:pt x="73" y="8"/>
                  <a:pt x="73" y="8"/>
                  <a:pt x="73" y="8"/>
                </a:cubicBezTo>
                <a:cubicBezTo>
                  <a:pt x="78" y="12"/>
                  <a:pt x="73" y="12"/>
                  <a:pt x="73" y="12"/>
                </a:cubicBezTo>
                <a:cubicBezTo>
                  <a:pt x="67" y="12"/>
                  <a:pt x="67" y="8"/>
                  <a:pt x="62" y="8"/>
                </a:cubicBezTo>
                <a:cubicBezTo>
                  <a:pt x="56" y="12"/>
                  <a:pt x="56" y="16"/>
                  <a:pt x="50" y="16"/>
                </a:cubicBezTo>
                <a:cubicBezTo>
                  <a:pt x="50" y="16"/>
                  <a:pt x="50" y="12"/>
                  <a:pt x="50" y="12"/>
                </a:cubicBezTo>
                <a:cubicBezTo>
                  <a:pt x="50" y="8"/>
                  <a:pt x="56" y="4"/>
                  <a:pt x="62" y="4"/>
                </a:cubicBezTo>
                <a:cubicBezTo>
                  <a:pt x="62" y="0"/>
                  <a:pt x="56" y="0"/>
                  <a:pt x="50" y="0"/>
                </a:cubicBezTo>
                <a:cubicBezTo>
                  <a:pt x="45" y="12"/>
                  <a:pt x="39" y="24"/>
                  <a:pt x="39" y="32"/>
                </a:cubicBezTo>
                <a:cubicBezTo>
                  <a:pt x="39" y="39"/>
                  <a:pt x="34" y="39"/>
                  <a:pt x="34" y="35"/>
                </a:cubicBezTo>
                <a:cubicBezTo>
                  <a:pt x="28" y="32"/>
                  <a:pt x="23" y="28"/>
                  <a:pt x="23" y="24"/>
                </a:cubicBezTo>
                <a:cubicBezTo>
                  <a:pt x="12" y="28"/>
                  <a:pt x="28" y="32"/>
                  <a:pt x="17" y="35"/>
                </a:cubicBezTo>
                <a:cubicBezTo>
                  <a:pt x="17" y="35"/>
                  <a:pt x="17" y="32"/>
                  <a:pt x="12" y="28"/>
                </a:cubicBezTo>
                <a:cubicBezTo>
                  <a:pt x="12" y="28"/>
                  <a:pt x="6" y="28"/>
                  <a:pt x="6" y="28"/>
                </a:cubicBezTo>
                <a:cubicBezTo>
                  <a:pt x="0" y="28"/>
                  <a:pt x="0" y="32"/>
                  <a:pt x="0" y="35"/>
                </a:cubicBezTo>
                <a:cubicBezTo>
                  <a:pt x="0" y="35"/>
                  <a:pt x="0" y="39"/>
                  <a:pt x="0" y="43"/>
                </a:cubicBezTo>
                <a:cubicBezTo>
                  <a:pt x="6" y="43"/>
                  <a:pt x="6" y="43"/>
                  <a:pt x="12" y="43"/>
                </a:cubicBezTo>
                <a:cubicBezTo>
                  <a:pt x="12" y="47"/>
                  <a:pt x="17" y="47"/>
                  <a:pt x="23" y="43"/>
                </a:cubicBezTo>
                <a:cubicBezTo>
                  <a:pt x="23" y="47"/>
                  <a:pt x="23" y="47"/>
                  <a:pt x="23" y="47"/>
                </a:cubicBezTo>
                <a:cubicBezTo>
                  <a:pt x="23" y="47"/>
                  <a:pt x="17" y="51"/>
                  <a:pt x="23" y="51"/>
                </a:cubicBezTo>
                <a:cubicBezTo>
                  <a:pt x="34" y="55"/>
                  <a:pt x="45" y="59"/>
                  <a:pt x="56" y="59"/>
                </a:cubicBezTo>
                <a:cubicBezTo>
                  <a:pt x="67" y="59"/>
                  <a:pt x="84" y="55"/>
                  <a:pt x="89" y="47"/>
                </a:cubicBezTo>
                <a:cubicBezTo>
                  <a:pt x="100" y="39"/>
                  <a:pt x="100" y="28"/>
                  <a:pt x="95" y="24"/>
                </a:cubicBezTo>
                <a:cubicBezTo>
                  <a:pt x="95" y="20"/>
                  <a:pt x="84" y="4"/>
                  <a:pt x="73"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512" name="Freeform 354">
            <a:extLst>
              <a:ext uri="{FF2B5EF4-FFF2-40B4-BE49-F238E27FC236}">
                <a16:creationId xmlns:a16="http://schemas.microsoft.com/office/drawing/2014/main" xmlns="" id="{3D80EE47-FFE0-4BD0-90FD-B644F692F851}"/>
              </a:ext>
            </a:extLst>
          </p:cNvPr>
          <p:cNvSpPr>
            <a:spLocks/>
          </p:cNvSpPr>
          <p:nvPr/>
        </p:nvSpPr>
        <p:spPr bwMode="auto">
          <a:xfrm>
            <a:off x="3548063" y="3876749"/>
            <a:ext cx="7937" cy="4763"/>
          </a:xfrm>
          <a:custGeom>
            <a:avLst/>
            <a:gdLst>
              <a:gd name="T0" fmla="*/ 175453054 w 42"/>
              <a:gd name="T1" fmla="*/ 0 h 25"/>
              <a:gd name="T2" fmla="*/ 107993090 w 42"/>
              <a:gd name="T3" fmla="*/ 55317863 h 25"/>
              <a:gd name="T4" fmla="*/ 74245344 w 42"/>
              <a:gd name="T5" fmla="*/ 27658932 h 25"/>
              <a:gd name="T6" fmla="*/ 33747935 w 42"/>
              <a:gd name="T7" fmla="*/ 27658932 h 25"/>
              <a:gd name="T8" fmla="*/ 0 w 42"/>
              <a:gd name="T9" fmla="*/ 82976985 h 25"/>
              <a:gd name="T10" fmla="*/ 141741025 w 42"/>
              <a:gd name="T11" fmla="*/ 172886802 h 25"/>
              <a:gd name="T12" fmla="*/ 175453054 w 42"/>
              <a:gd name="T13" fmla="*/ 145227871 h 25"/>
              <a:gd name="T14" fmla="*/ 283446144 w 42"/>
              <a:gd name="T15" fmla="*/ 55317863 h 25"/>
              <a:gd name="T16" fmla="*/ 175453054 w 42"/>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25">
                <a:moveTo>
                  <a:pt x="26" y="0"/>
                </a:moveTo>
                <a:cubicBezTo>
                  <a:pt x="21" y="4"/>
                  <a:pt x="21" y="8"/>
                  <a:pt x="16" y="8"/>
                </a:cubicBezTo>
                <a:cubicBezTo>
                  <a:pt x="16" y="8"/>
                  <a:pt x="11" y="8"/>
                  <a:pt x="11" y="4"/>
                </a:cubicBezTo>
                <a:cubicBezTo>
                  <a:pt x="5" y="4"/>
                  <a:pt x="5" y="4"/>
                  <a:pt x="5" y="4"/>
                </a:cubicBezTo>
                <a:cubicBezTo>
                  <a:pt x="5" y="8"/>
                  <a:pt x="0" y="8"/>
                  <a:pt x="0" y="12"/>
                </a:cubicBezTo>
                <a:cubicBezTo>
                  <a:pt x="5" y="16"/>
                  <a:pt x="16" y="21"/>
                  <a:pt x="21" y="25"/>
                </a:cubicBezTo>
                <a:cubicBezTo>
                  <a:pt x="26" y="25"/>
                  <a:pt x="26" y="21"/>
                  <a:pt x="26" y="21"/>
                </a:cubicBezTo>
                <a:cubicBezTo>
                  <a:pt x="31" y="16"/>
                  <a:pt x="37" y="12"/>
                  <a:pt x="42" y="8"/>
                </a:cubicBezTo>
                <a:cubicBezTo>
                  <a:pt x="37" y="4"/>
                  <a:pt x="31" y="4"/>
                  <a:pt x="26"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3513" name="Freeform 355">
            <a:extLst>
              <a:ext uri="{FF2B5EF4-FFF2-40B4-BE49-F238E27FC236}">
                <a16:creationId xmlns:a16="http://schemas.microsoft.com/office/drawing/2014/main" xmlns="" id="{EAC8DB33-83A2-4057-88B3-B610300642F9}"/>
              </a:ext>
            </a:extLst>
          </p:cNvPr>
          <p:cNvSpPr>
            <a:spLocks/>
          </p:cNvSpPr>
          <p:nvPr/>
        </p:nvSpPr>
        <p:spPr bwMode="auto">
          <a:xfrm>
            <a:off x="3573463" y="3878337"/>
            <a:ext cx="3175" cy="4762"/>
          </a:xfrm>
          <a:custGeom>
            <a:avLst/>
            <a:gdLst>
              <a:gd name="T0" fmla="*/ 78168500 w 17"/>
              <a:gd name="T1" fmla="*/ 0 h 17"/>
              <a:gd name="T2" fmla="*/ 0 w 17"/>
              <a:gd name="T3" fmla="*/ 197812640 h 17"/>
              <a:gd name="T4" fmla="*/ 39101619 w 17"/>
              <a:gd name="T5" fmla="*/ 373654532 h 17"/>
              <a:gd name="T6" fmla="*/ 110747362 w 17"/>
              <a:gd name="T7" fmla="*/ 109930770 h 17"/>
              <a:gd name="T8" fmla="*/ 7816850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0"/>
                </a:moveTo>
                <a:cubicBezTo>
                  <a:pt x="6" y="5"/>
                  <a:pt x="6" y="9"/>
                  <a:pt x="0" y="9"/>
                </a:cubicBezTo>
                <a:cubicBezTo>
                  <a:pt x="0" y="13"/>
                  <a:pt x="0" y="13"/>
                  <a:pt x="6" y="17"/>
                </a:cubicBezTo>
                <a:cubicBezTo>
                  <a:pt x="17" y="5"/>
                  <a:pt x="17" y="5"/>
                  <a:pt x="17" y="5"/>
                </a:cubicBezTo>
                <a:lnTo>
                  <a:pt x="12"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3514" name="Freeform 356">
            <a:extLst>
              <a:ext uri="{FF2B5EF4-FFF2-40B4-BE49-F238E27FC236}">
                <a16:creationId xmlns:a16="http://schemas.microsoft.com/office/drawing/2014/main" xmlns="" id="{AF76A284-62D1-47B0-A927-D4FAD748FF95}"/>
              </a:ext>
            </a:extLst>
          </p:cNvPr>
          <p:cNvSpPr>
            <a:spLocks/>
          </p:cNvSpPr>
          <p:nvPr/>
        </p:nvSpPr>
        <p:spPr bwMode="auto">
          <a:xfrm>
            <a:off x="3560763" y="3864049"/>
            <a:ext cx="7937" cy="4763"/>
          </a:xfrm>
          <a:custGeom>
            <a:avLst/>
            <a:gdLst>
              <a:gd name="T0" fmla="*/ 261165243 w 41"/>
              <a:gd name="T1" fmla="*/ 33081344 h 33"/>
              <a:gd name="T2" fmla="*/ 130601399 w 41"/>
              <a:gd name="T3" fmla="*/ 12020080 h 33"/>
              <a:gd name="T4" fmla="*/ 43546254 w 41"/>
              <a:gd name="T5" fmla="*/ 0 h 33"/>
              <a:gd name="T6" fmla="*/ 43546254 w 41"/>
              <a:gd name="T7" fmla="*/ 99223393 h 33"/>
              <a:gd name="T8" fmla="*/ 297441398 w 41"/>
              <a:gd name="T9" fmla="*/ 90202993 h 33"/>
              <a:gd name="T10" fmla="*/ 297441398 w 41"/>
              <a:gd name="T11" fmla="*/ 66141905 h 33"/>
              <a:gd name="T12" fmla="*/ 261165243 w 41"/>
              <a:gd name="T13" fmla="*/ 33081344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3">
                <a:moveTo>
                  <a:pt x="36" y="11"/>
                </a:moveTo>
                <a:cubicBezTo>
                  <a:pt x="30" y="11"/>
                  <a:pt x="24" y="8"/>
                  <a:pt x="18" y="4"/>
                </a:cubicBezTo>
                <a:cubicBezTo>
                  <a:pt x="18" y="0"/>
                  <a:pt x="12" y="0"/>
                  <a:pt x="6" y="0"/>
                </a:cubicBezTo>
                <a:cubicBezTo>
                  <a:pt x="0" y="11"/>
                  <a:pt x="6" y="19"/>
                  <a:pt x="6" y="33"/>
                </a:cubicBezTo>
                <a:cubicBezTo>
                  <a:pt x="6" y="33"/>
                  <a:pt x="36" y="33"/>
                  <a:pt x="41" y="30"/>
                </a:cubicBezTo>
                <a:cubicBezTo>
                  <a:pt x="41" y="26"/>
                  <a:pt x="41" y="22"/>
                  <a:pt x="41" y="22"/>
                </a:cubicBezTo>
                <a:cubicBezTo>
                  <a:pt x="41" y="19"/>
                  <a:pt x="41" y="15"/>
                  <a:pt x="36" y="11"/>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3515" name="Freeform 357">
            <a:extLst>
              <a:ext uri="{FF2B5EF4-FFF2-40B4-BE49-F238E27FC236}">
                <a16:creationId xmlns:a16="http://schemas.microsoft.com/office/drawing/2014/main" xmlns="" id="{C71E7F5F-12EA-453C-B3E9-E382E785A2D3}"/>
              </a:ext>
            </a:extLst>
          </p:cNvPr>
          <p:cNvSpPr>
            <a:spLocks/>
          </p:cNvSpPr>
          <p:nvPr/>
        </p:nvSpPr>
        <p:spPr bwMode="auto">
          <a:xfrm>
            <a:off x="3560763" y="3857699"/>
            <a:ext cx="7937" cy="4763"/>
          </a:xfrm>
          <a:custGeom>
            <a:avLst/>
            <a:gdLst>
              <a:gd name="T0" fmla="*/ 174110291 w 41"/>
              <a:gd name="T1" fmla="*/ 0 h 25"/>
              <a:gd name="T2" fmla="*/ 0 w 41"/>
              <a:gd name="T3" fmla="*/ 27658932 h 25"/>
              <a:gd name="T4" fmla="*/ 43546254 w 41"/>
              <a:gd name="T5" fmla="*/ 145227871 h 25"/>
              <a:gd name="T6" fmla="*/ 87055145 w 41"/>
              <a:gd name="T7" fmla="*/ 172886802 h 25"/>
              <a:gd name="T8" fmla="*/ 297441398 w 41"/>
              <a:gd name="T9" fmla="*/ 55317863 h 25"/>
              <a:gd name="T10" fmla="*/ 174110291 w 4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5">
                <a:moveTo>
                  <a:pt x="24" y="0"/>
                </a:moveTo>
                <a:cubicBezTo>
                  <a:pt x="18" y="4"/>
                  <a:pt x="0" y="4"/>
                  <a:pt x="0" y="4"/>
                </a:cubicBezTo>
                <a:cubicBezTo>
                  <a:pt x="0" y="8"/>
                  <a:pt x="0" y="16"/>
                  <a:pt x="6" y="21"/>
                </a:cubicBezTo>
                <a:cubicBezTo>
                  <a:pt x="6" y="21"/>
                  <a:pt x="12" y="25"/>
                  <a:pt x="12" y="25"/>
                </a:cubicBezTo>
                <a:cubicBezTo>
                  <a:pt x="24" y="21"/>
                  <a:pt x="30" y="12"/>
                  <a:pt x="41" y="8"/>
                </a:cubicBezTo>
                <a:cubicBezTo>
                  <a:pt x="36" y="4"/>
                  <a:pt x="30" y="0"/>
                  <a:pt x="24"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3516" name="Freeform 358">
            <a:extLst>
              <a:ext uri="{FF2B5EF4-FFF2-40B4-BE49-F238E27FC236}">
                <a16:creationId xmlns:a16="http://schemas.microsoft.com/office/drawing/2014/main" xmlns="" id="{6EE5D3C9-0EBB-44B5-89F9-72653448BB47}"/>
              </a:ext>
            </a:extLst>
          </p:cNvPr>
          <p:cNvSpPr>
            <a:spLocks/>
          </p:cNvSpPr>
          <p:nvPr/>
        </p:nvSpPr>
        <p:spPr bwMode="auto">
          <a:xfrm>
            <a:off x="3546475" y="3840237"/>
            <a:ext cx="19050" cy="9525"/>
          </a:xfrm>
          <a:custGeom>
            <a:avLst/>
            <a:gdLst>
              <a:gd name="T0" fmla="*/ 504688602 w 100"/>
              <a:gd name="T1" fmla="*/ 0 h 50"/>
              <a:gd name="T2" fmla="*/ 470103899 w 100"/>
              <a:gd name="T3" fmla="*/ 0 h 50"/>
              <a:gd name="T4" fmla="*/ 255810068 w 100"/>
              <a:gd name="T5" fmla="*/ 55306341 h 50"/>
              <a:gd name="T6" fmla="*/ 179745704 w 100"/>
              <a:gd name="T7" fmla="*/ 27653171 h 50"/>
              <a:gd name="T8" fmla="*/ 145197386 w 100"/>
              <a:gd name="T9" fmla="*/ 110612682 h 50"/>
              <a:gd name="T10" fmla="*/ 34584704 w 100"/>
              <a:gd name="T11" fmla="*/ 138265853 h 50"/>
              <a:gd name="T12" fmla="*/ 0 w 100"/>
              <a:gd name="T13" fmla="*/ 269636558 h 50"/>
              <a:gd name="T14" fmla="*/ 69133022 w 100"/>
              <a:gd name="T15" fmla="*/ 324942899 h 50"/>
              <a:gd name="T16" fmla="*/ 110612682 w 100"/>
              <a:gd name="T17" fmla="*/ 297289728 h 50"/>
              <a:gd name="T18" fmla="*/ 214330217 w 100"/>
              <a:gd name="T19" fmla="*/ 297289728 h 50"/>
              <a:gd name="T20" fmla="*/ 255810068 w 100"/>
              <a:gd name="T21" fmla="*/ 297289728 h 50"/>
              <a:gd name="T22" fmla="*/ 324942899 w 100"/>
              <a:gd name="T23" fmla="*/ 324942899 h 50"/>
              <a:gd name="T24" fmla="*/ 359491217 w 100"/>
              <a:gd name="T25" fmla="*/ 138265853 h 50"/>
              <a:gd name="T26" fmla="*/ 400971068 w 100"/>
              <a:gd name="T27" fmla="*/ 138265853 h 50"/>
              <a:gd name="T28" fmla="*/ 546168263 w 100"/>
              <a:gd name="T29" fmla="*/ 165919023 h 50"/>
              <a:gd name="T30" fmla="*/ 546168263 w 100"/>
              <a:gd name="T31" fmla="*/ 82959512 h 50"/>
              <a:gd name="T32" fmla="*/ 615301284 w 100"/>
              <a:gd name="T33" fmla="*/ 82959512 h 50"/>
              <a:gd name="T34" fmla="*/ 691329263 w 100"/>
              <a:gd name="T35" fmla="*/ 138265853 h 50"/>
              <a:gd name="T36" fmla="*/ 504688602 w 100"/>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 h="50">
                <a:moveTo>
                  <a:pt x="73" y="0"/>
                </a:moveTo>
                <a:cubicBezTo>
                  <a:pt x="68" y="0"/>
                  <a:pt x="68" y="0"/>
                  <a:pt x="68" y="0"/>
                </a:cubicBezTo>
                <a:cubicBezTo>
                  <a:pt x="58" y="0"/>
                  <a:pt x="47" y="0"/>
                  <a:pt x="37" y="8"/>
                </a:cubicBezTo>
                <a:cubicBezTo>
                  <a:pt x="37" y="8"/>
                  <a:pt x="31" y="4"/>
                  <a:pt x="26" y="4"/>
                </a:cubicBezTo>
                <a:cubicBezTo>
                  <a:pt x="26" y="8"/>
                  <a:pt x="26" y="16"/>
                  <a:pt x="21" y="16"/>
                </a:cubicBezTo>
                <a:cubicBezTo>
                  <a:pt x="21" y="16"/>
                  <a:pt x="10" y="20"/>
                  <a:pt x="5" y="20"/>
                </a:cubicBezTo>
                <a:cubicBezTo>
                  <a:pt x="5" y="20"/>
                  <a:pt x="0" y="35"/>
                  <a:pt x="0" y="39"/>
                </a:cubicBezTo>
                <a:cubicBezTo>
                  <a:pt x="0" y="43"/>
                  <a:pt x="10" y="47"/>
                  <a:pt x="10" y="47"/>
                </a:cubicBezTo>
                <a:cubicBezTo>
                  <a:pt x="16" y="43"/>
                  <a:pt x="16" y="43"/>
                  <a:pt x="16" y="43"/>
                </a:cubicBezTo>
                <a:cubicBezTo>
                  <a:pt x="21" y="43"/>
                  <a:pt x="31" y="50"/>
                  <a:pt x="31" y="43"/>
                </a:cubicBezTo>
                <a:cubicBezTo>
                  <a:pt x="31" y="43"/>
                  <a:pt x="37" y="43"/>
                  <a:pt x="37" y="43"/>
                </a:cubicBezTo>
                <a:cubicBezTo>
                  <a:pt x="42" y="43"/>
                  <a:pt x="42" y="47"/>
                  <a:pt x="47" y="47"/>
                </a:cubicBezTo>
                <a:cubicBezTo>
                  <a:pt x="47" y="39"/>
                  <a:pt x="52" y="27"/>
                  <a:pt x="52" y="20"/>
                </a:cubicBezTo>
                <a:cubicBezTo>
                  <a:pt x="58" y="20"/>
                  <a:pt x="58" y="20"/>
                  <a:pt x="58" y="20"/>
                </a:cubicBezTo>
                <a:cubicBezTo>
                  <a:pt x="63" y="20"/>
                  <a:pt x="73" y="24"/>
                  <a:pt x="79" y="24"/>
                </a:cubicBezTo>
                <a:cubicBezTo>
                  <a:pt x="79" y="24"/>
                  <a:pt x="73" y="16"/>
                  <a:pt x="79" y="12"/>
                </a:cubicBezTo>
                <a:cubicBezTo>
                  <a:pt x="84" y="12"/>
                  <a:pt x="84" y="12"/>
                  <a:pt x="89" y="12"/>
                </a:cubicBezTo>
                <a:cubicBezTo>
                  <a:pt x="89" y="16"/>
                  <a:pt x="95" y="20"/>
                  <a:pt x="100" y="20"/>
                </a:cubicBezTo>
                <a:cubicBezTo>
                  <a:pt x="95" y="12"/>
                  <a:pt x="79" y="4"/>
                  <a:pt x="73"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517" name="Freeform 359">
            <a:extLst>
              <a:ext uri="{FF2B5EF4-FFF2-40B4-BE49-F238E27FC236}">
                <a16:creationId xmlns:a16="http://schemas.microsoft.com/office/drawing/2014/main" xmlns="" id="{C03F4AD1-3F0F-4284-8EA4-E7850CBC3651}"/>
              </a:ext>
            </a:extLst>
          </p:cNvPr>
          <p:cNvSpPr>
            <a:spLocks/>
          </p:cNvSpPr>
          <p:nvPr/>
        </p:nvSpPr>
        <p:spPr bwMode="auto">
          <a:xfrm>
            <a:off x="3557588" y="3868812"/>
            <a:ext cx="11112" cy="9525"/>
          </a:xfrm>
          <a:custGeom>
            <a:avLst/>
            <a:gdLst>
              <a:gd name="T0" fmla="*/ 337541752 w 58"/>
              <a:gd name="T1" fmla="*/ 0 h 42"/>
              <a:gd name="T2" fmla="*/ 112501720 w 58"/>
              <a:gd name="T3" fmla="*/ 69998545 h 42"/>
              <a:gd name="T4" fmla="*/ 0 w 58"/>
              <a:gd name="T5" fmla="*/ 69998545 h 42"/>
              <a:gd name="T6" fmla="*/ 189876300 w 58"/>
              <a:gd name="T7" fmla="*/ 431563916 h 42"/>
              <a:gd name="T8" fmla="*/ 302378020 w 58"/>
              <a:gd name="T9" fmla="*/ 373240300 h 42"/>
              <a:gd name="T10" fmla="*/ 407869025 w 58"/>
              <a:gd name="T11" fmla="*/ 186645777 h 42"/>
              <a:gd name="T12" fmla="*/ 337541752 w 5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42">
                <a:moveTo>
                  <a:pt x="48" y="0"/>
                </a:moveTo>
                <a:cubicBezTo>
                  <a:pt x="43" y="0"/>
                  <a:pt x="27" y="6"/>
                  <a:pt x="16" y="6"/>
                </a:cubicBezTo>
                <a:cubicBezTo>
                  <a:pt x="16" y="6"/>
                  <a:pt x="0" y="6"/>
                  <a:pt x="0" y="6"/>
                </a:cubicBezTo>
                <a:cubicBezTo>
                  <a:pt x="5" y="16"/>
                  <a:pt x="16" y="27"/>
                  <a:pt x="27" y="37"/>
                </a:cubicBezTo>
                <a:cubicBezTo>
                  <a:pt x="32" y="42"/>
                  <a:pt x="37" y="32"/>
                  <a:pt x="43" y="32"/>
                </a:cubicBezTo>
                <a:cubicBezTo>
                  <a:pt x="48" y="27"/>
                  <a:pt x="58" y="16"/>
                  <a:pt x="58" y="16"/>
                </a:cubicBezTo>
                <a:cubicBezTo>
                  <a:pt x="58" y="11"/>
                  <a:pt x="53" y="6"/>
                  <a:pt x="48"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3518" name="Freeform 360">
            <a:extLst>
              <a:ext uri="{FF2B5EF4-FFF2-40B4-BE49-F238E27FC236}">
                <a16:creationId xmlns:a16="http://schemas.microsoft.com/office/drawing/2014/main" xmlns="" id="{4ED56E8B-5236-47D7-A371-8B7927D5BA37}"/>
              </a:ext>
            </a:extLst>
          </p:cNvPr>
          <p:cNvSpPr>
            <a:spLocks/>
          </p:cNvSpPr>
          <p:nvPr/>
        </p:nvSpPr>
        <p:spPr bwMode="auto">
          <a:xfrm>
            <a:off x="3552825" y="3873574"/>
            <a:ext cx="6350" cy="4763"/>
          </a:xfrm>
          <a:custGeom>
            <a:avLst/>
            <a:gdLst>
              <a:gd name="T0" fmla="*/ 135371032 w 33"/>
              <a:gd name="T1" fmla="*/ 0 h 25"/>
              <a:gd name="T2" fmla="*/ 71240073 w 33"/>
              <a:gd name="T3" fmla="*/ 69147519 h 25"/>
              <a:gd name="T4" fmla="*/ 35620036 w 33"/>
              <a:gd name="T5" fmla="*/ 103739283 h 25"/>
              <a:gd name="T6" fmla="*/ 206611105 w 33"/>
              <a:gd name="T7" fmla="*/ 172886802 h 25"/>
              <a:gd name="T8" fmla="*/ 235122027 w 33"/>
              <a:gd name="T9" fmla="*/ 103739283 h 25"/>
              <a:gd name="T10" fmla="*/ 135371032 w 3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19" y="0"/>
                </a:moveTo>
                <a:cubicBezTo>
                  <a:pt x="19" y="5"/>
                  <a:pt x="14" y="10"/>
                  <a:pt x="10" y="10"/>
                </a:cubicBezTo>
                <a:cubicBezTo>
                  <a:pt x="10" y="15"/>
                  <a:pt x="0" y="5"/>
                  <a:pt x="5" y="15"/>
                </a:cubicBezTo>
                <a:cubicBezTo>
                  <a:pt x="10" y="15"/>
                  <a:pt x="19" y="25"/>
                  <a:pt x="29" y="25"/>
                </a:cubicBezTo>
                <a:cubicBezTo>
                  <a:pt x="33" y="25"/>
                  <a:pt x="33" y="20"/>
                  <a:pt x="33" y="15"/>
                </a:cubicBezTo>
                <a:cubicBezTo>
                  <a:pt x="29" y="10"/>
                  <a:pt x="24" y="5"/>
                  <a:pt x="19"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3519" name="Freeform 361">
            <a:extLst>
              <a:ext uri="{FF2B5EF4-FFF2-40B4-BE49-F238E27FC236}">
                <a16:creationId xmlns:a16="http://schemas.microsoft.com/office/drawing/2014/main" xmlns="" id="{1ABDEA13-2EB9-4F22-B5E5-C55454641D4F}"/>
              </a:ext>
            </a:extLst>
          </p:cNvPr>
          <p:cNvSpPr>
            <a:spLocks/>
          </p:cNvSpPr>
          <p:nvPr/>
        </p:nvSpPr>
        <p:spPr bwMode="auto">
          <a:xfrm>
            <a:off x="3544888" y="3854524"/>
            <a:ext cx="12700" cy="14288"/>
          </a:xfrm>
          <a:custGeom>
            <a:avLst/>
            <a:gdLst>
              <a:gd name="T0" fmla="*/ 177063210 w 67"/>
              <a:gd name="T1" fmla="*/ 62242148 h 75"/>
              <a:gd name="T2" fmla="*/ 0 w 67"/>
              <a:gd name="T3" fmla="*/ 318033734 h 75"/>
              <a:gd name="T4" fmla="*/ 40852488 w 67"/>
              <a:gd name="T5" fmla="*/ 490896245 h 75"/>
              <a:gd name="T6" fmla="*/ 320100846 w 67"/>
              <a:gd name="T7" fmla="*/ 490896245 h 75"/>
              <a:gd name="T8" fmla="*/ 320100846 w 67"/>
              <a:gd name="T9" fmla="*/ 290378644 h 75"/>
              <a:gd name="T10" fmla="*/ 422249979 w 67"/>
              <a:gd name="T11" fmla="*/ 117552329 h 75"/>
              <a:gd name="T12" fmla="*/ 456311569 w 67"/>
              <a:gd name="T13" fmla="*/ 89897238 h 75"/>
              <a:gd name="T14" fmla="*/ 177063210 w 67"/>
              <a:gd name="T15" fmla="*/ 62242148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75">
                <a:moveTo>
                  <a:pt x="26" y="9"/>
                </a:moveTo>
                <a:cubicBezTo>
                  <a:pt x="11" y="17"/>
                  <a:pt x="6" y="34"/>
                  <a:pt x="0" y="46"/>
                </a:cubicBezTo>
                <a:cubicBezTo>
                  <a:pt x="0" y="55"/>
                  <a:pt x="6" y="63"/>
                  <a:pt x="6" y="71"/>
                </a:cubicBezTo>
                <a:cubicBezTo>
                  <a:pt x="11" y="71"/>
                  <a:pt x="47" y="75"/>
                  <a:pt x="47" y="71"/>
                </a:cubicBezTo>
                <a:cubicBezTo>
                  <a:pt x="47" y="63"/>
                  <a:pt x="47" y="55"/>
                  <a:pt x="47" y="42"/>
                </a:cubicBezTo>
                <a:cubicBezTo>
                  <a:pt x="47" y="34"/>
                  <a:pt x="47" y="21"/>
                  <a:pt x="62" y="17"/>
                </a:cubicBezTo>
                <a:cubicBezTo>
                  <a:pt x="62" y="13"/>
                  <a:pt x="67" y="13"/>
                  <a:pt x="67" y="13"/>
                </a:cubicBezTo>
                <a:cubicBezTo>
                  <a:pt x="67" y="13"/>
                  <a:pt x="36" y="0"/>
                  <a:pt x="26" y="9"/>
                </a:cubicBezTo>
              </a:path>
            </a:pathLst>
          </a:custGeom>
          <a:solidFill>
            <a:srgbClr val="7D7C7D"/>
          </a:solidFill>
          <a:ln w="0">
            <a:solidFill>
              <a:srgbClr val="000000"/>
            </a:solidFill>
            <a:prstDash val="solid"/>
            <a:round/>
            <a:headEnd/>
            <a:tailEnd/>
          </a:ln>
        </p:spPr>
        <p:txBody>
          <a:bodyPr/>
          <a:lstStyle/>
          <a:p>
            <a:endParaRPr lang="ja-JP" altLang="en-US"/>
          </a:p>
        </p:txBody>
      </p:sp>
      <p:sp>
        <p:nvSpPr>
          <p:cNvPr id="13520" name="Freeform 362">
            <a:extLst>
              <a:ext uri="{FF2B5EF4-FFF2-40B4-BE49-F238E27FC236}">
                <a16:creationId xmlns:a16="http://schemas.microsoft.com/office/drawing/2014/main" xmlns="" id="{4311A868-C6D8-4072-B11E-458D8B3256B8}"/>
              </a:ext>
            </a:extLst>
          </p:cNvPr>
          <p:cNvSpPr>
            <a:spLocks/>
          </p:cNvSpPr>
          <p:nvPr/>
        </p:nvSpPr>
        <p:spPr bwMode="auto">
          <a:xfrm>
            <a:off x="3559175" y="3852937"/>
            <a:ext cx="6350" cy="1587"/>
          </a:xfrm>
          <a:custGeom>
            <a:avLst/>
            <a:gdLst>
              <a:gd name="T0" fmla="*/ 182393104 w 34"/>
              <a:gd name="T1" fmla="*/ 0 h 16"/>
              <a:gd name="T2" fmla="*/ 149848981 w 34"/>
              <a:gd name="T3" fmla="*/ 3905706 h 16"/>
              <a:gd name="T4" fmla="*/ 149848981 w 34"/>
              <a:gd name="T5" fmla="*/ 7811512 h 16"/>
              <a:gd name="T6" fmla="*/ 39101619 w 34"/>
              <a:gd name="T7" fmla="*/ 7811512 h 16"/>
              <a:gd name="T8" fmla="*/ 0 w 34"/>
              <a:gd name="T9" fmla="*/ 7811512 h 16"/>
              <a:gd name="T10" fmla="*/ 0 w 34"/>
              <a:gd name="T11" fmla="*/ 11707398 h 16"/>
              <a:gd name="T12" fmla="*/ 149848981 w 34"/>
              <a:gd name="T13" fmla="*/ 11707398 h 16"/>
              <a:gd name="T14" fmla="*/ 182393104 w 34"/>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16">
                <a:moveTo>
                  <a:pt x="28" y="0"/>
                </a:moveTo>
                <a:cubicBezTo>
                  <a:pt x="28" y="0"/>
                  <a:pt x="23" y="0"/>
                  <a:pt x="23" y="4"/>
                </a:cubicBezTo>
                <a:cubicBezTo>
                  <a:pt x="23" y="4"/>
                  <a:pt x="23" y="8"/>
                  <a:pt x="23" y="8"/>
                </a:cubicBezTo>
                <a:cubicBezTo>
                  <a:pt x="17" y="8"/>
                  <a:pt x="12" y="12"/>
                  <a:pt x="6" y="8"/>
                </a:cubicBezTo>
                <a:cubicBezTo>
                  <a:pt x="0" y="8"/>
                  <a:pt x="0" y="8"/>
                  <a:pt x="0" y="8"/>
                </a:cubicBezTo>
                <a:cubicBezTo>
                  <a:pt x="0" y="12"/>
                  <a:pt x="0" y="12"/>
                  <a:pt x="0" y="12"/>
                </a:cubicBezTo>
                <a:cubicBezTo>
                  <a:pt x="6" y="16"/>
                  <a:pt x="17" y="16"/>
                  <a:pt x="23" y="12"/>
                </a:cubicBezTo>
                <a:cubicBezTo>
                  <a:pt x="28" y="8"/>
                  <a:pt x="34" y="4"/>
                  <a:pt x="28"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21" name="Freeform 363">
            <a:extLst>
              <a:ext uri="{FF2B5EF4-FFF2-40B4-BE49-F238E27FC236}">
                <a16:creationId xmlns:a16="http://schemas.microsoft.com/office/drawing/2014/main" xmlns="" id="{899ADE97-898F-483C-910D-281E88A6D421}"/>
              </a:ext>
            </a:extLst>
          </p:cNvPr>
          <p:cNvSpPr>
            <a:spLocks/>
          </p:cNvSpPr>
          <p:nvPr/>
        </p:nvSpPr>
        <p:spPr bwMode="auto">
          <a:xfrm>
            <a:off x="3559175" y="3849762"/>
            <a:ext cx="3175" cy="1587"/>
          </a:xfrm>
          <a:custGeom>
            <a:avLst/>
            <a:gdLst>
              <a:gd name="T0" fmla="*/ 78168500 w 17"/>
              <a:gd name="T1" fmla="*/ 0 h 8"/>
              <a:gd name="T2" fmla="*/ 0 w 17"/>
              <a:gd name="T3" fmla="*/ 23414796 h 8"/>
              <a:gd name="T4" fmla="*/ 39101619 w 17"/>
              <a:gd name="T5" fmla="*/ 62452616 h 8"/>
              <a:gd name="T6" fmla="*/ 110747362 w 17"/>
              <a:gd name="T7" fmla="*/ 62452616 h 8"/>
              <a:gd name="T8" fmla="*/ 110747362 w 17"/>
              <a:gd name="T9" fmla="*/ 46829593 h 8"/>
              <a:gd name="T10" fmla="*/ 78168500 w 17"/>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8">
                <a:moveTo>
                  <a:pt x="12" y="0"/>
                </a:moveTo>
                <a:cubicBezTo>
                  <a:pt x="6" y="0"/>
                  <a:pt x="0" y="3"/>
                  <a:pt x="0" y="3"/>
                </a:cubicBezTo>
                <a:cubicBezTo>
                  <a:pt x="0" y="6"/>
                  <a:pt x="0" y="8"/>
                  <a:pt x="6" y="8"/>
                </a:cubicBezTo>
                <a:cubicBezTo>
                  <a:pt x="6" y="8"/>
                  <a:pt x="12" y="8"/>
                  <a:pt x="17" y="8"/>
                </a:cubicBezTo>
                <a:cubicBezTo>
                  <a:pt x="17" y="8"/>
                  <a:pt x="17" y="6"/>
                  <a:pt x="17" y="6"/>
                </a:cubicBezTo>
                <a:cubicBezTo>
                  <a:pt x="17" y="3"/>
                  <a:pt x="17" y="0"/>
                  <a:pt x="12"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22" name="Freeform 364">
            <a:extLst>
              <a:ext uri="{FF2B5EF4-FFF2-40B4-BE49-F238E27FC236}">
                <a16:creationId xmlns:a16="http://schemas.microsoft.com/office/drawing/2014/main" xmlns="" id="{A7340DBA-F940-4226-97B1-5046AFFC4787}"/>
              </a:ext>
            </a:extLst>
          </p:cNvPr>
          <p:cNvSpPr>
            <a:spLocks/>
          </p:cNvSpPr>
          <p:nvPr/>
        </p:nvSpPr>
        <p:spPr bwMode="auto">
          <a:xfrm>
            <a:off x="3549650" y="3852937"/>
            <a:ext cx="1588" cy="1587"/>
          </a:xfrm>
          <a:custGeom>
            <a:avLst/>
            <a:gdLst>
              <a:gd name="T0" fmla="*/ 27458990 w 9"/>
              <a:gd name="T1" fmla="*/ 0 h 8"/>
              <a:gd name="T2" fmla="*/ 0 w 9"/>
              <a:gd name="T3" fmla="*/ 23414796 h 8"/>
              <a:gd name="T4" fmla="*/ 27458990 w 9"/>
              <a:gd name="T5" fmla="*/ 62452616 h 8"/>
              <a:gd name="T6" fmla="*/ 49438675 w 9"/>
              <a:gd name="T7" fmla="*/ 39037820 h 8"/>
              <a:gd name="T8" fmla="*/ 27458990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5" y="0"/>
                </a:moveTo>
                <a:cubicBezTo>
                  <a:pt x="0" y="3"/>
                  <a:pt x="0" y="3"/>
                  <a:pt x="0" y="3"/>
                </a:cubicBezTo>
                <a:cubicBezTo>
                  <a:pt x="5" y="8"/>
                  <a:pt x="5" y="8"/>
                  <a:pt x="5" y="8"/>
                </a:cubicBezTo>
                <a:cubicBezTo>
                  <a:pt x="9" y="5"/>
                  <a:pt x="9" y="5"/>
                  <a:pt x="9" y="5"/>
                </a:cubicBezTo>
                <a:cubicBezTo>
                  <a:pt x="9" y="3"/>
                  <a:pt x="9" y="0"/>
                  <a:pt x="5"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23" name="Freeform 365">
            <a:extLst>
              <a:ext uri="{FF2B5EF4-FFF2-40B4-BE49-F238E27FC236}">
                <a16:creationId xmlns:a16="http://schemas.microsoft.com/office/drawing/2014/main" xmlns="" id="{354964C0-8BF2-4EB3-9FBF-C3EB3FFC26C3}"/>
              </a:ext>
            </a:extLst>
          </p:cNvPr>
          <p:cNvSpPr>
            <a:spLocks/>
          </p:cNvSpPr>
          <p:nvPr/>
        </p:nvSpPr>
        <p:spPr bwMode="auto">
          <a:xfrm>
            <a:off x="3554413" y="3859287"/>
            <a:ext cx="4762" cy="9525"/>
          </a:xfrm>
          <a:custGeom>
            <a:avLst/>
            <a:gdLst>
              <a:gd name="T0" fmla="*/ 172777932 w 25"/>
              <a:gd name="T1" fmla="*/ 0 h 58"/>
              <a:gd name="T2" fmla="*/ 117483112 w 25"/>
              <a:gd name="T3" fmla="*/ 0 h 58"/>
              <a:gd name="T4" fmla="*/ 89835701 w 25"/>
              <a:gd name="T5" fmla="*/ 22142012 h 58"/>
              <a:gd name="T6" fmla="*/ 62188482 w 25"/>
              <a:gd name="T7" fmla="*/ 256885144 h 58"/>
              <a:gd name="T8" fmla="*/ 172777932 w 25"/>
              <a:gd name="T9" fmla="*/ 256885144 h 58"/>
              <a:gd name="T10" fmla="*/ 172777932 w 25"/>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8">
                <a:moveTo>
                  <a:pt x="25" y="0"/>
                </a:moveTo>
                <a:cubicBezTo>
                  <a:pt x="21" y="0"/>
                  <a:pt x="21" y="0"/>
                  <a:pt x="17" y="0"/>
                </a:cubicBezTo>
                <a:cubicBezTo>
                  <a:pt x="17" y="0"/>
                  <a:pt x="13" y="5"/>
                  <a:pt x="13" y="5"/>
                </a:cubicBezTo>
                <a:cubicBezTo>
                  <a:pt x="0" y="23"/>
                  <a:pt x="5" y="54"/>
                  <a:pt x="9" y="58"/>
                </a:cubicBezTo>
                <a:cubicBezTo>
                  <a:pt x="13" y="58"/>
                  <a:pt x="21" y="58"/>
                  <a:pt x="25" y="58"/>
                </a:cubicBezTo>
                <a:cubicBezTo>
                  <a:pt x="25" y="49"/>
                  <a:pt x="25" y="9"/>
                  <a:pt x="2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524" name="Freeform 366">
            <a:extLst>
              <a:ext uri="{FF2B5EF4-FFF2-40B4-BE49-F238E27FC236}">
                <a16:creationId xmlns:a16="http://schemas.microsoft.com/office/drawing/2014/main" xmlns="" id="{A464B283-DCEE-4BBC-8EE4-5C1404D3F8E2}"/>
              </a:ext>
            </a:extLst>
          </p:cNvPr>
          <p:cNvSpPr>
            <a:spLocks/>
          </p:cNvSpPr>
          <p:nvPr/>
        </p:nvSpPr>
        <p:spPr bwMode="auto">
          <a:xfrm>
            <a:off x="3554413" y="3871987"/>
            <a:ext cx="1587" cy="1587"/>
          </a:xfrm>
          <a:custGeom>
            <a:avLst/>
            <a:gdLst>
              <a:gd name="T0" fmla="*/ 27424418 w 9"/>
              <a:gd name="T1" fmla="*/ 0 h 16"/>
              <a:gd name="T2" fmla="*/ 0 w 9"/>
              <a:gd name="T3" fmla="*/ 0 h 16"/>
              <a:gd name="T4" fmla="*/ 0 w 9"/>
              <a:gd name="T5" fmla="*/ 15613204 h 16"/>
              <a:gd name="T6" fmla="*/ 27424418 w 9"/>
              <a:gd name="T7" fmla="*/ 15613204 h 16"/>
              <a:gd name="T8" fmla="*/ 49345296 w 9"/>
              <a:gd name="T9" fmla="*/ 4879727 h 16"/>
              <a:gd name="T10" fmla="*/ 27424418 w 9"/>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6">
                <a:moveTo>
                  <a:pt x="5" y="0"/>
                </a:moveTo>
                <a:cubicBezTo>
                  <a:pt x="0" y="0"/>
                  <a:pt x="0" y="0"/>
                  <a:pt x="0" y="0"/>
                </a:cubicBezTo>
                <a:cubicBezTo>
                  <a:pt x="0" y="5"/>
                  <a:pt x="0" y="11"/>
                  <a:pt x="0" y="16"/>
                </a:cubicBezTo>
                <a:cubicBezTo>
                  <a:pt x="0" y="16"/>
                  <a:pt x="5" y="16"/>
                  <a:pt x="5" y="16"/>
                </a:cubicBezTo>
                <a:cubicBezTo>
                  <a:pt x="9" y="16"/>
                  <a:pt x="9" y="11"/>
                  <a:pt x="9" y="5"/>
                </a:cubicBezTo>
                <a:cubicBezTo>
                  <a:pt x="9" y="5"/>
                  <a:pt x="9" y="0"/>
                  <a:pt x="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525" name="Freeform 367">
            <a:extLst>
              <a:ext uri="{FF2B5EF4-FFF2-40B4-BE49-F238E27FC236}">
                <a16:creationId xmlns:a16="http://schemas.microsoft.com/office/drawing/2014/main" xmlns="" id="{1C23AA74-1C39-4F1B-B7A7-5E9043027099}"/>
              </a:ext>
            </a:extLst>
          </p:cNvPr>
          <p:cNvSpPr>
            <a:spLocks/>
          </p:cNvSpPr>
          <p:nvPr/>
        </p:nvSpPr>
        <p:spPr bwMode="auto">
          <a:xfrm>
            <a:off x="3548063" y="3868812"/>
            <a:ext cx="3175" cy="4762"/>
          </a:xfrm>
          <a:custGeom>
            <a:avLst/>
            <a:gdLst>
              <a:gd name="T0" fmla="*/ 110747362 w 17"/>
              <a:gd name="T1" fmla="*/ 48364777 h 25"/>
              <a:gd name="T2" fmla="*/ 0 w 17"/>
              <a:gd name="T3" fmla="*/ 48364777 h 25"/>
              <a:gd name="T4" fmla="*/ 52112209 w 17"/>
              <a:gd name="T5" fmla="*/ 172777932 h 25"/>
              <a:gd name="T6" fmla="*/ 110747362 w 17"/>
              <a:gd name="T7" fmla="*/ 131306817 h 25"/>
              <a:gd name="T8" fmla="*/ 110747362 w 17"/>
              <a:gd name="T9" fmla="*/ 4836477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17" y="7"/>
                </a:moveTo>
                <a:cubicBezTo>
                  <a:pt x="8" y="7"/>
                  <a:pt x="8" y="0"/>
                  <a:pt x="0" y="7"/>
                </a:cubicBezTo>
                <a:cubicBezTo>
                  <a:pt x="0" y="13"/>
                  <a:pt x="8" y="19"/>
                  <a:pt x="8" y="25"/>
                </a:cubicBezTo>
                <a:cubicBezTo>
                  <a:pt x="17" y="25"/>
                  <a:pt x="17" y="19"/>
                  <a:pt x="17" y="19"/>
                </a:cubicBezTo>
                <a:cubicBezTo>
                  <a:pt x="17" y="13"/>
                  <a:pt x="17" y="7"/>
                  <a:pt x="17" y="7"/>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3526" name="Freeform 368">
            <a:extLst>
              <a:ext uri="{FF2B5EF4-FFF2-40B4-BE49-F238E27FC236}">
                <a16:creationId xmlns:a16="http://schemas.microsoft.com/office/drawing/2014/main" xmlns="" id="{950C1B7B-AA24-4DE3-9370-4CB35D22C7D3}"/>
              </a:ext>
            </a:extLst>
          </p:cNvPr>
          <p:cNvSpPr>
            <a:spLocks/>
          </p:cNvSpPr>
          <p:nvPr/>
        </p:nvSpPr>
        <p:spPr bwMode="auto">
          <a:xfrm>
            <a:off x="3544888" y="3876749"/>
            <a:ext cx="3175" cy="1588"/>
          </a:xfrm>
          <a:custGeom>
            <a:avLst/>
            <a:gdLst>
              <a:gd name="T0" fmla="*/ 78168500 w 17"/>
              <a:gd name="T1" fmla="*/ 0 h 16"/>
              <a:gd name="T2" fmla="*/ 0 w 17"/>
              <a:gd name="T3" fmla="*/ 10756814 h 16"/>
              <a:gd name="T4" fmla="*/ 78168500 w 17"/>
              <a:gd name="T5" fmla="*/ 10756814 h 16"/>
              <a:gd name="T6" fmla="*/ 110747362 w 17"/>
              <a:gd name="T7" fmla="*/ 4885879 h 16"/>
              <a:gd name="T8" fmla="*/ 78168500 w 1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2" y="0"/>
                </a:moveTo>
                <a:cubicBezTo>
                  <a:pt x="6" y="0"/>
                  <a:pt x="6" y="5"/>
                  <a:pt x="0" y="11"/>
                </a:cubicBezTo>
                <a:cubicBezTo>
                  <a:pt x="0" y="11"/>
                  <a:pt x="6" y="16"/>
                  <a:pt x="12" y="11"/>
                </a:cubicBezTo>
                <a:cubicBezTo>
                  <a:pt x="17" y="5"/>
                  <a:pt x="17" y="5"/>
                  <a:pt x="17" y="5"/>
                </a:cubicBezTo>
                <a:cubicBezTo>
                  <a:pt x="17" y="0"/>
                  <a:pt x="12" y="0"/>
                  <a:pt x="12"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527" name="Freeform 369">
            <a:extLst>
              <a:ext uri="{FF2B5EF4-FFF2-40B4-BE49-F238E27FC236}">
                <a16:creationId xmlns:a16="http://schemas.microsoft.com/office/drawing/2014/main" xmlns="" id="{5CDCF361-EE1C-4551-B231-E424C9AA61CC}"/>
              </a:ext>
            </a:extLst>
          </p:cNvPr>
          <p:cNvSpPr>
            <a:spLocks/>
          </p:cNvSpPr>
          <p:nvPr/>
        </p:nvSpPr>
        <p:spPr bwMode="auto">
          <a:xfrm>
            <a:off x="3544888" y="3854524"/>
            <a:ext cx="3175" cy="4763"/>
          </a:xfrm>
          <a:custGeom>
            <a:avLst/>
            <a:gdLst>
              <a:gd name="T0" fmla="*/ 78168500 w 17"/>
              <a:gd name="T1" fmla="*/ 0 h 17"/>
              <a:gd name="T2" fmla="*/ 0 w 17"/>
              <a:gd name="T3" fmla="*/ 109976829 h 17"/>
              <a:gd name="T4" fmla="*/ 78168500 w 17"/>
              <a:gd name="T5" fmla="*/ 373890177 h 17"/>
              <a:gd name="T6" fmla="*/ 110747362 w 17"/>
              <a:gd name="T7" fmla="*/ 285892911 h 17"/>
              <a:gd name="T8" fmla="*/ 7816850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0"/>
                </a:moveTo>
                <a:cubicBezTo>
                  <a:pt x="0" y="5"/>
                  <a:pt x="0" y="5"/>
                  <a:pt x="0" y="5"/>
                </a:cubicBezTo>
                <a:cubicBezTo>
                  <a:pt x="6" y="9"/>
                  <a:pt x="12" y="13"/>
                  <a:pt x="12" y="17"/>
                </a:cubicBezTo>
                <a:cubicBezTo>
                  <a:pt x="12" y="13"/>
                  <a:pt x="17" y="13"/>
                  <a:pt x="17" y="13"/>
                </a:cubicBezTo>
                <a:cubicBezTo>
                  <a:pt x="17" y="9"/>
                  <a:pt x="12" y="5"/>
                  <a:pt x="12" y="0"/>
                </a:cubicBezTo>
              </a:path>
            </a:pathLst>
          </a:custGeom>
          <a:solidFill>
            <a:srgbClr val="E5DDC4"/>
          </a:solidFill>
          <a:ln w="0">
            <a:solidFill>
              <a:srgbClr val="000000"/>
            </a:solidFill>
            <a:prstDash val="solid"/>
            <a:round/>
            <a:headEnd/>
            <a:tailEnd/>
          </a:ln>
        </p:spPr>
        <p:txBody>
          <a:bodyPr/>
          <a:lstStyle/>
          <a:p>
            <a:endParaRPr lang="ja-JP" altLang="en-US"/>
          </a:p>
        </p:txBody>
      </p:sp>
      <p:sp>
        <p:nvSpPr>
          <p:cNvPr id="13528" name="Freeform 370">
            <a:extLst>
              <a:ext uri="{FF2B5EF4-FFF2-40B4-BE49-F238E27FC236}">
                <a16:creationId xmlns:a16="http://schemas.microsoft.com/office/drawing/2014/main" xmlns="" id="{1324DD6D-7803-4C0B-B085-437CC79E3EB4}"/>
              </a:ext>
            </a:extLst>
          </p:cNvPr>
          <p:cNvSpPr>
            <a:spLocks/>
          </p:cNvSpPr>
          <p:nvPr/>
        </p:nvSpPr>
        <p:spPr bwMode="auto">
          <a:xfrm>
            <a:off x="3541713" y="3852937"/>
            <a:ext cx="4762" cy="1587"/>
          </a:xfrm>
          <a:custGeom>
            <a:avLst/>
            <a:gdLst>
              <a:gd name="T0" fmla="*/ 131306817 w 25"/>
              <a:gd name="T1" fmla="*/ 0 h 16"/>
              <a:gd name="T2" fmla="*/ 0 w 25"/>
              <a:gd name="T3" fmla="*/ 4879727 h 16"/>
              <a:gd name="T4" fmla="*/ 82942040 w 25"/>
              <a:gd name="T5" fmla="*/ 15613204 h 16"/>
              <a:gd name="T6" fmla="*/ 172777932 w 25"/>
              <a:gd name="T7" fmla="*/ 10733476 h 16"/>
              <a:gd name="T8" fmla="*/ 131306817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9" y="0"/>
                </a:moveTo>
                <a:cubicBezTo>
                  <a:pt x="12" y="0"/>
                  <a:pt x="6" y="5"/>
                  <a:pt x="0" y="5"/>
                </a:cubicBezTo>
                <a:cubicBezTo>
                  <a:pt x="0" y="11"/>
                  <a:pt x="6" y="16"/>
                  <a:pt x="12" y="16"/>
                </a:cubicBezTo>
                <a:cubicBezTo>
                  <a:pt x="25" y="11"/>
                  <a:pt x="25" y="11"/>
                  <a:pt x="25" y="11"/>
                </a:cubicBezTo>
                <a:lnTo>
                  <a:pt x="19" y="0"/>
                </a:lnTo>
                <a:close/>
              </a:path>
            </a:pathLst>
          </a:custGeom>
          <a:solidFill>
            <a:srgbClr val="E5DDC4"/>
          </a:solidFill>
          <a:ln w="0">
            <a:solidFill>
              <a:srgbClr val="000000"/>
            </a:solidFill>
            <a:prstDash val="solid"/>
            <a:round/>
            <a:headEnd/>
            <a:tailEnd/>
          </a:ln>
        </p:spPr>
        <p:txBody>
          <a:bodyPr/>
          <a:lstStyle/>
          <a:p>
            <a:endParaRPr lang="ja-JP" altLang="en-US"/>
          </a:p>
        </p:txBody>
      </p:sp>
      <p:sp>
        <p:nvSpPr>
          <p:cNvPr id="13529" name="Freeform 371">
            <a:extLst>
              <a:ext uri="{FF2B5EF4-FFF2-40B4-BE49-F238E27FC236}">
                <a16:creationId xmlns:a16="http://schemas.microsoft.com/office/drawing/2014/main" xmlns="" id="{48CE9B98-C652-470C-872C-24F4A4796392}"/>
              </a:ext>
            </a:extLst>
          </p:cNvPr>
          <p:cNvSpPr>
            <a:spLocks/>
          </p:cNvSpPr>
          <p:nvPr/>
        </p:nvSpPr>
        <p:spPr bwMode="auto">
          <a:xfrm>
            <a:off x="3575050" y="3878337"/>
            <a:ext cx="9525" cy="4762"/>
          </a:xfrm>
          <a:custGeom>
            <a:avLst/>
            <a:gdLst>
              <a:gd name="T0" fmla="*/ 311116409 w 50"/>
              <a:gd name="T1" fmla="*/ 0 h 25"/>
              <a:gd name="T2" fmla="*/ 241983387 w 50"/>
              <a:gd name="T3" fmla="*/ 27647410 h 25"/>
              <a:gd name="T4" fmla="*/ 207398874 w 50"/>
              <a:gd name="T5" fmla="*/ 76012187 h 25"/>
              <a:gd name="T6" fmla="*/ 172850556 w 50"/>
              <a:gd name="T7" fmla="*/ 55294820 h 25"/>
              <a:gd name="T8" fmla="*/ 172850556 w 50"/>
              <a:gd name="T9" fmla="*/ 27647410 h 25"/>
              <a:gd name="T10" fmla="*/ 172850556 w 50"/>
              <a:gd name="T11" fmla="*/ 76012187 h 25"/>
              <a:gd name="T12" fmla="*/ 138265853 w 50"/>
              <a:gd name="T13" fmla="*/ 76012187 h 25"/>
              <a:gd name="T14" fmla="*/ 103717535 w 50"/>
              <a:gd name="T15" fmla="*/ 76012187 h 25"/>
              <a:gd name="T16" fmla="*/ 103717535 w 50"/>
              <a:gd name="T17" fmla="*/ 55294820 h 25"/>
              <a:gd name="T18" fmla="*/ 0 w 50"/>
              <a:gd name="T19" fmla="*/ 124413155 h 25"/>
              <a:gd name="T20" fmla="*/ 34584704 w 50"/>
              <a:gd name="T21" fmla="*/ 172777932 h 25"/>
              <a:gd name="T22" fmla="*/ 345664727 w 50"/>
              <a:gd name="T23" fmla="*/ 55294820 h 25"/>
              <a:gd name="T24" fmla="*/ 311116409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5">
                <a:moveTo>
                  <a:pt x="45" y="0"/>
                </a:moveTo>
                <a:cubicBezTo>
                  <a:pt x="35" y="4"/>
                  <a:pt x="35" y="4"/>
                  <a:pt x="35" y="4"/>
                </a:cubicBezTo>
                <a:cubicBezTo>
                  <a:pt x="35" y="8"/>
                  <a:pt x="35" y="11"/>
                  <a:pt x="30" y="11"/>
                </a:cubicBezTo>
                <a:cubicBezTo>
                  <a:pt x="30" y="11"/>
                  <a:pt x="30" y="11"/>
                  <a:pt x="25" y="8"/>
                </a:cubicBezTo>
                <a:cubicBezTo>
                  <a:pt x="25" y="8"/>
                  <a:pt x="30" y="8"/>
                  <a:pt x="25" y="4"/>
                </a:cubicBezTo>
                <a:cubicBezTo>
                  <a:pt x="20" y="4"/>
                  <a:pt x="25" y="8"/>
                  <a:pt x="25" y="11"/>
                </a:cubicBezTo>
                <a:cubicBezTo>
                  <a:pt x="25" y="11"/>
                  <a:pt x="25" y="11"/>
                  <a:pt x="20" y="11"/>
                </a:cubicBezTo>
                <a:cubicBezTo>
                  <a:pt x="20" y="11"/>
                  <a:pt x="20" y="11"/>
                  <a:pt x="15" y="11"/>
                </a:cubicBezTo>
                <a:cubicBezTo>
                  <a:pt x="15" y="8"/>
                  <a:pt x="20" y="8"/>
                  <a:pt x="15" y="8"/>
                </a:cubicBezTo>
                <a:cubicBezTo>
                  <a:pt x="0" y="18"/>
                  <a:pt x="0" y="18"/>
                  <a:pt x="0" y="18"/>
                </a:cubicBezTo>
                <a:cubicBezTo>
                  <a:pt x="0" y="22"/>
                  <a:pt x="5" y="22"/>
                  <a:pt x="5" y="25"/>
                </a:cubicBezTo>
                <a:cubicBezTo>
                  <a:pt x="10" y="25"/>
                  <a:pt x="45" y="11"/>
                  <a:pt x="50" y="8"/>
                </a:cubicBezTo>
                <a:cubicBezTo>
                  <a:pt x="50" y="8"/>
                  <a:pt x="45" y="4"/>
                  <a:pt x="45"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3530" name="Freeform 372">
            <a:extLst>
              <a:ext uri="{FF2B5EF4-FFF2-40B4-BE49-F238E27FC236}">
                <a16:creationId xmlns:a16="http://schemas.microsoft.com/office/drawing/2014/main" xmlns="" id="{2B84033F-D3E6-4670-91CC-5CE10923C66D}"/>
              </a:ext>
            </a:extLst>
          </p:cNvPr>
          <p:cNvSpPr>
            <a:spLocks/>
          </p:cNvSpPr>
          <p:nvPr/>
        </p:nvSpPr>
        <p:spPr bwMode="auto">
          <a:xfrm>
            <a:off x="3536950" y="3873574"/>
            <a:ext cx="9525" cy="4763"/>
          </a:xfrm>
          <a:custGeom>
            <a:avLst/>
            <a:gdLst>
              <a:gd name="T0" fmla="*/ 228156897 w 50"/>
              <a:gd name="T1" fmla="*/ 0 h 33"/>
              <a:gd name="T2" fmla="*/ 0 w 50"/>
              <a:gd name="T3" fmla="*/ 99223393 h 33"/>
              <a:gd name="T4" fmla="*/ 76064364 w 50"/>
              <a:gd name="T5" fmla="*/ 99223393 h 33"/>
              <a:gd name="T6" fmla="*/ 110612682 w 50"/>
              <a:gd name="T7" fmla="*/ 87203169 h 33"/>
              <a:gd name="T8" fmla="*/ 110612682 w 50"/>
              <a:gd name="T9" fmla="*/ 75162305 h 33"/>
              <a:gd name="T10" fmla="*/ 152092533 w 50"/>
              <a:gd name="T11" fmla="*/ 63142081 h 33"/>
              <a:gd name="T12" fmla="*/ 152092533 w 50"/>
              <a:gd name="T13" fmla="*/ 87203169 h 33"/>
              <a:gd name="T14" fmla="*/ 193572194 w 50"/>
              <a:gd name="T15" fmla="*/ 87203169 h 33"/>
              <a:gd name="T16" fmla="*/ 152092533 w 50"/>
              <a:gd name="T17" fmla="*/ 63142081 h 33"/>
              <a:gd name="T18" fmla="*/ 193572194 w 50"/>
              <a:gd name="T19" fmla="*/ 51122001 h 33"/>
              <a:gd name="T20" fmla="*/ 228156897 w 50"/>
              <a:gd name="T21" fmla="*/ 75162305 h 33"/>
              <a:gd name="T22" fmla="*/ 345664727 w 50"/>
              <a:gd name="T23" fmla="*/ 39080992 h 33"/>
              <a:gd name="T24" fmla="*/ 228156897 w 50"/>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33">
                <a:moveTo>
                  <a:pt x="33" y="0"/>
                </a:moveTo>
                <a:cubicBezTo>
                  <a:pt x="33" y="0"/>
                  <a:pt x="5" y="21"/>
                  <a:pt x="0" y="33"/>
                </a:cubicBezTo>
                <a:cubicBezTo>
                  <a:pt x="0" y="33"/>
                  <a:pt x="5" y="33"/>
                  <a:pt x="11" y="33"/>
                </a:cubicBezTo>
                <a:cubicBezTo>
                  <a:pt x="11" y="33"/>
                  <a:pt x="16" y="29"/>
                  <a:pt x="16" y="29"/>
                </a:cubicBezTo>
                <a:cubicBezTo>
                  <a:pt x="16" y="29"/>
                  <a:pt x="16" y="25"/>
                  <a:pt x="16" y="25"/>
                </a:cubicBezTo>
                <a:cubicBezTo>
                  <a:pt x="22" y="21"/>
                  <a:pt x="22" y="21"/>
                  <a:pt x="22" y="21"/>
                </a:cubicBezTo>
                <a:cubicBezTo>
                  <a:pt x="22" y="29"/>
                  <a:pt x="22" y="29"/>
                  <a:pt x="22" y="29"/>
                </a:cubicBezTo>
                <a:cubicBezTo>
                  <a:pt x="28" y="29"/>
                  <a:pt x="28" y="29"/>
                  <a:pt x="28" y="29"/>
                </a:cubicBezTo>
                <a:cubicBezTo>
                  <a:pt x="28" y="25"/>
                  <a:pt x="22" y="21"/>
                  <a:pt x="22" y="21"/>
                </a:cubicBezTo>
                <a:cubicBezTo>
                  <a:pt x="22" y="17"/>
                  <a:pt x="28" y="17"/>
                  <a:pt x="28" y="17"/>
                </a:cubicBezTo>
                <a:cubicBezTo>
                  <a:pt x="33" y="21"/>
                  <a:pt x="33" y="25"/>
                  <a:pt x="33" y="25"/>
                </a:cubicBezTo>
                <a:cubicBezTo>
                  <a:pt x="39" y="17"/>
                  <a:pt x="44" y="17"/>
                  <a:pt x="50" y="13"/>
                </a:cubicBezTo>
                <a:cubicBezTo>
                  <a:pt x="44" y="8"/>
                  <a:pt x="39" y="4"/>
                  <a:pt x="33"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3531" name="Freeform 373">
            <a:extLst>
              <a:ext uri="{FF2B5EF4-FFF2-40B4-BE49-F238E27FC236}">
                <a16:creationId xmlns:a16="http://schemas.microsoft.com/office/drawing/2014/main" xmlns="" id="{04CB4A5F-F160-4515-856A-22BD31AADA75}"/>
              </a:ext>
            </a:extLst>
          </p:cNvPr>
          <p:cNvSpPr>
            <a:spLocks/>
          </p:cNvSpPr>
          <p:nvPr/>
        </p:nvSpPr>
        <p:spPr bwMode="auto">
          <a:xfrm>
            <a:off x="3946525" y="3771974"/>
            <a:ext cx="33338" cy="23813"/>
          </a:xfrm>
          <a:custGeom>
            <a:avLst/>
            <a:gdLst>
              <a:gd name="T0" fmla="*/ 836551577 w 175"/>
              <a:gd name="T1" fmla="*/ 33719412 h 117"/>
              <a:gd name="T2" fmla="*/ 947167633 w 175"/>
              <a:gd name="T3" fmla="*/ 320376438 h 117"/>
              <a:gd name="T4" fmla="*/ 871100985 w 175"/>
              <a:gd name="T5" fmla="*/ 354096054 h 117"/>
              <a:gd name="T6" fmla="*/ 988648677 w 175"/>
              <a:gd name="T7" fmla="*/ 632343835 h 117"/>
              <a:gd name="T8" fmla="*/ 1209880598 w 175"/>
              <a:gd name="T9" fmla="*/ 843111273 h 117"/>
              <a:gd name="T10" fmla="*/ 1140745587 w 175"/>
              <a:gd name="T11" fmla="*/ 910550300 h 117"/>
              <a:gd name="T12" fmla="*/ 836551577 w 175"/>
              <a:gd name="T13" fmla="*/ 910550300 h 117"/>
              <a:gd name="T14" fmla="*/ 760484929 w 175"/>
              <a:gd name="T15" fmla="*/ 809391862 h 117"/>
              <a:gd name="T16" fmla="*/ 719004075 w 175"/>
              <a:gd name="T17" fmla="*/ 632343835 h 117"/>
              <a:gd name="T18" fmla="*/ 684454667 w 175"/>
              <a:gd name="T19" fmla="*/ 455295808 h 117"/>
              <a:gd name="T20" fmla="*/ 608388020 w 175"/>
              <a:gd name="T21" fmla="*/ 455295808 h 117"/>
              <a:gd name="T22" fmla="*/ 573838612 w 175"/>
              <a:gd name="T23" fmla="*/ 387815465 h 117"/>
              <a:gd name="T24" fmla="*/ 497771964 w 175"/>
              <a:gd name="T25" fmla="*/ 489015423 h 117"/>
              <a:gd name="T26" fmla="*/ 456290919 w 175"/>
              <a:gd name="T27" fmla="*/ 699782862 h 117"/>
              <a:gd name="T28" fmla="*/ 497771964 w 175"/>
              <a:gd name="T29" fmla="*/ 876830888 h 117"/>
              <a:gd name="T30" fmla="*/ 193577954 w 175"/>
              <a:gd name="T31" fmla="*/ 986439888 h 117"/>
              <a:gd name="T32" fmla="*/ 41481045 w 175"/>
              <a:gd name="T33" fmla="*/ 910550300 h 117"/>
              <a:gd name="T34" fmla="*/ 76066648 w 175"/>
              <a:gd name="T35" fmla="*/ 809391862 h 117"/>
              <a:gd name="T36" fmla="*/ 152096910 w 175"/>
              <a:gd name="T37" fmla="*/ 699782862 h 117"/>
              <a:gd name="T38" fmla="*/ 228163557 w 175"/>
              <a:gd name="T39" fmla="*/ 455295808 h 117"/>
              <a:gd name="T40" fmla="*/ 152096910 w 175"/>
              <a:gd name="T41" fmla="*/ 387815465 h 117"/>
              <a:gd name="T42" fmla="*/ 193577954 w 175"/>
              <a:gd name="T43" fmla="*/ 320376438 h 117"/>
              <a:gd name="T44" fmla="*/ 304194010 w 175"/>
              <a:gd name="T45" fmla="*/ 67439027 h 117"/>
              <a:gd name="T46" fmla="*/ 421741702 w 175"/>
              <a:gd name="T47" fmla="*/ 67439027 h 117"/>
              <a:gd name="T48" fmla="*/ 795070723 w 175"/>
              <a:gd name="T49" fmla="*/ 0 h 117"/>
              <a:gd name="T50" fmla="*/ 836551577 w 175"/>
              <a:gd name="T51" fmla="*/ 33719412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5" h="117">
                <a:moveTo>
                  <a:pt x="121" y="4"/>
                </a:moveTo>
                <a:cubicBezTo>
                  <a:pt x="126" y="13"/>
                  <a:pt x="132" y="25"/>
                  <a:pt x="137" y="38"/>
                </a:cubicBezTo>
                <a:cubicBezTo>
                  <a:pt x="137" y="42"/>
                  <a:pt x="132" y="42"/>
                  <a:pt x="126" y="42"/>
                </a:cubicBezTo>
                <a:cubicBezTo>
                  <a:pt x="132" y="54"/>
                  <a:pt x="137" y="63"/>
                  <a:pt x="143" y="75"/>
                </a:cubicBezTo>
                <a:cubicBezTo>
                  <a:pt x="154" y="83"/>
                  <a:pt x="175" y="88"/>
                  <a:pt x="175" y="100"/>
                </a:cubicBezTo>
                <a:cubicBezTo>
                  <a:pt x="170" y="104"/>
                  <a:pt x="170" y="108"/>
                  <a:pt x="165" y="108"/>
                </a:cubicBezTo>
                <a:cubicBezTo>
                  <a:pt x="148" y="113"/>
                  <a:pt x="132" y="113"/>
                  <a:pt x="121" y="108"/>
                </a:cubicBezTo>
                <a:cubicBezTo>
                  <a:pt x="115" y="104"/>
                  <a:pt x="110" y="100"/>
                  <a:pt x="110" y="96"/>
                </a:cubicBezTo>
                <a:cubicBezTo>
                  <a:pt x="104" y="88"/>
                  <a:pt x="110" y="83"/>
                  <a:pt x="104" y="75"/>
                </a:cubicBezTo>
                <a:cubicBezTo>
                  <a:pt x="104" y="67"/>
                  <a:pt x="99" y="63"/>
                  <a:pt x="99" y="54"/>
                </a:cubicBezTo>
                <a:cubicBezTo>
                  <a:pt x="93" y="54"/>
                  <a:pt x="93" y="54"/>
                  <a:pt x="88" y="54"/>
                </a:cubicBezTo>
                <a:cubicBezTo>
                  <a:pt x="88" y="50"/>
                  <a:pt x="88" y="50"/>
                  <a:pt x="83" y="46"/>
                </a:cubicBezTo>
                <a:cubicBezTo>
                  <a:pt x="77" y="50"/>
                  <a:pt x="77" y="58"/>
                  <a:pt x="72" y="58"/>
                </a:cubicBezTo>
                <a:cubicBezTo>
                  <a:pt x="66" y="63"/>
                  <a:pt x="61" y="75"/>
                  <a:pt x="66" y="83"/>
                </a:cubicBezTo>
                <a:cubicBezTo>
                  <a:pt x="66" y="88"/>
                  <a:pt x="77" y="96"/>
                  <a:pt x="72" y="104"/>
                </a:cubicBezTo>
                <a:cubicBezTo>
                  <a:pt x="61" y="113"/>
                  <a:pt x="44" y="117"/>
                  <a:pt x="28" y="117"/>
                </a:cubicBezTo>
                <a:cubicBezTo>
                  <a:pt x="17" y="117"/>
                  <a:pt x="11" y="117"/>
                  <a:pt x="6" y="108"/>
                </a:cubicBezTo>
                <a:cubicBezTo>
                  <a:pt x="0" y="104"/>
                  <a:pt x="6" y="100"/>
                  <a:pt x="11" y="96"/>
                </a:cubicBezTo>
                <a:cubicBezTo>
                  <a:pt x="11" y="92"/>
                  <a:pt x="22" y="92"/>
                  <a:pt x="22" y="83"/>
                </a:cubicBezTo>
                <a:cubicBezTo>
                  <a:pt x="33" y="54"/>
                  <a:pt x="33" y="54"/>
                  <a:pt x="33" y="54"/>
                </a:cubicBezTo>
                <a:cubicBezTo>
                  <a:pt x="28" y="50"/>
                  <a:pt x="17" y="50"/>
                  <a:pt x="22" y="46"/>
                </a:cubicBezTo>
                <a:cubicBezTo>
                  <a:pt x="22" y="42"/>
                  <a:pt x="28" y="42"/>
                  <a:pt x="28" y="38"/>
                </a:cubicBezTo>
                <a:cubicBezTo>
                  <a:pt x="33" y="29"/>
                  <a:pt x="39" y="21"/>
                  <a:pt x="44" y="8"/>
                </a:cubicBezTo>
                <a:cubicBezTo>
                  <a:pt x="50" y="8"/>
                  <a:pt x="55" y="8"/>
                  <a:pt x="61" y="8"/>
                </a:cubicBezTo>
                <a:cubicBezTo>
                  <a:pt x="77" y="4"/>
                  <a:pt x="93" y="0"/>
                  <a:pt x="115" y="0"/>
                </a:cubicBezTo>
                <a:cubicBezTo>
                  <a:pt x="115" y="0"/>
                  <a:pt x="121" y="0"/>
                  <a:pt x="121"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32" name="Freeform 374">
            <a:extLst>
              <a:ext uri="{FF2B5EF4-FFF2-40B4-BE49-F238E27FC236}">
                <a16:creationId xmlns:a16="http://schemas.microsoft.com/office/drawing/2014/main" xmlns="" id="{6ADC27BD-2E69-4815-A785-58D06E1687A2}"/>
              </a:ext>
            </a:extLst>
          </p:cNvPr>
          <p:cNvSpPr>
            <a:spLocks/>
          </p:cNvSpPr>
          <p:nvPr/>
        </p:nvSpPr>
        <p:spPr bwMode="auto">
          <a:xfrm>
            <a:off x="3967163" y="3781499"/>
            <a:ext cx="3175" cy="4763"/>
          </a:xfrm>
          <a:custGeom>
            <a:avLst/>
            <a:gdLst>
              <a:gd name="T0" fmla="*/ 93757750 w 16"/>
              <a:gd name="T1" fmla="*/ 0 h 25"/>
              <a:gd name="T2" fmla="*/ 125023364 w 16"/>
              <a:gd name="T3" fmla="*/ 138294848 h 25"/>
              <a:gd name="T4" fmla="*/ 93757750 w 16"/>
              <a:gd name="T5" fmla="*/ 172886802 h 25"/>
              <a:gd name="T6" fmla="*/ 31265614 w 16"/>
              <a:gd name="T7" fmla="*/ 138294848 h 25"/>
              <a:gd name="T8" fmla="*/ 0 w 16"/>
              <a:gd name="T9" fmla="*/ 0 h 25"/>
              <a:gd name="T10" fmla="*/ 93757750 w 16"/>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5">
                <a:moveTo>
                  <a:pt x="12" y="0"/>
                </a:moveTo>
                <a:cubicBezTo>
                  <a:pt x="12" y="5"/>
                  <a:pt x="16" y="15"/>
                  <a:pt x="16" y="20"/>
                </a:cubicBezTo>
                <a:cubicBezTo>
                  <a:pt x="16" y="25"/>
                  <a:pt x="12" y="25"/>
                  <a:pt x="12" y="25"/>
                </a:cubicBezTo>
                <a:cubicBezTo>
                  <a:pt x="8" y="25"/>
                  <a:pt x="4" y="25"/>
                  <a:pt x="4" y="20"/>
                </a:cubicBezTo>
                <a:cubicBezTo>
                  <a:pt x="4" y="15"/>
                  <a:pt x="4" y="10"/>
                  <a:pt x="0" y="0"/>
                </a:cubicBezTo>
                <a:cubicBezTo>
                  <a:pt x="4" y="0"/>
                  <a:pt x="8" y="0"/>
                  <a:pt x="12"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33" name="Freeform 375">
            <a:extLst>
              <a:ext uri="{FF2B5EF4-FFF2-40B4-BE49-F238E27FC236}">
                <a16:creationId xmlns:a16="http://schemas.microsoft.com/office/drawing/2014/main" xmlns="" id="{3DE73BBE-C5E0-4DFB-9D57-F0C9029FDD32}"/>
              </a:ext>
            </a:extLst>
          </p:cNvPr>
          <p:cNvSpPr>
            <a:spLocks/>
          </p:cNvSpPr>
          <p:nvPr/>
        </p:nvSpPr>
        <p:spPr bwMode="auto">
          <a:xfrm>
            <a:off x="3954463" y="3781499"/>
            <a:ext cx="4762" cy="4763"/>
          </a:xfrm>
          <a:custGeom>
            <a:avLst/>
            <a:gdLst>
              <a:gd name="T0" fmla="*/ 172777932 w 25"/>
              <a:gd name="T1" fmla="*/ 27658932 h 25"/>
              <a:gd name="T2" fmla="*/ 131306817 w 25"/>
              <a:gd name="T3" fmla="*/ 145227871 h 25"/>
              <a:gd name="T4" fmla="*/ 131306817 w 25"/>
              <a:gd name="T5" fmla="*/ 145227871 h 25"/>
              <a:gd name="T6" fmla="*/ 0 w 25"/>
              <a:gd name="T7" fmla="*/ 145227871 h 25"/>
              <a:gd name="T8" fmla="*/ 41471115 w 25"/>
              <a:gd name="T9" fmla="*/ 0 h 25"/>
              <a:gd name="T10" fmla="*/ 172777932 w 25"/>
              <a:gd name="T11" fmla="*/ 2765893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25" y="4"/>
                </a:moveTo>
                <a:cubicBezTo>
                  <a:pt x="25" y="8"/>
                  <a:pt x="19" y="17"/>
                  <a:pt x="19" y="21"/>
                </a:cubicBezTo>
                <a:cubicBezTo>
                  <a:pt x="19" y="21"/>
                  <a:pt x="19" y="21"/>
                  <a:pt x="19" y="21"/>
                </a:cubicBezTo>
                <a:cubicBezTo>
                  <a:pt x="13" y="21"/>
                  <a:pt x="6" y="25"/>
                  <a:pt x="0" y="21"/>
                </a:cubicBezTo>
                <a:cubicBezTo>
                  <a:pt x="6" y="17"/>
                  <a:pt x="6" y="8"/>
                  <a:pt x="6" y="0"/>
                </a:cubicBezTo>
                <a:cubicBezTo>
                  <a:pt x="25" y="4"/>
                  <a:pt x="25" y="4"/>
                  <a:pt x="25"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34" name="Freeform 376">
            <a:extLst>
              <a:ext uri="{FF2B5EF4-FFF2-40B4-BE49-F238E27FC236}">
                <a16:creationId xmlns:a16="http://schemas.microsoft.com/office/drawing/2014/main" xmlns="" id="{9839B79D-E6E3-43D0-A8D6-C1D6FF0D330A}"/>
              </a:ext>
            </a:extLst>
          </p:cNvPr>
          <p:cNvSpPr>
            <a:spLocks/>
          </p:cNvSpPr>
          <p:nvPr/>
        </p:nvSpPr>
        <p:spPr bwMode="auto">
          <a:xfrm>
            <a:off x="3954463" y="3773562"/>
            <a:ext cx="15875" cy="7937"/>
          </a:xfrm>
          <a:custGeom>
            <a:avLst/>
            <a:gdLst>
              <a:gd name="T0" fmla="*/ 475789625 w 83"/>
              <a:gd name="T1" fmla="*/ 0 h 42"/>
              <a:gd name="T2" fmla="*/ 580744414 w 83"/>
              <a:gd name="T3" fmla="*/ 202451327 h 42"/>
              <a:gd name="T4" fmla="*/ 398820548 w 83"/>
              <a:gd name="T5" fmla="*/ 256447872 h 42"/>
              <a:gd name="T6" fmla="*/ 328838575 w 83"/>
              <a:gd name="T7" fmla="*/ 168703581 h 42"/>
              <a:gd name="T8" fmla="*/ 258893134 w 83"/>
              <a:gd name="T9" fmla="*/ 202451327 h 42"/>
              <a:gd name="T10" fmla="*/ 216896682 w 83"/>
              <a:gd name="T11" fmla="*/ 283446144 h 42"/>
              <a:gd name="T12" fmla="*/ 0 w 83"/>
              <a:gd name="T13" fmla="*/ 256447872 h 42"/>
              <a:gd name="T14" fmla="*/ 76969268 w 83"/>
              <a:gd name="T15" fmla="*/ 60746207 h 42"/>
              <a:gd name="T16" fmla="*/ 440817000 w 83"/>
              <a:gd name="T17" fmla="*/ 0 h 42"/>
              <a:gd name="T18" fmla="*/ 475789625 w 83"/>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42">
                <a:moveTo>
                  <a:pt x="68" y="0"/>
                </a:moveTo>
                <a:cubicBezTo>
                  <a:pt x="73" y="9"/>
                  <a:pt x="78" y="17"/>
                  <a:pt x="83" y="30"/>
                </a:cubicBezTo>
                <a:cubicBezTo>
                  <a:pt x="73" y="34"/>
                  <a:pt x="63" y="34"/>
                  <a:pt x="57" y="38"/>
                </a:cubicBezTo>
                <a:cubicBezTo>
                  <a:pt x="52" y="34"/>
                  <a:pt x="47" y="25"/>
                  <a:pt x="47" y="25"/>
                </a:cubicBezTo>
                <a:cubicBezTo>
                  <a:pt x="42" y="25"/>
                  <a:pt x="37" y="25"/>
                  <a:pt x="37" y="30"/>
                </a:cubicBezTo>
                <a:cubicBezTo>
                  <a:pt x="37" y="34"/>
                  <a:pt x="31" y="38"/>
                  <a:pt x="31" y="42"/>
                </a:cubicBezTo>
                <a:cubicBezTo>
                  <a:pt x="21" y="42"/>
                  <a:pt x="11" y="38"/>
                  <a:pt x="0" y="38"/>
                </a:cubicBezTo>
                <a:cubicBezTo>
                  <a:pt x="0" y="30"/>
                  <a:pt x="5" y="17"/>
                  <a:pt x="11" y="9"/>
                </a:cubicBezTo>
                <a:cubicBezTo>
                  <a:pt x="31" y="5"/>
                  <a:pt x="47" y="0"/>
                  <a:pt x="63" y="0"/>
                </a:cubicBezTo>
                <a:lnTo>
                  <a:pt x="68"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3535" name="Freeform 377">
            <a:extLst>
              <a:ext uri="{FF2B5EF4-FFF2-40B4-BE49-F238E27FC236}">
                <a16:creationId xmlns:a16="http://schemas.microsoft.com/office/drawing/2014/main" xmlns="" id="{37F7D648-D834-434D-A274-69096B6C0A86}"/>
              </a:ext>
            </a:extLst>
          </p:cNvPr>
          <p:cNvSpPr>
            <a:spLocks/>
          </p:cNvSpPr>
          <p:nvPr/>
        </p:nvSpPr>
        <p:spPr bwMode="auto">
          <a:xfrm>
            <a:off x="3968750" y="3786262"/>
            <a:ext cx="4763" cy="1587"/>
          </a:xfrm>
          <a:custGeom>
            <a:avLst/>
            <a:gdLst>
              <a:gd name="T0" fmla="*/ 172886802 w 25"/>
              <a:gd name="T1" fmla="*/ 5853749 h 16"/>
              <a:gd name="T2" fmla="*/ 41488397 w 25"/>
              <a:gd name="T3" fmla="*/ 15613204 h 16"/>
              <a:gd name="T4" fmla="*/ 41488397 w 25"/>
              <a:gd name="T5" fmla="*/ 15613204 h 16"/>
              <a:gd name="T6" fmla="*/ 0 w 25"/>
              <a:gd name="T7" fmla="*/ 12681419 h 16"/>
              <a:gd name="T8" fmla="*/ 0 w 25"/>
              <a:gd name="T9" fmla="*/ 2931784 h 16"/>
              <a:gd name="T10" fmla="*/ 131398215 w 25"/>
              <a:gd name="T11" fmla="*/ 0 h 16"/>
              <a:gd name="T12" fmla="*/ 172886802 w 25"/>
              <a:gd name="T13" fmla="*/ 5853749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25" y="6"/>
                </a:moveTo>
                <a:cubicBezTo>
                  <a:pt x="19" y="10"/>
                  <a:pt x="13" y="13"/>
                  <a:pt x="6" y="16"/>
                </a:cubicBezTo>
                <a:cubicBezTo>
                  <a:pt x="6" y="16"/>
                  <a:pt x="6" y="16"/>
                  <a:pt x="6" y="16"/>
                </a:cubicBezTo>
                <a:cubicBezTo>
                  <a:pt x="0" y="13"/>
                  <a:pt x="6" y="13"/>
                  <a:pt x="0" y="13"/>
                </a:cubicBezTo>
                <a:cubicBezTo>
                  <a:pt x="0" y="3"/>
                  <a:pt x="0" y="3"/>
                  <a:pt x="0" y="3"/>
                </a:cubicBezTo>
                <a:cubicBezTo>
                  <a:pt x="6" y="3"/>
                  <a:pt x="13" y="3"/>
                  <a:pt x="19" y="0"/>
                </a:cubicBezTo>
                <a:cubicBezTo>
                  <a:pt x="19" y="3"/>
                  <a:pt x="19" y="6"/>
                  <a:pt x="25" y="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536" name="Freeform 378">
            <a:extLst>
              <a:ext uri="{FF2B5EF4-FFF2-40B4-BE49-F238E27FC236}">
                <a16:creationId xmlns:a16="http://schemas.microsoft.com/office/drawing/2014/main" xmlns="" id="{F3D133C3-87AA-4C7A-9CF8-EEC0CCE047AF}"/>
              </a:ext>
            </a:extLst>
          </p:cNvPr>
          <p:cNvSpPr>
            <a:spLocks/>
          </p:cNvSpPr>
          <p:nvPr/>
        </p:nvSpPr>
        <p:spPr bwMode="auto">
          <a:xfrm>
            <a:off x="3952875" y="3786262"/>
            <a:ext cx="4763" cy="4762"/>
          </a:xfrm>
          <a:custGeom>
            <a:avLst/>
            <a:gdLst>
              <a:gd name="T0" fmla="*/ 172886802 w 25"/>
              <a:gd name="T1" fmla="*/ 0 h 17"/>
              <a:gd name="T2" fmla="*/ 172886802 w 25"/>
              <a:gd name="T3" fmla="*/ 219783107 h 17"/>
              <a:gd name="T4" fmla="*/ 172886802 w 25"/>
              <a:gd name="T5" fmla="*/ 285772662 h 17"/>
              <a:gd name="T6" fmla="*/ 82976985 w 25"/>
              <a:gd name="T7" fmla="*/ 219783107 h 17"/>
              <a:gd name="T8" fmla="*/ 0 w 25"/>
              <a:gd name="T9" fmla="*/ 153871705 h 17"/>
              <a:gd name="T10" fmla="*/ 41488397 w 25"/>
              <a:gd name="T11" fmla="*/ 0 h 17"/>
              <a:gd name="T12" fmla="*/ 172886802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cubicBezTo>
                  <a:pt x="25" y="3"/>
                  <a:pt x="25" y="7"/>
                  <a:pt x="25" y="10"/>
                </a:cubicBezTo>
                <a:cubicBezTo>
                  <a:pt x="25" y="10"/>
                  <a:pt x="25" y="13"/>
                  <a:pt x="25" y="13"/>
                </a:cubicBezTo>
                <a:cubicBezTo>
                  <a:pt x="19" y="17"/>
                  <a:pt x="19" y="10"/>
                  <a:pt x="12" y="10"/>
                </a:cubicBezTo>
                <a:cubicBezTo>
                  <a:pt x="12" y="10"/>
                  <a:pt x="6" y="7"/>
                  <a:pt x="0" y="7"/>
                </a:cubicBezTo>
                <a:cubicBezTo>
                  <a:pt x="0" y="3"/>
                  <a:pt x="6" y="3"/>
                  <a:pt x="6" y="0"/>
                </a:cubicBezTo>
                <a:cubicBezTo>
                  <a:pt x="12" y="0"/>
                  <a:pt x="19" y="3"/>
                  <a:pt x="25"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537" name="Freeform 379">
            <a:extLst>
              <a:ext uri="{FF2B5EF4-FFF2-40B4-BE49-F238E27FC236}">
                <a16:creationId xmlns:a16="http://schemas.microsoft.com/office/drawing/2014/main" xmlns="" id="{9A05418B-9B3E-4EA0-BF33-993EF922628A}"/>
              </a:ext>
            </a:extLst>
          </p:cNvPr>
          <p:cNvSpPr>
            <a:spLocks/>
          </p:cNvSpPr>
          <p:nvPr/>
        </p:nvSpPr>
        <p:spPr bwMode="auto">
          <a:xfrm>
            <a:off x="3970338" y="3791024"/>
            <a:ext cx="7937" cy="1588"/>
          </a:xfrm>
          <a:custGeom>
            <a:avLst/>
            <a:gdLst>
              <a:gd name="T0" fmla="*/ 107993090 w 42"/>
              <a:gd name="T1" fmla="*/ 3910649 h 16"/>
              <a:gd name="T2" fmla="*/ 283446144 w 42"/>
              <a:gd name="T3" fmla="*/ 7821396 h 16"/>
              <a:gd name="T4" fmla="*/ 283446144 w 42"/>
              <a:gd name="T5" fmla="*/ 11732045 h 16"/>
              <a:gd name="T6" fmla="*/ 249698398 w 42"/>
              <a:gd name="T7" fmla="*/ 11732045 h 16"/>
              <a:gd name="T8" fmla="*/ 0 w 42"/>
              <a:gd name="T9" fmla="*/ 3910649 h 16"/>
              <a:gd name="T10" fmla="*/ 0 w 42"/>
              <a:gd name="T11" fmla="*/ 0 h 16"/>
              <a:gd name="T12" fmla="*/ 107993090 w 42"/>
              <a:gd name="T13" fmla="*/ 3910649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6">
                <a:moveTo>
                  <a:pt x="16" y="4"/>
                </a:moveTo>
                <a:cubicBezTo>
                  <a:pt x="21" y="8"/>
                  <a:pt x="32" y="8"/>
                  <a:pt x="42" y="8"/>
                </a:cubicBezTo>
                <a:cubicBezTo>
                  <a:pt x="42" y="12"/>
                  <a:pt x="42" y="12"/>
                  <a:pt x="42" y="12"/>
                </a:cubicBezTo>
                <a:cubicBezTo>
                  <a:pt x="37" y="12"/>
                  <a:pt x="37" y="12"/>
                  <a:pt x="37" y="12"/>
                </a:cubicBezTo>
                <a:cubicBezTo>
                  <a:pt x="21" y="12"/>
                  <a:pt x="6" y="16"/>
                  <a:pt x="0" y="4"/>
                </a:cubicBezTo>
                <a:cubicBezTo>
                  <a:pt x="0" y="0"/>
                  <a:pt x="0" y="0"/>
                  <a:pt x="0" y="0"/>
                </a:cubicBezTo>
                <a:cubicBezTo>
                  <a:pt x="6" y="0"/>
                  <a:pt x="11" y="4"/>
                  <a:pt x="16" y="4"/>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3538" name="Freeform 380">
            <a:extLst>
              <a:ext uri="{FF2B5EF4-FFF2-40B4-BE49-F238E27FC236}">
                <a16:creationId xmlns:a16="http://schemas.microsoft.com/office/drawing/2014/main" xmlns="" id="{111FF956-ECC2-454B-B6C4-BABD500EFFCF}"/>
              </a:ext>
            </a:extLst>
          </p:cNvPr>
          <p:cNvSpPr>
            <a:spLocks/>
          </p:cNvSpPr>
          <p:nvPr/>
        </p:nvSpPr>
        <p:spPr bwMode="auto">
          <a:xfrm>
            <a:off x="3949700" y="3791024"/>
            <a:ext cx="9525" cy="4763"/>
          </a:xfrm>
          <a:custGeom>
            <a:avLst/>
            <a:gdLst>
              <a:gd name="T0" fmla="*/ 345664727 w 50"/>
              <a:gd name="T1" fmla="*/ 69147519 h 25"/>
              <a:gd name="T2" fmla="*/ 311116409 w 50"/>
              <a:gd name="T3" fmla="*/ 103739283 h 25"/>
              <a:gd name="T4" fmla="*/ 41479851 w 50"/>
              <a:gd name="T5" fmla="*/ 138294848 h 25"/>
              <a:gd name="T6" fmla="*/ 0 w 50"/>
              <a:gd name="T7" fmla="*/ 103739283 h 25"/>
              <a:gd name="T8" fmla="*/ 41479851 w 50"/>
              <a:gd name="T9" fmla="*/ 69147519 h 25"/>
              <a:gd name="T10" fmla="*/ 76064364 w 50"/>
              <a:gd name="T11" fmla="*/ 103739283 h 25"/>
              <a:gd name="T12" fmla="*/ 228156897 w 50"/>
              <a:gd name="T13" fmla="*/ 69147519 h 25"/>
              <a:gd name="T14" fmla="*/ 311116409 w 50"/>
              <a:gd name="T15" fmla="*/ 34591954 h 25"/>
              <a:gd name="T16" fmla="*/ 345664727 w 50"/>
              <a:gd name="T17" fmla="*/ 69147519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50" y="10"/>
                </a:moveTo>
                <a:cubicBezTo>
                  <a:pt x="50" y="10"/>
                  <a:pt x="50" y="15"/>
                  <a:pt x="45" y="15"/>
                </a:cubicBezTo>
                <a:cubicBezTo>
                  <a:pt x="33" y="20"/>
                  <a:pt x="17" y="25"/>
                  <a:pt x="6" y="20"/>
                </a:cubicBezTo>
                <a:cubicBezTo>
                  <a:pt x="0" y="20"/>
                  <a:pt x="0" y="15"/>
                  <a:pt x="0" y="15"/>
                </a:cubicBezTo>
                <a:cubicBezTo>
                  <a:pt x="6" y="10"/>
                  <a:pt x="6" y="10"/>
                  <a:pt x="6" y="10"/>
                </a:cubicBezTo>
                <a:cubicBezTo>
                  <a:pt x="11" y="15"/>
                  <a:pt x="11" y="15"/>
                  <a:pt x="11" y="15"/>
                </a:cubicBezTo>
                <a:cubicBezTo>
                  <a:pt x="17" y="15"/>
                  <a:pt x="28" y="15"/>
                  <a:pt x="33" y="10"/>
                </a:cubicBezTo>
                <a:cubicBezTo>
                  <a:pt x="39" y="10"/>
                  <a:pt x="39" y="5"/>
                  <a:pt x="45" y="5"/>
                </a:cubicBezTo>
                <a:cubicBezTo>
                  <a:pt x="50" y="0"/>
                  <a:pt x="50" y="5"/>
                  <a:pt x="50" y="10"/>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3539" name="Freeform 381">
            <a:extLst>
              <a:ext uri="{FF2B5EF4-FFF2-40B4-BE49-F238E27FC236}">
                <a16:creationId xmlns:a16="http://schemas.microsoft.com/office/drawing/2014/main" xmlns="" id="{12BFDBF9-04FE-4345-A828-E7CE2C57F660}"/>
              </a:ext>
            </a:extLst>
          </p:cNvPr>
          <p:cNvSpPr>
            <a:spLocks/>
          </p:cNvSpPr>
          <p:nvPr/>
        </p:nvSpPr>
        <p:spPr bwMode="auto">
          <a:xfrm>
            <a:off x="3971925" y="3786262"/>
            <a:ext cx="1588" cy="4762"/>
          </a:xfrm>
          <a:custGeom>
            <a:avLst/>
            <a:gdLst>
              <a:gd name="T0" fmla="*/ 62570773 w 8"/>
              <a:gd name="T1" fmla="*/ 131901237 h 17"/>
              <a:gd name="T2" fmla="*/ 31285387 w 8"/>
              <a:gd name="T3" fmla="*/ 373654532 h 17"/>
              <a:gd name="T4" fmla="*/ 0 w 8"/>
              <a:gd name="T5" fmla="*/ 241753294 h 17"/>
              <a:gd name="T6" fmla="*/ 31285387 w 8"/>
              <a:gd name="T7" fmla="*/ 0 h 17"/>
              <a:gd name="T8" fmla="*/ 62570773 w 8"/>
              <a:gd name="T9" fmla="*/ 13190123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6"/>
                </a:moveTo>
                <a:cubicBezTo>
                  <a:pt x="8" y="11"/>
                  <a:pt x="4" y="11"/>
                  <a:pt x="4" y="17"/>
                </a:cubicBezTo>
                <a:cubicBezTo>
                  <a:pt x="0" y="11"/>
                  <a:pt x="0" y="11"/>
                  <a:pt x="0" y="11"/>
                </a:cubicBezTo>
                <a:cubicBezTo>
                  <a:pt x="0" y="6"/>
                  <a:pt x="0" y="6"/>
                  <a:pt x="4" y="0"/>
                </a:cubicBezTo>
                <a:cubicBezTo>
                  <a:pt x="4" y="6"/>
                  <a:pt x="8" y="6"/>
                  <a:pt x="8" y="6"/>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40" name="Freeform 382">
            <a:extLst>
              <a:ext uri="{FF2B5EF4-FFF2-40B4-BE49-F238E27FC236}">
                <a16:creationId xmlns:a16="http://schemas.microsoft.com/office/drawing/2014/main" xmlns="" id="{00D4A2F5-6A0B-4000-9FFF-31E2FBC6615C}"/>
              </a:ext>
            </a:extLst>
          </p:cNvPr>
          <p:cNvSpPr>
            <a:spLocks/>
          </p:cNvSpPr>
          <p:nvPr/>
        </p:nvSpPr>
        <p:spPr bwMode="auto">
          <a:xfrm>
            <a:off x="3973513" y="3787849"/>
            <a:ext cx="3175" cy="3175"/>
          </a:xfrm>
          <a:custGeom>
            <a:avLst/>
            <a:gdLst>
              <a:gd name="T0" fmla="*/ 110747362 w 17"/>
              <a:gd name="T1" fmla="*/ 219533611 h 9"/>
              <a:gd name="T2" fmla="*/ 110747362 w 17"/>
              <a:gd name="T3" fmla="*/ 395135453 h 9"/>
              <a:gd name="T4" fmla="*/ 0 w 17"/>
              <a:gd name="T5" fmla="*/ 219533611 h 9"/>
              <a:gd name="T6" fmla="*/ 39101619 w 17"/>
              <a:gd name="T7" fmla="*/ 0 h 9"/>
              <a:gd name="T8" fmla="*/ 110747362 w 17"/>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17" y="5"/>
                </a:moveTo>
                <a:cubicBezTo>
                  <a:pt x="17" y="9"/>
                  <a:pt x="17" y="9"/>
                  <a:pt x="17" y="9"/>
                </a:cubicBezTo>
                <a:cubicBezTo>
                  <a:pt x="11" y="9"/>
                  <a:pt x="6" y="9"/>
                  <a:pt x="0" y="5"/>
                </a:cubicBezTo>
                <a:cubicBezTo>
                  <a:pt x="0" y="0"/>
                  <a:pt x="6" y="0"/>
                  <a:pt x="6" y="0"/>
                </a:cubicBezTo>
                <a:cubicBezTo>
                  <a:pt x="11" y="0"/>
                  <a:pt x="17" y="5"/>
                  <a:pt x="17" y="5"/>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41" name="Freeform 383">
            <a:extLst>
              <a:ext uri="{FF2B5EF4-FFF2-40B4-BE49-F238E27FC236}">
                <a16:creationId xmlns:a16="http://schemas.microsoft.com/office/drawing/2014/main" xmlns="" id="{85B453CE-6824-4E0C-A839-45D4B5BC1065}"/>
              </a:ext>
            </a:extLst>
          </p:cNvPr>
          <p:cNvSpPr>
            <a:spLocks/>
          </p:cNvSpPr>
          <p:nvPr/>
        </p:nvSpPr>
        <p:spPr bwMode="auto">
          <a:xfrm>
            <a:off x="3952875" y="3787849"/>
            <a:ext cx="3175" cy="3175"/>
          </a:xfrm>
          <a:custGeom>
            <a:avLst/>
            <a:gdLst>
              <a:gd name="T0" fmla="*/ 125023364 w 16"/>
              <a:gd name="T1" fmla="*/ 395135453 h 9"/>
              <a:gd name="T2" fmla="*/ 62531427 w 16"/>
              <a:gd name="T3" fmla="*/ 395135453 h 9"/>
              <a:gd name="T4" fmla="*/ 0 w 16"/>
              <a:gd name="T5" fmla="*/ 0 h 9"/>
              <a:gd name="T6" fmla="*/ 62531427 w 16"/>
              <a:gd name="T7" fmla="*/ 219533611 h 9"/>
              <a:gd name="T8" fmla="*/ 125023364 w 16"/>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16" y="9"/>
                </a:moveTo>
                <a:cubicBezTo>
                  <a:pt x="8" y="9"/>
                  <a:pt x="8" y="9"/>
                  <a:pt x="8" y="9"/>
                </a:cubicBezTo>
                <a:cubicBezTo>
                  <a:pt x="8" y="9"/>
                  <a:pt x="0" y="5"/>
                  <a:pt x="0" y="0"/>
                </a:cubicBezTo>
                <a:cubicBezTo>
                  <a:pt x="8" y="5"/>
                  <a:pt x="8" y="5"/>
                  <a:pt x="8" y="5"/>
                </a:cubicBezTo>
                <a:cubicBezTo>
                  <a:pt x="8" y="5"/>
                  <a:pt x="16" y="5"/>
                  <a:pt x="16" y="9"/>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42" name="Freeform 384">
            <a:extLst>
              <a:ext uri="{FF2B5EF4-FFF2-40B4-BE49-F238E27FC236}">
                <a16:creationId xmlns:a16="http://schemas.microsoft.com/office/drawing/2014/main" xmlns="" id="{0BCB0705-5332-49B9-B4F1-2E3CD92365AE}"/>
              </a:ext>
            </a:extLst>
          </p:cNvPr>
          <p:cNvSpPr>
            <a:spLocks/>
          </p:cNvSpPr>
          <p:nvPr/>
        </p:nvSpPr>
        <p:spPr bwMode="auto">
          <a:xfrm>
            <a:off x="3951288" y="3791024"/>
            <a:ext cx="1587" cy="1588"/>
          </a:xfrm>
          <a:custGeom>
            <a:avLst/>
            <a:gdLst>
              <a:gd name="T0" fmla="*/ 49345296 w 9"/>
              <a:gd name="T1" fmla="*/ 62570773 h 8"/>
              <a:gd name="T2" fmla="*/ 27424418 w 9"/>
              <a:gd name="T3" fmla="*/ 62570773 h 8"/>
              <a:gd name="T4" fmla="*/ 0 w 9"/>
              <a:gd name="T5" fmla="*/ 62570773 h 8"/>
              <a:gd name="T6" fmla="*/ 27424418 w 9"/>
              <a:gd name="T7" fmla="*/ 0 h 8"/>
              <a:gd name="T8" fmla="*/ 49345296 w 9"/>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5" y="8"/>
                  <a:pt x="5" y="8"/>
                  <a:pt x="5" y="8"/>
                </a:cubicBezTo>
                <a:cubicBezTo>
                  <a:pt x="5" y="8"/>
                  <a:pt x="0" y="8"/>
                  <a:pt x="0" y="8"/>
                </a:cubicBezTo>
                <a:cubicBezTo>
                  <a:pt x="0" y="0"/>
                  <a:pt x="0" y="0"/>
                  <a:pt x="5" y="0"/>
                </a:cubicBezTo>
                <a:cubicBezTo>
                  <a:pt x="5" y="0"/>
                  <a:pt x="9" y="0"/>
                  <a:pt x="9"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43" name="Freeform 385">
            <a:extLst>
              <a:ext uri="{FF2B5EF4-FFF2-40B4-BE49-F238E27FC236}">
                <a16:creationId xmlns:a16="http://schemas.microsoft.com/office/drawing/2014/main" xmlns="" id="{4FA57651-48A5-42B4-9D83-697B8E200CF0}"/>
              </a:ext>
            </a:extLst>
          </p:cNvPr>
          <p:cNvSpPr>
            <a:spLocks/>
          </p:cNvSpPr>
          <p:nvPr/>
        </p:nvSpPr>
        <p:spPr bwMode="auto">
          <a:xfrm>
            <a:off x="3930650" y="3744987"/>
            <a:ext cx="49213" cy="31750"/>
          </a:xfrm>
          <a:custGeom>
            <a:avLst/>
            <a:gdLst>
              <a:gd name="T0" fmla="*/ 1381131562 w 258"/>
              <a:gd name="T1" fmla="*/ 34374413 h 167"/>
              <a:gd name="T2" fmla="*/ 1193749631 w 258"/>
              <a:gd name="T3" fmla="*/ 61845007 h 167"/>
              <a:gd name="T4" fmla="*/ 1006331458 w 258"/>
              <a:gd name="T5" fmla="*/ 0 h 167"/>
              <a:gd name="T6" fmla="*/ 971656703 w 258"/>
              <a:gd name="T7" fmla="*/ 34374413 h 167"/>
              <a:gd name="T8" fmla="*/ 784274772 w 258"/>
              <a:gd name="T9" fmla="*/ 123690015 h 167"/>
              <a:gd name="T10" fmla="*/ 707903063 w 258"/>
              <a:gd name="T11" fmla="*/ 240512334 h 167"/>
              <a:gd name="T12" fmla="*/ 749563775 w 258"/>
              <a:gd name="T13" fmla="*/ 240512334 h 167"/>
              <a:gd name="T14" fmla="*/ 749563775 w 258"/>
              <a:gd name="T15" fmla="*/ 268019051 h 167"/>
              <a:gd name="T16" fmla="*/ 673228308 w 258"/>
              <a:gd name="T17" fmla="*/ 295489645 h 167"/>
              <a:gd name="T18" fmla="*/ 638517311 w 258"/>
              <a:gd name="T19" fmla="*/ 384841370 h 167"/>
              <a:gd name="T20" fmla="*/ 596856599 w 258"/>
              <a:gd name="T21" fmla="*/ 412311964 h 167"/>
              <a:gd name="T22" fmla="*/ 409474859 w 258"/>
              <a:gd name="T23" fmla="*/ 268019051 h 167"/>
              <a:gd name="T24" fmla="*/ 374763671 w 258"/>
              <a:gd name="T25" fmla="*/ 151196732 h 167"/>
              <a:gd name="T26" fmla="*/ 263717207 w 258"/>
              <a:gd name="T27" fmla="*/ 123690015 h 167"/>
              <a:gd name="T28" fmla="*/ 76335276 w 258"/>
              <a:gd name="T29" fmla="*/ 61845007 h 167"/>
              <a:gd name="T30" fmla="*/ 76335276 w 258"/>
              <a:gd name="T31" fmla="*/ 151196732 h 167"/>
              <a:gd name="T32" fmla="*/ 0 w 258"/>
              <a:gd name="T33" fmla="*/ 206174043 h 167"/>
              <a:gd name="T34" fmla="*/ 41624279 w 258"/>
              <a:gd name="T35" fmla="*/ 240512334 h 167"/>
              <a:gd name="T36" fmla="*/ 41624279 w 258"/>
              <a:gd name="T37" fmla="*/ 322996362 h 167"/>
              <a:gd name="T38" fmla="*/ 111046464 w 258"/>
              <a:gd name="T39" fmla="*/ 322996362 h 167"/>
              <a:gd name="T40" fmla="*/ 152670743 w 258"/>
              <a:gd name="T41" fmla="*/ 384841370 h 167"/>
              <a:gd name="T42" fmla="*/ 263717207 w 258"/>
              <a:gd name="T43" fmla="*/ 384841370 h 167"/>
              <a:gd name="T44" fmla="*/ 409474859 w 258"/>
              <a:gd name="T45" fmla="*/ 474156972 h 167"/>
              <a:gd name="T46" fmla="*/ 485810135 w 258"/>
              <a:gd name="T47" fmla="*/ 529134283 h 167"/>
              <a:gd name="T48" fmla="*/ 451135380 w 258"/>
              <a:gd name="T49" fmla="*/ 590979290 h 167"/>
              <a:gd name="T50" fmla="*/ 784274772 w 258"/>
              <a:gd name="T51" fmla="*/ 769646617 h 167"/>
              <a:gd name="T52" fmla="*/ 895321427 w 258"/>
              <a:gd name="T53" fmla="*/ 1092642979 h 167"/>
              <a:gd name="T54" fmla="*/ 1381131562 w 258"/>
              <a:gd name="T55" fmla="*/ 1003291254 h 167"/>
              <a:gd name="T56" fmla="*/ 1457466839 w 258"/>
              <a:gd name="T57" fmla="*/ 852130645 h 167"/>
              <a:gd name="T58" fmla="*/ 1533802305 w 258"/>
              <a:gd name="T59" fmla="*/ 886468936 h 167"/>
              <a:gd name="T60" fmla="*/ 1533802305 w 258"/>
              <a:gd name="T61" fmla="*/ 968952964 h 167"/>
              <a:gd name="T62" fmla="*/ 1457466839 w 258"/>
              <a:gd name="T63" fmla="*/ 1030797972 h 167"/>
              <a:gd name="T64" fmla="*/ 1533802305 w 258"/>
              <a:gd name="T65" fmla="*/ 1092642979 h 167"/>
              <a:gd name="T66" fmla="*/ 1568513303 w 258"/>
              <a:gd name="T67" fmla="*/ 1147620290 h 167"/>
              <a:gd name="T68" fmla="*/ 1790606231 w 258"/>
              <a:gd name="T69" fmla="*/ 1092642979 h 167"/>
              <a:gd name="T70" fmla="*/ 1755895234 w 258"/>
              <a:gd name="T71" fmla="*/ 1003291254 h 167"/>
              <a:gd name="T72" fmla="*/ 1721220479 w 258"/>
              <a:gd name="T73" fmla="*/ 941446247 h 167"/>
              <a:gd name="T74" fmla="*/ 1679559767 w 258"/>
              <a:gd name="T75" fmla="*/ 852130645 h 167"/>
              <a:gd name="T76" fmla="*/ 1610174015 w 258"/>
              <a:gd name="T77" fmla="*/ 769646617 h 167"/>
              <a:gd name="T78" fmla="*/ 1679559767 w 258"/>
              <a:gd name="T79" fmla="*/ 735308326 h 167"/>
              <a:gd name="T80" fmla="*/ 1533802305 w 258"/>
              <a:gd name="T81" fmla="*/ 590979290 h 167"/>
              <a:gd name="T82" fmla="*/ 1457466839 w 258"/>
              <a:gd name="T83" fmla="*/ 529134283 h 167"/>
              <a:gd name="T84" fmla="*/ 1457466839 w 258"/>
              <a:gd name="T85" fmla="*/ 501663689 h 167"/>
              <a:gd name="T86" fmla="*/ 1457466839 w 258"/>
              <a:gd name="T87" fmla="*/ 446686377 h 167"/>
              <a:gd name="T88" fmla="*/ 1568513303 w 258"/>
              <a:gd name="T89" fmla="*/ 384841370 h 167"/>
              <a:gd name="T90" fmla="*/ 1492178026 w 258"/>
              <a:gd name="T91" fmla="*/ 268019051 h 167"/>
              <a:gd name="T92" fmla="*/ 1457466839 w 258"/>
              <a:gd name="T93" fmla="*/ 123690015 h 167"/>
              <a:gd name="T94" fmla="*/ 1346420374 w 258"/>
              <a:gd name="T95" fmla="*/ 89351725 h 167"/>
              <a:gd name="T96" fmla="*/ 1381131562 w 258"/>
              <a:gd name="T97" fmla="*/ 34374413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8" h="167">
                <a:moveTo>
                  <a:pt x="199" y="5"/>
                </a:moveTo>
                <a:cubicBezTo>
                  <a:pt x="194" y="0"/>
                  <a:pt x="172" y="9"/>
                  <a:pt x="172" y="9"/>
                </a:cubicBezTo>
                <a:cubicBezTo>
                  <a:pt x="172" y="9"/>
                  <a:pt x="151" y="0"/>
                  <a:pt x="145" y="0"/>
                </a:cubicBezTo>
                <a:cubicBezTo>
                  <a:pt x="140" y="0"/>
                  <a:pt x="140" y="5"/>
                  <a:pt x="140" y="5"/>
                </a:cubicBezTo>
                <a:cubicBezTo>
                  <a:pt x="140" y="5"/>
                  <a:pt x="124" y="9"/>
                  <a:pt x="113" y="18"/>
                </a:cubicBezTo>
                <a:cubicBezTo>
                  <a:pt x="102" y="26"/>
                  <a:pt x="97" y="35"/>
                  <a:pt x="102" y="35"/>
                </a:cubicBezTo>
                <a:cubicBezTo>
                  <a:pt x="108" y="35"/>
                  <a:pt x="108" y="35"/>
                  <a:pt x="108" y="35"/>
                </a:cubicBezTo>
                <a:cubicBezTo>
                  <a:pt x="108" y="39"/>
                  <a:pt x="108" y="39"/>
                  <a:pt x="108" y="39"/>
                </a:cubicBezTo>
                <a:cubicBezTo>
                  <a:pt x="108" y="39"/>
                  <a:pt x="102" y="39"/>
                  <a:pt x="97" y="43"/>
                </a:cubicBezTo>
                <a:cubicBezTo>
                  <a:pt x="92" y="47"/>
                  <a:pt x="92" y="56"/>
                  <a:pt x="92" y="56"/>
                </a:cubicBezTo>
                <a:cubicBezTo>
                  <a:pt x="86" y="60"/>
                  <a:pt x="86" y="60"/>
                  <a:pt x="86" y="60"/>
                </a:cubicBezTo>
                <a:cubicBezTo>
                  <a:pt x="59" y="39"/>
                  <a:pt x="59" y="39"/>
                  <a:pt x="59" y="39"/>
                </a:cubicBezTo>
                <a:cubicBezTo>
                  <a:pt x="59" y="39"/>
                  <a:pt x="65" y="30"/>
                  <a:pt x="54" y="22"/>
                </a:cubicBezTo>
                <a:cubicBezTo>
                  <a:pt x="43" y="13"/>
                  <a:pt x="38" y="18"/>
                  <a:pt x="38" y="18"/>
                </a:cubicBezTo>
                <a:cubicBezTo>
                  <a:pt x="38" y="18"/>
                  <a:pt x="22" y="5"/>
                  <a:pt x="11" y="9"/>
                </a:cubicBezTo>
                <a:cubicBezTo>
                  <a:pt x="0" y="13"/>
                  <a:pt x="11" y="22"/>
                  <a:pt x="11" y="22"/>
                </a:cubicBezTo>
                <a:cubicBezTo>
                  <a:pt x="11" y="22"/>
                  <a:pt x="0" y="22"/>
                  <a:pt x="0" y="30"/>
                </a:cubicBezTo>
                <a:cubicBezTo>
                  <a:pt x="0" y="35"/>
                  <a:pt x="6" y="35"/>
                  <a:pt x="6" y="35"/>
                </a:cubicBezTo>
                <a:cubicBezTo>
                  <a:pt x="6" y="35"/>
                  <a:pt x="0" y="43"/>
                  <a:pt x="6" y="47"/>
                </a:cubicBezTo>
                <a:cubicBezTo>
                  <a:pt x="11" y="47"/>
                  <a:pt x="16" y="47"/>
                  <a:pt x="16" y="47"/>
                </a:cubicBezTo>
                <a:cubicBezTo>
                  <a:pt x="16" y="47"/>
                  <a:pt x="16" y="52"/>
                  <a:pt x="22" y="56"/>
                </a:cubicBezTo>
                <a:cubicBezTo>
                  <a:pt x="32" y="56"/>
                  <a:pt x="38" y="56"/>
                  <a:pt x="38" y="56"/>
                </a:cubicBezTo>
                <a:cubicBezTo>
                  <a:pt x="38" y="56"/>
                  <a:pt x="54" y="65"/>
                  <a:pt x="59" y="69"/>
                </a:cubicBezTo>
                <a:cubicBezTo>
                  <a:pt x="65" y="73"/>
                  <a:pt x="70" y="77"/>
                  <a:pt x="70" y="77"/>
                </a:cubicBezTo>
                <a:cubicBezTo>
                  <a:pt x="70" y="77"/>
                  <a:pt x="65" y="86"/>
                  <a:pt x="65" y="86"/>
                </a:cubicBezTo>
                <a:cubicBezTo>
                  <a:pt x="70" y="90"/>
                  <a:pt x="113" y="112"/>
                  <a:pt x="113" y="112"/>
                </a:cubicBezTo>
                <a:cubicBezTo>
                  <a:pt x="113" y="112"/>
                  <a:pt x="124" y="154"/>
                  <a:pt x="129" y="159"/>
                </a:cubicBezTo>
                <a:cubicBezTo>
                  <a:pt x="135" y="159"/>
                  <a:pt x="194" y="150"/>
                  <a:pt x="199" y="146"/>
                </a:cubicBezTo>
                <a:cubicBezTo>
                  <a:pt x="205" y="141"/>
                  <a:pt x="210" y="124"/>
                  <a:pt x="210" y="124"/>
                </a:cubicBezTo>
                <a:cubicBezTo>
                  <a:pt x="210" y="124"/>
                  <a:pt x="215" y="124"/>
                  <a:pt x="221" y="129"/>
                </a:cubicBezTo>
                <a:cubicBezTo>
                  <a:pt x="221" y="137"/>
                  <a:pt x="221" y="141"/>
                  <a:pt x="221" y="141"/>
                </a:cubicBezTo>
                <a:cubicBezTo>
                  <a:pt x="221" y="141"/>
                  <a:pt x="215" y="141"/>
                  <a:pt x="210" y="150"/>
                </a:cubicBezTo>
                <a:cubicBezTo>
                  <a:pt x="210" y="154"/>
                  <a:pt x="215" y="159"/>
                  <a:pt x="221" y="159"/>
                </a:cubicBezTo>
                <a:cubicBezTo>
                  <a:pt x="221" y="159"/>
                  <a:pt x="221" y="163"/>
                  <a:pt x="226" y="167"/>
                </a:cubicBezTo>
                <a:cubicBezTo>
                  <a:pt x="232" y="167"/>
                  <a:pt x="253" y="167"/>
                  <a:pt x="258" y="159"/>
                </a:cubicBezTo>
                <a:cubicBezTo>
                  <a:pt x="258" y="150"/>
                  <a:pt x="258" y="150"/>
                  <a:pt x="253" y="146"/>
                </a:cubicBezTo>
                <a:cubicBezTo>
                  <a:pt x="248" y="141"/>
                  <a:pt x="248" y="137"/>
                  <a:pt x="248" y="137"/>
                </a:cubicBezTo>
                <a:cubicBezTo>
                  <a:pt x="248" y="137"/>
                  <a:pt x="248" y="133"/>
                  <a:pt x="242" y="124"/>
                </a:cubicBezTo>
                <a:cubicBezTo>
                  <a:pt x="237" y="116"/>
                  <a:pt x="232" y="112"/>
                  <a:pt x="232" y="112"/>
                </a:cubicBezTo>
                <a:cubicBezTo>
                  <a:pt x="232" y="112"/>
                  <a:pt x="242" y="107"/>
                  <a:pt x="242" y="107"/>
                </a:cubicBezTo>
                <a:cubicBezTo>
                  <a:pt x="242" y="103"/>
                  <a:pt x="226" y="90"/>
                  <a:pt x="221" y="86"/>
                </a:cubicBezTo>
                <a:cubicBezTo>
                  <a:pt x="215" y="82"/>
                  <a:pt x="210" y="77"/>
                  <a:pt x="210" y="77"/>
                </a:cubicBezTo>
                <a:cubicBezTo>
                  <a:pt x="210" y="77"/>
                  <a:pt x="210" y="73"/>
                  <a:pt x="210" y="73"/>
                </a:cubicBezTo>
                <a:cubicBezTo>
                  <a:pt x="210" y="69"/>
                  <a:pt x="210" y="65"/>
                  <a:pt x="210" y="65"/>
                </a:cubicBezTo>
                <a:cubicBezTo>
                  <a:pt x="210" y="65"/>
                  <a:pt x="226" y="65"/>
                  <a:pt x="226" y="56"/>
                </a:cubicBezTo>
                <a:cubicBezTo>
                  <a:pt x="226" y="47"/>
                  <a:pt x="215" y="39"/>
                  <a:pt x="215" y="39"/>
                </a:cubicBezTo>
                <a:cubicBezTo>
                  <a:pt x="215" y="39"/>
                  <a:pt x="215" y="22"/>
                  <a:pt x="210" y="18"/>
                </a:cubicBezTo>
                <a:cubicBezTo>
                  <a:pt x="210" y="13"/>
                  <a:pt x="194" y="13"/>
                  <a:pt x="194" y="13"/>
                </a:cubicBezTo>
                <a:cubicBezTo>
                  <a:pt x="194" y="13"/>
                  <a:pt x="199" y="9"/>
                  <a:pt x="199"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44" name="Freeform 386">
            <a:extLst>
              <a:ext uri="{FF2B5EF4-FFF2-40B4-BE49-F238E27FC236}">
                <a16:creationId xmlns:a16="http://schemas.microsoft.com/office/drawing/2014/main" xmlns="" id="{09969223-9039-4672-A363-A9ECDA0116E3}"/>
              </a:ext>
            </a:extLst>
          </p:cNvPr>
          <p:cNvSpPr>
            <a:spLocks/>
          </p:cNvSpPr>
          <p:nvPr/>
        </p:nvSpPr>
        <p:spPr bwMode="auto">
          <a:xfrm>
            <a:off x="3933825" y="3748162"/>
            <a:ext cx="1588" cy="1587"/>
          </a:xfrm>
          <a:custGeom>
            <a:avLst/>
            <a:gdLst>
              <a:gd name="T0" fmla="*/ 62570773 w 8"/>
              <a:gd name="T1" fmla="*/ 31246046 h 8"/>
              <a:gd name="T2" fmla="*/ 62570773 w 8"/>
              <a:gd name="T3" fmla="*/ 62452616 h 8"/>
              <a:gd name="T4" fmla="*/ 0 w 8"/>
              <a:gd name="T5" fmla="*/ 31246046 h 8"/>
              <a:gd name="T6" fmla="*/ 0 w 8"/>
              <a:gd name="T7" fmla="*/ 0 h 8"/>
              <a:gd name="T8" fmla="*/ 62570773 w 8"/>
              <a:gd name="T9" fmla="*/ 312460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4"/>
                </a:moveTo>
                <a:cubicBezTo>
                  <a:pt x="8" y="8"/>
                  <a:pt x="8" y="8"/>
                  <a:pt x="8" y="8"/>
                </a:cubicBezTo>
                <a:cubicBezTo>
                  <a:pt x="4" y="8"/>
                  <a:pt x="4" y="4"/>
                  <a:pt x="0" y="4"/>
                </a:cubicBezTo>
                <a:cubicBezTo>
                  <a:pt x="0" y="4"/>
                  <a:pt x="0" y="0"/>
                  <a:pt x="0" y="0"/>
                </a:cubicBezTo>
                <a:cubicBezTo>
                  <a:pt x="4" y="0"/>
                  <a:pt x="8" y="4"/>
                  <a:pt x="8"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45" name="Freeform 387">
            <a:extLst>
              <a:ext uri="{FF2B5EF4-FFF2-40B4-BE49-F238E27FC236}">
                <a16:creationId xmlns:a16="http://schemas.microsoft.com/office/drawing/2014/main" xmlns="" id="{BB94A673-2D36-4A56-BA39-B327697FC9B7}"/>
              </a:ext>
            </a:extLst>
          </p:cNvPr>
          <p:cNvSpPr>
            <a:spLocks/>
          </p:cNvSpPr>
          <p:nvPr/>
        </p:nvSpPr>
        <p:spPr bwMode="auto">
          <a:xfrm>
            <a:off x="3951288" y="3752924"/>
            <a:ext cx="20637" cy="9525"/>
          </a:xfrm>
          <a:custGeom>
            <a:avLst/>
            <a:gdLst>
              <a:gd name="T0" fmla="*/ 373263880 w 109"/>
              <a:gd name="T1" fmla="*/ 0 h 58"/>
              <a:gd name="T2" fmla="*/ 332542914 w 109"/>
              <a:gd name="T3" fmla="*/ 17718963 h 58"/>
              <a:gd name="T4" fmla="*/ 332542914 w 109"/>
              <a:gd name="T5" fmla="*/ 35438091 h 58"/>
              <a:gd name="T6" fmla="*/ 373263880 w 109"/>
              <a:gd name="T7" fmla="*/ 35438091 h 58"/>
              <a:gd name="T8" fmla="*/ 407210041 w 109"/>
              <a:gd name="T9" fmla="*/ 17718963 h 58"/>
              <a:gd name="T10" fmla="*/ 441120230 w 109"/>
              <a:gd name="T11" fmla="*/ 35438091 h 58"/>
              <a:gd name="T12" fmla="*/ 441120230 w 109"/>
              <a:gd name="T13" fmla="*/ 53157054 h 58"/>
              <a:gd name="T14" fmla="*/ 481841385 w 109"/>
              <a:gd name="T15" fmla="*/ 53157054 h 58"/>
              <a:gd name="T16" fmla="*/ 481841385 w 109"/>
              <a:gd name="T17" fmla="*/ 0 h 58"/>
              <a:gd name="T18" fmla="*/ 556508512 w 109"/>
              <a:gd name="T19" fmla="*/ 70876018 h 58"/>
              <a:gd name="T20" fmla="*/ 590454484 w 109"/>
              <a:gd name="T21" fmla="*/ 70876018 h 58"/>
              <a:gd name="T22" fmla="*/ 699031989 w 109"/>
              <a:gd name="T23" fmla="*/ 53157054 h 58"/>
              <a:gd name="T24" fmla="*/ 739752955 w 109"/>
              <a:gd name="T25" fmla="*/ 93018030 h 58"/>
              <a:gd name="T26" fmla="*/ 665085828 w 109"/>
              <a:gd name="T27" fmla="*/ 128456121 h 58"/>
              <a:gd name="T28" fmla="*/ 631175450 w 109"/>
              <a:gd name="T29" fmla="*/ 163867115 h 58"/>
              <a:gd name="T30" fmla="*/ 332542914 w 109"/>
              <a:gd name="T31" fmla="*/ 256885144 h 58"/>
              <a:gd name="T32" fmla="*/ 74667127 w 109"/>
              <a:gd name="T33" fmla="*/ 181586078 h 58"/>
              <a:gd name="T34" fmla="*/ 74667127 w 109"/>
              <a:gd name="T35" fmla="*/ 17718963 h 58"/>
              <a:gd name="T36" fmla="*/ 115388094 w 109"/>
              <a:gd name="T37" fmla="*/ 17718963 h 58"/>
              <a:gd name="T38" fmla="*/ 74667127 w 109"/>
              <a:gd name="T39" fmla="*/ 35438091 h 58"/>
              <a:gd name="T40" fmla="*/ 115388094 w 109"/>
              <a:gd name="T41" fmla="*/ 35438091 h 58"/>
              <a:gd name="T42" fmla="*/ 149298471 w 109"/>
              <a:gd name="T43" fmla="*/ 17718963 h 58"/>
              <a:gd name="T44" fmla="*/ 223965598 w 109"/>
              <a:gd name="T45" fmla="*/ 35438091 h 58"/>
              <a:gd name="T46" fmla="*/ 223965598 w 109"/>
              <a:gd name="T47" fmla="*/ 17718963 h 58"/>
              <a:gd name="T48" fmla="*/ 332542914 w 109"/>
              <a:gd name="T49" fmla="*/ 0 h 58"/>
              <a:gd name="T50" fmla="*/ 373263880 w 109"/>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9" h="58">
                <a:moveTo>
                  <a:pt x="55" y="0"/>
                </a:moveTo>
                <a:cubicBezTo>
                  <a:pt x="55" y="0"/>
                  <a:pt x="55" y="0"/>
                  <a:pt x="49" y="4"/>
                </a:cubicBezTo>
                <a:cubicBezTo>
                  <a:pt x="49" y="4"/>
                  <a:pt x="49" y="8"/>
                  <a:pt x="49" y="8"/>
                </a:cubicBezTo>
                <a:cubicBezTo>
                  <a:pt x="49" y="8"/>
                  <a:pt x="49" y="12"/>
                  <a:pt x="55" y="8"/>
                </a:cubicBezTo>
                <a:cubicBezTo>
                  <a:pt x="55" y="8"/>
                  <a:pt x="55" y="4"/>
                  <a:pt x="60" y="4"/>
                </a:cubicBezTo>
                <a:cubicBezTo>
                  <a:pt x="60" y="4"/>
                  <a:pt x="60" y="8"/>
                  <a:pt x="65" y="8"/>
                </a:cubicBezTo>
                <a:cubicBezTo>
                  <a:pt x="65" y="8"/>
                  <a:pt x="65" y="12"/>
                  <a:pt x="65" y="12"/>
                </a:cubicBezTo>
                <a:cubicBezTo>
                  <a:pt x="71" y="12"/>
                  <a:pt x="71" y="12"/>
                  <a:pt x="71" y="12"/>
                </a:cubicBezTo>
                <a:cubicBezTo>
                  <a:pt x="76" y="8"/>
                  <a:pt x="65" y="4"/>
                  <a:pt x="71" y="0"/>
                </a:cubicBezTo>
                <a:cubicBezTo>
                  <a:pt x="76" y="8"/>
                  <a:pt x="76" y="12"/>
                  <a:pt x="82" y="16"/>
                </a:cubicBezTo>
                <a:cubicBezTo>
                  <a:pt x="87" y="16"/>
                  <a:pt x="87" y="21"/>
                  <a:pt x="87" y="16"/>
                </a:cubicBezTo>
                <a:cubicBezTo>
                  <a:pt x="93" y="16"/>
                  <a:pt x="98" y="12"/>
                  <a:pt x="103" y="12"/>
                </a:cubicBezTo>
                <a:cubicBezTo>
                  <a:pt x="103" y="16"/>
                  <a:pt x="109" y="16"/>
                  <a:pt x="109" y="21"/>
                </a:cubicBezTo>
                <a:cubicBezTo>
                  <a:pt x="109" y="25"/>
                  <a:pt x="103" y="29"/>
                  <a:pt x="98" y="29"/>
                </a:cubicBezTo>
                <a:cubicBezTo>
                  <a:pt x="93" y="29"/>
                  <a:pt x="93" y="37"/>
                  <a:pt x="93" y="37"/>
                </a:cubicBezTo>
                <a:cubicBezTo>
                  <a:pt x="87" y="54"/>
                  <a:pt x="65" y="58"/>
                  <a:pt x="49" y="58"/>
                </a:cubicBezTo>
                <a:cubicBezTo>
                  <a:pt x="33" y="58"/>
                  <a:pt x="17" y="54"/>
                  <a:pt x="11" y="41"/>
                </a:cubicBezTo>
                <a:cubicBezTo>
                  <a:pt x="0" y="29"/>
                  <a:pt x="6" y="12"/>
                  <a:pt x="11" y="4"/>
                </a:cubicBezTo>
                <a:cubicBezTo>
                  <a:pt x="17" y="4"/>
                  <a:pt x="17" y="4"/>
                  <a:pt x="17" y="4"/>
                </a:cubicBezTo>
                <a:cubicBezTo>
                  <a:pt x="11" y="4"/>
                  <a:pt x="11" y="8"/>
                  <a:pt x="11" y="8"/>
                </a:cubicBezTo>
                <a:cubicBezTo>
                  <a:pt x="17" y="8"/>
                  <a:pt x="17" y="8"/>
                  <a:pt x="17" y="8"/>
                </a:cubicBezTo>
                <a:cubicBezTo>
                  <a:pt x="17" y="8"/>
                  <a:pt x="17" y="4"/>
                  <a:pt x="22" y="4"/>
                </a:cubicBezTo>
                <a:cubicBezTo>
                  <a:pt x="28" y="8"/>
                  <a:pt x="28" y="16"/>
                  <a:pt x="33" y="8"/>
                </a:cubicBezTo>
                <a:cubicBezTo>
                  <a:pt x="33" y="8"/>
                  <a:pt x="33" y="8"/>
                  <a:pt x="33" y="4"/>
                </a:cubicBezTo>
                <a:cubicBezTo>
                  <a:pt x="38" y="4"/>
                  <a:pt x="44" y="0"/>
                  <a:pt x="49" y="0"/>
                </a:cubicBezTo>
                <a:lnTo>
                  <a:pt x="55"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3546" name="Freeform 388">
            <a:extLst>
              <a:ext uri="{FF2B5EF4-FFF2-40B4-BE49-F238E27FC236}">
                <a16:creationId xmlns:a16="http://schemas.microsoft.com/office/drawing/2014/main" xmlns="" id="{F27F42B0-665E-48B3-876C-C4E07573E5BC}"/>
              </a:ext>
            </a:extLst>
          </p:cNvPr>
          <p:cNvSpPr>
            <a:spLocks/>
          </p:cNvSpPr>
          <p:nvPr/>
        </p:nvSpPr>
        <p:spPr bwMode="auto">
          <a:xfrm>
            <a:off x="3935413" y="3749749"/>
            <a:ext cx="11112" cy="9525"/>
          </a:xfrm>
          <a:custGeom>
            <a:avLst/>
            <a:gdLst>
              <a:gd name="T0" fmla="*/ 161723473 w 58"/>
              <a:gd name="T1" fmla="*/ 34584704 h 50"/>
              <a:gd name="T2" fmla="*/ 126596525 w 58"/>
              <a:gd name="T3" fmla="*/ 131370705 h 50"/>
              <a:gd name="T4" fmla="*/ 407869025 w 58"/>
              <a:gd name="T5" fmla="*/ 318011556 h 50"/>
              <a:gd name="T6" fmla="*/ 372705293 w 58"/>
              <a:gd name="T7" fmla="*/ 345664727 h 50"/>
              <a:gd name="T8" fmla="*/ 84385486 w 58"/>
              <a:gd name="T9" fmla="*/ 159023876 h 50"/>
              <a:gd name="T10" fmla="*/ 0 w 58"/>
              <a:gd name="T11" fmla="*/ 159023876 h 50"/>
              <a:gd name="T12" fmla="*/ 84385486 w 58"/>
              <a:gd name="T13" fmla="*/ 96786192 h 50"/>
              <a:gd name="T14" fmla="*/ 126596525 w 58"/>
              <a:gd name="T15" fmla="*/ 69133022 h 50"/>
              <a:gd name="T16" fmla="*/ 84385486 w 58"/>
              <a:gd name="T17" fmla="*/ 69133022 h 50"/>
              <a:gd name="T18" fmla="*/ 42211039 w 58"/>
              <a:gd name="T19" fmla="*/ 69133022 h 50"/>
              <a:gd name="T20" fmla="*/ 42211039 w 58"/>
              <a:gd name="T21" fmla="*/ 0 h 50"/>
              <a:gd name="T22" fmla="*/ 84385486 w 58"/>
              <a:gd name="T23" fmla="*/ 0 h 50"/>
              <a:gd name="T24" fmla="*/ 161723473 w 58"/>
              <a:gd name="T25" fmla="*/ 3458470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23" y="5"/>
                </a:moveTo>
                <a:cubicBezTo>
                  <a:pt x="23" y="10"/>
                  <a:pt x="23" y="14"/>
                  <a:pt x="18" y="19"/>
                </a:cubicBezTo>
                <a:cubicBezTo>
                  <a:pt x="29" y="19"/>
                  <a:pt x="53" y="41"/>
                  <a:pt x="58" y="46"/>
                </a:cubicBezTo>
                <a:cubicBezTo>
                  <a:pt x="58" y="46"/>
                  <a:pt x="58" y="50"/>
                  <a:pt x="53" y="50"/>
                </a:cubicBezTo>
                <a:cubicBezTo>
                  <a:pt x="12" y="23"/>
                  <a:pt x="12" y="23"/>
                  <a:pt x="12" y="23"/>
                </a:cubicBezTo>
                <a:cubicBezTo>
                  <a:pt x="6" y="23"/>
                  <a:pt x="6" y="28"/>
                  <a:pt x="0" y="23"/>
                </a:cubicBezTo>
                <a:cubicBezTo>
                  <a:pt x="6" y="23"/>
                  <a:pt x="12" y="19"/>
                  <a:pt x="12" y="14"/>
                </a:cubicBezTo>
                <a:cubicBezTo>
                  <a:pt x="12" y="14"/>
                  <a:pt x="18" y="14"/>
                  <a:pt x="18" y="10"/>
                </a:cubicBezTo>
                <a:cubicBezTo>
                  <a:pt x="12" y="10"/>
                  <a:pt x="12" y="10"/>
                  <a:pt x="12" y="10"/>
                </a:cubicBezTo>
                <a:cubicBezTo>
                  <a:pt x="12" y="10"/>
                  <a:pt x="12" y="10"/>
                  <a:pt x="6" y="10"/>
                </a:cubicBezTo>
                <a:cubicBezTo>
                  <a:pt x="6" y="10"/>
                  <a:pt x="6" y="5"/>
                  <a:pt x="6" y="0"/>
                </a:cubicBezTo>
                <a:cubicBezTo>
                  <a:pt x="6" y="0"/>
                  <a:pt x="12" y="0"/>
                  <a:pt x="12" y="0"/>
                </a:cubicBezTo>
                <a:cubicBezTo>
                  <a:pt x="18" y="0"/>
                  <a:pt x="18" y="0"/>
                  <a:pt x="23"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47" name="Freeform 389">
            <a:extLst>
              <a:ext uri="{FF2B5EF4-FFF2-40B4-BE49-F238E27FC236}">
                <a16:creationId xmlns:a16="http://schemas.microsoft.com/office/drawing/2014/main" xmlns="" id="{D89AA962-F0AC-4FB1-956E-2890B37C1D78}"/>
              </a:ext>
            </a:extLst>
          </p:cNvPr>
          <p:cNvSpPr>
            <a:spLocks/>
          </p:cNvSpPr>
          <p:nvPr/>
        </p:nvSpPr>
        <p:spPr bwMode="auto">
          <a:xfrm>
            <a:off x="3933825" y="3749749"/>
            <a:ext cx="1588" cy="3175"/>
          </a:xfrm>
          <a:custGeom>
            <a:avLst/>
            <a:gdLst>
              <a:gd name="T0" fmla="*/ 62570773 w 8"/>
              <a:gd name="T1" fmla="*/ 395135453 h 9"/>
              <a:gd name="T2" fmla="*/ 0 w 8"/>
              <a:gd name="T3" fmla="*/ 395135453 h 9"/>
              <a:gd name="T4" fmla="*/ 0 w 8"/>
              <a:gd name="T5" fmla="*/ 219533611 h 9"/>
              <a:gd name="T6" fmla="*/ 62570773 w 8"/>
              <a:gd name="T7" fmla="*/ 39513545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9"/>
                </a:moveTo>
                <a:cubicBezTo>
                  <a:pt x="4" y="9"/>
                  <a:pt x="0" y="9"/>
                  <a:pt x="0" y="9"/>
                </a:cubicBezTo>
                <a:cubicBezTo>
                  <a:pt x="0" y="5"/>
                  <a:pt x="0" y="5"/>
                  <a:pt x="0" y="5"/>
                </a:cubicBezTo>
                <a:cubicBezTo>
                  <a:pt x="0" y="0"/>
                  <a:pt x="4" y="5"/>
                  <a:pt x="8"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48" name="Freeform 390">
            <a:extLst>
              <a:ext uri="{FF2B5EF4-FFF2-40B4-BE49-F238E27FC236}">
                <a16:creationId xmlns:a16="http://schemas.microsoft.com/office/drawing/2014/main" xmlns="" id="{B347A8E6-E38D-4B17-8B7A-9C6F09BCC2E6}"/>
              </a:ext>
            </a:extLst>
          </p:cNvPr>
          <p:cNvSpPr>
            <a:spLocks/>
          </p:cNvSpPr>
          <p:nvPr/>
        </p:nvSpPr>
        <p:spPr bwMode="auto">
          <a:xfrm>
            <a:off x="3949700" y="3754512"/>
            <a:ext cx="1588" cy="3175"/>
          </a:xfrm>
          <a:custGeom>
            <a:avLst/>
            <a:gdLst>
              <a:gd name="T0" fmla="*/ 62570773 w 8"/>
              <a:gd name="T1" fmla="*/ 395135453 h 9"/>
              <a:gd name="T2" fmla="*/ 31285387 w 8"/>
              <a:gd name="T3" fmla="*/ 263465381 h 9"/>
              <a:gd name="T4" fmla="*/ 31285387 w 8"/>
              <a:gd name="T5" fmla="*/ 0 h 9"/>
              <a:gd name="T6" fmla="*/ 62570773 w 8"/>
              <a:gd name="T7" fmla="*/ 0 h 9"/>
              <a:gd name="T8" fmla="*/ 62570773 w 8"/>
              <a:gd name="T9" fmla="*/ 0 h 9"/>
              <a:gd name="T10" fmla="*/ 62570773 w 8"/>
              <a:gd name="T11" fmla="*/ 395135453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9">
                <a:moveTo>
                  <a:pt x="8" y="9"/>
                </a:moveTo>
                <a:cubicBezTo>
                  <a:pt x="4" y="9"/>
                  <a:pt x="4" y="6"/>
                  <a:pt x="4" y="6"/>
                </a:cubicBezTo>
                <a:cubicBezTo>
                  <a:pt x="0" y="6"/>
                  <a:pt x="4" y="3"/>
                  <a:pt x="4" y="0"/>
                </a:cubicBezTo>
                <a:cubicBezTo>
                  <a:pt x="8" y="0"/>
                  <a:pt x="8" y="0"/>
                  <a:pt x="8" y="0"/>
                </a:cubicBezTo>
                <a:cubicBezTo>
                  <a:pt x="8" y="0"/>
                  <a:pt x="8" y="0"/>
                  <a:pt x="8" y="0"/>
                </a:cubicBezTo>
                <a:lnTo>
                  <a:pt x="8" y="9"/>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3549" name="Freeform 391">
            <a:extLst>
              <a:ext uri="{FF2B5EF4-FFF2-40B4-BE49-F238E27FC236}">
                <a16:creationId xmlns:a16="http://schemas.microsoft.com/office/drawing/2014/main" xmlns="" id="{255E2D72-67AC-43A6-83C9-9A12F617F73C}"/>
              </a:ext>
            </a:extLst>
          </p:cNvPr>
          <p:cNvSpPr>
            <a:spLocks/>
          </p:cNvSpPr>
          <p:nvPr/>
        </p:nvSpPr>
        <p:spPr bwMode="auto">
          <a:xfrm>
            <a:off x="3933825" y="3752924"/>
            <a:ext cx="1588" cy="1588"/>
          </a:xfrm>
          <a:custGeom>
            <a:avLst/>
            <a:gdLst>
              <a:gd name="T0" fmla="*/ 62570773 w 8"/>
              <a:gd name="T1" fmla="*/ 0 h 8"/>
              <a:gd name="T2" fmla="*/ 31285387 w 8"/>
              <a:gd name="T3" fmla="*/ 31285387 h 8"/>
              <a:gd name="T4" fmla="*/ 0 w 8"/>
              <a:gd name="T5" fmla="*/ 31285387 h 8"/>
              <a:gd name="T6" fmla="*/ 0 w 8"/>
              <a:gd name="T7" fmla="*/ 0 h 8"/>
              <a:gd name="T8" fmla="*/ 62570773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cubicBezTo>
                  <a:pt x="8" y="4"/>
                  <a:pt x="4" y="4"/>
                  <a:pt x="4" y="4"/>
                </a:cubicBezTo>
                <a:cubicBezTo>
                  <a:pt x="4" y="4"/>
                  <a:pt x="0" y="8"/>
                  <a:pt x="0" y="4"/>
                </a:cubicBezTo>
                <a:cubicBezTo>
                  <a:pt x="0" y="0"/>
                  <a:pt x="0" y="0"/>
                  <a:pt x="0" y="0"/>
                </a:cubicBezTo>
                <a:cubicBezTo>
                  <a:pt x="4" y="0"/>
                  <a:pt x="4" y="0"/>
                  <a:pt x="8"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50" name="Freeform 392">
            <a:extLst>
              <a:ext uri="{FF2B5EF4-FFF2-40B4-BE49-F238E27FC236}">
                <a16:creationId xmlns:a16="http://schemas.microsoft.com/office/drawing/2014/main" xmlns="" id="{00EB342F-8A2F-4D20-AA3C-5F81303AB3A6}"/>
              </a:ext>
            </a:extLst>
          </p:cNvPr>
          <p:cNvSpPr>
            <a:spLocks/>
          </p:cNvSpPr>
          <p:nvPr/>
        </p:nvSpPr>
        <p:spPr bwMode="auto">
          <a:xfrm>
            <a:off x="3971925" y="3767212"/>
            <a:ext cx="7938" cy="9525"/>
          </a:xfrm>
          <a:custGeom>
            <a:avLst/>
            <a:gdLst>
              <a:gd name="T0" fmla="*/ 87076956 w 41"/>
              <a:gd name="T1" fmla="*/ 48411194 h 50"/>
              <a:gd name="T2" fmla="*/ 174191666 w 41"/>
              <a:gd name="T3" fmla="*/ 214330217 h 50"/>
              <a:gd name="T4" fmla="*/ 261268621 w 41"/>
              <a:gd name="T5" fmla="*/ 262705215 h 50"/>
              <a:gd name="T6" fmla="*/ 261268621 w 41"/>
              <a:gd name="T7" fmla="*/ 318011556 h 50"/>
              <a:gd name="T8" fmla="*/ 174191666 w 41"/>
              <a:gd name="T9" fmla="*/ 345664727 h 50"/>
              <a:gd name="T10" fmla="*/ 130634311 w 41"/>
              <a:gd name="T11" fmla="*/ 318011556 h 50"/>
              <a:gd name="T12" fmla="*/ 87076956 w 41"/>
              <a:gd name="T13" fmla="*/ 290358386 h 50"/>
              <a:gd name="T14" fmla="*/ 43557355 w 41"/>
              <a:gd name="T15" fmla="*/ 262705215 h 50"/>
              <a:gd name="T16" fmla="*/ 87076956 w 41"/>
              <a:gd name="T17" fmla="*/ 262705215 h 50"/>
              <a:gd name="T18" fmla="*/ 130634311 w 41"/>
              <a:gd name="T19" fmla="*/ 235052045 h 50"/>
              <a:gd name="T20" fmla="*/ 87076956 w 41"/>
              <a:gd name="T21" fmla="*/ 131370705 h 50"/>
              <a:gd name="T22" fmla="*/ 0 w 41"/>
              <a:gd name="T23" fmla="*/ 48411194 h 50"/>
              <a:gd name="T24" fmla="*/ 87076956 w 41"/>
              <a:gd name="T25" fmla="*/ 4841119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50">
                <a:moveTo>
                  <a:pt x="12" y="7"/>
                </a:moveTo>
                <a:cubicBezTo>
                  <a:pt x="24" y="15"/>
                  <a:pt x="24" y="23"/>
                  <a:pt x="24" y="31"/>
                </a:cubicBezTo>
                <a:cubicBezTo>
                  <a:pt x="30" y="34"/>
                  <a:pt x="36" y="34"/>
                  <a:pt x="36" y="38"/>
                </a:cubicBezTo>
                <a:cubicBezTo>
                  <a:pt x="41" y="42"/>
                  <a:pt x="36" y="46"/>
                  <a:pt x="36" y="46"/>
                </a:cubicBezTo>
                <a:cubicBezTo>
                  <a:pt x="30" y="50"/>
                  <a:pt x="30" y="50"/>
                  <a:pt x="24" y="50"/>
                </a:cubicBezTo>
                <a:cubicBezTo>
                  <a:pt x="18" y="50"/>
                  <a:pt x="18" y="46"/>
                  <a:pt x="18" y="46"/>
                </a:cubicBezTo>
                <a:cubicBezTo>
                  <a:pt x="18" y="42"/>
                  <a:pt x="18" y="42"/>
                  <a:pt x="12" y="42"/>
                </a:cubicBezTo>
                <a:cubicBezTo>
                  <a:pt x="12" y="42"/>
                  <a:pt x="6" y="42"/>
                  <a:pt x="6" y="38"/>
                </a:cubicBezTo>
                <a:cubicBezTo>
                  <a:pt x="6" y="38"/>
                  <a:pt x="6" y="38"/>
                  <a:pt x="12" y="38"/>
                </a:cubicBezTo>
                <a:cubicBezTo>
                  <a:pt x="12" y="38"/>
                  <a:pt x="12" y="38"/>
                  <a:pt x="18" y="34"/>
                </a:cubicBezTo>
                <a:cubicBezTo>
                  <a:pt x="18" y="31"/>
                  <a:pt x="18" y="23"/>
                  <a:pt x="12" y="19"/>
                </a:cubicBezTo>
                <a:cubicBezTo>
                  <a:pt x="12" y="15"/>
                  <a:pt x="6" y="15"/>
                  <a:pt x="0" y="7"/>
                </a:cubicBezTo>
                <a:cubicBezTo>
                  <a:pt x="0" y="7"/>
                  <a:pt x="12" y="0"/>
                  <a:pt x="12" y="7"/>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51" name="Freeform 393">
            <a:extLst>
              <a:ext uri="{FF2B5EF4-FFF2-40B4-BE49-F238E27FC236}">
                <a16:creationId xmlns:a16="http://schemas.microsoft.com/office/drawing/2014/main" xmlns="" id="{8B5569E8-DA07-4969-BE61-702EC87DBD1F}"/>
              </a:ext>
            </a:extLst>
          </p:cNvPr>
          <p:cNvSpPr>
            <a:spLocks/>
          </p:cNvSpPr>
          <p:nvPr/>
        </p:nvSpPr>
        <p:spPr bwMode="auto">
          <a:xfrm>
            <a:off x="3952875" y="3748162"/>
            <a:ext cx="17463" cy="4762"/>
          </a:xfrm>
          <a:custGeom>
            <a:avLst/>
            <a:gdLst>
              <a:gd name="T0" fmla="*/ 416944285 w 91"/>
              <a:gd name="T1" fmla="*/ 12015103 h 33"/>
              <a:gd name="T2" fmla="*/ 530037168 w 91"/>
              <a:gd name="T3" fmla="*/ 0 h 33"/>
              <a:gd name="T4" fmla="*/ 494683996 w 91"/>
              <a:gd name="T5" fmla="*/ 12015103 h 33"/>
              <a:gd name="T6" fmla="*/ 494683996 w 91"/>
              <a:gd name="T7" fmla="*/ 36066089 h 33"/>
              <a:gd name="T8" fmla="*/ 607740034 w 91"/>
              <a:gd name="T9" fmla="*/ 36066089 h 33"/>
              <a:gd name="T10" fmla="*/ 643093014 w 91"/>
              <a:gd name="T11" fmla="*/ 87145754 h 33"/>
              <a:gd name="T12" fmla="*/ 572423899 w 91"/>
              <a:gd name="T13" fmla="*/ 99160858 h 33"/>
              <a:gd name="T14" fmla="*/ 530037168 w 91"/>
              <a:gd name="T15" fmla="*/ 75130651 h 33"/>
              <a:gd name="T16" fmla="*/ 459367861 w 91"/>
              <a:gd name="T17" fmla="*/ 48081192 h 33"/>
              <a:gd name="T18" fmla="*/ 381628150 w 91"/>
              <a:gd name="T19" fmla="*/ 63094768 h 33"/>
              <a:gd name="T20" fmla="*/ 339204574 w 91"/>
              <a:gd name="T21" fmla="*/ 48081192 h 33"/>
              <a:gd name="T22" fmla="*/ 226148729 w 91"/>
              <a:gd name="T23" fmla="*/ 63094768 h 33"/>
              <a:gd name="T24" fmla="*/ 190795749 w 91"/>
              <a:gd name="T25" fmla="*/ 36066089 h 33"/>
              <a:gd name="T26" fmla="*/ 35352980 w 91"/>
              <a:gd name="T27" fmla="*/ 48081192 h 33"/>
              <a:gd name="T28" fmla="*/ 0 w 91"/>
              <a:gd name="T29" fmla="*/ 48081192 h 33"/>
              <a:gd name="T30" fmla="*/ 190795749 w 91"/>
              <a:gd name="T31" fmla="*/ 24030206 h 33"/>
              <a:gd name="T32" fmla="*/ 303888439 w 91"/>
              <a:gd name="T33" fmla="*/ 12015103 h 33"/>
              <a:gd name="T34" fmla="*/ 303888439 w 91"/>
              <a:gd name="T35" fmla="*/ 0 h 33"/>
              <a:gd name="T36" fmla="*/ 416944285 w 91"/>
              <a:gd name="T37" fmla="*/ 12015103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33">
                <a:moveTo>
                  <a:pt x="59" y="4"/>
                </a:moveTo>
                <a:cubicBezTo>
                  <a:pt x="65" y="4"/>
                  <a:pt x="65" y="0"/>
                  <a:pt x="75" y="0"/>
                </a:cubicBezTo>
                <a:cubicBezTo>
                  <a:pt x="70" y="4"/>
                  <a:pt x="70" y="4"/>
                  <a:pt x="70" y="4"/>
                </a:cubicBezTo>
                <a:cubicBezTo>
                  <a:pt x="70" y="8"/>
                  <a:pt x="70" y="8"/>
                  <a:pt x="70" y="12"/>
                </a:cubicBezTo>
                <a:cubicBezTo>
                  <a:pt x="75" y="16"/>
                  <a:pt x="81" y="12"/>
                  <a:pt x="86" y="12"/>
                </a:cubicBezTo>
                <a:cubicBezTo>
                  <a:pt x="86" y="16"/>
                  <a:pt x="91" y="25"/>
                  <a:pt x="91" y="29"/>
                </a:cubicBezTo>
                <a:cubicBezTo>
                  <a:pt x="91" y="29"/>
                  <a:pt x="86" y="29"/>
                  <a:pt x="81" y="33"/>
                </a:cubicBezTo>
                <a:cubicBezTo>
                  <a:pt x="81" y="29"/>
                  <a:pt x="75" y="29"/>
                  <a:pt x="75" y="25"/>
                </a:cubicBezTo>
                <a:cubicBezTo>
                  <a:pt x="75" y="21"/>
                  <a:pt x="70" y="16"/>
                  <a:pt x="65" y="16"/>
                </a:cubicBezTo>
                <a:cubicBezTo>
                  <a:pt x="59" y="12"/>
                  <a:pt x="59" y="25"/>
                  <a:pt x="54" y="21"/>
                </a:cubicBezTo>
                <a:cubicBezTo>
                  <a:pt x="54" y="16"/>
                  <a:pt x="48" y="16"/>
                  <a:pt x="48" y="16"/>
                </a:cubicBezTo>
                <a:cubicBezTo>
                  <a:pt x="38" y="16"/>
                  <a:pt x="38" y="21"/>
                  <a:pt x="32" y="21"/>
                </a:cubicBezTo>
                <a:cubicBezTo>
                  <a:pt x="27" y="21"/>
                  <a:pt x="27" y="12"/>
                  <a:pt x="27" y="12"/>
                </a:cubicBezTo>
                <a:cubicBezTo>
                  <a:pt x="16" y="12"/>
                  <a:pt x="11" y="16"/>
                  <a:pt x="5" y="16"/>
                </a:cubicBezTo>
                <a:cubicBezTo>
                  <a:pt x="0" y="16"/>
                  <a:pt x="0" y="16"/>
                  <a:pt x="0" y="16"/>
                </a:cubicBezTo>
                <a:cubicBezTo>
                  <a:pt x="5" y="12"/>
                  <a:pt x="16" y="8"/>
                  <a:pt x="27" y="8"/>
                </a:cubicBezTo>
                <a:cubicBezTo>
                  <a:pt x="32" y="4"/>
                  <a:pt x="38" y="8"/>
                  <a:pt x="43" y="4"/>
                </a:cubicBezTo>
                <a:cubicBezTo>
                  <a:pt x="43" y="4"/>
                  <a:pt x="43" y="0"/>
                  <a:pt x="43" y="0"/>
                </a:cubicBezTo>
                <a:cubicBezTo>
                  <a:pt x="48" y="0"/>
                  <a:pt x="54" y="4"/>
                  <a:pt x="59" y="4"/>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3552" name="Freeform 394">
            <a:extLst>
              <a:ext uri="{FF2B5EF4-FFF2-40B4-BE49-F238E27FC236}">
                <a16:creationId xmlns:a16="http://schemas.microsoft.com/office/drawing/2014/main" xmlns="" id="{D66E6890-3AC5-4E46-B0F1-CD2AA354A2C1}"/>
              </a:ext>
            </a:extLst>
          </p:cNvPr>
          <p:cNvSpPr>
            <a:spLocks/>
          </p:cNvSpPr>
          <p:nvPr/>
        </p:nvSpPr>
        <p:spPr bwMode="auto">
          <a:xfrm>
            <a:off x="3954463" y="3752924"/>
            <a:ext cx="1587" cy="1588"/>
          </a:xfrm>
          <a:custGeom>
            <a:avLst/>
            <a:gdLst>
              <a:gd name="T0" fmla="*/ 62452616 w 8"/>
              <a:gd name="T1" fmla="*/ 46928179 h 8"/>
              <a:gd name="T2" fmla="*/ 31246046 w 8"/>
              <a:gd name="T3" fmla="*/ 62570773 h 8"/>
              <a:gd name="T4" fmla="*/ 0 w 8"/>
              <a:gd name="T5" fmla="*/ 62570773 h 8"/>
              <a:gd name="T6" fmla="*/ 0 w 8"/>
              <a:gd name="T7" fmla="*/ 23483741 h 8"/>
              <a:gd name="T8" fmla="*/ 62452616 w 8"/>
              <a:gd name="T9" fmla="*/ 46928179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6"/>
                </a:moveTo>
                <a:cubicBezTo>
                  <a:pt x="8" y="8"/>
                  <a:pt x="8" y="8"/>
                  <a:pt x="4" y="8"/>
                </a:cubicBezTo>
                <a:cubicBezTo>
                  <a:pt x="4" y="8"/>
                  <a:pt x="0" y="8"/>
                  <a:pt x="0" y="8"/>
                </a:cubicBezTo>
                <a:cubicBezTo>
                  <a:pt x="0" y="6"/>
                  <a:pt x="0" y="3"/>
                  <a:pt x="0" y="3"/>
                </a:cubicBezTo>
                <a:cubicBezTo>
                  <a:pt x="4" y="0"/>
                  <a:pt x="8" y="3"/>
                  <a:pt x="8" y="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53" name="Freeform 395">
            <a:extLst>
              <a:ext uri="{FF2B5EF4-FFF2-40B4-BE49-F238E27FC236}">
                <a16:creationId xmlns:a16="http://schemas.microsoft.com/office/drawing/2014/main" xmlns="" id="{CE68D2A1-6443-4D2D-92B3-B5C78EDF67B6}"/>
              </a:ext>
            </a:extLst>
          </p:cNvPr>
          <p:cNvSpPr>
            <a:spLocks/>
          </p:cNvSpPr>
          <p:nvPr/>
        </p:nvSpPr>
        <p:spPr bwMode="auto">
          <a:xfrm>
            <a:off x="3960813" y="3752924"/>
            <a:ext cx="3175" cy="4763"/>
          </a:xfrm>
          <a:custGeom>
            <a:avLst/>
            <a:gdLst>
              <a:gd name="T0" fmla="*/ 110747362 w 17"/>
              <a:gd name="T1" fmla="*/ 0 h 17"/>
              <a:gd name="T2" fmla="*/ 78168500 w 17"/>
              <a:gd name="T3" fmla="*/ 241933503 h 17"/>
              <a:gd name="T4" fmla="*/ 39101619 w 17"/>
              <a:gd name="T5" fmla="*/ 241933503 h 17"/>
              <a:gd name="T6" fmla="*/ 0 w 17"/>
              <a:gd name="T7" fmla="*/ 131956674 h 17"/>
              <a:gd name="T8" fmla="*/ 39101619 w 17"/>
              <a:gd name="T9" fmla="*/ 0 h 17"/>
              <a:gd name="T10" fmla="*/ 110747362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7" y="0"/>
                </a:moveTo>
                <a:cubicBezTo>
                  <a:pt x="17" y="6"/>
                  <a:pt x="17" y="11"/>
                  <a:pt x="12" y="11"/>
                </a:cubicBezTo>
                <a:cubicBezTo>
                  <a:pt x="12" y="11"/>
                  <a:pt x="12" y="17"/>
                  <a:pt x="6" y="11"/>
                </a:cubicBezTo>
                <a:cubicBezTo>
                  <a:pt x="6" y="11"/>
                  <a:pt x="6" y="11"/>
                  <a:pt x="0" y="6"/>
                </a:cubicBezTo>
                <a:cubicBezTo>
                  <a:pt x="0" y="6"/>
                  <a:pt x="0" y="0"/>
                  <a:pt x="6" y="0"/>
                </a:cubicBezTo>
                <a:cubicBezTo>
                  <a:pt x="12" y="0"/>
                  <a:pt x="12" y="0"/>
                  <a:pt x="17"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54" name="Freeform 396">
            <a:extLst>
              <a:ext uri="{FF2B5EF4-FFF2-40B4-BE49-F238E27FC236}">
                <a16:creationId xmlns:a16="http://schemas.microsoft.com/office/drawing/2014/main" xmlns="" id="{7E5E06B9-2974-4F49-8B25-922FE30C3E7F}"/>
              </a:ext>
            </a:extLst>
          </p:cNvPr>
          <p:cNvSpPr>
            <a:spLocks/>
          </p:cNvSpPr>
          <p:nvPr/>
        </p:nvSpPr>
        <p:spPr bwMode="auto">
          <a:xfrm>
            <a:off x="3956050" y="3757687"/>
            <a:ext cx="6350" cy="4762"/>
          </a:xfrm>
          <a:custGeom>
            <a:avLst/>
            <a:gdLst>
              <a:gd name="T0" fmla="*/ 221494724 w 34"/>
              <a:gd name="T1" fmla="*/ 27647410 h 25"/>
              <a:gd name="T2" fmla="*/ 130280709 w 34"/>
              <a:gd name="T3" fmla="*/ 145130522 h 25"/>
              <a:gd name="T4" fmla="*/ 32578862 w 34"/>
              <a:gd name="T5" fmla="*/ 55294820 h 25"/>
              <a:gd name="T6" fmla="*/ 0 w 34"/>
              <a:gd name="T7" fmla="*/ 27647410 h 25"/>
              <a:gd name="T8" fmla="*/ 0 w 34"/>
              <a:gd name="T9" fmla="*/ 27647410 h 25"/>
              <a:gd name="T10" fmla="*/ 188915862 w 34"/>
              <a:gd name="T11" fmla="*/ 0 h 25"/>
              <a:gd name="T12" fmla="*/ 221494724 w 34"/>
              <a:gd name="T13" fmla="*/ 2764741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5">
                <a:moveTo>
                  <a:pt x="34" y="4"/>
                </a:moveTo>
                <a:cubicBezTo>
                  <a:pt x="29" y="12"/>
                  <a:pt x="29" y="16"/>
                  <a:pt x="20" y="21"/>
                </a:cubicBezTo>
                <a:cubicBezTo>
                  <a:pt x="10" y="25"/>
                  <a:pt x="10" y="12"/>
                  <a:pt x="5" y="8"/>
                </a:cubicBezTo>
                <a:cubicBezTo>
                  <a:pt x="0" y="8"/>
                  <a:pt x="0" y="4"/>
                  <a:pt x="0" y="4"/>
                </a:cubicBezTo>
                <a:cubicBezTo>
                  <a:pt x="0" y="4"/>
                  <a:pt x="0" y="4"/>
                  <a:pt x="0" y="4"/>
                </a:cubicBezTo>
                <a:cubicBezTo>
                  <a:pt x="10" y="4"/>
                  <a:pt x="20" y="0"/>
                  <a:pt x="29" y="0"/>
                </a:cubicBezTo>
                <a:cubicBezTo>
                  <a:pt x="29" y="4"/>
                  <a:pt x="34" y="4"/>
                  <a:pt x="34"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55" name="Freeform 397">
            <a:extLst>
              <a:ext uri="{FF2B5EF4-FFF2-40B4-BE49-F238E27FC236}">
                <a16:creationId xmlns:a16="http://schemas.microsoft.com/office/drawing/2014/main" xmlns="" id="{7338778E-B863-45B4-B56B-38CA79047859}"/>
              </a:ext>
            </a:extLst>
          </p:cNvPr>
          <p:cNvSpPr>
            <a:spLocks/>
          </p:cNvSpPr>
          <p:nvPr/>
        </p:nvSpPr>
        <p:spPr bwMode="auto">
          <a:xfrm>
            <a:off x="3944938" y="3757687"/>
            <a:ext cx="28575" cy="15875"/>
          </a:xfrm>
          <a:custGeom>
            <a:avLst/>
            <a:gdLst>
              <a:gd name="T0" fmla="*/ 221225364 w 150"/>
              <a:gd name="T1" fmla="*/ 90264203 h 91"/>
              <a:gd name="T2" fmla="*/ 373317897 w 150"/>
              <a:gd name="T3" fmla="*/ 159286261 h 91"/>
              <a:gd name="T4" fmla="*/ 815768625 w 150"/>
              <a:gd name="T5" fmla="*/ 138044115 h 91"/>
              <a:gd name="T6" fmla="*/ 850353138 w 150"/>
              <a:gd name="T7" fmla="*/ 116801795 h 91"/>
              <a:gd name="T8" fmla="*/ 1036993989 w 150"/>
              <a:gd name="T9" fmla="*/ 228277964 h 91"/>
              <a:gd name="T10" fmla="*/ 891832989 w 150"/>
              <a:gd name="T11" fmla="*/ 276057702 h 91"/>
              <a:gd name="T12" fmla="*/ 891832989 w 150"/>
              <a:gd name="T13" fmla="*/ 276057702 h 91"/>
              <a:gd name="T14" fmla="*/ 781220307 w 150"/>
              <a:gd name="T15" fmla="*/ 228277964 h 91"/>
              <a:gd name="T16" fmla="*/ 739740456 w 150"/>
              <a:gd name="T17" fmla="*/ 254845911 h 91"/>
              <a:gd name="T18" fmla="*/ 850353138 w 150"/>
              <a:gd name="T19" fmla="*/ 302625648 h 91"/>
              <a:gd name="T20" fmla="*/ 815768625 w 150"/>
              <a:gd name="T21" fmla="*/ 440639409 h 91"/>
              <a:gd name="T22" fmla="*/ 739740456 w 150"/>
              <a:gd name="T23" fmla="*/ 440639409 h 91"/>
              <a:gd name="T24" fmla="*/ 442450728 w 150"/>
              <a:gd name="T25" fmla="*/ 483123701 h 91"/>
              <a:gd name="T26" fmla="*/ 407902410 w 150"/>
              <a:gd name="T27" fmla="*/ 440639409 h 91"/>
              <a:gd name="T28" fmla="*/ 331838046 w 150"/>
              <a:gd name="T29" fmla="*/ 254845911 h 91"/>
              <a:gd name="T30" fmla="*/ 297289728 w 150"/>
              <a:gd name="T31" fmla="*/ 185823853 h 91"/>
              <a:gd name="T32" fmla="*/ 221225364 w 150"/>
              <a:gd name="T33" fmla="*/ 207066173 h 91"/>
              <a:gd name="T34" fmla="*/ 221225364 w 150"/>
              <a:gd name="T35" fmla="*/ 228277964 h 91"/>
              <a:gd name="T36" fmla="*/ 0 w 150"/>
              <a:gd name="T37" fmla="*/ 138044115 h 91"/>
              <a:gd name="T38" fmla="*/ 34584704 w 150"/>
              <a:gd name="T39" fmla="*/ 90264203 h 91"/>
              <a:gd name="T40" fmla="*/ 152092533 w 150"/>
              <a:gd name="T41" fmla="*/ 47779738 h 91"/>
              <a:gd name="T42" fmla="*/ 221225364 w 150"/>
              <a:gd name="T43" fmla="*/ 90264203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91">
                <a:moveTo>
                  <a:pt x="32" y="17"/>
                </a:moveTo>
                <a:cubicBezTo>
                  <a:pt x="38" y="22"/>
                  <a:pt x="48" y="30"/>
                  <a:pt x="54" y="30"/>
                </a:cubicBezTo>
                <a:cubicBezTo>
                  <a:pt x="75" y="39"/>
                  <a:pt x="102" y="39"/>
                  <a:pt x="118" y="26"/>
                </a:cubicBezTo>
                <a:cubicBezTo>
                  <a:pt x="118" y="22"/>
                  <a:pt x="123" y="22"/>
                  <a:pt x="123" y="22"/>
                </a:cubicBezTo>
                <a:cubicBezTo>
                  <a:pt x="134" y="30"/>
                  <a:pt x="145" y="39"/>
                  <a:pt x="150" y="43"/>
                </a:cubicBezTo>
                <a:cubicBezTo>
                  <a:pt x="145" y="48"/>
                  <a:pt x="139" y="52"/>
                  <a:pt x="129" y="52"/>
                </a:cubicBezTo>
                <a:cubicBezTo>
                  <a:pt x="129" y="52"/>
                  <a:pt x="129" y="52"/>
                  <a:pt x="129" y="52"/>
                </a:cubicBezTo>
                <a:cubicBezTo>
                  <a:pt x="113" y="43"/>
                  <a:pt x="113" y="43"/>
                  <a:pt x="113" y="43"/>
                </a:cubicBezTo>
                <a:cubicBezTo>
                  <a:pt x="107" y="43"/>
                  <a:pt x="107" y="43"/>
                  <a:pt x="107" y="48"/>
                </a:cubicBezTo>
                <a:cubicBezTo>
                  <a:pt x="113" y="52"/>
                  <a:pt x="118" y="52"/>
                  <a:pt x="123" y="57"/>
                </a:cubicBezTo>
                <a:cubicBezTo>
                  <a:pt x="118" y="83"/>
                  <a:pt x="118" y="83"/>
                  <a:pt x="118" y="83"/>
                </a:cubicBezTo>
                <a:cubicBezTo>
                  <a:pt x="113" y="83"/>
                  <a:pt x="113" y="83"/>
                  <a:pt x="107" y="83"/>
                </a:cubicBezTo>
                <a:cubicBezTo>
                  <a:pt x="97" y="87"/>
                  <a:pt x="80" y="91"/>
                  <a:pt x="64" y="91"/>
                </a:cubicBezTo>
                <a:cubicBezTo>
                  <a:pt x="59" y="87"/>
                  <a:pt x="59" y="87"/>
                  <a:pt x="59" y="83"/>
                </a:cubicBezTo>
                <a:cubicBezTo>
                  <a:pt x="54" y="70"/>
                  <a:pt x="48" y="57"/>
                  <a:pt x="48" y="48"/>
                </a:cubicBezTo>
                <a:cubicBezTo>
                  <a:pt x="43" y="43"/>
                  <a:pt x="48" y="39"/>
                  <a:pt x="43" y="35"/>
                </a:cubicBezTo>
                <a:cubicBezTo>
                  <a:pt x="38" y="35"/>
                  <a:pt x="32" y="35"/>
                  <a:pt x="32" y="39"/>
                </a:cubicBezTo>
                <a:cubicBezTo>
                  <a:pt x="32" y="39"/>
                  <a:pt x="32" y="43"/>
                  <a:pt x="32" y="43"/>
                </a:cubicBezTo>
                <a:cubicBezTo>
                  <a:pt x="22" y="39"/>
                  <a:pt x="11" y="30"/>
                  <a:pt x="0" y="26"/>
                </a:cubicBezTo>
                <a:cubicBezTo>
                  <a:pt x="0" y="22"/>
                  <a:pt x="5" y="22"/>
                  <a:pt x="5" y="17"/>
                </a:cubicBezTo>
                <a:cubicBezTo>
                  <a:pt x="11" y="13"/>
                  <a:pt x="11" y="0"/>
                  <a:pt x="22" y="9"/>
                </a:cubicBezTo>
                <a:cubicBezTo>
                  <a:pt x="27" y="9"/>
                  <a:pt x="32" y="13"/>
                  <a:pt x="32" y="17"/>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556" name="Freeform 398">
            <a:extLst>
              <a:ext uri="{FF2B5EF4-FFF2-40B4-BE49-F238E27FC236}">
                <a16:creationId xmlns:a16="http://schemas.microsoft.com/office/drawing/2014/main" xmlns="" id="{C4C95D22-350B-4CA4-99BA-5F2939B2EE37}"/>
              </a:ext>
            </a:extLst>
          </p:cNvPr>
          <p:cNvSpPr>
            <a:spLocks/>
          </p:cNvSpPr>
          <p:nvPr/>
        </p:nvSpPr>
        <p:spPr bwMode="auto">
          <a:xfrm>
            <a:off x="3957638" y="3757687"/>
            <a:ext cx="4762" cy="1587"/>
          </a:xfrm>
          <a:custGeom>
            <a:avLst/>
            <a:gdLst>
              <a:gd name="T0" fmla="*/ 172777932 w 25"/>
              <a:gd name="T1" fmla="*/ 23414796 h 8"/>
              <a:gd name="T2" fmla="*/ 82942040 w 25"/>
              <a:gd name="T3" fmla="*/ 62452616 h 8"/>
              <a:gd name="T4" fmla="*/ 41471115 w 25"/>
              <a:gd name="T5" fmla="*/ 62452616 h 8"/>
              <a:gd name="T6" fmla="*/ 0 w 25"/>
              <a:gd name="T7" fmla="*/ 23414796 h 8"/>
              <a:gd name="T8" fmla="*/ 41471115 w 25"/>
              <a:gd name="T9" fmla="*/ 0 h 8"/>
              <a:gd name="T10" fmla="*/ 172777932 w 25"/>
              <a:gd name="T11" fmla="*/ 2341479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
                <a:moveTo>
                  <a:pt x="25" y="3"/>
                </a:moveTo>
                <a:cubicBezTo>
                  <a:pt x="12" y="8"/>
                  <a:pt x="12" y="8"/>
                  <a:pt x="12" y="8"/>
                </a:cubicBezTo>
                <a:cubicBezTo>
                  <a:pt x="6" y="8"/>
                  <a:pt x="6" y="8"/>
                  <a:pt x="6" y="8"/>
                </a:cubicBezTo>
                <a:cubicBezTo>
                  <a:pt x="6" y="6"/>
                  <a:pt x="0" y="3"/>
                  <a:pt x="0" y="3"/>
                </a:cubicBezTo>
                <a:cubicBezTo>
                  <a:pt x="0" y="0"/>
                  <a:pt x="6" y="3"/>
                  <a:pt x="6" y="0"/>
                </a:cubicBezTo>
                <a:cubicBezTo>
                  <a:pt x="12" y="0"/>
                  <a:pt x="19" y="0"/>
                  <a:pt x="25"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3557" name="Freeform 399">
            <a:extLst>
              <a:ext uri="{FF2B5EF4-FFF2-40B4-BE49-F238E27FC236}">
                <a16:creationId xmlns:a16="http://schemas.microsoft.com/office/drawing/2014/main" xmlns="" id="{F2BFA1F8-1994-4A08-9285-02A2BD4994E5}"/>
              </a:ext>
            </a:extLst>
          </p:cNvPr>
          <p:cNvSpPr>
            <a:spLocks/>
          </p:cNvSpPr>
          <p:nvPr/>
        </p:nvSpPr>
        <p:spPr bwMode="auto">
          <a:xfrm>
            <a:off x="3992563" y="3662437"/>
            <a:ext cx="28575" cy="19050"/>
          </a:xfrm>
          <a:custGeom>
            <a:avLst/>
            <a:gdLst>
              <a:gd name="T0" fmla="*/ 705155943 w 150"/>
              <a:gd name="T1" fmla="*/ 27653171 h 100"/>
              <a:gd name="T2" fmla="*/ 781220307 w 150"/>
              <a:gd name="T3" fmla="*/ 228156897 h 100"/>
              <a:gd name="T4" fmla="*/ 739740456 w 150"/>
              <a:gd name="T5" fmla="*/ 262705215 h 100"/>
              <a:gd name="T6" fmla="*/ 815768625 w 150"/>
              <a:gd name="T7" fmla="*/ 463208751 h 100"/>
              <a:gd name="T8" fmla="*/ 1002445671 w 150"/>
              <a:gd name="T9" fmla="*/ 608369751 h 100"/>
              <a:gd name="T10" fmla="*/ 960965820 w 150"/>
              <a:gd name="T11" fmla="*/ 663676092 h 100"/>
              <a:gd name="T12" fmla="*/ 705155943 w 150"/>
              <a:gd name="T13" fmla="*/ 636022922 h 100"/>
              <a:gd name="T14" fmla="*/ 629127774 w 150"/>
              <a:gd name="T15" fmla="*/ 573821433 h 100"/>
              <a:gd name="T16" fmla="*/ 629127774 w 150"/>
              <a:gd name="T17" fmla="*/ 463208751 h 100"/>
              <a:gd name="T18" fmla="*/ 553063410 w 150"/>
              <a:gd name="T19" fmla="*/ 318011556 h 100"/>
              <a:gd name="T20" fmla="*/ 518515092 w 150"/>
              <a:gd name="T21" fmla="*/ 318011556 h 100"/>
              <a:gd name="T22" fmla="*/ 483930579 w 150"/>
              <a:gd name="T23" fmla="*/ 290358386 h 100"/>
              <a:gd name="T24" fmla="*/ 407902410 w 150"/>
              <a:gd name="T25" fmla="*/ 345664727 h 100"/>
              <a:gd name="T26" fmla="*/ 373317897 w 150"/>
              <a:gd name="T27" fmla="*/ 490861922 h 100"/>
              <a:gd name="T28" fmla="*/ 407902410 w 150"/>
              <a:gd name="T29" fmla="*/ 636022922 h 100"/>
              <a:gd name="T30" fmla="*/ 152092533 w 150"/>
              <a:gd name="T31" fmla="*/ 691329263 h 100"/>
              <a:gd name="T32" fmla="*/ 34584704 w 150"/>
              <a:gd name="T33" fmla="*/ 663676092 h 100"/>
              <a:gd name="T34" fmla="*/ 76064364 w 150"/>
              <a:gd name="T35" fmla="*/ 573821433 h 100"/>
              <a:gd name="T36" fmla="*/ 152092533 w 150"/>
              <a:gd name="T37" fmla="*/ 518515092 h 100"/>
              <a:gd name="T38" fmla="*/ 186677046 w 150"/>
              <a:gd name="T39" fmla="*/ 318011556 h 100"/>
              <a:gd name="T40" fmla="*/ 152092533 w 150"/>
              <a:gd name="T41" fmla="*/ 262705215 h 100"/>
              <a:gd name="T42" fmla="*/ 152092533 w 150"/>
              <a:gd name="T43" fmla="*/ 228156897 h 100"/>
              <a:gd name="T44" fmla="*/ 262705215 w 150"/>
              <a:gd name="T45" fmla="*/ 55306341 h 100"/>
              <a:gd name="T46" fmla="*/ 331838046 w 150"/>
              <a:gd name="T47" fmla="*/ 55306341 h 100"/>
              <a:gd name="T48" fmla="*/ 670607625 w 150"/>
              <a:gd name="T49" fmla="*/ 0 h 100"/>
              <a:gd name="T50" fmla="*/ 705155943 w 150"/>
              <a:gd name="T51" fmla="*/ 27653171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0" h="100">
                <a:moveTo>
                  <a:pt x="102" y="4"/>
                </a:moveTo>
                <a:cubicBezTo>
                  <a:pt x="107" y="13"/>
                  <a:pt x="113" y="21"/>
                  <a:pt x="113" y="33"/>
                </a:cubicBezTo>
                <a:cubicBezTo>
                  <a:pt x="113" y="38"/>
                  <a:pt x="107" y="33"/>
                  <a:pt x="107" y="38"/>
                </a:cubicBezTo>
                <a:cubicBezTo>
                  <a:pt x="113" y="46"/>
                  <a:pt x="113" y="54"/>
                  <a:pt x="118" y="67"/>
                </a:cubicBezTo>
                <a:cubicBezTo>
                  <a:pt x="129" y="71"/>
                  <a:pt x="150" y="75"/>
                  <a:pt x="145" y="88"/>
                </a:cubicBezTo>
                <a:cubicBezTo>
                  <a:pt x="145" y="92"/>
                  <a:pt x="139" y="92"/>
                  <a:pt x="139" y="96"/>
                </a:cubicBezTo>
                <a:cubicBezTo>
                  <a:pt x="123" y="96"/>
                  <a:pt x="113" y="96"/>
                  <a:pt x="102" y="92"/>
                </a:cubicBezTo>
                <a:cubicBezTo>
                  <a:pt x="97" y="92"/>
                  <a:pt x="91" y="88"/>
                  <a:pt x="91" y="83"/>
                </a:cubicBezTo>
                <a:cubicBezTo>
                  <a:pt x="91" y="79"/>
                  <a:pt x="91" y="71"/>
                  <a:pt x="91" y="67"/>
                </a:cubicBezTo>
                <a:cubicBezTo>
                  <a:pt x="86" y="58"/>
                  <a:pt x="86" y="54"/>
                  <a:pt x="80" y="46"/>
                </a:cubicBezTo>
                <a:cubicBezTo>
                  <a:pt x="80" y="46"/>
                  <a:pt x="80" y="50"/>
                  <a:pt x="75" y="46"/>
                </a:cubicBezTo>
                <a:cubicBezTo>
                  <a:pt x="75" y="46"/>
                  <a:pt x="75" y="42"/>
                  <a:pt x="70" y="42"/>
                </a:cubicBezTo>
                <a:cubicBezTo>
                  <a:pt x="64" y="42"/>
                  <a:pt x="64" y="50"/>
                  <a:pt x="59" y="50"/>
                </a:cubicBezTo>
                <a:cubicBezTo>
                  <a:pt x="54" y="54"/>
                  <a:pt x="54" y="63"/>
                  <a:pt x="54" y="71"/>
                </a:cubicBezTo>
                <a:cubicBezTo>
                  <a:pt x="59" y="79"/>
                  <a:pt x="64" y="83"/>
                  <a:pt x="59" y="92"/>
                </a:cubicBezTo>
                <a:cubicBezTo>
                  <a:pt x="54" y="100"/>
                  <a:pt x="38" y="100"/>
                  <a:pt x="22" y="100"/>
                </a:cubicBezTo>
                <a:cubicBezTo>
                  <a:pt x="16" y="100"/>
                  <a:pt x="11" y="100"/>
                  <a:pt x="5" y="96"/>
                </a:cubicBezTo>
                <a:cubicBezTo>
                  <a:pt x="0" y="92"/>
                  <a:pt x="5" y="88"/>
                  <a:pt x="11" y="83"/>
                </a:cubicBezTo>
                <a:cubicBezTo>
                  <a:pt x="11" y="79"/>
                  <a:pt x="22" y="79"/>
                  <a:pt x="22" y="75"/>
                </a:cubicBezTo>
                <a:cubicBezTo>
                  <a:pt x="27" y="46"/>
                  <a:pt x="27" y="46"/>
                  <a:pt x="27" y="46"/>
                </a:cubicBezTo>
                <a:cubicBezTo>
                  <a:pt x="27" y="46"/>
                  <a:pt x="16" y="46"/>
                  <a:pt x="22" y="38"/>
                </a:cubicBezTo>
                <a:cubicBezTo>
                  <a:pt x="22" y="38"/>
                  <a:pt x="22" y="33"/>
                  <a:pt x="22" y="33"/>
                </a:cubicBezTo>
                <a:cubicBezTo>
                  <a:pt x="27" y="25"/>
                  <a:pt x="32" y="17"/>
                  <a:pt x="38" y="8"/>
                </a:cubicBezTo>
                <a:cubicBezTo>
                  <a:pt x="43" y="8"/>
                  <a:pt x="43" y="8"/>
                  <a:pt x="48" y="8"/>
                </a:cubicBezTo>
                <a:cubicBezTo>
                  <a:pt x="64" y="4"/>
                  <a:pt x="80" y="4"/>
                  <a:pt x="97" y="0"/>
                </a:cubicBezTo>
                <a:cubicBezTo>
                  <a:pt x="97" y="0"/>
                  <a:pt x="102" y="0"/>
                  <a:pt x="102"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58" name="Freeform 400">
            <a:extLst>
              <a:ext uri="{FF2B5EF4-FFF2-40B4-BE49-F238E27FC236}">
                <a16:creationId xmlns:a16="http://schemas.microsoft.com/office/drawing/2014/main" xmlns="" id="{093D8BCF-4E40-456F-A6E2-ADC5F7F20B41}"/>
              </a:ext>
            </a:extLst>
          </p:cNvPr>
          <p:cNvSpPr>
            <a:spLocks/>
          </p:cNvSpPr>
          <p:nvPr/>
        </p:nvSpPr>
        <p:spPr bwMode="auto">
          <a:xfrm>
            <a:off x="4010025" y="3668787"/>
            <a:ext cx="3175" cy="4762"/>
          </a:xfrm>
          <a:custGeom>
            <a:avLst/>
            <a:gdLst>
              <a:gd name="T0" fmla="*/ 85960942 w 16"/>
              <a:gd name="T1" fmla="*/ 34541072 h 25"/>
              <a:gd name="T2" fmla="*/ 125023364 w 16"/>
              <a:gd name="T3" fmla="*/ 138236860 h 25"/>
              <a:gd name="T4" fmla="*/ 85960942 w 16"/>
              <a:gd name="T5" fmla="*/ 172777932 h 25"/>
              <a:gd name="T6" fmla="*/ 0 w 16"/>
              <a:gd name="T7" fmla="*/ 138236860 h 25"/>
              <a:gd name="T8" fmla="*/ 0 w 16"/>
              <a:gd name="T9" fmla="*/ 34541072 h 25"/>
              <a:gd name="T10" fmla="*/ 85960942 w 16"/>
              <a:gd name="T11" fmla="*/ 3454107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5">
                <a:moveTo>
                  <a:pt x="11" y="5"/>
                </a:moveTo>
                <a:cubicBezTo>
                  <a:pt x="11" y="10"/>
                  <a:pt x="16" y="15"/>
                  <a:pt x="16" y="20"/>
                </a:cubicBezTo>
                <a:cubicBezTo>
                  <a:pt x="16" y="25"/>
                  <a:pt x="11" y="25"/>
                  <a:pt x="11" y="25"/>
                </a:cubicBezTo>
                <a:cubicBezTo>
                  <a:pt x="5" y="25"/>
                  <a:pt x="0" y="25"/>
                  <a:pt x="0" y="20"/>
                </a:cubicBezTo>
                <a:cubicBezTo>
                  <a:pt x="0" y="15"/>
                  <a:pt x="0" y="10"/>
                  <a:pt x="0" y="5"/>
                </a:cubicBezTo>
                <a:cubicBezTo>
                  <a:pt x="0" y="5"/>
                  <a:pt x="5" y="0"/>
                  <a:pt x="11"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59" name="Freeform 401">
            <a:extLst>
              <a:ext uri="{FF2B5EF4-FFF2-40B4-BE49-F238E27FC236}">
                <a16:creationId xmlns:a16="http://schemas.microsoft.com/office/drawing/2014/main" xmlns="" id="{1F85E972-EDA8-44AA-A09F-C82996793D9C}"/>
              </a:ext>
            </a:extLst>
          </p:cNvPr>
          <p:cNvSpPr>
            <a:spLocks/>
          </p:cNvSpPr>
          <p:nvPr/>
        </p:nvSpPr>
        <p:spPr bwMode="auto">
          <a:xfrm>
            <a:off x="3998913" y="3670374"/>
            <a:ext cx="3175" cy="4763"/>
          </a:xfrm>
          <a:custGeom>
            <a:avLst/>
            <a:gdLst>
              <a:gd name="T0" fmla="*/ 110747362 w 17"/>
              <a:gd name="T1" fmla="*/ 0 h 25"/>
              <a:gd name="T2" fmla="*/ 110747362 w 17"/>
              <a:gd name="T3" fmla="*/ 172886802 h 25"/>
              <a:gd name="T4" fmla="*/ 78168500 w 17"/>
              <a:gd name="T5" fmla="*/ 172886802 h 25"/>
              <a:gd name="T6" fmla="*/ 0 w 17"/>
              <a:gd name="T7" fmla="*/ 172886802 h 25"/>
              <a:gd name="T8" fmla="*/ 39101619 w 17"/>
              <a:gd name="T9" fmla="*/ 0 h 25"/>
              <a:gd name="T10" fmla="*/ 110747362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17" y="0"/>
                </a:moveTo>
                <a:cubicBezTo>
                  <a:pt x="17" y="6"/>
                  <a:pt x="17" y="19"/>
                  <a:pt x="17" y="25"/>
                </a:cubicBezTo>
                <a:cubicBezTo>
                  <a:pt x="12" y="25"/>
                  <a:pt x="12" y="25"/>
                  <a:pt x="12" y="25"/>
                </a:cubicBezTo>
                <a:cubicBezTo>
                  <a:pt x="12" y="25"/>
                  <a:pt x="6" y="25"/>
                  <a:pt x="0" y="25"/>
                </a:cubicBezTo>
                <a:cubicBezTo>
                  <a:pt x="6" y="19"/>
                  <a:pt x="6" y="6"/>
                  <a:pt x="6" y="0"/>
                </a:cubicBezTo>
                <a:cubicBezTo>
                  <a:pt x="17" y="0"/>
                  <a:pt x="17" y="0"/>
                  <a:pt x="17"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60" name="Freeform 402">
            <a:extLst>
              <a:ext uri="{FF2B5EF4-FFF2-40B4-BE49-F238E27FC236}">
                <a16:creationId xmlns:a16="http://schemas.microsoft.com/office/drawing/2014/main" xmlns="" id="{598A7416-8527-41A7-A54F-1E62A3345091}"/>
              </a:ext>
            </a:extLst>
          </p:cNvPr>
          <p:cNvSpPr>
            <a:spLocks/>
          </p:cNvSpPr>
          <p:nvPr/>
        </p:nvSpPr>
        <p:spPr bwMode="auto">
          <a:xfrm>
            <a:off x="3998913" y="3664024"/>
            <a:ext cx="12700" cy="6350"/>
          </a:xfrm>
          <a:custGeom>
            <a:avLst/>
            <a:gdLst>
              <a:gd name="T0" fmla="*/ 422249979 w 67"/>
              <a:gd name="T1" fmla="*/ 0 h 34"/>
              <a:gd name="T2" fmla="*/ 456311569 w 67"/>
              <a:gd name="T3" fmla="*/ 162859571 h 34"/>
              <a:gd name="T4" fmla="*/ 320100846 w 67"/>
              <a:gd name="T5" fmla="*/ 195438619 h 34"/>
              <a:gd name="T6" fmla="*/ 245186579 w 67"/>
              <a:gd name="T7" fmla="*/ 136803466 h 34"/>
              <a:gd name="T8" fmla="*/ 211124990 w 67"/>
              <a:gd name="T9" fmla="*/ 162859571 h 34"/>
              <a:gd name="T10" fmla="*/ 177063210 w 67"/>
              <a:gd name="T11" fmla="*/ 221494724 h 34"/>
              <a:gd name="T12" fmla="*/ 0 w 67"/>
              <a:gd name="T13" fmla="*/ 221494724 h 34"/>
              <a:gd name="T14" fmla="*/ 74914078 w 67"/>
              <a:gd name="T15" fmla="*/ 32578862 h 34"/>
              <a:gd name="T16" fmla="*/ 388188200 w 67"/>
              <a:gd name="T17" fmla="*/ 0 h 34"/>
              <a:gd name="T18" fmla="*/ 422249979 w 67"/>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34">
                <a:moveTo>
                  <a:pt x="62" y="0"/>
                </a:moveTo>
                <a:cubicBezTo>
                  <a:pt x="62" y="9"/>
                  <a:pt x="67" y="17"/>
                  <a:pt x="67" y="25"/>
                </a:cubicBezTo>
                <a:cubicBezTo>
                  <a:pt x="62" y="30"/>
                  <a:pt x="57" y="30"/>
                  <a:pt x="47" y="30"/>
                </a:cubicBezTo>
                <a:cubicBezTo>
                  <a:pt x="41" y="30"/>
                  <a:pt x="41" y="25"/>
                  <a:pt x="36" y="21"/>
                </a:cubicBezTo>
                <a:cubicBezTo>
                  <a:pt x="36" y="21"/>
                  <a:pt x="31" y="21"/>
                  <a:pt x="31" y="25"/>
                </a:cubicBezTo>
                <a:cubicBezTo>
                  <a:pt x="31" y="30"/>
                  <a:pt x="31" y="34"/>
                  <a:pt x="26" y="34"/>
                </a:cubicBezTo>
                <a:cubicBezTo>
                  <a:pt x="16" y="34"/>
                  <a:pt x="6" y="34"/>
                  <a:pt x="0" y="34"/>
                </a:cubicBezTo>
                <a:cubicBezTo>
                  <a:pt x="6" y="25"/>
                  <a:pt x="6" y="13"/>
                  <a:pt x="11" y="5"/>
                </a:cubicBezTo>
                <a:cubicBezTo>
                  <a:pt x="26" y="5"/>
                  <a:pt x="41" y="0"/>
                  <a:pt x="57" y="0"/>
                </a:cubicBezTo>
                <a:lnTo>
                  <a:pt x="62"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3561" name="Freeform 403">
            <a:extLst>
              <a:ext uri="{FF2B5EF4-FFF2-40B4-BE49-F238E27FC236}">
                <a16:creationId xmlns:a16="http://schemas.microsoft.com/office/drawing/2014/main" xmlns="" id="{C9DA7D96-6D74-49E5-959E-1ECE96E841D0}"/>
              </a:ext>
            </a:extLst>
          </p:cNvPr>
          <p:cNvSpPr>
            <a:spLocks/>
          </p:cNvSpPr>
          <p:nvPr/>
        </p:nvSpPr>
        <p:spPr bwMode="auto">
          <a:xfrm>
            <a:off x="4011613" y="3673549"/>
            <a:ext cx="3175" cy="3175"/>
          </a:xfrm>
          <a:custGeom>
            <a:avLst/>
            <a:gdLst>
              <a:gd name="T0" fmla="*/ 110747362 w 17"/>
              <a:gd name="T1" fmla="*/ 58634966 h 17"/>
              <a:gd name="T2" fmla="*/ 39101619 w 17"/>
              <a:gd name="T3" fmla="*/ 110747362 h 17"/>
              <a:gd name="T4" fmla="*/ 39101619 w 17"/>
              <a:gd name="T5" fmla="*/ 110747362 h 17"/>
              <a:gd name="T6" fmla="*/ 0 w 17"/>
              <a:gd name="T7" fmla="*/ 84691257 h 17"/>
              <a:gd name="T8" fmla="*/ 0 w 17"/>
              <a:gd name="T9" fmla="*/ 32578862 h 17"/>
              <a:gd name="T10" fmla="*/ 71645743 w 17"/>
              <a:gd name="T11" fmla="*/ 0 h 17"/>
              <a:gd name="T12" fmla="*/ 110747362 w 17"/>
              <a:gd name="T13" fmla="*/ 5863496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9"/>
                </a:moveTo>
                <a:cubicBezTo>
                  <a:pt x="11" y="9"/>
                  <a:pt x="11" y="13"/>
                  <a:pt x="6" y="17"/>
                </a:cubicBezTo>
                <a:cubicBezTo>
                  <a:pt x="6" y="17"/>
                  <a:pt x="6" y="17"/>
                  <a:pt x="6" y="17"/>
                </a:cubicBezTo>
                <a:cubicBezTo>
                  <a:pt x="0" y="17"/>
                  <a:pt x="6" y="13"/>
                  <a:pt x="0" y="13"/>
                </a:cubicBezTo>
                <a:cubicBezTo>
                  <a:pt x="0" y="5"/>
                  <a:pt x="0" y="5"/>
                  <a:pt x="0" y="5"/>
                </a:cubicBezTo>
                <a:cubicBezTo>
                  <a:pt x="6" y="5"/>
                  <a:pt x="6" y="5"/>
                  <a:pt x="11" y="0"/>
                </a:cubicBezTo>
                <a:cubicBezTo>
                  <a:pt x="17" y="5"/>
                  <a:pt x="17" y="5"/>
                  <a:pt x="17" y="9"/>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562" name="Freeform 404">
            <a:extLst>
              <a:ext uri="{FF2B5EF4-FFF2-40B4-BE49-F238E27FC236}">
                <a16:creationId xmlns:a16="http://schemas.microsoft.com/office/drawing/2014/main" xmlns="" id="{7157AE26-769C-4725-A28E-6A16150B7A48}"/>
              </a:ext>
            </a:extLst>
          </p:cNvPr>
          <p:cNvSpPr>
            <a:spLocks/>
          </p:cNvSpPr>
          <p:nvPr/>
        </p:nvSpPr>
        <p:spPr bwMode="auto">
          <a:xfrm>
            <a:off x="3998913" y="3675137"/>
            <a:ext cx="3175" cy="3175"/>
          </a:xfrm>
          <a:custGeom>
            <a:avLst/>
            <a:gdLst>
              <a:gd name="T0" fmla="*/ 78168500 w 17"/>
              <a:gd name="T1" fmla="*/ 0 h 16"/>
              <a:gd name="T2" fmla="*/ 110747362 w 17"/>
              <a:gd name="T3" fmla="*/ 62531427 h 16"/>
              <a:gd name="T4" fmla="*/ 78168500 w 17"/>
              <a:gd name="T5" fmla="*/ 93757750 h 16"/>
              <a:gd name="T6" fmla="*/ 39101619 w 17"/>
              <a:gd name="T7" fmla="*/ 62531427 h 16"/>
              <a:gd name="T8" fmla="*/ 0 w 17"/>
              <a:gd name="T9" fmla="*/ 31265614 h 16"/>
              <a:gd name="T10" fmla="*/ 0 w 17"/>
              <a:gd name="T11" fmla="*/ 0 h 16"/>
              <a:gd name="T12" fmla="*/ 78168500 w 17"/>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6">
                <a:moveTo>
                  <a:pt x="12" y="0"/>
                </a:moveTo>
                <a:cubicBezTo>
                  <a:pt x="17" y="4"/>
                  <a:pt x="12" y="4"/>
                  <a:pt x="17" y="8"/>
                </a:cubicBezTo>
                <a:cubicBezTo>
                  <a:pt x="17" y="8"/>
                  <a:pt x="17" y="12"/>
                  <a:pt x="12" y="12"/>
                </a:cubicBezTo>
                <a:cubicBezTo>
                  <a:pt x="12" y="16"/>
                  <a:pt x="12" y="8"/>
                  <a:pt x="6" y="8"/>
                </a:cubicBezTo>
                <a:cubicBezTo>
                  <a:pt x="6" y="8"/>
                  <a:pt x="0" y="8"/>
                  <a:pt x="0" y="4"/>
                </a:cubicBezTo>
                <a:cubicBezTo>
                  <a:pt x="0" y="4"/>
                  <a:pt x="0" y="0"/>
                  <a:pt x="0" y="0"/>
                </a:cubicBezTo>
                <a:cubicBezTo>
                  <a:pt x="6" y="0"/>
                  <a:pt x="12" y="0"/>
                  <a:pt x="12"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563" name="Freeform 405">
            <a:extLst>
              <a:ext uri="{FF2B5EF4-FFF2-40B4-BE49-F238E27FC236}">
                <a16:creationId xmlns:a16="http://schemas.microsoft.com/office/drawing/2014/main" xmlns="" id="{A5755D7E-75D5-48F6-8EC0-67891019D8F4}"/>
              </a:ext>
            </a:extLst>
          </p:cNvPr>
          <p:cNvSpPr>
            <a:spLocks/>
          </p:cNvSpPr>
          <p:nvPr/>
        </p:nvSpPr>
        <p:spPr bwMode="auto">
          <a:xfrm>
            <a:off x="4011613" y="3678312"/>
            <a:ext cx="6350" cy="1587"/>
          </a:xfrm>
          <a:custGeom>
            <a:avLst/>
            <a:gdLst>
              <a:gd name="T0" fmla="*/ 121115667 w 33"/>
              <a:gd name="T1" fmla="*/ 16448373 h 9"/>
              <a:gd name="T2" fmla="*/ 235122027 w 33"/>
              <a:gd name="T3" fmla="*/ 16448373 h 9"/>
              <a:gd name="T4" fmla="*/ 235122027 w 33"/>
              <a:gd name="T5" fmla="*/ 32896923 h 9"/>
              <a:gd name="T6" fmla="*/ 235122027 w 33"/>
              <a:gd name="T7" fmla="*/ 49345296 h 9"/>
              <a:gd name="T8" fmla="*/ 0 w 33"/>
              <a:gd name="T9" fmla="*/ 16448373 h 9"/>
              <a:gd name="T10" fmla="*/ 0 w 33"/>
              <a:gd name="T11" fmla="*/ 0 h 9"/>
              <a:gd name="T12" fmla="*/ 121115667 w 33"/>
              <a:gd name="T13" fmla="*/ 1644837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9">
                <a:moveTo>
                  <a:pt x="17" y="3"/>
                </a:moveTo>
                <a:cubicBezTo>
                  <a:pt x="22" y="6"/>
                  <a:pt x="28" y="6"/>
                  <a:pt x="33" y="3"/>
                </a:cubicBezTo>
                <a:cubicBezTo>
                  <a:pt x="33" y="6"/>
                  <a:pt x="33" y="6"/>
                  <a:pt x="33" y="6"/>
                </a:cubicBezTo>
                <a:cubicBezTo>
                  <a:pt x="33" y="9"/>
                  <a:pt x="33" y="9"/>
                  <a:pt x="33" y="9"/>
                </a:cubicBezTo>
                <a:cubicBezTo>
                  <a:pt x="17" y="9"/>
                  <a:pt x="6" y="9"/>
                  <a:pt x="0" y="3"/>
                </a:cubicBezTo>
                <a:cubicBezTo>
                  <a:pt x="0" y="0"/>
                  <a:pt x="0" y="0"/>
                  <a:pt x="0" y="0"/>
                </a:cubicBezTo>
                <a:cubicBezTo>
                  <a:pt x="6" y="0"/>
                  <a:pt x="6" y="3"/>
                  <a:pt x="17" y="3"/>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3564" name="Freeform 406">
            <a:extLst>
              <a:ext uri="{FF2B5EF4-FFF2-40B4-BE49-F238E27FC236}">
                <a16:creationId xmlns:a16="http://schemas.microsoft.com/office/drawing/2014/main" xmlns="" id="{519F0F95-142A-43B4-80A0-43A80AE26011}"/>
              </a:ext>
            </a:extLst>
          </p:cNvPr>
          <p:cNvSpPr>
            <a:spLocks/>
          </p:cNvSpPr>
          <p:nvPr/>
        </p:nvSpPr>
        <p:spPr bwMode="auto">
          <a:xfrm>
            <a:off x="3994150" y="3678312"/>
            <a:ext cx="7938" cy="3175"/>
          </a:xfrm>
          <a:custGeom>
            <a:avLst/>
            <a:gdLst>
              <a:gd name="T0" fmla="*/ 283553298 w 42"/>
              <a:gd name="T1" fmla="*/ 32578862 h 17"/>
              <a:gd name="T2" fmla="*/ 249796953 w 42"/>
              <a:gd name="T3" fmla="*/ 84691257 h 17"/>
              <a:gd name="T4" fmla="*/ 40507614 w 42"/>
              <a:gd name="T5" fmla="*/ 84691257 h 17"/>
              <a:gd name="T6" fmla="*/ 0 w 42"/>
              <a:gd name="T7" fmla="*/ 58634966 h 17"/>
              <a:gd name="T8" fmla="*/ 40507614 w 42"/>
              <a:gd name="T9" fmla="*/ 58634966 h 17"/>
              <a:gd name="T10" fmla="*/ 40507614 w 42"/>
              <a:gd name="T11" fmla="*/ 58634966 h 17"/>
              <a:gd name="T12" fmla="*/ 182284263 w 42"/>
              <a:gd name="T13" fmla="*/ 58634966 h 17"/>
              <a:gd name="T14" fmla="*/ 249796953 w 42"/>
              <a:gd name="T15" fmla="*/ 32578862 h 17"/>
              <a:gd name="T16" fmla="*/ 283553298 w 42"/>
              <a:gd name="T17" fmla="*/ 3257886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7">
                <a:moveTo>
                  <a:pt x="42" y="5"/>
                </a:moveTo>
                <a:cubicBezTo>
                  <a:pt x="42" y="9"/>
                  <a:pt x="42" y="13"/>
                  <a:pt x="37" y="13"/>
                </a:cubicBezTo>
                <a:cubicBezTo>
                  <a:pt x="27" y="13"/>
                  <a:pt x="16" y="17"/>
                  <a:pt x="6" y="13"/>
                </a:cubicBezTo>
                <a:cubicBezTo>
                  <a:pt x="0" y="13"/>
                  <a:pt x="0" y="13"/>
                  <a:pt x="0" y="9"/>
                </a:cubicBezTo>
                <a:cubicBezTo>
                  <a:pt x="6" y="9"/>
                  <a:pt x="6" y="9"/>
                  <a:pt x="6" y="9"/>
                </a:cubicBezTo>
                <a:cubicBezTo>
                  <a:pt x="6" y="9"/>
                  <a:pt x="6" y="9"/>
                  <a:pt x="6" y="9"/>
                </a:cubicBezTo>
                <a:cubicBezTo>
                  <a:pt x="16" y="13"/>
                  <a:pt x="21" y="13"/>
                  <a:pt x="27" y="9"/>
                </a:cubicBezTo>
                <a:cubicBezTo>
                  <a:pt x="27" y="5"/>
                  <a:pt x="32" y="5"/>
                  <a:pt x="37" y="5"/>
                </a:cubicBezTo>
                <a:cubicBezTo>
                  <a:pt x="37" y="0"/>
                  <a:pt x="42" y="5"/>
                  <a:pt x="42" y="5"/>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3565" name="Freeform 407">
            <a:extLst>
              <a:ext uri="{FF2B5EF4-FFF2-40B4-BE49-F238E27FC236}">
                <a16:creationId xmlns:a16="http://schemas.microsoft.com/office/drawing/2014/main" xmlns="" id="{D81825AA-7D74-4D77-8EA5-9E1254F58706}"/>
              </a:ext>
            </a:extLst>
          </p:cNvPr>
          <p:cNvSpPr>
            <a:spLocks/>
          </p:cNvSpPr>
          <p:nvPr/>
        </p:nvSpPr>
        <p:spPr bwMode="auto">
          <a:xfrm>
            <a:off x="4013200" y="3676724"/>
            <a:ext cx="3175" cy="1588"/>
          </a:xfrm>
          <a:custGeom>
            <a:avLst/>
            <a:gdLst>
              <a:gd name="T0" fmla="*/ 110747362 w 17"/>
              <a:gd name="T1" fmla="*/ 31285387 h 8"/>
              <a:gd name="T2" fmla="*/ 39101619 w 17"/>
              <a:gd name="T3" fmla="*/ 62570773 h 8"/>
              <a:gd name="T4" fmla="*/ 0 w 17"/>
              <a:gd name="T5" fmla="*/ 31285387 h 8"/>
              <a:gd name="T6" fmla="*/ 39101619 w 17"/>
              <a:gd name="T7" fmla="*/ 0 h 8"/>
              <a:gd name="T8" fmla="*/ 110747362 w 17"/>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4"/>
                </a:moveTo>
                <a:cubicBezTo>
                  <a:pt x="12" y="4"/>
                  <a:pt x="12" y="8"/>
                  <a:pt x="6" y="8"/>
                </a:cubicBezTo>
                <a:cubicBezTo>
                  <a:pt x="0" y="4"/>
                  <a:pt x="0" y="4"/>
                  <a:pt x="0" y="4"/>
                </a:cubicBezTo>
                <a:cubicBezTo>
                  <a:pt x="0" y="0"/>
                  <a:pt x="6" y="0"/>
                  <a:pt x="6" y="0"/>
                </a:cubicBezTo>
                <a:cubicBezTo>
                  <a:pt x="12" y="0"/>
                  <a:pt x="12" y="0"/>
                  <a:pt x="17"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66" name="Freeform 408">
            <a:extLst>
              <a:ext uri="{FF2B5EF4-FFF2-40B4-BE49-F238E27FC236}">
                <a16:creationId xmlns:a16="http://schemas.microsoft.com/office/drawing/2014/main" xmlns="" id="{EDC0FD52-1F06-40C2-95F0-B2A2110024DC}"/>
              </a:ext>
            </a:extLst>
          </p:cNvPr>
          <p:cNvSpPr>
            <a:spLocks/>
          </p:cNvSpPr>
          <p:nvPr/>
        </p:nvSpPr>
        <p:spPr bwMode="auto">
          <a:xfrm>
            <a:off x="4014788" y="3676724"/>
            <a:ext cx="3175" cy="1588"/>
          </a:xfrm>
          <a:custGeom>
            <a:avLst/>
            <a:gdLst>
              <a:gd name="T0" fmla="*/ 125023364 w 16"/>
              <a:gd name="T1" fmla="*/ 31285387 h 8"/>
              <a:gd name="T2" fmla="*/ 125023364 w 16"/>
              <a:gd name="T3" fmla="*/ 62570773 h 8"/>
              <a:gd name="T4" fmla="*/ 0 w 16"/>
              <a:gd name="T5" fmla="*/ 31285387 h 8"/>
              <a:gd name="T6" fmla="*/ 39062422 w 16"/>
              <a:gd name="T7" fmla="*/ 0 h 8"/>
              <a:gd name="T8" fmla="*/ 125023364 w 16"/>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4"/>
                </a:moveTo>
                <a:cubicBezTo>
                  <a:pt x="16" y="8"/>
                  <a:pt x="16" y="8"/>
                  <a:pt x="16" y="8"/>
                </a:cubicBezTo>
                <a:cubicBezTo>
                  <a:pt x="11" y="8"/>
                  <a:pt x="5" y="8"/>
                  <a:pt x="0" y="4"/>
                </a:cubicBezTo>
                <a:cubicBezTo>
                  <a:pt x="5" y="4"/>
                  <a:pt x="5" y="0"/>
                  <a:pt x="5" y="0"/>
                </a:cubicBezTo>
                <a:cubicBezTo>
                  <a:pt x="11" y="0"/>
                  <a:pt x="16" y="4"/>
                  <a:pt x="16"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67" name="Freeform 409">
            <a:extLst>
              <a:ext uri="{FF2B5EF4-FFF2-40B4-BE49-F238E27FC236}">
                <a16:creationId xmlns:a16="http://schemas.microsoft.com/office/drawing/2014/main" xmlns="" id="{CAE04635-B20D-4353-B68C-7AD133A08717}"/>
              </a:ext>
            </a:extLst>
          </p:cNvPr>
          <p:cNvSpPr>
            <a:spLocks/>
          </p:cNvSpPr>
          <p:nvPr/>
        </p:nvSpPr>
        <p:spPr bwMode="auto">
          <a:xfrm>
            <a:off x="3997325" y="3676724"/>
            <a:ext cx="1588" cy="1588"/>
          </a:xfrm>
          <a:custGeom>
            <a:avLst/>
            <a:gdLst>
              <a:gd name="T0" fmla="*/ 62570773 w 8"/>
              <a:gd name="T1" fmla="*/ 62570773 h 8"/>
              <a:gd name="T2" fmla="*/ 31285387 w 8"/>
              <a:gd name="T3" fmla="*/ 62570773 h 8"/>
              <a:gd name="T4" fmla="*/ 0 w 8"/>
              <a:gd name="T5" fmla="*/ 0 h 8"/>
              <a:gd name="T6" fmla="*/ 31285387 w 8"/>
              <a:gd name="T7" fmla="*/ 31285387 h 8"/>
              <a:gd name="T8" fmla="*/ 62570773 w 8"/>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8"/>
                </a:moveTo>
                <a:cubicBezTo>
                  <a:pt x="4" y="8"/>
                  <a:pt x="4" y="8"/>
                  <a:pt x="4" y="8"/>
                </a:cubicBezTo>
                <a:cubicBezTo>
                  <a:pt x="4" y="8"/>
                  <a:pt x="0" y="4"/>
                  <a:pt x="0" y="0"/>
                </a:cubicBezTo>
                <a:cubicBezTo>
                  <a:pt x="4" y="4"/>
                  <a:pt x="4" y="4"/>
                  <a:pt x="4" y="4"/>
                </a:cubicBezTo>
                <a:cubicBezTo>
                  <a:pt x="4" y="4"/>
                  <a:pt x="8" y="4"/>
                  <a:pt x="8"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68" name="Freeform 410">
            <a:extLst>
              <a:ext uri="{FF2B5EF4-FFF2-40B4-BE49-F238E27FC236}">
                <a16:creationId xmlns:a16="http://schemas.microsoft.com/office/drawing/2014/main" xmlns="" id="{B5D01A21-B772-4509-BBC2-4708890B49AD}"/>
              </a:ext>
            </a:extLst>
          </p:cNvPr>
          <p:cNvSpPr>
            <a:spLocks/>
          </p:cNvSpPr>
          <p:nvPr/>
        </p:nvSpPr>
        <p:spPr bwMode="auto">
          <a:xfrm>
            <a:off x="3995738" y="3678312"/>
            <a:ext cx="1587" cy="1587"/>
          </a:xfrm>
          <a:custGeom>
            <a:avLst/>
            <a:gdLst>
              <a:gd name="T0" fmla="*/ 62452616 w 8"/>
              <a:gd name="T1" fmla="*/ 49345296 h 9"/>
              <a:gd name="T2" fmla="*/ 62452616 w 8"/>
              <a:gd name="T3" fmla="*/ 49345296 h 9"/>
              <a:gd name="T4" fmla="*/ 0 w 8"/>
              <a:gd name="T5" fmla="*/ 0 h 9"/>
              <a:gd name="T6" fmla="*/ 0 w 8"/>
              <a:gd name="T7" fmla="*/ 0 h 9"/>
              <a:gd name="T8" fmla="*/ 62452616 w 8"/>
              <a:gd name="T9" fmla="*/ 4934529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9"/>
                  <a:pt x="8" y="9"/>
                  <a:pt x="8" y="9"/>
                </a:cubicBezTo>
                <a:cubicBezTo>
                  <a:pt x="0" y="9"/>
                  <a:pt x="0" y="9"/>
                  <a:pt x="0" y="0"/>
                </a:cubicBezTo>
                <a:cubicBezTo>
                  <a:pt x="0" y="0"/>
                  <a:pt x="0" y="0"/>
                  <a:pt x="0" y="0"/>
                </a:cubicBezTo>
                <a:cubicBezTo>
                  <a:pt x="8" y="0"/>
                  <a:pt x="8" y="0"/>
                  <a:pt x="8" y="9"/>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69" name="Freeform 411">
            <a:extLst>
              <a:ext uri="{FF2B5EF4-FFF2-40B4-BE49-F238E27FC236}">
                <a16:creationId xmlns:a16="http://schemas.microsoft.com/office/drawing/2014/main" xmlns="" id="{5B4A2DD3-F9CC-4335-B3C2-809A6756B7B0}"/>
              </a:ext>
            </a:extLst>
          </p:cNvPr>
          <p:cNvSpPr>
            <a:spLocks/>
          </p:cNvSpPr>
          <p:nvPr/>
        </p:nvSpPr>
        <p:spPr bwMode="auto">
          <a:xfrm>
            <a:off x="3978275" y="3640212"/>
            <a:ext cx="42863" cy="26987"/>
          </a:xfrm>
          <a:custGeom>
            <a:avLst/>
            <a:gdLst>
              <a:gd name="T0" fmla="*/ 1175287077 w 225"/>
              <a:gd name="T1" fmla="*/ 34312830 h 142"/>
              <a:gd name="T2" fmla="*/ 1023191246 w 225"/>
              <a:gd name="T3" fmla="*/ 61762980 h 142"/>
              <a:gd name="T4" fmla="*/ 871095224 w 225"/>
              <a:gd name="T5" fmla="*/ 0 h 142"/>
              <a:gd name="T6" fmla="*/ 836546122 w 225"/>
              <a:gd name="T7" fmla="*/ 34312830 h 142"/>
              <a:gd name="T8" fmla="*/ 642969384 w 225"/>
              <a:gd name="T9" fmla="*/ 116699580 h 142"/>
              <a:gd name="T10" fmla="*/ 608383896 w 225"/>
              <a:gd name="T11" fmla="*/ 205912901 h 142"/>
              <a:gd name="T12" fmla="*/ 608383896 w 225"/>
              <a:gd name="T13" fmla="*/ 205912901 h 142"/>
              <a:gd name="T14" fmla="*/ 608383896 w 225"/>
              <a:gd name="T15" fmla="*/ 233399350 h 142"/>
              <a:gd name="T16" fmla="*/ 566903180 w 225"/>
              <a:gd name="T17" fmla="*/ 260849500 h 142"/>
              <a:gd name="T18" fmla="*/ 532354078 w 225"/>
              <a:gd name="T19" fmla="*/ 315749991 h 142"/>
              <a:gd name="T20" fmla="*/ 490873363 w 225"/>
              <a:gd name="T21" fmla="*/ 343200141 h 142"/>
              <a:gd name="T22" fmla="*/ 345672759 w 225"/>
              <a:gd name="T23" fmla="*/ 233399350 h 142"/>
              <a:gd name="T24" fmla="*/ 304192043 w 225"/>
              <a:gd name="T25" fmla="*/ 116699580 h 142"/>
              <a:gd name="T26" fmla="*/ 193576738 w 225"/>
              <a:gd name="T27" fmla="*/ 116699580 h 142"/>
              <a:gd name="T28" fmla="*/ 41480716 w 225"/>
              <a:gd name="T29" fmla="*/ 61762980 h 142"/>
              <a:gd name="T30" fmla="*/ 41480716 w 225"/>
              <a:gd name="T31" fmla="*/ 144149920 h 142"/>
              <a:gd name="T32" fmla="*/ 0 w 225"/>
              <a:gd name="T33" fmla="*/ 171600070 h 142"/>
              <a:gd name="T34" fmla="*/ 0 w 225"/>
              <a:gd name="T35" fmla="*/ 205912901 h 142"/>
              <a:gd name="T36" fmla="*/ 41480716 w 225"/>
              <a:gd name="T37" fmla="*/ 260849500 h 142"/>
              <a:gd name="T38" fmla="*/ 76066204 w 225"/>
              <a:gd name="T39" fmla="*/ 288299650 h 142"/>
              <a:gd name="T40" fmla="*/ 117546920 w 225"/>
              <a:gd name="T41" fmla="*/ 315749991 h 142"/>
              <a:gd name="T42" fmla="*/ 228162035 w 225"/>
              <a:gd name="T43" fmla="*/ 315749991 h 142"/>
              <a:gd name="T44" fmla="*/ 345672759 w 225"/>
              <a:gd name="T45" fmla="*/ 404999420 h 142"/>
              <a:gd name="T46" fmla="*/ 421738773 w 225"/>
              <a:gd name="T47" fmla="*/ 459899911 h 142"/>
              <a:gd name="T48" fmla="*/ 380258057 w 225"/>
              <a:gd name="T49" fmla="*/ 514836510 h 142"/>
              <a:gd name="T50" fmla="*/ 642969384 w 225"/>
              <a:gd name="T51" fmla="*/ 631536090 h 142"/>
              <a:gd name="T52" fmla="*/ 760479918 w 225"/>
              <a:gd name="T53" fmla="*/ 919835741 h 142"/>
              <a:gd name="T54" fmla="*/ 1175287077 w 225"/>
              <a:gd name="T55" fmla="*/ 830586501 h 142"/>
              <a:gd name="T56" fmla="*/ 1251353281 w 225"/>
              <a:gd name="T57" fmla="*/ 720749411 h 142"/>
              <a:gd name="T58" fmla="*/ 1292833997 w 225"/>
              <a:gd name="T59" fmla="*/ 748199561 h 142"/>
              <a:gd name="T60" fmla="*/ 1327383099 w 225"/>
              <a:gd name="T61" fmla="*/ 830586501 h 142"/>
              <a:gd name="T62" fmla="*/ 1251353281 w 225"/>
              <a:gd name="T63" fmla="*/ 858036651 h 142"/>
              <a:gd name="T64" fmla="*/ 1292833997 w 225"/>
              <a:gd name="T65" fmla="*/ 919835741 h 142"/>
              <a:gd name="T66" fmla="*/ 1368863814 w 225"/>
              <a:gd name="T67" fmla="*/ 947286081 h 142"/>
              <a:gd name="T68" fmla="*/ 1520959836 w 225"/>
              <a:gd name="T69" fmla="*/ 919835741 h 142"/>
              <a:gd name="T70" fmla="*/ 1520959836 w 225"/>
              <a:gd name="T71" fmla="*/ 830586501 h 142"/>
              <a:gd name="T72" fmla="*/ 1479479120 w 225"/>
              <a:gd name="T73" fmla="*/ 803136161 h 142"/>
              <a:gd name="T74" fmla="*/ 1444930018 w 225"/>
              <a:gd name="T75" fmla="*/ 720749411 h 142"/>
              <a:gd name="T76" fmla="*/ 1403449302 w 225"/>
              <a:gd name="T77" fmla="*/ 631536090 h 142"/>
              <a:gd name="T78" fmla="*/ 1444930018 w 225"/>
              <a:gd name="T79" fmla="*/ 604049641 h 142"/>
              <a:gd name="T80" fmla="*/ 1292833997 w 225"/>
              <a:gd name="T81" fmla="*/ 487350061 h 142"/>
              <a:gd name="T82" fmla="*/ 1216767983 w 225"/>
              <a:gd name="T83" fmla="*/ 459899911 h 142"/>
              <a:gd name="T84" fmla="*/ 1251353281 w 225"/>
              <a:gd name="T85" fmla="*/ 404999420 h 142"/>
              <a:gd name="T86" fmla="*/ 1251353281 w 225"/>
              <a:gd name="T87" fmla="*/ 377549080 h 142"/>
              <a:gd name="T88" fmla="*/ 1327383099 w 225"/>
              <a:gd name="T89" fmla="*/ 315749991 h 142"/>
              <a:gd name="T90" fmla="*/ 1292833997 w 225"/>
              <a:gd name="T91" fmla="*/ 233399350 h 142"/>
              <a:gd name="T92" fmla="*/ 1251353281 w 225"/>
              <a:gd name="T93" fmla="*/ 116699580 h 142"/>
              <a:gd name="T94" fmla="*/ 1175287077 w 225"/>
              <a:gd name="T95" fmla="*/ 89249430 h 142"/>
              <a:gd name="T96" fmla="*/ 1175287077 w 225"/>
              <a:gd name="T97" fmla="*/ 34312830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5" h="142">
                <a:moveTo>
                  <a:pt x="170" y="5"/>
                </a:moveTo>
                <a:cubicBezTo>
                  <a:pt x="165" y="0"/>
                  <a:pt x="148" y="9"/>
                  <a:pt x="148" y="9"/>
                </a:cubicBezTo>
                <a:cubicBezTo>
                  <a:pt x="148" y="9"/>
                  <a:pt x="126" y="0"/>
                  <a:pt x="126" y="0"/>
                </a:cubicBezTo>
                <a:cubicBezTo>
                  <a:pt x="121" y="0"/>
                  <a:pt x="121" y="5"/>
                  <a:pt x="121" y="5"/>
                </a:cubicBezTo>
                <a:cubicBezTo>
                  <a:pt x="121" y="5"/>
                  <a:pt x="104" y="9"/>
                  <a:pt x="93" y="17"/>
                </a:cubicBezTo>
                <a:cubicBezTo>
                  <a:pt x="88" y="21"/>
                  <a:pt x="82" y="30"/>
                  <a:pt x="88" y="30"/>
                </a:cubicBezTo>
                <a:cubicBezTo>
                  <a:pt x="88" y="30"/>
                  <a:pt x="88" y="30"/>
                  <a:pt x="88" y="30"/>
                </a:cubicBezTo>
                <a:cubicBezTo>
                  <a:pt x="88" y="34"/>
                  <a:pt x="88" y="34"/>
                  <a:pt x="88" y="34"/>
                </a:cubicBezTo>
                <a:cubicBezTo>
                  <a:pt x="88" y="34"/>
                  <a:pt x="88" y="34"/>
                  <a:pt x="82" y="38"/>
                </a:cubicBezTo>
                <a:cubicBezTo>
                  <a:pt x="77" y="42"/>
                  <a:pt x="77" y="46"/>
                  <a:pt x="77" y="46"/>
                </a:cubicBezTo>
                <a:cubicBezTo>
                  <a:pt x="71" y="50"/>
                  <a:pt x="71" y="50"/>
                  <a:pt x="71" y="50"/>
                </a:cubicBezTo>
                <a:cubicBezTo>
                  <a:pt x="50" y="34"/>
                  <a:pt x="50" y="34"/>
                  <a:pt x="50" y="34"/>
                </a:cubicBezTo>
                <a:cubicBezTo>
                  <a:pt x="50" y="34"/>
                  <a:pt x="50" y="25"/>
                  <a:pt x="44" y="17"/>
                </a:cubicBezTo>
                <a:cubicBezTo>
                  <a:pt x="33" y="13"/>
                  <a:pt x="28" y="17"/>
                  <a:pt x="28" y="17"/>
                </a:cubicBezTo>
                <a:cubicBezTo>
                  <a:pt x="28" y="17"/>
                  <a:pt x="17" y="5"/>
                  <a:pt x="6" y="9"/>
                </a:cubicBezTo>
                <a:cubicBezTo>
                  <a:pt x="0" y="13"/>
                  <a:pt x="6" y="21"/>
                  <a:pt x="6" y="21"/>
                </a:cubicBezTo>
                <a:cubicBezTo>
                  <a:pt x="6" y="21"/>
                  <a:pt x="0" y="21"/>
                  <a:pt x="0" y="25"/>
                </a:cubicBezTo>
                <a:cubicBezTo>
                  <a:pt x="0" y="30"/>
                  <a:pt x="0" y="30"/>
                  <a:pt x="0" y="30"/>
                </a:cubicBezTo>
                <a:cubicBezTo>
                  <a:pt x="0" y="30"/>
                  <a:pt x="0" y="34"/>
                  <a:pt x="6" y="38"/>
                </a:cubicBezTo>
                <a:cubicBezTo>
                  <a:pt x="6" y="42"/>
                  <a:pt x="11" y="42"/>
                  <a:pt x="11" y="42"/>
                </a:cubicBezTo>
                <a:cubicBezTo>
                  <a:pt x="11" y="42"/>
                  <a:pt x="11" y="46"/>
                  <a:pt x="17" y="46"/>
                </a:cubicBezTo>
                <a:cubicBezTo>
                  <a:pt x="28" y="50"/>
                  <a:pt x="33" y="46"/>
                  <a:pt x="33" y="46"/>
                </a:cubicBezTo>
                <a:cubicBezTo>
                  <a:pt x="33" y="46"/>
                  <a:pt x="44" y="55"/>
                  <a:pt x="50" y="59"/>
                </a:cubicBezTo>
                <a:cubicBezTo>
                  <a:pt x="50" y="63"/>
                  <a:pt x="61" y="67"/>
                  <a:pt x="61" y="67"/>
                </a:cubicBezTo>
                <a:cubicBezTo>
                  <a:pt x="61" y="67"/>
                  <a:pt x="50" y="71"/>
                  <a:pt x="55" y="75"/>
                </a:cubicBezTo>
                <a:cubicBezTo>
                  <a:pt x="61" y="75"/>
                  <a:pt x="93" y="92"/>
                  <a:pt x="93" y="92"/>
                </a:cubicBezTo>
                <a:cubicBezTo>
                  <a:pt x="93" y="92"/>
                  <a:pt x="104" y="130"/>
                  <a:pt x="110" y="134"/>
                </a:cubicBezTo>
                <a:cubicBezTo>
                  <a:pt x="115" y="134"/>
                  <a:pt x="165" y="125"/>
                  <a:pt x="170" y="121"/>
                </a:cubicBezTo>
                <a:cubicBezTo>
                  <a:pt x="176" y="121"/>
                  <a:pt x="181" y="105"/>
                  <a:pt x="181" y="105"/>
                </a:cubicBezTo>
                <a:cubicBezTo>
                  <a:pt x="181" y="105"/>
                  <a:pt x="187" y="105"/>
                  <a:pt x="187" y="109"/>
                </a:cubicBezTo>
                <a:cubicBezTo>
                  <a:pt x="192" y="117"/>
                  <a:pt x="192" y="121"/>
                  <a:pt x="192" y="121"/>
                </a:cubicBezTo>
                <a:cubicBezTo>
                  <a:pt x="192" y="121"/>
                  <a:pt x="181" y="121"/>
                  <a:pt x="181" y="125"/>
                </a:cubicBezTo>
                <a:cubicBezTo>
                  <a:pt x="181" y="130"/>
                  <a:pt x="181" y="134"/>
                  <a:pt x="187" y="134"/>
                </a:cubicBezTo>
                <a:cubicBezTo>
                  <a:pt x="192" y="134"/>
                  <a:pt x="192" y="138"/>
                  <a:pt x="198" y="138"/>
                </a:cubicBezTo>
                <a:cubicBezTo>
                  <a:pt x="203" y="142"/>
                  <a:pt x="220" y="142"/>
                  <a:pt x="220" y="134"/>
                </a:cubicBezTo>
                <a:cubicBezTo>
                  <a:pt x="225" y="125"/>
                  <a:pt x="225" y="125"/>
                  <a:pt x="220" y="121"/>
                </a:cubicBezTo>
                <a:cubicBezTo>
                  <a:pt x="214" y="117"/>
                  <a:pt x="214" y="117"/>
                  <a:pt x="214" y="117"/>
                </a:cubicBezTo>
                <a:cubicBezTo>
                  <a:pt x="214" y="117"/>
                  <a:pt x="214" y="113"/>
                  <a:pt x="209" y="105"/>
                </a:cubicBezTo>
                <a:cubicBezTo>
                  <a:pt x="203" y="96"/>
                  <a:pt x="203" y="92"/>
                  <a:pt x="203" y="92"/>
                </a:cubicBezTo>
                <a:cubicBezTo>
                  <a:pt x="203" y="92"/>
                  <a:pt x="203" y="92"/>
                  <a:pt x="209" y="88"/>
                </a:cubicBezTo>
                <a:cubicBezTo>
                  <a:pt x="209" y="88"/>
                  <a:pt x="198" y="75"/>
                  <a:pt x="187" y="71"/>
                </a:cubicBezTo>
                <a:cubicBezTo>
                  <a:pt x="181" y="67"/>
                  <a:pt x="176" y="67"/>
                  <a:pt x="176" y="67"/>
                </a:cubicBezTo>
                <a:cubicBezTo>
                  <a:pt x="176" y="67"/>
                  <a:pt x="181" y="63"/>
                  <a:pt x="181" y="59"/>
                </a:cubicBezTo>
                <a:cubicBezTo>
                  <a:pt x="181" y="59"/>
                  <a:pt x="181" y="55"/>
                  <a:pt x="181" y="55"/>
                </a:cubicBezTo>
                <a:cubicBezTo>
                  <a:pt x="181" y="55"/>
                  <a:pt x="192" y="55"/>
                  <a:pt x="192" y="46"/>
                </a:cubicBezTo>
                <a:cubicBezTo>
                  <a:pt x="192" y="38"/>
                  <a:pt x="187" y="34"/>
                  <a:pt x="187" y="34"/>
                </a:cubicBezTo>
                <a:cubicBezTo>
                  <a:pt x="187" y="34"/>
                  <a:pt x="181" y="17"/>
                  <a:pt x="181" y="17"/>
                </a:cubicBezTo>
                <a:cubicBezTo>
                  <a:pt x="181" y="13"/>
                  <a:pt x="170" y="13"/>
                  <a:pt x="170" y="13"/>
                </a:cubicBezTo>
                <a:cubicBezTo>
                  <a:pt x="170" y="13"/>
                  <a:pt x="170" y="9"/>
                  <a:pt x="17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70" name="Freeform 412">
            <a:extLst>
              <a:ext uri="{FF2B5EF4-FFF2-40B4-BE49-F238E27FC236}">
                <a16:creationId xmlns:a16="http://schemas.microsoft.com/office/drawing/2014/main" xmlns="" id="{D439FD36-FAF8-428D-AF9E-EDD6D46E4255}"/>
              </a:ext>
            </a:extLst>
          </p:cNvPr>
          <p:cNvSpPr>
            <a:spLocks/>
          </p:cNvSpPr>
          <p:nvPr/>
        </p:nvSpPr>
        <p:spPr bwMode="auto">
          <a:xfrm>
            <a:off x="3979863" y="3641799"/>
            <a:ext cx="3175" cy="1588"/>
          </a:xfrm>
          <a:custGeom>
            <a:avLst/>
            <a:gdLst>
              <a:gd name="T0" fmla="*/ 110747362 w 17"/>
              <a:gd name="T1" fmla="*/ 62570773 h 8"/>
              <a:gd name="T2" fmla="*/ 110747362 w 17"/>
              <a:gd name="T3" fmla="*/ 62570773 h 8"/>
              <a:gd name="T4" fmla="*/ 58634966 w 17"/>
              <a:gd name="T5" fmla="*/ 31285387 h 8"/>
              <a:gd name="T6" fmla="*/ 0 w 17"/>
              <a:gd name="T7" fmla="*/ 0 h 8"/>
              <a:gd name="T8" fmla="*/ 110747362 w 17"/>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8"/>
                </a:moveTo>
                <a:cubicBezTo>
                  <a:pt x="17" y="8"/>
                  <a:pt x="17" y="8"/>
                  <a:pt x="17" y="8"/>
                </a:cubicBezTo>
                <a:cubicBezTo>
                  <a:pt x="9" y="8"/>
                  <a:pt x="9" y="8"/>
                  <a:pt x="9" y="4"/>
                </a:cubicBezTo>
                <a:cubicBezTo>
                  <a:pt x="0" y="0"/>
                  <a:pt x="0" y="0"/>
                  <a:pt x="0" y="0"/>
                </a:cubicBezTo>
                <a:cubicBezTo>
                  <a:pt x="9" y="4"/>
                  <a:pt x="17" y="4"/>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71" name="Freeform 413">
            <a:extLst>
              <a:ext uri="{FF2B5EF4-FFF2-40B4-BE49-F238E27FC236}">
                <a16:creationId xmlns:a16="http://schemas.microsoft.com/office/drawing/2014/main" xmlns="" id="{FE8E6DEF-520C-4A89-811E-7087B39E8D51}"/>
              </a:ext>
            </a:extLst>
          </p:cNvPr>
          <p:cNvSpPr>
            <a:spLocks/>
          </p:cNvSpPr>
          <p:nvPr/>
        </p:nvSpPr>
        <p:spPr bwMode="auto">
          <a:xfrm>
            <a:off x="3995738" y="3644974"/>
            <a:ext cx="17462" cy="9525"/>
          </a:xfrm>
          <a:custGeom>
            <a:avLst/>
            <a:gdLst>
              <a:gd name="T0" fmla="*/ 325026155 w 91"/>
              <a:gd name="T1" fmla="*/ 0 h 50"/>
              <a:gd name="T2" fmla="*/ 325026155 w 91"/>
              <a:gd name="T3" fmla="*/ 34584704 h 50"/>
              <a:gd name="T4" fmla="*/ 282644154 w 91"/>
              <a:gd name="T5" fmla="*/ 62237874 h 50"/>
              <a:gd name="T6" fmla="*/ 325026155 w 91"/>
              <a:gd name="T7" fmla="*/ 62237874 h 50"/>
              <a:gd name="T8" fmla="*/ 360338348 w 91"/>
              <a:gd name="T9" fmla="*/ 34584704 h 50"/>
              <a:gd name="T10" fmla="*/ 402757000 w 91"/>
              <a:gd name="T11" fmla="*/ 62237874 h 50"/>
              <a:gd name="T12" fmla="*/ 402757000 w 91"/>
              <a:gd name="T13" fmla="*/ 89891045 h 50"/>
              <a:gd name="T14" fmla="*/ 445139001 w 91"/>
              <a:gd name="T15" fmla="*/ 62237874 h 50"/>
              <a:gd name="T16" fmla="*/ 445139001 w 91"/>
              <a:gd name="T17" fmla="*/ 34584704 h 50"/>
              <a:gd name="T18" fmla="*/ 522869847 w 91"/>
              <a:gd name="T19" fmla="*/ 117544215 h 50"/>
              <a:gd name="T20" fmla="*/ 565251656 w 91"/>
              <a:gd name="T21" fmla="*/ 117544215 h 50"/>
              <a:gd name="T22" fmla="*/ 642982502 w 91"/>
              <a:gd name="T23" fmla="*/ 89891045 h 50"/>
              <a:gd name="T24" fmla="*/ 642982502 w 91"/>
              <a:gd name="T25" fmla="*/ 145197386 h 50"/>
              <a:gd name="T26" fmla="*/ 607670308 w 91"/>
              <a:gd name="T27" fmla="*/ 172850556 h 50"/>
              <a:gd name="T28" fmla="*/ 565251656 w 91"/>
              <a:gd name="T29" fmla="*/ 235052045 h 50"/>
              <a:gd name="T30" fmla="*/ 325026155 w 91"/>
              <a:gd name="T31" fmla="*/ 345664727 h 50"/>
              <a:gd name="T32" fmla="*/ 42382001 w 91"/>
              <a:gd name="T33" fmla="*/ 262705215 h 50"/>
              <a:gd name="T34" fmla="*/ 42382001 w 91"/>
              <a:gd name="T35" fmla="*/ 34584704 h 50"/>
              <a:gd name="T36" fmla="*/ 77730846 w 91"/>
              <a:gd name="T37" fmla="*/ 34584704 h 50"/>
              <a:gd name="T38" fmla="*/ 42382001 w 91"/>
              <a:gd name="T39" fmla="*/ 62237874 h 50"/>
              <a:gd name="T40" fmla="*/ 77730846 w 91"/>
              <a:gd name="T41" fmla="*/ 62237874 h 50"/>
              <a:gd name="T42" fmla="*/ 120112847 w 91"/>
              <a:gd name="T43" fmla="*/ 34584704 h 50"/>
              <a:gd name="T44" fmla="*/ 197843692 w 91"/>
              <a:gd name="T45" fmla="*/ 62237874 h 50"/>
              <a:gd name="T46" fmla="*/ 197843692 w 91"/>
              <a:gd name="T47" fmla="*/ 34584704 h 50"/>
              <a:gd name="T48" fmla="*/ 282644154 w 91"/>
              <a:gd name="T49" fmla="*/ 0 h 50"/>
              <a:gd name="T50" fmla="*/ 325026155 w 91"/>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1" h="50">
                <a:moveTo>
                  <a:pt x="46" y="0"/>
                </a:moveTo>
                <a:cubicBezTo>
                  <a:pt x="46" y="5"/>
                  <a:pt x="46" y="5"/>
                  <a:pt x="46" y="5"/>
                </a:cubicBezTo>
                <a:cubicBezTo>
                  <a:pt x="40" y="5"/>
                  <a:pt x="40" y="5"/>
                  <a:pt x="40" y="9"/>
                </a:cubicBezTo>
                <a:cubicBezTo>
                  <a:pt x="46" y="9"/>
                  <a:pt x="46" y="9"/>
                  <a:pt x="46" y="9"/>
                </a:cubicBezTo>
                <a:cubicBezTo>
                  <a:pt x="46" y="9"/>
                  <a:pt x="46" y="5"/>
                  <a:pt x="51" y="5"/>
                </a:cubicBezTo>
                <a:cubicBezTo>
                  <a:pt x="51" y="5"/>
                  <a:pt x="51" y="5"/>
                  <a:pt x="57" y="9"/>
                </a:cubicBezTo>
                <a:cubicBezTo>
                  <a:pt x="57" y="13"/>
                  <a:pt x="57" y="13"/>
                  <a:pt x="57" y="13"/>
                </a:cubicBezTo>
                <a:cubicBezTo>
                  <a:pt x="63" y="9"/>
                  <a:pt x="63" y="9"/>
                  <a:pt x="63" y="9"/>
                </a:cubicBezTo>
                <a:cubicBezTo>
                  <a:pt x="63" y="9"/>
                  <a:pt x="57" y="5"/>
                  <a:pt x="63" y="5"/>
                </a:cubicBezTo>
                <a:cubicBezTo>
                  <a:pt x="69" y="5"/>
                  <a:pt x="69" y="13"/>
                  <a:pt x="74" y="17"/>
                </a:cubicBezTo>
                <a:cubicBezTo>
                  <a:pt x="74" y="17"/>
                  <a:pt x="74" y="17"/>
                  <a:pt x="80" y="17"/>
                </a:cubicBezTo>
                <a:cubicBezTo>
                  <a:pt x="80" y="17"/>
                  <a:pt x="86" y="9"/>
                  <a:pt x="91" y="13"/>
                </a:cubicBezTo>
                <a:cubicBezTo>
                  <a:pt x="91" y="13"/>
                  <a:pt x="91" y="17"/>
                  <a:pt x="91" y="21"/>
                </a:cubicBezTo>
                <a:cubicBezTo>
                  <a:pt x="91" y="21"/>
                  <a:pt x="91" y="25"/>
                  <a:pt x="86" y="25"/>
                </a:cubicBezTo>
                <a:cubicBezTo>
                  <a:pt x="80" y="25"/>
                  <a:pt x="80" y="30"/>
                  <a:pt x="80" y="34"/>
                </a:cubicBezTo>
                <a:cubicBezTo>
                  <a:pt x="74" y="46"/>
                  <a:pt x="57" y="50"/>
                  <a:pt x="46" y="50"/>
                </a:cubicBezTo>
                <a:cubicBezTo>
                  <a:pt x="28" y="50"/>
                  <a:pt x="11" y="46"/>
                  <a:pt x="6" y="38"/>
                </a:cubicBezTo>
                <a:cubicBezTo>
                  <a:pt x="0" y="25"/>
                  <a:pt x="0" y="13"/>
                  <a:pt x="6" y="5"/>
                </a:cubicBezTo>
                <a:cubicBezTo>
                  <a:pt x="11" y="5"/>
                  <a:pt x="11" y="5"/>
                  <a:pt x="11" y="5"/>
                </a:cubicBezTo>
                <a:cubicBezTo>
                  <a:pt x="11" y="5"/>
                  <a:pt x="6" y="9"/>
                  <a:pt x="6" y="9"/>
                </a:cubicBezTo>
                <a:cubicBezTo>
                  <a:pt x="11" y="9"/>
                  <a:pt x="11" y="9"/>
                  <a:pt x="11" y="9"/>
                </a:cubicBezTo>
                <a:cubicBezTo>
                  <a:pt x="17" y="9"/>
                  <a:pt x="11" y="5"/>
                  <a:pt x="17" y="5"/>
                </a:cubicBezTo>
                <a:cubicBezTo>
                  <a:pt x="23" y="5"/>
                  <a:pt x="23" y="13"/>
                  <a:pt x="28" y="9"/>
                </a:cubicBezTo>
                <a:cubicBezTo>
                  <a:pt x="28" y="5"/>
                  <a:pt x="28" y="5"/>
                  <a:pt x="28" y="5"/>
                </a:cubicBezTo>
                <a:cubicBezTo>
                  <a:pt x="34" y="5"/>
                  <a:pt x="40" y="0"/>
                  <a:pt x="40" y="0"/>
                </a:cubicBezTo>
                <a:lnTo>
                  <a:pt x="46"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3572" name="Freeform 414">
            <a:extLst>
              <a:ext uri="{FF2B5EF4-FFF2-40B4-BE49-F238E27FC236}">
                <a16:creationId xmlns:a16="http://schemas.microsoft.com/office/drawing/2014/main" xmlns="" id="{43FBEB1E-F17E-4AB4-A9B1-D16A00DB6AED}"/>
              </a:ext>
            </a:extLst>
          </p:cNvPr>
          <p:cNvSpPr>
            <a:spLocks/>
          </p:cNvSpPr>
          <p:nvPr/>
        </p:nvSpPr>
        <p:spPr bwMode="auto">
          <a:xfrm>
            <a:off x="3983038" y="3643387"/>
            <a:ext cx="7937" cy="7937"/>
          </a:xfrm>
          <a:custGeom>
            <a:avLst/>
            <a:gdLst>
              <a:gd name="T0" fmla="*/ 107993090 w 42"/>
              <a:gd name="T1" fmla="*/ 26998272 h 42"/>
              <a:gd name="T2" fmla="*/ 107993090 w 42"/>
              <a:gd name="T3" fmla="*/ 114742752 h 42"/>
              <a:gd name="T4" fmla="*/ 283446144 w 42"/>
              <a:gd name="T5" fmla="*/ 256447872 h 42"/>
              <a:gd name="T6" fmla="*/ 283446144 w 42"/>
              <a:gd name="T7" fmla="*/ 283446144 h 42"/>
              <a:gd name="T8" fmla="*/ 74245344 w 42"/>
              <a:gd name="T9" fmla="*/ 141741025 h 42"/>
              <a:gd name="T10" fmla="*/ 0 w 42"/>
              <a:gd name="T11" fmla="*/ 141741025 h 42"/>
              <a:gd name="T12" fmla="*/ 33747935 w 42"/>
              <a:gd name="T13" fmla="*/ 87744480 h 42"/>
              <a:gd name="T14" fmla="*/ 74245344 w 42"/>
              <a:gd name="T15" fmla="*/ 53996545 h 42"/>
              <a:gd name="T16" fmla="*/ 74245344 w 42"/>
              <a:gd name="T17" fmla="*/ 53996545 h 42"/>
              <a:gd name="T18" fmla="*/ 33747935 w 42"/>
              <a:gd name="T19" fmla="*/ 53996545 h 42"/>
              <a:gd name="T20" fmla="*/ 33747935 w 42"/>
              <a:gd name="T21" fmla="*/ 26998272 h 42"/>
              <a:gd name="T22" fmla="*/ 74245344 w 42"/>
              <a:gd name="T23" fmla="*/ 0 h 42"/>
              <a:gd name="T24" fmla="*/ 107993090 w 42"/>
              <a:gd name="T25" fmla="*/ 2699827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42">
                <a:moveTo>
                  <a:pt x="16" y="4"/>
                </a:moveTo>
                <a:cubicBezTo>
                  <a:pt x="16" y="8"/>
                  <a:pt x="16" y="13"/>
                  <a:pt x="16" y="17"/>
                </a:cubicBezTo>
                <a:cubicBezTo>
                  <a:pt x="21" y="17"/>
                  <a:pt x="37" y="33"/>
                  <a:pt x="42" y="38"/>
                </a:cubicBezTo>
                <a:cubicBezTo>
                  <a:pt x="42" y="38"/>
                  <a:pt x="42" y="42"/>
                  <a:pt x="42" y="42"/>
                </a:cubicBezTo>
                <a:cubicBezTo>
                  <a:pt x="11" y="21"/>
                  <a:pt x="11" y="21"/>
                  <a:pt x="11" y="21"/>
                </a:cubicBezTo>
                <a:cubicBezTo>
                  <a:pt x="5" y="17"/>
                  <a:pt x="0" y="21"/>
                  <a:pt x="0" y="21"/>
                </a:cubicBezTo>
                <a:cubicBezTo>
                  <a:pt x="0" y="17"/>
                  <a:pt x="5" y="17"/>
                  <a:pt x="5" y="13"/>
                </a:cubicBezTo>
                <a:cubicBezTo>
                  <a:pt x="11" y="13"/>
                  <a:pt x="11" y="13"/>
                  <a:pt x="11" y="8"/>
                </a:cubicBezTo>
                <a:cubicBezTo>
                  <a:pt x="11" y="8"/>
                  <a:pt x="11" y="8"/>
                  <a:pt x="11" y="8"/>
                </a:cubicBezTo>
                <a:cubicBezTo>
                  <a:pt x="5" y="8"/>
                  <a:pt x="5" y="8"/>
                  <a:pt x="5" y="8"/>
                </a:cubicBezTo>
                <a:cubicBezTo>
                  <a:pt x="5" y="8"/>
                  <a:pt x="5" y="4"/>
                  <a:pt x="5" y="4"/>
                </a:cubicBezTo>
                <a:cubicBezTo>
                  <a:pt x="11" y="0"/>
                  <a:pt x="11" y="0"/>
                  <a:pt x="11" y="0"/>
                </a:cubicBezTo>
                <a:cubicBezTo>
                  <a:pt x="11" y="0"/>
                  <a:pt x="16" y="0"/>
                  <a:pt x="16"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73" name="Freeform 415">
            <a:extLst>
              <a:ext uri="{FF2B5EF4-FFF2-40B4-BE49-F238E27FC236}">
                <a16:creationId xmlns:a16="http://schemas.microsoft.com/office/drawing/2014/main" xmlns="" id="{3D684835-99E0-4E0B-8369-62B851FBE688}"/>
              </a:ext>
            </a:extLst>
          </p:cNvPr>
          <p:cNvSpPr>
            <a:spLocks/>
          </p:cNvSpPr>
          <p:nvPr/>
        </p:nvSpPr>
        <p:spPr bwMode="auto">
          <a:xfrm>
            <a:off x="3979863" y="3643387"/>
            <a:ext cx="3175" cy="1587"/>
          </a:xfrm>
          <a:custGeom>
            <a:avLst/>
            <a:gdLst>
              <a:gd name="T0" fmla="*/ 110747362 w 17"/>
              <a:gd name="T1" fmla="*/ 62452616 h 8"/>
              <a:gd name="T2" fmla="*/ 0 w 17"/>
              <a:gd name="T3" fmla="*/ 62452616 h 8"/>
              <a:gd name="T4" fmla="*/ 0 w 17"/>
              <a:gd name="T5" fmla="*/ 31246046 h 8"/>
              <a:gd name="T6" fmla="*/ 110747362 w 17"/>
              <a:gd name="T7" fmla="*/ 6245261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17" y="8"/>
                </a:moveTo>
                <a:cubicBezTo>
                  <a:pt x="9" y="8"/>
                  <a:pt x="0" y="8"/>
                  <a:pt x="0" y="8"/>
                </a:cubicBezTo>
                <a:cubicBezTo>
                  <a:pt x="0" y="4"/>
                  <a:pt x="0" y="4"/>
                  <a:pt x="0" y="4"/>
                </a:cubicBezTo>
                <a:cubicBezTo>
                  <a:pt x="9" y="0"/>
                  <a:pt x="9" y="4"/>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74" name="Freeform 416">
            <a:extLst>
              <a:ext uri="{FF2B5EF4-FFF2-40B4-BE49-F238E27FC236}">
                <a16:creationId xmlns:a16="http://schemas.microsoft.com/office/drawing/2014/main" xmlns="" id="{8900966D-233D-4830-91FB-3C31C4943EEC}"/>
              </a:ext>
            </a:extLst>
          </p:cNvPr>
          <p:cNvSpPr>
            <a:spLocks/>
          </p:cNvSpPr>
          <p:nvPr/>
        </p:nvSpPr>
        <p:spPr bwMode="auto">
          <a:xfrm>
            <a:off x="3994150" y="3646562"/>
            <a:ext cx="1588" cy="3175"/>
          </a:xfrm>
          <a:custGeom>
            <a:avLst/>
            <a:gdLst>
              <a:gd name="T0" fmla="*/ 49438675 w 9"/>
              <a:gd name="T1" fmla="*/ 125023364 h 16"/>
              <a:gd name="T2" fmla="*/ 0 w 9"/>
              <a:gd name="T3" fmla="*/ 85960942 h 16"/>
              <a:gd name="T4" fmla="*/ 49438675 w 9"/>
              <a:gd name="T5" fmla="*/ 39062422 h 16"/>
              <a:gd name="T6" fmla="*/ 49438675 w 9"/>
              <a:gd name="T7" fmla="*/ 0 h 16"/>
              <a:gd name="T8" fmla="*/ 49438675 w 9"/>
              <a:gd name="T9" fmla="*/ 0 h 16"/>
              <a:gd name="T10" fmla="*/ 49438675 w 9"/>
              <a:gd name="T11" fmla="*/ 125023364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6">
                <a:moveTo>
                  <a:pt x="9" y="16"/>
                </a:moveTo>
                <a:cubicBezTo>
                  <a:pt x="9" y="16"/>
                  <a:pt x="9" y="11"/>
                  <a:pt x="0" y="11"/>
                </a:cubicBezTo>
                <a:cubicBezTo>
                  <a:pt x="0" y="11"/>
                  <a:pt x="0" y="5"/>
                  <a:pt x="9" y="5"/>
                </a:cubicBezTo>
                <a:cubicBezTo>
                  <a:pt x="9" y="0"/>
                  <a:pt x="9" y="0"/>
                  <a:pt x="9" y="0"/>
                </a:cubicBezTo>
                <a:cubicBezTo>
                  <a:pt x="9" y="0"/>
                  <a:pt x="9" y="0"/>
                  <a:pt x="9" y="0"/>
                </a:cubicBezTo>
                <a:lnTo>
                  <a:pt x="9" y="16"/>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3575" name="Freeform 417">
            <a:extLst>
              <a:ext uri="{FF2B5EF4-FFF2-40B4-BE49-F238E27FC236}">
                <a16:creationId xmlns:a16="http://schemas.microsoft.com/office/drawing/2014/main" xmlns="" id="{5A247EC4-12BB-434F-8ED2-6D450E27992D}"/>
              </a:ext>
            </a:extLst>
          </p:cNvPr>
          <p:cNvSpPr>
            <a:spLocks/>
          </p:cNvSpPr>
          <p:nvPr/>
        </p:nvSpPr>
        <p:spPr bwMode="auto">
          <a:xfrm>
            <a:off x="4013200" y="3657674"/>
            <a:ext cx="6350" cy="7938"/>
          </a:xfrm>
          <a:custGeom>
            <a:avLst/>
            <a:gdLst>
              <a:gd name="T0" fmla="*/ 110747362 w 34"/>
              <a:gd name="T1" fmla="*/ 27005076 h 42"/>
              <a:gd name="T2" fmla="*/ 149848981 w 34"/>
              <a:gd name="T3" fmla="*/ 182284263 h 42"/>
              <a:gd name="T4" fmla="*/ 221494724 w 34"/>
              <a:gd name="T5" fmla="*/ 202538070 h 42"/>
              <a:gd name="T6" fmla="*/ 182393104 w 34"/>
              <a:gd name="T7" fmla="*/ 256548222 h 42"/>
              <a:gd name="T8" fmla="*/ 149848981 w 34"/>
              <a:gd name="T9" fmla="*/ 256548222 h 42"/>
              <a:gd name="T10" fmla="*/ 110747362 w 34"/>
              <a:gd name="T11" fmla="*/ 256548222 h 42"/>
              <a:gd name="T12" fmla="*/ 110747362 w 34"/>
              <a:gd name="T13" fmla="*/ 229543146 h 42"/>
              <a:gd name="T14" fmla="*/ 39101619 w 34"/>
              <a:gd name="T15" fmla="*/ 202538070 h 42"/>
              <a:gd name="T16" fmla="*/ 78168500 w 34"/>
              <a:gd name="T17" fmla="*/ 202538070 h 42"/>
              <a:gd name="T18" fmla="*/ 110747362 w 34"/>
              <a:gd name="T19" fmla="*/ 182284263 h 42"/>
              <a:gd name="T20" fmla="*/ 110747362 w 34"/>
              <a:gd name="T21" fmla="*/ 101269035 h 42"/>
              <a:gd name="T22" fmla="*/ 0 w 34"/>
              <a:gd name="T23" fmla="*/ 27005076 h 42"/>
              <a:gd name="T24" fmla="*/ 110747362 w 34"/>
              <a:gd name="T25" fmla="*/ 2700507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42">
                <a:moveTo>
                  <a:pt x="17" y="4"/>
                </a:moveTo>
                <a:cubicBezTo>
                  <a:pt x="23" y="11"/>
                  <a:pt x="23" y="15"/>
                  <a:pt x="23" y="27"/>
                </a:cubicBezTo>
                <a:cubicBezTo>
                  <a:pt x="28" y="30"/>
                  <a:pt x="34" y="27"/>
                  <a:pt x="34" y="30"/>
                </a:cubicBezTo>
                <a:cubicBezTo>
                  <a:pt x="34" y="34"/>
                  <a:pt x="34" y="34"/>
                  <a:pt x="28" y="38"/>
                </a:cubicBezTo>
                <a:cubicBezTo>
                  <a:pt x="28" y="38"/>
                  <a:pt x="23" y="42"/>
                  <a:pt x="23" y="38"/>
                </a:cubicBezTo>
                <a:cubicBezTo>
                  <a:pt x="23" y="38"/>
                  <a:pt x="17" y="38"/>
                  <a:pt x="17" y="38"/>
                </a:cubicBezTo>
                <a:cubicBezTo>
                  <a:pt x="17" y="34"/>
                  <a:pt x="17" y="34"/>
                  <a:pt x="17" y="34"/>
                </a:cubicBezTo>
                <a:cubicBezTo>
                  <a:pt x="12" y="34"/>
                  <a:pt x="12" y="34"/>
                  <a:pt x="6" y="30"/>
                </a:cubicBezTo>
                <a:cubicBezTo>
                  <a:pt x="12" y="30"/>
                  <a:pt x="12" y="30"/>
                  <a:pt x="12" y="30"/>
                </a:cubicBezTo>
                <a:cubicBezTo>
                  <a:pt x="12" y="30"/>
                  <a:pt x="17" y="30"/>
                  <a:pt x="17" y="27"/>
                </a:cubicBezTo>
                <a:cubicBezTo>
                  <a:pt x="17" y="23"/>
                  <a:pt x="17" y="19"/>
                  <a:pt x="17" y="15"/>
                </a:cubicBezTo>
                <a:cubicBezTo>
                  <a:pt x="12" y="11"/>
                  <a:pt x="6" y="11"/>
                  <a:pt x="0" y="4"/>
                </a:cubicBezTo>
                <a:cubicBezTo>
                  <a:pt x="6" y="4"/>
                  <a:pt x="12" y="0"/>
                  <a:pt x="17"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76" name="Freeform 418">
            <a:extLst>
              <a:ext uri="{FF2B5EF4-FFF2-40B4-BE49-F238E27FC236}">
                <a16:creationId xmlns:a16="http://schemas.microsoft.com/office/drawing/2014/main" xmlns="" id="{A2AC6C4A-B50A-46AF-892F-7CE485BF9EE1}"/>
              </a:ext>
            </a:extLst>
          </p:cNvPr>
          <p:cNvSpPr>
            <a:spLocks/>
          </p:cNvSpPr>
          <p:nvPr/>
        </p:nvSpPr>
        <p:spPr bwMode="auto">
          <a:xfrm>
            <a:off x="3997325" y="3641799"/>
            <a:ext cx="14288" cy="4763"/>
          </a:xfrm>
          <a:custGeom>
            <a:avLst/>
            <a:gdLst>
              <a:gd name="T0" fmla="*/ 331861280 w 75"/>
              <a:gd name="T1" fmla="*/ 27658932 h 25"/>
              <a:gd name="T2" fmla="*/ 407930973 w 75"/>
              <a:gd name="T3" fmla="*/ 0 h 25"/>
              <a:gd name="T4" fmla="*/ 407930973 w 75"/>
              <a:gd name="T5" fmla="*/ 27658932 h 25"/>
              <a:gd name="T6" fmla="*/ 407930973 w 75"/>
              <a:gd name="T7" fmla="*/ 82976985 h 25"/>
              <a:gd name="T8" fmla="*/ 483964279 w 75"/>
              <a:gd name="T9" fmla="*/ 82976985 h 25"/>
              <a:gd name="T10" fmla="*/ 518551336 w 75"/>
              <a:gd name="T11" fmla="*/ 172886802 h 25"/>
              <a:gd name="T12" fmla="*/ 442481643 w 75"/>
              <a:gd name="T13" fmla="*/ 172886802 h 25"/>
              <a:gd name="T14" fmla="*/ 442481643 w 75"/>
              <a:gd name="T15" fmla="*/ 145227871 h 25"/>
              <a:gd name="T16" fmla="*/ 373343916 w 75"/>
              <a:gd name="T17" fmla="*/ 82976985 h 25"/>
              <a:gd name="T18" fmla="*/ 297310610 w 75"/>
              <a:gd name="T19" fmla="*/ 110635917 h 25"/>
              <a:gd name="T20" fmla="*/ 262723553 w 75"/>
              <a:gd name="T21" fmla="*/ 82976985 h 25"/>
              <a:gd name="T22" fmla="*/ 152102999 w 75"/>
              <a:gd name="T23" fmla="*/ 110635917 h 25"/>
              <a:gd name="T24" fmla="*/ 110620363 w 75"/>
              <a:gd name="T25" fmla="*/ 82976985 h 25"/>
              <a:gd name="T26" fmla="*/ 0 w 75"/>
              <a:gd name="T27" fmla="*/ 110635917 h 25"/>
              <a:gd name="T28" fmla="*/ 0 w 75"/>
              <a:gd name="T29" fmla="*/ 110635917 h 25"/>
              <a:gd name="T30" fmla="*/ 152102999 w 75"/>
              <a:gd name="T31" fmla="*/ 27658932 h 25"/>
              <a:gd name="T32" fmla="*/ 221240917 w 75"/>
              <a:gd name="T33" fmla="*/ 27658932 h 25"/>
              <a:gd name="T34" fmla="*/ 221240917 w 75"/>
              <a:gd name="T35" fmla="*/ 0 h 25"/>
              <a:gd name="T36" fmla="*/ 331861280 w 75"/>
              <a:gd name="T37" fmla="*/ 2765893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5" h="25">
                <a:moveTo>
                  <a:pt x="48" y="4"/>
                </a:moveTo>
                <a:cubicBezTo>
                  <a:pt x="48" y="4"/>
                  <a:pt x="54" y="0"/>
                  <a:pt x="59" y="0"/>
                </a:cubicBezTo>
                <a:cubicBezTo>
                  <a:pt x="59" y="4"/>
                  <a:pt x="59" y="4"/>
                  <a:pt x="59" y="4"/>
                </a:cubicBezTo>
                <a:cubicBezTo>
                  <a:pt x="59" y="8"/>
                  <a:pt x="54" y="8"/>
                  <a:pt x="59" y="12"/>
                </a:cubicBezTo>
                <a:cubicBezTo>
                  <a:pt x="59" y="12"/>
                  <a:pt x="64" y="8"/>
                  <a:pt x="70" y="12"/>
                </a:cubicBezTo>
                <a:cubicBezTo>
                  <a:pt x="70" y="16"/>
                  <a:pt x="75" y="21"/>
                  <a:pt x="75" y="25"/>
                </a:cubicBezTo>
                <a:cubicBezTo>
                  <a:pt x="75" y="25"/>
                  <a:pt x="70" y="25"/>
                  <a:pt x="64" y="25"/>
                </a:cubicBezTo>
                <a:cubicBezTo>
                  <a:pt x="64" y="25"/>
                  <a:pt x="64" y="25"/>
                  <a:pt x="64" y="21"/>
                </a:cubicBezTo>
                <a:cubicBezTo>
                  <a:pt x="59" y="16"/>
                  <a:pt x="59" y="16"/>
                  <a:pt x="54" y="12"/>
                </a:cubicBezTo>
                <a:cubicBezTo>
                  <a:pt x="48" y="12"/>
                  <a:pt x="48" y="21"/>
                  <a:pt x="43" y="16"/>
                </a:cubicBezTo>
                <a:cubicBezTo>
                  <a:pt x="43" y="16"/>
                  <a:pt x="38" y="12"/>
                  <a:pt x="38" y="12"/>
                </a:cubicBezTo>
                <a:cubicBezTo>
                  <a:pt x="32" y="12"/>
                  <a:pt x="27" y="16"/>
                  <a:pt x="22" y="16"/>
                </a:cubicBezTo>
                <a:cubicBezTo>
                  <a:pt x="22" y="16"/>
                  <a:pt x="22" y="12"/>
                  <a:pt x="16" y="12"/>
                </a:cubicBezTo>
                <a:cubicBezTo>
                  <a:pt x="11" y="12"/>
                  <a:pt x="5" y="16"/>
                  <a:pt x="0" y="16"/>
                </a:cubicBezTo>
                <a:cubicBezTo>
                  <a:pt x="0" y="16"/>
                  <a:pt x="0" y="16"/>
                  <a:pt x="0" y="16"/>
                </a:cubicBezTo>
                <a:cubicBezTo>
                  <a:pt x="5" y="8"/>
                  <a:pt x="11" y="8"/>
                  <a:pt x="22" y="4"/>
                </a:cubicBezTo>
                <a:cubicBezTo>
                  <a:pt x="22" y="4"/>
                  <a:pt x="32" y="8"/>
                  <a:pt x="32" y="4"/>
                </a:cubicBezTo>
                <a:cubicBezTo>
                  <a:pt x="32" y="0"/>
                  <a:pt x="32" y="0"/>
                  <a:pt x="32" y="0"/>
                </a:cubicBezTo>
                <a:cubicBezTo>
                  <a:pt x="38" y="0"/>
                  <a:pt x="43" y="4"/>
                  <a:pt x="48" y="4"/>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3577" name="Freeform 419">
            <a:extLst>
              <a:ext uri="{FF2B5EF4-FFF2-40B4-BE49-F238E27FC236}">
                <a16:creationId xmlns:a16="http://schemas.microsoft.com/office/drawing/2014/main" xmlns="" id="{EA93E9B6-CC83-4532-8BE4-35EAE0331422}"/>
              </a:ext>
            </a:extLst>
          </p:cNvPr>
          <p:cNvSpPr>
            <a:spLocks/>
          </p:cNvSpPr>
          <p:nvPr/>
        </p:nvSpPr>
        <p:spPr bwMode="auto">
          <a:xfrm>
            <a:off x="3998913" y="3646562"/>
            <a:ext cx="1587" cy="1587"/>
          </a:xfrm>
          <a:custGeom>
            <a:avLst/>
            <a:gdLst>
              <a:gd name="T0" fmla="*/ 49345296 w 9"/>
              <a:gd name="T1" fmla="*/ 39037820 h 8"/>
              <a:gd name="T2" fmla="*/ 27424418 w 9"/>
              <a:gd name="T3" fmla="*/ 62452616 h 8"/>
              <a:gd name="T4" fmla="*/ 0 w 9"/>
              <a:gd name="T5" fmla="*/ 39037820 h 8"/>
              <a:gd name="T6" fmla="*/ 27424418 w 9"/>
              <a:gd name="T7" fmla="*/ 23414796 h 8"/>
              <a:gd name="T8" fmla="*/ 49345296 w 9"/>
              <a:gd name="T9" fmla="*/ 3903782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5"/>
                </a:moveTo>
                <a:cubicBezTo>
                  <a:pt x="9" y="5"/>
                  <a:pt x="9" y="8"/>
                  <a:pt x="5" y="8"/>
                </a:cubicBezTo>
                <a:cubicBezTo>
                  <a:pt x="5" y="8"/>
                  <a:pt x="0" y="8"/>
                  <a:pt x="0" y="5"/>
                </a:cubicBezTo>
                <a:cubicBezTo>
                  <a:pt x="0" y="5"/>
                  <a:pt x="0" y="3"/>
                  <a:pt x="5" y="3"/>
                </a:cubicBezTo>
                <a:cubicBezTo>
                  <a:pt x="5" y="0"/>
                  <a:pt x="9" y="3"/>
                  <a:pt x="9"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78" name="Freeform 420">
            <a:extLst>
              <a:ext uri="{FF2B5EF4-FFF2-40B4-BE49-F238E27FC236}">
                <a16:creationId xmlns:a16="http://schemas.microsoft.com/office/drawing/2014/main" xmlns="" id="{BA3D6890-4100-4E59-BD67-EFA4DC8599BE}"/>
              </a:ext>
            </a:extLst>
          </p:cNvPr>
          <p:cNvSpPr>
            <a:spLocks/>
          </p:cNvSpPr>
          <p:nvPr/>
        </p:nvSpPr>
        <p:spPr bwMode="auto">
          <a:xfrm>
            <a:off x="4005263" y="3646562"/>
            <a:ext cx="1587" cy="1587"/>
          </a:xfrm>
          <a:custGeom>
            <a:avLst/>
            <a:gdLst>
              <a:gd name="T0" fmla="*/ 31246046 w 8"/>
              <a:gd name="T1" fmla="*/ 23414796 h 8"/>
              <a:gd name="T2" fmla="*/ 31246046 w 8"/>
              <a:gd name="T3" fmla="*/ 39037820 h 8"/>
              <a:gd name="T4" fmla="*/ 0 w 8"/>
              <a:gd name="T5" fmla="*/ 62452616 h 8"/>
              <a:gd name="T6" fmla="*/ 0 w 8"/>
              <a:gd name="T7" fmla="*/ 39037820 h 8"/>
              <a:gd name="T8" fmla="*/ 0 w 8"/>
              <a:gd name="T9" fmla="*/ 0 h 8"/>
              <a:gd name="T10" fmla="*/ 31246046 w 8"/>
              <a:gd name="T11" fmla="*/ 2341479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4" y="3"/>
                </a:moveTo>
                <a:cubicBezTo>
                  <a:pt x="4" y="5"/>
                  <a:pt x="8" y="5"/>
                  <a:pt x="4" y="5"/>
                </a:cubicBezTo>
                <a:cubicBezTo>
                  <a:pt x="0" y="8"/>
                  <a:pt x="0" y="8"/>
                  <a:pt x="0" y="8"/>
                </a:cubicBezTo>
                <a:cubicBezTo>
                  <a:pt x="0" y="8"/>
                  <a:pt x="0" y="5"/>
                  <a:pt x="0" y="5"/>
                </a:cubicBezTo>
                <a:cubicBezTo>
                  <a:pt x="0" y="3"/>
                  <a:pt x="0" y="3"/>
                  <a:pt x="0" y="0"/>
                </a:cubicBezTo>
                <a:cubicBezTo>
                  <a:pt x="4" y="3"/>
                  <a:pt x="4" y="3"/>
                  <a:pt x="4"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79" name="Freeform 421">
            <a:extLst>
              <a:ext uri="{FF2B5EF4-FFF2-40B4-BE49-F238E27FC236}">
                <a16:creationId xmlns:a16="http://schemas.microsoft.com/office/drawing/2014/main" xmlns="" id="{387A68F9-7FDB-4555-83E0-F2623F4A5ECB}"/>
              </a:ext>
            </a:extLst>
          </p:cNvPr>
          <p:cNvSpPr>
            <a:spLocks/>
          </p:cNvSpPr>
          <p:nvPr/>
        </p:nvSpPr>
        <p:spPr bwMode="auto">
          <a:xfrm>
            <a:off x="3998913" y="3649737"/>
            <a:ext cx="6350" cy="3175"/>
          </a:xfrm>
          <a:custGeom>
            <a:avLst/>
            <a:gdLst>
              <a:gd name="T0" fmla="*/ 221494724 w 34"/>
              <a:gd name="T1" fmla="*/ 26056104 h 17"/>
              <a:gd name="T2" fmla="*/ 149848981 w 34"/>
              <a:gd name="T3" fmla="*/ 110747362 h 17"/>
              <a:gd name="T4" fmla="*/ 0 w 34"/>
              <a:gd name="T5" fmla="*/ 45589451 h 17"/>
              <a:gd name="T6" fmla="*/ 0 w 34"/>
              <a:gd name="T7" fmla="*/ 26056104 h 17"/>
              <a:gd name="T8" fmla="*/ 0 w 34"/>
              <a:gd name="T9" fmla="*/ 26056104 h 17"/>
              <a:gd name="T10" fmla="*/ 182393104 w 34"/>
              <a:gd name="T11" fmla="*/ 0 h 17"/>
              <a:gd name="T12" fmla="*/ 221494724 w 34"/>
              <a:gd name="T13" fmla="*/ 2605610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7">
                <a:moveTo>
                  <a:pt x="34" y="4"/>
                </a:moveTo>
                <a:cubicBezTo>
                  <a:pt x="28" y="7"/>
                  <a:pt x="28" y="14"/>
                  <a:pt x="23" y="17"/>
                </a:cubicBezTo>
                <a:cubicBezTo>
                  <a:pt x="12" y="17"/>
                  <a:pt x="6" y="10"/>
                  <a:pt x="0" y="7"/>
                </a:cubicBezTo>
                <a:cubicBezTo>
                  <a:pt x="0" y="7"/>
                  <a:pt x="0" y="4"/>
                  <a:pt x="0" y="4"/>
                </a:cubicBezTo>
                <a:cubicBezTo>
                  <a:pt x="0" y="4"/>
                  <a:pt x="0" y="4"/>
                  <a:pt x="0" y="4"/>
                </a:cubicBezTo>
                <a:cubicBezTo>
                  <a:pt x="12" y="4"/>
                  <a:pt x="23" y="4"/>
                  <a:pt x="28" y="0"/>
                </a:cubicBezTo>
                <a:cubicBezTo>
                  <a:pt x="34" y="4"/>
                  <a:pt x="34" y="4"/>
                  <a:pt x="34"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80" name="Freeform 422">
            <a:extLst>
              <a:ext uri="{FF2B5EF4-FFF2-40B4-BE49-F238E27FC236}">
                <a16:creationId xmlns:a16="http://schemas.microsoft.com/office/drawing/2014/main" xmlns="" id="{EEBFF8BF-D2F0-41BB-B617-532C5AD7B98E}"/>
              </a:ext>
            </a:extLst>
          </p:cNvPr>
          <p:cNvSpPr>
            <a:spLocks/>
          </p:cNvSpPr>
          <p:nvPr/>
        </p:nvSpPr>
        <p:spPr bwMode="auto">
          <a:xfrm>
            <a:off x="3990975" y="3649737"/>
            <a:ext cx="25400" cy="14287"/>
          </a:xfrm>
          <a:custGeom>
            <a:avLst/>
            <a:gdLst>
              <a:gd name="T0" fmla="*/ 195017762 w 133"/>
              <a:gd name="T1" fmla="*/ 62197216 h 75"/>
              <a:gd name="T2" fmla="*/ 306477355 w 133"/>
              <a:gd name="T3" fmla="*/ 158976402 h 75"/>
              <a:gd name="T4" fmla="*/ 696549547 w 133"/>
              <a:gd name="T5" fmla="*/ 124430626 h 75"/>
              <a:gd name="T6" fmla="*/ 731380777 w 133"/>
              <a:gd name="T7" fmla="*/ 124430626 h 75"/>
              <a:gd name="T8" fmla="*/ 926398540 w 133"/>
              <a:gd name="T9" fmla="*/ 248861062 h 75"/>
              <a:gd name="T10" fmla="*/ 773141624 w 133"/>
              <a:gd name="T11" fmla="*/ 311058278 h 75"/>
              <a:gd name="T12" fmla="*/ 773141624 w 133"/>
              <a:gd name="T13" fmla="*/ 311058278 h 75"/>
              <a:gd name="T14" fmla="*/ 654752224 w 133"/>
              <a:gd name="T15" fmla="*/ 248861062 h 75"/>
              <a:gd name="T16" fmla="*/ 619921185 w 133"/>
              <a:gd name="T17" fmla="*/ 248861062 h 75"/>
              <a:gd name="T18" fmla="*/ 731380777 w 133"/>
              <a:gd name="T19" fmla="*/ 311058278 h 75"/>
              <a:gd name="T20" fmla="*/ 696549547 w 133"/>
              <a:gd name="T21" fmla="*/ 463139965 h 75"/>
              <a:gd name="T22" fmla="*/ 654752224 w 133"/>
              <a:gd name="T23" fmla="*/ 490791215 h 75"/>
              <a:gd name="T24" fmla="*/ 383105908 w 133"/>
              <a:gd name="T25" fmla="*/ 518442465 h 75"/>
              <a:gd name="T26" fmla="*/ 348274869 w 133"/>
              <a:gd name="T27" fmla="*/ 463139965 h 75"/>
              <a:gd name="T28" fmla="*/ 271646316 w 133"/>
              <a:gd name="T29" fmla="*/ 248861062 h 75"/>
              <a:gd name="T30" fmla="*/ 229848992 w 133"/>
              <a:gd name="T31" fmla="*/ 186627652 h 75"/>
              <a:gd name="T32" fmla="*/ 195017762 w 133"/>
              <a:gd name="T33" fmla="*/ 186627652 h 75"/>
              <a:gd name="T34" fmla="*/ 195017762 w 133"/>
              <a:gd name="T35" fmla="*/ 248861062 h 75"/>
              <a:gd name="T36" fmla="*/ 0 w 133"/>
              <a:gd name="T37" fmla="*/ 124430626 h 75"/>
              <a:gd name="T38" fmla="*/ 34831039 w 133"/>
              <a:gd name="T39" fmla="*/ 62197216 h 75"/>
              <a:gd name="T40" fmla="*/ 111459592 w 133"/>
              <a:gd name="T41" fmla="*/ 0 h 75"/>
              <a:gd name="T42" fmla="*/ 195017762 w 133"/>
              <a:gd name="T43" fmla="*/ 62197216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3" h="75">
                <a:moveTo>
                  <a:pt x="28" y="9"/>
                </a:moveTo>
                <a:cubicBezTo>
                  <a:pt x="28" y="18"/>
                  <a:pt x="39" y="23"/>
                  <a:pt x="44" y="23"/>
                </a:cubicBezTo>
                <a:cubicBezTo>
                  <a:pt x="61" y="31"/>
                  <a:pt x="89" y="31"/>
                  <a:pt x="100" y="18"/>
                </a:cubicBezTo>
                <a:cubicBezTo>
                  <a:pt x="105" y="18"/>
                  <a:pt x="105" y="14"/>
                  <a:pt x="105" y="18"/>
                </a:cubicBezTo>
                <a:cubicBezTo>
                  <a:pt x="116" y="23"/>
                  <a:pt x="122" y="27"/>
                  <a:pt x="133" y="36"/>
                </a:cubicBezTo>
                <a:cubicBezTo>
                  <a:pt x="128" y="40"/>
                  <a:pt x="116" y="40"/>
                  <a:pt x="111" y="45"/>
                </a:cubicBezTo>
                <a:cubicBezTo>
                  <a:pt x="111" y="45"/>
                  <a:pt x="111" y="45"/>
                  <a:pt x="111" y="45"/>
                </a:cubicBezTo>
                <a:cubicBezTo>
                  <a:pt x="94" y="36"/>
                  <a:pt x="94" y="36"/>
                  <a:pt x="94" y="36"/>
                </a:cubicBezTo>
                <a:cubicBezTo>
                  <a:pt x="94" y="31"/>
                  <a:pt x="89" y="36"/>
                  <a:pt x="89" y="36"/>
                </a:cubicBezTo>
                <a:cubicBezTo>
                  <a:pt x="94" y="40"/>
                  <a:pt x="100" y="45"/>
                  <a:pt x="105" y="45"/>
                </a:cubicBezTo>
                <a:cubicBezTo>
                  <a:pt x="100" y="67"/>
                  <a:pt x="100" y="67"/>
                  <a:pt x="100" y="67"/>
                </a:cubicBezTo>
                <a:cubicBezTo>
                  <a:pt x="100" y="71"/>
                  <a:pt x="94" y="67"/>
                  <a:pt x="94" y="71"/>
                </a:cubicBezTo>
                <a:cubicBezTo>
                  <a:pt x="83" y="71"/>
                  <a:pt x="66" y="75"/>
                  <a:pt x="55" y="75"/>
                </a:cubicBezTo>
                <a:cubicBezTo>
                  <a:pt x="50" y="75"/>
                  <a:pt x="50" y="71"/>
                  <a:pt x="50" y="67"/>
                </a:cubicBezTo>
                <a:cubicBezTo>
                  <a:pt x="44" y="58"/>
                  <a:pt x="39" y="49"/>
                  <a:pt x="39" y="36"/>
                </a:cubicBezTo>
                <a:cubicBezTo>
                  <a:pt x="33" y="31"/>
                  <a:pt x="39" y="27"/>
                  <a:pt x="33" y="27"/>
                </a:cubicBezTo>
                <a:cubicBezTo>
                  <a:pt x="28" y="27"/>
                  <a:pt x="28" y="27"/>
                  <a:pt x="28" y="27"/>
                </a:cubicBezTo>
                <a:cubicBezTo>
                  <a:pt x="28" y="31"/>
                  <a:pt x="28" y="31"/>
                  <a:pt x="28" y="36"/>
                </a:cubicBezTo>
                <a:cubicBezTo>
                  <a:pt x="16" y="31"/>
                  <a:pt x="5" y="23"/>
                  <a:pt x="0" y="18"/>
                </a:cubicBezTo>
                <a:cubicBezTo>
                  <a:pt x="0" y="14"/>
                  <a:pt x="5" y="14"/>
                  <a:pt x="5" y="9"/>
                </a:cubicBezTo>
                <a:cubicBezTo>
                  <a:pt x="5" y="9"/>
                  <a:pt x="5" y="0"/>
                  <a:pt x="16" y="0"/>
                </a:cubicBezTo>
                <a:cubicBezTo>
                  <a:pt x="22" y="5"/>
                  <a:pt x="22" y="5"/>
                  <a:pt x="28" y="9"/>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581" name="Freeform 423">
            <a:extLst>
              <a:ext uri="{FF2B5EF4-FFF2-40B4-BE49-F238E27FC236}">
                <a16:creationId xmlns:a16="http://schemas.microsoft.com/office/drawing/2014/main" xmlns="" id="{8765E2DF-D616-4FD2-B02C-2DDDCF33B7B1}"/>
              </a:ext>
            </a:extLst>
          </p:cNvPr>
          <p:cNvSpPr>
            <a:spLocks/>
          </p:cNvSpPr>
          <p:nvPr/>
        </p:nvSpPr>
        <p:spPr bwMode="auto">
          <a:xfrm>
            <a:off x="4000500" y="3649737"/>
            <a:ext cx="4763" cy="3175"/>
          </a:xfrm>
          <a:custGeom>
            <a:avLst/>
            <a:gdLst>
              <a:gd name="T0" fmla="*/ 172886802 w 25"/>
              <a:gd name="T1" fmla="*/ 39101619 h 17"/>
              <a:gd name="T2" fmla="*/ 82976985 w 25"/>
              <a:gd name="T3" fmla="*/ 110747362 h 17"/>
              <a:gd name="T4" fmla="*/ 82976985 w 25"/>
              <a:gd name="T5" fmla="*/ 78168500 h 17"/>
              <a:gd name="T6" fmla="*/ 0 w 25"/>
              <a:gd name="T7" fmla="*/ 0 h 17"/>
              <a:gd name="T8" fmla="*/ 82976985 w 25"/>
              <a:gd name="T9" fmla="*/ 0 h 17"/>
              <a:gd name="T10" fmla="*/ 172886802 w 25"/>
              <a:gd name="T11" fmla="*/ 3910161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25" y="6"/>
                </a:moveTo>
                <a:cubicBezTo>
                  <a:pt x="12" y="17"/>
                  <a:pt x="12" y="17"/>
                  <a:pt x="12" y="17"/>
                </a:cubicBezTo>
                <a:cubicBezTo>
                  <a:pt x="12" y="12"/>
                  <a:pt x="12" y="12"/>
                  <a:pt x="12" y="12"/>
                </a:cubicBezTo>
                <a:cubicBezTo>
                  <a:pt x="6" y="12"/>
                  <a:pt x="6" y="6"/>
                  <a:pt x="0" y="0"/>
                </a:cubicBezTo>
                <a:cubicBezTo>
                  <a:pt x="6" y="0"/>
                  <a:pt x="6" y="6"/>
                  <a:pt x="12" y="0"/>
                </a:cubicBezTo>
                <a:cubicBezTo>
                  <a:pt x="19" y="0"/>
                  <a:pt x="19" y="0"/>
                  <a:pt x="25"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3582" name="Freeform 424">
            <a:extLst>
              <a:ext uri="{FF2B5EF4-FFF2-40B4-BE49-F238E27FC236}">
                <a16:creationId xmlns:a16="http://schemas.microsoft.com/office/drawing/2014/main" xmlns="" id="{28253360-CDE9-40CD-A48B-A35A2B8F8EC6}"/>
              </a:ext>
            </a:extLst>
          </p:cNvPr>
          <p:cNvSpPr>
            <a:spLocks/>
          </p:cNvSpPr>
          <p:nvPr/>
        </p:nvSpPr>
        <p:spPr bwMode="auto">
          <a:xfrm>
            <a:off x="3613150" y="3675137"/>
            <a:ext cx="26988" cy="20637"/>
          </a:xfrm>
          <a:custGeom>
            <a:avLst/>
            <a:gdLst>
              <a:gd name="T0" fmla="*/ 301510893 w 141"/>
              <a:gd name="T1" fmla="*/ 35135524 h 100"/>
              <a:gd name="T2" fmla="*/ 224392970 w 141"/>
              <a:gd name="T3" fmla="*/ 307617392 h 100"/>
              <a:gd name="T4" fmla="*/ 266450610 w 141"/>
              <a:gd name="T5" fmla="*/ 342752916 h 100"/>
              <a:gd name="T6" fmla="*/ 189332687 w 141"/>
              <a:gd name="T7" fmla="*/ 571283133 h 100"/>
              <a:gd name="T8" fmla="*/ 35060283 w 141"/>
              <a:gd name="T9" fmla="*/ 764635314 h 100"/>
              <a:gd name="T10" fmla="*/ 77117923 w 141"/>
              <a:gd name="T11" fmla="*/ 799813557 h 100"/>
              <a:gd name="T12" fmla="*/ 301510893 w 141"/>
              <a:gd name="T13" fmla="*/ 799813557 h 100"/>
              <a:gd name="T14" fmla="*/ 378665374 w 141"/>
              <a:gd name="T15" fmla="*/ 720683869 h 100"/>
              <a:gd name="T16" fmla="*/ 420723014 w 141"/>
              <a:gd name="T17" fmla="*/ 571283133 h 100"/>
              <a:gd name="T18" fmla="*/ 455783297 w 141"/>
              <a:gd name="T19" fmla="*/ 421882397 h 100"/>
              <a:gd name="T20" fmla="*/ 497877686 w 141"/>
              <a:gd name="T21" fmla="*/ 421882397 h 100"/>
              <a:gd name="T22" fmla="*/ 532937970 w 141"/>
              <a:gd name="T23" fmla="*/ 342752916 h 100"/>
              <a:gd name="T24" fmla="*/ 610055892 w 141"/>
              <a:gd name="T25" fmla="*/ 421882397 h 100"/>
              <a:gd name="T26" fmla="*/ 645116175 w 141"/>
              <a:gd name="T27" fmla="*/ 606461376 h 100"/>
              <a:gd name="T28" fmla="*/ 574995609 w 141"/>
              <a:gd name="T29" fmla="*/ 764635314 h 100"/>
              <a:gd name="T30" fmla="*/ 841482778 w 141"/>
              <a:gd name="T31" fmla="*/ 878900525 h 100"/>
              <a:gd name="T32" fmla="*/ 953660983 w 141"/>
              <a:gd name="T33" fmla="*/ 799813557 h 100"/>
              <a:gd name="T34" fmla="*/ 918600700 w 141"/>
              <a:gd name="T35" fmla="*/ 720683869 h 100"/>
              <a:gd name="T36" fmla="*/ 841482778 w 141"/>
              <a:gd name="T37" fmla="*/ 650370102 h 100"/>
              <a:gd name="T38" fmla="*/ 799388579 w 141"/>
              <a:gd name="T39" fmla="*/ 421882397 h 100"/>
              <a:gd name="T40" fmla="*/ 876543061 w 141"/>
              <a:gd name="T41" fmla="*/ 342752916 h 100"/>
              <a:gd name="T42" fmla="*/ 841482778 w 141"/>
              <a:gd name="T43" fmla="*/ 307617392 h 100"/>
              <a:gd name="T44" fmla="*/ 764328296 w 141"/>
              <a:gd name="T45" fmla="*/ 114265212 h 100"/>
              <a:gd name="T46" fmla="*/ 645116175 w 141"/>
              <a:gd name="T47" fmla="*/ 70313767 h 100"/>
              <a:gd name="T48" fmla="*/ 343605282 w 141"/>
              <a:gd name="T49" fmla="*/ 35135524 h 100"/>
              <a:gd name="T50" fmla="*/ 301510893 w 141"/>
              <a:gd name="T51" fmla="*/ 35135524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1" h="100">
                <a:moveTo>
                  <a:pt x="43" y="4"/>
                </a:moveTo>
                <a:cubicBezTo>
                  <a:pt x="43" y="13"/>
                  <a:pt x="38" y="22"/>
                  <a:pt x="32" y="35"/>
                </a:cubicBezTo>
                <a:cubicBezTo>
                  <a:pt x="32" y="35"/>
                  <a:pt x="38" y="35"/>
                  <a:pt x="38" y="39"/>
                </a:cubicBezTo>
                <a:cubicBezTo>
                  <a:pt x="38" y="48"/>
                  <a:pt x="32" y="56"/>
                  <a:pt x="27" y="65"/>
                </a:cubicBezTo>
                <a:cubicBezTo>
                  <a:pt x="22" y="69"/>
                  <a:pt x="0" y="74"/>
                  <a:pt x="5" y="87"/>
                </a:cubicBezTo>
                <a:cubicBezTo>
                  <a:pt x="5" y="87"/>
                  <a:pt x="11" y="91"/>
                  <a:pt x="11" y="91"/>
                </a:cubicBezTo>
                <a:cubicBezTo>
                  <a:pt x="22" y="95"/>
                  <a:pt x="32" y="95"/>
                  <a:pt x="43" y="91"/>
                </a:cubicBezTo>
                <a:cubicBezTo>
                  <a:pt x="49" y="87"/>
                  <a:pt x="54" y="87"/>
                  <a:pt x="54" y="82"/>
                </a:cubicBezTo>
                <a:cubicBezTo>
                  <a:pt x="54" y="74"/>
                  <a:pt x="54" y="69"/>
                  <a:pt x="60" y="65"/>
                </a:cubicBezTo>
                <a:cubicBezTo>
                  <a:pt x="60" y="61"/>
                  <a:pt x="60" y="52"/>
                  <a:pt x="65" y="48"/>
                </a:cubicBezTo>
                <a:cubicBezTo>
                  <a:pt x="65" y="43"/>
                  <a:pt x="71" y="48"/>
                  <a:pt x="71" y="48"/>
                </a:cubicBezTo>
                <a:cubicBezTo>
                  <a:pt x="71" y="43"/>
                  <a:pt x="71" y="43"/>
                  <a:pt x="76" y="39"/>
                </a:cubicBezTo>
                <a:cubicBezTo>
                  <a:pt x="82" y="43"/>
                  <a:pt x="76" y="52"/>
                  <a:pt x="87" y="48"/>
                </a:cubicBezTo>
                <a:cubicBezTo>
                  <a:pt x="92" y="56"/>
                  <a:pt x="92" y="65"/>
                  <a:pt x="92" y="69"/>
                </a:cubicBezTo>
                <a:cubicBezTo>
                  <a:pt x="87" y="78"/>
                  <a:pt x="82" y="82"/>
                  <a:pt x="82" y="87"/>
                </a:cubicBezTo>
                <a:cubicBezTo>
                  <a:pt x="92" y="95"/>
                  <a:pt x="103" y="100"/>
                  <a:pt x="120" y="100"/>
                </a:cubicBezTo>
                <a:cubicBezTo>
                  <a:pt x="125" y="100"/>
                  <a:pt x="131" y="100"/>
                  <a:pt x="136" y="91"/>
                </a:cubicBezTo>
                <a:cubicBezTo>
                  <a:pt x="141" y="87"/>
                  <a:pt x="136" y="82"/>
                  <a:pt x="131" y="82"/>
                </a:cubicBezTo>
                <a:cubicBezTo>
                  <a:pt x="131" y="78"/>
                  <a:pt x="125" y="78"/>
                  <a:pt x="120" y="74"/>
                </a:cubicBezTo>
                <a:cubicBezTo>
                  <a:pt x="114" y="48"/>
                  <a:pt x="114" y="48"/>
                  <a:pt x="114" y="48"/>
                </a:cubicBezTo>
                <a:cubicBezTo>
                  <a:pt x="120" y="43"/>
                  <a:pt x="125" y="43"/>
                  <a:pt x="125" y="39"/>
                </a:cubicBezTo>
                <a:cubicBezTo>
                  <a:pt x="120" y="39"/>
                  <a:pt x="120" y="35"/>
                  <a:pt x="120" y="35"/>
                </a:cubicBezTo>
                <a:cubicBezTo>
                  <a:pt x="114" y="26"/>
                  <a:pt x="109" y="17"/>
                  <a:pt x="109" y="13"/>
                </a:cubicBezTo>
                <a:cubicBezTo>
                  <a:pt x="103" y="8"/>
                  <a:pt x="98" y="8"/>
                  <a:pt x="92" y="8"/>
                </a:cubicBezTo>
                <a:cubicBezTo>
                  <a:pt x="82" y="8"/>
                  <a:pt x="65" y="4"/>
                  <a:pt x="49" y="4"/>
                </a:cubicBezTo>
                <a:cubicBezTo>
                  <a:pt x="49" y="0"/>
                  <a:pt x="43" y="0"/>
                  <a:pt x="43"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83" name="Freeform 425">
            <a:extLst>
              <a:ext uri="{FF2B5EF4-FFF2-40B4-BE49-F238E27FC236}">
                <a16:creationId xmlns:a16="http://schemas.microsoft.com/office/drawing/2014/main" xmlns="" id="{3387572B-AEE7-4BEC-AFF5-4AE0C8C19EC6}"/>
              </a:ext>
            </a:extLst>
          </p:cNvPr>
          <p:cNvSpPr>
            <a:spLocks/>
          </p:cNvSpPr>
          <p:nvPr/>
        </p:nvSpPr>
        <p:spPr bwMode="auto">
          <a:xfrm>
            <a:off x="3621088" y="3683074"/>
            <a:ext cx="3175" cy="3175"/>
          </a:xfrm>
          <a:custGeom>
            <a:avLst/>
            <a:gdLst>
              <a:gd name="T0" fmla="*/ 58634966 w 17"/>
              <a:gd name="T1" fmla="*/ 0 h 17"/>
              <a:gd name="T2" fmla="*/ 0 w 17"/>
              <a:gd name="T3" fmla="*/ 110747362 h 17"/>
              <a:gd name="T4" fmla="*/ 58634966 w 17"/>
              <a:gd name="T5" fmla="*/ 110747362 h 17"/>
              <a:gd name="T6" fmla="*/ 84691257 w 17"/>
              <a:gd name="T7" fmla="*/ 110747362 h 17"/>
              <a:gd name="T8" fmla="*/ 110747362 w 17"/>
              <a:gd name="T9" fmla="*/ 32578862 h 17"/>
              <a:gd name="T10" fmla="*/ 5863496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9" y="0"/>
                </a:moveTo>
                <a:cubicBezTo>
                  <a:pt x="5" y="5"/>
                  <a:pt x="5" y="9"/>
                  <a:pt x="0" y="17"/>
                </a:cubicBezTo>
                <a:cubicBezTo>
                  <a:pt x="5" y="17"/>
                  <a:pt x="5" y="17"/>
                  <a:pt x="9" y="17"/>
                </a:cubicBezTo>
                <a:cubicBezTo>
                  <a:pt x="9" y="17"/>
                  <a:pt x="13" y="17"/>
                  <a:pt x="13" y="17"/>
                </a:cubicBezTo>
                <a:cubicBezTo>
                  <a:pt x="13" y="13"/>
                  <a:pt x="13" y="9"/>
                  <a:pt x="17" y="5"/>
                </a:cubicBezTo>
                <a:cubicBezTo>
                  <a:pt x="13" y="0"/>
                  <a:pt x="9" y="0"/>
                  <a:pt x="9"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84" name="Freeform 426">
            <a:extLst>
              <a:ext uri="{FF2B5EF4-FFF2-40B4-BE49-F238E27FC236}">
                <a16:creationId xmlns:a16="http://schemas.microsoft.com/office/drawing/2014/main" xmlns="" id="{66379D27-5FE6-4F4F-8D11-69FF50953051}"/>
              </a:ext>
            </a:extLst>
          </p:cNvPr>
          <p:cNvSpPr>
            <a:spLocks/>
          </p:cNvSpPr>
          <p:nvPr/>
        </p:nvSpPr>
        <p:spPr bwMode="auto">
          <a:xfrm>
            <a:off x="3630613" y="3683074"/>
            <a:ext cx="3175" cy="3175"/>
          </a:xfrm>
          <a:custGeom>
            <a:avLst/>
            <a:gdLst>
              <a:gd name="T0" fmla="*/ 0 w 17"/>
              <a:gd name="T1" fmla="*/ 32578862 h 17"/>
              <a:gd name="T2" fmla="*/ 39101619 w 17"/>
              <a:gd name="T3" fmla="*/ 110747362 h 17"/>
              <a:gd name="T4" fmla="*/ 39101619 w 17"/>
              <a:gd name="T5" fmla="*/ 110747362 h 17"/>
              <a:gd name="T6" fmla="*/ 110747362 w 17"/>
              <a:gd name="T7" fmla="*/ 110747362 h 17"/>
              <a:gd name="T8" fmla="*/ 78168500 w 17"/>
              <a:gd name="T9" fmla="*/ 0 h 17"/>
              <a:gd name="T10" fmla="*/ 0 w 17"/>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5"/>
                </a:moveTo>
                <a:cubicBezTo>
                  <a:pt x="0" y="9"/>
                  <a:pt x="6" y="13"/>
                  <a:pt x="6" y="17"/>
                </a:cubicBezTo>
                <a:cubicBezTo>
                  <a:pt x="6" y="17"/>
                  <a:pt x="6" y="17"/>
                  <a:pt x="6" y="17"/>
                </a:cubicBezTo>
                <a:cubicBezTo>
                  <a:pt x="12" y="17"/>
                  <a:pt x="17" y="17"/>
                  <a:pt x="17" y="17"/>
                </a:cubicBezTo>
                <a:cubicBezTo>
                  <a:pt x="17" y="13"/>
                  <a:pt x="17" y="5"/>
                  <a:pt x="12" y="0"/>
                </a:cubicBezTo>
                <a:cubicBezTo>
                  <a:pt x="0" y="5"/>
                  <a:pt x="0" y="5"/>
                  <a:pt x="0"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85" name="Freeform 427">
            <a:extLst>
              <a:ext uri="{FF2B5EF4-FFF2-40B4-BE49-F238E27FC236}">
                <a16:creationId xmlns:a16="http://schemas.microsoft.com/office/drawing/2014/main" xmlns="" id="{CDFF7891-BEF0-4CA9-85B9-0F7102145AE7}"/>
              </a:ext>
            </a:extLst>
          </p:cNvPr>
          <p:cNvSpPr>
            <a:spLocks/>
          </p:cNvSpPr>
          <p:nvPr/>
        </p:nvSpPr>
        <p:spPr bwMode="auto">
          <a:xfrm>
            <a:off x="3621088" y="3676724"/>
            <a:ext cx="14287" cy="6350"/>
          </a:xfrm>
          <a:custGeom>
            <a:avLst/>
            <a:gdLst>
              <a:gd name="T0" fmla="*/ 82953751 w 75"/>
              <a:gd name="T1" fmla="*/ 0 h 33"/>
              <a:gd name="T2" fmla="*/ 0 w 75"/>
              <a:gd name="T3" fmla="*/ 178137320 h 33"/>
              <a:gd name="T4" fmla="*/ 165907502 w 75"/>
              <a:gd name="T5" fmla="*/ 206611105 h 33"/>
              <a:gd name="T6" fmla="*/ 200453277 w 75"/>
              <a:gd name="T7" fmla="*/ 149626397 h 33"/>
              <a:gd name="T8" fmla="*/ 241930153 w 75"/>
              <a:gd name="T9" fmla="*/ 149626397 h 33"/>
              <a:gd name="T10" fmla="*/ 324883904 w 75"/>
              <a:gd name="T11" fmla="*/ 235122027 h 33"/>
              <a:gd name="T12" fmla="*/ 518442465 w 75"/>
              <a:gd name="T13" fmla="*/ 206611105 h 33"/>
              <a:gd name="T14" fmla="*/ 400942939 w 75"/>
              <a:gd name="T15" fmla="*/ 28510923 h 33"/>
              <a:gd name="T16" fmla="*/ 82953751 w 75"/>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3">
                <a:moveTo>
                  <a:pt x="12" y="0"/>
                </a:moveTo>
                <a:cubicBezTo>
                  <a:pt x="6" y="8"/>
                  <a:pt x="0" y="17"/>
                  <a:pt x="0" y="25"/>
                </a:cubicBezTo>
                <a:cubicBezTo>
                  <a:pt x="6" y="25"/>
                  <a:pt x="18" y="25"/>
                  <a:pt x="24" y="29"/>
                </a:cubicBezTo>
                <a:cubicBezTo>
                  <a:pt x="29" y="25"/>
                  <a:pt x="29" y="21"/>
                  <a:pt x="29" y="21"/>
                </a:cubicBezTo>
                <a:cubicBezTo>
                  <a:pt x="35" y="21"/>
                  <a:pt x="35" y="21"/>
                  <a:pt x="35" y="21"/>
                </a:cubicBezTo>
                <a:cubicBezTo>
                  <a:pt x="41" y="25"/>
                  <a:pt x="41" y="29"/>
                  <a:pt x="47" y="33"/>
                </a:cubicBezTo>
                <a:cubicBezTo>
                  <a:pt x="52" y="33"/>
                  <a:pt x="64" y="33"/>
                  <a:pt x="75" y="29"/>
                </a:cubicBezTo>
                <a:cubicBezTo>
                  <a:pt x="70" y="21"/>
                  <a:pt x="64" y="13"/>
                  <a:pt x="58" y="4"/>
                </a:cubicBezTo>
                <a:cubicBezTo>
                  <a:pt x="47" y="4"/>
                  <a:pt x="29" y="0"/>
                  <a:pt x="12" y="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3586" name="Freeform 428">
            <a:extLst>
              <a:ext uri="{FF2B5EF4-FFF2-40B4-BE49-F238E27FC236}">
                <a16:creationId xmlns:a16="http://schemas.microsoft.com/office/drawing/2014/main" xmlns="" id="{7AA70812-3F24-42B1-AACF-EF18CB19B2DB}"/>
              </a:ext>
            </a:extLst>
          </p:cNvPr>
          <p:cNvSpPr>
            <a:spLocks/>
          </p:cNvSpPr>
          <p:nvPr/>
        </p:nvSpPr>
        <p:spPr bwMode="auto">
          <a:xfrm>
            <a:off x="3619500" y="3686249"/>
            <a:ext cx="3175" cy="4763"/>
          </a:xfrm>
          <a:custGeom>
            <a:avLst/>
            <a:gdLst>
              <a:gd name="T0" fmla="*/ 0 w 17"/>
              <a:gd name="T1" fmla="*/ 131956674 h 17"/>
              <a:gd name="T2" fmla="*/ 71645743 w 17"/>
              <a:gd name="T3" fmla="*/ 373890177 h 17"/>
              <a:gd name="T4" fmla="*/ 110747362 w 17"/>
              <a:gd name="T5" fmla="*/ 373890177 h 17"/>
              <a:gd name="T6" fmla="*/ 110747362 w 17"/>
              <a:gd name="T7" fmla="*/ 241933503 h 17"/>
              <a:gd name="T8" fmla="*/ 110747362 w 17"/>
              <a:gd name="T9" fmla="*/ 0 h 17"/>
              <a:gd name="T10" fmla="*/ 39101619 w 17"/>
              <a:gd name="T11" fmla="*/ 0 h 17"/>
              <a:gd name="T12" fmla="*/ 0 w 17"/>
              <a:gd name="T13" fmla="*/ 13195667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6"/>
                </a:moveTo>
                <a:cubicBezTo>
                  <a:pt x="6" y="6"/>
                  <a:pt x="11" y="11"/>
                  <a:pt x="11" y="17"/>
                </a:cubicBezTo>
                <a:cubicBezTo>
                  <a:pt x="17" y="17"/>
                  <a:pt x="17" y="17"/>
                  <a:pt x="17" y="17"/>
                </a:cubicBezTo>
                <a:cubicBezTo>
                  <a:pt x="17" y="11"/>
                  <a:pt x="17" y="11"/>
                  <a:pt x="17" y="11"/>
                </a:cubicBezTo>
                <a:cubicBezTo>
                  <a:pt x="17" y="0"/>
                  <a:pt x="17" y="0"/>
                  <a:pt x="17" y="0"/>
                </a:cubicBezTo>
                <a:cubicBezTo>
                  <a:pt x="17" y="0"/>
                  <a:pt x="11" y="0"/>
                  <a:pt x="6" y="0"/>
                </a:cubicBezTo>
                <a:cubicBezTo>
                  <a:pt x="6" y="0"/>
                  <a:pt x="6" y="6"/>
                  <a:pt x="0" y="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587" name="Freeform 429">
            <a:extLst>
              <a:ext uri="{FF2B5EF4-FFF2-40B4-BE49-F238E27FC236}">
                <a16:creationId xmlns:a16="http://schemas.microsoft.com/office/drawing/2014/main" xmlns="" id="{7DDBD950-7AB0-4258-8745-0905699341AF}"/>
              </a:ext>
            </a:extLst>
          </p:cNvPr>
          <p:cNvSpPr>
            <a:spLocks/>
          </p:cNvSpPr>
          <p:nvPr/>
        </p:nvSpPr>
        <p:spPr bwMode="auto">
          <a:xfrm>
            <a:off x="3632200" y="3687837"/>
            <a:ext cx="3175" cy="3175"/>
          </a:xfrm>
          <a:custGeom>
            <a:avLst/>
            <a:gdLst>
              <a:gd name="T0" fmla="*/ 0 w 16"/>
              <a:gd name="T1" fmla="*/ 0 h 9"/>
              <a:gd name="T2" fmla="*/ 0 w 16"/>
              <a:gd name="T3" fmla="*/ 263465381 h 9"/>
              <a:gd name="T4" fmla="*/ 0 w 16"/>
              <a:gd name="T5" fmla="*/ 395135453 h 9"/>
              <a:gd name="T6" fmla="*/ 39062422 w 16"/>
              <a:gd name="T7" fmla="*/ 263465381 h 9"/>
              <a:gd name="T8" fmla="*/ 125023364 w 16"/>
              <a:gd name="T9" fmla="*/ 131670425 h 9"/>
              <a:gd name="T10" fmla="*/ 85960942 w 16"/>
              <a:gd name="T11" fmla="*/ 0 h 9"/>
              <a:gd name="T12" fmla="*/ 0 w 16"/>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9">
                <a:moveTo>
                  <a:pt x="0" y="0"/>
                </a:moveTo>
                <a:cubicBezTo>
                  <a:pt x="0" y="3"/>
                  <a:pt x="0" y="3"/>
                  <a:pt x="0" y="6"/>
                </a:cubicBezTo>
                <a:cubicBezTo>
                  <a:pt x="0" y="6"/>
                  <a:pt x="0" y="9"/>
                  <a:pt x="0" y="9"/>
                </a:cubicBezTo>
                <a:cubicBezTo>
                  <a:pt x="5" y="9"/>
                  <a:pt x="5" y="6"/>
                  <a:pt x="5" y="6"/>
                </a:cubicBezTo>
                <a:cubicBezTo>
                  <a:pt x="11" y="6"/>
                  <a:pt x="11" y="6"/>
                  <a:pt x="16" y="3"/>
                </a:cubicBezTo>
                <a:cubicBezTo>
                  <a:pt x="16" y="3"/>
                  <a:pt x="16" y="0"/>
                  <a:pt x="11" y="0"/>
                </a:cubicBezTo>
                <a:cubicBezTo>
                  <a:pt x="11" y="0"/>
                  <a:pt x="5" y="0"/>
                  <a:pt x="0"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588" name="Freeform 430">
            <a:extLst>
              <a:ext uri="{FF2B5EF4-FFF2-40B4-BE49-F238E27FC236}">
                <a16:creationId xmlns:a16="http://schemas.microsoft.com/office/drawing/2014/main" xmlns="" id="{9BBF72D0-083B-4301-89FB-7DD2BB7CD977}"/>
              </a:ext>
            </a:extLst>
          </p:cNvPr>
          <p:cNvSpPr>
            <a:spLocks/>
          </p:cNvSpPr>
          <p:nvPr/>
        </p:nvSpPr>
        <p:spPr bwMode="auto">
          <a:xfrm>
            <a:off x="3614738" y="3691012"/>
            <a:ext cx="7937" cy="1587"/>
          </a:xfrm>
          <a:custGeom>
            <a:avLst/>
            <a:gdLst>
              <a:gd name="T0" fmla="*/ 161953918 w 42"/>
              <a:gd name="T1" fmla="*/ 4879727 h 16"/>
              <a:gd name="T2" fmla="*/ 0 w 42"/>
              <a:gd name="T3" fmla="*/ 4879727 h 16"/>
              <a:gd name="T4" fmla="*/ 0 w 42"/>
              <a:gd name="T5" fmla="*/ 10733476 h 16"/>
              <a:gd name="T6" fmla="*/ 40497409 w 42"/>
              <a:gd name="T7" fmla="*/ 10733476 h 16"/>
              <a:gd name="T8" fmla="*/ 283446144 w 42"/>
              <a:gd name="T9" fmla="*/ 4879727 h 16"/>
              <a:gd name="T10" fmla="*/ 283446144 w 42"/>
              <a:gd name="T11" fmla="*/ 0 h 16"/>
              <a:gd name="T12" fmla="*/ 161953918 w 42"/>
              <a:gd name="T13" fmla="*/ 487972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6">
                <a:moveTo>
                  <a:pt x="24" y="5"/>
                </a:moveTo>
                <a:cubicBezTo>
                  <a:pt x="18" y="5"/>
                  <a:pt x="12" y="5"/>
                  <a:pt x="0" y="5"/>
                </a:cubicBezTo>
                <a:cubicBezTo>
                  <a:pt x="0" y="11"/>
                  <a:pt x="0" y="11"/>
                  <a:pt x="0" y="11"/>
                </a:cubicBezTo>
                <a:cubicBezTo>
                  <a:pt x="6" y="11"/>
                  <a:pt x="6" y="11"/>
                  <a:pt x="6" y="11"/>
                </a:cubicBezTo>
                <a:cubicBezTo>
                  <a:pt x="18" y="11"/>
                  <a:pt x="36" y="16"/>
                  <a:pt x="42" y="5"/>
                </a:cubicBezTo>
                <a:cubicBezTo>
                  <a:pt x="42" y="0"/>
                  <a:pt x="42" y="0"/>
                  <a:pt x="42" y="0"/>
                </a:cubicBezTo>
                <a:cubicBezTo>
                  <a:pt x="36" y="0"/>
                  <a:pt x="30" y="5"/>
                  <a:pt x="24" y="5"/>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3589" name="Freeform 431">
            <a:extLst>
              <a:ext uri="{FF2B5EF4-FFF2-40B4-BE49-F238E27FC236}">
                <a16:creationId xmlns:a16="http://schemas.microsoft.com/office/drawing/2014/main" xmlns="" id="{2CD17AF5-D294-4678-A3EC-369A1A2E4C6C}"/>
              </a:ext>
            </a:extLst>
          </p:cNvPr>
          <p:cNvSpPr>
            <a:spLocks/>
          </p:cNvSpPr>
          <p:nvPr/>
        </p:nvSpPr>
        <p:spPr bwMode="auto">
          <a:xfrm>
            <a:off x="3630613" y="3691012"/>
            <a:ext cx="7937" cy="1587"/>
          </a:xfrm>
          <a:custGeom>
            <a:avLst/>
            <a:gdLst>
              <a:gd name="T0" fmla="*/ 0 w 42"/>
              <a:gd name="T1" fmla="*/ 3905706 h 16"/>
              <a:gd name="T2" fmla="*/ 40497409 w 42"/>
              <a:gd name="T3" fmla="*/ 7811512 h 16"/>
              <a:gd name="T4" fmla="*/ 283446144 w 42"/>
              <a:gd name="T5" fmla="*/ 11707398 h 16"/>
              <a:gd name="T6" fmla="*/ 283446144 w 42"/>
              <a:gd name="T7" fmla="*/ 7811512 h 16"/>
              <a:gd name="T8" fmla="*/ 242948735 w 42"/>
              <a:gd name="T9" fmla="*/ 7811512 h 16"/>
              <a:gd name="T10" fmla="*/ 242948735 w 42"/>
              <a:gd name="T11" fmla="*/ 7811512 h 16"/>
              <a:gd name="T12" fmla="*/ 80994817 w 42"/>
              <a:gd name="T13" fmla="*/ 7811512 h 16"/>
              <a:gd name="T14" fmla="*/ 40497409 w 42"/>
              <a:gd name="T15" fmla="*/ 3905706 h 16"/>
              <a:gd name="T16" fmla="*/ 0 w 42"/>
              <a:gd name="T17" fmla="*/ 390570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6">
                <a:moveTo>
                  <a:pt x="0" y="4"/>
                </a:moveTo>
                <a:cubicBezTo>
                  <a:pt x="0" y="8"/>
                  <a:pt x="0" y="8"/>
                  <a:pt x="6" y="8"/>
                </a:cubicBezTo>
                <a:cubicBezTo>
                  <a:pt x="12" y="12"/>
                  <a:pt x="30" y="16"/>
                  <a:pt x="42" y="12"/>
                </a:cubicBezTo>
                <a:cubicBezTo>
                  <a:pt x="42" y="12"/>
                  <a:pt x="42" y="8"/>
                  <a:pt x="42" y="8"/>
                </a:cubicBezTo>
                <a:cubicBezTo>
                  <a:pt x="36" y="8"/>
                  <a:pt x="36" y="8"/>
                  <a:pt x="36" y="8"/>
                </a:cubicBezTo>
                <a:cubicBezTo>
                  <a:pt x="36" y="8"/>
                  <a:pt x="36" y="8"/>
                  <a:pt x="36" y="8"/>
                </a:cubicBezTo>
                <a:cubicBezTo>
                  <a:pt x="30" y="12"/>
                  <a:pt x="18" y="8"/>
                  <a:pt x="12" y="8"/>
                </a:cubicBezTo>
                <a:cubicBezTo>
                  <a:pt x="12" y="4"/>
                  <a:pt x="6" y="4"/>
                  <a:pt x="6" y="4"/>
                </a:cubicBezTo>
                <a:cubicBezTo>
                  <a:pt x="0" y="0"/>
                  <a:pt x="0" y="4"/>
                  <a:pt x="0" y="4"/>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3590" name="Freeform 432">
            <a:extLst>
              <a:ext uri="{FF2B5EF4-FFF2-40B4-BE49-F238E27FC236}">
                <a16:creationId xmlns:a16="http://schemas.microsoft.com/office/drawing/2014/main" xmlns="" id="{0B50DBFC-B80A-40BE-A0DC-08656EEBC470}"/>
              </a:ext>
            </a:extLst>
          </p:cNvPr>
          <p:cNvSpPr>
            <a:spLocks/>
          </p:cNvSpPr>
          <p:nvPr/>
        </p:nvSpPr>
        <p:spPr bwMode="auto">
          <a:xfrm>
            <a:off x="3617913" y="3687837"/>
            <a:ext cx="3175" cy="3175"/>
          </a:xfrm>
          <a:custGeom>
            <a:avLst/>
            <a:gdLst>
              <a:gd name="T0" fmla="*/ 0 w 16"/>
              <a:gd name="T1" fmla="*/ 219533611 h 9"/>
              <a:gd name="T2" fmla="*/ 62531427 w 16"/>
              <a:gd name="T3" fmla="*/ 395135453 h 9"/>
              <a:gd name="T4" fmla="*/ 125023364 w 16"/>
              <a:gd name="T5" fmla="*/ 219533611 h 9"/>
              <a:gd name="T6" fmla="*/ 62531427 w 16"/>
              <a:gd name="T7" fmla="*/ 0 h 9"/>
              <a:gd name="T8" fmla="*/ 0 w 16"/>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0" y="5"/>
                </a:moveTo>
                <a:cubicBezTo>
                  <a:pt x="0" y="5"/>
                  <a:pt x="8" y="9"/>
                  <a:pt x="8" y="9"/>
                </a:cubicBezTo>
                <a:cubicBezTo>
                  <a:pt x="16" y="5"/>
                  <a:pt x="16" y="5"/>
                  <a:pt x="16" y="5"/>
                </a:cubicBezTo>
                <a:cubicBezTo>
                  <a:pt x="16" y="0"/>
                  <a:pt x="16" y="0"/>
                  <a:pt x="8" y="0"/>
                </a:cubicBezTo>
                <a:cubicBezTo>
                  <a:pt x="8" y="0"/>
                  <a:pt x="0" y="0"/>
                  <a:pt x="0" y="5"/>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91" name="Freeform 433">
            <a:extLst>
              <a:ext uri="{FF2B5EF4-FFF2-40B4-BE49-F238E27FC236}">
                <a16:creationId xmlns:a16="http://schemas.microsoft.com/office/drawing/2014/main" xmlns="" id="{DA1AC22A-0327-4A2C-9918-B9DA2CF1BEF9}"/>
              </a:ext>
            </a:extLst>
          </p:cNvPr>
          <p:cNvSpPr>
            <a:spLocks/>
          </p:cNvSpPr>
          <p:nvPr/>
        </p:nvSpPr>
        <p:spPr bwMode="auto">
          <a:xfrm>
            <a:off x="3616325" y="3691012"/>
            <a:ext cx="1588" cy="1587"/>
          </a:xfrm>
          <a:custGeom>
            <a:avLst/>
            <a:gdLst>
              <a:gd name="T0" fmla="*/ 0 w 9"/>
              <a:gd name="T1" fmla="*/ 31246046 h 8"/>
              <a:gd name="T2" fmla="*/ 0 w 9"/>
              <a:gd name="T3" fmla="*/ 62452616 h 8"/>
              <a:gd name="T4" fmla="*/ 49438675 w 9"/>
              <a:gd name="T5" fmla="*/ 31246046 h 8"/>
              <a:gd name="T6" fmla="*/ 27458990 w 9"/>
              <a:gd name="T7" fmla="*/ 0 h 8"/>
              <a:gd name="T8" fmla="*/ 0 w 9"/>
              <a:gd name="T9" fmla="*/ 312460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4"/>
                </a:moveTo>
                <a:cubicBezTo>
                  <a:pt x="0" y="8"/>
                  <a:pt x="0" y="8"/>
                  <a:pt x="0" y="8"/>
                </a:cubicBezTo>
                <a:cubicBezTo>
                  <a:pt x="5" y="8"/>
                  <a:pt x="9" y="8"/>
                  <a:pt x="9" y="4"/>
                </a:cubicBezTo>
                <a:cubicBezTo>
                  <a:pt x="9" y="0"/>
                  <a:pt x="9" y="0"/>
                  <a:pt x="5" y="0"/>
                </a:cubicBezTo>
                <a:cubicBezTo>
                  <a:pt x="5" y="0"/>
                  <a:pt x="0" y="4"/>
                  <a:pt x="0"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92" name="Freeform 434">
            <a:extLst>
              <a:ext uri="{FF2B5EF4-FFF2-40B4-BE49-F238E27FC236}">
                <a16:creationId xmlns:a16="http://schemas.microsoft.com/office/drawing/2014/main" xmlns="" id="{52C22F09-1666-4319-A634-9A93C09CCBD0}"/>
              </a:ext>
            </a:extLst>
          </p:cNvPr>
          <p:cNvSpPr>
            <a:spLocks/>
          </p:cNvSpPr>
          <p:nvPr/>
        </p:nvSpPr>
        <p:spPr bwMode="auto">
          <a:xfrm>
            <a:off x="3633788" y="3691012"/>
            <a:ext cx="1587" cy="1587"/>
          </a:xfrm>
          <a:custGeom>
            <a:avLst/>
            <a:gdLst>
              <a:gd name="T0" fmla="*/ 31246046 w 8"/>
              <a:gd name="T1" fmla="*/ 62452616 h 8"/>
              <a:gd name="T2" fmla="*/ 31246046 w 8"/>
              <a:gd name="T3" fmla="*/ 62452616 h 8"/>
              <a:gd name="T4" fmla="*/ 62452616 w 8"/>
              <a:gd name="T5" fmla="*/ 0 h 8"/>
              <a:gd name="T6" fmla="*/ 31246046 w 8"/>
              <a:gd name="T7" fmla="*/ 31246046 h 8"/>
              <a:gd name="T8" fmla="*/ 31246046 w 8"/>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8"/>
                </a:moveTo>
                <a:cubicBezTo>
                  <a:pt x="4" y="8"/>
                  <a:pt x="4" y="8"/>
                  <a:pt x="4" y="8"/>
                </a:cubicBezTo>
                <a:cubicBezTo>
                  <a:pt x="8" y="4"/>
                  <a:pt x="8" y="4"/>
                  <a:pt x="8" y="0"/>
                </a:cubicBezTo>
                <a:cubicBezTo>
                  <a:pt x="4" y="4"/>
                  <a:pt x="4" y="4"/>
                  <a:pt x="4" y="4"/>
                </a:cubicBezTo>
                <a:cubicBezTo>
                  <a:pt x="4" y="4"/>
                  <a:pt x="0" y="4"/>
                  <a:pt x="4"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593" name="Freeform 435">
            <a:extLst>
              <a:ext uri="{FF2B5EF4-FFF2-40B4-BE49-F238E27FC236}">
                <a16:creationId xmlns:a16="http://schemas.microsoft.com/office/drawing/2014/main" xmlns="" id="{E857561E-3473-4BFC-BA19-5E2A5DCD7BEE}"/>
              </a:ext>
            </a:extLst>
          </p:cNvPr>
          <p:cNvSpPr>
            <a:spLocks/>
          </p:cNvSpPr>
          <p:nvPr/>
        </p:nvSpPr>
        <p:spPr bwMode="auto">
          <a:xfrm>
            <a:off x="3613150" y="3654499"/>
            <a:ext cx="39688" cy="25400"/>
          </a:xfrm>
          <a:custGeom>
            <a:avLst/>
            <a:gdLst>
              <a:gd name="T0" fmla="*/ 340410845 w 208"/>
              <a:gd name="T1" fmla="*/ 34061779 h 134"/>
              <a:gd name="T2" fmla="*/ 493213461 w 208"/>
              <a:gd name="T3" fmla="*/ 61296645 h 134"/>
              <a:gd name="T4" fmla="*/ 646052522 w 208"/>
              <a:gd name="T5" fmla="*/ 0 h 134"/>
              <a:gd name="T6" fmla="*/ 680785246 w 208"/>
              <a:gd name="T7" fmla="*/ 61296645 h 134"/>
              <a:gd name="T8" fmla="*/ 833624306 w 208"/>
              <a:gd name="T9" fmla="*/ 115766566 h 134"/>
              <a:gd name="T10" fmla="*/ 875311017 w 208"/>
              <a:gd name="T11" fmla="*/ 204334281 h 134"/>
              <a:gd name="T12" fmla="*/ 875311017 w 208"/>
              <a:gd name="T13" fmla="*/ 204334281 h 134"/>
              <a:gd name="T14" fmla="*/ 875311017 w 208"/>
              <a:gd name="T15" fmla="*/ 231569146 h 134"/>
              <a:gd name="T16" fmla="*/ 910043741 w 208"/>
              <a:gd name="T17" fmla="*/ 231569146 h 134"/>
              <a:gd name="T18" fmla="*/ 951730452 w 208"/>
              <a:gd name="T19" fmla="*/ 313274122 h 134"/>
              <a:gd name="T20" fmla="*/ 986463176 w 208"/>
              <a:gd name="T21" fmla="*/ 313274122 h 134"/>
              <a:gd name="T22" fmla="*/ 1139265792 w 208"/>
              <a:gd name="T23" fmla="*/ 204334281 h 134"/>
              <a:gd name="T24" fmla="*/ 1180952503 w 208"/>
              <a:gd name="T25" fmla="*/ 115766566 h 134"/>
              <a:gd name="T26" fmla="*/ 1257371937 w 208"/>
              <a:gd name="T27" fmla="*/ 115766566 h 134"/>
              <a:gd name="T28" fmla="*/ 1410210998 w 208"/>
              <a:gd name="T29" fmla="*/ 61296645 h 134"/>
              <a:gd name="T30" fmla="*/ 1410210998 w 208"/>
              <a:gd name="T31" fmla="*/ 143037446 h 134"/>
              <a:gd name="T32" fmla="*/ 1444943913 w 208"/>
              <a:gd name="T33" fmla="*/ 170272501 h 134"/>
              <a:gd name="T34" fmla="*/ 1444943913 w 208"/>
              <a:gd name="T35" fmla="*/ 204334281 h 134"/>
              <a:gd name="T36" fmla="*/ 1410210998 w 208"/>
              <a:gd name="T37" fmla="*/ 258804201 h 134"/>
              <a:gd name="T38" fmla="*/ 1368524287 w 208"/>
              <a:gd name="T39" fmla="*/ 286039067 h 134"/>
              <a:gd name="T40" fmla="*/ 1333791563 w 208"/>
              <a:gd name="T41" fmla="*/ 313274122 h 134"/>
              <a:gd name="T42" fmla="*/ 1257371937 w 208"/>
              <a:gd name="T43" fmla="*/ 313274122 h 134"/>
              <a:gd name="T44" fmla="*/ 1139265792 w 208"/>
              <a:gd name="T45" fmla="*/ 374570767 h 134"/>
              <a:gd name="T46" fmla="*/ 1062882802 w 208"/>
              <a:gd name="T47" fmla="*/ 429076703 h 134"/>
              <a:gd name="T48" fmla="*/ 1104533068 w 208"/>
              <a:gd name="T49" fmla="*/ 483546624 h 134"/>
              <a:gd name="T50" fmla="*/ 833624306 w 208"/>
              <a:gd name="T51" fmla="*/ 599349204 h 134"/>
              <a:gd name="T52" fmla="*/ 722471956 w 208"/>
              <a:gd name="T53" fmla="*/ 851326682 h 134"/>
              <a:gd name="T54" fmla="*/ 340410845 w 208"/>
              <a:gd name="T55" fmla="*/ 769585691 h 134"/>
              <a:gd name="T56" fmla="*/ 305677930 w 208"/>
              <a:gd name="T57" fmla="*/ 653819125 h 134"/>
              <a:gd name="T58" fmla="*/ 229258495 w 208"/>
              <a:gd name="T59" fmla="*/ 681054181 h 134"/>
              <a:gd name="T60" fmla="*/ 229258495 w 208"/>
              <a:gd name="T61" fmla="*/ 769585691 h 134"/>
              <a:gd name="T62" fmla="*/ 263991410 w 208"/>
              <a:gd name="T63" fmla="*/ 796856761 h 134"/>
              <a:gd name="T64" fmla="*/ 229258495 w 208"/>
              <a:gd name="T65" fmla="*/ 851326682 h 134"/>
              <a:gd name="T66" fmla="*/ 187571785 w 208"/>
              <a:gd name="T67" fmla="*/ 885388272 h 134"/>
              <a:gd name="T68" fmla="*/ 34732915 w 208"/>
              <a:gd name="T69" fmla="*/ 851326682 h 134"/>
              <a:gd name="T70" fmla="*/ 34732915 w 208"/>
              <a:gd name="T71" fmla="*/ 769585691 h 134"/>
              <a:gd name="T72" fmla="*/ 76419435 w 208"/>
              <a:gd name="T73" fmla="*/ 742350825 h 134"/>
              <a:gd name="T74" fmla="*/ 111152350 w 208"/>
              <a:gd name="T75" fmla="*/ 653819125 h 134"/>
              <a:gd name="T76" fmla="*/ 152839060 w 208"/>
              <a:gd name="T77" fmla="*/ 599349204 h 134"/>
              <a:gd name="T78" fmla="*/ 111152350 w 208"/>
              <a:gd name="T79" fmla="*/ 572078324 h 134"/>
              <a:gd name="T80" fmla="*/ 229258495 w 208"/>
              <a:gd name="T81" fmla="*/ 456311569 h 134"/>
              <a:gd name="T82" fmla="*/ 305677930 w 208"/>
              <a:gd name="T83" fmla="*/ 429076703 h 134"/>
              <a:gd name="T84" fmla="*/ 305677930 w 208"/>
              <a:gd name="T85" fmla="*/ 401841648 h 134"/>
              <a:gd name="T86" fmla="*/ 305677930 w 208"/>
              <a:gd name="T87" fmla="*/ 374570767 h 134"/>
              <a:gd name="T88" fmla="*/ 187571785 w 208"/>
              <a:gd name="T89" fmla="*/ 313274122 h 134"/>
              <a:gd name="T90" fmla="*/ 263991410 w 208"/>
              <a:gd name="T91" fmla="*/ 204334281 h 134"/>
              <a:gd name="T92" fmla="*/ 263991410 w 208"/>
              <a:gd name="T93" fmla="*/ 115766566 h 134"/>
              <a:gd name="T94" fmla="*/ 382061111 w 208"/>
              <a:gd name="T95" fmla="*/ 88531700 h 134"/>
              <a:gd name="T96" fmla="*/ 340410845 w 208"/>
              <a:gd name="T97" fmla="*/ 34061779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8" h="134">
                <a:moveTo>
                  <a:pt x="49" y="5"/>
                </a:moveTo>
                <a:cubicBezTo>
                  <a:pt x="55" y="5"/>
                  <a:pt x="71" y="9"/>
                  <a:pt x="71" y="9"/>
                </a:cubicBezTo>
                <a:cubicBezTo>
                  <a:pt x="71" y="9"/>
                  <a:pt x="88" y="0"/>
                  <a:pt x="93" y="0"/>
                </a:cubicBezTo>
                <a:cubicBezTo>
                  <a:pt x="98" y="0"/>
                  <a:pt x="98" y="9"/>
                  <a:pt x="98" y="9"/>
                </a:cubicBezTo>
                <a:cubicBezTo>
                  <a:pt x="98" y="9"/>
                  <a:pt x="109" y="9"/>
                  <a:pt x="120" y="17"/>
                </a:cubicBezTo>
                <a:cubicBezTo>
                  <a:pt x="126" y="21"/>
                  <a:pt x="131" y="30"/>
                  <a:pt x="126" y="30"/>
                </a:cubicBezTo>
                <a:cubicBezTo>
                  <a:pt x="126" y="30"/>
                  <a:pt x="126" y="30"/>
                  <a:pt x="126" y="30"/>
                </a:cubicBezTo>
                <a:cubicBezTo>
                  <a:pt x="126" y="34"/>
                  <a:pt x="126" y="34"/>
                  <a:pt x="126" y="34"/>
                </a:cubicBezTo>
                <a:cubicBezTo>
                  <a:pt x="126" y="34"/>
                  <a:pt x="126" y="30"/>
                  <a:pt x="131" y="34"/>
                </a:cubicBezTo>
                <a:cubicBezTo>
                  <a:pt x="137" y="38"/>
                  <a:pt x="137" y="46"/>
                  <a:pt x="137" y="46"/>
                </a:cubicBezTo>
                <a:cubicBezTo>
                  <a:pt x="142" y="46"/>
                  <a:pt x="142" y="46"/>
                  <a:pt x="142" y="46"/>
                </a:cubicBezTo>
                <a:cubicBezTo>
                  <a:pt x="164" y="30"/>
                  <a:pt x="164" y="30"/>
                  <a:pt x="164" y="30"/>
                </a:cubicBezTo>
                <a:cubicBezTo>
                  <a:pt x="164" y="30"/>
                  <a:pt x="159" y="25"/>
                  <a:pt x="170" y="17"/>
                </a:cubicBezTo>
                <a:cubicBezTo>
                  <a:pt x="175" y="13"/>
                  <a:pt x="181" y="17"/>
                  <a:pt x="181" y="17"/>
                </a:cubicBezTo>
                <a:cubicBezTo>
                  <a:pt x="181" y="17"/>
                  <a:pt x="192" y="5"/>
                  <a:pt x="203" y="9"/>
                </a:cubicBezTo>
                <a:cubicBezTo>
                  <a:pt x="208" y="13"/>
                  <a:pt x="203" y="21"/>
                  <a:pt x="203" y="21"/>
                </a:cubicBezTo>
                <a:cubicBezTo>
                  <a:pt x="203" y="21"/>
                  <a:pt x="208" y="21"/>
                  <a:pt x="208" y="25"/>
                </a:cubicBezTo>
                <a:cubicBezTo>
                  <a:pt x="208" y="30"/>
                  <a:pt x="208" y="30"/>
                  <a:pt x="208" y="30"/>
                </a:cubicBezTo>
                <a:cubicBezTo>
                  <a:pt x="208" y="30"/>
                  <a:pt x="208" y="34"/>
                  <a:pt x="203" y="38"/>
                </a:cubicBezTo>
                <a:cubicBezTo>
                  <a:pt x="203" y="42"/>
                  <a:pt x="197" y="42"/>
                  <a:pt x="197" y="42"/>
                </a:cubicBezTo>
                <a:cubicBezTo>
                  <a:pt x="197" y="42"/>
                  <a:pt x="197" y="42"/>
                  <a:pt x="192" y="46"/>
                </a:cubicBezTo>
                <a:cubicBezTo>
                  <a:pt x="186" y="46"/>
                  <a:pt x="181" y="46"/>
                  <a:pt x="181" y="46"/>
                </a:cubicBezTo>
                <a:cubicBezTo>
                  <a:pt x="181" y="46"/>
                  <a:pt x="170" y="50"/>
                  <a:pt x="164" y="55"/>
                </a:cubicBezTo>
                <a:cubicBezTo>
                  <a:pt x="159" y="59"/>
                  <a:pt x="153" y="63"/>
                  <a:pt x="153" y="63"/>
                </a:cubicBezTo>
                <a:cubicBezTo>
                  <a:pt x="153" y="63"/>
                  <a:pt x="159" y="67"/>
                  <a:pt x="159" y="71"/>
                </a:cubicBezTo>
                <a:cubicBezTo>
                  <a:pt x="153" y="71"/>
                  <a:pt x="120" y="88"/>
                  <a:pt x="120" y="88"/>
                </a:cubicBezTo>
                <a:cubicBezTo>
                  <a:pt x="120" y="88"/>
                  <a:pt x="109" y="121"/>
                  <a:pt x="104" y="125"/>
                </a:cubicBezTo>
                <a:cubicBezTo>
                  <a:pt x="98" y="125"/>
                  <a:pt x="55" y="117"/>
                  <a:pt x="49" y="113"/>
                </a:cubicBezTo>
                <a:cubicBezTo>
                  <a:pt x="49" y="113"/>
                  <a:pt x="44" y="96"/>
                  <a:pt x="44" y="96"/>
                </a:cubicBezTo>
                <a:cubicBezTo>
                  <a:pt x="44" y="96"/>
                  <a:pt x="38" y="96"/>
                  <a:pt x="33" y="100"/>
                </a:cubicBezTo>
                <a:cubicBezTo>
                  <a:pt x="33" y="109"/>
                  <a:pt x="33" y="113"/>
                  <a:pt x="33" y="113"/>
                </a:cubicBezTo>
                <a:cubicBezTo>
                  <a:pt x="33" y="113"/>
                  <a:pt x="38" y="113"/>
                  <a:pt x="38" y="117"/>
                </a:cubicBezTo>
                <a:cubicBezTo>
                  <a:pt x="38" y="121"/>
                  <a:pt x="38" y="125"/>
                  <a:pt x="33" y="125"/>
                </a:cubicBezTo>
                <a:cubicBezTo>
                  <a:pt x="33" y="125"/>
                  <a:pt x="33" y="130"/>
                  <a:pt x="27" y="130"/>
                </a:cubicBezTo>
                <a:cubicBezTo>
                  <a:pt x="22" y="130"/>
                  <a:pt x="5" y="134"/>
                  <a:pt x="5" y="125"/>
                </a:cubicBezTo>
                <a:cubicBezTo>
                  <a:pt x="0" y="117"/>
                  <a:pt x="0" y="117"/>
                  <a:pt x="5" y="113"/>
                </a:cubicBezTo>
                <a:cubicBezTo>
                  <a:pt x="11" y="109"/>
                  <a:pt x="11" y="109"/>
                  <a:pt x="11" y="109"/>
                </a:cubicBezTo>
                <a:cubicBezTo>
                  <a:pt x="11" y="109"/>
                  <a:pt x="11" y="105"/>
                  <a:pt x="16" y="96"/>
                </a:cubicBezTo>
                <a:cubicBezTo>
                  <a:pt x="22" y="92"/>
                  <a:pt x="22" y="88"/>
                  <a:pt x="22" y="88"/>
                </a:cubicBezTo>
                <a:cubicBezTo>
                  <a:pt x="22" y="88"/>
                  <a:pt x="16" y="88"/>
                  <a:pt x="16" y="84"/>
                </a:cubicBezTo>
                <a:cubicBezTo>
                  <a:pt x="16" y="80"/>
                  <a:pt x="27" y="71"/>
                  <a:pt x="33" y="67"/>
                </a:cubicBezTo>
                <a:cubicBezTo>
                  <a:pt x="38" y="63"/>
                  <a:pt x="44" y="63"/>
                  <a:pt x="44" y="63"/>
                </a:cubicBezTo>
                <a:cubicBezTo>
                  <a:pt x="44" y="63"/>
                  <a:pt x="44" y="59"/>
                  <a:pt x="44" y="59"/>
                </a:cubicBezTo>
                <a:cubicBezTo>
                  <a:pt x="44" y="55"/>
                  <a:pt x="44" y="55"/>
                  <a:pt x="44" y="55"/>
                </a:cubicBezTo>
                <a:cubicBezTo>
                  <a:pt x="44" y="55"/>
                  <a:pt x="27" y="55"/>
                  <a:pt x="27" y="46"/>
                </a:cubicBezTo>
                <a:cubicBezTo>
                  <a:pt x="27" y="38"/>
                  <a:pt x="38" y="30"/>
                  <a:pt x="38" y="30"/>
                </a:cubicBezTo>
                <a:cubicBezTo>
                  <a:pt x="38" y="30"/>
                  <a:pt x="38" y="17"/>
                  <a:pt x="38" y="17"/>
                </a:cubicBezTo>
                <a:cubicBezTo>
                  <a:pt x="44" y="13"/>
                  <a:pt x="55" y="13"/>
                  <a:pt x="55" y="13"/>
                </a:cubicBezTo>
                <a:cubicBezTo>
                  <a:pt x="55" y="13"/>
                  <a:pt x="49" y="9"/>
                  <a:pt x="49"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594" name="Freeform 436">
            <a:extLst>
              <a:ext uri="{FF2B5EF4-FFF2-40B4-BE49-F238E27FC236}">
                <a16:creationId xmlns:a16="http://schemas.microsoft.com/office/drawing/2014/main" xmlns="" id="{560523ED-EA17-4B48-9458-1381166CF889}"/>
              </a:ext>
            </a:extLst>
          </p:cNvPr>
          <p:cNvSpPr>
            <a:spLocks/>
          </p:cNvSpPr>
          <p:nvPr/>
        </p:nvSpPr>
        <p:spPr bwMode="auto">
          <a:xfrm>
            <a:off x="3649663" y="3656087"/>
            <a:ext cx="1587" cy="1587"/>
          </a:xfrm>
          <a:custGeom>
            <a:avLst/>
            <a:gdLst>
              <a:gd name="T0" fmla="*/ 0 w 9"/>
              <a:gd name="T1" fmla="*/ 62452616 h 8"/>
              <a:gd name="T2" fmla="*/ 27424418 w 9"/>
              <a:gd name="T3" fmla="*/ 62452616 h 8"/>
              <a:gd name="T4" fmla="*/ 49345296 w 9"/>
              <a:gd name="T5" fmla="*/ 31246046 h 8"/>
              <a:gd name="T6" fmla="*/ 49345296 w 9"/>
              <a:gd name="T7" fmla="*/ 0 h 8"/>
              <a:gd name="T8" fmla="*/ 0 w 9"/>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8"/>
                </a:moveTo>
                <a:cubicBezTo>
                  <a:pt x="5" y="8"/>
                  <a:pt x="5" y="8"/>
                  <a:pt x="5" y="8"/>
                </a:cubicBezTo>
                <a:cubicBezTo>
                  <a:pt x="5" y="8"/>
                  <a:pt x="5" y="8"/>
                  <a:pt x="9" y="4"/>
                </a:cubicBezTo>
                <a:cubicBezTo>
                  <a:pt x="9" y="0"/>
                  <a:pt x="9" y="0"/>
                  <a:pt x="9" y="0"/>
                </a:cubicBezTo>
                <a:cubicBezTo>
                  <a:pt x="5" y="4"/>
                  <a:pt x="5" y="4"/>
                  <a:pt x="0"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95" name="Freeform 437">
            <a:extLst>
              <a:ext uri="{FF2B5EF4-FFF2-40B4-BE49-F238E27FC236}">
                <a16:creationId xmlns:a16="http://schemas.microsoft.com/office/drawing/2014/main" xmlns="" id="{F840BBC3-7EC8-4E7A-856E-359AE31A001D}"/>
              </a:ext>
            </a:extLst>
          </p:cNvPr>
          <p:cNvSpPr>
            <a:spLocks/>
          </p:cNvSpPr>
          <p:nvPr/>
        </p:nvSpPr>
        <p:spPr bwMode="auto">
          <a:xfrm>
            <a:off x="3621088" y="3659262"/>
            <a:ext cx="15875" cy="7937"/>
          </a:xfrm>
          <a:custGeom>
            <a:avLst/>
            <a:gdLst>
              <a:gd name="T0" fmla="*/ 283517673 w 84"/>
              <a:gd name="T1" fmla="*/ 0 h 42"/>
              <a:gd name="T2" fmla="*/ 283517673 w 84"/>
              <a:gd name="T3" fmla="*/ 26998272 h 42"/>
              <a:gd name="T4" fmla="*/ 317233905 w 84"/>
              <a:gd name="T5" fmla="*/ 53996545 h 42"/>
              <a:gd name="T6" fmla="*/ 283517673 w 84"/>
              <a:gd name="T7" fmla="*/ 53996545 h 42"/>
              <a:gd name="T8" fmla="*/ 249765533 w 84"/>
              <a:gd name="T9" fmla="*/ 26998272 h 42"/>
              <a:gd name="T10" fmla="*/ 216013393 w 84"/>
              <a:gd name="T11" fmla="*/ 26998272 h 42"/>
              <a:gd name="T12" fmla="*/ 216013393 w 84"/>
              <a:gd name="T13" fmla="*/ 53996545 h 42"/>
              <a:gd name="T14" fmla="*/ 182261253 w 84"/>
              <a:gd name="T15" fmla="*/ 53996545 h 42"/>
              <a:gd name="T16" fmla="*/ 182261253 w 84"/>
              <a:gd name="T17" fmla="*/ 0 h 42"/>
              <a:gd name="T18" fmla="*/ 141758836 w 84"/>
              <a:gd name="T19" fmla="*/ 80994817 h 42"/>
              <a:gd name="T20" fmla="*/ 108006696 w 84"/>
              <a:gd name="T21" fmla="*/ 107993090 h 42"/>
              <a:gd name="T22" fmla="*/ 40502606 w 84"/>
              <a:gd name="T23" fmla="*/ 53996545 h 42"/>
              <a:gd name="T24" fmla="*/ 0 w 84"/>
              <a:gd name="T25" fmla="*/ 107993090 h 42"/>
              <a:gd name="T26" fmla="*/ 40502606 w 84"/>
              <a:gd name="T27" fmla="*/ 128241889 h 42"/>
              <a:gd name="T28" fmla="*/ 74254557 w 84"/>
              <a:gd name="T29" fmla="*/ 182202717 h 42"/>
              <a:gd name="T30" fmla="*/ 283517673 w 84"/>
              <a:gd name="T31" fmla="*/ 283446144 h 42"/>
              <a:gd name="T32" fmla="*/ 492744881 w 84"/>
              <a:gd name="T33" fmla="*/ 209200989 h 42"/>
              <a:gd name="T34" fmla="*/ 492744881 w 84"/>
              <a:gd name="T35" fmla="*/ 26998272 h 42"/>
              <a:gd name="T36" fmla="*/ 492744881 w 84"/>
              <a:gd name="T37" fmla="*/ 0 h 42"/>
              <a:gd name="T38" fmla="*/ 492744881 w 84"/>
              <a:gd name="T39" fmla="*/ 53996545 h 42"/>
              <a:gd name="T40" fmla="*/ 458992741 w 84"/>
              <a:gd name="T41" fmla="*/ 53996545 h 42"/>
              <a:gd name="T42" fmla="*/ 425240601 w 84"/>
              <a:gd name="T43" fmla="*/ 26998272 h 42"/>
              <a:gd name="T44" fmla="*/ 391488650 w 84"/>
              <a:gd name="T45" fmla="*/ 53996545 h 42"/>
              <a:gd name="T46" fmla="*/ 391488650 w 84"/>
              <a:gd name="T47" fmla="*/ 26998272 h 42"/>
              <a:gd name="T48" fmla="*/ 283517673 w 84"/>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42">
                <a:moveTo>
                  <a:pt x="42" y="0"/>
                </a:moveTo>
                <a:cubicBezTo>
                  <a:pt x="42" y="4"/>
                  <a:pt x="42" y="4"/>
                  <a:pt x="42" y="4"/>
                </a:cubicBezTo>
                <a:cubicBezTo>
                  <a:pt x="47" y="4"/>
                  <a:pt x="47" y="4"/>
                  <a:pt x="47" y="8"/>
                </a:cubicBezTo>
                <a:cubicBezTo>
                  <a:pt x="42" y="8"/>
                  <a:pt x="42" y="8"/>
                  <a:pt x="42" y="8"/>
                </a:cubicBezTo>
                <a:cubicBezTo>
                  <a:pt x="42" y="8"/>
                  <a:pt x="42" y="4"/>
                  <a:pt x="37" y="4"/>
                </a:cubicBezTo>
                <a:cubicBezTo>
                  <a:pt x="32" y="4"/>
                  <a:pt x="32" y="4"/>
                  <a:pt x="32" y="4"/>
                </a:cubicBezTo>
                <a:cubicBezTo>
                  <a:pt x="32" y="8"/>
                  <a:pt x="32" y="8"/>
                  <a:pt x="32" y="8"/>
                </a:cubicBezTo>
                <a:cubicBezTo>
                  <a:pt x="27" y="8"/>
                  <a:pt x="27" y="8"/>
                  <a:pt x="27" y="8"/>
                </a:cubicBezTo>
                <a:cubicBezTo>
                  <a:pt x="27" y="8"/>
                  <a:pt x="32" y="4"/>
                  <a:pt x="27" y="0"/>
                </a:cubicBezTo>
                <a:cubicBezTo>
                  <a:pt x="21" y="4"/>
                  <a:pt x="21" y="8"/>
                  <a:pt x="21" y="12"/>
                </a:cubicBezTo>
                <a:cubicBezTo>
                  <a:pt x="16" y="16"/>
                  <a:pt x="16" y="16"/>
                  <a:pt x="16" y="16"/>
                </a:cubicBezTo>
                <a:cubicBezTo>
                  <a:pt x="11" y="12"/>
                  <a:pt x="11" y="8"/>
                  <a:pt x="6" y="8"/>
                </a:cubicBezTo>
                <a:cubicBezTo>
                  <a:pt x="0" y="12"/>
                  <a:pt x="0" y="16"/>
                  <a:pt x="0" y="16"/>
                </a:cubicBezTo>
                <a:cubicBezTo>
                  <a:pt x="0" y="19"/>
                  <a:pt x="0" y="19"/>
                  <a:pt x="6" y="19"/>
                </a:cubicBezTo>
                <a:cubicBezTo>
                  <a:pt x="11" y="19"/>
                  <a:pt x="11" y="27"/>
                  <a:pt x="11" y="27"/>
                </a:cubicBezTo>
                <a:cubicBezTo>
                  <a:pt x="16" y="38"/>
                  <a:pt x="32" y="42"/>
                  <a:pt x="42" y="42"/>
                </a:cubicBezTo>
                <a:cubicBezTo>
                  <a:pt x="58" y="42"/>
                  <a:pt x="68" y="38"/>
                  <a:pt x="73" y="31"/>
                </a:cubicBezTo>
                <a:cubicBezTo>
                  <a:pt x="84" y="23"/>
                  <a:pt x="79" y="12"/>
                  <a:pt x="73" y="4"/>
                </a:cubicBezTo>
                <a:cubicBezTo>
                  <a:pt x="73" y="0"/>
                  <a:pt x="73" y="0"/>
                  <a:pt x="73" y="0"/>
                </a:cubicBezTo>
                <a:cubicBezTo>
                  <a:pt x="73" y="4"/>
                  <a:pt x="73" y="4"/>
                  <a:pt x="73" y="8"/>
                </a:cubicBezTo>
                <a:cubicBezTo>
                  <a:pt x="68" y="8"/>
                  <a:pt x="68" y="8"/>
                  <a:pt x="68" y="8"/>
                </a:cubicBezTo>
                <a:cubicBezTo>
                  <a:pt x="68" y="8"/>
                  <a:pt x="68" y="4"/>
                  <a:pt x="63" y="4"/>
                </a:cubicBezTo>
                <a:cubicBezTo>
                  <a:pt x="63" y="4"/>
                  <a:pt x="58" y="12"/>
                  <a:pt x="58" y="8"/>
                </a:cubicBezTo>
                <a:cubicBezTo>
                  <a:pt x="58" y="4"/>
                  <a:pt x="58" y="4"/>
                  <a:pt x="58" y="4"/>
                </a:cubicBezTo>
                <a:cubicBezTo>
                  <a:pt x="53" y="4"/>
                  <a:pt x="47" y="0"/>
                  <a:pt x="42"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96" name="Freeform 438">
            <a:extLst>
              <a:ext uri="{FF2B5EF4-FFF2-40B4-BE49-F238E27FC236}">
                <a16:creationId xmlns:a16="http://schemas.microsoft.com/office/drawing/2014/main" xmlns="" id="{20A385F5-1294-4221-B558-A5CBD33A6B52}"/>
              </a:ext>
            </a:extLst>
          </p:cNvPr>
          <p:cNvSpPr>
            <a:spLocks/>
          </p:cNvSpPr>
          <p:nvPr/>
        </p:nvSpPr>
        <p:spPr bwMode="auto">
          <a:xfrm>
            <a:off x="3640138" y="3657674"/>
            <a:ext cx="9525" cy="7938"/>
          </a:xfrm>
          <a:custGeom>
            <a:avLst/>
            <a:gdLst>
              <a:gd name="T0" fmla="*/ 221225364 w 50"/>
              <a:gd name="T1" fmla="*/ 33756345 h 42"/>
              <a:gd name="T2" fmla="*/ 262705215 w 50"/>
              <a:gd name="T3" fmla="*/ 94517766 h 42"/>
              <a:gd name="T4" fmla="*/ 0 w 50"/>
              <a:gd name="T5" fmla="*/ 249796953 h 42"/>
              <a:gd name="T6" fmla="*/ 48411194 w 50"/>
              <a:gd name="T7" fmla="*/ 283553298 h 42"/>
              <a:gd name="T8" fmla="*/ 304184876 w 50"/>
              <a:gd name="T9" fmla="*/ 128274111 h 42"/>
              <a:gd name="T10" fmla="*/ 345664727 w 50"/>
              <a:gd name="T11" fmla="*/ 128274111 h 42"/>
              <a:gd name="T12" fmla="*/ 304184876 w 50"/>
              <a:gd name="T13" fmla="*/ 94517766 h 42"/>
              <a:gd name="T14" fmla="*/ 262705215 w 50"/>
              <a:gd name="T15" fmla="*/ 60761421 h 42"/>
              <a:gd name="T16" fmla="*/ 304184876 w 50"/>
              <a:gd name="T17" fmla="*/ 60761421 h 42"/>
              <a:gd name="T18" fmla="*/ 304184876 w 50"/>
              <a:gd name="T19" fmla="*/ 60761421 h 42"/>
              <a:gd name="T20" fmla="*/ 345664727 w 50"/>
              <a:gd name="T21" fmla="*/ 33756345 h 42"/>
              <a:gd name="T22" fmla="*/ 304184876 w 50"/>
              <a:gd name="T23" fmla="*/ 0 h 42"/>
              <a:gd name="T24" fmla="*/ 221225364 w 50"/>
              <a:gd name="T25" fmla="*/ 33756345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42">
                <a:moveTo>
                  <a:pt x="32" y="5"/>
                </a:moveTo>
                <a:cubicBezTo>
                  <a:pt x="32" y="9"/>
                  <a:pt x="38" y="9"/>
                  <a:pt x="38" y="14"/>
                </a:cubicBezTo>
                <a:cubicBezTo>
                  <a:pt x="32" y="19"/>
                  <a:pt x="7" y="33"/>
                  <a:pt x="0" y="37"/>
                </a:cubicBezTo>
                <a:cubicBezTo>
                  <a:pt x="7" y="37"/>
                  <a:pt x="7" y="42"/>
                  <a:pt x="7" y="42"/>
                </a:cubicBezTo>
                <a:cubicBezTo>
                  <a:pt x="44" y="19"/>
                  <a:pt x="44" y="19"/>
                  <a:pt x="44" y="19"/>
                </a:cubicBezTo>
                <a:cubicBezTo>
                  <a:pt x="44" y="19"/>
                  <a:pt x="50" y="23"/>
                  <a:pt x="50" y="19"/>
                </a:cubicBezTo>
                <a:cubicBezTo>
                  <a:pt x="50" y="19"/>
                  <a:pt x="44" y="19"/>
                  <a:pt x="44" y="14"/>
                </a:cubicBezTo>
                <a:cubicBezTo>
                  <a:pt x="44" y="14"/>
                  <a:pt x="38" y="9"/>
                  <a:pt x="38" y="9"/>
                </a:cubicBezTo>
                <a:cubicBezTo>
                  <a:pt x="44" y="9"/>
                  <a:pt x="44" y="9"/>
                  <a:pt x="44" y="9"/>
                </a:cubicBezTo>
                <a:cubicBezTo>
                  <a:pt x="44" y="9"/>
                  <a:pt x="44" y="9"/>
                  <a:pt x="44" y="9"/>
                </a:cubicBezTo>
                <a:cubicBezTo>
                  <a:pt x="50" y="9"/>
                  <a:pt x="50" y="5"/>
                  <a:pt x="50" y="5"/>
                </a:cubicBezTo>
                <a:cubicBezTo>
                  <a:pt x="44" y="0"/>
                  <a:pt x="44" y="0"/>
                  <a:pt x="44" y="0"/>
                </a:cubicBezTo>
                <a:cubicBezTo>
                  <a:pt x="38" y="0"/>
                  <a:pt x="38" y="0"/>
                  <a:pt x="32"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97" name="Freeform 439">
            <a:extLst>
              <a:ext uri="{FF2B5EF4-FFF2-40B4-BE49-F238E27FC236}">
                <a16:creationId xmlns:a16="http://schemas.microsoft.com/office/drawing/2014/main" xmlns="" id="{C03DC0A4-070E-421B-82C9-5598BC511DE3}"/>
              </a:ext>
            </a:extLst>
          </p:cNvPr>
          <p:cNvSpPr>
            <a:spLocks/>
          </p:cNvSpPr>
          <p:nvPr/>
        </p:nvSpPr>
        <p:spPr bwMode="auto">
          <a:xfrm>
            <a:off x="3649663" y="3657674"/>
            <a:ext cx="1587" cy="1588"/>
          </a:xfrm>
          <a:custGeom>
            <a:avLst/>
            <a:gdLst>
              <a:gd name="T0" fmla="*/ 0 w 9"/>
              <a:gd name="T1" fmla="*/ 62570773 h 8"/>
              <a:gd name="T2" fmla="*/ 49345296 w 9"/>
              <a:gd name="T3" fmla="*/ 62570773 h 8"/>
              <a:gd name="T4" fmla="*/ 49345296 w 9"/>
              <a:gd name="T5" fmla="*/ 31285387 h 8"/>
              <a:gd name="T6" fmla="*/ 0 w 9"/>
              <a:gd name="T7" fmla="*/ 6257077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8"/>
                </a:moveTo>
                <a:cubicBezTo>
                  <a:pt x="0" y="8"/>
                  <a:pt x="9" y="8"/>
                  <a:pt x="9" y="8"/>
                </a:cubicBezTo>
                <a:cubicBezTo>
                  <a:pt x="9" y="4"/>
                  <a:pt x="9" y="4"/>
                  <a:pt x="9" y="4"/>
                </a:cubicBezTo>
                <a:cubicBezTo>
                  <a:pt x="9" y="0"/>
                  <a:pt x="0" y="4"/>
                  <a:pt x="0"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598" name="Freeform 440">
            <a:extLst>
              <a:ext uri="{FF2B5EF4-FFF2-40B4-BE49-F238E27FC236}">
                <a16:creationId xmlns:a16="http://schemas.microsoft.com/office/drawing/2014/main" xmlns="" id="{DCF232A9-BEF8-43C7-8542-DA3B01B1A028}"/>
              </a:ext>
            </a:extLst>
          </p:cNvPr>
          <p:cNvSpPr>
            <a:spLocks/>
          </p:cNvSpPr>
          <p:nvPr/>
        </p:nvSpPr>
        <p:spPr bwMode="auto">
          <a:xfrm>
            <a:off x="3636963" y="3660849"/>
            <a:ext cx="1587" cy="1588"/>
          </a:xfrm>
          <a:custGeom>
            <a:avLst/>
            <a:gdLst>
              <a:gd name="T0" fmla="*/ 0 w 8"/>
              <a:gd name="T1" fmla="*/ 62570773 h 8"/>
              <a:gd name="T2" fmla="*/ 62452616 w 8"/>
              <a:gd name="T3" fmla="*/ 62570773 h 8"/>
              <a:gd name="T4" fmla="*/ 62452616 w 8"/>
              <a:gd name="T5" fmla="*/ 31285387 h 8"/>
              <a:gd name="T6" fmla="*/ 0 w 8"/>
              <a:gd name="T7" fmla="*/ 0 h 8"/>
              <a:gd name="T8" fmla="*/ 0 w 8"/>
              <a:gd name="T9" fmla="*/ 0 h 8"/>
              <a:gd name="T10" fmla="*/ 0 w 8"/>
              <a:gd name="T11" fmla="*/ 6257077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0" y="8"/>
                </a:moveTo>
                <a:cubicBezTo>
                  <a:pt x="8" y="8"/>
                  <a:pt x="8" y="8"/>
                  <a:pt x="8" y="8"/>
                </a:cubicBezTo>
                <a:cubicBezTo>
                  <a:pt x="8" y="4"/>
                  <a:pt x="8" y="4"/>
                  <a:pt x="8" y="4"/>
                </a:cubicBezTo>
                <a:cubicBezTo>
                  <a:pt x="0" y="0"/>
                  <a:pt x="0" y="0"/>
                  <a:pt x="0" y="0"/>
                </a:cubicBezTo>
                <a:cubicBezTo>
                  <a:pt x="0" y="0"/>
                  <a:pt x="0" y="0"/>
                  <a:pt x="0" y="0"/>
                </a:cubicBezTo>
                <a:lnTo>
                  <a:pt x="0" y="8"/>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3599" name="Freeform 441">
            <a:extLst>
              <a:ext uri="{FF2B5EF4-FFF2-40B4-BE49-F238E27FC236}">
                <a16:creationId xmlns:a16="http://schemas.microsoft.com/office/drawing/2014/main" xmlns="" id="{9D76FF61-AC0E-4911-B4EB-9B84FB2EAC1D}"/>
              </a:ext>
            </a:extLst>
          </p:cNvPr>
          <p:cNvSpPr>
            <a:spLocks/>
          </p:cNvSpPr>
          <p:nvPr/>
        </p:nvSpPr>
        <p:spPr bwMode="auto">
          <a:xfrm>
            <a:off x="3614738" y="3670374"/>
            <a:ext cx="6350" cy="7938"/>
          </a:xfrm>
          <a:custGeom>
            <a:avLst/>
            <a:gdLst>
              <a:gd name="T0" fmla="*/ 142480145 w 33"/>
              <a:gd name="T1" fmla="*/ 58063953 h 41"/>
              <a:gd name="T2" fmla="*/ 49875402 w 33"/>
              <a:gd name="T3" fmla="*/ 210476844 h 41"/>
              <a:gd name="T4" fmla="*/ 0 w 33"/>
              <a:gd name="T5" fmla="*/ 239490041 h 41"/>
              <a:gd name="T6" fmla="*/ 0 w 33"/>
              <a:gd name="T7" fmla="*/ 297553800 h 41"/>
              <a:gd name="T8" fmla="*/ 92641689 w 33"/>
              <a:gd name="T9" fmla="*/ 297553800 h 41"/>
              <a:gd name="T10" fmla="*/ 142480145 w 33"/>
              <a:gd name="T11" fmla="*/ 297553800 h 41"/>
              <a:gd name="T12" fmla="*/ 142480145 w 33"/>
              <a:gd name="T13" fmla="*/ 268540604 h 41"/>
              <a:gd name="T14" fmla="*/ 192355739 w 33"/>
              <a:gd name="T15" fmla="*/ 268540604 h 41"/>
              <a:gd name="T16" fmla="*/ 192355739 w 33"/>
              <a:gd name="T17" fmla="*/ 239490041 h 41"/>
              <a:gd name="T18" fmla="*/ 142480145 w 33"/>
              <a:gd name="T19" fmla="*/ 239490041 h 41"/>
              <a:gd name="T20" fmla="*/ 142480145 w 33"/>
              <a:gd name="T21" fmla="*/ 116127713 h 41"/>
              <a:gd name="T22" fmla="*/ 235122027 w 33"/>
              <a:gd name="T23" fmla="*/ 58063953 h 41"/>
              <a:gd name="T24" fmla="*/ 142480145 w 33"/>
              <a:gd name="T25" fmla="*/ 58063953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41">
                <a:moveTo>
                  <a:pt x="20" y="8"/>
                </a:moveTo>
                <a:cubicBezTo>
                  <a:pt x="13" y="16"/>
                  <a:pt x="7" y="21"/>
                  <a:pt x="7" y="29"/>
                </a:cubicBezTo>
                <a:cubicBezTo>
                  <a:pt x="7" y="33"/>
                  <a:pt x="0" y="29"/>
                  <a:pt x="0" y="33"/>
                </a:cubicBezTo>
                <a:cubicBezTo>
                  <a:pt x="0" y="37"/>
                  <a:pt x="0" y="37"/>
                  <a:pt x="0" y="41"/>
                </a:cubicBezTo>
                <a:cubicBezTo>
                  <a:pt x="7" y="41"/>
                  <a:pt x="7" y="41"/>
                  <a:pt x="13" y="41"/>
                </a:cubicBezTo>
                <a:cubicBezTo>
                  <a:pt x="13" y="41"/>
                  <a:pt x="20" y="41"/>
                  <a:pt x="20" y="41"/>
                </a:cubicBezTo>
                <a:cubicBezTo>
                  <a:pt x="20" y="37"/>
                  <a:pt x="20" y="37"/>
                  <a:pt x="20" y="37"/>
                </a:cubicBezTo>
                <a:cubicBezTo>
                  <a:pt x="20" y="37"/>
                  <a:pt x="27" y="37"/>
                  <a:pt x="27" y="37"/>
                </a:cubicBezTo>
                <a:cubicBezTo>
                  <a:pt x="27" y="33"/>
                  <a:pt x="27" y="33"/>
                  <a:pt x="27" y="33"/>
                </a:cubicBezTo>
                <a:cubicBezTo>
                  <a:pt x="20" y="33"/>
                  <a:pt x="20" y="33"/>
                  <a:pt x="20" y="33"/>
                </a:cubicBezTo>
                <a:cubicBezTo>
                  <a:pt x="20" y="29"/>
                  <a:pt x="20" y="21"/>
                  <a:pt x="20" y="16"/>
                </a:cubicBezTo>
                <a:cubicBezTo>
                  <a:pt x="20" y="12"/>
                  <a:pt x="27" y="12"/>
                  <a:pt x="33" y="8"/>
                </a:cubicBezTo>
                <a:cubicBezTo>
                  <a:pt x="33" y="8"/>
                  <a:pt x="20" y="0"/>
                  <a:pt x="20"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00" name="Freeform 442">
            <a:extLst>
              <a:ext uri="{FF2B5EF4-FFF2-40B4-BE49-F238E27FC236}">
                <a16:creationId xmlns:a16="http://schemas.microsoft.com/office/drawing/2014/main" xmlns="" id="{E3DB1BAB-7774-4AED-B91A-8E420BAA7C74}"/>
              </a:ext>
            </a:extLst>
          </p:cNvPr>
          <p:cNvSpPr>
            <a:spLocks/>
          </p:cNvSpPr>
          <p:nvPr/>
        </p:nvSpPr>
        <p:spPr bwMode="auto">
          <a:xfrm>
            <a:off x="3621088" y="3656087"/>
            <a:ext cx="14287" cy="4762"/>
          </a:xfrm>
          <a:custGeom>
            <a:avLst/>
            <a:gdLst>
              <a:gd name="T0" fmla="*/ 200453277 w 75"/>
              <a:gd name="T1" fmla="*/ 27647410 h 25"/>
              <a:gd name="T2" fmla="*/ 124430626 w 75"/>
              <a:gd name="T3" fmla="*/ 27647410 h 25"/>
              <a:gd name="T4" fmla="*/ 124430626 w 75"/>
              <a:gd name="T5" fmla="*/ 27647410 h 25"/>
              <a:gd name="T6" fmla="*/ 165907502 w 75"/>
              <a:gd name="T7" fmla="*/ 82942040 h 25"/>
              <a:gd name="T8" fmla="*/ 41476875 w 75"/>
              <a:gd name="T9" fmla="*/ 82942040 h 25"/>
              <a:gd name="T10" fmla="*/ 0 w 75"/>
              <a:gd name="T11" fmla="*/ 145130522 h 25"/>
              <a:gd name="T12" fmla="*/ 82953751 w 75"/>
              <a:gd name="T13" fmla="*/ 172777932 h 25"/>
              <a:gd name="T14" fmla="*/ 124430626 w 75"/>
              <a:gd name="T15" fmla="*/ 145130522 h 25"/>
              <a:gd name="T16" fmla="*/ 165907502 w 75"/>
              <a:gd name="T17" fmla="*/ 82942040 h 25"/>
              <a:gd name="T18" fmla="*/ 241930153 w 75"/>
              <a:gd name="T19" fmla="*/ 110589450 h 25"/>
              <a:gd name="T20" fmla="*/ 283407028 w 75"/>
              <a:gd name="T21" fmla="*/ 82942040 h 25"/>
              <a:gd name="T22" fmla="*/ 359466063 w 75"/>
              <a:gd name="T23" fmla="*/ 110589450 h 25"/>
              <a:gd name="T24" fmla="*/ 400942939 w 75"/>
              <a:gd name="T25" fmla="*/ 82942040 h 25"/>
              <a:gd name="T26" fmla="*/ 518442465 w 75"/>
              <a:gd name="T27" fmla="*/ 110589450 h 25"/>
              <a:gd name="T28" fmla="*/ 518442465 w 75"/>
              <a:gd name="T29" fmla="*/ 110589450 h 25"/>
              <a:gd name="T30" fmla="*/ 400942939 w 75"/>
              <a:gd name="T31" fmla="*/ 27647410 h 25"/>
              <a:gd name="T32" fmla="*/ 324883904 w 75"/>
              <a:gd name="T33" fmla="*/ 27647410 h 25"/>
              <a:gd name="T34" fmla="*/ 324883904 w 75"/>
              <a:gd name="T35" fmla="*/ 0 h 25"/>
              <a:gd name="T36" fmla="*/ 200453277 w 75"/>
              <a:gd name="T37" fmla="*/ 276474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5" h="25">
                <a:moveTo>
                  <a:pt x="29" y="4"/>
                </a:moveTo>
                <a:cubicBezTo>
                  <a:pt x="29" y="4"/>
                  <a:pt x="24" y="0"/>
                  <a:pt x="18" y="4"/>
                </a:cubicBezTo>
                <a:cubicBezTo>
                  <a:pt x="18" y="4"/>
                  <a:pt x="18" y="4"/>
                  <a:pt x="18" y="4"/>
                </a:cubicBezTo>
                <a:cubicBezTo>
                  <a:pt x="18" y="8"/>
                  <a:pt x="24" y="8"/>
                  <a:pt x="24" y="12"/>
                </a:cubicBezTo>
                <a:cubicBezTo>
                  <a:pt x="18" y="12"/>
                  <a:pt x="12" y="8"/>
                  <a:pt x="6" y="12"/>
                </a:cubicBezTo>
                <a:cubicBezTo>
                  <a:pt x="6" y="16"/>
                  <a:pt x="0" y="16"/>
                  <a:pt x="0" y="21"/>
                </a:cubicBezTo>
                <a:cubicBezTo>
                  <a:pt x="6" y="25"/>
                  <a:pt x="6" y="25"/>
                  <a:pt x="12" y="25"/>
                </a:cubicBezTo>
                <a:cubicBezTo>
                  <a:pt x="12" y="25"/>
                  <a:pt x="12" y="21"/>
                  <a:pt x="18" y="21"/>
                </a:cubicBezTo>
                <a:cubicBezTo>
                  <a:pt x="18" y="16"/>
                  <a:pt x="18" y="16"/>
                  <a:pt x="24" y="12"/>
                </a:cubicBezTo>
                <a:cubicBezTo>
                  <a:pt x="29" y="12"/>
                  <a:pt x="29" y="16"/>
                  <a:pt x="35" y="16"/>
                </a:cubicBezTo>
                <a:cubicBezTo>
                  <a:pt x="35" y="12"/>
                  <a:pt x="41" y="12"/>
                  <a:pt x="41" y="12"/>
                </a:cubicBezTo>
                <a:cubicBezTo>
                  <a:pt x="47" y="12"/>
                  <a:pt x="52" y="16"/>
                  <a:pt x="52" y="16"/>
                </a:cubicBezTo>
                <a:cubicBezTo>
                  <a:pt x="58" y="16"/>
                  <a:pt x="58" y="12"/>
                  <a:pt x="58" y="12"/>
                </a:cubicBezTo>
                <a:cubicBezTo>
                  <a:pt x="64" y="12"/>
                  <a:pt x="70" y="12"/>
                  <a:pt x="75" y="16"/>
                </a:cubicBezTo>
                <a:cubicBezTo>
                  <a:pt x="75" y="16"/>
                  <a:pt x="75" y="16"/>
                  <a:pt x="75" y="16"/>
                </a:cubicBezTo>
                <a:cubicBezTo>
                  <a:pt x="75" y="8"/>
                  <a:pt x="64" y="8"/>
                  <a:pt x="58" y="4"/>
                </a:cubicBezTo>
                <a:cubicBezTo>
                  <a:pt x="52" y="4"/>
                  <a:pt x="47" y="8"/>
                  <a:pt x="47" y="4"/>
                </a:cubicBezTo>
                <a:cubicBezTo>
                  <a:pt x="47" y="0"/>
                  <a:pt x="47" y="0"/>
                  <a:pt x="47" y="0"/>
                </a:cubicBezTo>
                <a:cubicBezTo>
                  <a:pt x="41" y="0"/>
                  <a:pt x="35" y="4"/>
                  <a:pt x="29" y="4"/>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3601" name="Freeform 443">
            <a:extLst>
              <a:ext uri="{FF2B5EF4-FFF2-40B4-BE49-F238E27FC236}">
                <a16:creationId xmlns:a16="http://schemas.microsoft.com/office/drawing/2014/main" xmlns="" id="{CDAD2DE4-E377-4669-9C0B-EB9B76011C7B}"/>
              </a:ext>
            </a:extLst>
          </p:cNvPr>
          <p:cNvSpPr>
            <a:spLocks/>
          </p:cNvSpPr>
          <p:nvPr/>
        </p:nvSpPr>
        <p:spPr bwMode="auto">
          <a:xfrm>
            <a:off x="3627438" y="3660849"/>
            <a:ext cx="1587" cy="1588"/>
          </a:xfrm>
          <a:custGeom>
            <a:avLst/>
            <a:gdLst>
              <a:gd name="T0" fmla="*/ 0 w 8"/>
              <a:gd name="T1" fmla="*/ 31285387 h 8"/>
              <a:gd name="T2" fmla="*/ 31246046 w 8"/>
              <a:gd name="T3" fmla="*/ 62570773 h 8"/>
              <a:gd name="T4" fmla="*/ 62452616 w 8"/>
              <a:gd name="T5" fmla="*/ 62570773 h 8"/>
              <a:gd name="T6" fmla="*/ 62452616 w 8"/>
              <a:gd name="T7" fmla="*/ 31285387 h 8"/>
              <a:gd name="T8" fmla="*/ 62452616 w 8"/>
              <a:gd name="T9" fmla="*/ 0 h 8"/>
              <a:gd name="T10" fmla="*/ 0 w 8"/>
              <a:gd name="T11" fmla="*/ 3128538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0" y="4"/>
                </a:moveTo>
                <a:cubicBezTo>
                  <a:pt x="0" y="4"/>
                  <a:pt x="0" y="8"/>
                  <a:pt x="4" y="8"/>
                </a:cubicBezTo>
                <a:cubicBezTo>
                  <a:pt x="8" y="8"/>
                  <a:pt x="8" y="8"/>
                  <a:pt x="8" y="8"/>
                </a:cubicBezTo>
                <a:cubicBezTo>
                  <a:pt x="8" y="4"/>
                  <a:pt x="8" y="4"/>
                  <a:pt x="8" y="4"/>
                </a:cubicBezTo>
                <a:cubicBezTo>
                  <a:pt x="8" y="4"/>
                  <a:pt x="8" y="0"/>
                  <a:pt x="8" y="0"/>
                </a:cubicBezTo>
                <a:cubicBezTo>
                  <a:pt x="4" y="0"/>
                  <a:pt x="4"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02" name="Freeform 444">
            <a:extLst>
              <a:ext uri="{FF2B5EF4-FFF2-40B4-BE49-F238E27FC236}">
                <a16:creationId xmlns:a16="http://schemas.microsoft.com/office/drawing/2014/main" xmlns="" id="{0878A632-0082-4A38-ABCE-76D55F696AD3}"/>
              </a:ext>
            </a:extLst>
          </p:cNvPr>
          <p:cNvSpPr>
            <a:spLocks/>
          </p:cNvSpPr>
          <p:nvPr/>
        </p:nvSpPr>
        <p:spPr bwMode="auto">
          <a:xfrm>
            <a:off x="3627438" y="3664024"/>
            <a:ext cx="6350" cy="3175"/>
          </a:xfrm>
          <a:custGeom>
            <a:avLst/>
            <a:gdLst>
              <a:gd name="T0" fmla="*/ 0 w 33"/>
              <a:gd name="T1" fmla="*/ 0 h 17"/>
              <a:gd name="T2" fmla="*/ 78386324 w 33"/>
              <a:gd name="T3" fmla="*/ 110747362 h 17"/>
              <a:gd name="T4" fmla="*/ 199501991 w 33"/>
              <a:gd name="T5" fmla="*/ 32578862 h 17"/>
              <a:gd name="T6" fmla="*/ 235122027 w 33"/>
              <a:gd name="T7" fmla="*/ 0 h 17"/>
              <a:gd name="T8" fmla="*/ 199501991 w 33"/>
              <a:gd name="T9" fmla="*/ 0 h 17"/>
              <a:gd name="T10" fmla="*/ 35620036 w 33"/>
              <a:gd name="T11" fmla="*/ 0 h 17"/>
              <a:gd name="T12" fmla="*/ 0 w 3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7">
                <a:moveTo>
                  <a:pt x="0" y="0"/>
                </a:moveTo>
                <a:cubicBezTo>
                  <a:pt x="0" y="9"/>
                  <a:pt x="5" y="13"/>
                  <a:pt x="11" y="17"/>
                </a:cubicBezTo>
                <a:cubicBezTo>
                  <a:pt x="22" y="17"/>
                  <a:pt x="22" y="9"/>
                  <a:pt x="28" y="5"/>
                </a:cubicBezTo>
                <a:cubicBezTo>
                  <a:pt x="28" y="5"/>
                  <a:pt x="33" y="5"/>
                  <a:pt x="33" y="0"/>
                </a:cubicBezTo>
                <a:cubicBezTo>
                  <a:pt x="28" y="0"/>
                  <a:pt x="28" y="0"/>
                  <a:pt x="28" y="0"/>
                </a:cubicBezTo>
                <a:cubicBezTo>
                  <a:pt x="22" y="0"/>
                  <a:pt x="11" y="0"/>
                  <a:pt x="5" y="0"/>
                </a:cubicBezTo>
                <a:lnTo>
                  <a:pt x="0"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3603" name="Freeform 445">
            <a:extLst>
              <a:ext uri="{FF2B5EF4-FFF2-40B4-BE49-F238E27FC236}">
                <a16:creationId xmlns:a16="http://schemas.microsoft.com/office/drawing/2014/main" xmlns="" id="{D840CD4E-6DEB-4EC9-A9B7-012CA1C8DB57}"/>
              </a:ext>
            </a:extLst>
          </p:cNvPr>
          <p:cNvSpPr>
            <a:spLocks/>
          </p:cNvSpPr>
          <p:nvPr/>
        </p:nvSpPr>
        <p:spPr bwMode="auto">
          <a:xfrm>
            <a:off x="3617913" y="3664024"/>
            <a:ext cx="23812" cy="12700"/>
          </a:xfrm>
          <a:custGeom>
            <a:avLst/>
            <a:gdLst>
              <a:gd name="T0" fmla="*/ 663648250 w 125"/>
              <a:gd name="T1" fmla="*/ 88531700 h 67"/>
              <a:gd name="T2" fmla="*/ 546108980 w 125"/>
              <a:gd name="T3" fmla="*/ 143037446 h 67"/>
              <a:gd name="T4" fmla="*/ 193564129 w 125"/>
              <a:gd name="T5" fmla="*/ 115766566 h 67"/>
              <a:gd name="T6" fmla="*/ 158980913 w 125"/>
              <a:gd name="T7" fmla="*/ 115766566 h 67"/>
              <a:gd name="T8" fmla="*/ 0 w 125"/>
              <a:gd name="T9" fmla="*/ 231569146 h 67"/>
              <a:gd name="T10" fmla="*/ 117502886 w 125"/>
              <a:gd name="T11" fmla="*/ 258804201 h 67"/>
              <a:gd name="T12" fmla="*/ 158980913 w 125"/>
              <a:gd name="T13" fmla="*/ 258804201 h 67"/>
              <a:gd name="T14" fmla="*/ 235042156 w 125"/>
              <a:gd name="T15" fmla="*/ 204334281 h 67"/>
              <a:gd name="T16" fmla="*/ 276520184 w 125"/>
              <a:gd name="T17" fmla="*/ 231569146 h 67"/>
              <a:gd name="T18" fmla="*/ 158980913 w 125"/>
              <a:gd name="T19" fmla="*/ 286039067 h 67"/>
              <a:gd name="T20" fmla="*/ 193564129 w 125"/>
              <a:gd name="T21" fmla="*/ 429076703 h 67"/>
              <a:gd name="T22" fmla="*/ 235042156 w 125"/>
              <a:gd name="T23" fmla="*/ 429076703 h 67"/>
              <a:gd name="T24" fmla="*/ 511562149 w 125"/>
              <a:gd name="T25" fmla="*/ 456311569 h 67"/>
              <a:gd name="T26" fmla="*/ 546108980 w 125"/>
              <a:gd name="T27" fmla="*/ 429076703 h 67"/>
              <a:gd name="T28" fmla="*/ 629065035 w 125"/>
              <a:gd name="T29" fmla="*/ 231569146 h 67"/>
              <a:gd name="T30" fmla="*/ 629065035 w 125"/>
              <a:gd name="T31" fmla="*/ 170272501 h 67"/>
              <a:gd name="T32" fmla="*/ 705126278 w 125"/>
              <a:gd name="T33" fmla="*/ 170272501 h 67"/>
              <a:gd name="T34" fmla="*/ 663648250 w 125"/>
              <a:gd name="T35" fmla="*/ 204334281 h 67"/>
              <a:gd name="T36" fmla="*/ 864107191 w 125"/>
              <a:gd name="T37" fmla="*/ 115766566 h 67"/>
              <a:gd name="T38" fmla="*/ 822629164 w 125"/>
              <a:gd name="T39" fmla="*/ 88531700 h 67"/>
              <a:gd name="T40" fmla="*/ 746604305 w 125"/>
              <a:gd name="T41" fmla="*/ 34061779 h 67"/>
              <a:gd name="T42" fmla="*/ 663648250 w 125"/>
              <a:gd name="T43" fmla="*/ 8853170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5" h="67">
                <a:moveTo>
                  <a:pt x="96" y="13"/>
                </a:moveTo>
                <a:cubicBezTo>
                  <a:pt x="96" y="17"/>
                  <a:pt x="91" y="21"/>
                  <a:pt x="79" y="21"/>
                </a:cubicBezTo>
                <a:cubicBezTo>
                  <a:pt x="62" y="30"/>
                  <a:pt x="40" y="25"/>
                  <a:pt x="28" y="17"/>
                </a:cubicBezTo>
                <a:cubicBezTo>
                  <a:pt x="23" y="17"/>
                  <a:pt x="23" y="17"/>
                  <a:pt x="23" y="17"/>
                </a:cubicBezTo>
                <a:cubicBezTo>
                  <a:pt x="11" y="21"/>
                  <a:pt x="5" y="25"/>
                  <a:pt x="0" y="34"/>
                </a:cubicBezTo>
                <a:cubicBezTo>
                  <a:pt x="5" y="38"/>
                  <a:pt x="11" y="38"/>
                  <a:pt x="17" y="38"/>
                </a:cubicBezTo>
                <a:cubicBezTo>
                  <a:pt x="23" y="38"/>
                  <a:pt x="23" y="38"/>
                  <a:pt x="23" y="38"/>
                </a:cubicBezTo>
                <a:cubicBezTo>
                  <a:pt x="34" y="30"/>
                  <a:pt x="34" y="30"/>
                  <a:pt x="34" y="30"/>
                </a:cubicBezTo>
                <a:cubicBezTo>
                  <a:pt x="40" y="30"/>
                  <a:pt x="40" y="34"/>
                  <a:pt x="40" y="34"/>
                </a:cubicBezTo>
                <a:cubicBezTo>
                  <a:pt x="34" y="38"/>
                  <a:pt x="28" y="38"/>
                  <a:pt x="23" y="42"/>
                </a:cubicBezTo>
                <a:cubicBezTo>
                  <a:pt x="28" y="63"/>
                  <a:pt x="28" y="63"/>
                  <a:pt x="28" y="63"/>
                </a:cubicBezTo>
                <a:cubicBezTo>
                  <a:pt x="28" y="63"/>
                  <a:pt x="34" y="63"/>
                  <a:pt x="34" y="63"/>
                </a:cubicBezTo>
                <a:cubicBezTo>
                  <a:pt x="45" y="67"/>
                  <a:pt x="62" y="67"/>
                  <a:pt x="74" y="67"/>
                </a:cubicBezTo>
                <a:cubicBezTo>
                  <a:pt x="74" y="67"/>
                  <a:pt x="74" y="63"/>
                  <a:pt x="79" y="63"/>
                </a:cubicBezTo>
                <a:cubicBezTo>
                  <a:pt x="79" y="50"/>
                  <a:pt x="85" y="42"/>
                  <a:pt x="91" y="34"/>
                </a:cubicBezTo>
                <a:cubicBezTo>
                  <a:pt x="91" y="30"/>
                  <a:pt x="91" y="25"/>
                  <a:pt x="91" y="25"/>
                </a:cubicBezTo>
                <a:cubicBezTo>
                  <a:pt x="96" y="25"/>
                  <a:pt x="96" y="25"/>
                  <a:pt x="102" y="25"/>
                </a:cubicBezTo>
                <a:cubicBezTo>
                  <a:pt x="96" y="30"/>
                  <a:pt x="96" y="30"/>
                  <a:pt x="96" y="30"/>
                </a:cubicBezTo>
                <a:cubicBezTo>
                  <a:pt x="108" y="30"/>
                  <a:pt x="119" y="21"/>
                  <a:pt x="125" y="17"/>
                </a:cubicBezTo>
                <a:cubicBezTo>
                  <a:pt x="125" y="17"/>
                  <a:pt x="119" y="13"/>
                  <a:pt x="119" y="13"/>
                </a:cubicBezTo>
                <a:cubicBezTo>
                  <a:pt x="119" y="9"/>
                  <a:pt x="119" y="0"/>
                  <a:pt x="108" y="5"/>
                </a:cubicBezTo>
                <a:cubicBezTo>
                  <a:pt x="102" y="5"/>
                  <a:pt x="102" y="9"/>
                  <a:pt x="96" y="1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604" name="Freeform 446">
            <a:extLst>
              <a:ext uri="{FF2B5EF4-FFF2-40B4-BE49-F238E27FC236}">
                <a16:creationId xmlns:a16="http://schemas.microsoft.com/office/drawing/2014/main" xmlns="" id="{C2322B51-A891-48D1-939D-6784C7472300}"/>
              </a:ext>
            </a:extLst>
          </p:cNvPr>
          <p:cNvSpPr>
            <a:spLocks/>
          </p:cNvSpPr>
          <p:nvPr/>
        </p:nvSpPr>
        <p:spPr bwMode="auto">
          <a:xfrm>
            <a:off x="3629025" y="3664024"/>
            <a:ext cx="3175" cy="1588"/>
          </a:xfrm>
          <a:custGeom>
            <a:avLst/>
            <a:gdLst>
              <a:gd name="T0" fmla="*/ 0 w 17"/>
              <a:gd name="T1" fmla="*/ 16469148 h 9"/>
              <a:gd name="T2" fmla="*/ 39101619 w 17"/>
              <a:gd name="T3" fmla="*/ 49438675 h 9"/>
              <a:gd name="T4" fmla="*/ 71645743 w 17"/>
              <a:gd name="T5" fmla="*/ 49438675 h 9"/>
              <a:gd name="T6" fmla="*/ 110747362 w 17"/>
              <a:gd name="T7" fmla="*/ 16469148 h 9"/>
              <a:gd name="T8" fmla="*/ 71645743 w 17"/>
              <a:gd name="T9" fmla="*/ 16469148 h 9"/>
              <a:gd name="T10" fmla="*/ 0 w 17"/>
              <a:gd name="T11" fmla="*/ 16469148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3"/>
                </a:moveTo>
                <a:cubicBezTo>
                  <a:pt x="6" y="9"/>
                  <a:pt x="6" y="9"/>
                  <a:pt x="6" y="9"/>
                </a:cubicBezTo>
                <a:cubicBezTo>
                  <a:pt x="11" y="9"/>
                  <a:pt x="11" y="9"/>
                  <a:pt x="11" y="9"/>
                </a:cubicBezTo>
                <a:cubicBezTo>
                  <a:pt x="11" y="6"/>
                  <a:pt x="17" y="3"/>
                  <a:pt x="17" y="3"/>
                </a:cubicBezTo>
                <a:cubicBezTo>
                  <a:pt x="17" y="3"/>
                  <a:pt x="11" y="3"/>
                  <a:pt x="11" y="3"/>
                </a:cubicBezTo>
                <a:cubicBezTo>
                  <a:pt x="6" y="3"/>
                  <a:pt x="6" y="0"/>
                  <a:pt x="0"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3605" name="Freeform 447">
            <a:extLst>
              <a:ext uri="{FF2B5EF4-FFF2-40B4-BE49-F238E27FC236}">
                <a16:creationId xmlns:a16="http://schemas.microsoft.com/office/drawing/2014/main" xmlns="" id="{570E3FC4-A8F7-40D5-B488-8A2497AD07A2}"/>
              </a:ext>
            </a:extLst>
          </p:cNvPr>
          <p:cNvSpPr>
            <a:spLocks/>
          </p:cNvSpPr>
          <p:nvPr/>
        </p:nvSpPr>
        <p:spPr bwMode="auto">
          <a:xfrm>
            <a:off x="4249738" y="3697362"/>
            <a:ext cx="33337" cy="23812"/>
          </a:xfrm>
          <a:custGeom>
            <a:avLst/>
            <a:gdLst>
              <a:gd name="T0" fmla="*/ 829570290 w 175"/>
              <a:gd name="T1" fmla="*/ 34546831 h 125"/>
              <a:gd name="T2" fmla="*/ 947074452 w 175"/>
              <a:gd name="T3" fmla="*/ 283414996 h 125"/>
              <a:gd name="T4" fmla="*/ 871048757 w 175"/>
              <a:gd name="T5" fmla="*/ 311067014 h 125"/>
              <a:gd name="T6" fmla="*/ 981658066 w 175"/>
              <a:gd name="T7" fmla="*/ 559934989 h 125"/>
              <a:gd name="T8" fmla="*/ 1209771727 w 175"/>
              <a:gd name="T9" fmla="*/ 746604305 h 125"/>
              <a:gd name="T10" fmla="*/ 1133746032 w 175"/>
              <a:gd name="T11" fmla="*/ 836455173 h 125"/>
              <a:gd name="T12" fmla="*/ 829570290 w 175"/>
              <a:gd name="T13" fmla="*/ 808803154 h 125"/>
              <a:gd name="T14" fmla="*/ 760439449 w 175"/>
              <a:gd name="T15" fmla="*/ 712021090 h 125"/>
              <a:gd name="T16" fmla="*/ 718960791 w 175"/>
              <a:gd name="T17" fmla="*/ 587587007 h 125"/>
              <a:gd name="T18" fmla="*/ 684377368 w 175"/>
              <a:gd name="T19" fmla="*/ 407849079 h 125"/>
              <a:gd name="T20" fmla="*/ 608351483 w 175"/>
              <a:gd name="T21" fmla="*/ 407849079 h 125"/>
              <a:gd name="T22" fmla="*/ 566873016 w 175"/>
              <a:gd name="T23" fmla="*/ 345650039 h 125"/>
              <a:gd name="T24" fmla="*/ 490810936 w 175"/>
              <a:gd name="T25" fmla="*/ 435500906 h 125"/>
              <a:gd name="T26" fmla="*/ 456263707 w 175"/>
              <a:gd name="T27" fmla="*/ 622170223 h 125"/>
              <a:gd name="T28" fmla="*/ 490810936 w 175"/>
              <a:gd name="T29" fmla="*/ 774256324 h 125"/>
              <a:gd name="T30" fmla="*/ 186635194 w 175"/>
              <a:gd name="T31" fmla="*/ 864107191 h 125"/>
              <a:gd name="T32" fmla="*/ 41478467 w 175"/>
              <a:gd name="T33" fmla="*/ 836455173 h 125"/>
              <a:gd name="T34" fmla="*/ 76025886 w 175"/>
              <a:gd name="T35" fmla="*/ 712021090 h 125"/>
              <a:gd name="T36" fmla="*/ 152087966 w 175"/>
              <a:gd name="T37" fmla="*/ 649822241 h 125"/>
              <a:gd name="T38" fmla="*/ 228113661 w 175"/>
              <a:gd name="T39" fmla="*/ 407849079 h 125"/>
              <a:gd name="T40" fmla="*/ 152087966 w 175"/>
              <a:gd name="T41" fmla="*/ 345650039 h 125"/>
              <a:gd name="T42" fmla="*/ 186635194 w 175"/>
              <a:gd name="T43" fmla="*/ 283414996 h 125"/>
              <a:gd name="T44" fmla="*/ 304175741 w 175"/>
              <a:gd name="T45" fmla="*/ 96782064 h 125"/>
              <a:gd name="T46" fmla="*/ 414785050 w 175"/>
              <a:gd name="T47" fmla="*/ 62198849 h 125"/>
              <a:gd name="T48" fmla="*/ 794986677 w 175"/>
              <a:gd name="T49" fmla="*/ 0 h 125"/>
              <a:gd name="T50" fmla="*/ 829570290 w 175"/>
              <a:gd name="T51" fmla="*/ 34546831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5" h="125">
                <a:moveTo>
                  <a:pt x="120" y="5"/>
                </a:moveTo>
                <a:cubicBezTo>
                  <a:pt x="126" y="18"/>
                  <a:pt x="131" y="27"/>
                  <a:pt x="137" y="41"/>
                </a:cubicBezTo>
                <a:cubicBezTo>
                  <a:pt x="137" y="45"/>
                  <a:pt x="131" y="45"/>
                  <a:pt x="126" y="45"/>
                </a:cubicBezTo>
                <a:cubicBezTo>
                  <a:pt x="131" y="59"/>
                  <a:pt x="137" y="72"/>
                  <a:pt x="142" y="81"/>
                </a:cubicBezTo>
                <a:cubicBezTo>
                  <a:pt x="153" y="90"/>
                  <a:pt x="175" y="94"/>
                  <a:pt x="175" y="108"/>
                </a:cubicBezTo>
                <a:cubicBezTo>
                  <a:pt x="170" y="112"/>
                  <a:pt x="170" y="117"/>
                  <a:pt x="164" y="121"/>
                </a:cubicBezTo>
                <a:cubicBezTo>
                  <a:pt x="148" y="121"/>
                  <a:pt x="137" y="121"/>
                  <a:pt x="120" y="117"/>
                </a:cubicBezTo>
                <a:cubicBezTo>
                  <a:pt x="115" y="117"/>
                  <a:pt x="110" y="108"/>
                  <a:pt x="110" y="103"/>
                </a:cubicBezTo>
                <a:cubicBezTo>
                  <a:pt x="110" y="99"/>
                  <a:pt x="110" y="90"/>
                  <a:pt x="104" y="85"/>
                </a:cubicBezTo>
                <a:cubicBezTo>
                  <a:pt x="104" y="76"/>
                  <a:pt x="99" y="67"/>
                  <a:pt x="99" y="59"/>
                </a:cubicBezTo>
                <a:cubicBezTo>
                  <a:pt x="93" y="59"/>
                  <a:pt x="93" y="63"/>
                  <a:pt x="88" y="59"/>
                </a:cubicBezTo>
                <a:cubicBezTo>
                  <a:pt x="88" y="59"/>
                  <a:pt x="88" y="54"/>
                  <a:pt x="82" y="50"/>
                </a:cubicBezTo>
                <a:cubicBezTo>
                  <a:pt x="77" y="54"/>
                  <a:pt x="82" y="63"/>
                  <a:pt x="71" y="63"/>
                </a:cubicBezTo>
                <a:cubicBezTo>
                  <a:pt x="66" y="72"/>
                  <a:pt x="66" y="81"/>
                  <a:pt x="66" y="90"/>
                </a:cubicBezTo>
                <a:cubicBezTo>
                  <a:pt x="66" y="99"/>
                  <a:pt x="77" y="103"/>
                  <a:pt x="71" y="112"/>
                </a:cubicBezTo>
                <a:cubicBezTo>
                  <a:pt x="60" y="125"/>
                  <a:pt x="44" y="125"/>
                  <a:pt x="27" y="125"/>
                </a:cubicBezTo>
                <a:cubicBezTo>
                  <a:pt x="22" y="125"/>
                  <a:pt x="11" y="125"/>
                  <a:pt x="6" y="121"/>
                </a:cubicBezTo>
                <a:cubicBezTo>
                  <a:pt x="0" y="112"/>
                  <a:pt x="6" y="108"/>
                  <a:pt x="11" y="103"/>
                </a:cubicBezTo>
                <a:cubicBezTo>
                  <a:pt x="17" y="99"/>
                  <a:pt x="22" y="99"/>
                  <a:pt x="22" y="94"/>
                </a:cubicBezTo>
                <a:cubicBezTo>
                  <a:pt x="33" y="59"/>
                  <a:pt x="33" y="59"/>
                  <a:pt x="33" y="59"/>
                </a:cubicBezTo>
                <a:cubicBezTo>
                  <a:pt x="27" y="59"/>
                  <a:pt x="22" y="54"/>
                  <a:pt x="22" y="50"/>
                </a:cubicBezTo>
                <a:cubicBezTo>
                  <a:pt x="27" y="45"/>
                  <a:pt x="27" y="45"/>
                  <a:pt x="27" y="41"/>
                </a:cubicBezTo>
                <a:cubicBezTo>
                  <a:pt x="33" y="32"/>
                  <a:pt x="38" y="23"/>
                  <a:pt x="44" y="14"/>
                </a:cubicBezTo>
                <a:cubicBezTo>
                  <a:pt x="49" y="9"/>
                  <a:pt x="55" y="9"/>
                  <a:pt x="60" y="9"/>
                </a:cubicBezTo>
                <a:cubicBezTo>
                  <a:pt x="77" y="9"/>
                  <a:pt x="93" y="5"/>
                  <a:pt x="115" y="0"/>
                </a:cubicBezTo>
                <a:cubicBezTo>
                  <a:pt x="115" y="0"/>
                  <a:pt x="120" y="0"/>
                  <a:pt x="12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06" name="Freeform 448">
            <a:extLst>
              <a:ext uri="{FF2B5EF4-FFF2-40B4-BE49-F238E27FC236}">
                <a16:creationId xmlns:a16="http://schemas.microsoft.com/office/drawing/2014/main" xmlns="" id="{65F1412F-0730-4332-A54B-D27CA82BF39C}"/>
              </a:ext>
            </a:extLst>
          </p:cNvPr>
          <p:cNvSpPr>
            <a:spLocks/>
          </p:cNvSpPr>
          <p:nvPr/>
        </p:nvSpPr>
        <p:spPr bwMode="auto">
          <a:xfrm>
            <a:off x="4270375" y="3706887"/>
            <a:ext cx="3175" cy="4762"/>
          </a:xfrm>
          <a:custGeom>
            <a:avLst/>
            <a:gdLst>
              <a:gd name="T0" fmla="*/ 84691257 w 17"/>
              <a:gd name="T1" fmla="*/ 0 h 25"/>
              <a:gd name="T2" fmla="*/ 110747362 w 17"/>
              <a:gd name="T3" fmla="*/ 145130522 h 25"/>
              <a:gd name="T4" fmla="*/ 84691257 w 17"/>
              <a:gd name="T5" fmla="*/ 145130522 h 25"/>
              <a:gd name="T6" fmla="*/ 32578862 w 17"/>
              <a:gd name="T7" fmla="*/ 145130522 h 25"/>
              <a:gd name="T8" fmla="*/ 0 w 17"/>
              <a:gd name="T9" fmla="*/ 34541072 h 25"/>
              <a:gd name="T10" fmla="*/ 84691257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13" y="0"/>
                </a:moveTo>
                <a:cubicBezTo>
                  <a:pt x="13" y="9"/>
                  <a:pt x="17" y="13"/>
                  <a:pt x="17" y="21"/>
                </a:cubicBezTo>
                <a:cubicBezTo>
                  <a:pt x="17" y="21"/>
                  <a:pt x="13" y="21"/>
                  <a:pt x="13" y="21"/>
                </a:cubicBezTo>
                <a:cubicBezTo>
                  <a:pt x="9" y="25"/>
                  <a:pt x="5" y="21"/>
                  <a:pt x="5" y="21"/>
                </a:cubicBezTo>
                <a:cubicBezTo>
                  <a:pt x="5" y="13"/>
                  <a:pt x="5" y="9"/>
                  <a:pt x="0" y="5"/>
                </a:cubicBezTo>
                <a:cubicBezTo>
                  <a:pt x="5" y="5"/>
                  <a:pt x="9" y="0"/>
                  <a:pt x="13"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07" name="Freeform 449">
            <a:extLst>
              <a:ext uri="{FF2B5EF4-FFF2-40B4-BE49-F238E27FC236}">
                <a16:creationId xmlns:a16="http://schemas.microsoft.com/office/drawing/2014/main" xmlns="" id="{081E2E80-B99F-43A9-A480-49D30D3BA39C}"/>
              </a:ext>
            </a:extLst>
          </p:cNvPr>
          <p:cNvSpPr>
            <a:spLocks/>
          </p:cNvSpPr>
          <p:nvPr/>
        </p:nvSpPr>
        <p:spPr bwMode="auto">
          <a:xfrm>
            <a:off x="4257675" y="3710062"/>
            <a:ext cx="3175" cy="4762"/>
          </a:xfrm>
          <a:custGeom>
            <a:avLst/>
            <a:gdLst>
              <a:gd name="T0" fmla="*/ 125023364 w 16"/>
              <a:gd name="T1" fmla="*/ 0 h 25"/>
              <a:gd name="T2" fmla="*/ 93757750 w 16"/>
              <a:gd name="T3" fmla="*/ 172777932 h 25"/>
              <a:gd name="T4" fmla="*/ 93757750 w 16"/>
              <a:gd name="T5" fmla="*/ 172777932 h 25"/>
              <a:gd name="T6" fmla="*/ 0 w 16"/>
              <a:gd name="T7" fmla="*/ 138236860 h 25"/>
              <a:gd name="T8" fmla="*/ 62531427 w 16"/>
              <a:gd name="T9" fmla="*/ 0 h 25"/>
              <a:gd name="T10" fmla="*/ 125023364 w 16"/>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5">
                <a:moveTo>
                  <a:pt x="16" y="0"/>
                </a:moveTo>
                <a:cubicBezTo>
                  <a:pt x="16" y="10"/>
                  <a:pt x="12" y="15"/>
                  <a:pt x="12" y="25"/>
                </a:cubicBezTo>
                <a:cubicBezTo>
                  <a:pt x="12" y="25"/>
                  <a:pt x="12" y="25"/>
                  <a:pt x="12" y="25"/>
                </a:cubicBezTo>
                <a:cubicBezTo>
                  <a:pt x="8" y="25"/>
                  <a:pt x="4" y="25"/>
                  <a:pt x="0" y="20"/>
                </a:cubicBezTo>
                <a:cubicBezTo>
                  <a:pt x="4" y="15"/>
                  <a:pt x="4" y="5"/>
                  <a:pt x="8" y="0"/>
                </a:cubicBezTo>
                <a:cubicBezTo>
                  <a:pt x="16" y="0"/>
                  <a:pt x="16" y="0"/>
                  <a:pt x="16"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08" name="Freeform 450">
            <a:extLst>
              <a:ext uri="{FF2B5EF4-FFF2-40B4-BE49-F238E27FC236}">
                <a16:creationId xmlns:a16="http://schemas.microsoft.com/office/drawing/2014/main" xmlns="" id="{2A992548-49DB-4D75-AA73-55CFF812230B}"/>
              </a:ext>
            </a:extLst>
          </p:cNvPr>
          <p:cNvSpPr>
            <a:spLocks/>
          </p:cNvSpPr>
          <p:nvPr/>
        </p:nvSpPr>
        <p:spPr bwMode="auto">
          <a:xfrm>
            <a:off x="4257675" y="3700537"/>
            <a:ext cx="15875" cy="6350"/>
          </a:xfrm>
          <a:custGeom>
            <a:avLst/>
            <a:gdLst>
              <a:gd name="T0" fmla="*/ 510762441 w 83"/>
              <a:gd name="T1" fmla="*/ 0 h 41"/>
              <a:gd name="T2" fmla="*/ 580744414 w 83"/>
              <a:gd name="T3" fmla="*/ 107726511 h 41"/>
              <a:gd name="T4" fmla="*/ 398820548 w 83"/>
              <a:gd name="T5" fmla="*/ 137446679 h 41"/>
              <a:gd name="T6" fmla="*/ 328838575 w 83"/>
              <a:gd name="T7" fmla="*/ 92878507 h 41"/>
              <a:gd name="T8" fmla="*/ 251905839 w 83"/>
              <a:gd name="T9" fmla="*/ 107726511 h 41"/>
              <a:gd name="T10" fmla="*/ 216896682 w 83"/>
              <a:gd name="T11" fmla="*/ 152318844 h 41"/>
              <a:gd name="T12" fmla="*/ 0 w 83"/>
              <a:gd name="T13" fmla="*/ 152318844 h 41"/>
              <a:gd name="T14" fmla="*/ 69981973 w 83"/>
              <a:gd name="T15" fmla="*/ 29720168 h 41"/>
              <a:gd name="T16" fmla="*/ 475789625 w 83"/>
              <a:gd name="T17" fmla="*/ 0 h 41"/>
              <a:gd name="T18" fmla="*/ 510762441 w 83"/>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41">
                <a:moveTo>
                  <a:pt x="73" y="0"/>
                </a:moveTo>
                <a:cubicBezTo>
                  <a:pt x="73" y="8"/>
                  <a:pt x="78" y="21"/>
                  <a:pt x="83" y="29"/>
                </a:cubicBezTo>
                <a:cubicBezTo>
                  <a:pt x="73" y="33"/>
                  <a:pt x="62" y="33"/>
                  <a:pt x="57" y="37"/>
                </a:cubicBezTo>
                <a:cubicBezTo>
                  <a:pt x="52" y="33"/>
                  <a:pt x="52" y="29"/>
                  <a:pt x="47" y="25"/>
                </a:cubicBezTo>
                <a:cubicBezTo>
                  <a:pt x="41" y="25"/>
                  <a:pt x="41" y="25"/>
                  <a:pt x="36" y="29"/>
                </a:cubicBezTo>
                <a:cubicBezTo>
                  <a:pt x="36" y="33"/>
                  <a:pt x="36" y="37"/>
                  <a:pt x="31" y="41"/>
                </a:cubicBezTo>
                <a:cubicBezTo>
                  <a:pt x="21" y="41"/>
                  <a:pt x="10" y="41"/>
                  <a:pt x="0" y="41"/>
                </a:cubicBezTo>
                <a:cubicBezTo>
                  <a:pt x="5" y="29"/>
                  <a:pt x="5" y="16"/>
                  <a:pt x="10" y="8"/>
                </a:cubicBezTo>
                <a:cubicBezTo>
                  <a:pt x="31" y="4"/>
                  <a:pt x="47" y="0"/>
                  <a:pt x="68" y="0"/>
                </a:cubicBezTo>
                <a:lnTo>
                  <a:pt x="73"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3609" name="Freeform 451">
            <a:extLst>
              <a:ext uri="{FF2B5EF4-FFF2-40B4-BE49-F238E27FC236}">
                <a16:creationId xmlns:a16="http://schemas.microsoft.com/office/drawing/2014/main" xmlns="" id="{937E2612-6A57-4F1F-9072-358B92B861D5}"/>
              </a:ext>
            </a:extLst>
          </p:cNvPr>
          <p:cNvSpPr>
            <a:spLocks/>
          </p:cNvSpPr>
          <p:nvPr/>
        </p:nvSpPr>
        <p:spPr bwMode="auto">
          <a:xfrm>
            <a:off x="4271963" y="3711649"/>
            <a:ext cx="4762" cy="3175"/>
          </a:xfrm>
          <a:custGeom>
            <a:avLst/>
            <a:gdLst>
              <a:gd name="T0" fmla="*/ 172777932 w 25"/>
              <a:gd name="T1" fmla="*/ 58634966 h 17"/>
              <a:gd name="T2" fmla="*/ 41471115 w 25"/>
              <a:gd name="T3" fmla="*/ 110747362 h 17"/>
              <a:gd name="T4" fmla="*/ 41471115 w 25"/>
              <a:gd name="T5" fmla="*/ 110747362 h 17"/>
              <a:gd name="T6" fmla="*/ 41471115 w 25"/>
              <a:gd name="T7" fmla="*/ 84691257 h 17"/>
              <a:gd name="T8" fmla="*/ 0 w 25"/>
              <a:gd name="T9" fmla="*/ 0 h 17"/>
              <a:gd name="T10" fmla="*/ 131306817 w 25"/>
              <a:gd name="T11" fmla="*/ 0 h 17"/>
              <a:gd name="T12" fmla="*/ 172777932 w 25"/>
              <a:gd name="T13" fmla="*/ 5863496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9"/>
                </a:moveTo>
                <a:cubicBezTo>
                  <a:pt x="19" y="9"/>
                  <a:pt x="12" y="13"/>
                  <a:pt x="6" y="17"/>
                </a:cubicBezTo>
                <a:cubicBezTo>
                  <a:pt x="6" y="17"/>
                  <a:pt x="6" y="17"/>
                  <a:pt x="6" y="17"/>
                </a:cubicBezTo>
                <a:cubicBezTo>
                  <a:pt x="6" y="17"/>
                  <a:pt x="6" y="13"/>
                  <a:pt x="6" y="13"/>
                </a:cubicBezTo>
                <a:cubicBezTo>
                  <a:pt x="0" y="0"/>
                  <a:pt x="0" y="0"/>
                  <a:pt x="0" y="0"/>
                </a:cubicBezTo>
                <a:cubicBezTo>
                  <a:pt x="6" y="0"/>
                  <a:pt x="12" y="0"/>
                  <a:pt x="19" y="0"/>
                </a:cubicBezTo>
                <a:cubicBezTo>
                  <a:pt x="19" y="0"/>
                  <a:pt x="19" y="5"/>
                  <a:pt x="25" y="9"/>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610" name="Freeform 452">
            <a:extLst>
              <a:ext uri="{FF2B5EF4-FFF2-40B4-BE49-F238E27FC236}">
                <a16:creationId xmlns:a16="http://schemas.microsoft.com/office/drawing/2014/main" xmlns="" id="{2E356028-D61C-4536-9AF8-6AEF171B9074}"/>
              </a:ext>
            </a:extLst>
          </p:cNvPr>
          <p:cNvSpPr>
            <a:spLocks/>
          </p:cNvSpPr>
          <p:nvPr/>
        </p:nvSpPr>
        <p:spPr bwMode="auto">
          <a:xfrm>
            <a:off x="4257675" y="3714824"/>
            <a:ext cx="3175" cy="1588"/>
          </a:xfrm>
          <a:custGeom>
            <a:avLst/>
            <a:gdLst>
              <a:gd name="T0" fmla="*/ 125023364 w 16"/>
              <a:gd name="T1" fmla="*/ 0 h 16"/>
              <a:gd name="T2" fmla="*/ 125023364 w 16"/>
              <a:gd name="T3" fmla="*/ 7821396 h 16"/>
              <a:gd name="T4" fmla="*/ 125023364 w 16"/>
              <a:gd name="T5" fmla="*/ 11732045 h 16"/>
              <a:gd name="T6" fmla="*/ 39062422 w 16"/>
              <a:gd name="T7" fmla="*/ 7821396 h 16"/>
              <a:gd name="T8" fmla="*/ 0 w 16"/>
              <a:gd name="T9" fmla="*/ 3910649 h 16"/>
              <a:gd name="T10" fmla="*/ 0 w 16"/>
              <a:gd name="T11" fmla="*/ 0 h 16"/>
              <a:gd name="T12" fmla="*/ 125023364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16" y="0"/>
                </a:moveTo>
                <a:cubicBezTo>
                  <a:pt x="16" y="0"/>
                  <a:pt x="16" y="4"/>
                  <a:pt x="16" y="8"/>
                </a:cubicBezTo>
                <a:cubicBezTo>
                  <a:pt x="16" y="8"/>
                  <a:pt x="16" y="12"/>
                  <a:pt x="16" y="12"/>
                </a:cubicBezTo>
                <a:cubicBezTo>
                  <a:pt x="11" y="16"/>
                  <a:pt x="11" y="8"/>
                  <a:pt x="5" y="8"/>
                </a:cubicBezTo>
                <a:cubicBezTo>
                  <a:pt x="5" y="8"/>
                  <a:pt x="0" y="8"/>
                  <a:pt x="0" y="4"/>
                </a:cubicBezTo>
                <a:cubicBezTo>
                  <a:pt x="0" y="4"/>
                  <a:pt x="0" y="0"/>
                  <a:pt x="0" y="0"/>
                </a:cubicBezTo>
                <a:cubicBezTo>
                  <a:pt x="5" y="0"/>
                  <a:pt x="11" y="0"/>
                  <a:pt x="16"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611" name="Freeform 453">
            <a:extLst>
              <a:ext uri="{FF2B5EF4-FFF2-40B4-BE49-F238E27FC236}">
                <a16:creationId xmlns:a16="http://schemas.microsoft.com/office/drawing/2014/main" xmlns="" id="{F20DE834-EB5B-479A-A4D8-B654937F2CAD}"/>
              </a:ext>
            </a:extLst>
          </p:cNvPr>
          <p:cNvSpPr>
            <a:spLocks/>
          </p:cNvSpPr>
          <p:nvPr/>
        </p:nvSpPr>
        <p:spPr bwMode="auto">
          <a:xfrm>
            <a:off x="4273550" y="3716412"/>
            <a:ext cx="7938" cy="3175"/>
          </a:xfrm>
          <a:custGeom>
            <a:avLst/>
            <a:gdLst>
              <a:gd name="T0" fmla="*/ 108020304 w 42"/>
              <a:gd name="T1" fmla="*/ 32578862 h 17"/>
              <a:gd name="T2" fmla="*/ 283553298 w 42"/>
              <a:gd name="T3" fmla="*/ 58634966 h 17"/>
              <a:gd name="T4" fmla="*/ 283553298 w 42"/>
              <a:gd name="T5" fmla="*/ 84691257 h 17"/>
              <a:gd name="T6" fmla="*/ 249796953 w 42"/>
              <a:gd name="T7" fmla="*/ 110747362 h 17"/>
              <a:gd name="T8" fmla="*/ 0 w 42"/>
              <a:gd name="T9" fmla="*/ 32578862 h 17"/>
              <a:gd name="T10" fmla="*/ 0 w 42"/>
              <a:gd name="T11" fmla="*/ 0 h 17"/>
              <a:gd name="T12" fmla="*/ 108020304 w 42"/>
              <a:gd name="T13" fmla="*/ 32578862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7">
                <a:moveTo>
                  <a:pt x="16" y="5"/>
                </a:moveTo>
                <a:cubicBezTo>
                  <a:pt x="21" y="9"/>
                  <a:pt x="31" y="9"/>
                  <a:pt x="42" y="9"/>
                </a:cubicBezTo>
                <a:cubicBezTo>
                  <a:pt x="42" y="13"/>
                  <a:pt x="42" y="13"/>
                  <a:pt x="42" y="13"/>
                </a:cubicBezTo>
                <a:cubicBezTo>
                  <a:pt x="37" y="17"/>
                  <a:pt x="37" y="17"/>
                  <a:pt x="37" y="17"/>
                </a:cubicBezTo>
                <a:cubicBezTo>
                  <a:pt x="21" y="13"/>
                  <a:pt x="5" y="17"/>
                  <a:pt x="0" y="5"/>
                </a:cubicBezTo>
                <a:cubicBezTo>
                  <a:pt x="0" y="0"/>
                  <a:pt x="0" y="0"/>
                  <a:pt x="0" y="0"/>
                </a:cubicBezTo>
                <a:cubicBezTo>
                  <a:pt x="5" y="0"/>
                  <a:pt x="11" y="5"/>
                  <a:pt x="16" y="5"/>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3612" name="Freeform 454">
            <a:extLst>
              <a:ext uri="{FF2B5EF4-FFF2-40B4-BE49-F238E27FC236}">
                <a16:creationId xmlns:a16="http://schemas.microsoft.com/office/drawing/2014/main" xmlns="" id="{A576091E-AF5F-4950-A720-65FBECFFAAAF}"/>
              </a:ext>
            </a:extLst>
          </p:cNvPr>
          <p:cNvSpPr>
            <a:spLocks/>
          </p:cNvSpPr>
          <p:nvPr/>
        </p:nvSpPr>
        <p:spPr bwMode="auto">
          <a:xfrm>
            <a:off x="4252913" y="3716412"/>
            <a:ext cx="9525" cy="3175"/>
          </a:xfrm>
          <a:custGeom>
            <a:avLst/>
            <a:gdLst>
              <a:gd name="T0" fmla="*/ 311116409 w 50"/>
              <a:gd name="T1" fmla="*/ 45589451 h 17"/>
              <a:gd name="T2" fmla="*/ 311116409 w 50"/>
              <a:gd name="T3" fmla="*/ 91214015 h 17"/>
              <a:gd name="T4" fmla="*/ 34584704 w 50"/>
              <a:gd name="T5" fmla="*/ 91214015 h 17"/>
              <a:gd name="T6" fmla="*/ 34584704 w 50"/>
              <a:gd name="T7" fmla="*/ 65157724 h 17"/>
              <a:gd name="T8" fmla="*/ 34584704 w 50"/>
              <a:gd name="T9" fmla="*/ 45589451 h 17"/>
              <a:gd name="T10" fmla="*/ 69133022 w 50"/>
              <a:gd name="T11" fmla="*/ 65157724 h 17"/>
              <a:gd name="T12" fmla="*/ 207398874 w 50"/>
              <a:gd name="T13" fmla="*/ 65157724 h 17"/>
              <a:gd name="T14" fmla="*/ 276531705 w 50"/>
              <a:gd name="T15" fmla="*/ 26056104 h 17"/>
              <a:gd name="T16" fmla="*/ 311116409 w 50"/>
              <a:gd name="T17" fmla="*/ 4558945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17">
                <a:moveTo>
                  <a:pt x="45" y="7"/>
                </a:moveTo>
                <a:cubicBezTo>
                  <a:pt x="50" y="10"/>
                  <a:pt x="45" y="10"/>
                  <a:pt x="45" y="14"/>
                </a:cubicBezTo>
                <a:cubicBezTo>
                  <a:pt x="30" y="14"/>
                  <a:pt x="20" y="17"/>
                  <a:pt x="5" y="14"/>
                </a:cubicBezTo>
                <a:cubicBezTo>
                  <a:pt x="5" y="14"/>
                  <a:pt x="0" y="10"/>
                  <a:pt x="5" y="10"/>
                </a:cubicBezTo>
                <a:cubicBezTo>
                  <a:pt x="5" y="7"/>
                  <a:pt x="5" y="7"/>
                  <a:pt x="5" y="7"/>
                </a:cubicBezTo>
                <a:cubicBezTo>
                  <a:pt x="10" y="10"/>
                  <a:pt x="10" y="10"/>
                  <a:pt x="10" y="10"/>
                </a:cubicBezTo>
                <a:cubicBezTo>
                  <a:pt x="15" y="14"/>
                  <a:pt x="25" y="10"/>
                  <a:pt x="30" y="10"/>
                </a:cubicBezTo>
                <a:cubicBezTo>
                  <a:pt x="35" y="7"/>
                  <a:pt x="35" y="4"/>
                  <a:pt x="40" y="4"/>
                </a:cubicBezTo>
                <a:cubicBezTo>
                  <a:pt x="45" y="0"/>
                  <a:pt x="45" y="4"/>
                  <a:pt x="45" y="7"/>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3613" name="Freeform 455">
            <a:extLst>
              <a:ext uri="{FF2B5EF4-FFF2-40B4-BE49-F238E27FC236}">
                <a16:creationId xmlns:a16="http://schemas.microsoft.com/office/drawing/2014/main" xmlns="" id="{4808512F-C650-4E34-A975-574872BFF3A1}"/>
              </a:ext>
            </a:extLst>
          </p:cNvPr>
          <p:cNvSpPr>
            <a:spLocks/>
          </p:cNvSpPr>
          <p:nvPr/>
        </p:nvSpPr>
        <p:spPr bwMode="auto">
          <a:xfrm>
            <a:off x="4275138" y="3714824"/>
            <a:ext cx="1587" cy="1588"/>
          </a:xfrm>
          <a:custGeom>
            <a:avLst/>
            <a:gdLst>
              <a:gd name="T0" fmla="*/ 49345296 w 9"/>
              <a:gd name="T1" fmla="*/ 10756814 h 16"/>
              <a:gd name="T2" fmla="*/ 27424418 w 9"/>
              <a:gd name="T3" fmla="*/ 15642693 h 16"/>
              <a:gd name="T4" fmla="*/ 0 w 9"/>
              <a:gd name="T5" fmla="*/ 10756814 h 16"/>
              <a:gd name="T6" fmla="*/ 27424418 w 9"/>
              <a:gd name="T7" fmla="*/ 0 h 16"/>
              <a:gd name="T8" fmla="*/ 49345296 w 9"/>
              <a:gd name="T9" fmla="*/ 1075681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6">
                <a:moveTo>
                  <a:pt x="9" y="11"/>
                </a:moveTo>
                <a:cubicBezTo>
                  <a:pt x="9" y="11"/>
                  <a:pt x="5" y="16"/>
                  <a:pt x="5" y="16"/>
                </a:cubicBezTo>
                <a:cubicBezTo>
                  <a:pt x="0" y="11"/>
                  <a:pt x="0" y="11"/>
                  <a:pt x="0" y="11"/>
                </a:cubicBezTo>
                <a:cubicBezTo>
                  <a:pt x="0" y="5"/>
                  <a:pt x="0" y="5"/>
                  <a:pt x="5" y="0"/>
                </a:cubicBezTo>
                <a:cubicBezTo>
                  <a:pt x="5" y="5"/>
                  <a:pt x="9" y="5"/>
                  <a:pt x="9" y="11"/>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614" name="Freeform 456">
            <a:extLst>
              <a:ext uri="{FF2B5EF4-FFF2-40B4-BE49-F238E27FC236}">
                <a16:creationId xmlns:a16="http://schemas.microsoft.com/office/drawing/2014/main" xmlns="" id="{21A26CB5-A7B5-478C-91B4-83817EECFF77}"/>
              </a:ext>
            </a:extLst>
          </p:cNvPr>
          <p:cNvSpPr>
            <a:spLocks/>
          </p:cNvSpPr>
          <p:nvPr/>
        </p:nvSpPr>
        <p:spPr bwMode="auto">
          <a:xfrm>
            <a:off x="4276725" y="3714824"/>
            <a:ext cx="3175" cy="1588"/>
          </a:xfrm>
          <a:custGeom>
            <a:avLst/>
            <a:gdLst>
              <a:gd name="T0" fmla="*/ 125023364 w 16"/>
              <a:gd name="T1" fmla="*/ 62570773 h 8"/>
              <a:gd name="T2" fmla="*/ 125023364 w 16"/>
              <a:gd name="T3" fmla="*/ 62570773 h 8"/>
              <a:gd name="T4" fmla="*/ 0 w 16"/>
              <a:gd name="T5" fmla="*/ 31285387 h 8"/>
              <a:gd name="T6" fmla="*/ 39062422 w 16"/>
              <a:gd name="T7" fmla="*/ 0 h 8"/>
              <a:gd name="T8" fmla="*/ 125023364 w 16"/>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8"/>
                </a:moveTo>
                <a:cubicBezTo>
                  <a:pt x="16" y="8"/>
                  <a:pt x="16" y="8"/>
                  <a:pt x="16" y="8"/>
                </a:cubicBezTo>
                <a:cubicBezTo>
                  <a:pt x="11" y="8"/>
                  <a:pt x="5" y="8"/>
                  <a:pt x="0" y="4"/>
                </a:cubicBezTo>
                <a:cubicBezTo>
                  <a:pt x="0" y="4"/>
                  <a:pt x="5" y="4"/>
                  <a:pt x="5" y="0"/>
                </a:cubicBezTo>
                <a:cubicBezTo>
                  <a:pt x="11" y="0"/>
                  <a:pt x="16" y="4"/>
                  <a:pt x="16"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615" name="Freeform 457">
            <a:extLst>
              <a:ext uri="{FF2B5EF4-FFF2-40B4-BE49-F238E27FC236}">
                <a16:creationId xmlns:a16="http://schemas.microsoft.com/office/drawing/2014/main" xmlns="" id="{84A07CCD-8A88-47EE-BF79-29F23783B51C}"/>
              </a:ext>
            </a:extLst>
          </p:cNvPr>
          <p:cNvSpPr>
            <a:spLocks/>
          </p:cNvSpPr>
          <p:nvPr/>
        </p:nvSpPr>
        <p:spPr bwMode="auto">
          <a:xfrm>
            <a:off x="4256088" y="3714824"/>
            <a:ext cx="3175" cy="1588"/>
          </a:xfrm>
          <a:custGeom>
            <a:avLst/>
            <a:gdLst>
              <a:gd name="T0" fmla="*/ 110747362 w 17"/>
              <a:gd name="T1" fmla="*/ 62570773 h 8"/>
              <a:gd name="T2" fmla="*/ 58634966 w 17"/>
              <a:gd name="T3" fmla="*/ 62570773 h 8"/>
              <a:gd name="T4" fmla="*/ 0 w 17"/>
              <a:gd name="T5" fmla="*/ 0 h 8"/>
              <a:gd name="T6" fmla="*/ 58634966 w 17"/>
              <a:gd name="T7" fmla="*/ 31285387 h 8"/>
              <a:gd name="T8" fmla="*/ 110747362 w 17"/>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8"/>
                </a:moveTo>
                <a:cubicBezTo>
                  <a:pt x="9" y="8"/>
                  <a:pt x="9" y="8"/>
                  <a:pt x="9" y="8"/>
                </a:cubicBezTo>
                <a:cubicBezTo>
                  <a:pt x="9" y="8"/>
                  <a:pt x="0" y="4"/>
                  <a:pt x="0" y="0"/>
                </a:cubicBezTo>
                <a:cubicBezTo>
                  <a:pt x="9" y="4"/>
                  <a:pt x="9" y="4"/>
                  <a:pt x="9" y="4"/>
                </a:cubicBezTo>
                <a:cubicBezTo>
                  <a:pt x="17" y="4"/>
                  <a:pt x="17" y="4"/>
                  <a:pt x="17"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616" name="Freeform 458">
            <a:extLst>
              <a:ext uri="{FF2B5EF4-FFF2-40B4-BE49-F238E27FC236}">
                <a16:creationId xmlns:a16="http://schemas.microsoft.com/office/drawing/2014/main" xmlns="" id="{F4B5E990-16C4-4603-893B-98B25A4EE2E4}"/>
              </a:ext>
            </a:extLst>
          </p:cNvPr>
          <p:cNvSpPr>
            <a:spLocks/>
          </p:cNvSpPr>
          <p:nvPr/>
        </p:nvSpPr>
        <p:spPr bwMode="auto">
          <a:xfrm>
            <a:off x="4254500" y="3716412"/>
            <a:ext cx="1588" cy="3175"/>
          </a:xfrm>
          <a:custGeom>
            <a:avLst/>
            <a:gdLst>
              <a:gd name="T0" fmla="*/ 62570773 w 8"/>
              <a:gd name="T1" fmla="*/ 395135453 h 9"/>
              <a:gd name="T2" fmla="*/ 62570773 w 8"/>
              <a:gd name="T3" fmla="*/ 395135453 h 9"/>
              <a:gd name="T4" fmla="*/ 0 w 8"/>
              <a:gd name="T5" fmla="*/ 395135453 h 9"/>
              <a:gd name="T6" fmla="*/ 31285387 w 8"/>
              <a:gd name="T7" fmla="*/ 0 h 9"/>
              <a:gd name="T8" fmla="*/ 62570773 w 8"/>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9"/>
                  <a:pt x="8" y="9"/>
                  <a:pt x="8" y="9"/>
                </a:cubicBezTo>
                <a:cubicBezTo>
                  <a:pt x="4" y="9"/>
                  <a:pt x="4" y="9"/>
                  <a:pt x="0" y="9"/>
                </a:cubicBezTo>
                <a:cubicBezTo>
                  <a:pt x="0" y="0"/>
                  <a:pt x="4" y="0"/>
                  <a:pt x="4" y="0"/>
                </a:cubicBezTo>
                <a:cubicBezTo>
                  <a:pt x="4" y="0"/>
                  <a:pt x="8" y="9"/>
                  <a:pt x="8" y="9"/>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617" name="Freeform 459">
            <a:extLst>
              <a:ext uri="{FF2B5EF4-FFF2-40B4-BE49-F238E27FC236}">
                <a16:creationId xmlns:a16="http://schemas.microsoft.com/office/drawing/2014/main" xmlns="" id="{AA7B5B94-E564-40FC-AE07-70375468ADF2}"/>
              </a:ext>
            </a:extLst>
          </p:cNvPr>
          <p:cNvSpPr>
            <a:spLocks/>
          </p:cNvSpPr>
          <p:nvPr/>
        </p:nvSpPr>
        <p:spPr bwMode="auto">
          <a:xfrm>
            <a:off x="4233863" y="3670374"/>
            <a:ext cx="50800" cy="34925"/>
          </a:xfrm>
          <a:custGeom>
            <a:avLst/>
            <a:gdLst>
              <a:gd name="T0" fmla="*/ 1400028902 w 266"/>
              <a:gd name="T1" fmla="*/ 31783347 h 175"/>
              <a:gd name="T2" fmla="*/ 1211977233 w 266"/>
              <a:gd name="T3" fmla="*/ 71532387 h 175"/>
              <a:gd name="T4" fmla="*/ 1023925755 w 266"/>
              <a:gd name="T5" fmla="*/ 0 h 175"/>
              <a:gd name="T6" fmla="*/ 982128432 w 266"/>
              <a:gd name="T7" fmla="*/ 71532387 h 175"/>
              <a:gd name="T8" fmla="*/ 794040286 w 266"/>
              <a:gd name="T9" fmla="*/ 135138995 h 175"/>
              <a:gd name="T10" fmla="*/ 717448209 w 266"/>
              <a:gd name="T11" fmla="*/ 278203769 h 175"/>
              <a:gd name="T12" fmla="*/ 759245532 w 266"/>
              <a:gd name="T13" fmla="*/ 278203769 h 175"/>
              <a:gd name="T14" fmla="*/ 759245532 w 266"/>
              <a:gd name="T15" fmla="*/ 309987115 h 175"/>
              <a:gd name="T16" fmla="*/ 682617170 w 266"/>
              <a:gd name="T17" fmla="*/ 349736356 h 175"/>
              <a:gd name="T18" fmla="*/ 640819847 w 266"/>
              <a:gd name="T19" fmla="*/ 453092004 h 175"/>
              <a:gd name="T20" fmla="*/ 605988617 w 266"/>
              <a:gd name="T21" fmla="*/ 484875350 h 175"/>
              <a:gd name="T22" fmla="*/ 417937138 w 266"/>
              <a:gd name="T23" fmla="*/ 309987115 h 175"/>
              <a:gd name="T24" fmla="*/ 376139624 w 266"/>
              <a:gd name="T25" fmla="*/ 174888035 h 175"/>
              <a:gd name="T26" fmla="*/ 264680032 w 266"/>
              <a:gd name="T27" fmla="*/ 135138995 h 175"/>
              <a:gd name="T28" fmla="*/ 76628553 w 266"/>
              <a:gd name="T29" fmla="*/ 71532387 h 175"/>
              <a:gd name="T30" fmla="*/ 76628553 w 266"/>
              <a:gd name="T31" fmla="*/ 174888035 h 175"/>
              <a:gd name="T32" fmla="*/ 0 w 266"/>
              <a:gd name="T33" fmla="*/ 238454728 h 175"/>
              <a:gd name="T34" fmla="*/ 34831039 w 266"/>
              <a:gd name="T35" fmla="*/ 278203769 h 175"/>
              <a:gd name="T36" fmla="*/ 34831039 w 266"/>
              <a:gd name="T37" fmla="*/ 381519702 h 175"/>
              <a:gd name="T38" fmla="*/ 111459592 w 266"/>
              <a:gd name="T39" fmla="*/ 413342763 h 175"/>
              <a:gd name="T40" fmla="*/ 188051669 w 266"/>
              <a:gd name="T41" fmla="*/ 453092004 h 175"/>
              <a:gd name="T42" fmla="*/ 264680032 w 266"/>
              <a:gd name="T43" fmla="*/ 453092004 h 175"/>
              <a:gd name="T44" fmla="*/ 417937138 w 266"/>
              <a:gd name="T45" fmla="*/ 556407737 h 175"/>
              <a:gd name="T46" fmla="*/ 494529024 w 266"/>
              <a:gd name="T47" fmla="*/ 659723471 h 175"/>
              <a:gd name="T48" fmla="*/ 452768177 w 266"/>
              <a:gd name="T49" fmla="*/ 731295772 h 175"/>
              <a:gd name="T50" fmla="*/ 794040286 w 266"/>
              <a:gd name="T51" fmla="*/ 906144093 h 175"/>
              <a:gd name="T52" fmla="*/ 947297202 w 266"/>
              <a:gd name="T53" fmla="*/ 1287703510 h 175"/>
              <a:gd name="T54" fmla="*/ 1400028902 w 266"/>
              <a:gd name="T55" fmla="*/ 1184347862 h 175"/>
              <a:gd name="T56" fmla="*/ 1476657456 w 266"/>
              <a:gd name="T57" fmla="*/ 1009499541 h 175"/>
              <a:gd name="T58" fmla="*/ 1553285818 w 266"/>
              <a:gd name="T59" fmla="*/ 1073066234 h 175"/>
              <a:gd name="T60" fmla="*/ 1553285818 w 266"/>
              <a:gd name="T61" fmla="*/ 1184347862 h 175"/>
              <a:gd name="T62" fmla="*/ 1511488495 w 266"/>
              <a:gd name="T63" fmla="*/ 1216131208 h 175"/>
              <a:gd name="T64" fmla="*/ 1553285818 w 266"/>
              <a:gd name="T65" fmla="*/ 1287703510 h 175"/>
              <a:gd name="T66" fmla="*/ 1629914371 w 266"/>
              <a:gd name="T67" fmla="*/ 1351270203 h 175"/>
              <a:gd name="T68" fmla="*/ 1817966041 w 266"/>
              <a:gd name="T69" fmla="*/ 1287703510 h 175"/>
              <a:gd name="T70" fmla="*/ 1817966041 w 266"/>
              <a:gd name="T71" fmla="*/ 1184347862 h 175"/>
              <a:gd name="T72" fmla="*/ 1741337487 w 266"/>
              <a:gd name="T73" fmla="*/ 1144598821 h 175"/>
              <a:gd name="T74" fmla="*/ 1706506448 w 266"/>
              <a:gd name="T75" fmla="*/ 1009499541 h 175"/>
              <a:gd name="T76" fmla="*/ 1664745411 w 266"/>
              <a:gd name="T77" fmla="*/ 906144093 h 175"/>
              <a:gd name="T78" fmla="*/ 1706506448 w 266"/>
              <a:gd name="T79" fmla="*/ 866394853 h 175"/>
              <a:gd name="T80" fmla="*/ 1553285818 w 266"/>
              <a:gd name="T81" fmla="*/ 691546732 h 175"/>
              <a:gd name="T82" fmla="*/ 1476657456 w 266"/>
              <a:gd name="T83" fmla="*/ 627940124 h 175"/>
              <a:gd name="T84" fmla="*/ 1476657456 w 266"/>
              <a:gd name="T85" fmla="*/ 588191084 h 175"/>
              <a:gd name="T86" fmla="*/ 1476657456 w 266"/>
              <a:gd name="T87" fmla="*/ 516658697 h 175"/>
              <a:gd name="T88" fmla="*/ 1588117048 w 266"/>
              <a:gd name="T89" fmla="*/ 453092004 h 175"/>
              <a:gd name="T90" fmla="*/ 1511488495 w 266"/>
              <a:gd name="T91" fmla="*/ 309987115 h 175"/>
              <a:gd name="T92" fmla="*/ 1476657456 w 266"/>
              <a:gd name="T93" fmla="*/ 135138995 h 175"/>
              <a:gd name="T94" fmla="*/ 1365234340 w 266"/>
              <a:gd name="T95" fmla="*/ 135138995 h 175"/>
              <a:gd name="T96" fmla="*/ 1400028902 w 266"/>
              <a:gd name="T97" fmla="*/ 31783347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6" h="175">
                <a:moveTo>
                  <a:pt x="201" y="4"/>
                </a:moveTo>
                <a:cubicBezTo>
                  <a:pt x="196" y="0"/>
                  <a:pt x="174" y="9"/>
                  <a:pt x="174" y="9"/>
                </a:cubicBezTo>
                <a:cubicBezTo>
                  <a:pt x="174" y="9"/>
                  <a:pt x="152" y="0"/>
                  <a:pt x="147" y="0"/>
                </a:cubicBezTo>
                <a:cubicBezTo>
                  <a:pt x="141" y="0"/>
                  <a:pt x="141" y="9"/>
                  <a:pt x="141" y="9"/>
                </a:cubicBezTo>
                <a:cubicBezTo>
                  <a:pt x="141" y="9"/>
                  <a:pt x="125" y="9"/>
                  <a:pt x="114" y="17"/>
                </a:cubicBezTo>
                <a:cubicBezTo>
                  <a:pt x="103" y="26"/>
                  <a:pt x="98" y="35"/>
                  <a:pt x="103" y="35"/>
                </a:cubicBezTo>
                <a:cubicBezTo>
                  <a:pt x="109" y="35"/>
                  <a:pt x="109" y="35"/>
                  <a:pt x="109" y="35"/>
                </a:cubicBezTo>
                <a:cubicBezTo>
                  <a:pt x="109" y="39"/>
                  <a:pt x="109" y="39"/>
                  <a:pt x="109" y="39"/>
                </a:cubicBezTo>
                <a:cubicBezTo>
                  <a:pt x="109" y="39"/>
                  <a:pt x="103" y="39"/>
                  <a:pt x="98" y="44"/>
                </a:cubicBezTo>
                <a:cubicBezTo>
                  <a:pt x="92" y="52"/>
                  <a:pt x="92" y="57"/>
                  <a:pt x="92" y="57"/>
                </a:cubicBezTo>
                <a:cubicBezTo>
                  <a:pt x="87" y="61"/>
                  <a:pt x="87" y="61"/>
                  <a:pt x="87" y="61"/>
                </a:cubicBezTo>
                <a:cubicBezTo>
                  <a:pt x="60" y="39"/>
                  <a:pt x="60" y="39"/>
                  <a:pt x="60" y="39"/>
                </a:cubicBezTo>
                <a:cubicBezTo>
                  <a:pt x="60" y="39"/>
                  <a:pt x="65" y="30"/>
                  <a:pt x="54" y="22"/>
                </a:cubicBezTo>
                <a:cubicBezTo>
                  <a:pt x="43" y="17"/>
                  <a:pt x="38" y="17"/>
                  <a:pt x="38" y="17"/>
                </a:cubicBezTo>
                <a:cubicBezTo>
                  <a:pt x="38" y="17"/>
                  <a:pt x="22" y="4"/>
                  <a:pt x="11" y="9"/>
                </a:cubicBezTo>
                <a:cubicBezTo>
                  <a:pt x="0" y="13"/>
                  <a:pt x="11" y="22"/>
                  <a:pt x="11" y="22"/>
                </a:cubicBezTo>
                <a:cubicBezTo>
                  <a:pt x="11" y="22"/>
                  <a:pt x="0" y="26"/>
                  <a:pt x="0" y="30"/>
                </a:cubicBezTo>
                <a:cubicBezTo>
                  <a:pt x="0" y="39"/>
                  <a:pt x="5" y="35"/>
                  <a:pt x="5" y="35"/>
                </a:cubicBezTo>
                <a:cubicBezTo>
                  <a:pt x="5" y="35"/>
                  <a:pt x="5" y="44"/>
                  <a:pt x="5" y="48"/>
                </a:cubicBezTo>
                <a:cubicBezTo>
                  <a:pt x="11" y="52"/>
                  <a:pt x="16" y="52"/>
                  <a:pt x="16" y="52"/>
                </a:cubicBezTo>
                <a:cubicBezTo>
                  <a:pt x="16" y="52"/>
                  <a:pt x="16" y="52"/>
                  <a:pt x="27" y="57"/>
                </a:cubicBezTo>
                <a:cubicBezTo>
                  <a:pt x="32" y="61"/>
                  <a:pt x="38" y="57"/>
                  <a:pt x="38" y="57"/>
                </a:cubicBezTo>
                <a:cubicBezTo>
                  <a:pt x="38" y="57"/>
                  <a:pt x="54" y="65"/>
                  <a:pt x="60" y="70"/>
                </a:cubicBezTo>
                <a:cubicBezTo>
                  <a:pt x="65" y="79"/>
                  <a:pt x="71" y="83"/>
                  <a:pt x="71" y="83"/>
                </a:cubicBezTo>
                <a:cubicBezTo>
                  <a:pt x="71" y="83"/>
                  <a:pt x="65" y="87"/>
                  <a:pt x="65" y="92"/>
                </a:cubicBezTo>
                <a:cubicBezTo>
                  <a:pt x="71" y="96"/>
                  <a:pt x="114" y="114"/>
                  <a:pt x="114" y="114"/>
                </a:cubicBezTo>
                <a:cubicBezTo>
                  <a:pt x="114" y="114"/>
                  <a:pt x="130" y="162"/>
                  <a:pt x="136" y="162"/>
                </a:cubicBezTo>
                <a:cubicBezTo>
                  <a:pt x="141" y="162"/>
                  <a:pt x="196" y="153"/>
                  <a:pt x="201" y="149"/>
                </a:cubicBezTo>
                <a:cubicBezTo>
                  <a:pt x="207" y="149"/>
                  <a:pt x="212" y="127"/>
                  <a:pt x="212" y="127"/>
                </a:cubicBezTo>
                <a:cubicBezTo>
                  <a:pt x="212" y="127"/>
                  <a:pt x="217" y="127"/>
                  <a:pt x="223" y="135"/>
                </a:cubicBezTo>
                <a:cubicBezTo>
                  <a:pt x="223" y="140"/>
                  <a:pt x="223" y="149"/>
                  <a:pt x="223" y="149"/>
                </a:cubicBezTo>
                <a:cubicBezTo>
                  <a:pt x="223" y="149"/>
                  <a:pt x="217" y="149"/>
                  <a:pt x="217" y="153"/>
                </a:cubicBezTo>
                <a:cubicBezTo>
                  <a:pt x="212" y="157"/>
                  <a:pt x="217" y="162"/>
                  <a:pt x="223" y="162"/>
                </a:cubicBezTo>
                <a:cubicBezTo>
                  <a:pt x="223" y="166"/>
                  <a:pt x="228" y="170"/>
                  <a:pt x="234" y="170"/>
                </a:cubicBezTo>
                <a:cubicBezTo>
                  <a:pt x="239" y="170"/>
                  <a:pt x="256" y="175"/>
                  <a:pt x="261" y="162"/>
                </a:cubicBezTo>
                <a:cubicBezTo>
                  <a:pt x="266" y="153"/>
                  <a:pt x="266" y="153"/>
                  <a:pt x="261" y="149"/>
                </a:cubicBezTo>
                <a:cubicBezTo>
                  <a:pt x="256" y="144"/>
                  <a:pt x="250" y="144"/>
                  <a:pt x="250" y="144"/>
                </a:cubicBezTo>
                <a:cubicBezTo>
                  <a:pt x="250" y="144"/>
                  <a:pt x="250" y="135"/>
                  <a:pt x="245" y="127"/>
                </a:cubicBezTo>
                <a:cubicBezTo>
                  <a:pt x="239" y="118"/>
                  <a:pt x="239" y="114"/>
                  <a:pt x="239" y="114"/>
                </a:cubicBezTo>
                <a:cubicBezTo>
                  <a:pt x="239" y="114"/>
                  <a:pt x="245" y="114"/>
                  <a:pt x="245" y="109"/>
                </a:cubicBezTo>
                <a:cubicBezTo>
                  <a:pt x="245" y="105"/>
                  <a:pt x="228" y="92"/>
                  <a:pt x="223" y="87"/>
                </a:cubicBezTo>
                <a:cubicBezTo>
                  <a:pt x="217" y="83"/>
                  <a:pt x="212" y="79"/>
                  <a:pt x="212" y="79"/>
                </a:cubicBezTo>
                <a:cubicBezTo>
                  <a:pt x="212" y="79"/>
                  <a:pt x="212" y="79"/>
                  <a:pt x="212" y="74"/>
                </a:cubicBezTo>
                <a:cubicBezTo>
                  <a:pt x="212" y="70"/>
                  <a:pt x="212" y="65"/>
                  <a:pt x="212" y="65"/>
                </a:cubicBezTo>
                <a:cubicBezTo>
                  <a:pt x="212" y="65"/>
                  <a:pt x="228" y="70"/>
                  <a:pt x="228" y="57"/>
                </a:cubicBezTo>
                <a:cubicBezTo>
                  <a:pt x="228" y="48"/>
                  <a:pt x="217" y="39"/>
                  <a:pt x="217" y="39"/>
                </a:cubicBezTo>
                <a:cubicBezTo>
                  <a:pt x="217" y="39"/>
                  <a:pt x="217" y="22"/>
                  <a:pt x="212" y="17"/>
                </a:cubicBezTo>
                <a:cubicBezTo>
                  <a:pt x="212" y="17"/>
                  <a:pt x="196" y="17"/>
                  <a:pt x="196" y="17"/>
                </a:cubicBezTo>
                <a:cubicBezTo>
                  <a:pt x="196" y="17"/>
                  <a:pt x="201" y="9"/>
                  <a:pt x="201"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18" name="Freeform 460">
            <a:extLst>
              <a:ext uri="{FF2B5EF4-FFF2-40B4-BE49-F238E27FC236}">
                <a16:creationId xmlns:a16="http://schemas.microsoft.com/office/drawing/2014/main" xmlns="" id="{6FF8660F-965A-4728-B801-C4BF80ADA7CE}"/>
              </a:ext>
            </a:extLst>
          </p:cNvPr>
          <p:cNvSpPr>
            <a:spLocks/>
          </p:cNvSpPr>
          <p:nvPr/>
        </p:nvSpPr>
        <p:spPr bwMode="auto">
          <a:xfrm>
            <a:off x="4257675" y="3676724"/>
            <a:ext cx="3175" cy="1588"/>
          </a:xfrm>
          <a:custGeom>
            <a:avLst/>
            <a:gdLst>
              <a:gd name="T0" fmla="*/ 125023364 w 16"/>
              <a:gd name="T1" fmla="*/ 62570773 h 8"/>
              <a:gd name="T2" fmla="*/ 0 w 16"/>
              <a:gd name="T3" fmla="*/ 62570773 h 8"/>
              <a:gd name="T4" fmla="*/ 0 w 16"/>
              <a:gd name="T5" fmla="*/ 62570773 h 8"/>
              <a:gd name="T6" fmla="*/ 85960942 w 16"/>
              <a:gd name="T7" fmla="*/ 0 h 8"/>
              <a:gd name="T8" fmla="*/ 125023364 w 16"/>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8"/>
                </a:moveTo>
                <a:cubicBezTo>
                  <a:pt x="11" y="8"/>
                  <a:pt x="5" y="0"/>
                  <a:pt x="0" y="8"/>
                </a:cubicBezTo>
                <a:cubicBezTo>
                  <a:pt x="0" y="8"/>
                  <a:pt x="0" y="8"/>
                  <a:pt x="0" y="8"/>
                </a:cubicBezTo>
                <a:cubicBezTo>
                  <a:pt x="5" y="0"/>
                  <a:pt x="5" y="0"/>
                  <a:pt x="11" y="0"/>
                </a:cubicBezTo>
                <a:cubicBezTo>
                  <a:pt x="16" y="0"/>
                  <a:pt x="11" y="8"/>
                  <a:pt x="16"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19" name="Freeform 461">
            <a:extLst>
              <a:ext uri="{FF2B5EF4-FFF2-40B4-BE49-F238E27FC236}">
                <a16:creationId xmlns:a16="http://schemas.microsoft.com/office/drawing/2014/main" xmlns="" id="{C387C966-E15A-4E0A-A1E3-D2E3E7A4DF5E}"/>
              </a:ext>
            </a:extLst>
          </p:cNvPr>
          <p:cNvSpPr>
            <a:spLocks/>
          </p:cNvSpPr>
          <p:nvPr/>
        </p:nvSpPr>
        <p:spPr bwMode="auto">
          <a:xfrm>
            <a:off x="4237038" y="3675137"/>
            <a:ext cx="1587" cy="1587"/>
          </a:xfrm>
          <a:custGeom>
            <a:avLst/>
            <a:gdLst>
              <a:gd name="T0" fmla="*/ 49345296 w 9"/>
              <a:gd name="T1" fmla="*/ 62452616 h 8"/>
              <a:gd name="T2" fmla="*/ 49345296 w 9"/>
              <a:gd name="T3" fmla="*/ 62452616 h 8"/>
              <a:gd name="T4" fmla="*/ 27424418 w 9"/>
              <a:gd name="T5" fmla="*/ 31246046 h 8"/>
              <a:gd name="T6" fmla="*/ 27424418 w 9"/>
              <a:gd name="T7" fmla="*/ 0 h 8"/>
              <a:gd name="T8" fmla="*/ 49345296 w 9"/>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9" y="8"/>
                  <a:pt x="9" y="8"/>
                  <a:pt x="9" y="8"/>
                </a:cubicBezTo>
                <a:cubicBezTo>
                  <a:pt x="5" y="8"/>
                  <a:pt x="5" y="8"/>
                  <a:pt x="5" y="4"/>
                </a:cubicBezTo>
                <a:cubicBezTo>
                  <a:pt x="5" y="4"/>
                  <a:pt x="0" y="0"/>
                  <a:pt x="5" y="0"/>
                </a:cubicBezTo>
                <a:cubicBezTo>
                  <a:pt x="5" y="0"/>
                  <a:pt x="9" y="4"/>
                  <a:pt x="9"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20" name="Freeform 462">
            <a:extLst>
              <a:ext uri="{FF2B5EF4-FFF2-40B4-BE49-F238E27FC236}">
                <a16:creationId xmlns:a16="http://schemas.microsoft.com/office/drawing/2014/main" xmlns="" id="{3321A6A7-BCED-467C-ABC1-057855E2647C}"/>
              </a:ext>
            </a:extLst>
          </p:cNvPr>
          <p:cNvSpPr>
            <a:spLocks/>
          </p:cNvSpPr>
          <p:nvPr/>
        </p:nvSpPr>
        <p:spPr bwMode="auto">
          <a:xfrm>
            <a:off x="4254500" y="3676724"/>
            <a:ext cx="20638" cy="14288"/>
          </a:xfrm>
          <a:custGeom>
            <a:avLst/>
            <a:gdLst>
              <a:gd name="T0" fmla="*/ 376812426 w 108"/>
              <a:gd name="T1" fmla="*/ 0 h 67"/>
              <a:gd name="T2" fmla="*/ 341939365 w 108"/>
              <a:gd name="T3" fmla="*/ 48478544 h 67"/>
              <a:gd name="T4" fmla="*/ 341939365 w 108"/>
              <a:gd name="T5" fmla="*/ 87270677 h 67"/>
              <a:gd name="T6" fmla="*/ 376812426 w 108"/>
              <a:gd name="T7" fmla="*/ 126062597 h 67"/>
              <a:gd name="T8" fmla="*/ 418696865 w 108"/>
              <a:gd name="T9" fmla="*/ 87270677 h 67"/>
              <a:gd name="T10" fmla="*/ 453569925 w 108"/>
              <a:gd name="T11" fmla="*/ 87270677 h 67"/>
              <a:gd name="T12" fmla="*/ 453569925 w 108"/>
              <a:gd name="T13" fmla="*/ 126062597 h 67"/>
              <a:gd name="T14" fmla="*/ 495454173 w 108"/>
              <a:gd name="T15" fmla="*/ 126062597 h 67"/>
              <a:gd name="T16" fmla="*/ 495454173 w 108"/>
              <a:gd name="T17" fmla="*/ 48478544 h 67"/>
              <a:gd name="T18" fmla="*/ 565200485 w 108"/>
              <a:gd name="T19" fmla="*/ 174586778 h 67"/>
              <a:gd name="T20" fmla="*/ 641994483 w 108"/>
              <a:gd name="T21" fmla="*/ 213378911 h 67"/>
              <a:gd name="T22" fmla="*/ 718751982 w 108"/>
              <a:gd name="T23" fmla="*/ 126062597 h 67"/>
              <a:gd name="T24" fmla="*/ 753625043 w 108"/>
              <a:gd name="T25" fmla="*/ 213378911 h 67"/>
              <a:gd name="T26" fmla="*/ 718751982 w 108"/>
              <a:gd name="T27" fmla="*/ 300649376 h 67"/>
              <a:gd name="T28" fmla="*/ 641994483 w 108"/>
              <a:gd name="T29" fmla="*/ 436398811 h 67"/>
              <a:gd name="T30" fmla="*/ 376812426 w 108"/>
              <a:gd name="T31" fmla="*/ 649777509 h 67"/>
              <a:gd name="T32" fmla="*/ 76757499 w 108"/>
              <a:gd name="T33" fmla="*/ 436398811 h 67"/>
              <a:gd name="T34" fmla="*/ 76757499 w 108"/>
              <a:gd name="T35" fmla="*/ 48478544 h 67"/>
              <a:gd name="T36" fmla="*/ 111630560 w 108"/>
              <a:gd name="T37" fmla="*/ 48478544 h 67"/>
              <a:gd name="T38" fmla="*/ 76757499 w 108"/>
              <a:gd name="T39" fmla="*/ 87270677 h 67"/>
              <a:gd name="T40" fmla="*/ 111630560 w 108"/>
              <a:gd name="T41" fmla="*/ 126062597 h 67"/>
              <a:gd name="T42" fmla="*/ 153514808 w 108"/>
              <a:gd name="T43" fmla="*/ 87270677 h 67"/>
              <a:gd name="T44" fmla="*/ 265181866 w 108"/>
              <a:gd name="T45" fmla="*/ 126062597 h 67"/>
              <a:gd name="T46" fmla="*/ 230272307 w 108"/>
              <a:gd name="T47" fmla="*/ 87270677 h 67"/>
              <a:gd name="T48" fmla="*/ 341939365 w 108"/>
              <a:gd name="T49" fmla="*/ 0 h 67"/>
              <a:gd name="T50" fmla="*/ 376812426 w 108"/>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 h="67">
                <a:moveTo>
                  <a:pt x="54" y="0"/>
                </a:moveTo>
                <a:cubicBezTo>
                  <a:pt x="54" y="5"/>
                  <a:pt x="54" y="5"/>
                  <a:pt x="49" y="5"/>
                </a:cubicBezTo>
                <a:cubicBezTo>
                  <a:pt x="49" y="5"/>
                  <a:pt x="49" y="9"/>
                  <a:pt x="49" y="9"/>
                </a:cubicBezTo>
                <a:cubicBezTo>
                  <a:pt x="49" y="13"/>
                  <a:pt x="49" y="13"/>
                  <a:pt x="54" y="13"/>
                </a:cubicBezTo>
                <a:cubicBezTo>
                  <a:pt x="54" y="9"/>
                  <a:pt x="54" y="9"/>
                  <a:pt x="60" y="9"/>
                </a:cubicBezTo>
                <a:cubicBezTo>
                  <a:pt x="60" y="5"/>
                  <a:pt x="65" y="9"/>
                  <a:pt x="65" y="9"/>
                </a:cubicBezTo>
                <a:cubicBezTo>
                  <a:pt x="65" y="9"/>
                  <a:pt x="65" y="13"/>
                  <a:pt x="65" y="13"/>
                </a:cubicBezTo>
                <a:cubicBezTo>
                  <a:pt x="71" y="13"/>
                  <a:pt x="71" y="13"/>
                  <a:pt x="71" y="13"/>
                </a:cubicBezTo>
                <a:cubicBezTo>
                  <a:pt x="76" y="9"/>
                  <a:pt x="65" y="5"/>
                  <a:pt x="71" y="5"/>
                </a:cubicBezTo>
                <a:cubicBezTo>
                  <a:pt x="76" y="9"/>
                  <a:pt x="81" y="13"/>
                  <a:pt x="81" y="18"/>
                </a:cubicBezTo>
                <a:cubicBezTo>
                  <a:pt x="87" y="22"/>
                  <a:pt x="87" y="22"/>
                  <a:pt x="92" y="22"/>
                </a:cubicBezTo>
                <a:cubicBezTo>
                  <a:pt x="98" y="18"/>
                  <a:pt x="98" y="13"/>
                  <a:pt x="103" y="13"/>
                </a:cubicBezTo>
                <a:cubicBezTo>
                  <a:pt x="108" y="18"/>
                  <a:pt x="108" y="22"/>
                  <a:pt x="108" y="22"/>
                </a:cubicBezTo>
                <a:cubicBezTo>
                  <a:pt x="108" y="27"/>
                  <a:pt x="103" y="31"/>
                  <a:pt x="103" y="31"/>
                </a:cubicBezTo>
                <a:cubicBezTo>
                  <a:pt x="92" y="31"/>
                  <a:pt x="98" y="40"/>
                  <a:pt x="92" y="45"/>
                </a:cubicBezTo>
                <a:cubicBezTo>
                  <a:pt x="87" y="58"/>
                  <a:pt x="65" y="62"/>
                  <a:pt x="54" y="67"/>
                </a:cubicBezTo>
                <a:cubicBezTo>
                  <a:pt x="33" y="67"/>
                  <a:pt x="16" y="58"/>
                  <a:pt x="11" y="45"/>
                </a:cubicBezTo>
                <a:cubicBezTo>
                  <a:pt x="0" y="31"/>
                  <a:pt x="6" y="18"/>
                  <a:pt x="11" y="5"/>
                </a:cubicBezTo>
                <a:cubicBezTo>
                  <a:pt x="16" y="5"/>
                  <a:pt x="16" y="5"/>
                  <a:pt x="16" y="5"/>
                </a:cubicBezTo>
                <a:cubicBezTo>
                  <a:pt x="11" y="5"/>
                  <a:pt x="11" y="9"/>
                  <a:pt x="11" y="9"/>
                </a:cubicBezTo>
                <a:cubicBezTo>
                  <a:pt x="16" y="13"/>
                  <a:pt x="16" y="13"/>
                  <a:pt x="16" y="13"/>
                </a:cubicBezTo>
                <a:cubicBezTo>
                  <a:pt x="22" y="9"/>
                  <a:pt x="22" y="9"/>
                  <a:pt x="22" y="9"/>
                </a:cubicBezTo>
                <a:cubicBezTo>
                  <a:pt x="27" y="9"/>
                  <a:pt x="33" y="18"/>
                  <a:pt x="38" y="13"/>
                </a:cubicBezTo>
                <a:cubicBezTo>
                  <a:pt x="38" y="9"/>
                  <a:pt x="33" y="9"/>
                  <a:pt x="33" y="9"/>
                </a:cubicBezTo>
                <a:cubicBezTo>
                  <a:pt x="38" y="9"/>
                  <a:pt x="43" y="5"/>
                  <a:pt x="49" y="0"/>
                </a:cubicBezTo>
                <a:lnTo>
                  <a:pt x="54"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3621" name="Freeform 463">
            <a:extLst>
              <a:ext uri="{FF2B5EF4-FFF2-40B4-BE49-F238E27FC236}">
                <a16:creationId xmlns:a16="http://schemas.microsoft.com/office/drawing/2014/main" xmlns="" id="{57A73D13-28CD-49B6-8907-95D5F9CC4C74}"/>
              </a:ext>
            </a:extLst>
          </p:cNvPr>
          <p:cNvSpPr>
            <a:spLocks/>
          </p:cNvSpPr>
          <p:nvPr/>
        </p:nvSpPr>
        <p:spPr bwMode="auto">
          <a:xfrm>
            <a:off x="4238625" y="3676724"/>
            <a:ext cx="11113" cy="9525"/>
          </a:xfrm>
          <a:custGeom>
            <a:avLst/>
            <a:gdLst>
              <a:gd name="T0" fmla="*/ 161789185 w 58"/>
              <a:gd name="T1" fmla="*/ 27653171 h 50"/>
              <a:gd name="T2" fmla="*/ 119570515 w 58"/>
              <a:gd name="T3" fmla="*/ 117544215 h 50"/>
              <a:gd name="T4" fmla="*/ 407979115 w 58"/>
              <a:gd name="T5" fmla="*/ 290358386 h 50"/>
              <a:gd name="T6" fmla="*/ 365760445 w 58"/>
              <a:gd name="T7" fmla="*/ 345664727 h 50"/>
              <a:gd name="T8" fmla="*/ 77388633 w 58"/>
              <a:gd name="T9" fmla="*/ 145197386 h 50"/>
              <a:gd name="T10" fmla="*/ 0 w 58"/>
              <a:gd name="T11" fmla="*/ 145197386 h 50"/>
              <a:gd name="T12" fmla="*/ 77388633 w 58"/>
              <a:gd name="T13" fmla="*/ 89891045 h 50"/>
              <a:gd name="T14" fmla="*/ 119570515 w 58"/>
              <a:gd name="T15" fmla="*/ 55306341 h 50"/>
              <a:gd name="T16" fmla="*/ 77388633 w 58"/>
              <a:gd name="T17" fmla="*/ 55306341 h 50"/>
              <a:gd name="T18" fmla="*/ 42218670 w 58"/>
              <a:gd name="T19" fmla="*/ 55306341 h 50"/>
              <a:gd name="T20" fmla="*/ 42218670 w 58"/>
              <a:gd name="T21" fmla="*/ 27653171 h 50"/>
              <a:gd name="T22" fmla="*/ 77388633 w 58"/>
              <a:gd name="T23" fmla="*/ 0 h 50"/>
              <a:gd name="T24" fmla="*/ 161789185 w 58"/>
              <a:gd name="T25" fmla="*/ 27653171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23" y="4"/>
                </a:moveTo>
                <a:cubicBezTo>
                  <a:pt x="23" y="8"/>
                  <a:pt x="23" y="13"/>
                  <a:pt x="17" y="17"/>
                </a:cubicBezTo>
                <a:cubicBezTo>
                  <a:pt x="29" y="21"/>
                  <a:pt x="52" y="38"/>
                  <a:pt x="58" y="42"/>
                </a:cubicBezTo>
                <a:cubicBezTo>
                  <a:pt x="58" y="46"/>
                  <a:pt x="58" y="46"/>
                  <a:pt x="52" y="50"/>
                </a:cubicBezTo>
                <a:cubicBezTo>
                  <a:pt x="11" y="21"/>
                  <a:pt x="11" y="21"/>
                  <a:pt x="11" y="21"/>
                </a:cubicBezTo>
                <a:cubicBezTo>
                  <a:pt x="11" y="21"/>
                  <a:pt x="6" y="25"/>
                  <a:pt x="0" y="21"/>
                </a:cubicBezTo>
                <a:cubicBezTo>
                  <a:pt x="6" y="21"/>
                  <a:pt x="11" y="17"/>
                  <a:pt x="11" y="13"/>
                </a:cubicBezTo>
                <a:cubicBezTo>
                  <a:pt x="11" y="13"/>
                  <a:pt x="17" y="13"/>
                  <a:pt x="17" y="8"/>
                </a:cubicBezTo>
                <a:cubicBezTo>
                  <a:pt x="11" y="8"/>
                  <a:pt x="11" y="8"/>
                  <a:pt x="11" y="8"/>
                </a:cubicBezTo>
                <a:cubicBezTo>
                  <a:pt x="11" y="8"/>
                  <a:pt x="11" y="13"/>
                  <a:pt x="6" y="8"/>
                </a:cubicBezTo>
                <a:cubicBezTo>
                  <a:pt x="6" y="8"/>
                  <a:pt x="6" y="4"/>
                  <a:pt x="6" y="4"/>
                </a:cubicBezTo>
                <a:cubicBezTo>
                  <a:pt x="6" y="0"/>
                  <a:pt x="11" y="0"/>
                  <a:pt x="11" y="0"/>
                </a:cubicBezTo>
                <a:cubicBezTo>
                  <a:pt x="17" y="0"/>
                  <a:pt x="23" y="0"/>
                  <a:pt x="23"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22" name="Freeform 464">
            <a:extLst>
              <a:ext uri="{FF2B5EF4-FFF2-40B4-BE49-F238E27FC236}">
                <a16:creationId xmlns:a16="http://schemas.microsoft.com/office/drawing/2014/main" xmlns="" id="{2F4BA237-6455-4532-956A-9E3D8F397408}"/>
              </a:ext>
            </a:extLst>
          </p:cNvPr>
          <p:cNvSpPr>
            <a:spLocks/>
          </p:cNvSpPr>
          <p:nvPr/>
        </p:nvSpPr>
        <p:spPr bwMode="auto">
          <a:xfrm>
            <a:off x="4237038" y="3676724"/>
            <a:ext cx="1587" cy="1588"/>
          </a:xfrm>
          <a:custGeom>
            <a:avLst/>
            <a:gdLst>
              <a:gd name="T0" fmla="*/ 49345296 w 9"/>
              <a:gd name="T1" fmla="*/ 46928179 h 8"/>
              <a:gd name="T2" fmla="*/ 0 w 9"/>
              <a:gd name="T3" fmla="*/ 46928179 h 8"/>
              <a:gd name="T4" fmla="*/ 0 w 9"/>
              <a:gd name="T5" fmla="*/ 23483741 h 8"/>
              <a:gd name="T6" fmla="*/ 49345296 w 9"/>
              <a:gd name="T7" fmla="*/ 4692817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6"/>
                </a:moveTo>
                <a:cubicBezTo>
                  <a:pt x="5" y="8"/>
                  <a:pt x="5" y="6"/>
                  <a:pt x="0" y="6"/>
                </a:cubicBezTo>
                <a:cubicBezTo>
                  <a:pt x="0" y="3"/>
                  <a:pt x="0" y="3"/>
                  <a:pt x="0" y="3"/>
                </a:cubicBezTo>
                <a:cubicBezTo>
                  <a:pt x="5" y="0"/>
                  <a:pt x="5" y="6"/>
                  <a:pt x="9" y="6"/>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23" name="Freeform 465">
            <a:extLst>
              <a:ext uri="{FF2B5EF4-FFF2-40B4-BE49-F238E27FC236}">
                <a16:creationId xmlns:a16="http://schemas.microsoft.com/office/drawing/2014/main" xmlns="" id="{BE06DF51-ABCC-4973-B876-B30A0597BD85}"/>
              </a:ext>
            </a:extLst>
          </p:cNvPr>
          <p:cNvSpPr>
            <a:spLocks/>
          </p:cNvSpPr>
          <p:nvPr/>
        </p:nvSpPr>
        <p:spPr bwMode="auto">
          <a:xfrm>
            <a:off x="4252913" y="3679899"/>
            <a:ext cx="1587" cy="3175"/>
          </a:xfrm>
          <a:custGeom>
            <a:avLst/>
            <a:gdLst>
              <a:gd name="T0" fmla="*/ 62452616 w 8"/>
              <a:gd name="T1" fmla="*/ 125023364 h 16"/>
              <a:gd name="T2" fmla="*/ 0 w 8"/>
              <a:gd name="T3" fmla="*/ 85960942 h 16"/>
              <a:gd name="T4" fmla="*/ 0 w 8"/>
              <a:gd name="T5" fmla="*/ 39062422 h 16"/>
              <a:gd name="T6" fmla="*/ 62452616 w 8"/>
              <a:gd name="T7" fmla="*/ 0 h 16"/>
              <a:gd name="T8" fmla="*/ 62452616 w 8"/>
              <a:gd name="T9" fmla="*/ 0 h 16"/>
              <a:gd name="T10" fmla="*/ 62452616 w 8"/>
              <a:gd name="T11" fmla="*/ 125023364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6">
                <a:moveTo>
                  <a:pt x="8" y="16"/>
                </a:moveTo>
                <a:cubicBezTo>
                  <a:pt x="0" y="16"/>
                  <a:pt x="0" y="11"/>
                  <a:pt x="0" y="11"/>
                </a:cubicBezTo>
                <a:cubicBezTo>
                  <a:pt x="0" y="11"/>
                  <a:pt x="0" y="5"/>
                  <a:pt x="0" y="5"/>
                </a:cubicBezTo>
                <a:cubicBezTo>
                  <a:pt x="8" y="0"/>
                  <a:pt x="8" y="0"/>
                  <a:pt x="8" y="0"/>
                </a:cubicBezTo>
                <a:cubicBezTo>
                  <a:pt x="8" y="0"/>
                  <a:pt x="8" y="0"/>
                  <a:pt x="8" y="0"/>
                </a:cubicBezTo>
                <a:lnTo>
                  <a:pt x="8" y="16"/>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3624" name="Freeform 466">
            <a:extLst>
              <a:ext uri="{FF2B5EF4-FFF2-40B4-BE49-F238E27FC236}">
                <a16:creationId xmlns:a16="http://schemas.microsoft.com/office/drawing/2014/main" xmlns="" id="{27764084-049C-4060-B6F6-0505BBE34C34}"/>
              </a:ext>
            </a:extLst>
          </p:cNvPr>
          <p:cNvSpPr>
            <a:spLocks/>
          </p:cNvSpPr>
          <p:nvPr/>
        </p:nvSpPr>
        <p:spPr bwMode="auto">
          <a:xfrm>
            <a:off x="4237038" y="3678312"/>
            <a:ext cx="1587" cy="1587"/>
          </a:xfrm>
          <a:custGeom>
            <a:avLst/>
            <a:gdLst>
              <a:gd name="T0" fmla="*/ 49345296 w 9"/>
              <a:gd name="T1" fmla="*/ 27424418 h 9"/>
              <a:gd name="T2" fmla="*/ 27424418 w 9"/>
              <a:gd name="T3" fmla="*/ 27424418 h 9"/>
              <a:gd name="T4" fmla="*/ 0 w 9"/>
              <a:gd name="T5" fmla="*/ 27424418 h 9"/>
              <a:gd name="T6" fmla="*/ 0 w 9"/>
              <a:gd name="T7" fmla="*/ 0 h 9"/>
              <a:gd name="T8" fmla="*/ 49345296 w 9"/>
              <a:gd name="T9" fmla="*/ 2742441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5"/>
                </a:moveTo>
                <a:cubicBezTo>
                  <a:pt x="9" y="5"/>
                  <a:pt x="9" y="5"/>
                  <a:pt x="5" y="5"/>
                </a:cubicBezTo>
                <a:cubicBezTo>
                  <a:pt x="5" y="5"/>
                  <a:pt x="0" y="9"/>
                  <a:pt x="0" y="5"/>
                </a:cubicBezTo>
                <a:cubicBezTo>
                  <a:pt x="0" y="0"/>
                  <a:pt x="0" y="0"/>
                  <a:pt x="0" y="0"/>
                </a:cubicBezTo>
                <a:cubicBezTo>
                  <a:pt x="5" y="5"/>
                  <a:pt x="9" y="0"/>
                  <a:pt x="9"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25" name="Freeform 467">
            <a:extLst>
              <a:ext uri="{FF2B5EF4-FFF2-40B4-BE49-F238E27FC236}">
                <a16:creationId xmlns:a16="http://schemas.microsoft.com/office/drawing/2014/main" xmlns="" id="{F7C8E666-7DB4-49BF-8771-EA4CCAC429AC}"/>
              </a:ext>
            </a:extLst>
          </p:cNvPr>
          <p:cNvSpPr>
            <a:spLocks/>
          </p:cNvSpPr>
          <p:nvPr/>
        </p:nvSpPr>
        <p:spPr bwMode="auto">
          <a:xfrm>
            <a:off x="4275138" y="3691012"/>
            <a:ext cx="7937" cy="11112"/>
          </a:xfrm>
          <a:custGeom>
            <a:avLst/>
            <a:gdLst>
              <a:gd name="T0" fmla="*/ 80994817 w 42"/>
              <a:gd name="T1" fmla="*/ 63279966 h 58"/>
              <a:gd name="T2" fmla="*/ 202451327 w 42"/>
              <a:gd name="T3" fmla="*/ 288319999 h 58"/>
              <a:gd name="T4" fmla="*/ 242948735 w 42"/>
              <a:gd name="T5" fmla="*/ 316436232 h 58"/>
              <a:gd name="T6" fmla="*/ 242948735 w 42"/>
              <a:gd name="T7" fmla="*/ 379752792 h 58"/>
              <a:gd name="T8" fmla="*/ 161953918 w 42"/>
              <a:gd name="T9" fmla="*/ 407869025 h 58"/>
              <a:gd name="T10" fmla="*/ 121492226 w 42"/>
              <a:gd name="T11" fmla="*/ 379752792 h 58"/>
              <a:gd name="T12" fmla="*/ 121492226 w 42"/>
              <a:gd name="T13" fmla="*/ 344589059 h 58"/>
              <a:gd name="T14" fmla="*/ 40497409 w 42"/>
              <a:gd name="T15" fmla="*/ 344589059 h 58"/>
              <a:gd name="T16" fmla="*/ 80994817 w 42"/>
              <a:gd name="T17" fmla="*/ 316436232 h 58"/>
              <a:gd name="T18" fmla="*/ 121492226 w 42"/>
              <a:gd name="T19" fmla="*/ 316436232 h 58"/>
              <a:gd name="T20" fmla="*/ 121492226 w 42"/>
              <a:gd name="T21" fmla="*/ 189876300 h 58"/>
              <a:gd name="T22" fmla="*/ 0 w 42"/>
              <a:gd name="T23" fmla="*/ 63279966 h 58"/>
              <a:gd name="T24" fmla="*/ 80994817 w 42"/>
              <a:gd name="T25" fmla="*/ 63279966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58">
                <a:moveTo>
                  <a:pt x="12" y="9"/>
                </a:moveTo>
                <a:cubicBezTo>
                  <a:pt x="24" y="23"/>
                  <a:pt x="30" y="27"/>
                  <a:pt x="30" y="41"/>
                </a:cubicBezTo>
                <a:cubicBezTo>
                  <a:pt x="30" y="45"/>
                  <a:pt x="36" y="41"/>
                  <a:pt x="36" y="45"/>
                </a:cubicBezTo>
                <a:cubicBezTo>
                  <a:pt x="42" y="49"/>
                  <a:pt x="36" y="54"/>
                  <a:pt x="36" y="54"/>
                </a:cubicBezTo>
                <a:cubicBezTo>
                  <a:pt x="30" y="58"/>
                  <a:pt x="30" y="58"/>
                  <a:pt x="24" y="58"/>
                </a:cubicBezTo>
                <a:cubicBezTo>
                  <a:pt x="24" y="58"/>
                  <a:pt x="18" y="58"/>
                  <a:pt x="18" y="54"/>
                </a:cubicBezTo>
                <a:cubicBezTo>
                  <a:pt x="18" y="54"/>
                  <a:pt x="18" y="49"/>
                  <a:pt x="18" y="49"/>
                </a:cubicBezTo>
                <a:cubicBezTo>
                  <a:pt x="12" y="49"/>
                  <a:pt x="6" y="49"/>
                  <a:pt x="6" y="49"/>
                </a:cubicBezTo>
                <a:cubicBezTo>
                  <a:pt x="6" y="45"/>
                  <a:pt x="6" y="45"/>
                  <a:pt x="12" y="45"/>
                </a:cubicBezTo>
                <a:cubicBezTo>
                  <a:pt x="12" y="45"/>
                  <a:pt x="18" y="45"/>
                  <a:pt x="18" y="45"/>
                </a:cubicBezTo>
                <a:cubicBezTo>
                  <a:pt x="18" y="36"/>
                  <a:pt x="18" y="32"/>
                  <a:pt x="18" y="27"/>
                </a:cubicBezTo>
                <a:cubicBezTo>
                  <a:pt x="12" y="18"/>
                  <a:pt x="6" y="18"/>
                  <a:pt x="0" y="9"/>
                </a:cubicBezTo>
                <a:cubicBezTo>
                  <a:pt x="6" y="9"/>
                  <a:pt x="12" y="0"/>
                  <a:pt x="12"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26" name="Freeform 468">
            <a:extLst>
              <a:ext uri="{FF2B5EF4-FFF2-40B4-BE49-F238E27FC236}">
                <a16:creationId xmlns:a16="http://schemas.microsoft.com/office/drawing/2014/main" xmlns="" id="{98B9362B-DE2D-436A-BE21-395251D70118}"/>
              </a:ext>
            </a:extLst>
          </p:cNvPr>
          <p:cNvSpPr>
            <a:spLocks/>
          </p:cNvSpPr>
          <p:nvPr/>
        </p:nvSpPr>
        <p:spPr bwMode="auto">
          <a:xfrm>
            <a:off x="4256088" y="3673549"/>
            <a:ext cx="17462" cy="6350"/>
          </a:xfrm>
          <a:custGeom>
            <a:avLst/>
            <a:gdLst>
              <a:gd name="T0" fmla="*/ 369227347 w 92"/>
              <a:gd name="T1" fmla="*/ 58634966 h 34"/>
              <a:gd name="T2" fmla="*/ 485482130 w 92"/>
              <a:gd name="T3" fmla="*/ 32578862 h 34"/>
              <a:gd name="T4" fmla="*/ 485482130 w 92"/>
              <a:gd name="T5" fmla="*/ 58634966 h 34"/>
              <a:gd name="T6" fmla="*/ 444448898 w 92"/>
              <a:gd name="T7" fmla="*/ 84691257 h 34"/>
              <a:gd name="T8" fmla="*/ 553858957 w 92"/>
              <a:gd name="T9" fmla="*/ 110747362 h 34"/>
              <a:gd name="T10" fmla="*/ 629080697 w 92"/>
              <a:gd name="T11" fmla="*/ 195438619 h 34"/>
              <a:gd name="T12" fmla="*/ 519670638 w 92"/>
              <a:gd name="T13" fmla="*/ 221494724 h 34"/>
              <a:gd name="T14" fmla="*/ 485482130 w 92"/>
              <a:gd name="T15" fmla="*/ 162859571 h 34"/>
              <a:gd name="T16" fmla="*/ 444448898 w 92"/>
              <a:gd name="T17" fmla="*/ 110747362 h 34"/>
              <a:gd name="T18" fmla="*/ 369227347 w 92"/>
              <a:gd name="T19" fmla="*/ 136803466 h 34"/>
              <a:gd name="T20" fmla="*/ 300850520 w 92"/>
              <a:gd name="T21" fmla="*/ 110747362 h 34"/>
              <a:gd name="T22" fmla="*/ 184631610 w 92"/>
              <a:gd name="T23" fmla="*/ 136803466 h 34"/>
              <a:gd name="T24" fmla="*/ 150443292 w 92"/>
              <a:gd name="T25" fmla="*/ 84691257 h 34"/>
              <a:gd name="T26" fmla="*/ 0 w 92"/>
              <a:gd name="T27" fmla="*/ 136803466 h 34"/>
              <a:gd name="T28" fmla="*/ 0 w 92"/>
              <a:gd name="T29" fmla="*/ 136803466 h 34"/>
              <a:gd name="T30" fmla="*/ 150443292 w 92"/>
              <a:gd name="T31" fmla="*/ 58634966 h 34"/>
              <a:gd name="T32" fmla="*/ 259853351 w 92"/>
              <a:gd name="T33" fmla="*/ 32578862 h 34"/>
              <a:gd name="T34" fmla="*/ 259853351 w 92"/>
              <a:gd name="T35" fmla="*/ 0 h 34"/>
              <a:gd name="T36" fmla="*/ 369227347 w 92"/>
              <a:gd name="T37" fmla="*/ 58634966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34">
                <a:moveTo>
                  <a:pt x="54" y="9"/>
                </a:moveTo>
                <a:cubicBezTo>
                  <a:pt x="60" y="5"/>
                  <a:pt x="65" y="5"/>
                  <a:pt x="71" y="5"/>
                </a:cubicBezTo>
                <a:cubicBezTo>
                  <a:pt x="71" y="9"/>
                  <a:pt x="71" y="9"/>
                  <a:pt x="71" y="9"/>
                </a:cubicBezTo>
                <a:cubicBezTo>
                  <a:pt x="65" y="9"/>
                  <a:pt x="65" y="13"/>
                  <a:pt x="65" y="13"/>
                </a:cubicBezTo>
                <a:cubicBezTo>
                  <a:pt x="71" y="17"/>
                  <a:pt x="76" y="13"/>
                  <a:pt x="81" y="17"/>
                </a:cubicBezTo>
                <a:cubicBezTo>
                  <a:pt x="87" y="21"/>
                  <a:pt x="87" y="25"/>
                  <a:pt x="92" y="30"/>
                </a:cubicBezTo>
                <a:cubicBezTo>
                  <a:pt x="87" y="30"/>
                  <a:pt x="81" y="30"/>
                  <a:pt x="76" y="34"/>
                </a:cubicBezTo>
                <a:cubicBezTo>
                  <a:pt x="76" y="34"/>
                  <a:pt x="76" y="30"/>
                  <a:pt x="71" y="25"/>
                </a:cubicBezTo>
                <a:cubicBezTo>
                  <a:pt x="71" y="25"/>
                  <a:pt x="65" y="21"/>
                  <a:pt x="65" y="17"/>
                </a:cubicBezTo>
                <a:cubicBezTo>
                  <a:pt x="54" y="17"/>
                  <a:pt x="60" y="25"/>
                  <a:pt x="54" y="21"/>
                </a:cubicBezTo>
                <a:cubicBezTo>
                  <a:pt x="49" y="21"/>
                  <a:pt x="44" y="17"/>
                  <a:pt x="44" y="17"/>
                </a:cubicBezTo>
                <a:cubicBezTo>
                  <a:pt x="38" y="17"/>
                  <a:pt x="33" y="21"/>
                  <a:pt x="27" y="21"/>
                </a:cubicBezTo>
                <a:cubicBezTo>
                  <a:pt x="22" y="21"/>
                  <a:pt x="27" y="17"/>
                  <a:pt x="22" y="13"/>
                </a:cubicBezTo>
                <a:cubicBezTo>
                  <a:pt x="11" y="17"/>
                  <a:pt x="6" y="17"/>
                  <a:pt x="0" y="21"/>
                </a:cubicBezTo>
                <a:cubicBezTo>
                  <a:pt x="0" y="21"/>
                  <a:pt x="0" y="21"/>
                  <a:pt x="0" y="21"/>
                </a:cubicBezTo>
                <a:cubicBezTo>
                  <a:pt x="0" y="13"/>
                  <a:pt x="11" y="13"/>
                  <a:pt x="22" y="9"/>
                </a:cubicBezTo>
                <a:cubicBezTo>
                  <a:pt x="27" y="5"/>
                  <a:pt x="33" y="9"/>
                  <a:pt x="38" y="5"/>
                </a:cubicBezTo>
                <a:cubicBezTo>
                  <a:pt x="38" y="5"/>
                  <a:pt x="38" y="0"/>
                  <a:pt x="38" y="0"/>
                </a:cubicBezTo>
                <a:cubicBezTo>
                  <a:pt x="44" y="0"/>
                  <a:pt x="49" y="9"/>
                  <a:pt x="54" y="9"/>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3627" name="Freeform 469">
            <a:extLst>
              <a:ext uri="{FF2B5EF4-FFF2-40B4-BE49-F238E27FC236}">
                <a16:creationId xmlns:a16="http://schemas.microsoft.com/office/drawing/2014/main" xmlns="" id="{A4C7F4F0-AB0A-40BC-8F90-7379A2730264}"/>
              </a:ext>
            </a:extLst>
          </p:cNvPr>
          <p:cNvSpPr>
            <a:spLocks/>
          </p:cNvSpPr>
          <p:nvPr/>
        </p:nvSpPr>
        <p:spPr bwMode="auto">
          <a:xfrm>
            <a:off x="4257675" y="3679899"/>
            <a:ext cx="1588" cy="1588"/>
          </a:xfrm>
          <a:custGeom>
            <a:avLst/>
            <a:gdLst>
              <a:gd name="T0" fmla="*/ 62570773 w 8"/>
              <a:gd name="T1" fmla="*/ 23483741 h 8"/>
              <a:gd name="T2" fmla="*/ 31285387 w 8"/>
              <a:gd name="T3" fmla="*/ 62570773 h 8"/>
              <a:gd name="T4" fmla="*/ 0 w 8"/>
              <a:gd name="T5" fmla="*/ 39126534 h 8"/>
              <a:gd name="T6" fmla="*/ 31285387 w 8"/>
              <a:gd name="T7" fmla="*/ 0 h 8"/>
              <a:gd name="T8" fmla="*/ 62570773 w 8"/>
              <a:gd name="T9" fmla="*/ 2348374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3"/>
                </a:moveTo>
                <a:cubicBezTo>
                  <a:pt x="8" y="5"/>
                  <a:pt x="8" y="5"/>
                  <a:pt x="4" y="8"/>
                </a:cubicBezTo>
                <a:cubicBezTo>
                  <a:pt x="4" y="8"/>
                  <a:pt x="0" y="5"/>
                  <a:pt x="0" y="5"/>
                </a:cubicBezTo>
                <a:cubicBezTo>
                  <a:pt x="0" y="3"/>
                  <a:pt x="0" y="3"/>
                  <a:pt x="4" y="0"/>
                </a:cubicBezTo>
                <a:cubicBezTo>
                  <a:pt x="4" y="0"/>
                  <a:pt x="8" y="0"/>
                  <a:pt x="8"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28" name="Freeform 470">
            <a:extLst>
              <a:ext uri="{FF2B5EF4-FFF2-40B4-BE49-F238E27FC236}">
                <a16:creationId xmlns:a16="http://schemas.microsoft.com/office/drawing/2014/main" xmlns="" id="{60222C00-9898-4976-8088-5071A9B3B1A9}"/>
              </a:ext>
            </a:extLst>
          </p:cNvPr>
          <p:cNvSpPr>
            <a:spLocks/>
          </p:cNvSpPr>
          <p:nvPr/>
        </p:nvSpPr>
        <p:spPr bwMode="auto">
          <a:xfrm>
            <a:off x="4264025" y="3679899"/>
            <a:ext cx="3175" cy="1588"/>
          </a:xfrm>
          <a:custGeom>
            <a:avLst/>
            <a:gdLst>
              <a:gd name="T0" fmla="*/ 110747362 w 17"/>
              <a:gd name="T1" fmla="*/ 23483741 h 8"/>
              <a:gd name="T2" fmla="*/ 110747362 w 17"/>
              <a:gd name="T3" fmla="*/ 39126534 h 8"/>
              <a:gd name="T4" fmla="*/ 0 w 17"/>
              <a:gd name="T5" fmla="*/ 62570773 h 8"/>
              <a:gd name="T6" fmla="*/ 0 w 17"/>
              <a:gd name="T7" fmla="*/ 39126534 h 8"/>
              <a:gd name="T8" fmla="*/ 0 w 17"/>
              <a:gd name="T9" fmla="*/ 0 h 8"/>
              <a:gd name="T10" fmla="*/ 110747362 w 17"/>
              <a:gd name="T11" fmla="*/ 23483741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8">
                <a:moveTo>
                  <a:pt x="17" y="3"/>
                </a:moveTo>
                <a:cubicBezTo>
                  <a:pt x="17" y="3"/>
                  <a:pt x="17" y="5"/>
                  <a:pt x="17" y="5"/>
                </a:cubicBezTo>
                <a:cubicBezTo>
                  <a:pt x="8" y="8"/>
                  <a:pt x="8" y="8"/>
                  <a:pt x="0" y="8"/>
                </a:cubicBezTo>
                <a:cubicBezTo>
                  <a:pt x="0" y="5"/>
                  <a:pt x="0" y="5"/>
                  <a:pt x="0" y="5"/>
                </a:cubicBezTo>
                <a:cubicBezTo>
                  <a:pt x="0" y="3"/>
                  <a:pt x="0" y="0"/>
                  <a:pt x="0" y="0"/>
                </a:cubicBezTo>
                <a:cubicBezTo>
                  <a:pt x="8" y="0"/>
                  <a:pt x="17" y="0"/>
                  <a:pt x="17"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29" name="Freeform 471">
            <a:extLst>
              <a:ext uri="{FF2B5EF4-FFF2-40B4-BE49-F238E27FC236}">
                <a16:creationId xmlns:a16="http://schemas.microsoft.com/office/drawing/2014/main" xmlns="" id="{71700E48-E97C-4259-BFCE-DDEF5DE24949}"/>
              </a:ext>
            </a:extLst>
          </p:cNvPr>
          <p:cNvSpPr>
            <a:spLocks/>
          </p:cNvSpPr>
          <p:nvPr/>
        </p:nvSpPr>
        <p:spPr bwMode="auto">
          <a:xfrm>
            <a:off x="4259263" y="3683074"/>
            <a:ext cx="6350" cy="4763"/>
          </a:xfrm>
          <a:custGeom>
            <a:avLst/>
            <a:gdLst>
              <a:gd name="T0" fmla="*/ 235122027 w 33"/>
              <a:gd name="T1" fmla="*/ 0 h 25"/>
              <a:gd name="T2" fmla="*/ 135371032 w 33"/>
              <a:gd name="T3" fmla="*/ 172886802 h 25"/>
              <a:gd name="T4" fmla="*/ 35620036 w 33"/>
              <a:gd name="T5" fmla="*/ 34591954 h 25"/>
              <a:gd name="T6" fmla="*/ 0 w 33"/>
              <a:gd name="T7" fmla="*/ 0 h 25"/>
              <a:gd name="T8" fmla="*/ 35620036 w 33"/>
              <a:gd name="T9" fmla="*/ 0 h 25"/>
              <a:gd name="T10" fmla="*/ 206611105 w 33"/>
              <a:gd name="T11" fmla="*/ 0 h 25"/>
              <a:gd name="T12" fmla="*/ 235122027 w 3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33" y="0"/>
                </a:moveTo>
                <a:cubicBezTo>
                  <a:pt x="33" y="10"/>
                  <a:pt x="29" y="15"/>
                  <a:pt x="19" y="25"/>
                </a:cubicBezTo>
                <a:cubicBezTo>
                  <a:pt x="10" y="25"/>
                  <a:pt x="10" y="15"/>
                  <a:pt x="5" y="5"/>
                </a:cubicBezTo>
                <a:cubicBezTo>
                  <a:pt x="0" y="5"/>
                  <a:pt x="0" y="5"/>
                  <a:pt x="0" y="0"/>
                </a:cubicBezTo>
                <a:cubicBezTo>
                  <a:pt x="5" y="0"/>
                  <a:pt x="5" y="0"/>
                  <a:pt x="5" y="0"/>
                </a:cubicBezTo>
                <a:cubicBezTo>
                  <a:pt x="10" y="0"/>
                  <a:pt x="19" y="0"/>
                  <a:pt x="29" y="0"/>
                </a:cubicBezTo>
                <a:cubicBezTo>
                  <a:pt x="33" y="0"/>
                  <a:pt x="33" y="0"/>
                  <a:pt x="3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30" name="Freeform 472">
            <a:extLst>
              <a:ext uri="{FF2B5EF4-FFF2-40B4-BE49-F238E27FC236}">
                <a16:creationId xmlns:a16="http://schemas.microsoft.com/office/drawing/2014/main" xmlns="" id="{D2CFD62C-C8F7-403D-B50C-7E6279F51F9A}"/>
              </a:ext>
            </a:extLst>
          </p:cNvPr>
          <p:cNvSpPr>
            <a:spLocks/>
          </p:cNvSpPr>
          <p:nvPr/>
        </p:nvSpPr>
        <p:spPr bwMode="auto">
          <a:xfrm>
            <a:off x="4249738" y="3683074"/>
            <a:ext cx="28575" cy="17463"/>
          </a:xfrm>
          <a:custGeom>
            <a:avLst/>
            <a:gdLst>
              <a:gd name="T0" fmla="*/ 186677046 w 150"/>
              <a:gd name="T1" fmla="*/ 116822065 h 84"/>
              <a:gd name="T2" fmla="*/ 331838046 w 150"/>
              <a:gd name="T3" fmla="*/ 269559700 h 84"/>
              <a:gd name="T4" fmla="*/ 781220307 w 150"/>
              <a:gd name="T5" fmla="*/ 188696031 h 84"/>
              <a:gd name="T6" fmla="*/ 850353138 w 150"/>
              <a:gd name="T7" fmla="*/ 188696031 h 84"/>
              <a:gd name="T8" fmla="*/ 1036993989 w 150"/>
              <a:gd name="T9" fmla="*/ 377392061 h 84"/>
              <a:gd name="T10" fmla="*/ 850353138 w 150"/>
              <a:gd name="T11" fmla="*/ 449266027 h 84"/>
              <a:gd name="T12" fmla="*/ 850353138 w 150"/>
              <a:gd name="T13" fmla="*/ 413307424 h 84"/>
              <a:gd name="T14" fmla="*/ 739740456 w 150"/>
              <a:gd name="T15" fmla="*/ 341433666 h 84"/>
              <a:gd name="T16" fmla="*/ 705155943 w 150"/>
              <a:gd name="T17" fmla="*/ 377392061 h 84"/>
              <a:gd name="T18" fmla="*/ 815768625 w 150"/>
              <a:gd name="T19" fmla="*/ 449266027 h 84"/>
              <a:gd name="T20" fmla="*/ 781220307 w 150"/>
              <a:gd name="T21" fmla="*/ 673877420 h 84"/>
              <a:gd name="T22" fmla="*/ 739740456 w 150"/>
              <a:gd name="T23" fmla="*/ 718782485 h 84"/>
              <a:gd name="T24" fmla="*/ 407902410 w 150"/>
              <a:gd name="T25" fmla="*/ 754741089 h 84"/>
              <a:gd name="T26" fmla="*/ 373317897 w 150"/>
              <a:gd name="T27" fmla="*/ 673877420 h 84"/>
              <a:gd name="T28" fmla="*/ 297289728 w 150"/>
              <a:gd name="T29" fmla="*/ 377392061 h 84"/>
              <a:gd name="T30" fmla="*/ 262705215 w 150"/>
              <a:gd name="T31" fmla="*/ 269559700 h 84"/>
              <a:gd name="T32" fmla="*/ 186677046 w 150"/>
              <a:gd name="T33" fmla="*/ 305475062 h 84"/>
              <a:gd name="T34" fmla="*/ 186677046 w 150"/>
              <a:gd name="T35" fmla="*/ 341433666 h 84"/>
              <a:gd name="T36" fmla="*/ 0 w 150"/>
              <a:gd name="T37" fmla="*/ 188696031 h 84"/>
              <a:gd name="T38" fmla="*/ 34584704 w 150"/>
              <a:gd name="T39" fmla="*/ 116822065 h 84"/>
              <a:gd name="T40" fmla="*/ 110612682 w 150"/>
              <a:gd name="T41" fmla="*/ 44905065 h 84"/>
              <a:gd name="T42" fmla="*/ 186677046 w 150"/>
              <a:gd name="T43" fmla="*/ 116822065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84">
                <a:moveTo>
                  <a:pt x="27" y="13"/>
                </a:moveTo>
                <a:cubicBezTo>
                  <a:pt x="32" y="21"/>
                  <a:pt x="43" y="25"/>
                  <a:pt x="48" y="30"/>
                </a:cubicBezTo>
                <a:cubicBezTo>
                  <a:pt x="70" y="34"/>
                  <a:pt x="97" y="34"/>
                  <a:pt x="113" y="21"/>
                </a:cubicBezTo>
                <a:cubicBezTo>
                  <a:pt x="118" y="17"/>
                  <a:pt x="118" y="17"/>
                  <a:pt x="123" y="21"/>
                </a:cubicBezTo>
                <a:cubicBezTo>
                  <a:pt x="129" y="25"/>
                  <a:pt x="139" y="34"/>
                  <a:pt x="150" y="42"/>
                </a:cubicBezTo>
                <a:cubicBezTo>
                  <a:pt x="139" y="46"/>
                  <a:pt x="134" y="46"/>
                  <a:pt x="123" y="50"/>
                </a:cubicBezTo>
                <a:cubicBezTo>
                  <a:pt x="123" y="46"/>
                  <a:pt x="123" y="46"/>
                  <a:pt x="123" y="46"/>
                </a:cubicBezTo>
                <a:cubicBezTo>
                  <a:pt x="107" y="38"/>
                  <a:pt x="107" y="38"/>
                  <a:pt x="107" y="38"/>
                </a:cubicBezTo>
                <a:cubicBezTo>
                  <a:pt x="102" y="38"/>
                  <a:pt x="102" y="42"/>
                  <a:pt x="102" y="42"/>
                </a:cubicBezTo>
                <a:cubicBezTo>
                  <a:pt x="107" y="46"/>
                  <a:pt x="113" y="46"/>
                  <a:pt x="118" y="50"/>
                </a:cubicBezTo>
                <a:cubicBezTo>
                  <a:pt x="113" y="75"/>
                  <a:pt x="113" y="75"/>
                  <a:pt x="113" y="75"/>
                </a:cubicBezTo>
                <a:cubicBezTo>
                  <a:pt x="113" y="80"/>
                  <a:pt x="107" y="75"/>
                  <a:pt x="107" y="80"/>
                </a:cubicBezTo>
                <a:cubicBezTo>
                  <a:pt x="91" y="84"/>
                  <a:pt x="75" y="84"/>
                  <a:pt x="59" y="84"/>
                </a:cubicBezTo>
                <a:cubicBezTo>
                  <a:pt x="59" y="84"/>
                  <a:pt x="54" y="80"/>
                  <a:pt x="54" y="75"/>
                </a:cubicBezTo>
                <a:cubicBezTo>
                  <a:pt x="48" y="67"/>
                  <a:pt x="43" y="55"/>
                  <a:pt x="43" y="42"/>
                </a:cubicBezTo>
                <a:cubicBezTo>
                  <a:pt x="38" y="38"/>
                  <a:pt x="43" y="34"/>
                  <a:pt x="38" y="30"/>
                </a:cubicBezTo>
                <a:cubicBezTo>
                  <a:pt x="32" y="30"/>
                  <a:pt x="32" y="30"/>
                  <a:pt x="27" y="34"/>
                </a:cubicBezTo>
                <a:cubicBezTo>
                  <a:pt x="27" y="34"/>
                  <a:pt x="32" y="38"/>
                  <a:pt x="27" y="38"/>
                </a:cubicBezTo>
                <a:cubicBezTo>
                  <a:pt x="16" y="34"/>
                  <a:pt x="5" y="30"/>
                  <a:pt x="0" y="21"/>
                </a:cubicBezTo>
                <a:cubicBezTo>
                  <a:pt x="0" y="17"/>
                  <a:pt x="0" y="17"/>
                  <a:pt x="5" y="13"/>
                </a:cubicBezTo>
                <a:cubicBezTo>
                  <a:pt x="5" y="9"/>
                  <a:pt x="5" y="0"/>
                  <a:pt x="16" y="5"/>
                </a:cubicBezTo>
                <a:cubicBezTo>
                  <a:pt x="22" y="5"/>
                  <a:pt x="27" y="9"/>
                  <a:pt x="27" y="1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631" name="Freeform 473">
            <a:extLst>
              <a:ext uri="{FF2B5EF4-FFF2-40B4-BE49-F238E27FC236}">
                <a16:creationId xmlns:a16="http://schemas.microsoft.com/office/drawing/2014/main" xmlns="" id="{DD5BDD01-74CB-446B-9417-D01CA9A18C15}"/>
              </a:ext>
            </a:extLst>
          </p:cNvPr>
          <p:cNvSpPr>
            <a:spLocks/>
          </p:cNvSpPr>
          <p:nvPr/>
        </p:nvSpPr>
        <p:spPr bwMode="auto">
          <a:xfrm>
            <a:off x="4260850" y="3683074"/>
            <a:ext cx="3175" cy="3175"/>
          </a:xfrm>
          <a:custGeom>
            <a:avLst/>
            <a:gdLst>
              <a:gd name="T0" fmla="*/ 110747362 w 17"/>
              <a:gd name="T1" fmla="*/ 39101619 h 17"/>
              <a:gd name="T2" fmla="*/ 58634966 w 17"/>
              <a:gd name="T3" fmla="*/ 110747362 h 17"/>
              <a:gd name="T4" fmla="*/ 58634966 w 17"/>
              <a:gd name="T5" fmla="*/ 110747362 h 17"/>
              <a:gd name="T6" fmla="*/ 0 w 17"/>
              <a:gd name="T7" fmla="*/ 39101619 h 17"/>
              <a:gd name="T8" fmla="*/ 58634966 w 17"/>
              <a:gd name="T9" fmla="*/ 39101619 h 17"/>
              <a:gd name="T10" fmla="*/ 110747362 w 17"/>
              <a:gd name="T11" fmla="*/ 3910161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7" y="6"/>
                </a:moveTo>
                <a:cubicBezTo>
                  <a:pt x="9" y="17"/>
                  <a:pt x="9" y="17"/>
                  <a:pt x="9" y="17"/>
                </a:cubicBezTo>
                <a:cubicBezTo>
                  <a:pt x="9" y="17"/>
                  <a:pt x="9" y="17"/>
                  <a:pt x="9" y="17"/>
                </a:cubicBezTo>
                <a:cubicBezTo>
                  <a:pt x="5" y="12"/>
                  <a:pt x="0" y="12"/>
                  <a:pt x="0" y="6"/>
                </a:cubicBezTo>
                <a:cubicBezTo>
                  <a:pt x="0" y="0"/>
                  <a:pt x="5" y="6"/>
                  <a:pt x="9" y="6"/>
                </a:cubicBezTo>
                <a:cubicBezTo>
                  <a:pt x="9" y="6"/>
                  <a:pt x="13" y="0"/>
                  <a:pt x="17"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3632" name="Freeform 474">
            <a:extLst>
              <a:ext uri="{FF2B5EF4-FFF2-40B4-BE49-F238E27FC236}">
                <a16:creationId xmlns:a16="http://schemas.microsoft.com/office/drawing/2014/main" xmlns="" id="{F96998D6-4367-4A32-988D-EDCDA172EEBC}"/>
              </a:ext>
            </a:extLst>
          </p:cNvPr>
          <p:cNvSpPr>
            <a:spLocks/>
          </p:cNvSpPr>
          <p:nvPr/>
        </p:nvSpPr>
        <p:spPr bwMode="auto">
          <a:xfrm>
            <a:off x="4054475" y="3824362"/>
            <a:ext cx="30163" cy="19050"/>
          </a:xfrm>
          <a:custGeom>
            <a:avLst/>
            <a:gdLst>
              <a:gd name="T0" fmla="*/ 758378573 w 158"/>
              <a:gd name="T1" fmla="*/ 27653171 h 100"/>
              <a:gd name="T2" fmla="*/ 834912604 w 158"/>
              <a:gd name="T3" fmla="*/ 221225364 h 100"/>
              <a:gd name="T4" fmla="*/ 800107938 w 158"/>
              <a:gd name="T5" fmla="*/ 248878535 h 100"/>
              <a:gd name="T6" fmla="*/ 876641778 w 158"/>
              <a:gd name="T7" fmla="*/ 442450728 h 100"/>
              <a:gd name="T8" fmla="*/ 1064478042 w 158"/>
              <a:gd name="T9" fmla="*/ 608369751 h 100"/>
              <a:gd name="T10" fmla="*/ 1029709839 w 158"/>
              <a:gd name="T11" fmla="*/ 663676092 h 100"/>
              <a:gd name="T12" fmla="*/ 758378573 w 158"/>
              <a:gd name="T13" fmla="*/ 636022922 h 100"/>
              <a:gd name="T14" fmla="*/ 681844733 w 158"/>
              <a:gd name="T15" fmla="*/ 580716581 h 100"/>
              <a:gd name="T16" fmla="*/ 647039876 w 158"/>
              <a:gd name="T17" fmla="*/ 470103899 h 100"/>
              <a:gd name="T18" fmla="*/ 605310702 w 158"/>
              <a:gd name="T19" fmla="*/ 331838046 h 100"/>
              <a:gd name="T20" fmla="*/ 570506036 w 158"/>
              <a:gd name="T21" fmla="*/ 331838046 h 100"/>
              <a:gd name="T22" fmla="*/ 535737643 w 158"/>
              <a:gd name="T23" fmla="*/ 276531705 h 100"/>
              <a:gd name="T24" fmla="*/ 417438166 w 158"/>
              <a:gd name="T25" fmla="*/ 331838046 h 100"/>
              <a:gd name="T26" fmla="*/ 382669772 w 158"/>
              <a:gd name="T27" fmla="*/ 497757069 h 100"/>
              <a:gd name="T28" fmla="*/ 459203803 w 158"/>
              <a:gd name="T29" fmla="*/ 608369751 h 100"/>
              <a:gd name="T30" fmla="*/ 153067871 w 158"/>
              <a:gd name="T31" fmla="*/ 691329263 h 100"/>
              <a:gd name="T32" fmla="*/ 41729174 w 158"/>
              <a:gd name="T33" fmla="*/ 663676092 h 100"/>
              <a:gd name="T34" fmla="*/ 41729174 w 158"/>
              <a:gd name="T35" fmla="*/ 580716581 h 100"/>
              <a:gd name="T36" fmla="*/ 153067871 w 158"/>
              <a:gd name="T37" fmla="*/ 497757069 h 100"/>
              <a:gd name="T38" fmla="*/ 187836264 w 158"/>
              <a:gd name="T39" fmla="*/ 331838046 h 100"/>
              <a:gd name="T40" fmla="*/ 153067871 w 158"/>
              <a:gd name="T41" fmla="*/ 276531705 h 100"/>
              <a:gd name="T42" fmla="*/ 153067871 w 158"/>
              <a:gd name="T43" fmla="*/ 221225364 h 100"/>
              <a:gd name="T44" fmla="*/ 264370104 w 158"/>
              <a:gd name="T45" fmla="*/ 55306341 h 100"/>
              <a:gd name="T46" fmla="*/ 382669772 w 158"/>
              <a:gd name="T47" fmla="*/ 55306341 h 100"/>
              <a:gd name="T48" fmla="*/ 681844733 w 158"/>
              <a:gd name="T49" fmla="*/ 0 h 100"/>
              <a:gd name="T50" fmla="*/ 758378573 w 158"/>
              <a:gd name="T51" fmla="*/ 27653171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8" h="100">
                <a:moveTo>
                  <a:pt x="109" y="4"/>
                </a:moveTo>
                <a:cubicBezTo>
                  <a:pt x="115" y="12"/>
                  <a:pt x="115" y="24"/>
                  <a:pt x="120" y="32"/>
                </a:cubicBezTo>
                <a:cubicBezTo>
                  <a:pt x="120" y="36"/>
                  <a:pt x="115" y="36"/>
                  <a:pt x="115" y="36"/>
                </a:cubicBezTo>
                <a:cubicBezTo>
                  <a:pt x="115" y="48"/>
                  <a:pt x="120" y="56"/>
                  <a:pt x="126" y="64"/>
                </a:cubicBezTo>
                <a:cubicBezTo>
                  <a:pt x="137" y="72"/>
                  <a:pt x="158" y="76"/>
                  <a:pt x="153" y="88"/>
                </a:cubicBezTo>
                <a:cubicBezTo>
                  <a:pt x="153" y="92"/>
                  <a:pt x="148" y="92"/>
                  <a:pt x="148" y="96"/>
                </a:cubicBezTo>
                <a:cubicBezTo>
                  <a:pt x="131" y="96"/>
                  <a:pt x="120" y="96"/>
                  <a:pt x="109" y="92"/>
                </a:cubicBezTo>
                <a:cubicBezTo>
                  <a:pt x="104" y="92"/>
                  <a:pt x="98" y="88"/>
                  <a:pt x="98" y="84"/>
                </a:cubicBezTo>
                <a:cubicBezTo>
                  <a:pt x="93" y="76"/>
                  <a:pt x="98" y="72"/>
                  <a:pt x="93" y="68"/>
                </a:cubicBezTo>
                <a:cubicBezTo>
                  <a:pt x="93" y="60"/>
                  <a:pt x="87" y="52"/>
                  <a:pt x="87" y="48"/>
                </a:cubicBezTo>
                <a:cubicBezTo>
                  <a:pt x="82" y="44"/>
                  <a:pt x="82" y="48"/>
                  <a:pt x="82" y="48"/>
                </a:cubicBezTo>
                <a:cubicBezTo>
                  <a:pt x="77" y="44"/>
                  <a:pt x="77" y="44"/>
                  <a:pt x="77" y="40"/>
                </a:cubicBezTo>
                <a:cubicBezTo>
                  <a:pt x="71" y="44"/>
                  <a:pt x="71" y="52"/>
                  <a:pt x="60" y="48"/>
                </a:cubicBezTo>
                <a:cubicBezTo>
                  <a:pt x="55" y="56"/>
                  <a:pt x="55" y="64"/>
                  <a:pt x="55" y="72"/>
                </a:cubicBezTo>
                <a:cubicBezTo>
                  <a:pt x="60" y="76"/>
                  <a:pt x="66" y="84"/>
                  <a:pt x="66" y="88"/>
                </a:cubicBezTo>
                <a:cubicBezTo>
                  <a:pt x="55" y="100"/>
                  <a:pt x="38" y="100"/>
                  <a:pt x="22" y="100"/>
                </a:cubicBezTo>
                <a:cubicBezTo>
                  <a:pt x="17" y="100"/>
                  <a:pt x="11" y="100"/>
                  <a:pt x="6" y="96"/>
                </a:cubicBezTo>
                <a:cubicBezTo>
                  <a:pt x="0" y="92"/>
                  <a:pt x="6" y="84"/>
                  <a:pt x="6" y="84"/>
                </a:cubicBezTo>
                <a:cubicBezTo>
                  <a:pt x="11" y="80"/>
                  <a:pt x="22" y="80"/>
                  <a:pt x="22" y="72"/>
                </a:cubicBezTo>
                <a:cubicBezTo>
                  <a:pt x="27" y="48"/>
                  <a:pt x="27" y="48"/>
                  <a:pt x="27" y="48"/>
                </a:cubicBezTo>
                <a:cubicBezTo>
                  <a:pt x="27" y="44"/>
                  <a:pt x="17" y="44"/>
                  <a:pt x="22" y="40"/>
                </a:cubicBezTo>
                <a:cubicBezTo>
                  <a:pt x="22" y="36"/>
                  <a:pt x="22" y="36"/>
                  <a:pt x="22" y="32"/>
                </a:cubicBezTo>
                <a:cubicBezTo>
                  <a:pt x="27" y="24"/>
                  <a:pt x="33" y="16"/>
                  <a:pt x="38" y="8"/>
                </a:cubicBezTo>
                <a:cubicBezTo>
                  <a:pt x="44" y="8"/>
                  <a:pt x="49" y="8"/>
                  <a:pt x="55" y="8"/>
                </a:cubicBezTo>
                <a:cubicBezTo>
                  <a:pt x="71" y="4"/>
                  <a:pt x="82" y="4"/>
                  <a:pt x="98" y="0"/>
                </a:cubicBezTo>
                <a:cubicBezTo>
                  <a:pt x="104" y="0"/>
                  <a:pt x="109" y="0"/>
                  <a:pt x="109"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33" name="Freeform 475">
            <a:extLst>
              <a:ext uri="{FF2B5EF4-FFF2-40B4-BE49-F238E27FC236}">
                <a16:creationId xmlns:a16="http://schemas.microsoft.com/office/drawing/2014/main" xmlns="" id="{25BD56CF-8431-485F-8F2D-46ED4860B808}"/>
              </a:ext>
            </a:extLst>
          </p:cNvPr>
          <p:cNvSpPr>
            <a:spLocks/>
          </p:cNvSpPr>
          <p:nvPr/>
        </p:nvSpPr>
        <p:spPr bwMode="auto">
          <a:xfrm>
            <a:off x="4073525" y="3830712"/>
            <a:ext cx="3175" cy="4762"/>
          </a:xfrm>
          <a:custGeom>
            <a:avLst/>
            <a:gdLst>
              <a:gd name="T0" fmla="*/ 52112209 w 17"/>
              <a:gd name="T1" fmla="*/ 0 h 17"/>
              <a:gd name="T2" fmla="*/ 110747362 w 17"/>
              <a:gd name="T3" fmla="*/ 307743130 h 17"/>
              <a:gd name="T4" fmla="*/ 52112209 w 17"/>
              <a:gd name="T5" fmla="*/ 373654532 h 17"/>
              <a:gd name="T6" fmla="*/ 26056104 w 17"/>
              <a:gd name="T7" fmla="*/ 307743130 h 17"/>
              <a:gd name="T8" fmla="*/ 0 w 17"/>
              <a:gd name="T9" fmla="*/ 0 h 17"/>
              <a:gd name="T10" fmla="*/ 52112209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8" y="0"/>
                </a:moveTo>
                <a:cubicBezTo>
                  <a:pt x="13" y="4"/>
                  <a:pt x="17" y="7"/>
                  <a:pt x="17" y="14"/>
                </a:cubicBezTo>
                <a:cubicBezTo>
                  <a:pt x="13" y="14"/>
                  <a:pt x="13" y="14"/>
                  <a:pt x="8" y="17"/>
                </a:cubicBezTo>
                <a:cubicBezTo>
                  <a:pt x="8" y="17"/>
                  <a:pt x="4" y="17"/>
                  <a:pt x="4" y="14"/>
                </a:cubicBezTo>
                <a:cubicBezTo>
                  <a:pt x="4" y="10"/>
                  <a:pt x="4" y="7"/>
                  <a:pt x="0" y="0"/>
                </a:cubicBezTo>
                <a:cubicBezTo>
                  <a:pt x="4" y="0"/>
                  <a:pt x="8" y="0"/>
                  <a:pt x="8"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34" name="Freeform 476">
            <a:extLst>
              <a:ext uri="{FF2B5EF4-FFF2-40B4-BE49-F238E27FC236}">
                <a16:creationId xmlns:a16="http://schemas.microsoft.com/office/drawing/2014/main" xmlns="" id="{DC4C0F87-7418-4E34-9B71-D8CC2AE72A95}"/>
              </a:ext>
            </a:extLst>
          </p:cNvPr>
          <p:cNvSpPr>
            <a:spLocks/>
          </p:cNvSpPr>
          <p:nvPr/>
        </p:nvSpPr>
        <p:spPr bwMode="auto">
          <a:xfrm>
            <a:off x="4060825" y="3830712"/>
            <a:ext cx="4763" cy="4762"/>
          </a:xfrm>
          <a:custGeom>
            <a:avLst/>
            <a:gdLst>
              <a:gd name="T0" fmla="*/ 172886802 w 25"/>
              <a:gd name="T1" fmla="*/ 34541072 h 25"/>
              <a:gd name="T2" fmla="*/ 131398215 w 25"/>
              <a:gd name="T3" fmla="*/ 172777932 h 25"/>
              <a:gd name="T4" fmla="*/ 131398215 w 25"/>
              <a:gd name="T5" fmla="*/ 172777932 h 25"/>
              <a:gd name="T6" fmla="*/ 0 w 25"/>
              <a:gd name="T7" fmla="*/ 172777932 h 25"/>
              <a:gd name="T8" fmla="*/ 89909817 w 25"/>
              <a:gd name="T9" fmla="*/ 0 h 25"/>
              <a:gd name="T10" fmla="*/ 172886802 w 25"/>
              <a:gd name="T11" fmla="*/ 0 h 25"/>
              <a:gd name="T12" fmla="*/ 172886802 w 25"/>
              <a:gd name="T13" fmla="*/ 34541072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25" y="5"/>
                </a:moveTo>
                <a:cubicBezTo>
                  <a:pt x="19" y="10"/>
                  <a:pt x="19" y="15"/>
                  <a:pt x="19" y="25"/>
                </a:cubicBezTo>
                <a:cubicBezTo>
                  <a:pt x="19" y="25"/>
                  <a:pt x="19" y="25"/>
                  <a:pt x="19" y="25"/>
                </a:cubicBezTo>
                <a:cubicBezTo>
                  <a:pt x="13" y="25"/>
                  <a:pt x="7" y="25"/>
                  <a:pt x="0" y="25"/>
                </a:cubicBezTo>
                <a:cubicBezTo>
                  <a:pt x="7" y="15"/>
                  <a:pt x="7" y="10"/>
                  <a:pt x="13" y="0"/>
                </a:cubicBezTo>
                <a:cubicBezTo>
                  <a:pt x="25" y="0"/>
                  <a:pt x="25" y="0"/>
                  <a:pt x="25" y="0"/>
                </a:cubicBezTo>
                <a:lnTo>
                  <a:pt x="25" y="5"/>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3635" name="Freeform 477">
            <a:extLst>
              <a:ext uri="{FF2B5EF4-FFF2-40B4-BE49-F238E27FC236}">
                <a16:creationId xmlns:a16="http://schemas.microsoft.com/office/drawing/2014/main" xmlns="" id="{96A380CE-6AC9-44A1-AB89-D136575AD8C1}"/>
              </a:ext>
            </a:extLst>
          </p:cNvPr>
          <p:cNvSpPr>
            <a:spLocks/>
          </p:cNvSpPr>
          <p:nvPr/>
        </p:nvSpPr>
        <p:spPr bwMode="auto">
          <a:xfrm>
            <a:off x="4060825" y="3825949"/>
            <a:ext cx="15875" cy="4763"/>
          </a:xfrm>
          <a:custGeom>
            <a:avLst/>
            <a:gdLst>
              <a:gd name="T0" fmla="*/ 485994415 w 84"/>
              <a:gd name="T1" fmla="*/ 0 h 33"/>
              <a:gd name="T2" fmla="*/ 566999438 w 84"/>
              <a:gd name="T3" fmla="*/ 66141905 h 33"/>
              <a:gd name="T4" fmla="*/ 404989393 w 84"/>
              <a:gd name="T5" fmla="*/ 90202993 h 33"/>
              <a:gd name="T6" fmla="*/ 323984371 w 84"/>
              <a:gd name="T7" fmla="*/ 57121649 h 33"/>
              <a:gd name="T8" fmla="*/ 283517673 w 84"/>
              <a:gd name="T9" fmla="*/ 66141905 h 33"/>
              <a:gd name="T10" fmla="*/ 202512650 w 84"/>
              <a:gd name="T11" fmla="*/ 99223393 h 33"/>
              <a:gd name="T12" fmla="*/ 0 w 84"/>
              <a:gd name="T13" fmla="*/ 90202993 h 33"/>
              <a:gd name="T14" fmla="*/ 81005022 w 84"/>
              <a:gd name="T15" fmla="*/ 12020080 h 33"/>
              <a:gd name="T16" fmla="*/ 445491999 w 84"/>
              <a:gd name="T17" fmla="*/ 0 h 33"/>
              <a:gd name="T18" fmla="*/ 485994415 w 84"/>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33">
                <a:moveTo>
                  <a:pt x="72" y="0"/>
                </a:moveTo>
                <a:cubicBezTo>
                  <a:pt x="78" y="8"/>
                  <a:pt x="84" y="15"/>
                  <a:pt x="84" y="22"/>
                </a:cubicBezTo>
                <a:cubicBezTo>
                  <a:pt x="78" y="26"/>
                  <a:pt x="66" y="26"/>
                  <a:pt x="60" y="30"/>
                </a:cubicBezTo>
                <a:cubicBezTo>
                  <a:pt x="54" y="26"/>
                  <a:pt x="54" y="22"/>
                  <a:pt x="48" y="19"/>
                </a:cubicBezTo>
                <a:cubicBezTo>
                  <a:pt x="42" y="19"/>
                  <a:pt x="42" y="22"/>
                  <a:pt x="42" y="22"/>
                </a:cubicBezTo>
                <a:cubicBezTo>
                  <a:pt x="36" y="26"/>
                  <a:pt x="36" y="30"/>
                  <a:pt x="30" y="33"/>
                </a:cubicBezTo>
                <a:cubicBezTo>
                  <a:pt x="18" y="33"/>
                  <a:pt x="12" y="30"/>
                  <a:pt x="0" y="30"/>
                </a:cubicBezTo>
                <a:cubicBezTo>
                  <a:pt x="6" y="22"/>
                  <a:pt x="6" y="15"/>
                  <a:pt x="12" y="4"/>
                </a:cubicBezTo>
                <a:cubicBezTo>
                  <a:pt x="30" y="4"/>
                  <a:pt x="48" y="0"/>
                  <a:pt x="66" y="0"/>
                </a:cubicBezTo>
                <a:lnTo>
                  <a:pt x="72"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3636" name="Freeform 478">
            <a:extLst>
              <a:ext uri="{FF2B5EF4-FFF2-40B4-BE49-F238E27FC236}">
                <a16:creationId xmlns:a16="http://schemas.microsoft.com/office/drawing/2014/main" xmlns="" id="{BD2D1ABF-24BB-4CDA-A4D7-D3E55DC7C911}"/>
              </a:ext>
            </a:extLst>
          </p:cNvPr>
          <p:cNvSpPr>
            <a:spLocks/>
          </p:cNvSpPr>
          <p:nvPr/>
        </p:nvSpPr>
        <p:spPr bwMode="auto">
          <a:xfrm>
            <a:off x="4075113" y="3835474"/>
            <a:ext cx="3175" cy="3175"/>
          </a:xfrm>
          <a:custGeom>
            <a:avLst/>
            <a:gdLst>
              <a:gd name="T0" fmla="*/ 110747362 w 17"/>
              <a:gd name="T1" fmla="*/ 52112209 h 17"/>
              <a:gd name="T2" fmla="*/ 39101619 w 17"/>
              <a:gd name="T3" fmla="*/ 110747362 h 17"/>
              <a:gd name="T4" fmla="*/ 0 w 17"/>
              <a:gd name="T5" fmla="*/ 110747362 h 17"/>
              <a:gd name="T6" fmla="*/ 0 w 17"/>
              <a:gd name="T7" fmla="*/ 84691257 h 17"/>
              <a:gd name="T8" fmla="*/ 0 w 17"/>
              <a:gd name="T9" fmla="*/ 26056104 h 17"/>
              <a:gd name="T10" fmla="*/ 78168500 w 17"/>
              <a:gd name="T11" fmla="*/ 0 h 17"/>
              <a:gd name="T12" fmla="*/ 110747362 w 17"/>
              <a:gd name="T13" fmla="*/ 52112209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8"/>
                </a:moveTo>
                <a:cubicBezTo>
                  <a:pt x="12" y="8"/>
                  <a:pt x="6" y="13"/>
                  <a:pt x="6" y="17"/>
                </a:cubicBezTo>
                <a:cubicBezTo>
                  <a:pt x="0" y="17"/>
                  <a:pt x="0" y="17"/>
                  <a:pt x="0" y="17"/>
                </a:cubicBezTo>
                <a:cubicBezTo>
                  <a:pt x="0" y="13"/>
                  <a:pt x="0" y="13"/>
                  <a:pt x="0" y="13"/>
                </a:cubicBezTo>
                <a:cubicBezTo>
                  <a:pt x="0" y="4"/>
                  <a:pt x="0" y="4"/>
                  <a:pt x="0" y="4"/>
                </a:cubicBezTo>
                <a:cubicBezTo>
                  <a:pt x="0" y="0"/>
                  <a:pt x="6" y="0"/>
                  <a:pt x="12" y="0"/>
                </a:cubicBezTo>
                <a:cubicBezTo>
                  <a:pt x="17" y="0"/>
                  <a:pt x="17" y="4"/>
                  <a:pt x="17" y="8"/>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637" name="Freeform 479">
            <a:extLst>
              <a:ext uri="{FF2B5EF4-FFF2-40B4-BE49-F238E27FC236}">
                <a16:creationId xmlns:a16="http://schemas.microsoft.com/office/drawing/2014/main" xmlns="" id="{974E0E46-4012-446E-A87C-C5BEC9A6FC36}"/>
              </a:ext>
            </a:extLst>
          </p:cNvPr>
          <p:cNvSpPr>
            <a:spLocks/>
          </p:cNvSpPr>
          <p:nvPr/>
        </p:nvSpPr>
        <p:spPr bwMode="auto">
          <a:xfrm>
            <a:off x="4060825" y="3835474"/>
            <a:ext cx="3175" cy="4763"/>
          </a:xfrm>
          <a:custGeom>
            <a:avLst/>
            <a:gdLst>
              <a:gd name="T0" fmla="*/ 110747362 w 17"/>
              <a:gd name="T1" fmla="*/ 109976829 h 17"/>
              <a:gd name="T2" fmla="*/ 110747362 w 17"/>
              <a:gd name="T3" fmla="*/ 285892911 h 17"/>
              <a:gd name="T4" fmla="*/ 110747362 w 17"/>
              <a:gd name="T5" fmla="*/ 373890177 h 17"/>
              <a:gd name="T6" fmla="*/ 39101619 w 17"/>
              <a:gd name="T7" fmla="*/ 285892911 h 17"/>
              <a:gd name="T8" fmla="*/ 0 w 17"/>
              <a:gd name="T9" fmla="*/ 197974095 h 17"/>
              <a:gd name="T10" fmla="*/ 0 w 17"/>
              <a:gd name="T11" fmla="*/ 0 h 17"/>
              <a:gd name="T12" fmla="*/ 110747362 w 17"/>
              <a:gd name="T13" fmla="*/ 109976829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5"/>
                </a:moveTo>
                <a:cubicBezTo>
                  <a:pt x="17" y="5"/>
                  <a:pt x="17" y="9"/>
                  <a:pt x="17" y="13"/>
                </a:cubicBezTo>
                <a:cubicBezTo>
                  <a:pt x="17" y="13"/>
                  <a:pt x="17" y="17"/>
                  <a:pt x="17" y="17"/>
                </a:cubicBezTo>
                <a:cubicBezTo>
                  <a:pt x="12" y="17"/>
                  <a:pt x="12" y="13"/>
                  <a:pt x="6" y="13"/>
                </a:cubicBezTo>
                <a:cubicBezTo>
                  <a:pt x="6" y="13"/>
                  <a:pt x="0" y="9"/>
                  <a:pt x="0" y="9"/>
                </a:cubicBezTo>
                <a:cubicBezTo>
                  <a:pt x="0" y="5"/>
                  <a:pt x="0" y="5"/>
                  <a:pt x="0" y="0"/>
                </a:cubicBezTo>
                <a:cubicBezTo>
                  <a:pt x="6" y="5"/>
                  <a:pt x="12" y="5"/>
                  <a:pt x="17" y="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638" name="Freeform 480">
            <a:extLst>
              <a:ext uri="{FF2B5EF4-FFF2-40B4-BE49-F238E27FC236}">
                <a16:creationId xmlns:a16="http://schemas.microsoft.com/office/drawing/2014/main" xmlns="" id="{46F9CE1A-B4B8-48AC-BC95-BD95E0806007}"/>
              </a:ext>
            </a:extLst>
          </p:cNvPr>
          <p:cNvSpPr>
            <a:spLocks/>
          </p:cNvSpPr>
          <p:nvPr/>
        </p:nvSpPr>
        <p:spPr bwMode="auto">
          <a:xfrm>
            <a:off x="4075113" y="3838649"/>
            <a:ext cx="7937" cy="1588"/>
          </a:xfrm>
          <a:custGeom>
            <a:avLst/>
            <a:gdLst>
              <a:gd name="T0" fmla="*/ 121492226 w 42"/>
              <a:gd name="T1" fmla="*/ 7821396 h 16"/>
              <a:gd name="T2" fmla="*/ 283446144 w 42"/>
              <a:gd name="T3" fmla="*/ 7821396 h 16"/>
              <a:gd name="T4" fmla="*/ 283446144 w 42"/>
              <a:gd name="T5" fmla="*/ 11732045 h 16"/>
              <a:gd name="T6" fmla="*/ 283446144 w 42"/>
              <a:gd name="T7" fmla="*/ 15642693 h 16"/>
              <a:gd name="T8" fmla="*/ 0 w 42"/>
              <a:gd name="T9" fmla="*/ 7821396 h 16"/>
              <a:gd name="T10" fmla="*/ 0 w 42"/>
              <a:gd name="T11" fmla="*/ 3910649 h 16"/>
              <a:gd name="T12" fmla="*/ 121492226 w 42"/>
              <a:gd name="T13" fmla="*/ 782139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6">
                <a:moveTo>
                  <a:pt x="18" y="8"/>
                </a:moveTo>
                <a:cubicBezTo>
                  <a:pt x="24" y="8"/>
                  <a:pt x="36" y="8"/>
                  <a:pt x="42" y="8"/>
                </a:cubicBezTo>
                <a:cubicBezTo>
                  <a:pt x="42" y="12"/>
                  <a:pt x="42" y="12"/>
                  <a:pt x="42" y="12"/>
                </a:cubicBezTo>
                <a:cubicBezTo>
                  <a:pt x="42" y="16"/>
                  <a:pt x="42" y="16"/>
                  <a:pt x="42" y="16"/>
                </a:cubicBezTo>
                <a:cubicBezTo>
                  <a:pt x="24" y="16"/>
                  <a:pt x="6" y="16"/>
                  <a:pt x="0" y="8"/>
                </a:cubicBezTo>
                <a:cubicBezTo>
                  <a:pt x="0" y="4"/>
                  <a:pt x="0" y="4"/>
                  <a:pt x="0" y="4"/>
                </a:cubicBezTo>
                <a:cubicBezTo>
                  <a:pt x="12" y="0"/>
                  <a:pt x="12" y="8"/>
                  <a:pt x="18" y="8"/>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3639" name="Freeform 481">
            <a:extLst>
              <a:ext uri="{FF2B5EF4-FFF2-40B4-BE49-F238E27FC236}">
                <a16:creationId xmlns:a16="http://schemas.microsoft.com/office/drawing/2014/main" xmlns="" id="{6E776374-042D-42FF-AC7C-FBFB8B29DFEB}"/>
              </a:ext>
            </a:extLst>
          </p:cNvPr>
          <p:cNvSpPr>
            <a:spLocks/>
          </p:cNvSpPr>
          <p:nvPr/>
        </p:nvSpPr>
        <p:spPr bwMode="auto">
          <a:xfrm>
            <a:off x="4057650" y="3840237"/>
            <a:ext cx="7938" cy="3175"/>
          </a:xfrm>
          <a:custGeom>
            <a:avLst/>
            <a:gdLst>
              <a:gd name="T0" fmla="*/ 297553800 w 41"/>
              <a:gd name="T1" fmla="*/ 26056104 h 17"/>
              <a:gd name="T2" fmla="*/ 261268621 w 41"/>
              <a:gd name="T3" fmla="*/ 84691257 h 17"/>
              <a:gd name="T4" fmla="*/ 36285179 w 41"/>
              <a:gd name="T5" fmla="*/ 84691257 h 17"/>
              <a:gd name="T6" fmla="*/ 0 w 41"/>
              <a:gd name="T7" fmla="*/ 52112209 h 17"/>
              <a:gd name="T8" fmla="*/ 36285179 w 41"/>
              <a:gd name="T9" fmla="*/ 52112209 h 17"/>
              <a:gd name="T10" fmla="*/ 72570358 w 41"/>
              <a:gd name="T11" fmla="*/ 52112209 h 17"/>
              <a:gd name="T12" fmla="*/ 188698264 w 41"/>
              <a:gd name="T13" fmla="*/ 52112209 h 17"/>
              <a:gd name="T14" fmla="*/ 261268621 w 41"/>
              <a:gd name="T15" fmla="*/ 26056104 h 17"/>
              <a:gd name="T16" fmla="*/ 297553800 w 41"/>
              <a:gd name="T17" fmla="*/ 2605610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7">
                <a:moveTo>
                  <a:pt x="41" y="4"/>
                </a:moveTo>
                <a:cubicBezTo>
                  <a:pt x="41" y="8"/>
                  <a:pt x="41" y="8"/>
                  <a:pt x="36" y="13"/>
                </a:cubicBezTo>
                <a:cubicBezTo>
                  <a:pt x="26" y="13"/>
                  <a:pt x="15" y="17"/>
                  <a:pt x="5" y="13"/>
                </a:cubicBezTo>
                <a:cubicBezTo>
                  <a:pt x="0" y="13"/>
                  <a:pt x="0" y="13"/>
                  <a:pt x="0" y="8"/>
                </a:cubicBezTo>
                <a:cubicBezTo>
                  <a:pt x="5" y="8"/>
                  <a:pt x="5" y="8"/>
                  <a:pt x="5" y="8"/>
                </a:cubicBezTo>
                <a:cubicBezTo>
                  <a:pt x="10" y="8"/>
                  <a:pt x="10" y="8"/>
                  <a:pt x="10" y="8"/>
                </a:cubicBezTo>
                <a:cubicBezTo>
                  <a:pt x="15" y="13"/>
                  <a:pt x="21" y="8"/>
                  <a:pt x="26" y="8"/>
                </a:cubicBezTo>
                <a:cubicBezTo>
                  <a:pt x="31" y="4"/>
                  <a:pt x="31" y="4"/>
                  <a:pt x="36" y="4"/>
                </a:cubicBezTo>
                <a:cubicBezTo>
                  <a:pt x="41" y="0"/>
                  <a:pt x="41" y="4"/>
                  <a:pt x="41" y="4"/>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3640" name="Freeform 482">
            <a:extLst>
              <a:ext uri="{FF2B5EF4-FFF2-40B4-BE49-F238E27FC236}">
                <a16:creationId xmlns:a16="http://schemas.microsoft.com/office/drawing/2014/main" xmlns="" id="{B20A2405-2DCE-41BD-BE5D-88D6ABE5557C}"/>
              </a:ext>
            </a:extLst>
          </p:cNvPr>
          <p:cNvSpPr>
            <a:spLocks/>
          </p:cNvSpPr>
          <p:nvPr/>
        </p:nvSpPr>
        <p:spPr bwMode="auto">
          <a:xfrm>
            <a:off x="4076700" y="3835474"/>
            <a:ext cx="3175" cy="4763"/>
          </a:xfrm>
          <a:custGeom>
            <a:avLst/>
            <a:gdLst>
              <a:gd name="T0" fmla="*/ 125023364 w 16"/>
              <a:gd name="T1" fmla="*/ 131956674 h 17"/>
              <a:gd name="T2" fmla="*/ 62531427 w 16"/>
              <a:gd name="T3" fmla="*/ 373890177 h 17"/>
              <a:gd name="T4" fmla="*/ 0 w 16"/>
              <a:gd name="T5" fmla="*/ 263913067 h 17"/>
              <a:gd name="T6" fmla="*/ 62531427 w 16"/>
              <a:gd name="T7" fmla="*/ 0 h 17"/>
              <a:gd name="T8" fmla="*/ 125023364 w 16"/>
              <a:gd name="T9" fmla="*/ 13195667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6" y="6"/>
                </a:moveTo>
                <a:cubicBezTo>
                  <a:pt x="16" y="12"/>
                  <a:pt x="8" y="12"/>
                  <a:pt x="8" y="17"/>
                </a:cubicBezTo>
                <a:cubicBezTo>
                  <a:pt x="0" y="12"/>
                  <a:pt x="0" y="12"/>
                  <a:pt x="0" y="12"/>
                </a:cubicBezTo>
                <a:cubicBezTo>
                  <a:pt x="0" y="6"/>
                  <a:pt x="0" y="6"/>
                  <a:pt x="8" y="0"/>
                </a:cubicBezTo>
                <a:cubicBezTo>
                  <a:pt x="8" y="6"/>
                  <a:pt x="16" y="6"/>
                  <a:pt x="16" y="6"/>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641" name="Freeform 483">
            <a:extLst>
              <a:ext uri="{FF2B5EF4-FFF2-40B4-BE49-F238E27FC236}">
                <a16:creationId xmlns:a16="http://schemas.microsoft.com/office/drawing/2014/main" xmlns="" id="{533CF94E-DEAF-408A-B3E7-F06993F91044}"/>
              </a:ext>
            </a:extLst>
          </p:cNvPr>
          <p:cNvSpPr>
            <a:spLocks/>
          </p:cNvSpPr>
          <p:nvPr/>
        </p:nvSpPr>
        <p:spPr bwMode="auto">
          <a:xfrm>
            <a:off x="4079875" y="3838649"/>
            <a:ext cx="3175" cy="1588"/>
          </a:xfrm>
          <a:custGeom>
            <a:avLst/>
            <a:gdLst>
              <a:gd name="T0" fmla="*/ 110747362 w 17"/>
              <a:gd name="T1" fmla="*/ 31285387 h 8"/>
              <a:gd name="T2" fmla="*/ 110747362 w 17"/>
              <a:gd name="T3" fmla="*/ 62570773 h 8"/>
              <a:gd name="T4" fmla="*/ 0 w 17"/>
              <a:gd name="T5" fmla="*/ 31285387 h 8"/>
              <a:gd name="T6" fmla="*/ 39101619 w 17"/>
              <a:gd name="T7" fmla="*/ 0 h 8"/>
              <a:gd name="T8" fmla="*/ 110747362 w 17"/>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4"/>
                </a:moveTo>
                <a:cubicBezTo>
                  <a:pt x="17" y="8"/>
                  <a:pt x="17" y="8"/>
                  <a:pt x="17" y="8"/>
                </a:cubicBezTo>
                <a:cubicBezTo>
                  <a:pt x="12" y="8"/>
                  <a:pt x="6" y="8"/>
                  <a:pt x="0" y="4"/>
                </a:cubicBezTo>
                <a:cubicBezTo>
                  <a:pt x="0" y="0"/>
                  <a:pt x="6" y="0"/>
                  <a:pt x="6" y="0"/>
                </a:cubicBezTo>
                <a:cubicBezTo>
                  <a:pt x="12" y="0"/>
                  <a:pt x="12" y="4"/>
                  <a:pt x="17"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642" name="Freeform 484">
            <a:extLst>
              <a:ext uri="{FF2B5EF4-FFF2-40B4-BE49-F238E27FC236}">
                <a16:creationId xmlns:a16="http://schemas.microsoft.com/office/drawing/2014/main" xmlns="" id="{75045638-902C-4EFF-9BE8-8701A6E957AA}"/>
              </a:ext>
            </a:extLst>
          </p:cNvPr>
          <p:cNvSpPr>
            <a:spLocks/>
          </p:cNvSpPr>
          <p:nvPr/>
        </p:nvSpPr>
        <p:spPr bwMode="auto">
          <a:xfrm>
            <a:off x="4060825" y="3838649"/>
            <a:ext cx="1588" cy="1588"/>
          </a:xfrm>
          <a:custGeom>
            <a:avLst/>
            <a:gdLst>
              <a:gd name="T0" fmla="*/ 49438675 w 9"/>
              <a:gd name="T1" fmla="*/ 62570773 h 8"/>
              <a:gd name="T2" fmla="*/ 27458990 w 9"/>
              <a:gd name="T3" fmla="*/ 62570773 h 8"/>
              <a:gd name="T4" fmla="*/ 27458990 w 9"/>
              <a:gd name="T5" fmla="*/ 0 h 8"/>
              <a:gd name="T6" fmla="*/ 27458990 w 9"/>
              <a:gd name="T7" fmla="*/ 0 h 8"/>
              <a:gd name="T8" fmla="*/ 49438675 w 9"/>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5" y="8"/>
                  <a:pt x="5" y="8"/>
                  <a:pt x="5" y="8"/>
                </a:cubicBezTo>
                <a:cubicBezTo>
                  <a:pt x="5" y="4"/>
                  <a:pt x="0" y="4"/>
                  <a:pt x="5" y="0"/>
                </a:cubicBezTo>
                <a:cubicBezTo>
                  <a:pt x="5" y="0"/>
                  <a:pt x="5" y="0"/>
                  <a:pt x="5" y="0"/>
                </a:cubicBezTo>
                <a:cubicBezTo>
                  <a:pt x="9" y="4"/>
                  <a:pt x="9" y="4"/>
                  <a:pt x="9"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643" name="Freeform 485">
            <a:extLst>
              <a:ext uri="{FF2B5EF4-FFF2-40B4-BE49-F238E27FC236}">
                <a16:creationId xmlns:a16="http://schemas.microsoft.com/office/drawing/2014/main" xmlns="" id="{6B9EAFC9-EF12-4ADE-AB1F-5425D1DC4B42}"/>
              </a:ext>
            </a:extLst>
          </p:cNvPr>
          <p:cNvSpPr>
            <a:spLocks/>
          </p:cNvSpPr>
          <p:nvPr/>
        </p:nvSpPr>
        <p:spPr bwMode="auto">
          <a:xfrm>
            <a:off x="4059238" y="3840237"/>
            <a:ext cx="1587" cy="1587"/>
          </a:xfrm>
          <a:custGeom>
            <a:avLst/>
            <a:gdLst>
              <a:gd name="T0" fmla="*/ 62452616 w 8"/>
              <a:gd name="T1" fmla="*/ 0 h 8"/>
              <a:gd name="T2" fmla="*/ 31246046 w 8"/>
              <a:gd name="T3" fmla="*/ 62452616 h 8"/>
              <a:gd name="T4" fmla="*/ 0 w 8"/>
              <a:gd name="T5" fmla="*/ 0 h 8"/>
              <a:gd name="T6" fmla="*/ 0 w 8"/>
              <a:gd name="T7" fmla="*/ 0 h 8"/>
              <a:gd name="T8" fmla="*/ 62452616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cubicBezTo>
                  <a:pt x="4" y="8"/>
                  <a:pt x="4" y="8"/>
                  <a:pt x="4" y="8"/>
                </a:cubicBezTo>
                <a:cubicBezTo>
                  <a:pt x="0" y="8"/>
                  <a:pt x="0" y="8"/>
                  <a:pt x="0" y="0"/>
                </a:cubicBezTo>
                <a:cubicBezTo>
                  <a:pt x="0" y="0"/>
                  <a:pt x="0" y="0"/>
                  <a:pt x="0" y="0"/>
                </a:cubicBezTo>
                <a:cubicBezTo>
                  <a:pt x="4" y="0"/>
                  <a:pt x="4" y="0"/>
                  <a:pt x="8" y="0"/>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3644" name="Freeform 486">
            <a:extLst>
              <a:ext uri="{FF2B5EF4-FFF2-40B4-BE49-F238E27FC236}">
                <a16:creationId xmlns:a16="http://schemas.microsoft.com/office/drawing/2014/main" xmlns="" id="{BD008F32-AF27-4186-8ACE-636A6B7681C5}"/>
              </a:ext>
            </a:extLst>
          </p:cNvPr>
          <p:cNvSpPr>
            <a:spLocks/>
          </p:cNvSpPr>
          <p:nvPr/>
        </p:nvSpPr>
        <p:spPr bwMode="auto">
          <a:xfrm>
            <a:off x="4040188" y="3800549"/>
            <a:ext cx="44450" cy="28575"/>
          </a:xfrm>
          <a:custGeom>
            <a:avLst/>
            <a:gdLst>
              <a:gd name="T0" fmla="*/ 1208067632 w 233"/>
              <a:gd name="T1" fmla="*/ 27653171 h 150"/>
              <a:gd name="T2" fmla="*/ 1055321408 w 233"/>
              <a:gd name="T3" fmla="*/ 55306341 h 150"/>
              <a:gd name="T4" fmla="*/ 902575183 w 233"/>
              <a:gd name="T5" fmla="*/ 0 h 150"/>
              <a:gd name="T6" fmla="*/ 867891592 w 233"/>
              <a:gd name="T7" fmla="*/ 27653171 h 150"/>
              <a:gd name="T8" fmla="*/ 715145176 w 233"/>
              <a:gd name="T9" fmla="*/ 117544215 h 150"/>
              <a:gd name="T10" fmla="*/ 638753940 w 233"/>
              <a:gd name="T11" fmla="*/ 207398874 h 150"/>
              <a:gd name="T12" fmla="*/ 638753940 w 233"/>
              <a:gd name="T13" fmla="*/ 207398874 h 150"/>
              <a:gd name="T14" fmla="*/ 638753940 w 233"/>
              <a:gd name="T15" fmla="*/ 235052045 h 150"/>
              <a:gd name="T16" fmla="*/ 604033912 w 233"/>
              <a:gd name="T17" fmla="*/ 262705215 h 150"/>
              <a:gd name="T18" fmla="*/ 569313883 w 233"/>
              <a:gd name="T19" fmla="*/ 324942899 h 150"/>
              <a:gd name="T20" fmla="*/ 527678923 w 233"/>
              <a:gd name="T21" fmla="*/ 352596069 h 150"/>
              <a:gd name="T22" fmla="*/ 340212669 w 233"/>
              <a:gd name="T23" fmla="*/ 235052045 h 150"/>
              <a:gd name="T24" fmla="*/ 340212669 w 233"/>
              <a:gd name="T25" fmla="*/ 117544215 h 150"/>
              <a:gd name="T26" fmla="*/ 229101214 w 233"/>
              <a:gd name="T27" fmla="*/ 117544215 h 150"/>
              <a:gd name="T28" fmla="*/ 76354989 w 233"/>
              <a:gd name="T29" fmla="*/ 55306341 h 150"/>
              <a:gd name="T30" fmla="*/ 41671398 w 233"/>
              <a:gd name="T31" fmla="*/ 117544215 h 150"/>
              <a:gd name="T32" fmla="*/ 0 w 233"/>
              <a:gd name="T33" fmla="*/ 179745704 h 150"/>
              <a:gd name="T34" fmla="*/ 41671398 w 233"/>
              <a:gd name="T35" fmla="*/ 207398874 h 150"/>
              <a:gd name="T36" fmla="*/ 41671398 w 233"/>
              <a:gd name="T37" fmla="*/ 262705215 h 150"/>
              <a:gd name="T38" fmla="*/ 76354989 w 233"/>
              <a:gd name="T39" fmla="*/ 297289728 h 150"/>
              <a:gd name="T40" fmla="*/ 152746225 w 233"/>
              <a:gd name="T41" fmla="*/ 324942899 h 150"/>
              <a:gd name="T42" fmla="*/ 229101214 w 233"/>
              <a:gd name="T43" fmla="*/ 324942899 h 150"/>
              <a:gd name="T44" fmla="*/ 340212669 w 233"/>
              <a:gd name="T45" fmla="*/ 414797558 h 150"/>
              <a:gd name="T46" fmla="*/ 451287496 w 233"/>
              <a:gd name="T47" fmla="*/ 470103899 h 150"/>
              <a:gd name="T48" fmla="*/ 416567467 w 233"/>
              <a:gd name="T49" fmla="*/ 532341773 h 150"/>
              <a:gd name="T50" fmla="*/ 680425147 w 233"/>
              <a:gd name="T51" fmla="*/ 677502773 h 150"/>
              <a:gd name="T52" fmla="*/ 791500165 w 233"/>
              <a:gd name="T53" fmla="*/ 974792501 h 150"/>
              <a:gd name="T54" fmla="*/ 1208067632 w 233"/>
              <a:gd name="T55" fmla="*/ 884901456 h 150"/>
              <a:gd name="T56" fmla="*/ 1284459059 w 233"/>
              <a:gd name="T57" fmla="*/ 739740456 h 150"/>
              <a:gd name="T58" fmla="*/ 1353899116 w 233"/>
              <a:gd name="T59" fmla="*/ 801941945 h 150"/>
              <a:gd name="T60" fmla="*/ 1353899116 w 233"/>
              <a:gd name="T61" fmla="*/ 884901456 h 150"/>
              <a:gd name="T62" fmla="*/ 1319179088 w 233"/>
              <a:gd name="T63" fmla="*/ 919486160 h 150"/>
              <a:gd name="T64" fmla="*/ 1353899116 w 233"/>
              <a:gd name="T65" fmla="*/ 974792501 h 150"/>
              <a:gd name="T66" fmla="*/ 1430254105 w 233"/>
              <a:gd name="T67" fmla="*/ 1009340819 h 150"/>
              <a:gd name="T68" fmla="*/ 1583000330 w 233"/>
              <a:gd name="T69" fmla="*/ 974792501 h 150"/>
              <a:gd name="T70" fmla="*/ 1583000330 w 233"/>
              <a:gd name="T71" fmla="*/ 884901456 h 150"/>
              <a:gd name="T72" fmla="*/ 1548280302 w 233"/>
              <a:gd name="T73" fmla="*/ 857248286 h 150"/>
              <a:gd name="T74" fmla="*/ 1506645341 w 233"/>
              <a:gd name="T75" fmla="*/ 767393627 h 150"/>
              <a:gd name="T76" fmla="*/ 1430254105 w 233"/>
              <a:gd name="T77" fmla="*/ 677502773 h 150"/>
              <a:gd name="T78" fmla="*/ 1506645341 w 233"/>
              <a:gd name="T79" fmla="*/ 649849602 h 150"/>
              <a:gd name="T80" fmla="*/ 1353899116 w 233"/>
              <a:gd name="T81" fmla="*/ 532341773 h 150"/>
              <a:gd name="T82" fmla="*/ 1284459059 w 233"/>
              <a:gd name="T83" fmla="*/ 470103899 h 150"/>
              <a:gd name="T84" fmla="*/ 1284459059 w 233"/>
              <a:gd name="T85" fmla="*/ 442450728 h 150"/>
              <a:gd name="T86" fmla="*/ 1319179088 w 233"/>
              <a:gd name="T87" fmla="*/ 387144387 h 150"/>
              <a:gd name="T88" fmla="*/ 1395534077 w 233"/>
              <a:gd name="T89" fmla="*/ 324942899 h 150"/>
              <a:gd name="T90" fmla="*/ 1319179088 w 233"/>
              <a:gd name="T91" fmla="*/ 235052045 h 150"/>
              <a:gd name="T92" fmla="*/ 1319179088 w 233"/>
              <a:gd name="T93" fmla="*/ 117544215 h 150"/>
              <a:gd name="T94" fmla="*/ 1208067632 w 233"/>
              <a:gd name="T95" fmla="*/ 89891045 h 150"/>
              <a:gd name="T96" fmla="*/ 1208067632 w 233"/>
              <a:gd name="T97" fmla="*/ 27653171 h 1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3" h="150">
                <a:moveTo>
                  <a:pt x="174" y="4"/>
                </a:moveTo>
                <a:cubicBezTo>
                  <a:pt x="174" y="0"/>
                  <a:pt x="152" y="8"/>
                  <a:pt x="152" y="8"/>
                </a:cubicBezTo>
                <a:cubicBezTo>
                  <a:pt x="152" y="8"/>
                  <a:pt x="136" y="0"/>
                  <a:pt x="130" y="0"/>
                </a:cubicBezTo>
                <a:cubicBezTo>
                  <a:pt x="125" y="0"/>
                  <a:pt x="125" y="4"/>
                  <a:pt x="125" y="4"/>
                </a:cubicBezTo>
                <a:cubicBezTo>
                  <a:pt x="125" y="4"/>
                  <a:pt x="109" y="8"/>
                  <a:pt x="103" y="17"/>
                </a:cubicBezTo>
                <a:cubicBezTo>
                  <a:pt x="92" y="21"/>
                  <a:pt x="87" y="30"/>
                  <a:pt x="92" y="30"/>
                </a:cubicBezTo>
                <a:cubicBezTo>
                  <a:pt x="92" y="30"/>
                  <a:pt x="92" y="30"/>
                  <a:pt x="92" y="30"/>
                </a:cubicBezTo>
                <a:cubicBezTo>
                  <a:pt x="92" y="34"/>
                  <a:pt x="92" y="34"/>
                  <a:pt x="92" y="34"/>
                </a:cubicBezTo>
                <a:cubicBezTo>
                  <a:pt x="92" y="34"/>
                  <a:pt x="92" y="34"/>
                  <a:pt x="87" y="38"/>
                </a:cubicBezTo>
                <a:cubicBezTo>
                  <a:pt x="82" y="43"/>
                  <a:pt x="82" y="47"/>
                  <a:pt x="82" y="47"/>
                </a:cubicBezTo>
                <a:cubicBezTo>
                  <a:pt x="76" y="51"/>
                  <a:pt x="76" y="51"/>
                  <a:pt x="76" y="51"/>
                </a:cubicBezTo>
                <a:cubicBezTo>
                  <a:pt x="49" y="34"/>
                  <a:pt x="49" y="34"/>
                  <a:pt x="49" y="34"/>
                </a:cubicBezTo>
                <a:cubicBezTo>
                  <a:pt x="49" y="34"/>
                  <a:pt x="54" y="26"/>
                  <a:pt x="49" y="17"/>
                </a:cubicBezTo>
                <a:cubicBezTo>
                  <a:pt x="38" y="13"/>
                  <a:pt x="33" y="17"/>
                  <a:pt x="33" y="17"/>
                </a:cubicBezTo>
                <a:cubicBezTo>
                  <a:pt x="33" y="17"/>
                  <a:pt x="16" y="4"/>
                  <a:pt x="11" y="8"/>
                </a:cubicBezTo>
                <a:cubicBezTo>
                  <a:pt x="0" y="13"/>
                  <a:pt x="6" y="17"/>
                  <a:pt x="6" y="17"/>
                </a:cubicBezTo>
                <a:cubicBezTo>
                  <a:pt x="6" y="17"/>
                  <a:pt x="0" y="21"/>
                  <a:pt x="0" y="26"/>
                </a:cubicBezTo>
                <a:cubicBezTo>
                  <a:pt x="0" y="30"/>
                  <a:pt x="6" y="30"/>
                  <a:pt x="6" y="30"/>
                </a:cubicBezTo>
                <a:cubicBezTo>
                  <a:pt x="6" y="30"/>
                  <a:pt x="0" y="38"/>
                  <a:pt x="6" y="38"/>
                </a:cubicBezTo>
                <a:cubicBezTo>
                  <a:pt x="11" y="43"/>
                  <a:pt x="11" y="43"/>
                  <a:pt x="11" y="43"/>
                </a:cubicBezTo>
                <a:cubicBezTo>
                  <a:pt x="11" y="43"/>
                  <a:pt x="11" y="47"/>
                  <a:pt x="22" y="47"/>
                </a:cubicBezTo>
                <a:cubicBezTo>
                  <a:pt x="27" y="51"/>
                  <a:pt x="33" y="47"/>
                  <a:pt x="33" y="47"/>
                </a:cubicBezTo>
                <a:cubicBezTo>
                  <a:pt x="33" y="47"/>
                  <a:pt x="49" y="56"/>
                  <a:pt x="49" y="60"/>
                </a:cubicBezTo>
                <a:cubicBezTo>
                  <a:pt x="54" y="64"/>
                  <a:pt x="65" y="68"/>
                  <a:pt x="65" y="68"/>
                </a:cubicBezTo>
                <a:cubicBezTo>
                  <a:pt x="65" y="68"/>
                  <a:pt x="54" y="73"/>
                  <a:pt x="60" y="77"/>
                </a:cubicBezTo>
                <a:cubicBezTo>
                  <a:pt x="60" y="81"/>
                  <a:pt x="98" y="98"/>
                  <a:pt x="98" y="98"/>
                </a:cubicBezTo>
                <a:cubicBezTo>
                  <a:pt x="98" y="98"/>
                  <a:pt x="114" y="137"/>
                  <a:pt x="114" y="141"/>
                </a:cubicBezTo>
                <a:cubicBezTo>
                  <a:pt x="120" y="141"/>
                  <a:pt x="174" y="133"/>
                  <a:pt x="174" y="128"/>
                </a:cubicBezTo>
                <a:cubicBezTo>
                  <a:pt x="179" y="128"/>
                  <a:pt x="185" y="107"/>
                  <a:pt x="185" y="107"/>
                </a:cubicBezTo>
                <a:cubicBezTo>
                  <a:pt x="185" y="107"/>
                  <a:pt x="195" y="107"/>
                  <a:pt x="195" y="116"/>
                </a:cubicBezTo>
                <a:cubicBezTo>
                  <a:pt x="201" y="120"/>
                  <a:pt x="195" y="128"/>
                  <a:pt x="195" y="128"/>
                </a:cubicBezTo>
                <a:cubicBezTo>
                  <a:pt x="195" y="128"/>
                  <a:pt x="190" y="128"/>
                  <a:pt x="190" y="133"/>
                </a:cubicBezTo>
                <a:cubicBezTo>
                  <a:pt x="190" y="137"/>
                  <a:pt x="190" y="141"/>
                  <a:pt x="195" y="141"/>
                </a:cubicBezTo>
                <a:cubicBezTo>
                  <a:pt x="201" y="141"/>
                  <a:pt x="201" y="146"/>
                  <a:pt x="206" y="146"/>
                </a:cubicBezTo>
                <a:cubicBezTo>
                  <a:pt x="206" y="150"/>
                  <a:pt x="228" y="150"/>
                  <a:pt x="228" y="141"/>
                </a:cubicBezTo>
                <a:cubicBezTo>
                  <a:pt x="233" y="133"/>
                  <a:pt x="233" y="133"/>
                  <a:pt x="228" y="128"/>
                </a:cubicBezTo>
                <a:cubicBezTo>
                  <a:pt x="223" y="124"/>
                  <a:pt x="223" y="124"/>
                  <a:pt x="223" y="124"/>
                </a:cubicBezTo>
                <a:cubicBezTo>
                  <a:pt x="223" y="124"/>
                  <a:pt x="223" y="116"/>
                  <a:pt x="217" y="111"/>
                </a:cubicBezTo>
                <a:cubicBezTo>
                  <a:pt x="212" y="103"/>
                  <a:pt x="206" y="98"/>
                  <a:pt x="206" y="98"/>
                </a:cubicBezTo>
                <a:cubicBezTo>
                  <a:pt x="206" y="98"/>
                  <a:pt x="212" y="98"/>
                  <a:pt x="217" y="94"/>
                </a:cubicBezTo>
                <a:cubicBezTo>
                  <a:pt x="217" y="90"/>
                  <a:pt x="201" y="81"/>
                  <a:pt x="195" y="77"/>
                </a:cubicBezTo>
                <a:cubicBezTo>
                  <a:pt x="190" y="73"/>
                  <a:pt x="185" y="68"/>
                  <a:pt x="185" y="68"/>
                </a:cubicBezTo>
                <a:cubicBezTo>
                  <a:pt x="185" y="68"/>
                  <a:pt x="185" y="64"/>
                  <a:pt x="185" y="64"/>
                </a:cubicBezTo>
                <a:cubicBezTo>
                  <a:pt x="185" y="60"/>
                  <a:pt x="190" y="56"/>
                  <a:pt x="190" y="56"/>
                </a:cubicBezTo>
                <a:cubicBezTo>
                  <a:pt x="190" y="56"/>
                  <a:pt x="201" y="60"/>
                  <a:pt x="201" y="47"/>
                </a:cubicBezTo>
                <a:cubicBezTo>
                  <a:pt x="201" y="38"/>
                  <a:pt x="190" y="34"/>
                  <a:pt x="190" y="34"/>
                </a:cubicBezTo>
                <a:cubicBezTo>
                  <a:pt x="190" y="34"/>
                  <a:pt x="190" y="17"/>
                  <a:pt x="190" y="17"/>
                </a:cubicBezTo>
                <a:cubicBezTo>
                  <a:pt x="185" y="13"/>
                  <a:pt x="174" y="13"/>
                  <a:pt x="174" y="13"/>
                </a:cubicBezTo>
                <a:cubicBezTo>
                  <a:pt x="174" y="13"/>
                  <a:pt x="179" y="8"/>
                  <a:pt x="174"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45" name="Freeform 487">
            <a:extLst>
              <a:ext uri="{FF2B5EF4-FFF2-40B4-BE49-F238E27FC236}">
                <a16:creationId xmlns:a16="http://schemas.microsoft.com/office/drawing/2014/main" xmlns="" id="{5F1775F1-1BBD-4837-9000-696586B7EDA7}"/>
              </a:ext>
            </a:extLst>
          </p:cNvPr>
          <p:cNvSpPr>
            <a:spLocks/>
          </p:cNvSpPr>
          <p:nvPr/>
        </p:nvSpPr>
        <p:spPr bwMode="auto">
          <a:xfrm>
            <a:off x="4060825" y="3805312"/>
            <a:ext cx="3175" cy="1587"/>
          </a:xfrm>
          <a:custGeom>
            <a:avLst/>
            <a:gdLst>
              <a:gd name="T0" fmla="*/ 110747362 w 17"/>
              <a:gd name="T1" fmla="*/ 62452616 h 8"/>
              <a:gd name="T2" fmla="*/ 0 w 17"/>
              <a:gd name="T3" fmla="*/ 0 h 8"/>
              <a:gd name="T4" fmla="*/ 0 w 17"/>
              <a:gd name="T5" fmla="*/ 0 h 8"/>
              <a:gd name="T6" fmla="*/ 110747362 w 17"/>
              <a:gd name="T7" fmla="*/ 0 h 8"/>
              <a:gd name="T8" fmla="*/ 110747362 w 17"/>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8"/>
                </a:moveTo>
                <a:cubicBezTo>
                  <a:pt x="17" y="8"/>
                  <a:pt x="9" y="0"/>
                  <a:pt x="0" y="0"/>
                </a:cubicBezTo>
                <a:cubicBezTo>
                  <a:pt x="0" y="0"/>
                  <a:pt x="0" y="0"/>
                  <a:pt x="0" y="0"/>
                </a:cubicBezTo>
                <a:cubicBezTo>
                  <a:pt x="9" y="0"/>
                  <a:pt x="9" y="0"/>
                  <a:pt x="17" y="0"/>
                </a:cubicBezTo>
                <a:cubicBezTo>
                  <a:pt x="17" y="0"/>
                  <a:pt x="17" y="0"/>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46" name="Freeform 488">
            <a:extLst>
              <a:ext uri="{FF2B5EF4-FFF2-40B4-BE49-F238E27FC236}">
                <a16:creationId xmlns:a16="http://schemas.microsoft.com/office/drawing/2014/main" xmlns="" id="{9D083F82-4EF7-4045-BD79-AC8C2F33D3B4}"/>
              </a:ext>
            </a:extLst>
          </p:cNvPr>
          <p:cNvSpPr>
            <a:spLocks/>
          </p:cNvSpPr>
          <p:nvPr/>
        </p:nvSpPr>
        <p:spPr bwMode="auto">
          <a:xfrm>
            <a:off x="4043363" y="3802137"/>
            <a:ext cx="1587" cy="3175"/>
          </a:xfrm>
          <a:custGeom>
            <a:avLst/>
            <a:gdLst>
              <a:gd name="T0" fmla="*/ 62452616 w 8"/>
              <a:gd name="T1" fmla="*/ 395135453 h 9"/>
              <a:gd name="T2" fmla="*/ 31246046 w 8"/>
              <a:gd name="T3" fmla="*/ 395135453 h 9"/>
              <a:gd name="T4" fmla="*/ 0 w 8"/>
              <a:gd name="T5" fmla="*/ 219533611 h 9"/>
              <a:gd name="T6" fmla="*/ 0 w 8"/>
              <a:gd name="T7" fmla="*/ 0 h 9"/>
              <a:gd name="T8" fmla="*/ 62452616 w 8"/>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4" y="9"/>
                  <a:pt x="4" y="9"/>
                  <a:pt x="4" y="9"/>
                </a:cubicBezTo>
                <a:cubicBezTo>
                  <a:pt x="4" y="9"/>
                  <a:pt x="0" y="9"/>
                  <a:pt x="0" y="5"/>
                </a:cubicBezTo>
                <a:cubicBezTo>
                  <a:pt x="0" y="0"/>
                  <a:pt x="0" y="0"/>
                  <a:pt x="0" y="0"/>
                </a:cubicBezTo>
                <a:cubicBezTo>
                  <a:pt x="4" y="0"/>
                  <a:pt x="4" y="5"/>
                  <a:pt x="8"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47" name="Freeform 489">
            <a:extLst>
              <a:ext uri="{FF2B5EF4-FFF2-40B4-BE49-F238E27FC236}">
                <a16:creationId xmlns:a16="http://schemas.microsoft.com/office/drawing/2014/main" xmlns="" id="{AEA50F1A-3EBE-420C-9D30-0AA19C53671F}"/>
              </a:ext>
            </a:extLst>
          </p:cNvPr>
          <p:cNvSpPr>
            <a:spLocks/>
          </p:cNvSpPr>
          <p:nvPr/>
        </p:nvSpPr>
        <p:spPr bwMode="auto">
          <a:xfrm>
            <a:off x="4059238" y="3805312"/>
            <a:ext cx="17462" cy="11112"/>
          </a:xfrm>
          <a:custGeom>
            <a:avLst/>
            <a:gdLst>
              <a:gd name="T0" fmla="*/ 335038839 w 92"/>
              <a:gd name="T1" fmla="*/ 0 h 58"/>
              <a:gd name="T2" fmla="*/ 294041669 w 92"/>
              <a:gd name="T3" fmla="*/ 28116234 h 58"/>
              <a:gd name="T4" fmla="*/ 259853351 w 92"/>
              <a:gd name="T5" fmla="*/ 63279966 h 58"/>
              <a:gd name="T6" fmla="*/ 294041669 w 92"/>
              <a:gd name="T7" fmla="*/ 63279966 h 58"/>
              <a:gd name="T8" fmla="*/ 335038839 w 92"/>
              <a:gd name="T9" fmla="*/ 28116234 h 58"/>
              <a:gd name="T10" fmla="*/ 369227347 w 92"/>
              <a:gd name="T11" fmla="*/ 63279966 h 58"/>
              <a:gd name="T12" fmla="*/ 403415665 w 92"/>
              <a:gd name="T13" fmla="*/ 91432793 h 58"/>
              <a:gd name="T14" fmla="*/ 403415665 w 92"/>
              <a:gd name="T15" fmla="*/ 91432793 h 58"/>
              <a:gd name="T16" fmla="*/ 403415665 w 92"/>
              <a:gd name="T17" fmla="*/ 28116234 h 58"/>
              <a:gd name="T18" fmla="*/ 478637406 w 92"/>
              <a:gd name="T19" fmla="*/ 126596525 h 58"/>
              <a:gd name="T20" fmla="*/ 519670638 w 92"/>
              <a:gd name="T21" fmla="*/ 126596525 h 58"/>
              <a:gd name="T22" fmla="*/ 588047275 w 92"/>
              <a:gd name="T23" fmla="*/ 91432793 h 58"/>
              <a:gd name="T24" fmla="*/ 629080697 w 92"/>
              <a:gd name="T25" fmla="*/ 154712759 h 58"/>
              <a:gd name="T26" fmla="*/ 588047275 w 92"/>
              <a:gd name="T27" fmla="*/ 189876300 h 58"/>
              <a:gd name="T28" fmla="*/ 553858957 w 92"/>
              <a:gd name="T29" fmla="*/ 281272500 h 58"/>
              <a:gd name="T30" fmla="*/ 294041669 w 92"/>
              <a:gd name="T31" fmla="*/ 407869025 h 58"/>
              <a:gd name="T32" fmla="*/ 41033233 w 92"/>
              <a:gd name="T33" fmla="*/ 281272500 h 58"/>
              <a:gd name="T34" fmla="*/ 41033233 w 92"/>
              <a:gd name="T35" fmla="*/ 28116234 h 58"/>
              <a:gd name="T36" fmla="*/ 75221551 w 92"/>
              <a:gd name="T37" fmla="*/ 28116234 h 58"/>
              <a:gd name="T38" fmla="*/ 41033233 w 92"/>
              <a:gd name="T39" fmla="*/ 63279966 h 58"/>
              <a:gd name="T40" fmla="*/ 75221551 w 92"/>
              <a:gd name="T41" fmla="*/ 63279966 h 58"/>
              <a:gd name="T42" fmla="*/ 109410059 w 92"/>
              <a:gd name="T43" fmla="*/ 28116234 h 58"/>
              <a:gd name="T44" fmla="*/ 184631610 w 92"/>
              <a:gd name="T45" fmla="*/ 63279966 h 58"/>
              <a:gd name="T46" fmla="*/ 184631610 w 92"/>
              <a:gd name="T47" fmla="*/ 28116234 h 58"/>
              <a:gd name="T48" fmla="*/ 294041669 w 92"/>
              <a:gd name="T49" fmla="*/ 0 h 58"/>
              <a:gd name="T50" fmla="*/ 335038839 w 92"/>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2" h="58">
                <a:moveTo>
                  <a:pt x="49" y="0"/>
                </a:moveTo>
                <a:cubicBezTo>
                  <a:pt x="43" y="4"/>
                  <a:pt x="43" y="4"/>
                  <a:pt x="43" y="4"/>
                </a:cubicBezTo>
                <a:cubicBezTo>
                  <a:pt x="43" y="4"/>
                  <a:pt x="38" y="9"/>
                  <a:pt x="38" y="9"/>
                </a:cubicBezTo>
                <a:cubicBezTo>
                  <a:pt x="43" y="9"/>
                  <a:pt x="43" y="9"/>
                  <a:pt x="43" y="9"/>
                </a:cubicBezTo>
                <a:cubicBezTo>
                  <a:pt x="43" y="9"/>
                  <a:pt x="49" y="4"/>
                  <a:pt x="49" y="4"/>
                </a:cubicBezTo>
                <a:cubicBezTo>
                  <a:pt x="54" y="4"/>
                  <a:pt x="54" y="9"/>
                  <a:pt x="54" y="9"/>
                </a:cubicBezTo>
                <a:cubicBezTo>
                  <a:pt x="54" y="9"/>
                  <a:pt x="54" y="9"/>
                  <a:pt x="59" y="13"/>
                </a:cubicBezTo>
                <a:cubicBezTo>
                  <a:pt x="59" y="13"/>
                  <a:pt x="59" y="13"/>
                  <a:pt x="59" y="13"/>
                </a:cubicBezTo>
                <a:cubicBezTo>
                  <a:pt x="65" y="9"/>
                  <a:pt x="54" y="4"/>
                  <a:pt x="59" y="4"/>
                </a:cubicBezTo>
                <a:cubicBezTo>
                  <a:pt x="65" y="9"/>
                  <a:pt x="65" y="13"/>
                  <a:pt x="70" y="18"/>
                </a:cubicBezTo>
                <a:cubicBezTo>
                  <a:pt x="70" y="18"/>
                  <a:pt x="76" y="18"/>
                  <a:pt x="76" y="18"/>
                </a:cubicBezTo>
                <a:cubicBezTo>
                  <a:pt x="81" y="18"/>
                  <a:pt x="81" y="13"/>
                  <a:pt x="86" y="13"/>
                </a:cubicBezTo>
                <a:cubicBezTo>
                  <a:pt x="92" y="13"/>
                  <a:pt x="92" y="18"/>
                  <a:pt x="92" y="22"/>
                </a:cubicBezTo>
                <a:cubicBezTo>
                  <a:pt x="92" y="22"/>
                  <a:pt x="92" y="27"/>
                  <a:pt x="86" y="27"/>
                </a:cubicBezTo>
                <a:cubicBezTo>
                  <a:pt x="81" y="27"/>
                  <a:pt x="81" y="36"/>
                  <a:pt x="81" y="40"/>
                </a:cubicBezTo>
                <a:cubicBezTo>
                  <a:pt x="76" y="49"/>
                  <a:pt x="59" y="54"/>
                  <a:pt x="43" y="58"/>
                </a:cubicBezTo>
                <a:cubicBezTo>
                  <a:pt x="27" y="58"/>
                  <a:pt x="11" y="54"/>
                  <a:pt x="6" y="40"/>
                </a:cubicBezTo>
                <a:cubicBezTo>
                  <a:pt x="0" y="31"/>
                  <a:pt x="0" y="13"/>
                  <a:pt x="6" y="4"/>
                </a:cubicBezTo>
                <a:cubicBezTo>
                  <a:pt x="11" y="4"/>
                  <a:pt x="11" y="4"/>
                  <a:pt x="11" y="4"/>
                </a:cubicBezTo>
                <a:cubicBezTo>
                  <a:pt x="11" y="4"/>
                  <a:pt x="6" y="9"/>
                  <a:pt x="6" y="9"/>
                </a:cubicBezTo>
                <a:cubicBezTo>
                  <a:pt x="11" y="9"/>
                  <a:pt x="11" y="9"/>
                  <a:pt x="11" y="9"/>
                </a:cubicBezTo>
                <a:cubicBezTo>
                  <a:pt x="16" y="9"/>
                  <a:pt x="16" y="4"/>
                  <a:pt x="16" y="4"/>
                </a:cubicBezTo>
                <a:cubicBezTo>
                  <a:pt x="22" y="9"/>
                  <a:pt x="22" y="13"/>
                  <a:pt x="27" y="9"/>
                </a:cubicBezTo>
                <a:cubicBezTo>
                  <a:pt x="27" y="9"/>
                  <a:pt x="27" y="9"/>
                  <a:pt x="27" y="4"/>
                </a:cubicBezTo>
                <a:cubicBezTo>
                  <a:pt x="32" y="4"/>
                  <a:pt x="38" y="0"/>
                  <a:pt x="43" y="0"/>
                </a:cubicBezTo>
                <a:lnTo>
                  <a:pt x="49"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3648" name="Freeform 490">
            <a:extLst>
              <a:ext uri="{FF2B5EF4-FFF2-40B4-BE49-F238E27FC236}">
                <a16:creationId xmlns:a16="http://schemas.microsoft.com/office/drawing/2014/main" xmlns="" id="{6083365B-E637-4DC6-8AEE-E4142F9F937A}"/>
              </a:ext>
            </a:extLst>
          </p:cNvPr>
          <p:cNvSpPr>
            <a:spLocks/>
          </p:cNvSpPr>
          <p:nvPr/>
        </p:nvSpPr>
        <p:spPr bwMode="auto">
          <a:xfrm>
            <a:off x="4044950" y="3805312"/>
            <a:ext cx="9525" cy="6350"/>
          </a:xfrm>
          <a:custGeom>
            <a:avLst/>
            <a:gdLst>
              <a:gd name="T0" fmla="*/ 152092533 w 50"/>
              <a:gd name="T1" fmla="*/ 14872010 h 41"/>
              <a:gd name="T2" fmla="*/ 117544215 w 50"/>
              <a:gd name="T3" fmla="*/ 59440337 h 41"/>
              <a:gd name="T4" fmla="*/ 345664727 w 50"/>
              <a:gd name="T5" fmla="*/ 137446679 h 41"/>
              <a:gd name="T6" fmla="*/ 311116409 w 50"/>
              <a:gd name="T7" fmla="*/ 152318844 h 41"/>
              <a:gd name="T8" fmla="*/ 76064364 w 50"/>
              <a:gd name="T9" fmla="*/ 78006343 h 41"/>
              <a:gd name="T10" fmla="*/ 0 w 50"/>
              <a:gd name="T11" fmla="*/ 78006343 h 41"/>
              <a:gd name="T12" fmla="*/ 76064364 w 50"/>
              <a:gd name="T13" fmla="*/ 44592178 h 41"/>
              <a:gd name="T14" fmla="*/ 117544215 w 50"/>
              <a:gd name="T15" fmla="*/ 29720168 h 41"/>
              <a:gd name="T16" fmla="*/ 76064364 w 50"/>
              <a:gd name="T17" fmla="*/ 29720168 h 41"/>
              <a:gd name="T18" fmla="*/ 41479851 w 50"/>
              <a:gd name="T19" fmla="*/ 29720168 h 41"/>
              <a:gd name="T20" fmla="*/ 41479851 w 50"/>
              <a:gd name="T21" fmla="*/ 14872010 h 41"/>
              <a:gd name="T22" fmla="*/ 76064364 w 50"/>
              <a:gd name="T23" fmla="*/ 0 h 41"/>
              <a:gd name="T24" fmla="*/ 152092533 w 50"/>
              <a:gd name="T25" fmla="*/ 1487201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41">
                <a:moveTo>
                  <a:pt x="22" y="4"/>
                </a:moveTo>
                <a:cubicBezTo>
                  <a:pt x="22" y="8"/>
                  <a:pt x="17" y="12"/>
                  <a:pt x="17" y="16"/>
                </a:cubicBezTo>
                <a:cubicBezTo>
                  <a:pt x="22" y="16"/>
                  <a:pt x="45" y="33"/>
                  <a:pt x="50" y="37"/>
                </a:cubicBezTo>
                <a:cubicBezTo>
                  <a:pt x="50" y="41"/>
                  <a:pt x="50" y="41"/>
                  <a:pt x="45" y="41"/>
                </a:cubicBezTo>
                <a:cubicBezTo>
                  <a:pt x="11" y="21"/>
                  <a:pt x="11" y="21"/>
                  <a:pt x="11" y="21"/>
                </a:cubicBezTo>
                <a:cubicBezTo>
                  <a:pt x="11" y="21"/>
                  <a:pt x="6" y="25"/>
                  <a:pt x="0" y="21"/>
                </a:cubicBezTo>
                <a:cubicBezTo>
                  <a:pt x="6" y="16"/>
                  <a:pt x="11" y="16"/>
                  <a:pt x="11" y="12"/>
                </a:cubicBezTo>
                <a:cubicBezTo>
                  <a:pt x="11" y="12"/>
                  <a:pt x="17" y="12"/>
                  <a:pt x="17" y="8"/>
                </a:cubicBezTo>
                <a:cubicBezTo>
                  <a:pt x="11" y="8"/>
                  <a:pt x="11" y="8"/>
                  <a:pt x="11" y="8"/>
                </a:cubicBezTo>
                <a:cubicBezTo>
                  <a:pt x="11" y="8"/>
                  <a:pt x="11" y="8"/>
                  <a:pt x="6" y="8"/>
                </a:cubicBezTo>
                <a:cubicBezTo>
                  <a:pt x="6" y="8"/>
                  <a:pt x="6" y="4"/>
                  <a:pt x="6" y="4"/>
                </a:cubicBezTo>
                <a:cubicBezTo>
                  <a:pt x="11" y="0"/>
                  <a:pt x="11" y="0"/>
                  <a:pt x="11" y="0"/>
                </a:cubicBezTo>
                <a:cubicBezTo>
                  <a:pt x="17" y="0"/>
                  <a:pt x="17" y="0"/>
                  <a:pt x="22"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49" name="Freeform 491">
            <a:extLst>
              <a:ext uri="{FF2B5EF4-FFF2-40B4-BE49-F238E27FC236}">
                <a16:creationId xmlns:a16="http://schemas.microsoft.com/office/drawing/2014/main" xmlns="" id="{356E87AE-A405-47B8-AFF7-8ECA8E7A5E1D}"/>
              </a:ext>
            </a:extLst>
          </p:cNvPr>
          <p:cNvSpPr>
            <a:spLocks/>
          </p:cNvSpPr>
          <p:nvPr/>
        </p:nvSpPr>
        <p:spPr bwMode="auto">
          <a:xfrm>
            <a:off x="4041775" y="3805312"/>
            <a:ext cx="3175" cy="1587"/>
          </a:xfrm>
          <a:custGeom>
            <a:avLst/>
            <a:gdLst>
              <a:gd name="T0" fmla="*/ 110747362 w 17"/>
              <a:gd name="T1" fmla="*/ 62452616 h 8"/>
              <a:gd name="T2" fmla="*/ 0 w 17"/>
              <a:gd name="T3" fmla="*/ 62452616 h 8"/>
              <a:gd name="T4" fmla="*/ 0 w 17"/>
              <a:gd name="T5" fmla="*/ 31246046 h 8"/>
              <a:gd name="T6" fmla="*/ 110747362 w 17"/>
              <a:gd name="T7" fmla="*/ 6245261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17" y="8"/>
                </a:moveTo>
                <a:cubicBezTo>
                  <a:pt x="9" y="8"/>
                  <a:pt x="9" y="8"/>
                  <a:pt x="0" y="8"/>
                </a:cubicBezTo>
                <a:cubicBezTo>
                  <a:pt x="0" y="4"/>
                  <a:pt x="0" y="4"/>
                  <a:pt x="0" y="4"/>
                </a:cubicBezTo>
                <a:cubicBezTo>
                  <a:pt x="9" y="0"/>
                  <a:pt x="9" y="4"/>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50" name="Freeform 492">
            <a:extLst>
              <a:ext uri="{FF2B5EF4-FFF2-40B4-BE49-F238E27FC236}">
                <a16:creationId xmlns:a16="http://schemas.microsoft.com/office/drawing/2014/main" xmlns="" id="{A04426F3-BEE6-4359-A483-ECFBFF0FAB4E}"/>
              </a:ext>
            </a:extLst>
          </p:cNvPr>
          <p:cNvSpPr>
            <a:spLocks/>
          </p:cNvSpPr>
          <p:nvPr/>
        </p:nvSpPr>
        <p:spPr bwMode="auto">
          <a:xfrm>
            <a:off x="4041775" y="3806899"/>
            <a:ext cx="3175" cy="1588"/>
          </a:xfrm>
          <a:custGeom>
            <a:avLst/>
            <a:gdLst>
              <a:gd name="T0" fmla="*/ 110747362 w 17"/>
              <a:gd name="T1" fmla="*/ 0 h 8"/>
              <a:gd name="T2" fmla="*/ 58634966 w 17"/>
              <a:gd name="T3" fmla="*/ 62570773 h 8"/>
              <a:gd name="T4" fmla="*/ 0 w 17"/>
              <a:gd name="T5" fmla="*/ 62570773 h 8"/>
              <a:gd name="T6" fmla="*/ 0 w 17"/>
              <a:gd name="T7" fmla="*/ 0 h 8"/>
              <a:gd name="T8" fmla="*/ 110747362 w 1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0"/>
                </a:moveTo>
                <a:cubicBezTo>
                  <a:pt x="17" y="8"/>
                  <a:pt x="17" y="8"/>
                  <a:pt x="9" y="8"/>
                </a:cubicBezTo>
                <a:cubicBezTo>
                  <a:pt x="9" y="8"/>
                  <a:pt x="0" y="8"/>
                  <a:pt x="0" y="8"/>
                </a:cubicBezTo>
                <a:cubicBezTo>
                  <a:pt x="0" y="0"/>
                  <a:pt x="0" y="0"/>
                  <a:pt x="0" y="0"/>
                </a:cubicBezTo>
                <a:cubicBezTo>
                  <a:pt x="9" y="0"/>
                  <a:pt x="17" y="0"/>
                  <a:pt x="17"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51" name="Freeform 493">
            <a:extLst>
              <a:ext uri="{FF2B5EF4-FFF2-40B4-BE49-F238E27FC236}">
                <a16:creationId xmlns:a16="http://schemas.microsoft.com/office/drawing/2014/main" xmlns="" id="{A050E6DE-B527-4326-8EA6-3254D6B820ED}"/>
              </a:ext>
            </a:extLst>
          </p:cNvPr>
          <p:cNvSpPr>
            <a:spLocks/>
          </p:cNvSpPr>
          <p:nvPr/>
        </p:nvSpPr>
        <p:spPr bwMode="auto">
          <a:xfrm>
            <a:off x="4076700" y="3816424"/>
            <a:ext cx="6350" cy="9525"/>
          </a:xfrm>
          <a:custGeom>
            <a:avLst/>
            <a:gdLst>
              <a:gd name="T0" fmla="*/ 78386324 w 33"/>
              <a:gd name="T1" fmla="*/ 62237874 h 50"/>
              <a:gd name="T2" fmla="*/ 156735703 w 33"/>
              <a:gd name="T3" fmla="*/ 235052045 h 50"/>
              <a:gd name="T4" fmla="*/ 235122027 w 33"/>
              <a:gd name="T5" fmla="*/ 262705215 h 50"/>
              <a:gd name="T6" fmla="*/ 199501991 w 33"/>
              <a:gd name="T7" fmla="*/ 318011556 h 50"/>
              <a:gd name="T8" fmla="*/ 156735703 w 33"/>
              <a:gd name="T9" fmla="*/ 345664727 h 50"/>
              <a:gd name="T10" fmla="*/ 114006361 w 33"/>
              <a:gd name="T11" fmla="*/ 318011556 h 50"/>
              <a:gd name="T12" fmla="*/ 114006361 w 33"/>
              <a:gd name="T13" fmla="*/ 290358386 h 50"/>
              <a:gd name="T14" fmla="*/ 35620036 w 33"/>
              <a:gd name="T15" fmla="*/ 262705215 h 50"/>
              <a:gd name="T16" fmla="*/ 78386324 w 33"/>
              <a:gd name="T17" fmla="*/ 262705215 h 50"/>
              <a:gd name="T18" fmla="*/ 114006361 w 33"/>
              <a:gd name="T19" fmla="*/ 235052045 h 50"/>
              <a:gd name="T20" fmla="*/ 78386324 w 33"/>
              <a:gd name="T21" fmla="*/ 145197386 h 50"/>
              <a:gd name="T22" fmla="*/ 0 w 33"/>
              <a:gd name="T23" fmla="*/ 62237874 h 50"/>
              <a:gd name="T24" fmla="*/ 78386324 w 33"/>
              <a:gd name="T25" fmla="*/ 6223787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0">
                <a:moveTo>
                  <a:pt x="11" y="9"/>
                </a:moveTo>
                <a:cubicBezTo>
                  <a:pt x="22" y="17"/>
                  <a:pt x="22" y="21"/>
                  <a:pt x="22" y="34"/>
                </a:cubicBezTo>
                <a:cubicBezTo>
                  <a:pt x="28" y="38"/>
                  <a:pt x="33" y="34"/>
                  <a:pt x="33" y="38"/>
                </a:cubicBezTo>
                <a:cubicBezTo>
                  <a:pt x="33" y="42"/>
                  <a:pt x="33" y="42"/>
                  <a:pt x="28" y="46"/>
                </a:cubicBezTo>
                <a:cubicBezTo>
                  <a:pt x="28" y="50"/>
                  <a:pt x="22" y="50"/>
                  <a:pt x="22" y="50"/>
                </a:cubicBezTo>
                <a:cubicBezTo>
                  <a:pt x="16" y="46"/>
                  <a:pt x="16" y="46"/>
                  <a:pt x="16" y="46"/>
                </a:cubicBezTo>
                <a:cubicBezTo>
                  <a:pt x="16" y="42"/>
                  <a:pt x="16" y="42"/>
                  <a:pt x="16" y="42"/>
                </a:cubicBezTo>
                <a:cubicBezTo>
                  <a:pt x="11" y="42"/>
                  <a:pt x="5" y="42"/>
                  <a:pt x="5" y="38"/>
                </a:cubicBezTo>
                <a:cubicBezTo>
                  <a:pt x="11" y="38"/>
                  <a:pt x="11" y="38"/>
                  <a:pt x="11" y="38"/>
                </a:cubicBezTo>
                <a:cubicBezTo>
                  <a:pt x="11" y="38"/>
                  <a:pt x="16" y="38"/>
                  <a:pt x="16" y="34"/>
                </a:cubicBezTo>
                <a:cubicBezTo>
                  <a:pt x="16" y="30"/>
                  <a:pt x="16" y="25"/>
                  <a:pt x="11" y="21"/>
                </a:cubicBezTo>
                <a:cubicBezTo>
                  <a:pt x="11" y="17"/>
                  <a:pt x="5" y="13"/>
                  <a:pt x="0" y="9"/>
                </a:cubicBezTo>
                <a:cubicBezTo>
                  <a:pt x="5" y="9"/>
                  <a:pt x="11" y="0"/>
                  <a:pt x="11"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3652" name="Freeform 494">
            <a:extLst>
              <a:ext uri="{FF2B5EF4-FFF2-40B4-BE49-F238E27FC236}">
                <a16:creationId xmlns:a16="http://schemas.microsoft.com/office/drawing/2014/main" xmlns="" id="{28B42F17-FE95-4513-8D66-EDDE17DDE519}"/>
              </a:ext>
            </a:extLst>
          </p:cNvPr>
          <p:cNvSpPr>
            <a:spLocks/>
          </p:cNvSpPr>
          <p:nvPr/>
        </p:nvSpPr>
        <p:spPr bwMode="auto">
          <a:xfrm>
            <a:off x="4060825" y="3802137"/>
            <a:ext cx="15875" cy="4762"/>
          </a:xfrm>
          <a:custGeom>
            <a:avLst/>
            <a:gdLst>
              <a:gd name="T0" fmla="*/ 337485302 w 84"/>
              <a:gd name="T1" fmla="*/ 48364777 h 25"/>
              <a:gd name="T2" fmla="*/ 452242275 w 84"/>
              <a:gd name="T3" fmla="*/ 27647410 h 25"/>
              <a:gd name="T4" fmla="*/ 418490324 w 84"/>
              <a:gd name="T5" fmla="*/ 48364777 h 25"/>
              <a:gd name="T6" fmla="*/ 418490324 w 84"/>
              <a:gd name="T7" fmla="*/ 76012187 h 25"/>
              <a:gd name="T8" fmla="*/ 526497021 w 84"/>
              <a:gd name="T9" fmla="*/ 96765745 h 25"/>
              <a:gd name="T10" fmla="*/ 566999438 w 84"/>
              <a:gd name="T11" fmla="*/ 172777932 h 25"/>
              <a:gd name="T12" fmla="*/ 492744881 w 84"/>
              <a:gd name="T13" fmla="*/ 172777932 h 25"/>
              <a:gd name="T14" fmla="*/ 452242275 w 84"/>
              <a:gd name="T15" fmla="*/ 152060565 h 25"/>
              <a:gd name="T16" fmla="*/ 418490324 w 84"/>
              <a:gd name="T17" fmla="*/ 96765745 h 25"/>
              <a:gd name="T18" fmla="*/ 337485302 w 84"/>
              <a:gd name="T19" fmla="*/ 124413155 h 25"/>
              <a:gd name="T20" fmla="*/ 263266275 w 84"/>
              <a:gd name="T21" fmla="*/ 96765745 h 25"/>
              <a:gd name="T22" fmla="*/ 189011719 w 84"/>
              <a:gd name="T23" fmla="*/ 124413155 h 25"/>
              <a:gd name="T24" fmla="*/ 155259579 w 84"/>
              <a:gd name="T25" fmla="*/ 96765745 h 25"/>
              <a:gd name="T26" fmla="*/ 0 w 84"/>
              <a:gd name="T27" fmla="*/ 124413155 h 25"/>
              <a:gd name="T28" fmla="*/ 0 w 84"/>
              <a:gd name="T29" fmla="*/ 124413155 h 25"/>
              <a:gd name="T30" fmla="*/ 155259579 w 84"/>
              <a:gd name="T31" fmla="*/ 48364777 h 25"/>
              <a:gd name="T32" fmla="*/ 263266275 w 84"/>
              <a:gd name="T33" fmla="*/ 48364777 h 25"/>
              <a:gd name="T34" fmla="*/ 229514324 w 84"/>
              <a:gd name="T35" fmla="*/ 0 h 25"/>
              <a:gd name="T36" fmla="*/ 337485302 w 84"/>
              <a:gd name="T37" fmla="*/ 48364777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25">
                <a:moveTo>
                  <a:pt x="50" y="7"/>
                </a:moveTo>
                <a:cubicBezTo>
                  <a:pt x="56" y="7"/>
                  <a:pt x="62" y="4"/>
                  <a:pt x="67" y="4"/>
                </a:cubicBezTo>
                <a:cubicBezTo>
                  <a:pt x="62" y="7"/>
                  <a:pt x="62" y="7"/>
                  <a:pt x="62" y="7"/>
                </a:cubicBezTo>
                <a:cubicBezTo>
                  <a:pt x="62" y="7"/>
                  <a:pt x="62" y="11"/>
                  <a:pt x="62" y="11"/>
                </a:cubicBezTo>
                <a:cubicBezTo>
                  <a:pt x="67" y="14"/>
                  <a:pt x="73" y="11"/>
                  <a:pt x="78" y="14"/>
                </a:cubicBezTo>
                <a:cubicBezTo>
                  <a:pt x="78" y="18"/>
                  <a:pt x="84" y="22"/>
                  <a:pt x="84" y="25"/>
                </a:cubicBezTo>
                <a:cubicBezTo>
                  <a:pt x="78" y="25"/>
                  <a:pt x="78" y="25"/>
                  <a:pt x="73" y="25"/>
                </a:cubicBezTo>
                <a:cubicBezTo>
                  <a:pt x="73" y="25"/>
                  <a:pt x="67" y="25"/>
                  <a:pt x="67" y="22"/>
                </a:cubicBezTo>
                <a:cubicBezTo>
                  <a:pt x="67" y="18"/>
                  <a:pt x="62" y="18"/>
                  <a:pt x="62" y="14"/>
                </a:cubicBezTo>
                <a:cubicBezTo>
                  <a:pt x="56" y="14"/>
                  <a:pt x="56" y="22"/>
                  <a:pt x="50" y="18"/>
                </a:cubicBezTo>
                <a:cubicBezTo>
                  <a:pt x="45" y="18"/>
                  <a:pt x="45" y="14"/>
                  <a:pt x="39" y="14"/>
                </a:cubicBezTo>
                <a:cubicBezTo>
                  <a:pt x="34" y="14"/>
                  <a:pt x="28" y="18"/>
                  <a:pt x="28" y="18"/>
                </a:cubicBezTo>
                <a:cubicBezTo>
                  <a:pt x="23" y="18"/>
                  <a:pt x="23" y="14"/>
                  <a:pt x="23" y="14"/>
                </a:cubicBezTo>
                <a:cubicBezTo>
                  <a:pt x="12" y="14"/>
                  <a:pt x="6" y="14"/>
                  <a:pt x="0" y="18"/>
                </a:cubicBezTo>
                <a:cubicBezTo>
                  <a:pt x="0" y="18"/>
                  <a:pt x="0" y="18"/>
                  <a:pt x="0" y="18"/>
                </a:cubicBezTo>
                <a:cubicBezTo>
                  <a:pt x="6" y="11"/>
                  <a:pt x="12" y="11"/>
                  <a:pt x="23" y="7"/>
                </a:cubicBezTo>
                <a:cubicBezTo>
                  <a:pt x="28" y="7"/>
                  <a:pt x="34" y="11"/>
                  <a:pt x="39" y="7"/>
                </a:cubicBezTo>
                <a:cubicBezTo>
                  <a:pt x="34" y="0"/>
                  <a:pt x="34" y="0"/>
                  <a:pt x="34" y="0"/>
                </a:cubicBezTo>
                <a:cubicBezTo>
                  <a:pt x="39" y="4"/>
                  <a:pt x="45" y="7"/>
                  <a:pt x="50" y="7"/>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3653" name="Freeform 495">
            <a:extLst>
              <a:ext uri="{FF2B5EF4-FFF2-40B4-BE49-F238E27FC236}">
                <a16:creationId xmlns:a16="http://schemas.microsoft.com/office/drawing/2014/main" xmlns="" id="{3CB6D668-C863-4ACE-ABE4-EE5832739D2D}"/>
              </a:ext>
            </a:extLst>
          </p:cNvPr>
          <p:cNvSpPr>
            <a:spLocks/>
          </p:cNvSpPr>
          <p:nvPr/>
        </p:nvSpPr>
        <p:spPr bwMode="auto">
          <a:xfrm>
            <a:off x="4060825" y="3806899"/>
            <a:ext cx="3175" cy="3175"/>
          </a:xfrm>
          <a:custGeom>
            <a:avLst/>
            <a:gdLst>
              <a:gd name="T0" fmla="*/ 110747362 w 17"/>
              <a:gd name="T1" fmla="*/ 71645743 h 17"/>
              <a:gd name="T2" fmla="*/ 58634966 w 17"/>
              <a:gd name="T3" fmla="*/ 110747362 h 17"/>
              <a:gd name="T4" fmla="*/ 0 w 17"/>
              <a:gd name="T5" fmla="*/ 71645743 h 17"/>
              <a:gd name="T6" fmla="*/ 58634966 w 17"/>
              <a:gd name="T7" fmla="*/ 39101619 h 17"/>
              <a:gd name="T8" fmla="*/ 110747362 w 17"/>
              <a:gd name="T9" fmla="*/ 7164574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11"/>
                </a:moveTo>
                <a:cubicBezTo>
                  <a:pt x="17" y="11"/>
                  <a:pt x="17" y="17"/>
                  <a:pt x="9" y="17"/>
                </a:cubicBezTo>
                <a:cubicBezTo>
                  <a:pt x="9" y="17"/>
                  <a:pt x="0" y="17"/>
                  <a:pt x="0" y="11"/>
                </a:cubicBezTo>
                <a:cubicBezTo>
                  <a:pt x="0" y="11"/>
                  <a:pt x="0" y="6"/>
                  <a:pt x="9" y="6"/>
                </a:cubicBezTo>
                <a:cubicBezTo>
                  <a:pt x="9" y="0"/>
                  <a:pt x="17" y="6"/>
                  <a:pt x="17" y="11"/>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54" name="Freeform 496">
            <a:extLst>
              <a:ext uri="{FF2B5EF4-FFF2-40B4-BE49-F238E27FC236}">
                <a16:creationId xmlns:a16="http://schemas.microsoft.com/office/drawing/2014/main" xmlns="" id="{786E6FC6-3BCE-433B-B3A9-D5BA69E3051C}"/>
              </a:ext>
            </a:extLst>
          </p:cNvPr>
          <p:cNvSpPr>
            <a:spLocks/>
          </p:cNvSpPr>
          <p:nvPr/>
        </p:nvSpPr>
        <p:spPr bwMode="auto">
          <a:xfrm>
            <a:off x="4067175" y="3806899"/>
            <a:ext cx="3175" cy="3175"/>
          </a:xfrm>
          <a:custGeom>
            <a:avLst/>
            <a:gdLst>
              <a:gd name="T0" fmla="*/ 125023364 w 16"/>
              <a:gd name="T1" fmla="*/ 0 h 9"/>
              <a:gd name="T2" fmla="*/ 125023364 w 16"/>
              <a:gd name="T3" fmla="*/ 395135453 h 9"/>
              <a:gd name="T4" fmla="*/ 62531427 w 16"/>
              <a:gd name="T5" fmla="*/ 395135453 h 9"/>
              <a:gd name="T6" fmla="*/ 0 w 16"/>
              <a:gd name="T7" fmla="*/ 219533611 h 9"/>
              <a:gd name="T8" fmla="*/ 62531427 w 16"/>
              <a:gd name="T9" fmla="*/ 0 h 9"/>
              <a:gd name="T10" fmla="*/ 125023364 w 16"/>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9">
                <a:moveTo>
                  <a:pt x="16" y="0"/>
                </a:moveTo>
                <a:cubicBezTo>
                  <a:pt x="16" y="5"/>
                  <a:pt x="16" y="5"/>
                  <a:pt x="16" y="9"/>
                </a:cubicBezTo>
                <a:cubicBezTo>
                  <a:pt x="8" y="9"/>
                  <a:pt x="8" y="9"/>
                  <a:pt x="8" y="9"/>
                </a:cubicBezTo>
                <a:cubicBezTo>
                  <a:pt x="0" y="9"/>
                  <a:pt x="0" y="5"/>
                  <a:pt x="0" y="5"/>
                </a:cubicBezTo>
                <a:cubicBezTo>
                  <a:pt x="0" y="0"/>
                  <a:pt x="0" y="0"/>
                  <a:pt x="8" y="0"/>
                </a:cubicBezTo>
                <a:cubicBezTo>
                  <a:pt x="8" y="0"/>
                  <a:pt x="16" y="0"/>
                  <a:pt x="16"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55" name="Freeform 497">
            <a:extLst>
              <a:ext uri="{FF2B5EF4-FFF2-40B4-BE49-F238E27FC236}">
                <a16:creationId xmlns:a16="http://schemas.microsoft.com/office/drawing/2014/main" xmlns="" id="{21582353-C438-4BB5-B52B-51A8303D70D0}"/>
              </a:ext>
            </a:extLst>
          </p:cNvPr>
          <p:cNvSpPr>
            <a:spLocks/>
          </p:cNvSpPr>
          <p:nvPr/>
        </p:nvSpPr>
        <p:spPr bwMode="auto">
          <a:xfrm>
            <a:off x="4062413" y="3811662"/>
            <a:ext cx="6350" cy="3175"/>
          </a:xfrm>
          <a:custGeom>
            <a:avLst/>
            <a:gdLst>
              <a:gd name="T0" fmla="*/ 235122027 w 33"/>
              <a:gd name="T1" fmla="*/ 0 h 17"/>
              <a:gd name="T2" fmla="*/ 156735703 w 33"/>
              <a:gd name="T3" fmla="*/ 110747362 h 17"/>
              <a:gd name="T4" fmla="*/ 35620036 w 33"/>
              <a:gd name="T5" fmla="*/ 26056104 h 17"/>
              <a:gd name="T6" fmla="*/ 0 w 33"/>
              <a:gd name="T7" fmla="*/ 0 h 17"/>
              <a:gd name="T8" fmla="*/ 35620036 w 33"/>
              <a:gd name="T9" fmla="*/ 0 h 17"/>
              <a:gd name="T10" fmla="*/ 235122027 w 33"/>
              <a:gd name="T11" fmla="*/ 0 h 17"/>
              <a:gd name="T12" fmla="*/ 235122027 w 3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7">
                <a:moveTo>
                  <a:pt x="33" y="0"/>
                </a:moveTo>
                <a:cubicBezTo>
                  <a:pt x="33" y="8"/>
                  <a:pt x="28" y="13"/>
                  <a:pt x="22" y="17"/>
                </a:cubicBezTo>
                <a:cubicBezTo>
                  <a:pt x="11" y="17"/>
                  <a:pt x="11" y="8"/>
                  <a:pt x="5" y="4"/>
                </a:cubicBezTo>
                <a:cubicBezTo>
                  <a:pt x="0" y="4"/>
                  <a:pt x="0" y="4"/>
                  <a:pt x="0" y="0"/>
                </a:cubicBezTo>
                <a:cubicBezTo>
                  <a:pt x="5" y="0"/>
                  <a:pt x="5" y="0"/>
                  <a:pt x="5" y="0"/>
                </a:cubicBezTo>
                <a:cubicBezTo>
                  <a:pt x="11" y="0"/>
                  <a:pt x="22" y="0"/>
                  <a:pt x="33" y="0"/>
                </a:cubicBezTo>
                <a:cubicBezTo>
                  <a:pt x="33" y="0"/>
                  <a:pt x="33" y="0"/>
                  <a:pt x="3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56" name="Freeform 498">
            <a:extLst>
              <a:ext uri="{FF2B5EF4-FFF2-40B4-BE49-F238E27FC236}">
                <a16:creationId xmlns:a16="http://schemas.microsoft.com/office/drawing/2014/main" xmlns="" id="{92D213D4-9111-4B35-86BB-88B615ADCADB}"/>
              </a:ext>
            </a:extLst>
          </p:cNvPr>
          <p:cNvSpPr>
            <a:spLocks/>
          </p:cNvSpPr>
          <p:nvPr/>
        </p:nvSpPr>
        <p:spPr bwMode="auto">
          <a:xfrm>
            <a:off x="4054475" y="3811662"/>
            <a:ext cx="25400" cy="14287"/>
          </a:xfrm>
          <a:custGeom>
            <a:avLst/>
            <a:gdLst>
              <a:gd name="T0" fmla="*/ 188051669 w 133"/>
              <a:gd name="T1" fmla="*/ 89848276 h 75"/>
              <a:gd name="T2" fmla="*/ 299511262 w 133"/>
              <a:gd name="T3" fmla="*/ 172802027 h 75"/>
              <a:gd name="T4" fmla="*/ 703515832 w 133"/>
              <a:gd name="T5" fmla="*/ 117499526 h 75"/>
              <a:gd name="T6" fmla="*/ 745313155 w 133"/>
              <a:gd name="T7" fmla="*/ 117499526 h 75"/>
              <a:gd name="T8" fmla="*/ 926398540 w 133"/>
              <a:gd name="T9" fmla="*/ 262686687 h 75"/>
              <a:gd name="T10" fmla="*/ 780107908 w 133"/>
              <a:gd name="T11" fmla="*/ 290337938 h 75"/>
              <a:gd name="T12" fmla="*/ 745313155 w 133"/>
              <a:gd name="T13" fmla="*/ 290337938 h 75"/>
              <a:gd name="T14" fmla="*/ 668684602 w 133"/>
              <a:gd name="T15" fmla="*/ 228104528 h 75"/>
              <a:gd name="T16" fmla="*/ 633853562 w 133"/>
              <a:gd name="T17" fmla="*/ 262686687 h 75"/>
              <a:gd name="T18" fmla="*/ 703515832 w 133"/>
              <a:gd name="T19" fmla="*/ 317989188 h 75"/>
              <a:gd name="T20" fmla="*/ 703515832 w 133"/>
              <a:gd name="T21" fmla="*/ 463139965 h 75"/>
              <a:gd name="T22" fmla="*/ 633853562 w 133"/>
              <a:gd name="T23" fmla="*/ 490791215 h 75"/>
              <a:gd name="T24" fmla="*/ 369173531 w 133"/>
              <a:gd name="T25" fmla="*/ 518442465 h 75"/>
              <a:gd name="T26" fmla="*/ 334342301 w 133"/>
              <a:gd name="T27" fmla="*/ 463139965 h 75"/>
              <a:gd name="T28" fmla="*/ 257713938 w 133"/>
              <a:gd name="T29" fmla="*/ 262686687 h 75"/>
              <a:gd name="T30" fmla="*/ 222882708 w 133"/>
              <a:gd name="T31" fmla="*/ 172802027 h 75"/>
              <a:gd name="T32" fmla="*/ 188051669 w 133"/>
              <a:gd name="T33" fmla="*/ 200453277 h 75"/>
              <a:gd name="T34" fmla="*/ 188051669 w 133"/>
              <a:gd name="T35" fmla="*/ 228104528 h 75"/>
              <a:gd name="T36" fmla="*/ 0 w 133"/>
              <a:gd name="T37" fmla="*/ 145150777 h 75"/>
              <a:gd name="T38" fmla="*/ 0 w 133"/>
              <a:gd name="T39" fmla="*/ 89848276 h 75"/>
              <a:gd name="T40" fmla="*/ 111459592 w 133"/>
              <a:gd name="T41" fmla="*/ 27651250 h 75"/>
              <a:gd name="T42" fmla="*/ 188051669 w 133"/>
              <a:gd name="T43" fmla="*/ 89848276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3" h="75">
                <a:moveTo>
                  <a:pt x="27" y="13"/>
                </a:moveTo>
                <a:cubicBezTo>
                  <a:pt x="27" y="17"/>
                  <a:pt x="37" y="21"/>
                  <a:pt x="43" y="25"/>
                </a:cubicBezTo>
                <a:cubicBezTo>
                  <a:pt x="64" y="29"/>
                  <a:pt x="85" y="29"/>
                  <a:pt x="101" y="17"/>
                </a:cubicBezTo>
                <a:cubicBezTo>
                  <a:pt x="101" y="17"/>
                  <a:pt x="107" y="17"/>
                  <a:pt x="107" y="17"/>
                </a:cubicBezTo>
                <a:cubicBezTo>
                  <a:pt x="117" y="21"/>
                  <a:pt x="123" y="29"/>
                  <a:pt x="133" y="38"/>
                </a:cubicBezTo>
                <a:cubicBezTo>
                  <a:pt x="123" y="38"/>
                  <a:pt x="117" y="42"/>
                  <a:pt x="112" y="42"/>
                </a:cubicBezTo>
                <a:cubicBezTo>
                  <a:pt x="107" y="42"/>
                  <a:pt x="107" y="42"/>
                  <a:pt x="107" y="42"/>
                </a:cubicBezTo>
                <a:cubicBezTo>
                  <a:pt x="96" y="33"/>
                  <a:pt x="96" y="33"/>
                  <a:pt x="96" y="33"/>
                </a:cubicBezTo>
                <a:cubicBezTo>
                  <a:pt x="91" y="33"/>
                  <a:pt x="91" y="38"/>
                  <a:pt x="91" y="38"/>
                </a:cubicBezTo>
                <a:cubicBezTo>
                  <a:pt x="96" y="42"/>
                  <a:pt x="101" y="42"/>
                  <a:pt x="101" y="46"/>
                </a:cubicBezTo>
                <a:cubicBezTo>
                  <a:pt x="101" y="67"/>
                  <a:pt x="101" y="67"/>
                  <a:pt x="101" y="67"/>
                </a:cubicBezTo>
                <a:cubicBezTo>
                  <a:pt x="96" y="71"/>
                  <a:pt x="96" y="67"/>
                  <a:pt x="91" y="71"/>
                </a:cubicBezTo>
                <a:cubicBezTo>
                  <a:pt x="80" y="71"/>
                  <a:pt x="64" y="75"/>
                  <a:pt x="53" y="75"/>
                </a:cubicBezTo>
                <a:cubicBezTo>
                  <a:pt x="48" y="75"/>
                  <a:pt x="48" y="71"/>
                  <a:pt x="48" y="67"/>
                </a:cubicBezTo>
                <a:cubicBezTo>
                  <a:pt x="43" y="58"/>
                  <a:pt x="37" y="46"/>
                  <a:pt x="37" y="38"/>
                </a:cubicBezTo>
                <a:cubicBezTo>
                  <a:pt x="37" y="33"/>
                  <a:pt x="37" y="29"/>
                  <a:pt x="32" y="25"/>
                </a:cubicBezTo>
                <a:cubicBezTo>
                  <a:pt x="32" y="25"/>
                  <a:pt x="27" y="25"/>
                  <a:pt x="27" y="29"/>
                </a:cubicBezTo>
                <a:cubicBezTo>
                  <a:pt x="27" y="29"/>
                  <a:pt x="27" y="33"/>
                  <a:pt x="27" y="33"/>
                </a:cubicBezTo>
                <a:cubicBezTo>
                  <a:pt x="16" y="29"/>
                  <a:pt x="5" y="25"/>
                  <a:pt x="0" y="21"/>
                </a:cubicBezTo>
                <a:cubicBezTo>
                  <a:pt x="0" y="17"/>
                  <a:pt x="0" y="13"/>
                  <a:pt x="0" y="13"/>
                </a:cubicBezTo>
                <a:cubicBezTo>
                  <a:pt x="5" y="8"/>
                  <a:pt x="5" y="0"/>
                  <a:pt x="16" y="4"/>
                </a:cubicBezTo>
                <a:cubicBezTo>
                  <a:pt x="21" y="4"/>
                  <a:pt x="21" y="8"/>
                  <a:pt x="27" y="1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657" name="Freeform 499">
            <a:extLst>
              <a:ext uri="{FF2B5EF4-FFF2-40B4-BE49-F238E27FC236}">
                <a16:creationId xmlns:a16="http://schemas.microsoft.com/office/drawing/2014/main" xmlns="" id="{212565E5-9BED-45F7-A87E-67C0423ACA43}"/>
              </a:ext>
            </a:extLst>
          </p:cNvPr>
          <p:cNvSpPr>
            <a:spLocks/>
          </p:cNvSpPr>
          <p:nvPr/>
        </p:nvSpPr>
        <p:spPr bwMode="auto">
          <a:xfrm>
            <a:off x="4064000" y="3811662"/>
            <a:ext cx="3175" cy="1587"/>
          </a:xfrm>
          <a:custGeom>
            <a:avLst/>
            <a:gdLst>
              <a:gd name="T0" fmla="*/ 110747362 w 17"/>
              <a:gd name="T1" fmla="*/ 23414796 h 8"/>
              <a:gd name="T2" fmla="*/ 71645743 w 17"/>
              <a:gd name="T3" fmla="*/ 62452616 h 8"/>
              <a:gd name="T4" fmla="*/ 39101619 w 17"/>
              <a:gd name="T5" fmla="*/ 62452616 h 8"/>
              <a:gd name="T6" fmla="*/ 0 w 17"/>
              <a:gd name="T7" fmla="*/ 23414796 h 8"/>
              <a:gd name="T8" fmla="*/ 39101619 w 17"/>
              <a:gd name="T9" fmla="*/ 23414796 h 8"/>
              <a:gd name="T10" fmla="*/ 110747362 w 17"/>
              <a:gd name="T11" fmla="*/ 2341479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8">
                <a:moveTo>
                  <a:pt x="17" y="3"/>
                </a:moveTo>
                <a:cubicBezTo>
                  <a:pt x="11" y="8"/>
                  <a:pt x="11" y="8"/>
                  <a:pt x="11" y="8"/>
                </a:cubicBezTo>
                <a:cubicBezTo>
                  <a:pt x="6" y="8"/>
                  <a:pt x="6" y="8"/>
                  <a:pt x="6" y="8"/>
                </a:cubicBezTo>
                <a:cubicBezTo>
                  <a:pt x="6" y="6"/>
                  <a:pt x="0" y="6"/>
                  <a:pt x="0" y="3"/>
                </a:cubicBezTo>
                <a:cubicBezTo>
                  <a:pt x="0" y="0"/>
                  <a:pt x="6" y="3"/>
                  <a:pt x="6" y="3"/>
                </a:cubicBezTo>
                <a:cubicBezTo>
                  <a:pt x="11" y="3"/>
                  <a:pt x="17" y="0"/>
                  <a:pt x="17"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3658" name="Freeform 500">
            <a:extLst>
              <a:ext uri="{FF2B5EF4-FFF2-40B4-BE49-F238E27FC236}">
                <a16:creationId xmlns:a16="http://schemas.microsoft.com/office/drawing/2014/main" xmlns="" id="{2C6C6BF5-C92C-474A-8FE0-0C38474E22E6}"/>
              </a:ext>
            </a:extLst>
          </p:cNvPr>
          <p:cNvSpPr>
            <a:spLocks/>
          </p:cNvSpPr>
          <p:nvPr/>
        </p:nvSpPr>
        <p:spPr bwMode="auto">
          <a:xfrm>
            <a:off x="3657600" y="3697362"/>
            <a:ext cx="6350" cy="12700"/>
          </a:xfrm>
          <a:custGeom>
            <a:avLst/>
            <a:gdLst>
              <a:gd name="T0" fmla="*/ 199501991 w 33"/>
              <a:gd name="T1" fmla="*/ 49855895 h 59"/>
              <a:gd name="T2" fmla="*/ 199501991 w 33"/>
              <a:gd name="T3" fmla="*/ 418909285 h 59"/>
              <a:gd name="T4" fmla="*/ 235122027 w 33"/>
              <a:gd name="T5" fmla="*/ 498696927 h 59"/>
              <a:gd name="T6" fmla="*/ 199501991 w 33"/>
              <a:gd name="T7" fmla="*/ 548552822 h 59"/>
              <a:gd name="T8" fmla="*/ 156735703 w 33"/>
              <a:gd name="T9" fmla="*/ 548552822 h 59"/>
              <a:gd name="T10" fmla="*/ 78386324 w 33"/>
              <a:gd name="T11" fmla="*/ 588446751 h 59"/>
              <a:gd name="T12" fmla="*/ 0 w 33"/>
              <a:gd name="T13" fmla="*/ 498696927 h 59"/>
              <a:gd name="T14" fmla="*/ 42766288 w 33"/>
              <a:gd name="T15" fmla="*/ 339121427 h 59"/>
              <a:gd name="T16" fmla="*/ 42766288 w 33"/>
              <a:gd name="T17" fmla="*/ 49855895 h 59"/>
              <a:gd name="T18" fmla="*/ 121115667 w 33"/>
              <a:gd name="T19" fmla="*/ 0 h 59"/>
              <a:gd name="T20" fmla="*/ 199501991 w 33"/>
              <a:gd name="T21" fmla="*/ 4985589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59">
                <a:moveTo>
                  <a:pt x="28" y="5"/>
                </a:moveTo>
                <a:cubicBezTo>
                  <a:pt x="28" y="17"/>
                  <a:pt x="28" y="30"/>
                  <a:pt x="28" y="42"/>
                </a:cubicBezTo>
                <a:cubicBezTo>
                  <a:pt x="33" y="46"/>
                  <a:pt x="33" y="46"/>
                  <a:pt x="33" y="50"/>
                </a:cubicBezTo>
                <a:cubicBezTo>
                  <a:pt x="28" y="55"/>
                  <a:pt x="28" y="55"/>
                  <a:pt x="28" y="55"/>
                </a:cubicBezTo>
                <a:cubicBezTo>
                  <a:pt x="22" y="55"/>
                  <a:pt x="22" y="55"/>
                  <a:pt x="22" y="55"/>
                </a:cubicBezTo>
                <a:cubicBezTo>
                  <a:pt x="22" y="59"/>
                  <a:pt x="17" y="59"/>
                  <a:pt x="11" y="59"/>
                </a:cubicBezTo>
                <a:cubicBezTo>
                  <a:pt x="6" y="55"/>
                  <a:pt x="6" y="50"/>
                  <a:pt x="0" y="50"/>
                </a:cubicBezTo>
                <a:cubicBezTo>
                  <a:pt x="0" y="42"/>
                  <a:pt x="6" y="38"/>
                  <a:pt x="6" y="34"/>
                </a:cubicBezTo>
                <a:cubicBezTo>
                  <a:pt x="6" y="5"/>
                  <a:pt x="6" y="5"/>
                  <a:pt x="6" y="5"/>
                </a:cubicBezTo>
                <a:cubicBezTo>
                  <a:pt x="6" y="0"/>
                  <a:pt x="11" y="0"/>
                  <a:pt x="17" y="0"/>
                </a:cubicBezTo>
                <a:cubicBezTo>
                  <a:pt x="22" y="0"/>
                  <a:pt x="22" y="0"/>
                  <a:pt x="28"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59" name="Freeform 501">
            <a:extLst>
              <a:ext uri="{FF2B5EF4-FFF2-40B4-BE49-F238E27FC236}">
                <a16:creationId xmlns:a16="http://schemas.microsoft.com/office/drawing/2014/main" xmlns="" id="{E642F2C7-1458-49E3-8F8C-9DF2980DC523}"/>
              </a:ext>
            </a:extLst>
          </p:cNvPr>
          <p:cNvSpPr>
            <a:spLocks/>
          </p:cNvSpPr>
          <p:nvPr/>
        </p:nvSpPr>
        <p:spPr bwMode="auto">
          <a:xfrm>
            <a:off x="3659188" y="3700537"/>
            <a:ext cx="3175" cy="9525"/>
          </a:xfrm>
          <a:custGeom>
            <a:avLst/>
            <a:gdLst>
              <a:gd name="T0" fmla="*/ 84691257 w 17"/>
              <a:gd name="T1" fmla="*/ 0 h 50"/>
              <a:gd name="T2" fmla="*/ 84691257 w 17"/>
              <a:gd name="T3" fmla="*/ 255810068 h 50"/>
              <a:gd name="T4" fmla="*/ 84691257 w 17"/>
              <a:gd name="T5" fmla="*/ 318011556 h 50"/>
              <a:gd name="T6" fmla="*/ 84691257 w 17"/>
              <a:gd name="T7" fmla="*/ 283463238 h 50"/>
              <a:gd name="T8" fmla="*/ 58634966 w 17"/>
              <a:gd name="T9" fmla="*/ 283463238 h 50"/>
              <a:gd name="T10" fmla="*/ 32578862 w 17"/>
              <a:gd name="T11" fmla="*/ 255810068 h 50"/>
              <a:gd name="T12" fmla="*/ 32578862 w 17"/>
              <a:gd name="T13" fmla="*/ 283463238 h 50"/>
              <a:gd name="T14" fmla="*/ 58634966 w 17"/>
              <a:gd name="T15" fmla="*/ 318011556 h 50"/>
              <a:gd name="T16" fmla="*/ 32578862 w 17"/>
              <a:gd name="T17" fmla="*/ 345664727 h 50"/>
              <a:gd name="T18" fmla="*/ 32578862 w 17"/>
              <a:gd name="T19" fmla="*/ 283463238 h 50"/>
              <a:gd name="T20" fmla="*/ 32578862 w 17"/>
              <a:gd name="T21" fmla="*/ 228156897 h 50"/>
              <a:gd name="T22" fmla="*/ 32578862 w 17"/>
              <a:gd name="T23" fmla="*/ 0 h 50"/>
              <a:gd name="T24" fmla="*/ 58634966 w 17"/>
              <a:gd name="T25" fmla="*/ 0 h 50"/>
              <a:gd name="T26" fmla="*/ 84691257 w 17"/>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50">
                <a:moveTo>
                  <a:pt x="13" y="0"/>
                </a:moveTo>
                <a:cubicBezTo>
                  <a:pt x="13" y="12"/>
                  <a:pt x="13" y="25"/>
                  <a:pt x="13" y="37"/>
                </a:cubicBezTo>
                <a:cubicBezTo>
                  <a:pt x="13" y="41"/>
                  <a:pt x="17" y="41"/>
                  <a:pt x="13" y="46"/>
                </a:cubicBezTo>
                <a:cubicBezTo>
                  <a:pt x="13" y="46"/>
                  <a:pt x="13" y="46"/>
                  <a:pt x="13" y="41"/>
                </a:cubicBezTo>
                <a:cubicBezTo>
                  <a:pt x="13" y="41"/>
                  <a:pt x="9" y="41"/>
                  <a:pt x="9" y="41"/>
                </a:cubicBezTo>
                <a:cubicBezTo>
                  <a:pt x="5" y="37"/>
                  <a:pt x="5" y="37"/>
                  <a:pt x="5" y="37"/>
                </a:cubicBezTo>
                <a:cubicBezTo>
                  <a:pt x="5" y="41"/>
                  <a:pt x="5" y="41"/>
                  <a:pt x="5" y="41"/>
                </a:cubicBezTo>
                <a:cubicBezTo>
                  <a:pt x="9" y="41"/>
                  <a:pt x="9" y="46"/>
                  <a:pt x="9" y="46"/>
                </a:cubicBezTo>
                <a:cubicBezTo>
                  <a:pt x="5" y="50"/>
                  <a:pt x="5" y="50"/>
                  <a:pt x="5" y="50"/>
                </a:cubicBezTo>
                <a:cubicBezTo>
                  <a:pt x="5" y="46"/>
                  <a:pt x="0" y="46"/>
                  <a:pt x="5" y="41"/>
                </a:cubicBezTo>
                <a:cubicBezTo>
                  <a:pt x="5" y="41"/>
                  <a:pt x="5" y="37"/>
                  <a:pt x="5" y="33"/>
                </a:cubicBezTo>
                <a:cubicBezTo>
                  <a:pt x="5" y="21"/>
                  <a:pt x="5" y="12"/>
                  <a:pt x="5" y="0"/>
                </a:cubicBezTo>
                <a:cubicBezTo>
                  <a:pt x="5" y="0"/>
                  <a:pt x="9" y="0"/>
                  <a:pt x="9" y="0"/>
                </a:cubicBezTo>
                <a:lnTo>
                  <a:pt x="13"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3660" name="Freeform 502">
            <a:extLst>
              <a:ext uri="{FF2B5EF4-FFF2-40B4-BE49-F238E27FC236}">
                <a16:creationId xmlns:a16="http://schemas.microsoft.com/office/drawing/2014/main" xmlns="" id="{7002E6CF-9A72-42A9-9E6B-3C5D50D79DB8}"/>
              </a:ext>
            </a:extLst>
          </p:cNvPr>
          <p:cNvSpPr>
            <a:spLocks/>
          </p:cNvSpPr>
          <p:nvPr/>
        </p:nvSpPr>
        <p:spPr bwMode="auto">
          <a:xfrm>
            <a:off x="3643313" y="3678312"/>
            <a:ext cx="26987" cy="26987"/>
          </a:xfrm>
          <a:custGeom>
            <a:avLst/>
            <a:gdLst>
              <a:gd name="T0" fmla="*/ 775686011 w 142"/>
              <a:gd name="T1" fmla="*/ 106186393 h 134"/>
              <a:gd name="T2" fmla="*/ 892349481 w 142"/>
              <a:gd name="T3" fmla="*/ 245064516 h 134"/>
              <a:gd name="T4" fmla="*/ 933560911 w 142"/>
              <a:gd name="T5" fmla="*/ 375749265 h 134"/>
              <a:gd name="T6" fmla="*/ 892349481 w 142"/>
              <a:gd name="T7" fmla="*/ 449284812 h 134"/>
              <a:gd name="T8" fmla="*/ 816861331 w 142"/>
              <a:gd name="T9" fmla="*/ 481935860 h 134"/>
              <a:gd name="T10" fmla="*/ 775686011 w 142"/>
              <a:gd name="T11" fmla="*/ 612661089 h 134"/>
              <a:gd name="T12" fmla="*/ 658986241 w 142"/>
              <a:gd name="T13" fmla="*/ 653505310 h 134"/>
              <a:gd name="T14" fmla="*/ 658986241 w 142"/>
              <a:gd name="T15" fmla="*/ 686156156 h 134"/>
              <a:gd name="T16" fmla="*/ 700161751 w 142"/>
              <a:gd name="T17" fmla="*/ 857725606 h 134"/>
              <a:gd name="T18" fmla="*/ 658986241 w 142"/>
              <a:gd name="T19" fmla="*/ 923067980 h 134"/>
              <a:gd name="T20" fmla="*/ 624637491 w 142"/>
              <a:gd name="T21" fmla="*/ 923067980 h 134"/>
              <a:gd name="T22" fmla="*/ 583461981 w 142"/>
              <a:gd name="T23" fmla="*/ 1094596949 h 134"/>
              <a:gd name="T24" fmla="*/ 507973830 w 142"/>
              <a:gd name="T25" fmla="*/ 1094596949 h 134"/>
              <a:gd name="T26" fmla="*/ 157874900 w 142"/>
              <a:gd name="T27" fmla="*/ 1061905421 h 134"/>
              <a:gd name="T28" fmla="*/ 116699580 w 142"/>
              <a:gd name="T29" fmla="*/ 955719028 h 134"/>
              <a:gd name="T30" fmla="*/ 157874900 w 142"/>
              <a:gd name="T31" fmla="*/ 751498530 h 134"/>
              <a:gd name="T32" fmla="*/ 75524260 w 142"/>
              <a:gd name="T33" fmla="*/ 751498530 h 134"/>
              <a:gd name="T34" fmla="*/ 116699580 w 142"/>
              <a:gd name="T35" fmla="*/ 653505310 h 134"/>
              <a:gd name="T36" fmla="*/ 75524260 w 142"/>
              <a:gd name="T37" fmla="*/ 653505310 h 134"/>
              <a:gd name="T38" fmla="*/ 0 w 142"/>
              <a:gd name="T39" fmla="*/ 612661089 h 134"/>
              <a:gd name="T40" fmla="*/ 0 w 142"/>
              <a:gd name="T41" fmla="*/ 612661089 h 134"/>
              <a:gd name="T42" fmla="*/ 157874900 w 142"/>
              <a:gd name="T43" fmla="*/ 204220296 h 134"/>
              <a:gd name="T44" fmla="*/ 274574670 w 142"/>
              <a:gd name="T45" fmla="*/ 106186393 h 134"/>
              <a:gd name="T46" fmla="*/ 308887501 w 142"/>
              <a:gd name="T47" fmla="*/ 73535547 h 134"/>
              <a:gd name="T48" fmla="*/ 775686011 w 142"/>
              <a:gd name="T49" fmla="*/ 106186393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134">
                <a:moveTo>
                  <a:pt x="113" y="13"/>
                </a:moveTo>
                <a:cubicBezTo>
                  <a:pt x="119" y="17"/>
                  <a:pt x="130" y="25"/>
                  <a:pt x="130" y="30"/>
                </a:cubicBezTo>
                <a:cubicBezTo>
                  <a:pt x="136" y="34"/>
                  <a:pt x="142" y="38"/>
                  <a:pt x="136" y="46"/>
                </a:cubicBezTo>
                <a:cubicBezTo>
                  <a:pt x="136" y="50"/>
                  <a:pt x="136" y="50"/>
                  <a:pt x="130" y="55"/>
                </a:cubicBezTo>
                <a:cubicBezTo>
                  <a:pt x="119" y="59"/>
                  <a:pt x="119" y="59"/>
                  <a:pt x="119" y="59"/>
                </a:cubicBezTo>
                <a:cubicBezTo>
                  <a:pt x="119" y="67"/>
                  <a:pt x="119" y="71"/>
                  <a:pt x="113" y="75"/>
                </a:cubicBezTo>
                <a:cubicBezTo>
                  <a:pt x="108" y="80"/>
                  <a:pt x="102" y="80"/>
                  <a:pt x="96" y="80"/>
                </a:cubicBezTo>
                <a:cubicBezTo>
                  <a:pt x="96" y="84"/>
                  <a:pt x="96" y="84"/>
                  <a:pt x="96" y="84"/>
                </a:cubicBezTo>
                <a:cubicBezTo>
                  <a:pt x="96" y="88"/>
                  <a:pt x="102" y="96"/>
                  <a:pt x="102" y="105"/>
                </a:cubicBezTo>
                <a:cubicBezTo>
                  <a:pt x="102" y="109"/>
                  <a:pt x="102" y="113"/>
                  <a:pt x="96" y="113"/>
                </a:cubicBezTo>
                <a:cubicBezTo>
                  <a:pt x="96" y="113"/>
                  <a:pt x="91" y="113"/>
                  <a:pt x="91" y="113"/>
                </a:cubicBezTo>
                <a:cubicBezTo>
                  <a:pt x="91" y="121"/>
                  <a:pt x="91" y="125"/>
                  <a:pt x="85" y="134"/>
                </a:cubicBezTo>
                <a:cubicBezTo>
                  <a:pt x="85" y="134"/>
                  <a:pt x="79" y="134"/>
                  <a:pt x="74" y="134"/>
                </a:cubicBezTo>
                <a:cubicBezTo>
                  <a:pt x="57" y="134"/>
                  <a:pt x="40" y="134"/>
                  <a:pt x="23" y="130"/>
                </a:cubicBezTo>
                <a:cubicBezTo>
                  <a:pt x="17" y="125"/>
                  <a:pt x="17" y="121"/>
                  <a:pt x="17" y="117"/>
                </a:cubicBezTo>
                <a:cubicBezTo>
                  <a:pt x="23" y="92"/>
                  <a:pt x="23" y="92"/>
                  <a:pt x="23" y="92"/>
                </a:cubicBezTo>
                <a:cubicBezTo>
                  <a:pt x="17" y="92"/>
                  <a:pt x="11" y="92"/>
                  <a:pt x="11" y="92"/>
                </a:cubicBezTo>
                <a:cubicBezTo>
                  <a:pt x="11" y="88"/>
                  <a:pt x="11" y="84"/>
                  <a:pt x="17" y="80"/>
                </a:cubicBezTo>
                <a:cubicBezTo>
                  <a:pt x="11" y="80"/>
                  <a:pt x="11" y="80"/>
                  <a:pt x="11" y="80"/>
                </a:cubicBezTo>
                <a:cubicBezTo>
                  <a:pt x="6" y="80"/>
                  <a:pt x="0" y="80"/>
                  <a:pt x="0" y="75"/>
                </a:cubicBezTo>
                <a:cubicBezTo>
                  <a:pt x="0" y="75"/>
                  <a:pt x="0" y="75"/>
                  <a:pt x="0" y="75"/>
                </a:cubicBezTo>
                <a:cubicBezTo>
                  <a:pt x="23" y="63"/>
                  <a:pt x="23" y="46"/>
                  <a:pt x="23" y="25"/>
                </a:cubicBezTo>
                <a:cubicBezTo>
                  <a:pt x="28" y="21"/>
                  <a:pt x="28" y="13"/>
                  <a:pt x="40" y="13"/>
                </a:cubicBezTo>
                <a:cubicBezTo>
                  <a:pt x="40" y="13"/>
                  <a:pt x="45" y="13"/>
                  <a:pt x="45" y="9"/>
                </a:cubicBezTo>
                <a:cubicBezTo>
                  <a:pt x="68" y="0"/>
                  <a:pt x="96" y="5"/>
                  <a:pt x="113" y="1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61" name="Freeform 503">
            <a:extLst>
              <a:ext uri="{FF2B5EF4-FFF2-40B4-BE49-F238E27FC236}">
                <a16:creationId xmlns:a16="http://schemas.microsoft.com/office/drawing/2014/main" xmlns="" id="{02D288F9-F23D-4E43-8885-90C2E6895DD6}"/>
              </a:ext>
            </a:extLst>
          </p:cNvPr>
          <p:cNvSpPr>
            <a:spLocks/>
          </p:cNvSpPr>
          <p:nvPr/>
        </p:nvSpPr>
        <p:spPr bwMode="auto">
          <a:xfrm>
            <a:off x="3649663" y="3683074"/>
            <a:ext cx="15875" cy="12700"/>
          </a:xfrm>
          <a:custGeom>
            <a:avLst/>
            <a:gdLst>
              <a:gd name="T0" fmla="*/ 458992741 w 84"/>
              <a:gd name="T1" fmla="*/ 89749608 h 59"/>
              <a:gd name="T2" fmla="*/ 425240601 w 84"/>
              <a:gd name="T3" fmla="*/ 179545712 h 59"/>
              <a:gd name="T4" fmla="*/ 425240601 w 84"/>
              <a:gd name="T5" fmla="*/ 179545712 h 59"/>
              <a:gd name="T6" fmla="*/ 492744881 w 84"/>
              <a:gd name="T7" fmla="*/ 179545712 h 59"/>
              <a:gd name="T8" fmla="*/ 533247298 w 84"/>
              <a:gd name="T9" fmla="*/ 229401607 h 59"/>
              <a:gd name="T10" fmla="*/ 533247298 w 84"/>
              <a:gd name="T11" fmla="*/ 229401607 h 59"/>
              <a:gd name="T12" fmla="*/ 492744881 w 84"/>
              <a:gd name="T13" fmla="*/ 139651783 h 59"/>
              <a:gd name="T14" fmla="*/ 533247298 w 84"/>
              <a:gd name="T15" fmla="*/ 89749608 h 59"/>
              <a:gd name="T16" fmla="*/ 533247298 w 84"/>
              <a:gd name="T17" fmla="*/ 229401607 h 59"/>
              <a:gd name="T18" fmla="*/ 533247298 w 84"/>
              <a:gd name="T19" fmla="*/ 359045144 h 59"/>
              <a:gd name="T20" fmla="*/ 458992741 w 84"/>
              <a:gd name="T21" fmla="*/ 498696927 h 59"/>
              <a:gd name="T22" fmla="*/ 182261253 w 84"/>
              <a:gd name="T23" fmla="*/ 498696927 h 59"/>
              <a:gd name="T24" fmla="*/ 108006696 w 84"/>
              <a:gd name="T25" fmla="*/ 319151215 h 59"/>
              <a:gd name="T26" fmla="*/ 40502606 w 84"/>
              <a:gd name="T27" fmla="*/ 269295536 h 59"/>
              <a:gd name="T28" fmla="*/ 40502606 w 84"/>
              <a:gd name="T29" fmla="*/ 179545712 h 59"/>
              <a:gd name="T30" fmla="*/ 74254557 w 84"/>
              <a:gd name="T31" fmla="*/ 179545712 h 59"/>
              <a:gd name="T32" fmla="*/ 108006696 w 84"/>
              <a:gd name="T33" fmla="*/ 229401607 h 59"/>
              <a:gd name="T34" fmla="*/ 108006696 w 84"/>
              <a:gd name="T35" fmla="*/ 269295536 h 59"/>
              <a:gd name="T36" fmla="*/ 141758836 w 84"/>
              <a:gd name="T37" fmla="*/ 269295536 h 59"/>
              <a:gd name="T38" fmla="*/ 182261253 w 84"/>
              <a:gd name="T39" fmla="*/ 139651783 h 59"/>
              <a:gd name="T40" fmla="*/ 283517673 w 84"/>
              <a:gd name="T41" fmla="*/ 139651783 h 59"/>
              <a:gd name="T42" fmla="*/ 357736510 w 84"/>
              <a:gd name="T43" fmla="*/ 139651783 h 59"/>
              <a:gd name="T44" fmla="*/ 391488650 w 84"/>
              <a:gd name="T45" fmla="*/ 179545712 h 59"/>
              <a:gd name="T46" fmla="*/ 391488650 w 84"/>
              <a:gd name="T47" fmla="*/ 139651783 h 59"/>
              <a:gd name="T48" fmla="*/ 357736510 w 84"/>
              <a:gd name="T49" fmla="*/ 89749608 h 59"/>
              <a:gd name="T50" fmla="*/ 391488650 w 84"/>
              <a:gd name="T51" fmla="*/ 0 h 59"/>
              <a:gd name="T52" fmla="*/ 425240601 w 84"/>
              <a:gd name="T53" fmla="*/ 0 h 59"/>
              <a:gd name="T54" fmla="*/ 458992741 w 84"/>
              <a:gd name="T55" fmla="*/ 89749608 h 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59">
                <a:moveTo>
                  <a:pt x="68" y="9"/>
                </a:moveTo>
                <a:cubicBezTo>
                  <a:pt x="68" y="14"/>
                  <a:pt x="68" y="14"/>
                  <a:pt x="63" y="18"/>
                </a:cubicBezTo>
                <a:cubicBezTo>
                  <a:pt x="63" y="18"/>
                  <a:pt x="63" y="18"/>
                  <a:pt x="63" y="18"/>
                </a:cubicBezTo>
                <a:cubicBezTo>
                  <a:pt x="68" y="18"/>
                  <a:pt x="68" y="18"/>
                  <a:pt x="73" y="18"/>
                </a:cubicBezTo>
                <a:cubicBezTo>
                  <a:pt x="73" y="18"/>
                  <a:pt x="73" y="23"/>
                  <a:pt x="79" y="23"/>
                </a:cubicBezTo>
                <a:cubicBezTo>
                  <a:pt x="79" y="23"/>
                  <a:pt x="79" y="23"/>
                  <a:pt x="79" y="23"/>
                </a:cubicBezTo>
                <a:cubicBezTo>
                  <a:pt x="79" y="18"/>
                  <a:pt x="79" y="14"/>
                  <a:pt x="73" y="14"/>
                </a:cubicBezTo>
                <a:cubicBezTo>
                  <a:pt x="79" y="9"/>
                  <a:pt x="79" y="9"/>
                  <a:pt x="79" y="9"/>
                </a:cubicBezTo>
                <a:cubicBezTo>
                  <a:pt x="79" y="14"/>
                  <a:pt x="84" y="18"/>
                  <a:pt x="79" y="23"/>
                </a:cubicBezTo>
                <a:cubicBezTo>
                  <a:pt x="79" y="27"/>
                  <a:pt x="73" y="32"/>
                  <a:pt x="79" y="36"/>
                </a:cubicBezTo>
                <a:cubicBezTo>
                  <a:pt x="79" y="45"/>
                  <a:pt x="73" y="50"/>
                  <a:pt x="68" y="50"/>
                </a:cubicBezTo>
                <a:cubicBezTo>
                  <a:pt x="53" y="59"/>
                  <a:pt x="37" y="59"/>
                  <a:pt x="27" y="50"/>
                </a:cubicBezTo>
                <a:cubicBezTo>
                  <a:pt x="21" y="45"/>
                  <a:pt x="21" y="41"/>
                  <a:pt x="16" y="32"/>
                </a:cubicBezTo>
                <a:cubicBezTo>
                  <a:pt x="11" y="32"/>
                  <a:pt x="6" y="32"/>
                  <a:pt x="6" y="27"/>
                </a:cubicBezTo>
                <a:cubicBezTo>
                  <a:pt x="0" y="27"/>
                  <a:pt x="0" y="23"/>
                  <a:pt x="6" y="18"/>
                </a:cubicBezTo>
                <a:cubicBezTo>
                  <a:pt x="11" y="18"/>
                  <a:pt x="11" y="18"/>
                  <a:pt x="11" y="18"/>
                </a:cubicBezTo>
                <a:cubicBezTo>
                  <a:pt x="11" y="18"/>
                  <a:pt x="16" y="18"/>
                  <a:pt x="16" y="23"/>
                </a:cubicBezTo>
                <a:cubicBezTo>
                  <a:pt x="16" y="23"/>
                  <a:pt x="16" y="27"/>
                  <a:pt x="16" y="27"/>
                </a:cubicBezTo>
                <a:cubicBezTo>
                  <a:pt x="21" y="27"/>
                  <a:pt x="21" y="27"/>
                  <a:pt x="21" y="27"/>
                </a:cubicBezTo>
                <a:cubicBezTo>
                  <a:pt x="21" y="23"/>
                  <a:pt x="21" y="18"/>
                  <a:pt x="27" y="14"/>
                </a:cubicBezTo>
                <a:cubicBezTo>
                  <a:pt x="32" y="18"/>
                  <a:pt x="37" y="18"/>
                  <a:pt x="42" y="14"/>
                </a:cubicBezTo>
                <a:cubicBezTo>
                  <a:pt x="47" y="14"/>
                  <a:pt x="47" y="14"/>
                  <a:pt x="53" y="14"/>
                </a:cubicBezTo>
                <a:cubicBezTo>
                  <a:pt x="53" y="14"/>
                  <a:pt x="53" y="18"/>
                  <a:pt x="58" y="18"/>
                </a:cubicBezTo>
                <a:cubicBezTo>
                  <a:pt x="58" y="14"/>
                  <a:pt x="58" y="14"/>
                  <a:pt x="58" y="14"/>
                </a:cubicBezTo>
                <a:cubicBezTo>
                  <a:pt x="58" y="14"/>
                  <a:pt x="58" y="9"/>
                  <a:pt x="53" y="9"/>
                </a:cubicBezTo>
                <a:cubicBezTo>
                  <a:pt x="58" y="5"/>
                  <a:pt x="58" y="5"/>
                  <a:pt x="58" y="0"/>
                </a:cubicBezTo>
                <a:cubicBezTo>
                  <a:pt x="63" y="0"/>
                  <a:pt x="63" y="0"/>
                  <a:pt x="63" y="0"/>
                </a:cubicBezTo>
                <a:cubicBezTo>
                  <a:pt x="63" y="5"/>
                  <a:pt x="63" y="5"/>
                  <a:pt x="68"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3662" name="Freeform 504">
            <a:extLst>
              <a:ext uri="{FF2B5EF4-FFF2-40B4-BE49-F238E27FC236}">
                <a16:creationId xmlns:a16="http://schemas.microsoft.com/office/drawing/2014/main" xmlns="" id="{F5663F2D-C1BC-4370-BA9E-73DE9470AF3E}"/>
              </a:ext>
            </a:extLst>
          </p:cNvPr>
          <p:cNvSpPr>
            <a:spLocks/>
          </p:cNvSpPr>
          <p:nvPr/>
        </p:nvSpPr>
        <p:spPr bwMode="auto">
          <a:xfrm>
            <a:off x="3657600" y="3686249"/>
            <a:ext cx="1588" cy="4763"/>
          </a:xfrm>
          <a:custGeom>
            <a:avLst/>
            <a:gdLst>
              <a:gd name="T0" fmla="*/ 62570773 w 8"/>
              <a:gd name="T1" fmla="*/ 131956674 h 17"/>
              <a:gd name="T2" fmla="*/ 31285387 w 8"/>
              <a:gd name="T3" fmla="*/ 241933503 h 17"/>
              <a:gd name="T4" fmla="*/ 0 w 8"/>
              <a:gd name="T5" fmla="*/ 241933503 h 17"/>
              <a:gd name="T6" fmla="*/ 0 w 8"/>
              <a:gd name="T7" fmla="*/ 0 h 17"/>
              <a:gd name="T8" fmla="*/ 62570773 w 8"/>
              <a:gd name="T9" fmla="*/ 13195667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6"/>
                </a:moveTo>
                <a:cubicBezTo>
                  <a:pt x="8" y="6"/>
                  <a:pt x="8" y="11"/>
                  <a:pt x="4" y="11"/>
                </a:cubicBezTo>
                <a:cubicBezTo>
                  <a:pt x="4" y="17"/>
                  <a:pt x="0" y="11"/>
                  <a:pt x="0" y="11"/>
                </a:cubicBezTo>
                <a:cubicBezTo>
                  <a:pt x="0" y="6"/>
                  <a:pt x="0" y="6"/>
                  <a:pt x="0" y="0"/>
                </a:cubicBezTo>
                <a:cubicBezTo>
                  <a:pt x="4" y="0"/>
                  <a:pt x="8" y="0"/>
                  <a:pt x="8" y="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63" name="Freeform 505">
            <a:extLst>
              <a:ext uri="{FF2B5EF4-FFF2-40B4-BE49-F238E27FC236}">
                <a16:creationId xmlns:a16="http://schemas.microsoft.com/office/drawing/2014/main" xmlns="" id="{4B7E1134-629C-4764-B2D3-887A8ACAA3F0}"/>
              </a:ext>
            </a:extLst>
          </p:cNvPr>
          <p:cNvSpPr>
            <a:spLocks/>
          </p:cNvSpPr>
          <p:nvPr/>
        </p:nvSpPr>
        <p:spPr bwMode="auto">
          <a:xfrm>
            <a:off x="3662363" y="3687837"/>
            <a:ext cx="1587" cy="3175"/>
          </a:xfrm>
          <a:custGeom>
            <a:avLst/>
            <a:gdLst>
              <a:gd name="T0" fmla="*/ 62452616 w 8"/>
              <a:gd name="T1" fmla="*/ 219533611 h 9"/>
              <a:gd name="T2" fmla="*/ 31246046 w 8"/>
              <a:gd name="T3" fmla="*/ 395135453 h 9"/>
              <a:gd name="T4" fmla="*/ 0 w 8"/>
              <a:gd name="T5" fmla="*/ 395135453 h 9"/>
              <a:gd name="T6" fmla="*/ 31246046 w 8"/>
              <a:gd name="T7" fmla="*/ 0 h 9"/>
              <a:gd name="T8" fmla="*/ 62452616 w 8"/>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5"/>
                </a:moveTo>
                <a:cubicBezTo>
                  <a:pt x="8" y="5"/>
                  <a:pt x="8" y="9"/>
                  <a:pt x="4" y="9"/>
                </a:cubicBezTo>
                <a:cubicBezTo>
                  <a:pt x="4" y="9"/>
                  <a:pt x="0" y="9"/>
                  <a:pt x="0" y="9"/>
                </a:cubicBezTo>
                <a:cubicBezTo>
                  <a:pt x="0" y="5"/>
                  <a:pt x="0" y="0"/>
                  <a:pt x="4" y="0"/>
                </a:cubicBezTo>
                <a:cubicBezTo>
                  <a:pt x="4" y="0"/>
                  <a:pt x="8" y="0"/>
                  <a:pt x="8"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64" name="Freeform 506">
            <a:extLst>
              <a:ext uri="{FF2B5EF4-FFF2-40B4-BE49-F238E27FC236}">
                <a16:creationId xmlns:a16="http://schemas.microsoft.com/office/drawing/2014/main" xmlns="" id="{1D933846-4A3C-4B63-A57D-23A26A650230}"/>
              </a:ext>
            </a:extLst>
          </p:cNvPr>
          <p:cNvSpPr>
            <a:spLocks/>
          </p:cNvSpPr>
          <p:nvPr/>
        </p:nvSpPr>
        <p:spPr bwMode="auto">
          <a:xfrm>
            <a:off x="3654425" y="3687837"/>
            <a:ext cx="1588" cy="3175"/>
          </a:xfrm>
          <a:custGeom>
            <a:avLst/>
            <a:gdLst>
              <a:gd name="T0" fmla="*/ 49438675 w 9"/>
              <a:gd name="T1" fmla="*/ 0 h 9"/>
              <a:gd name="T2" fmla="*/ 0 w 9"/>
              <a:gd name="T3" fmla="*/ 219533611 h 9"/>
              <a:gd name="T4" fmla="*/ 0 w 9"/>
              <a:gd name="T5" fmla="*/ 219533611 h 9"/>
              <a:gd name="T6" fmla="*/ 27458990 w 9"/>
              <a:gd name="T7" fmla="*/ 0 h 9"/>
              <a:gd name="T8" fmla="*/ 49438675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0"/>
                </a:moveTo>
                <a:cubicBezTo>
                  <a:pt x="5" y="5"/>
                  <a:pt x="5" y="9"/>
                  <a:pt x="0" y="5"/>
                </a:cubicBezTo>
                <a:cubicBezTo>
                  <a:pt x="0" y="5"/>
                  <a:pt x="0" y="5"/>
                  <a:pt x="0" y="5"/>
                </a:cubicBezTo>
                <a:cubicBezTo>
                  <a:pt x="5" y="0"/>
                  <a:pt x="5" y="0"/>
                  <a:pt x="5" y="0"/>
                </a:cubicBezTo>
                <a:lnTo>
                  <a:pt x="9"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3665" name="Freeform 507">
            <a:extLst>
              <a:ext uri="{FF2B5EF4-FFF2-40B4-BE49-F238E27FC236}">
                <a16:creationId xmlns:a16="http://schemas.microsoft.com/office/drawing/2014/main" xmlns="" id="{C6B2B6F6-825B-4EDB-BE4F-F24B2A25CB8F}"/>
              </a:ext>
            </a:extLst>
          </p:cNvPr>
          <p:cNvSpPr>
            <a:spLocks/>
          </p:cNvSpPr>
          <p:nvPr/>
        </p:nvSpPr>
        <p:spPr bwMode="auto">
          <a:xfrm>
            <a:off x="3657600" y="3691012"/>
            <a:ext cx="6350" cy="1587"/>
          </a:xfrm>
          <a:custGeom>
            <a:avLst/>
            <a:gdLst>
              <a:gd name="T0" fmla="*/ 199501991 w 33"/>
              <a:gd name="T1" fmla="*/ 7811512 h 16"/>
              <a:gd name="T2" fmla="*/ 156735703 w 33"/>
              <a:gd name="T3" fmla="*/ 11707398 h 16"/>
              <a:gd name="T4" fmla="*/ 78386324 w 33"/>
              <a:gd name="T5" fmla="*/ 15613204 h 16"/>
              <a:gd name="T6" fmla="*/ 0 w 33"/>
              <a:gd name="T7" fmla="*/ 3905706 h 16"/>
              <a:gd name="T8" fmla="*/ 42766288 w 33"/>
              <a:gd name="T9" fmla="*/ 0 h 16"/>
              <a:gd name="T10" fmla="*/ 199501991 w 33"/>
              <a:gd name="T11" fmla="*/ 78115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6">
                <a:moveTo>
                  <a:pt x="28" y="8"/>
                </a:moveTo>
                <a:cubicBezTo>
                  <a:pt x="33" y="8"/>
                  <a:pt x="22" y="12"/>
                  <a:pt x="22" y="12"/>
                </a:cubicBezTo>
                <a:cubicBezTo>
                  <a:pt x="22" y="16"/>
                  <a:pt x="17" y="16"/>
                  <a:pt x="11" y="16"/>
                </a:cubicBezTo>
                <a:cubicBezTo>
                  <a:pt x="6" y="16"/>
                  <a:pt x="6" y="8"/>
                  <a:pt x="0" y="4"/>
                </a:cubicBezTo>
                <a:cubicBezTo>
                  <a:pt x="6" y="0"/>
                  <a:pt x="6" y="0"/>
                  <a:pt x="6" y="0"/>
                </a:cubicBezTo>
                <a:cubicBezTo>
                  <a:pt x="11" y="4"/>
                  <a:pt x="22" y="4"/>
                  <a:pt x="28" y="8"/>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66" name="Freeform 508">
            <a:extLst>
              <a:ext uri="{FF2B5EF4-FFF2-40B4-BE49-F238E27FC236}">
                <a16:creationId xmlns:a16="http://schemas.microsoft.com/office/drawing/2014/main" xmlns="" id="{70047106-377A-42D3-BFEF-9323BFF4DAFF}"/>
              </a:ext>
            </a:extLst>
          </p:cNvPr>
          <p:cNvSpPr>
            <a:spLocks/>
          </p:cNvSpPr>
          <p:nvPr/>
        </p:nvSpPr>
        <p:spPr bwMode="auto">
          <a:xfrm>
            <a:off x="3659188" y="3691012"/>
            <a:ext cx="3175" cy="1587"/>
          </a:xfrm>
          <a:custGeom>
            <a:avLst/>
            <a:gdLst>
              <a:gd name="T0" fmla="*/ 110747362 w 17"/>
              <a:gd name="T1" fmla="*/ 4879727 h 16"/>
              <a:gd name="T2" fmla="*/ 110747362 w 17"/>
              <a:gd name="T3" fmla="*/ 4879727 h 16"/>
              <a:gd name="T4" fmla="*/ 39101619 w 17"/>
              <a:gd name="T5" fmla="*/ 10733476 h 16"/>
              <a:gd name="T6" fmla="*/ 0 w 17"/>
              <a:gd name="T7" fmla="*/ 0 h 16"/>
              <a:gd name="T8" fmla="*/ 110747362 w 17"/>
              <a:gd name="T9" fmla="*/ 487972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7" y="5"/>
                </a:moveTo>
                <a:cubicBezTo>
                  <a:pt x="17" y="5"/>
                  <a:pt x="17" y="5"/>
                  <a:pt x="17" y="5"/>
                </a:cubicBezTo>
                <a:cubicBezTo>
                  <a:pt x="12" y="11"/>
                  <a:pt x="12" y="16"/>
                  <a:pt x="6" y="11"/>
                </a:cubicBezTo>
                <a:cubicBezTo>
                  <a:pt x="6" y="11"/>
                  <a:pt x="0" y="5"/>
                  <a:pt x="0" y="0"/>
                </a:cubicBezTo>
                <a:cubicBezTo>
                  <a:pt x="6" y="5"/>
                  <a:pt x="12" y="5"/>
                  <a:pt x="17" y="5"/>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3667" name="Freeform 509">
            <a:extLst>
              <a:ext uri="{FF2B5EF4-FFF2-40B4-BE49-F238E27FC236}">
                <a16:creationId xmlns:a16="http://schemas.microsoft.com/office/drawing/2014/main" xmlns="" id="{E4ADE1A6-3664-4273-837B-E0872B0E2CC2}"/>
              </a:ext>
            </a:extLst>
          </p:cNvPr>
          <p:cNvSpPr>
            <a:spLocks/>
          </p:cNvSpPr>
          <p:nvPr/>
        </p:nvSpPr>
        <p:spPr bwMode="auto">
          <a:xfrm>
            <a:off x="3649663" y="3679899"/>
            <a:ext cx="19050" cy="11113"/>
          </a:xfrm>
          <a:custGeom>
            <a:avLst/>
            <a:gdLst>
              <a:gd name="T0" fmla="*/ 449382261 w 100"/>
              <a:gd name="T1" fmla="*/ 43916131 h 50"/>
              <a:gd name="T2" fmla="*/ 691329263 w 100"/>
              <a:gd name="T3" fmla="*/ 351329271 h 50"/>
              <a:gd name="T4" fmla="*/ 656780945 w 100"/>
              <a:gd name="T5" fmla="*/ 494093982 h 50"/>
              <a:gd name="T6" fmla="*/ 615301284 w 100"/>
              <a:gd name="T7" fmla="*/ 548976644 h 50"/>
              <a:gd name="T8" fmla="*/ 656780945 w 100"/>
              <a:gd name="T9" fmla="*/ 395245403 h 50"/>
              <a:gd name="T10" fmla="*/ 573821433 w 100"/>
              <a:gd name="T11" fmla="*/ 252530256 h 50"/>
              <a:gd name="T12" fmla="*/ 532341773 w 100"/>
              <a:gd name="T13" fmla="*/ 252530256 h 50"/>
              <a:gd name="T14" fmla="*/ 490861922 w 100"/>
              <a:gd name="T15" fmla="*/ 252530256 h 50"/>
              <a:gd name="T16" fmla="*/ 407902410 w 100"/>
              <a:gd name="T17" fmla="*/ 98799015 h 50"/>
              <a:gd name="T18" fmla="*/ 366422750 w 100"/>
              <a:gd name="T19" fmla="*/ 142715146 h 50"/>
              <a:gd name="T20" fmla="*/ 331838046 w 100"/>
              <a:gd name="T21" fmla="*/ 296446387 h 50"/>
              <a:gd name="T22" fmla="*/ 248878535 w 100"/>
              <a:gd name="T23" fmla="*/ 351329271 h 50"/>
              <a:gd name="T24" fmla="*/ 248878535 w 100"/>
              <a:gd name="T25" fmla="*/ 296446387 h 50"/>
              <a:gd name="T26" fmla="*/ 290358386 w 100"/>
              <a:gd name="T27" fmla="*/ 197647372 h 50"/>
              <a:gd name="T28" fmla="*/ 248878535 w 100"/>
              <a:gd name="T29" fmla="*/ 197647372 h 50"/>
              <a:gd name="T30" fmla="*/ 82959512 w 100"/>
              <a:gd name="T31" fmla="*/ 351329271 h 50"/>
              <a:gd name="T32" fmla="*/ 0 w 100"/>
              <a:gd name="T33" fmla="*/ 351329271 h 50"/>
              <a:gd name="T34" fmla="*/ 124439363 w 100"/>
              <a:gd name="T35" fmla="*/ 98799015 h 50"/>
              <a:gd name="T36" fmla="*/ 207398874 w 100"/>
              <a:gd name="T37" fmla="*/ 43916131 h 50"/>
              <a:gd name="T38" fmla="*/ 449382261 w 100"/>
              <a:gd name="T39" fmla="*/ 43916131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 h="50">
                <a:moveTo>
                  <a:pt x="65" y="4"/>
                </a:moveTo>
                <a:cubicBezTo>
                  <a:pt x="77" y="9"/>
                  <a:pt x="95" y="23"/>
                  <a:pt x="100" y="32"/>
                </a:cubicBezTo>
                <a:cubicBezTo>
                  <a:pt x="100" y="36"/>
                  <a:pt x="100" y="41"/>
                  <a:pt x="95" y="45"/>
                </a:cubicBezTo>
                <a:cubicBezTo>
                  <a:pt x="95" y="45"/>
                  <a:pt x="89" y="50"/>
                  <a:pt x="89" y="50"/>
                </a:cubicBezTo>
                <a:cubicBezTo>
                  <a:pt x="89" y="45"/>
                  <a:pt x="95" y="41"/>
                  <a:pt x="95" y="36"/>
                </a:cubicBezTo>
                <a:cubicBezTo>
                  <a:pt x="89" y="32"/>
                  <a:pt x="89" y="27"/>
                  <a:pt x="83" y="23"/>
                </a:cubicBezTo>
                <a:cubicBezTo>
                  <a:pt x="77" y="23"/>
                  <a:pt x="77" y="23"/>
                  <a:pt x="77" y="23"/>
                </a:cubicBezTo>
                <a:cubicBezTo>
                  <a:pt x="77" y="23"/>
                  <a:pt x="77" y="23"/>
                  <a:pt x="71" y="23"/>
                </a:cubicBezTo>
                <a:cubicBezTo>
                  <a:pt x="71" y="18"/>
                  <a:pt x="65" y="13"/>
                  <a:pt x="59" y="9"/>
                </a:cubicBezTo>
                <a:cubicBezTo>
                  <a:pt x="53" y="13"/>
                  <a:pt x="53" y="13"/>
                  <a:pt x="53" y="13"/>
                </a:cubicBezTo>
                <a:cubicBezTo>
                  <a:pt x="53" y="18"/>
                  <a:pt x="53" y="23"/>
                  <a:pt x="48" y="27"/>
                </a:cubicBezTo>
                <a:cubicBezTo>
                  <a:pt x="48" y="27"/>
                  <a:pt x="42" y="27"/>
                  <a:pt x="36" y="32"/>
                </a:cubicBezTo>
                <a:cubicBezTo>
                  <a:pt x="36" y="27"/>
                  <a:pt x="36" y="27"/>
                  <a:pt x="36" y="27"/>
                </a:cubicBezTo>
                <a:cubicBezTo>
                  <a:pt x="42" y="27"/>
                  <a:pt x="42" y="23"/>
                  <a:pt x="42" y="18"/>
                </a:cubicBezTo>
                <a:cubicBezTo>
                  <a:pt x="36" y="18"/>
                  <a:pt x="36" y="18"/>
                  <a:pt x="36" y="18"/>
                </a:cubicBezTo>
                <a:cubicBezTo>
                  <a:pt x="30" y="23"/>
                  <a:pt x="18" y="27"/>
                  <a:pt x="12" y="32"/>
                </a:cubicBezTo>
                <a:cubicBezTo>
                  <a:pt x="12" y="32"/>
                  <a:pt x="6" y="32"/>
                  <a:pt x="0" y="32"/>
                </a:cubicBezTo>
                <a:cubicBezTo>
                  <a:pt x="0" y="23"/>
                  <a:pt x="6" y="13"/>
                  <a:pt x="18" y="9"/>
                </a:cubicBezTo>
                <a:cubicBezTo>
                  <a:pt x="18" y="9"/>
                  <a:pt x="24" y="4"/>
                  <a:pt x="30" y="4"/>
                </a:cubicBezTo>
                <a:cubicBezTo>
                  <a:pt x="42" y="0"/>
                  <a:pt x="53" y="4"/>
                  <a:pt x="65" y="4"/>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3668" name="Freeform 510">
            <a:extLst>
              <a:ext uri="{FF2B5EF4-FFF2-40B4-BE49-F238E27FC236}">
                <a16:creationId xmlns:a16="http://schemas.microsoft.com/office/drawing/2014/main" xmlns="" id="{1CDDAE34-395E-4E0D-9495-7539365314A0}"/>
              </a:ext>
            </a:extLst>
          </p:cNvPr>
          <p:cNvSpPr>
            <a:spLocks/>
          </p:cNvSpPr>
          <p:nvPr/>
        </p:nvSpPr>
        <p:spPr bwMode="auto">
          <a:xfrm>
            <a:off x="3646488" y="3691012"/>
            <a:ext cx="6350" cy="1587"/>
          </a:xfrm>
          <a:custGeom>
            <a:avLst/>
            <a:gdLst>
              <a:gd name="T0" fmla="*/ 199501991 w 33"/>
              <a:gd name="T1" fmla="*/ 7811512 h 16"/>
              <a:gd name="T2" fmla="*/ 35620036 w 33"/>
              <a:gd name="T3" fmla="*/ 15613204 h 16"/>
              <a:gd name="T4" fmla="*/ 0 w 33"/>
              <a:gd name="T5" fmla="*/ 15613204 h 16"/>
              <a:gd name="T6" fmla="*/ 114006361 w 33"/>
              <a:gd name="T7" fmla="*/ 3905706 h 16"/>
              <a:gd name="T8" fmla="*/ 114006361 w 33"/>
              <a:gd name="T9" fmla="*/ 0 h 16"/>
              <a:gd name="T10" fmla="*/ 199501991 w 33"/>
              <a:gd name="T11" fmla="*/ 78115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6">
                <a:moveTo>
                  <a:pt x="28" y="8"/>
                </a:moveTo>
                <a:cubicBezTo>
                  <a:pt x="22" y="12"/>
                  <a:pt x="11" y="16"/>
                  <a:pt x="5" y="16"/>
                </a:cubicBezTo>
                <a:cubicBezTo>
                  <a:pt x="0" y="16"/>
                  <a:pt x="0" y="16"/>
                  <a:pt x="0" y="16"/>
                </a:cubicBezTo>
                <a:cubicBezTo>
                  <a:pt x="5" y="12"/>
                  <a:pt x="11" y="8"/>
                  <a:pt x="16" y="4"/>
                </a:cubicBezTo>
                <a:cubicBezTo>
                  <a:pt x="16" y="0"/>
                  <a:pt x="16" y="0"/>
                  <a:pt x="16" y="0"/>
                </a:cubicBezTo>
                <a:cubicBezTo>
                  <a:pt x="16" y="4"/>
                  <a:pt x="33" y="0"/>
                  <a:pt x="28" y="8"/>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3669" name="Freeform 511">
            <a:extLst>
              <a:ext uri="{FF2B5EF4-FFF2-40B4-BE49-F238E27FC236}">
                <a16:creationId xmlns:a16="http://schemas.microsoft.com/office/drawing/2014/main" xmlns="" id="{EC06C0C0-789F-45F6-B7AA-01524527A502}"/>
              </a:ext>
            </a:extLst>
          </p:cNvPr>
          <p:cNvSpPr>
            <a:spLocks/>
          </p:cNvSpPr>
          <p:nvPr/>
        </p:nvSpPr>
        <p:spPr bwMode="auto">
          <a:xfrm>
            <a:off x="3648075" y="3692599"/>
            <a:ext cx="12700" cy="12700"/>
          </a:xfrm>
          <a:custGeom>
            <a:avLst/>
            <a:gdLst>
              <a:gd name="T0" fmla="*/ 190680833 w 67"/>
              <a:gd name="T1" fmla="*/ 49855895 h 59"/>
              <a:gd name="T2" fmla="*/ 190680833 w 67"/>
              <a:gd name="T3" fmla="*/ 129643537 h 59"/>
              <a:gd name="T4" fmla="*/ 224742422 w 67"/>
              <a:gd name="T5" fmla="*/ 129643537 h 59"/>
              <a:gd name="T6" fmla="*/ 306483413 w 67"/>
              <a:gd name="T7" fmla="*/ 129643537 h 59"/>
              <a:gd name="T8" fmla="*/ 381397491 w 67"/>
              <a:gd name="T9" fmla="*/ 209431395 h 59"/>
              <a:gd name="T10" fmla="*/ 415459270 w 67"/>
              <a:gd name="T11" fmla="*/ 169537466 h 59"/>
              <a:gd name="T12" fmla="*/ 415459270 w 67"/>
              <a:gd name="T13" fmla="*/ 169537466 h 59"/>
              <a:gd name="T14" fmla="*/ 456311569 w 67"/>
              <a:gd name="T15" fmla="*/ 169537466 h 59"/>
              <a:gd name="T16" fmla="*/ 456311569 w 67"/>
              <a:gd name="T17" fmla="*/ 339121427 h 59"/>
              <a:gd name="T18" fmla="*/ 456311569 w 67"/>
              <a:gd name="T19" fmla="*/ 339121427 h 59"/>
              <a:gd name="T20" fmla="*/ 415459270 w 67"/>
              <a:gd name="T21" fmla="*/ 249325324 h 59"/>
              <a:gd name="T22" fmla="*/ 381397491 w 67"/>
              <a:gd name="T23" fmla="*/ 249325324 h 59"/>
              <a:gd name="T24" fmla="*/ 381397491 w 67"/>
              <a:gd name="T25" fmla="*/ 588446751 h 59"/>
              <a:gd name="T26" fmla="*/ 381397491 w 67"/>
              <a:gd name="T27" fmla="*/ 588446751 h 59"/>
              <a:gd name="T28" fmla="*/ 149828345 w 67"/>
              <a:gd name="T29" fmla="*/ 588446751 h 59"/>
              <a:gd name="T30" fmla="*/ 40852488 w 67"/>
              <a:gd name="T31" fmla="*/ 548552822 h 59"/>
              <a:gd name="T32" fmla="*/ 40852488 w 67"/>
              <a:gd name="T33" fmla="*/ 498696927 h 59"/>
              <a:gd name="T34" fmla="*/ 40852488 w 67"/>
              <a:gd name="T35" fmla="*/ 299227498 h 59"/>
              <a:gd name="T36" fmla="*/ 74914078 w 67"/>
              <a:gd name="T37" fmla="*/ 209431395 h 59"/>
              <a:gd name="T38" fmla="*/ 149828345 w 67"/>
              <a:gd name="T39" fmla="*/ 169537466 h 59"/>
              <a:gd name="T40" fmla="*/ 149828345 w 67"/>
              <a:gd name="T41" fmla="*/ 169537466 h 59"/>
              <a:gd name="T42" fmla="*/ 0 w 67"/>
              <a:gd name="T43" fmla="*/ 169537466 h 59"/>
              <a:gd name="T44" fmla="*/ 40852488 w 67"/>
              <a:gd name="T45" fmla="*/ 89749608 h 59"/>
              <a:gd name="T46" fmla="*/ 115766566 w 67"/>
              <a:gd name="T47" fmla="*/ 0 h 59"/>
              <a:gd name="T48" fmla="*/ 190680833 w 67"/>
              <a:gd name="T49" fmla="*/ 49855895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59">
                <a:moveTo>
                  <a:pt x="28" y="5"/>
                </a:moveTo>
                <a:cubicBezTo>
                  <a:pt x="28" y="5"/>
                  <a:pt x="28" y="9"/>
                  <a:pt x="28" y="13"/>
                </a:cubicBezTo>
                <a:cubicBezTo>
                  <a:pt x="28" y="17"/>
                  <a:pt x="28" y="13"/>
                  <a:pt x="33" y="13"/>
                </a:cubicBezTo>
                <a:cubicBezTo>
                  <a:pt x="39" y="13"/>
                  <a:pt x="39" y="13"/>
                  <a:pt x="45" y="13"/>
                </a:cubicBezTo>
                <a:cubicBezTo>
                  <a:pt x="45" y="17"/>
                  <a:pt x="50" y="17"/>
                  <a:pt x="56" y="21"/>
                </a:cubicBezTo>
                <a:cubicBezTo>
                  <a:pt x="61" y="21"/>
                  <a:pt x="61" y="21"/>
                  <a:pt x="61" y="17"/>
                </a:cubicBezTo>
                <a:cubicBezTo>
                  <a:pt x="61" y="17"/>
                  <a:pt x="61" y="17"/>
                  <a:pt x="61" y="17"/>
                </a:cubicBezTo>
                <a:cubicBezTo>
                  <a:pt x="67" y="17"/>
                  <a:pt x="67" y="17"/>
                  <a:pt x="67" y="17"/>
                </a:cubicBezTo>
                <a:cubicBezTo>
                  <a:pt x="67" y="21"/>
                  <a:pt x="67" y="30"/>
                  <a:pt x="67" y="34"/>
                </a:cubicBezTo>
                <a:cubicBezTo>
                  <a:pt x="67" y="34"/>
                  <a:pt x="67" y="34"/>
                  <a:pt x="67" y="34"/>
                </a:cubicBezTo>
                <a:cubicBezTo>
                  <a:pt x="61" y="30"/>
                  <a:pt x="67" y="25"/>
                  <a:pt x="61" y="25"/>
                </a:cubicBezTo>
                <a:cubicBezTo>
                  <a:pt x="56" y="25"/>
                  <a:pt x="56" y="25"/>
                  <a:pt x="56" y="25"/>
                </a:cubicBezTo>
                <a:cubicBezTo>
                  <a:pt x="61" y="38"/>
                  <a:pt x="61" y="46"/>
                  <a:pt x="56" y="59"/>
                </a:cubicBezTo>
                <a:cubicBezTo>
                  <a:pt x="56" y="59"/>
                  <a:pt x="56" y="59"/>
                  <a:pt x="56" y="59"/>
                </a:cubicBezTo>
                <a:cubicBezTo>
                  <a:pt x="45" y="59"/>
                  <a:pt x="33" y="59"/>
                  <a:pt x="22" y="59"/>
                </a:cubicBezTo>
                <a:cubicBezTo>
                  <a:pt x="6" y="55"/>
                  <a:pt x="6" y="55"/>
                  <a:pt x="6" y="55"/>
                </a:cubicBezTo>
                <a:cubicBezTo>
                  <a:pt x="6" y="55"/>
                  <a:pt x="6" y="50"/>
                  <a:pt x="6" y="50"/>
                </a:cubicBezTo>
                <a:cubicBezTo>
                  <a:pt x="6" y="42"/>
                  <a:pt x="6" y="34"/>
                  <a:pt x="6" y="30"/>
                </a:cubicBezTo>
                <a:cubicBezTo>
                  <a:pt x="6" y="25"/>
                  <a:pt x="6" y="21"/>
                  <a:pt x="11" y="21"/>
                </a:cubicBezTo>
                <a:cubicBezTo>
                  <a:pt x="11" y="21"/>
                  <a:pt x="17" y="21"/>
                  <a:pt x="22" y="17"/>
                </a:cubicBezTo>
                <a:cubicBezTo>
                  <a:pt x="22" y="17"/>
                  <a:pt x="22" y="17"/>
                  <a:pt x="22" y="17"/>
                </a:cubicBezTo>
                <a:cubicBezTo>
                  <a:pt x="0" y="17"/>
                  <a:pt x="0" y="17"/>
                  <a:pt x="0" y="17"/>
                </a:cubicBezTo>
                <a:cubicBezTo>
                  <a:pt x="0" y="13"/>
                  <a:pt x="0" y="9"/>
                  <a:pt x="6" y="9"/>
                </a:cubicBezTo>
                <a:cubicBezTo>
                  <a:pt x="6" y="5"/>
                  <a:pt x="11" y="0"/>
                  <a:pt x="17" y="0"/>
                </a:cubicBezTo>
                <a:cubicBezTo>
                  <a:pt x="22" y="0"/>
                  <a:pt x="22" y="0"/>
                  <a:pt x="28" y="5"/>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3670" name="Freeform 512">
            <a:extLst>
              <a:ext uri="{FF2B5EF4-FFF2-40B4-BE49-F238E27FC236}">
                <a16:creationId xmlns:a16="http://schemas.microsoft.com/office/drawing/2014/main" xmlns="" id="{76944D5E-CEB6-4498-8B01-97CBE1BA4F3D}"/>
              </a:ext>
            </a:extLst>
          </p:cNvPr>
          <p:cNvSpPr>
            <a:spLocks/>
          </p:cNvSpPr>
          <p:nvPr/>
        </p:nvSpPr>
        <p:spPr bwMode="auto">
          <a:xfrm>
            <a:off x="3654425" y="3692599"/>
            <a:ext cx="1588" cy="3175"/>
          </a:xfrm>
          <a:custGeom>
            <a:avLst/>
            <a:gdLst>
              <a:gd name="T0" fmla="*/ 49438675 w 9"/>
              <a:gd name="T1" fmla="*/ 395135453 h 9"/>
              <a:gd name="T2" fmla="*/ 0 w 9"/>
              <a:gd name="T3" fmla="*/ 395135453 h 9"/>
              <a:gd name="T4" fmla="*/ 0 w 9"/>
              <a:gd name="T5" fmla="*/ 0 h 9"/>
              <a:gd name="T6" fmla="*/ 49438675 w 9"/>
              <a:gd name="T7" fmla="*/ 39513545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9" y="9"/>
                </a:moveTo>
                <a:cubicBezTo>
                  <a:pt x="9" y="9"/>
                  <a:pt x="0" y="9"/>
                  <a:pt x="0" y="9"/>
                </a:cubicBezTo>
                <a:cubicBezTo>
                  <a:pt x="0" y="9"/>
                  <a:pt x="0" y="0"/>
                  <a:pt x="0" y="0"/>
                </a:cubicBezTo>
                <a:cubicBezTo>
                  <a:pt x="9" y="0"/>
                  <a:pt x="9" y="0"/>
                  <a:pt x="9" y="9"/>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3671" name="Freeform 513">
            <a:extLst>
              <a:ext uri="{FF2B5EF4-FFF2-40B4-BE49-F238E27FC236}">
                <a16:creationId xmlns:a16="http://schemas.microsoft.com/office/drawing/2014/main" xmlns="" id="{DC09C006-349D-464D-8EC5-EF984B472105}"/>
              </a:ext>
            </a:extLst>
          </p:cNvPr>
          <p:cNvSpPr>
            <a:spLocks/>
          </p:cNvSpPr>
          <p:nvPr/>
        </p:nvSpPr>
        <p:spPr bwMode="auto">
          <a:xfrm>
            <a:off x="3657600" y="3695774"/>
            <a:ext cx="1588" cy="1588"/>
          </a:xfrm>
          <a:custGeom>
            <a:avLst/>
            <a:gdLst>
              <a:gd name="T0" fmla="*/ 31285387 w 8"/>
              <a:gd name="T1" fmla="*/ 0 h 8"/>
              <a:gd name="T2" fmla="*/ 31285387 w 8"/>
              <a:gd name="T3" fmla="*/ 62570773 h 8"/>
              <a:gd name="T4" fmla="*/ 0 w 8"/>
              <a:gd name="T5" fmla="*/ 0 h 8"/>
              <a:gd name="T6" fmla="*/ 31285387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4" y="0"/>
                </a:moveTo>
                <a:cubicBezTo>
                  <a:pt x="8" y="4"/>
                  <a:pt x="8" y="4"/>
                  <a:pt x="4" y="8"/>
                </a:cubicBezTo>
                <a:cubicBezTo>
                  <a:pt x="4" y="4"/>
                  <a:pt x="0" y="4"/>
                  <a:pt x="0" y="0"/>
                </a:cubicBezTo>
                <a:cubicBezTo>
                  <a:pt x="0" y="0"/>
                  <a:pt x="4" y="0"/>
                  <a:pt x="4" y="0"/>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3672" name="Freeform 514">
            <a:extLst>
              <a:ext uri="{FF2B5EF4-FFF2-40B4-BE49-F238E27FC236}">
                <a16:creationId xmlns:a16="http://schemas.microsoft.com/office/drawing/2014/main" xmlns="" id="{754E15ED-E58D-4311-83EF-B84900BFCE8B}"/>
              </a:ext>
            </a:extLst>
          </p:cNvPr>
          <p:cNvSpPr>
            <a:spLocks/>
          </p:cNvSpPr>
          <p:nvPr/>
        </p:nvSpPr>
        <p:spPr bwMode="auto">
          <a:xfrm>
            <a:off x="3641725" y="3705299"/>
            <a:ext cx="20638" cy="19050"/>
          </a:xfrm>
          <a:custGeom>
            <a:avLst/>
            <a:gdLst>
              <a:gd name="T0" fmla="*/ 516378047 w 108"/>
              <a:gd name="T1" fmla="*/ 0 h 108"/>
              <a:gd name="T2" fmla="*/ 634983296 w 108"/>
              <a:gd name="T3" fmla="*/ 0 h 108"/>
              <a:gd name="T4" fmla="*/ 711740795 w 108"/>
              <a:gd name="T5" fmla="*/ 21965885 h 108"/>
              <a:gd name="T6" fmla="*/ 676867543 w 108"/>
              <a:gd name="T7" fmla="*/ 186584872 h 108"/>
              <a:gd name="T8" fmla="*/ 593135547 w 108"/>
              <a:gd name="T9" fmla="*/ 214026574 h 108"/>
              <a:gd name="T10" fmla="*/ 593135547 w 108"/>
              <a:gd name="T11" fmla="*/ 450019032 h 108"/>
              <a:gd name="T12" fmla="*/ 676867543 w 108"/>
              <a:gd name="T13" fmla="*/ 471953696 h 108"/>
              <a:gd name="T14" fmla="*/ 676867543 w 108"/>
              <a:gd name="T15" fmla="*/ 499395397 h 108"/>
              <a:gd name="T16" fmla="*/ 753625043 w 108"/>
              <a:gd name="T17" fmla="*/ 543326990 h 108"/>
              <a:gd name="T18" fmla="*/ 711740795 w 108"/>
              <a:gd name="T19" fmla="*/ 570737647 h 108"/>
              <a:gd name="T20" fmla="*/ 474493800 w 108"/>
              <a:gd name="T21" fmla="*/ 592703356 h 108"/>
              <a:gd name="T22" fmla="*/ 397736491 w 108"/>
              <a:gd name="T23" fmla="*/ 570737647 h 108"/>
              <a:gd name="T24" fmla="*/ 397736491 w 108"/>
              <a:gd name="T25" fmla="*/ 450019032 h 108"/>
              <a:gd name="T26" fmla="*/ 397736491 w 108"/>
              <a:gd name="T27" fmla="*/ 329269372 h 108"/>
              <a:gd name="T28" fmla="*/ 355888551 w 108"/>
              <a:gd name="T29" fmla="*/ 329269372 h 108"/>
              <a:gd name="T30" fmla="*/ 314004304 w 108"/>
              <a:gd name="T31" fmla="*/ 471953696 h 108"/>
              <a:gd name="T32" fmla="*/ 279131243 w 108"/>
              <a:gd name="T33" fmla="*/ 570737647 h 108"/>
              <a:gd name="T34" fmla="*/ 76757499 w 108"/>
              <a:gd name="T35" fmla="*/ 592703356 h 108"/>
              <a:gd name="T36" fmla="*/ 0 w 108"/>
              <a:gd name="T37" fmla="*/ 543326990 h 108"/>
              <a:gd name="T38" fmla="*/ 118641747 w 108"/>
              <a:gd name="T39" fmla="*/ 471953696 h 108"/>
              <a:gd name="T40" fmla="*/ 118641747 w 108"/>
              <a:gd name="T41" fmla="*/ 450019032 h 108"/>
              <a:gd name="T42" fmla="*/ 195399055 w 108"/>
              <a:gd name="T43" fmla="*/ 235992458 h 108"/>
              <a:gd name="T44" fmla="*/ 118641747 w 108"/>
              <a:gd name="T45" fmla="*/ 214026574 h 108"/>
              <a:gd name="T46" fmla="*/ 160489496 w 108"/>
              <a:gd name="T47" fmla="*/ 142684324 h 108"/>
              <a:gd name="T48" fmla="*/ 195399055 w 108"/>
              <a:gd name="T49" fmla="*/ 0 h 108"/>
              <a:gd name="T50" fmla="*/ 237246995 w 108"/>
              <a:gd name="T51" fmla="*/ 0 h 108"/>
              <a:gd name="T52" fmla="*/ 516378047 w 108"/>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8" h="108">
                <a:moveTo>
                  <a:pt x="74" y="0"/>
                </a:moveTo>
                <a:cubicBezTo>
                  <a:pt x="80" y="0"/>
                  <a:pt x="85" y="0"/>
                  <a:pt x="91" y="0"/>
                </a:cubicBezTo>
                <a:cubicBezTo>
                  <a:pt x="97" y="4"/>
                  <a:pt x="97" y="4"/>
                  <a:pt x="102" y="4"/>
                </a:cubicBezTo>
                <a:cubicBezTo>
                  <a:pt x="97" y="17"/>
                  <a:pt x="97" y="26"/>
                  <a:pt x="97" y="34"/>
                </a:cubicBezTo>
                <a:cubicBezTo>
                  <a:pt x="97" y="39"/>
                  <a:pt x="91" y="39"/>
                  <a:pt x="85" y="39"/>
                </a:cubicBezTo>
                <a:cubicBezTo>
                  <a:pt x="85" y="52"/>
                  <a:pt x="85" y="69"/>
                  <a:pt x="85" y="82"/>
                </a:cubicBezTo>
                <a:cubicBezTo>
                  <a:pt x="85" y="86"/>
                  <a:pt x="91" y="82"/>
                  <a:pt x="97" y="86"/>
                </a:cubicBezTo>
                <a:cubicBezTo>
                  <a:pt x="97" y="91"/>
                  <a:pt x="97" y="91"/>
                  <a:pt x="97" y="91"/>
                </a:cubicBezTo>
                <a:cubicBezTo>
                  <a:pt x="102" y="91"/>
                  <a:pt x="108" y="95"/>
                  <a:pt x="108" y="99"/>
                </a:cubicBezTo>
                <a:cubicBezTo>
                  <a:pt x="108" y="104"/>
                  <a:pt x="108" y="104"/>
                  <a:pt x="102" y="104"/>
                </a:cubicBezTo>
                <a:cubicBezTo>
                  <a:pt x="91" y="104"/>
                  <a:pt x="80" y="104"/>
                  <a:pt x="68" y="108"/>
                </a:cubicBezTo>
                <a:cubicBezTo>
                  <a:pt x="63" y="104"/>
                  <a:pt x="57" y="104"/>
                  <a:pt x="57" y="104"/>
                </a:cubicBezTo>
                <a:cubicBezTo>
                  <a:pt x="57" y="95"/>
                  <a:pt x="57" y="91"/>
                  <a:pt x="57" y="82"/>
                </a:cubicBezTo>
                <a:cubicBezTo>
                  <a:pt x="57" y="78"/>
                  <a:pt x="57" y="69"/>
                  <a:pt x="57" y="60"/>
                </a:cubicBezTo>
                <a:cubicBezTo>
                  <a:pt x="51" y="60"/>
                  <a:pt x="51" y="60"/>
                  <a:pt x="51" y="60"/>
                </a:cubicBezTo>
                <a:cubicBezTo>
                  <a:pt x="51" y="69"/>
                  <a:pt x="45" y="78"/>
                  <a:pt x="45" y="86"/>
                </a:cubicBezTo>
                <a:cubicBezTo>
                  <a:pt x="45" y="95"/>
                  <a:pt x="45" y="99"/>
                  <a:pt x="40" y="104"/>
                </a:cubicBezTo>
                <a:cubicBezTo>
                  <a:pt x="28" y="108"/>
                  <a:pt x="23" y="108"/>
                  <a:pt x="11" y="108"/>
                </a:cubicBezTo>
                <a:cubicBezTo>
                  <a:pt x="6" y="104"/>
                  <a:pt x="0" y="104"/>
                  <a:pt x="0" y="99"/>
                </a:cubicBezTo>
                <a:cubicBezTo>
                  <a:pt x="0" y="95"/>
                  <a:pt x="11" y="91"/>
                  <a:pt x="17" y="86"/>
                </a:cubicBezTo>
                <a:cubicBezTo>
                  <a:pt x="17" y="82"/>
                  <a:pt x="17" y="82"/>
                  <a:pt x="17" y="82"/>
                </a:cubicBezTo>
                <a:cubicBezTo>
                  <a:pt x="23" y="69"/>
                  <a:pt x="23" y="56"/>
                  <a:pt x="28" y="43"/>
                </a:cubicBezTo>
                <a:cubicBezTo>
                  <a:pt x="23" y="43"/>
                  <a:pt x="17" y="43"/>
                  <a:pt x="17" y="39"/>
                </a:cubicBezTo>
                <a:cubicBezTo>
                  <a:pt x="17" y="34"/>
                  <a:pt x="17" y="30"/>
                  <a:pt x="23" y="26"/>
                </a:cubicBezTo>
                <a:cubicBezTo>
                  <a:pt x="23" y="17"/>
                  <a:pt x="23" y="8"/>
                  <a:pt x="28" y="0"/>
                </a:cubicBezTo>
                <a:cubicBezTo>
                  <a:pt x="28" y="0"/>
                  <a:pt x="34" y="0"/>
                  <a:pt x="34" y="0"/>
                </a:cubicBezTo>
                <a:cubicBezTo>
                  <a:pt x="45" y="0"/>
                  <a:pt x="57" y="0"/>
                  <a:pt x="7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73" name="Freeform 515">
            <a:extLst>
              <a:ext uri="{FF2B5EF4-FFF2-40B4-BE49-F238E27FC236}">
                <a16:creationId xmlns:a16="http://schemas.microsoft.com/office/drawing/2014/main" xmlns="" id="{4F3BFE81-7218-451D-9B77-9641115F9E07}"/>
              </a:ext>
            </a:extLst>
          </p:cNvPr>
          <p:cNvSpPr>
            <a:spLocks/>
          </p:cNvSpPr>
          <p:nvPr/>
        </p:nvSpPr>
        <p:spPr bwMode="auto">
          <a:xfrm>
            <a:off x="3646488" y="3705299"/>
            <a:ext cx="6350" cy="4763"/>
          </a:xfrm>
          <a:custGeom>
            <a:avLst/>
            <a:gdLst>
              <a:gd name="T0" fmla="*/ 235122027 w 33"/>
              <a:gd name="T1" fmla="*/ 0 h 33"/>
              <a:gd name="T2" fmla="*/ 199501991 w 33"/>
              <a:gd name="T3" fmla="*/ 12020080 h 33"/>
              <a:gd name="T4" fmla="*/ 156735703 w 33"/>
              <a:gd name="T5" fmla="*/ 12020080 h 33"/>
              <a:gd name="T6" fmla="*/ 199501991 w 33"/>
              <a:gd name="T7" fmla="*/ 24061088 h 33"/>
              <a:gd name="T8" fmla="*/ 156735703 w 33"/>
              <a:gd name="T9" fmla="*/ 24061088 h 33"/>
              <a:gd name="T10" fmla="*/ 199501991 w 33"/>
              <a:gd name="T11" fmla="*/ 48101393 h 33"/>
              <a:gd name="T12" fmla="*/ 235122027 w 33"/>
              <a:gd name="T13" fmla="*/ 48101393 h 33"/>
              <a:gd name="T14" fmla="*/ 235122027 w 33"/>
              <a:gd name="T15" fmla="*/ 87203169 h 33"/>
              <a:gd name="T16" fmla="*/ 235122027 w 33"/>
              <a:gd name="T17" fmla="*/ 87203169 h 33"/>
              <a:gd name="T18" fmla="*/ 0 w 33"/>
              <a:gd name="T19" fmla="*/ 87203169 h 33"/>
              <a:gd name="T20" fmla="*/ 35620036 w 33"/>
              <a:gd name="T21" fmla="*/ 12020080 h 33"/>
              <a:gd name="T22" fmla="*/ 35620036 w 33"/>
              <a:gd name="T23" fmla="*/ 0 h 33"/>
              <a:gd name="T24" fmla="*/ 235122027 w 33"/>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33">
                <a:moveTo>
                  <a:pt x="33" y="0"/>
                </a:moveTo>
                <a:cubicBezTo>
                  <a:pt x="28" y="4"/>
                  <a:pt x="28" y="4"/>
                  <a:pt x="28" y="4"/>
                </a:cubicBezTo>
                <a:cubicBezTo>
                  <a:pt x="28" y="4"/>
                  <a:pt x="22" y="0"/>
                  <a:pt x="22" y="4"/>
                </a:cubicBezTo>
                <a:cubicBezTo>
                  <a:pt x="22" y="8"/>
                  <a:pt x="33" y="4"/>
                  <a:pt x="28" y="8"/>
                </a:cubicBezTo>
                <a:cubicBezTo>
                  <a:pt x="28" y="8"/>
                  <a:pt x="22" y="8"/>
                  <a:pt x="22" y="8"/>
                </a:cubicBezTo>
                <a:cubicBezTo>
                  <a:pt x="22" y="12"/>
                  <a:pt x="28" y="12"/>
                  <a:pt x="28" y="16"/>
                </a:cubicBezTo>
                <a:cubicBezTo>
                  <a:pt x="28" y="16"/>
                  <a:pt x="33" y="16"/>
                  <a:pt x="33" y="16"/>
                </a:cubicBezTo>
                <a:cubicBezTo>
                  <a:pt x="33" y="21"/>
                  <a:pt x="33" y="25"/>
                  <a:pt x="33" y="29"/>
                </a:cubicBezTo>
                <a:cubicBezTo>
                  <a:pt x="33" y="29"/>
                  <a:pt x="33" y="29"/>
                  <a:pt x="33" y="29"/>
                </a:cubicBezTo>
                <a:cubicBezTo>
                  <a:pt x="22" y="33"/>
                  <a:pt x="11" y="29"/>
                  <a:pt x="0" y="29"/>
                </a:cubicBezTo>
                <a:cubicBezTo>
                  <a:pt x="0" y="21"/>
                  <a:pt x="5" y="12"/>
                  <a:pt x="5" y="4"/>
                </a:cubicBezTo>
                <a:cubicBezTo>
                  <a:pt x="5" y="4"/>
                  <a:pt x="5" y="0"/>
                  <a:pt x="5" y="0"/>
                </a:cubicBezTo>
                <a:cubicBezTo>
                  <a:pt x="16" y="0"/>
                  <a:pt x="22" y="0"/>
                  <a:pt x="33"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3674" name="Freeform 516">
            <a:extLst>
              <a:ext uri="{FF2B5EF4-FFF2-40B4-BE49-F238E27FC236}">
                <a16:creationId xmlns:a16="http://schemas.microsoft.com/office/drawing/2014/main" xmlns="" id="{E1858B79-A9D9-43DB-83C2-657A13D39FDC}"/>
              </a:ext>
            </a:extLst>
          </p:cNvPr>
          <p:cNvSpPr>
            <a:spLocks/>
          </p:cNvSpPr>
          <p:nvPr/>
        </p:nvSpPr>
        <p:spPr bwMode="auto">
          <a:xfrm>
            <a:off x="3654425" y="3705299"/>
            <a:ext cx="4763" cy="4763"/>
          </a:xfrm>
          <a:custGeom>
            <a:avLst/>
            <a:gdLst>
              <a:gd name="T0" fmla="*/ 172886802 w 25"/>
              <a:gd name="T1" fmla="*/ 0 h 33"/>
              <a:gd name="T2" fmla="*/ 172886802 w 25"/>
              <a:gd name="T3" fmla="*/ 84182561 h 33"/>
              <a:gd name="T4" fmla="*/ 131398215 w 25"/>
              <a:gd name="T5" fmla="*/ 99223393 h 33"/>
              <a:gd name="T6" fmla="*/ 0 w 25"/>
              <a:gd name="T7" fmla="*/ 99223393 h 33"/>
              <a:gd name="T8" fmla="*/ 0 w 25"/>
              <a:gd name="T9" fmla="*/ 99223393 h 33"/>
              <a:gd name="T10" fmla="*/ 48421420 w 25"/>
              <a:gd name="T11" fmla="*/ 57121649 h 33"/>
              <a:gd name="T12" fmla="*/ 89909817 w 25"/>
              <a:gd name="T13" fmla="*/ 42101745 h 33"/>
              <a:gd name="T14" fmla="*/ 131398215 w 25"/>
              <a:gd name="T15" fmla="*/ 42101745 h 33"/>
              <a:gd name="T16" fmla="*/ 89909817 w 25"/>
              <a:gd name="T17" fmla="*/ 42101745 h 33"/>
              <a:gd name="T18" fmla="*/ 89909817 w 25"/>
              <a:gd name="T19" fmla="*/ 27060912 h 33"/>
              <a:gd name="T20" fmla="*/ 89909817 w 25"/>
              <a:gd name="T21" fmla="*/ 0 h 33"/>
              <a:gd name="T22" fmla="*/ 172886802 w 25"/>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3">
                <a:moveTo>
                  <a:pt x="25" y="0"/>
                </a:moveTo>
                <a:cubicBezTo>
                  <a:pt x="19" y="9"/>
                  <a:pt x="25" y="19"/>
                  <a:pt x="25" y="28"/>
                </a:cubicBezTo>
                <a:cubicBezTo>
                  <a:pt x="19" y="33"/>
                  <a:pt x="19" y="33"/>
                  <a:pt x="19" y="33"/>
                </a:cubicBezTo>
                <a:cubicBezTo>
                  <a:pt x="0" y="33"/>
                  <a:pt x="0" y="33"/>
                  <a:pt x="0" y="33"/>
                </a:cubicBezTo>
                <a:cubicBezTo>
                  <a:pt x="0" y="33"/>
                  <a:pt x="0" y="33"/>
                  <a:pt x="0" y="33"/>
                </a:cubicBezTo>
                <a:cubicBezTo>
                  <a:pt x="7" y="28"/>
                  <a:pt x="0" y="19"/>
                  <a:pt x="7" y="19"/>
                </a:cubicBezTo>
                <a:cubicBezTo>
                  <a:pt x="7" y="19"/>
                  <a:pt x="13" y="19"/>
                  <a:pt x="13" y="14"/>
                </a:cubicBezTo>
                <a:cubicBezTo>
                  <a:pt x="19" y="14"/>
                  <a:pt x="19" y="14"/>
                  <a:pt x="19" y="14"/>
                </a:cubicBezTo>
                <a:cubicBezTo>
                  <a:pt x="13" y="14"/>
                  <a:pt x="13" y="14"/>
                  <a:pt x="13" y="14"/>
                </a:cubicBezTo>
                <a:cubicBezTo>
                  <a:pt x="13" y="9"/>
                  <a:pt x="13" y="9"/>
                  <a:pt x="13" y="9"/>
                </a:cubicBezTo>
                <a:cubicBezTo>
                  <a:pt x="13" y="5"/>
                  <a:pt x="13" y="5"/>
                  <a:pt x="13" y="0"/>
                </a:cubicBezTo>
                <a:cubicBezTo>
                  <a:pt x="19" y="0"/>
                  <a:pt x="19" y="0"/>
                  <a:pt x="25"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3675" name="Freeform 517">
            <a:extLst>
              <a:ext uri="{FF2B5EF4-FFF2-40B4-BE49-F238E27FC236}">
                <a16:creationId xmlns:a16="http://schemas.microsoft.com/office/drawing/2014/main" xmlns="" id="{DEC34068-6BA5-48F8-BDE9-AEB21AE648EA}"/>
              </a:ext>
            </a:extLst>
          </p:cNvPr>
          <p:cNvSpPr>
            <a:spLocks/>
          </p:cNvSpPr>
          <p:nvPr/>
        </p:nvSpPr>
        <p:spPr bwMode="auto">
          <a:xfrm>
            <a:off x="3654425" y="3705299"/>
            <a:ext cx="1588" cy="1588"/>
          </a:xfrm>
          <a:custGeom>
            <a:avLst/>
            <a:gdLst>
              <a:gd name="T0" fmla="*/ 49438675 w 9"/>
              <a:gd name="T1" fmla="*/ 0 h 8"/>
              <a:gd name="T2" fmla="*/ 49438675 w 9"/>
              <a:gd name="T3" fmla="*/ 62570773 h 8"/>
              <a:gd name="T4" fmla="*/ 0 w 9"/>
              <a:gd name="T5" fmla="*/ 62570773 h 8"/>
              <a:gd name="T6" fmla="*/ 0 w 9"/>
              <a:gd name="T7" fmla="*/ 0 h 8"/>
              <a:gd name="T8" fmla="*/ 49438675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0"/>
                </a:moveTo>
                <a:cubicBezTo>
                  <a:pt x="9" y="8"/>
                  <a:pt x="9" y="8"/>
                  <a:pt x="9" y="8"/>
                </a:cubicBezTo>
                <a:cubicBezTo>
                  <a:pt x="0" y="8"/>
                  <a:pt x="0" y="8"/>
                  <a:pt x="0" y="8"/>
                </a:cubicBezTo>
                <a:cubicBezTo>
                  <a:pt x="0" y="0"/>
                  <a:pt x="0" y="0"/>
                  <a:pt x="0" y="0"/>
                </a:cubicBezTo>
                <a:lnTo>
                  <a:pt x="9" y="0"/>
                </a:lnTo>
                <a:close/>
              </a:path>
            </a:pathLst>
          </a:custGeom>
          <a:solidFill>
            <a:srgbClr val="C7A290"/>
          </a:solidFill>
          <a:ln w="0">
            <a:solidFill>
              <a:srgbClr val="000000"/>
            </a:solidFill>
            <a:prstDash val="solid"/>
            <a:round/>
            <a:headEnd/>
            <a:tailEnd/>
          </a:ln>
        </p:spPr>
        <p:txBody>
          <a:bodyPr/>
          <a:lstStyle/>
          <a:p>
            <a:endParaRPr lang="ja-JP" altLang="en-US"/>
          </a:p>
        </p:txBody>
      </p:sp>
      <p:sp>
        <p:nvSpPr>
          <p:cNvPr id="13676" name="Freeform 518">
            <a:extLst>
              <a:ext uri="{FF2B5EF4-FFF2-40B4-BE49-F238E27FC236}">
                <a16:creationId xmlns:a16="http://schemas.microsoft.com/office/drawing/2014/main" xmlns="" id="{2EADFC15-A617-493C-9D81-DAAAB55E130A}"/>
              </a:ext>
            </a:extLst>
          </p:cNvPr>
          <p:cNvSpPr>
            <a:spLocks/>
          </p:cNvSpPr>
          <p:nvPr/>
        </p:nvSpPr>
        <p:spPr bwMode="auto">
          <a:xfrm>
            <a:off x="3654425" y="3705299"/>
            <a:ext cx="1588" cy="1588"/>
          </a:xfrm>
          <a:custGeom>
            <a:avLst/>
            <a:gdLst>
              <a:gd name="T0" fmla="*/ 49438675 w 9"/>
              <a:gd name="T1" fmla="*/ 0 h 8"/>
              <a:gd name="T2" fmla="*/ 0 w 9"/>
              <a:gd name="T3" fmla="*/ 62570773 h 8"/>
              <a:gd name="T4" fmla="*/ 0 w 9"/>
              <a:gd name="T5" fmla="*/ 62570773 h 8"/>
              <a:gd name="T6" fmla="*/ 0 w 9"/>
              <a:gd name="T7" fmla="*/ 0 h 8"/>
              <a:gd name="T8" fmla="*/ 49438675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0"/>
                </a:moveTo>
                <a:cubicBezTo>
                  <a:pt x="0" y="8"/>
                  <a:pt x="0" y="8"/>
                  <a:pt x="0" y="8"/>
                </a:cubicBezTo>
                <a:cubicBezTo>
                  <a:pt x="0" y="8"/>
                  <a:pt x="0" y="8"/>
                  <a:pt x="0" y="8"/>
                </a:cubicBezTo>
                <a:cubicBezTo>
                  <a:pt x="0" y="0"/>
                  <a:pt x="0" y="0"/>
                  <a:pt x="0" y="0"/>
                </a:cubicBezTo>
                <a:cubicBezTo>
                  <a:pt x="0" y="0"/>
                  <a:pt x="9" y="0"/>
                  <a:pt x="9" y="0"/>
                </a:cubicBezTo>
              </a:path>
            </a:pathLst>
          </a:custGeom>
          <a:solidFill>
            <a:srgbClr val="C7A290"/>
          </a:solidFill>
          <a:ln w="0">
            <a:solidFill>
              <a:srgbClr val="000000"/>
            </a:solidFill>
            <a:prstDash val="solid"/>
            <a:round/>
            <a:headEnd/>
            <a:tailEnd/>
          </a:ln>
        </p:spPr>
        <p:txBody>
          <a:bodyPr/>
          <a:lstStyle/>
          <a:p>
            <a:endParaRPr lang="ja-JP" altLang="en-US"/>
          </a:p>
        </p:txBody>
      </p:sp>
      <p:sp>
        <p:nvSpPr>
          <p:cNvPr id="13677" name="Freeform 519">
            <a:extLst>
              <a:ext uri="{FF2B5EF4-FFF2-40B4-BE49-F238E27FC236}">
                <a16:creationId xmlns:a16="http://schemas.microsoft.com/office/drawing/2014/main" xmlns="" id="{7FEA5EE3-A0FA-4C19-B041-49D33D9E8ECD}"/>
              </a:ext>
            </a:extLst>
          </p:cNvPr>
          <p:cNvSpPr>
            <a:spLocks/>
          </p:cNvSpPr>
          <p:nvPr/>
        </p:nvSpPr>
        <p:spPr bwMode="auto">
          <a:xfrm>
            <a:off x="3652838" y="3710062"/>
            <a:ext cx="3175" cy="4762"/>
          </a:xfrm>
          <a:custGeom>
            <a:avLst/>
            <a:gdLst>
              <a:gd name="T0" fmla="*/ 110747362 w 17"/>
              <a:gd name="T1" fmla="*/ 0 h 25"/>
              <a:gd name="T2" fmla="*/ 110747362 w 17"/>
              <a:gd name="T3" fmla="*/ 172777932 h 25"/>
              <a:gd name="T4" fmla="*/ 110747362 w 17"/>
              <a:gd name="T5" fmla="*/ 172777932 h 25"/>
              <a:gd name="T6" fmla="*/ 26056104 w 17"/>
              <a:gd name="T7" fmla="*/ 172777932 h 25"/>
              <a:gd name="T8" fmla="*/ 26056104 w 17"/>
              <a:gd name="T9" fmla="*/ 138236860 h 25"/>
              <a:gd name="T10" fmla="*/ 0 w 17"/>
              <a:gd name="T11" fmla="*/ 34541072 h 25"/>
              <a:gd name="T12" fmla="*/ 52112209 w 17"/>
              <a:gd name="T13" fmla="*/ 0 h 25"/>
              <a:gd name="T14" fmla="*/ 110747362 w 17"/>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17" y="0"/>
                </a:moveTo>
                <a:cubicBezTo>
                  <a:pt x="17" y="10"/>
                  <a:pt x="17" y="15"/>
                  <a:pt x="17" y="25"/>
                </a:cubicBezTo>
                <a:cubicBezTo>
                  <a:pt x="17" y="25"/>
                  <a:pt x="17" y="25"/>
                  <a:pt x="17" y="25"/>
                </a:cubicBezTo>
                <a:cubicBezTo>
                  <a:pt x="13" y="25"/>
                  <a:pt x="8" y="25"/>
                  <a:pt x="4" y="25"/>
                </a:cubicBezTo>
                <a:cubicBezTo>
                  <a:pt x="4" y="25"/>
                  <a:pt x="4" y="20"/>
                  <a:pt x="4" y="20"/>
                </a:cubicBezTo>
                <a:cubicBezTo>
                  <a:pt x="4" y="15"/>
                  <a:pt x="4" y="10"/>
                  <a:pt x="0" y="5"/>
                </a:cubicBezTo>
                <a:cubicBezTo>
                  <a:pt x="4" y="0"/>
                  <a:pt x="4" y="0"/>
                  <a:pt x="8" y="0"/>
                </a:cubicBezTo>
                <a:cubicBezTo>
                  <a:pt x="8" y="0"/>
                  <a:pt x="13" y="0"/>
                  <a:pt x="17"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3678" name="Freeform 520">
            <a:extLst>
              <a:ext uri="{FF2B5EF4-FFF2-40B4-BE49-F238E27FC236}">
                <a16:creationId xmlns:a16="http://schemas.microsoft.com/office/drawing/2014/main" xmlns="" id="{E4CB2830-E561-4D30-9281-2B94C0EEF4E6}"/>
              </a:ext>
            </a:extLst>
          </p:cNvPr>
          <p:cNvSpPr>
            <a:spLocks/>
          </p:cNvSpPr>
          <p:nvPr/>
        </p:nvSpPr>
        <p:spPr bwMode="auto">
          <a:xfrm>
            <a:off x="3648075" y="3710062"/>
            <a:ext cx="3175" cy="4762"/>
          </a:xfrm>
          <a:custGeom>
            <a:avLst/>
            <a:gdLst>
              <a:gd name="T0" fmla="*/ 110747362 w 17"/>
              <a:gd name="T1" fmla="*/ 0 h 25"/>
              <a:gd name="T2" fmla="*/ 110747362 w 17"/>
              <a:gd name="T3" fmla="*/ 103659406 h 25"/>
              <a:gd name="T4" fmla="*/ 71645743 w 17"/>
              <a:gd name="T5" fmla="*/ 172777932 h 25"/>
              <a:gd name="T6" fmla="*/ 0 w 17"/>
              <a:gd name="T7" fmla="*/ 172777932 h 25"/>
              <a:gd name="T8" fmla="*/ 0 w 17"/>
              <a:gd name="T9" fmla="*/ 172777932 h 25"/>
              <a:gd name="T10" fmla="*/ 39101619 w 17"/>
              <a:gd name="T11" fmla="*/ 0 h 25"/>
              <a:gd name="T12" fmla="*/ 110747362 w 1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17" y="0"/>
                </a:moveTo>
                <a:cubicBezTo>
                  <a:pt x="17" y="5"/>
                  <a:pt x="17" y="10"/>
                  <a:pt x="17" y="15"/>
                </a:cubicBezTo>
                <a:cubicBezTo>
                  <a:pt x="11" y="25"/>
                  <a:pt x="11" y="25"/>
                  <a:pt x="11" y="25"/>
                </a:cubicBezTo>
                <a:cubicBezTo>
                  <a:pt x="6" y="25"/>
                  <a:pt x="0" y="25"/>
                  <a:pt x="0" y="25"/>
                </a:cubicBezTo>
                <a:cubicBezTo>
                  <a:pt x="0" y="25"/>
                  <a:pt x="0" y="25"/>
                  <a:pt x="0" y="25"/>
                </a:cubicBezTo>
                <a:cubicBezTo>
                  <a:pt x="0" y="15"/>
                  <a:pt x="0" y="10"/>
                  <a:pt x="6" y="0"/>
                </a:cubicBezTo>
                <a:lnTo>
                  <a:pt x="17"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3679" name="Freeform 521">
            <a:extLst>
              <a:ext uri="{FF2B5EF4-FFF2-40B4-BE49-F238E27FC236}">
                <a16:creationId xmlns:a16="http://schemas.microsoft.com/office/drawing/2014/main" xmlns="" id="{DEE1B321-CF9D-4FF8-8B6E-7F050664CAC2}"/>
              </a:ext>
            </a:extLst>
          </p:cNvPr>
          <p:cNvSpPr>
            <a:spLocks/>
          </p:cNvSpPr>
          <p:nvPr/>
        </p:nvSpPr>
        <p:spPr bwMode="auto">
          <a:xfrm>
            <a:off x="3646488" y="3716412"/>
            <a:ext cx="3175" cy="3175"/>
          </a:xfrm>
          <a:custGeom>
            <a:avLst/>
            <a:gdLst>
              <a:gd name="T0" fmla="*/ 125023364 w 16"/>
              <a:gd name="T1" fmla="*/ 32578862 h 17"/>
              <a:gd name="T2" fmla="*/ 125023364 w 16"/>
              <a:gd name="T3" fmla="*/ 110747362 h 17"/>
              <a:gd name="T4" fmla="*/ 0 w 16"/>
              <a:gd name="T5" fmla="*/ 110747362 h 17"/>
              <a:gd name="T6" fmla="*/ 62531427 w 16"/>
              <a:gd name="T7" fmla="*/ 0 h 17"/>
              <a:gd name="T8" fmla="*/ 125023364 w 16"/>
              <a:gd name="T9" fmla="*/ 0 h 17"/>
              <a:gd name="T10" fmla="*/ 125023364 w 16"/>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16" y="5"/>
                </a:moveTo>
                <a:cubicBezTo>
                  <a:pt x="16" y="17"/>
                  <a:pt x="16" y="17"/>
                  <a:pt x="16" y="17"/>
                </a:cubicBezTo>
                <a:cubicBezTo>
                  <a:pt x="8" y="17"/>
                  <a:pt x="0" y="17"/>
                  <a:pt x="0" y="17"/>
                </a:cubicBezTo>
                <a:cubicBezTo>
                  <a:pt x="0" y="13"/>
                  <a:pt x="0" y="9"/>
                  <a:pt x="8" y="0"/>
                </a:cubicBezTo>
                <a:cubicBezTo>
                  <a:pt x="8" y="0"/>
                  <a:pt x="16" y="0"/>
                  <a:pt x="16" y="0"/>
                </a:cubicBezTo>
                <a:lnTo>
                  <a:pt x="16" y="5"/>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3680" name="Freeform 522">
            <a:extLst>
              <a:ext uri="{FF2B5EF4-FFF2-40B4-BE49-F238E27FC236}">
                <a16:creationId xmlns:a16="http://schemas.microsoft.com/office/drawing/2014/main" xmlns="" id="{BDD73FF7-8E59-4F37-9BC5-A6908744C836}"/>
              </a:ext>
            </a:extLst>
          </p:cNvPr>
          <p:cNvSpPr>
            <a:spLocks/>
          </p:cNvSpPr>
          <p:nvPr/>
        </p:nvSpPr>
        <p:spPr bwMode="auto">
          <a:xfrm>
            <a:off x="3652838" y="3716412"/>
            <a:ext cx="3175" cy="3175"/>
          </a:xfrm>
          <a:custGeom>
            <a:avLst/>
            <a:gdLst>
              <a:gd name="T0" fmla="*/ 110747362 w 17"/>
              <a:gd name="T1" fmla="*/ 26056104 h 17"/>
              <a:gd name="T2" fmla="*/ 110747362 w 17"/>
              <a:gd name="T3" fmla="*/ 91214015 h 17"/>
              <a:gd name="T4" fmla="*/ 39101619 w 17"/>
              <a:gd name="T5" fmla="*/ 110747362 h 17"/>
              <a:gd name="T6" fmla="*/ 39101619 w 17"/>
              <a:gd name="T7" fmla="*/ 91214015 h 17"/>
              <a:gd name="T8" fmla="*/ 0 w 17"/>
              <a:gd name="T9" fmla="*/ 0 h 17"/>
              <a:gd name="T10" fmla="*/ 71645743 w 17"/>
              <a:gd name="T11" fmla="*/ 0 h 17"/>
              <a:gd name="T12" fmla="*/ 110747362 w 17"/>
              <a:gd name="T13" fmla="*/ 2605610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4"/>
                </a:moveTo>
                <a:cubicBezTo>
                  <a:pt x="17" y="14"/>
                  <a:pt x="17" y="14"/>
                  <a:pt x="17" y="14"/>
                </a:cubicBezTo>
                <a:cubicBezTo>
                  <a:pt x="11" y="17"/>
                  <a:pt x="11" y="17"/>
                  <a:pt x="6" y="17"/>
                </a:cubicBezTo>
                <a:cubicBezTo>
                  <a:pt x="6" y="14"/>
                  <a:pt x="6" y="14"/>
                  <a:pt x="6" y="14"/>
                </a:cubicBezTo>
                <a:cubicBezTo>
                  <a:pt x="6" y="10"/>
                  <a:pt x="0" y="7"/>
                  <a:pt x="0" y="0"/>
                </a:cubicBezTo>
                <a:cubicBezTo>
                  <a:pt x="6" y="0"/>
                  <a:pt x="11" y="0"/>
                  <a:pt x="11" y="0"/>
                </a:cubicBezTo>
                <a:lnTo>
                  <a:pt x="17" y="4"/>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3681" name="Freeform 523">
            <a:extLst>
              <a:ext uri="{FF2B5EF4-FFF2-40B4-BE49-F238E27FC236}">
                <a16:creationId xmlns:a16="http://schemas.microsoft.com/office/drawing/2014/main" xmlns="" id="{98430847-CC68-4F19-BE22-5E5A2A512163}"/>
              </a:ext>
            </a:extLst>
          </p:cNvPr>
          <p:cNvSpPr>
            <a:spLocks/>
          </p:cNvSpPr>
          <p:nvPr/>
        </p:nvSpPr>
        <p:spPr bwMode="auto">
          <a:xfrm>
            <a:off x="3643313" y="3719587"/>
            <a:ext cx="6350" cy="4762"/>
          </a:xfrm>
          <a:custGeom>
            <a:avLst/>
            <a:gdLst>
              <a:gd name="T0" fmla="*/ 235122027 w 33"/>
              <a:gd name="T1" fmla="*/ 0 h 17"/>
              <a:gd name="T2" fmla="*/ 192355739 w 33"/>
              <a:gd name="T3" fmla="*/ 373654532 h 17"/>
              <a:gd name="T4" fmla="*/ 0 w 33"/>
              <a:gd name="T5" fmla="*/ 373654532 h 17"/>
              <a:gd name="T6" fmla="*/ 0 w 33"/>
              <a:gd name="T7" fmla="*/ 241753294 h 17"/>
              <a:gd name="T8" fmla="*/ 192355739 w 33"/>
              <a:gd name="T9" fmla="*/ 131901237 h 17"/>
              <a:gd name="T10" fmla="*/ 235122027 w 3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33" y="0"/>
                </a:moveTo>
                <a:cubicBezTo>
                  <a:pt x="33" y="6"/>
                  <a:pt x="33" y="11"/>
                  <a:pt x="27" y="17"/>
                </a:cubicBezTo>
                <a:cubicBezTo>
                  <a:pt x="20" y="17"/>
                  <a:pt x="7" y="17"/>
                  <a:pt x="0" y="17"/>
                </a:cubicBezTo>
                <a:cubicBezTo>
                  <a:pt x="0" y="11"/>
                  <a:pt x="0" y="11"/>
                  <a:pt x="0" y="11"/>
                </a:cubicBezTo>
                <a:cubicBezTo>
                  <a:pt x="7" y="6"/>
                  <a:pt x="20" y="17"/>
                  <a:pt x="27" y="6"/>
                </a:cubicBezTo>
                <a:cubicBezTo>
                  <a:pt x="27" y="6"/>
                  <a:pt x="27" y="0"/>
                  <a:pt x="33"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3682" name="Freeform 524">
            <a:extLst>
              <a:ext uri="{FF2B5EF4-FFF2-40B4-BE49-F238E27FC236}">
                <a16:creationId xmlns:a16="http://schemas.microsoft.com/office/drawing/2014/main" xmlns="" id="{25F3CF19-7531-472C-A5B2-7122D2A3690D}"/>
              </a:ext>
            </a:extLst>
          </p:cNvPr>
          <p:cNvSpPr>
            <a:spLocks/>
          </p:cNvSpPr>
          <p:nvPr/>
        </p:nvSpPr>
        <p:spPr bwMode="auto">
          <a:xfrm>
            <a:off x="3656013" y="3719587"/>
            <a:ext cx="3175" cy="1587"/>
          </a:xfrm>
          <a:custGeom>
            <a:avLst/>
            <a:gdLst>
              <a:gd name="T0" fmla="*/ 125023364 w 16"/>
              <a:gd name="T1" fmla="*/ 62452616 h 8"/>
              <a:gd name="T2" fmla="*/ 62531427 w 16"/>
              <a:gd name="T3" fmla="*/ 62452616 h 8"/>
              <a:gd name="T4" fmla="*/ 0 w 16"/>
              <a:gd name="T5" fmla="*/ 0 h 8"/>
              <a:gd name="T6" fmla="*/ 62531427 w 16"/>
              <a:gd name="T7" fmla="*/ 0 h 8"/>
              <a:gd name="T8" fmla="*/ 125023364 w 16"/>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8"/>
                </a:moveTo>
                <a:cubicBezTo>
                  <a:pt x="8" y="8"/>
                  <a:pt x="8" y="8"/>
                  <a:pt x="8" y="8"/>
                </a:cubicBezTo>
                <a:cubicBezTo>
                  <a:pt x="8" y="8"/>
                  <a:pt x="0" y="8"/>
                  <a:pt x="0" y="0"/>
                </a:cubicBezTo>
                <a:cubicBezTo>
                  <a:pt x="8" y="0"/>
                  <a:pt x="8" y="0"/>
                  <a:pt x="8" y="0"/>
                </a:cubicBezTo>
                <a:lnTo>
                  <a:pt x="16" y="8"/>
                </a:lnTo>
                <a:close/>
              </a:path>
            </a:pathLst>
          </a:custGeom>
          <a:solidFill>
            <a:srgbClr val="FFF352"/>
          </a:solidFill>
          <a:ln w="0">
            <a:solidFill>
              <a:srgbClr val="000000"/>
            </a:solidFill>
            <a:prstDash val="solid"/>
            <a:round/>
            <a:headEnd/>
            <a:tailEnd/>
          </a:ln>
        </p:spPr>
        <p:txBody>
          <a:bodyPr/>
          <a:lstStyle/>
          <a:p>
            <a:endParaRPr lang="ja-JP" altLang="en-US"/>
          </a:p>
        </p:txBody>
      </p:sp>
      <p:sp>
        <p:nvSpPr>
          <p:cNvPr id="13683" name="Freeform 525">
            <a:extLst>
              <a:ext uri="{FF2B5EF4-FFF2-40B4-BE49-F238E27FC236}">
                <a16:creationId xmlns:a16="http://schemas.microsoft.com/office/drawing/2014/main" xmlns="" id="{A5D9F956-F51B-43DB-A081-C590391B1C1E}"/>
              </a:ext>
            </a:extLst>
          </p:cNvPr>
          <p:cNvSpPr>
            <a:spLocks/>
          </p:cNvSpPr>
          <p:nvPr/>
        </p:nvSpPr>
        <p:spPr bwMode="auto">
          <a:xfrm>
            <a:off x="3652838" y="3719587"/>
            <a:ext cx="7937" cy="4762"/>
          </a:xfrm>
          <a:custGeom>
            <a:avLst/>
            <a:gdLst>
              <a:gd name="T0" fmla="*/ 80994817 w 42"/>
              <a:gd name="T1" fmla="*/ 131901237 h 17"/>
              <a:gd name="T2" fmla="*/ 161953918 w 42"/>
              <a:gd name="T3" fmla="*/ 241753294 h 17"/>
              <a:gd name="T4" fmla="*/ 242948735 w 42"/>
              <a:gd name="T5" fmla="*/ 241753294 h 17"/>
              <a:gd name="T6" fmla="*/ 242948735 w 42"/>
              <a:gd name="T7" fmla="*/ 373654532 h 17"/>
              <a:gd name="T8" fmla="*/ 242948735 w 42"/>
              <a:gd name="T9" fmla="*/ 373654532 h 17"/>
              <a:gd name="T10" fmla="*/ 40497409 w 42"/>
              <a:gd name="T11" fmla="*/ 373654532 h 17"/>
              <a:gd name="T12" fmla="*/ 40497409 w 42"/>
              <a:gd name="T13" fmla="*/ 0 h 17"/>
              <a:gd name="T14" fmla="*/ 80994817 w 42"/>
              <a:gd name="T15" fmla="*/ 13190123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17">
                <a:moveTo>
                  <a:pt x="12" y="6"/>
                </a:moveTo>
                <a:cubicBezTo>
                  <a:pt x="18" y="11"/>
                  <a:pt x="18" y="17"/>
                  <a:pt x="24" y="11"/>
                </a:cubicBezTo>
                <a:cubicBezTo>
                  <a:pt x="30" y="11"/>
                  <a:pt x="30" y="6"/>
                  <a:pt x="36" y="11"/>
                </a:cubicBezTo>
                <a:cubicBezTo>
                  <a:pt x="36" y="11"/>
                  <a:pt x="42" y="17"/>
                  <a:pt x="36" y="17"/>
                </a:cubicBezTo>
                <a:cubicBezTo>
                  <a:pt x="36" y="17"/>
                  <a:pt x="36" y="17"/>
                  <a:pt x="36" y="17"/>
                </a:cubicBezTo>
                <a:cubicBezTo>
                  <a:pt x="24" y="17"/>
                  <a:pt x="18" y="17"/>
                  <a:pt x="6" y="17"/>
                </a:cubicBezTo>
                <a:cubicBezTo>
                  <a:pt x="0" y="11"/>
                  <a:pt x="6" y="6"/>
                  <a:pt x="6" y="0"/>
                </a:cubicBezTo>
                <a:cubicBezTo>
                  <a:pt x="6" y="6"/>
                  <a:pt x="6" y="6"/>
                  <a:pt x="12" y="6"/>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3684" name="Freeform 526">
            <a:extLst>
              <a:ext uri="{FF2B5EF4-FFF2-40B4-BE49-F238E27FC236}">
                <a16:creationId xmlns:a16="http://schemas.microsoft.com/office/drawing/2014/main" xmlns="" id="{2234A548-B45D-42C9-A2A1-D1707AACD536}"/>
              </a:ext>
            </a:extLst>
          </p:cNvPr>
          <p:cNvSpPr>
            <a:spLocks/>
          </p:cNvSpPr>
          <p:nvPr/>
        </p:nvSpPr>
        <p:spPr bwMode="auto">
          <a:xfrm>
            <a:off x="3644900" y="3695774"/>
            <a:ext cx="7938" cy="11113"/>
          </a:xfrm>
          <a:custGeom>
            <a:avLst/>
            <a:gdLst>
              <a:gd name="T0" fmla="*/ 243045684 w 42"/>
              <a:gd name="T1" fmla="*/ 38189319 h 66"/>
              <a:gd name="T2" fmla="*/ 202538070 w 42"/>
              <a:gd name="T3" fmla="*/ 119331057 h 66"/>
              <a:gd name="T4" fmla="*/ 202538070 w 42"/>
              <a:gd name="T5" fmla="*/ 219581767 h 66"/>
              <a:gd name="T6" fmla="*/ 243045684 w 42"/>
              <a:gd name="T7" fmla="*/ 276879890 h 66"/>
              <a:gd name="T8" fmla="*/ 202538070 w 42"/>
              <a:gd name="T9" fmla="*/ 295960406 h 66"/>
              <a:gd name="T10" fmla="*/ 121522842 w 42"/>
              <a:gd name="T11" fmla="*/ 315069209 h 66"/>
              <a:gd name="T12" fmla="*/ 40507614 w 42"/>
              <a:gd name="T13" fmla="*/ 315069209 h 66"/>
              <a:gd name="T14" fmla="*/ 0 w 42"/>
              <a:gd name="T15" fmla="*/ 238690571 h 66"/>
              <a:gd name="T16" fmla="*/ 40507614 w 42"/>
              <a:gd name="T17" fmla="*/ 176629348 h 66"/>
              <a:gd name="T18" fmla="*/ 81015228 w 42"/>
              <a:gd name="T19" fmla="*/ 38189319 h 66"/>
              <a:gd name="T20" fmla="*/ 162030456 w 42"/>
              <a:gd name="T21" fmla="*/ 19108804 h 66"/>
              <a:gd name="T22" fmla="*/ 243045684 w 42"/>
              <a:gd name="T23" fmla="*/ 38189319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66">
                <a:moveTo>
                  <a:pt x="36" y="8"/>
                </a:moveTo>
                <a:cubicBezTo>
                  <a:pt x="36" y="12"/>
                  <a:pt x="36" y="16"/>
                  <a:pt x="30" y="25"/>
                </a:cubicBezTo>
                <a:cubicBezTo>
                  <a:pt x="30" y="29"/>
                  <a:pt x="30" y="37"/>
                  <a:pt x="30" y="46"/>
                </a:cubicBezTo>
                <a:cubicBezTo>
                  <a:pt x="30" y="50"/>
                  <a:pt x="42" y="54"/>
                  <a:pt x="36" y="58"/>
                </a:cubicBezTo>
                <a:cubicBezTo>
                  <a:pt x="36" y="58"/>
                  <a:pt x="30" y="62"/>
                  <a:pt x="30" y="62"/>
                </a:cubicBezTo>
                <a:cubicBezTo>
                  <a:pt x="24" y="62"/>
                  <a:pt x="24" y="66"/>
                  <a:pt x="18" y="66"/>
                </a:cubicBezTo>
                <a:cubicBezTo>
                  <a:pt x="12" y="66"/>
                  <a:pt x="6" y="66"/>
                  <a:pt x="6" y="66"/>
                </a:cubicBezTo>
                <a:cubicBezTo>
                  <a:pt x="0" y="62"/>
                  <a:pt x="0" y="54"/>
                  <a:pt x="0" y="50"/>
                </a:cubicBezTo>
                <a:cubicBezTo>
                  <a:pt x="6" y="46"/>
                  <a:pt x="6" y="41"/>
                  <a:pt x="6" y="37"/>
                </a:cubicBezTo>
                <a:cubicBezTo>
                  <a:pt x="6" y="25"/>
                  <a:pt x="6" y="16"/>
                  <a:pt x="12" y="8"/>
                </a:cubicBezTo>
                <a:cubicBezTo>
                  <a:pt x="12" y="4"/>
                  <a:pt x="18" y="4"/>
                  <a:pt x="24" y="4"/>
                </a:cubicBezTo>
                <a:cubicBezTo>
                  <a:pt x="30" y="4"/>
                  <a:pt x="36" y="0"/>
                  <a:pt x="36" y="8"/>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85" name="Freeform 527">
            <a:extLst>
              <a:ext uri="{FF2B5EF4-FFF2-40B4-BE49-F238E27FC236}">
                <a16:creationId xmlns:a16="http://schemas.microsoft.com/office/drawing/2014/main" xmlns="" id="{3178585C-BFD4-4D0F-93CA-C4BFF59F9234}"/>
              </a:ext>
            </a:extLst>
          </p:cNvPr>
          <p:cNvSpPr>
            <a:spLocks/>
          </p:cNvSpPr>
          <p:nvPr/>
        </p:nvSpPr>
        <p:spPr bwMode="auto">
          <a:xfrm>
            <a:off x="3646488" y="3695774"/>
            <a:ext cx="3175" cy="11113"/>
          </a:xfrm>
          <a:custGeom>
            <a:avLst/>
            <a:gdLst>
              <a:gd name="T0" fmla="*/ 93757750 w 16"/>
              <a:gd name="T1" fmla="*/ 0 h 58"/>
              <a:gd name="T2" fmla="*/ 62531427 w 16"/>
              <a:gd name="T3" fmla="*/ 316529855 h 58"/>
              <a:gd name="T4" fmla="*/ 125023364 w 16"/>
              <a:gd name="T5" fmla="*/ 344687897 h 58"/>
              <a:gd name="T6" fmla="*/ 125023364 w 16"/>
              <a:gd name="T7" fmla="*/ 379857860 h 58"/>
              <a:gd name="T8" fmla="*/ 62531427 w 16"/>
              <a:gd name="T9" fmla="*/ 379857860 h 58"/>
              <a:gd name="T10" fmla="*/ 62531427 w 16"/>
              <a:gd name="T11" fmla="*/ 407979115 h 58"/>
              <a:gd name="T12" fmla="*/ 31265614 w 16"/>
              <a:gd name="T13" fmla="*/ 407979115 h 58"/>
              <a:gd name="T14" fmla="*/ 0 w 16"/>
              <a:gd name="T15" fmla="*/ 344687897 h 58"/>
              <a:gd name="T16" fmla="*/ 31265614 w 16"/>
              <a:gd name="T17" fmla="*/ 316529855 h 58"/>
              <a:gd name="T18" fmla="*/ 62531427 w 16"/>
              <a:gd name="T19" fmla="*/ 0 h 58"/>
              <a:gd name="T20" fmla="*/ 93757750 w 16"/>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58">
                <a:moveTo>
                  <a:pt x="12" y="0"/>
                </a:moveTo>
                <a:cubicBezTo>
                  <a:pt x="12" y="14"/>
                  <a:pt x="8" y="27"/>
                  <a:pt x="8" y="45"/>
                </a:cubicBezTo>
                <a:cubicBezTo>
                  <a:pt x="12" y="45"/>
                  <a:pt x="16" y="45"/>
                  <a:pt x="16" y="49"/>
                </a:cubicBezTo>
                <a:cubicBezTo>
                  <a:pt x="16" y="54"/>
                  <a:pt x="16" y="54"/>
                  <a:pt x="16" y="54"/>
                </a:cubicBezTo>
                <a:cubicBezTo>
                  <a:pt x="8" y="54"/>
                  <a:pt x="8" y="54"/>
                  <a:pt x="8" y="54"/>
                </a:cubicBezTo>
                <a:cubicBezTo>
                  <a:pt x="8" y="54"/>
                  <a:pt x="8" y="58"/>
                  <a:pt x="8" y="58"/>
                </a:cubicBezTo>
                <a:cubicBezTo>
                  <a:pt x="4" y="58"/>
                  <a:pt x="4" y="58"/>
                  <a:pt x="4" y="58"/>
                </a:cubicBezTo>
                <a:cubicBezTo>
                  <a:pt x="0" y="58"/>
                  <a:pt x="0" y="54"/>
                  <a:pt x="0" y="49"/>
                </a:cubicBezTo>
                <a:cubicBezTo>
                  <a:pt x="0" y="49"/>
                  <a:pt x="4" y="45"/>
                  <a:pt x="4" y="45"/>
                </a:cubicBezTo>
                <a:cubicBezTo>
                  <a:pt x="4" y="32"/>
                  <a:pt x="4" y="18"/>
                  <a:pt x="8" y="0"/>
                </a:cubicBezTo>
                <a:cubicBezTo>
                  <a:pt x="8" y="0"/>
                  <a:pt x="12" y="0"/>
                  <a:pt x="12"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3686" name="Freeform 528">
            <a:extLst>
              <a:ext uri="{FF2B5EF4-FFF2-40B4-BE49-F238E27FC236}">
                <a16:creationId xmlns:a16="http://schemas.microsoft.com/office/drawing/2014/main" xmlns="" id="{238CA69B-3D21-47EA-ABEB-FC94099CBB94}"/>
              </a:ext>
            </a:extLst>
          </p:cNvPr>
          <p:cNvSpPr>
            <a:spLocks/>
          </p:cNvSpPr>
          <p:nvPr/>
        </p:nvSpPr>
        <p:spPr bwMode="auto">
          <a:xfrm>
            <a:off x="3565525" y="3768799"/>
            <a:ext cx="6350" cy="12700"/>
          </a:xfrm>
          <a:custGeom>
            <a:avLst/>
            <a:gdLst>
              <a:gd name="T0" fmla="*/ 199501991 w 33"/>
              <a:gd name="T1" fmla="*/ 0 h 59"/>
              <a:gd name="T2" fmla="*/ 199501991 w 33"/>
              <a:gd name="T3" fmla="*/ 418909285 h 59"/>
              <a:gd name="T4" fmla="*/ 235122027 w 33"/>
              <a:gd name="T5" fmla="*/ 498696927 h 59"/>
              <a:gd name="T6" fmla="*/ 235122027 w 33"/>
              <a:gd name="T7" fmla="*/ 548552822 h 59"/>
              <a:gd name="T8" fmla="*/ 199501991 w 33"/>
              <a:gd name="T9" fmla="*/ 548552822 h 59"/>
              <a:gd name="T10" fmla="*/ 78386324 w 33"/>
              <a:gd name="T11" fmla="*/ 588446751 h 59"/>
              <a:gd name="T12" fmla="*/ 0 w 33"/>
              <a:gd name="T13" fmla="*/ 458802998 h 59"/>
              <a:gd name="T14" fmla="*/ 35620036 w 33"/>
              <a:gd name="T15" fmla="*/ 339121427 h 59"/>
              <a:gd name="T16" fmla="*/ 35620036 w 33"/>
              <a:gd name="T17" fmla="*/ 49855895 h 59"/>
              <a:gd name="T18" fmla="*/ 114006361 w 33"/>
              <a:gd name="T19" fmla="*/ 0 h 59"/>
              <a:gd name="T20" fmla="*/ 199501991 w 33"/>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59">
                <a:moveTo>
                  <a:pt x="28" y="0"/>
                </a:moveTo>
                <a:cubicBezTo>
                  <a:pt x="28" y="13"/>
                  <a:pt x="28" y="30"/>
                  <a:pt x="28" y="42"/>
                </a:cubicBezTo>
                <a:cubicBezTo>
                  <a:pt x="33" y="42"/>
                  <a:pt x="33" y="46"/>
                  <a:pt x="33" y="50"/>
                </a:cubicBezTo>
                <a:cubicBezTo>
                  <a:pt x="33" y="55"/>
                  <a:pt x="33" y="55"/>
                  <a:pt x="33" y="55"/>
                </a:cubicBezTo>
                <a:cubicBezTo>
                  <a:pt x="28" y="55"/>
                  <a:pt x="28" y="55"/>
                  <a:pt x="28" y="55"/>
                </a:cubicBezTo>
                <a:cubicBezTo>
                  <a:pt x="22" y="59"/>
                  <a:pt x="16" y="59"/>
                  <a:pt x="11" y="59"/>
                </a:cubicBezTo>
                <a:cubicBezTo>
                  <a:pt x="5" y="55"/>
                  <a:pt x="5" y="50"/>
                  <a:pt x="0" y="46"/>
                </a:cubicBezTo>
                <a:cubicBezTo>
                  <a:pt x="0" y="42"/>
                  <a:pt x="5" y="38"/>
                  <a:pt x="5" y="34"/>
                </a:cubicBezTo>
                <a:cubicBezTo>
                  <a:pt x="5" y="5"/>
                  <a:pt x="5" y="5"/>
                  <a:pt x="5" y="5"/>
                </a:cubicBezTo>
                <a:cubicBezTo>
                  <a:pt x="5" y="0"/>
                  <a:pt x="11" y="0"/>
                  <a:pt x="16" y="0"/>
                </a:cubicBezTo>
                <a:cubicBezTo>
                  <a:pt x="22" y="0"/>
                  <a:pt x="28" y="0"/>
                  <a:pt x="28"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87" name="Freeform 529">
            <a:extLst>
              <a:ext uri="{FF2B5EF4-FFF2-40B4-BE49-F238E27FC236}">
                <a16:creationId xmlns:a16="http://schemas.microsoft.com/office/drawing/2014/main" xmlns="" id="{D7561F70-55B5-4E71-B501-7B57E5C93DFA}"/>
              </a:ext>
            </a:extLst>
          </p:cNvPr>
          <p:cNvSpPr>
            <a:spLocks/>
          </p:cNvSpPr>
          <p:nvPr/>
        </p:nvSpPr>
        <p:spPr bwMode="auto">
          <a:xfrm>
            <a:off x="3567113" y="3768799"/>
            <a:ext cx="3175" cy="9525"/>
          </a:xfrm>
          <a:custGeom>
            <a:avLst/>
            <a:gdLst>
              <a:gd name="T0" fmla="*/ 71645743 w 17"/>
              <a:gd name="T1" fmla="*/ 0 h 50"/>
              <a:gd name="T2" fmla="*/ 71645743 w 17"/>
              <a:gd name="T3" fmla="*/ 262705215 h 50"/>
              <a:gd name="T4" fmla="*/ 110747362 w 17"/>
              <a:gd name="T5" fmla="*/ 318011556 h 50"/>
              <a:gd name="T6" fmla="*/ 71645743 w 17"/>
              <a:gd name="T7" fmla="*/ 290358386 h 50"/>
              <a:gd name="T8" fmla="*/ 39101619 w 17"/>
              <a:gd name="T9" fmla="*/ 262705215 h 50"/>
              <a:gd name="T10" fmla="*/ 0 w 17"/>
              <a:gd name="T11" fmla="*/ 262705215 h 50"/>
              <a:gd name="T12" fmla="*/ 0 w 17"/>
              <a:gd name="T13" fmla="*/ 290358386 h 50"/>
              <a:gd name="T14" fmla="*/ 39101619 w 17"/>
              <a:gd name="T15" fmla="*/ 318011556 h 50"/>
              <a:gd name="T16" fmla="*/ 39101619 w 17"/>
              <a:gd name="T17" fmla="*/ 345664727 h 50"/>
              <a:gd name="T18" fmla="*/ 0 w 17"/>
              <a:gd name="T19" fmla="*/ 290358386 h 50"/>
              <a:gd name="T20" fmla="*/ 0 w 17"/>
              <a:gd name="T21" fmla="*/ 235052045 h 50"/>
              <a:gd name="T22" fmla="*/ 0 w 17"/>
              <a:gd name="T23" fmla="*/ 0 h 50"/>
              <a:gd name="T24" fmla="*/ 71645743 w 17"/>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50">
                <a:moveTo>
                  <a:pt x="11" y="0"/>
                </a:moveTo>
                <a:cubicBezTo>
                  <a:pt x="11" y="13"/>
                  <a:pt x="11" y="25"/>
                  <a:pt x="11" y="38"/>
                </a:cubicBezTo>
                <a:cubicBezTo>
                  <a:pt x="11" y="42"/>
                  <a:pt x="17" y="42"/>
                  <a:pt x="17" y="46"/>
                </a:cubicBezTo>
                <a:cubicBezTo>
                  <a:pt x="11" y="46"/>
                  <a:pt x="11" y="42"/>
                  <a:pt x="11" y="42"/>
                </a:cubicBezTo>
                <a:cubicBezTo>
                  <a:pt x="11" y="42"/>
                  <a:pt x="6" y="38"/>
                  <a:pt x="6" y="38"/>
                </a:cubicBezTo>
                <a:cubicBezTo>
                  <a:pt x="0" y="38"/>
                  <a:pt x="0" y="38"/>
                  <a:pt x="0" y="38"/>
                </a:cubicBezTo>
                <a:cubicBezTo>
                  <a:pt x="0" y="42"/>
                  <a:pt x="0" y="42"/>
                  <a:pt x="0" y="42"/>
                </a:cubicBezTo>
                <a:cubicBezTo>
                  <a:pt x="6" y="42"/>
                  <a:pt x="6" y="46"/>
                  <a:pt x="6" y="46"/>
                </a:cubicBezTo>
                <a:cubicBezTo>
                  <a:pt x="6" y="50"/>
                  <a:pt x="6" y="50"/>
                  <a:pt x="6" y="50"/>
                </a:cubicBezTo>
                <a:cubicBezTo>
                  <a:pt x="0" y="46"/>
                  <a:pt x="0" y="46"/>
                  <a:pt x="0" y="42"/>
                </a:cubicBezTo>
                <a:cubicBezTo>
                  <a:pt x="0" y="38"/>
                  <a:pt x="0" y="38"/>
                  <a:pt x="0" y="34"/>
                </a:cubicBezTo>
                <a:cubicBezTo>
                  <a:pt x="0" y="21"/>
                  <a:pt x="0" y="13"/>
                  <a:pt x="0" y="0"/>
                </a:cubicBezTo>
                <a:cubicBezTo>
                  <a:pt x="0" y="0"/>
                  <a:pt x="6" y="0"/>
                  <a:pt x="11"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3688" name="Freeform 530">
            <a:extLst>
              <a:ext uri="{FF2B5EF4-FFF2-40B4-BE49-F238E27FC236}">
                <a16:creationId xmlns:a16="http://schemas.microsoft.com/office/drawing/2014/main" xmlns="" id="{B7A84F10-4EBB-4F7F-BBC7-9FFA8B4363A2}"/>
              </a:ext>
            </a:extLst>
          </p:cNvPr>
          <p:cNvSpPr>
            <a:spLocks/>
          </p:cNvSpPr>
          <p:nvPr/>
        </p:nvSpPr>
        <p:spPr bwMode="auto">
          <a:xfrm>
            <a:off x="3551238" y="3749749"/>
            <a:ext cx="26987" cy="26988"/>
          </a:xfrm>
          <a:custGeom>
            <a:avLst/>
            <a:gdLst>
              <a:gd name="T0" fmla="*/ 792295830 w 141"/>
              <a:gd name="T1" fmla="*/ 106194356 h 134"/>
              <a:gd name="T2" fmla="*/ 953553682 w 141"/>
              <a:gd name="T3" fmla="*/ 245082660 h 134"/>
              <a:gd name="T4" fmla="*/ 988611326 w 141"/>
              <a:gd name="T5" fmla="*/ 343123821 h 134"/>
              <a:gd name="T6" fmla="*/ 911499131 w 141"/>
              <a:gd name="T7" fmla="*/ 449318177 h 134"/>
              <a:gd name="T8" fmla="*/ 834350380 w 141"/>
              <a:gd name="T9" fmla="*/ 482012125 h 134"/>
              <a:gd name="T10" fmla="*/ 792295830 w 141"/>
              <a:gd name="T11" fmla="*/ 612706550 h 134"/>
              <a:gd name="T12" fmla="*/ 673092337 w 141"/>
              <a:gd name="T13" fmla="*/ 653553694 h 134"/>
              <a:gd name="T14" fmla="*/ 673092337 w 141"/>
              <a:gd name="T15" fmla="*/ 653553694 h 134"/>
              <a:gd name="T16" fmla="*/ 715183635 w 141"/>
              <a:gd name="T17" fmla="*/ 857789210 h 134"/>
              <a:gd name="T18" fmla="*/ 673092337 w 141"/>
              <a:gd name="T19" fmla="*/ 890483158 h 134"/>
              <a:gd name="T20" fmla="*/ 631037978 w 141"/>
              <a:gd name="T21" fmla="*/ 923177106 h 134"/>
              <a:gd name="T22" fmla="*/ 595980142 w 141"/>
              <a:gd name="T23" fmla="*/ 1062024727 h 134"/>
              <a:gd name="T24" fmla="*/ 511834485 w 141"/>
              <a:gd name="T25" fmla="*/ 1094718675 h 134"/>
              <a:gd name="T26" fmla="*/ 154260946 w 141"/>
              <a:gd name="T27" fmla="*/ 1062024727 h 134"/>
              <a:gd name="T28" fmla="*/ 119203302 w 141"/>
              <a:gd name="T29" fmla="*/ 955830371 h 134"/>
              <a:gd name="T30" fmla="*/ 154260946 w 141"/>
              <a:gd name="T31" fmla="*/ 751594854 h 134"/>
              <a:gd name="T32" fmla="*/ 77112194 w 141"/>
              <a:gd name="T33" fmla="*/ 751594854 h 134"/>
              <a:gd name="T34" fmla="*/ 119203302 w 141"/>
              <a:gd name="T35" fmla="*/ 653553694 h 134"/>
              <a:gd name="T36" fmla="*/ 77112194 w 141"/>
              <a:gd name="T37" fmla="*/ 653553694 h 134"/>
              <a:gd name="T38" fmla="*/ 0 w 141"/>
              <a:gd name="T39" fmla="*/ 612706550 h 134"/>
              <a:gd name="T40" fmla="*/ 0 w 141"/>
              <a:gd name="T41" fmla="*/ 612706550 h 134"/>
              <a:gd name="T42" fmla="*/ 154260946 w 141"/>
              <a:gd name="T43" fmla="*/ 204235517 h 134"/>
              <a:gd name="T44" fmla="*/ 273427690 w 141"/>
              <a:gd name="T45" fmla="*/ 106194356 h 134"/>
              <a:gd name="T46" fmla="*/ 357573539 w 141"/>
              <a:gd name="T47" fmla="*/ 73541092 h 134"/>
              <a:gd name="T48" fmla="*/ 792295830 w 141"/>
              <a:gd name="T49" fmla="*/ 106194356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1" h="134">
                <a:moveTo>
                  <a:pt x="113" y="13"/>
                </a:moveTo>
                <a:cubicBezTo>
                  <a:pt x="124" y="17"/>
                  <a:pt x="130" y="21"/>
                  <a:pt x="136" y="30"/>
                </a:cubicBezTo>
                <a:cubicBezTo>
                  <a:pt x="136" y="34"/>
                  <a:pt x="141" y="38"/>
                  <a:pt x="141" y="42"/>
                </a:cubicBezTo>
                <a:cubicBezTo>
                  <a:pt x="136" y="46"/>
                  <a:pt x="136" y="50"/>
                  <a:pt x="130" y="55"/>
                </a:cubicBezTo>
                <a:cubicBezTo>
                  <a:pt x="119" y="59"/>
                  <a:pt x="119" y="59"/>
                  <a:pt x="119" y="59"/>
                </a:cubicBezTo>
                <a:cubicBezTo>
                  <a:pt x="119" y="63"/>
                  <a:pt x="119" y="71"/>
                  <a:pt x="113" y="75"/>
                </a:cubicBezTo>
                <a:cubicBezTo>
                  <a:pt x="107" y="80"/>
                  <a:pt x="102" y="80"/>
                  <a:pt x="96" y="80"/>
                </a:cubicBezTo>
                <a:cubicBezTo>
                  <a:pt x="96" y="80"/>
                  <a:pt x="96" y="80"/>
                  <a:pt x="96" y="80"/>
                </a:cubicBezTo>
                <a:cubicBezTo>
                  <a:pt x="102" y="88"/>
                  <a:pt x="102" y="96"/>
                  <a:pt x="102" y="105"/>
                </a:cubicBezTo>
                <a:cubicBezTo>
                  <a:pt x="102" y="109"/>
                  <a:pt x="102" y="109"/>
                  <a:pt x="96" y="109"/>
                </a:cubicBezTo>
                <a:cubicBezTo>
                  <a:pt x="96" y="113"/>
                  <a:pt x="90" y="109"/>
                  <a:pt x="90" y="113"/>
                </a:cubicBezTo>
                <a:cubicBezTo>
                  <a:pt x="90" y="117"/>
                  <a:pt x="90" y="125"/>
                  <a:pt x="85" y="130"/>
                </a:cubicBezTo>
                <a:cubicBezTo>
                  <a:pt x="85" y="134"/>
                  <a:pt x="79" y="134"/>
                  <a:pt x="73" y="134"/>
                </a:cubicBezTo>
                <a:cubicBezTo>
                  <a:pt x="56" y="134"/>
                  <a:pt x="39" y="134"/>
                  <a:pt x="22" y="130"/>
                </a:cubicBezTo>
                <a:cubicBezTo>
                  <a:pt x="17" y="125"/>
                  <a:pt x="22" y="121"/>
                  <a:pt x="17" y="117"/>
                </a:cubicBezTo>
                <a:cubicBezTo>
                  <a:pt x="22" y="92"/>
                  <a:pt x="22" y="92"/>
                  <a:pt x="22" y="92"/>
                </a:cubicBezTo>
                <a:cubicBezTo>
                  <a:pt x="17" y="92"/>
                  <a:pt x="11" y="92"/>
                  <a:pt x="11" y="92"/>
                </a:cubicBezTo>
                <a:cubicBezTo>
                  <a:pt x="11" y="88"/>
                  <a:pt x="11" y="80"/>
                  <a:pt x="17" y="80"/>
                </a:cubicBezTo>
                <a:cubicBezTo>
                  <a:pt x="11" y="80"/>
                  <a:pt x="11" y="80"/>
                  <a:pt x="11" y="80"/>
                </a:cubicBezTo>
                <a:cubicBezTo>
                  <a:pt x="5" y="75"/>
                  <a:pt x="5" y="80"/>
                  <a:pt x="0" y="75"/>
                </a:cubicBezTo>
                <a:cubicBezTo>
                  <a:pt x="0" y="75"/>
                  <a:pt x="0" y="75"/>
                  <a:pt x="0" y="75"/>
                </a:cubicBezTo>
                <a:cubicBezTo>
                  <a:pt x="22" y="63"/>
                  <a:pt x="22" y="42"/>
                  <a:pt x="22" y="25"/>
                </a:cubicBezTo>
                <a:cubicBezTo>
                  <a:pt x="28" y="21"/>
                  <a:pt x="28" y="13"/>
                  <a:pt x="39" y="13"/>
                </a:cubicBezTo>
                <a:cubicBezTo>
                  <a:pt x="39" y="13"/>
                  <a:pt x="45" y="9"/>
                  <a:pt x="51" y="9"/>
                </a:cubicBezTo>
                <a:cubicBezTo>
                  <a:pt x="68" y="0"/>
                  <a:pt x="96" y="5"/>
                  <a:pt x="113" y="1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89" name="Freeform 531">
            <a:extLst>
              <a:ext uri="{FF2B5EF4-FFF2-40B4-BE49-F238E27FC236}">
                <a16:creationId xmlns:a16="http://schemas.microsoft.com/office/drawing/2014/main" xmlns="" id="{C0203D48-CA38-4104-A5B8-86BAA4E3170F}"/>
              </a:ext>
            </a:extLst>
          </p:cNvPr>
          <p:cNvSpPr>
            <a:spLocks/>
          </p:cNvSpPr>
          <p:nvPr/>
        </p:nvSpPr>
        <p:spPr bwMode="auto">
          <a:xfrm>
            <a:off x="3556000" y="3754512"/>
            <a:ext cx="17463" cy="9525"/>
          </a:xfrm>
          <a:custGeom>
            <a:avLst/>
            <a:gdLst>
              <a:gd name="T0" fmla="*/ 522966572 w 91"/>
              <a:gd name="T1" fmla="*/ 62237874 h 50"/>
              <a:gd name="T2" fmla="*/ 487613400 w 91"/>
              <a:gd name="T3" fmla="*/ 117544215 h 50"/>
              <a:gd name="T4" fmla="*/ 522966572 w 91"/>
              <a:gd name="T5" fmla="*/ 117544215 h 50"/>
              <a:gd name="T6" fmla="*/ 565353303 w 91"/>
              <a:gd name="T7" fmla="*/ 117544215 h 50"/>
              <a:gd name="T8" fmla="*/ 607740034 w 91"/>
              <a:gd name="T9" fmla="*/ 145197386 h 50"/>
              <a:gd name="T10" fmla="*/ 607740034 w 91"/>
              <a:gd name="T11" fmla="*/ 117544215 h 50"/>
              <a:gd name="T12" fmla="*/ 565353303 w 91"/>
              <a:gd name="T13" fmla="*/ 89891045 h 50"/>
              <a:gd name="T14" fmla="*/ 607740034 w 91"/>
              <a:gd name="T15" fmla="*/ 62237874 h 50"/>
              <a:gd name="T16" fmla="*/ 607740034 w 91"/>
              <a:gd name="T17" fmla="*/ 145197386 h 50"/>
              <a:gd name="T18" fmla="*/ 607740034 w 91"/>
              <a:gd name="T19" fmla="*/ 235052045 h 50"/>
              <a:gd name="T20" fmla="*/ 522966572 w 91"/>
              <a:gd name="T21" fmla="*/ 318011556 h 50"/>
              <a:gd name="T22" fmla="*/ 197866345 w 91"/>
              <a:gd name="T23" fmla="*/ 318011556 h 50"/>
              <a:gd name="T24" fmla="*/ 120126442 w 91"/>
              <a:gd name="T25" fmla="*/ 207398874 h 50"/>
              <a:gd name="T26" fmla="*/ 42386731 w 91"/>
              <a:gd name="T27" fmla="*/ 172850556 h 50"/>
              <a:gd name="T28" fmla="*/ 42386731 w 91"/>
              <a:gd name="T29" fmla="*/ 117544215 h 50"/>
              <a:gd name="T30" fmla="*/ 77739711 w 91"/>
              <a:gd name="T31" fmla="*/ 89891045 h 50"/>
              <a:gd name="T32" fmla="*/ 120126442 w 91"/>
              <a:gd name="T33" fmla="*/ 117544215 h 50"/>
              <a:gd name="T34" fmla="*/ 120126442 w 91"/>
              <a:gd name="T35" fmla="*/ 172850556 h 50"/>
              <a:gd name="T36" fmla="*/ 162550018 w 91"/>
              <a:gd name="T37" fmla="*/ 145197386 h 50"/>
              <a:gd name="T38" fmla="*/ 197866345 w 91"/>
              <a:gd name="T39" fmla="*/ 89891045 h 50"/>
              <a:gd name="T40" fmla="*/ 325063382 w 91"/>
              <a:gd name="T41" fmla="*/ 89891045 h 50"/>
              <a:gd name="T42" fmla="*/ 402803093 w 91"/>
              <a:gd name="T43" fmla="*/ 89891045 h 50"/>
              <a:gd name="T44" fmla="*/ 445226669 w 91"/>
              <a:gd name="T45" fmla="*/ 117544215 h 50"/>
              <a:gd name="T46" fmla="*/ 445226669 w 91"/>
              <a:gd name="T47" fmla="*/ 89891045 h 50"/>
              <a:gd name="T48" fmla="*/ 445226669 w 91"/>
              <a:gd name="T49" fmla="*/ 62237874 h 50"/>
              <a:gd name="T50" fmla="*/ 445226669 w 91"/>
              <a:gd name="T51" fmla="*/ 0 h 50"/>
              <a:gd name="T52" fmla="*/ 487613400 w 91"/>
              <a:gd name="T53" fmla="*/ 0 h 50"/>
              <a:gd name="T54" fmla="*/ 522966572 w 91"/>
              <a:gd name="T55" fmla="*/ 62237874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1" h="50">
                <a:moveTo>
                  <a:pt x="74" y="9"/>
                </a:moveTo>
                <a:cubicBezTo>
                  <a:pt x="74" y="13"/>
                  <a:pt x="74" y="13"/>
                  <a:pt x="69" y="17"/>
                </a:cubicBezTo>
                <a:cubicBezTo>
                  <a:pt x="74" y="17"/>
                  <a:pt x="74" y="17"/>
                  <a:pt x="74" y="17"/>
                </a:cubicBezTo>
                <a:cubicBezTo>
                  <a:pt x="74" y="17"/>
                  <a:pt x="74" y="13"/>
                  <a:pt x="80" y="17"/>
                </a:cubicBezTo>
                <a:cubicBezTo>
                  <a:pt x="80" y="17"/>
                  <a:pt x="80" y="21"/>
                  <a:pt x="86" y="21"/>
                </a:cubicBezTo>
                <a:cubicBezTo>
                  <a:pt x="86" y="17"/>
                  <a:pt x="86" y="17"/>
                  <a:pt x="86" y="17"/>
                </a:cubicBezTo>
                <a:cubicBezTo>
                  <a:pt x="86" y="17"/>
                  <a:pt x="86" y="13"/>
                  <a:pt x="80" y="13"/>
                </a:cubicBezTo>
                <a:cubicBezTo>
                  <a:pt x="86" y="9"/>
                  <a:pt x="86" y="9"/>
                  <a:pt x="86" y="9"/>
                </a:cubicBezTo>
                <a:cubicBezTo>
                  <a:pt x="86" y="13"/>
                  <a:pt x="91" y="17"/>
                  <a:pt x="86" y="21"/>
                </a:cubicBezTo>
                <a:cubicBezTo>
                  <a:pt x="86" y="25"/>
                  <a:pt x="80" y="30"/>
                  <a:pt x="86" y="34"/>
                </a:cubicBezTo>
                <a:cubicBezTo>
                  <a:pt x="86" y="42"/>
                  <a:pt x="80" y="46"/>
                  <a:pt x="74" y="46"/>
                </a:cubicBezTo>
                <a:cubicBezTo>
                  <a:pt x="63" y="50"/>
                  <a:pt x="40" y="50"/>
                  <a:pt x="28" y="46"/>
                </a:cubicBezTo>
                <a:cubicBezTo>
                  <a:pt x="23" y="42"/>
                  <a:pt x="23" y="34"/>
                  <a:pt x="17" y="30"/>
                </a:cubicBezTo>
                <a:cubicBezTo>
                  <a:pt x="17" y="30"/>
                  <a:pt x="11" y="30"/>
                  <a:pt x="6" y="25"/>
                </a:cubicBezTo>
                <a:cubicBezTo>
                  <a:pt x="0" y="25"/>
                  <a:pt x="6" y="17"/>
                  <a:pt x="6" y="17"/>
                </a:cubicBezTo>
                <a:cubicBezTo>
                  <a:pt x="11" y="13"/>
                  <a:pt x="11" y="13"/>
                  <a:pt x="11" y="13"/>
                </a:cubicBezTo>
                <a:cubicBezTo>
                  <a:pt x="11" y="17"/>
                  <a:pt x="17" y="17"/>
                  <a:pt x="17" y="17"/>
                </a:cubicBezTo>
                <a:cubicBezTo>
                  <a:pt x="17" y="21"/>
                  <a:pt x="17" y="25"/>
                  <a:pt x="17" y="25"/>
                </a:cubicBezTo>
                <a:cubicBezTo>
                  <a:pt x="23" y="21"/>
                  <a:pt x="23" y="21"/>
                  <a:pt x="23" y="21"/>
                </a:cubicBezTo>
                <a:cubicBezTo>
                  <a:pt x="23" y="17"/>
                  <a:pt x="28" y="17"/>
                  <a:pt x="28" y="13"/>
                </a:cubicBezTo>
                <a:cubicBezTo>
                  <a:pt x="34" y="17"/>
                  <a:pt x="40" y="13"/>
                  <a:pt x="46" y="13"/>
                </a:cubicBezTo>
                <a:cubicBezTo>
                  <a:pt x="51" y="13"/>
                  <a:pt x="51" y="13"/>
                  <a:pt x="57" y="13"/>
                </a:cubicBezTo>
                <a:cubicBezTo>
                  <a:pt x="57" y="13"/>
                  <a:pt x="57" y="17"/>
                  <a:pt x="63" y="17"/>
                </a:cubicBezTo>
                <a:cubicBezTo>
                  <a:pt x="63" y="13"/>
                  <a:pt x="63" y="13"/>
                  <a:pt x="63" y="13"/>
                </a:cubicBezTo>
                <a:cubicBezTo>
                  <a:pt x="63" y="13"/>
                  <a:pt x="63" y="9"/>
                  <a:pt x="63" y="9"/>
                </a:cubicBezTo>
                <a:cubicBezTo>
                  <a:pt x="63" y="5"/>
                  <a:pt x="63" y="5"/>
                  <a:pt x="63" y="0"/>
                </a:cubicBezTo>
                <a:cubicBezTo>
                  <a:pt x="69" y="0"/>
                  <a:pt x="69" y="0"/>
                  <a:pt x="69" y="0"/>
                </a:cubicBezTo>
                <a:cubicBezTo>
                  <a:pt x="69" y="5"/>
                  <a:pt x="74" y="5"/>
                  <a:pt x="74"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3690" name="Freeform 532">
            <a:extLst>
              <a:ext uri="{FF2B5EF4-FFF2-40B4-BE49-F238E27FC236}">
                <a16:creationId xmlns:a16="http://schemas.microsoft.com/office/drawing/2014/main" xmlns="" id="{4392DDD1-1D5D-4ABF-BA92-595877313D4A}"/>
              </a:ext>
            </a:extLst>
          </p:cNvPr>
          <p:cNvSpPr>
            <a:spLocks/>
          </p:cNvSpPr>
          <p:nvPr/>
        </p:nvSpPr>
        <p:spPr bwMode="auto">
          <a:xfrm>
            <a:off x="3565525" y="3757687"/>
            <a:ext cx="1588" cy="1587"/>
          </a:xfrm>
          <a:custGeom>
            <a:avLst/>
            <a:gdLst>
              <a:gd name="T0" fmla="*/ 62570773 w 8"/>
              <a:gd name="T1" fmla="*/ 0 h 8"/>
              <a:gd name="T2" fmla="*/ 31285387 w 8"/>
              <a:gd name="T3" fmla="*/ 62452616 h 8"/>
              <a:gd name="T4" fmla="*/ 0 w 8"/>
              <a:gd name="T5" fmla="*/ 62452616 h 8"/>
              <a:gd name="T6" fmla="*/ 31285387 w 8"/>
              <a:gd name="T7" fmla="*/ 0 h 8"/>
              <a:gd name="T8" fmla="*/ 62570773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cubicBezTo>
                  <a:pt x="8" y="4"/>
                  <a:pt x="8" y="8"/>
                  <a:pt x="4" y="8"/>
                </a:cubicBezTo>
                <a:cubicBezTo>
                  <a:pt x="4" y="8"/>
                  <a:pt x="4" y="8"/>
                  <a:pt x="0" y="8"/>
                </a:cubicBezTo>
                <a:cubicBezTo>
                  <a:pt x="0" y="4"/>
                  <a:pt x="0" y="4"/>
                  <a:pt x="4" y="0"/>
                </a:cubicBezTo>
                <a:cubicBezTo>
                  <a:pt x="4" y="0"/>
                  <a:pt x="8" y="0"/>
                  <a:pt x="8"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91" name="Freeform 533">
            <a:extLst>
              <a:ext uri="{FF2B5EF4-FFF2-40B4-BE49-F238E27FC236}">
                <a16:creationId xmlns:a16="http://schemas.microsoft.com/office/drawing/2014/main" xmlns="" id="{7F055F57-5DAF-4D35-AA45-531B9584327C}"/>
              </a:ext>
            </a:extLst>
          </p:cNvPr>
          <p:cNvSpPr>
            <a:spLocks/>
          </p:cNvSpPr>
          <p:nvPr/>
        </p:nvSpPr>
        <p:spPr bwMode="auto">
          <a:xfrm>
            <a:off x="3568700" y="3757687"/>
            <a:ext cx="3175" cy="1587"/>
          </a:xfrm>
          <a:custGeom>
            <a:avLst/>
            <a:gdLst>
              <a:gd name="T0" fmla="*/ 110747362 w 17"/>
              <a:gd name="T1" fmla="*/ 0 h 8"/>
              <a:gd name="T2" fmla="*/ 58634966 w 17"/>
              <a:gd name="T3" fmla="*/ 62452616 h 8"/>
              <a:gd name="T4" fmla="*/ 0 w 17"/>
              <a:gd name="T5" fmla="*/ 62452616 h 8"/>
              <a:gd name="T6" fmla="*/ 58634966 w 17"/>
              <a:gd name="T7" fmla="*/ 0 h 8"/>
              <a:gd name="T8" fmla="*/ 110747362 w 1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0"/>
                </a:moveTo>
                <a:cubicBezTo>
                  <a:pt x="17" y="4"/>
                  <a:pt x="17" y="8"/>
                  <a:pt x="9" y="8"/>
                </a:cubicBezTo>
                <a:cubicBezTo>
                  <a:pt x="9" y="8"/>
                  <a:pt x="0" y="8"/>
                  <a:pt x="0" y="8"/>
                </a:cubicBezTo>
                <a:cubicBezTo>
                  <a:pt x="0" y="4"/>
                  <a:pt x="0" y="0"/>
                  <a:pt x="9" y="0"/>
                </a:cubicBezTo>
                <a:cubicBezTo>
                  <a:pt x="17" y="0"/>
                  <a:pt x="17" y="0"/>
                  <a:pt x="17"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92" name="Freeform 534">
            <a:extLst>
              <a:ext uri="{FF2B5EF4-FFF2-40B4-BE49-F238E27FC236}">
                <a16:creationId xmlns:a16="http://schemas.microsoft.com/office/drawing/2014/main" xmlns="" id="{82523F65-DC6D-4D68-8F18-B15ECC409456}"/>
              </a:ext>
            </a:extLst>
          </p:cNvPr>
          <p:cNvSpPr>
            <a:spLocks/>
          </p:cNvSpPr>
          <p:nvPr/>
        </p:nvSpPr>
        <p:spPr bwMode="auto">
          <a:xfrm>
            <a:off x="3562350" y="3759274"/>
            <a:ext cx="3175" cy="3175"/>
          </a:xfrm>
          <a:custGeom>
            <a:avLst/>
            <a:gdLst>
              <a:gd name="T0" fmla="*/ 110747362 w 17"/>
              <a:gd name="T1" fmla="*/ 0 h 9"/>
              <a:gd name="T2" fmla="*/ 52112209 w 17"/>
              <a:gd name="T3" fmla="*/ 395135453 h 9"/>
              <a:gd name="T4" fmla="*/ 0 w 17"/>
              <a:gd name="T5" fmla="*/ 395135453 h 9"/>
              <a:gd name="T6" fmla="*/ 52112209 w 17"/>
              <a:gd name="T7" fmla="*/ 0 h 9"/>
              <a:gd name="T8" fmla="*/ 110747362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17" y="0"/>
                </a:moveTo>
                <a:cubicBezTo>
                  <a:pt x="8" y="9"/>
                  <a:pt x="8" y="9"/>
                  <a:pt x="8" y="9"/>
                </a:cubicBezTo>
                <a:cubicBezTo>
                  <a:pt x="0" y="9"/>
                  <a:pt x="0" y="9"/>
                  <a:pt x="0" y="9"/>
                </a:cubicBezTo>
                <a:cubicBezTo>
                  <a:pt x="0" y="0"/>
                  <a:pt x="8" y="0"/>
                  <a:pt x="8" y="0"/>
                </a:cubicBezTo>
                <a:lnTo>
                  <a:pt x="17"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3693" name="Freeform 535">
            <a:extLst>
              <a:ext uri="{FF2B5EF4-FFF2-40B4-BE49-F238E27FC236}">
                <a16:creationId xmlns:a16="http://schemas.microsoft.com/office/drawing/2014/main" xmlns="" id="{46B509C5-2F64-42E2-9C4F-9FBDA125FC4E}"/>
              </a:ext>
            </a:extLst>
          </p:cNvPr>
          <p:cNvSpPr>
            <a:spLocks/>
          </p:cNvSpPr>
          <p:nvPr/>
        </p:nvSpPr>
        <p:spPr bwMode="auto">
          <a:xfrm>
            <a:off x="3565525" y="3759274"/>
            <a:ext cx="6350" cy="3175"/>
          </a:xfrm>
          <a:custGeom>
            <a:avLst/>
            <a:gdLst>
              <a:gd name="T0" fmla="*/ 199501991 w 33"/>
              <a:gd name="T1" fmla="*/ 32578862 h 17"/>
              <a:gd name="T2" fmla="*/ 156735703 w 33"/>
              <a:gd name="T3" fmla="*/ 84691257 h 17"/>
              <a:gd name="T4" fmla="*/ 78386324 w 33"/>
              <a:gd name="T5" fmla="*/ 110747362 h 17"/>
              <a:gd name="T6" fmla="*/ 0 w 33"/>
              <a:gd name="T7" fmla="*/ 32578862 h 17"/>
              <a:gd name="T8" fmla="*/ 35620036 w 33"/>
              <a:gd name="T9" fmla="*/ 0 h 17"/>
              <a:gd name="T10" fmla="*/ 199501991 w 33"/>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28" y="5"/>
                </a:moveTo>
                <a:cubicBezTo>
                  <a:pt x="33" y="9"/>
                  <a:pt x="28" y="13"/>
                  <a:pt x="22" y="13"/>
                </a:cubicBezTo>
                <a:cubicBezTo>
                  <a:pt x="22" y="17"/>
                  <a:pt x="16" y="17"/>
                  <a:pt x="11" y="17"/>
                </a:cubicBezTo>
                <a:cubicBezTo>
                  <a:pt x="5" y="17"/>
                  <a:pt x="5" y="9"/>
                  <a:pt x="0" y="5"/>
                </a:cubicBezTo>
                <a:cubicBezTo>
                  <a:pt x="5" y="0"/>
                  <a:pt x="5" y="0"/>
                  <a:pt x="5" y="0"/>
                </a:cubicBezTo>
                <a:cubicBezTo>
                  <a:pt x="11" y="5"/>
                  <a:pt x="22" y="5"/>
                  <a:pt x="28"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694" name="Freeform 536">
            <a:extLst>
              <a:ext uri="{FF2B5EF4-FFF2-40B4-BE49-F238E27FC236}">
                <a16:creationId xmlns:a16="http://schemas.microsoft.com/office/drawing/2014/main" xmlns="" id="{A0A812CA-901D-4DF7-9EDE-0FE006A815E4}"/>
              </a:ext>
            </a:extLst>
          </p:cNvPr>
          <p:cNvSpPr>
            <a:spLocks/>
          </p:cNvSpPr>
          <p:nvPr/>
        </p:nvSpPr>
        <p:spPr bwMode="auto">
          <a:xfrm>
            <a:off x="3565525" y="3762449"/>
            <a:ext cx="3175" cy="1588"/>
          </a:xfrm>
          <a:custGeom>
            <a:avLst/>
            <a:gdLst>
              <a:gd name="T0" fmla="*/ 125023364 w 16"/>
              <a:gd name="T1" fmla="*/ 31285387 h 8"/>
              <a:gd name="T2" fmla="*/ 125023364 w 16"/>
              <a:gd name="T3" fmla="*/ 31285387 h 8"/>
              <a:gd name="T4" fmla="*/ 39062422 w 16"/>
              <a:gd name="T5" fmla="*/ 62570773 h 8"/>
              <a:gd name="T6" fmla="*/ 39062422 w 16"/>
              <a:gd name="T7" fmla="*/ 0 h 8"/>
              <a:gd name="T8" fmla="*/ 125023364 w 16"/>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4"/>
                </a:moveTo>
                <a:cubicBezTo>
                  <a:pt x="16" y="4"/>
                  <a:pt x="16" y="4"/>
                  <a:pt x="16" y="4"/>
                </a:cubicBezTo>
                <a:cubicBezTo>
                  <a:pt x="16" y="8"/>
                  <a:pt x="11" y="8"/>
                  <a:pt x="5" y="8"/>
                </a:cubicBezTo>
                <a:cubicBezTo>
                  <a:pt x="5" y="8"/>
                  <a:pt x="0" y="4"/>
                  <a:pt x="5" y="0"/>
                </a:cubicBezTo>
                <a:cubicBezTo>
                  <a:pt x="5" y="0"/>
                  <a:pt x="11" y="4"/>
                  <a:pt x="16" y="4"/>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3695" name="Freeform 537">
            <a:extLst>
              <a:ext uri="{FF2B5EF4-FFF2-40B4-BE49-F238E27FC236}">
                <a16:creationId xmlns:a16="http://schemas.microsoft.com/office/drawing/2014/main" xmlns="" id="{7143E1E8-88AB-4EB6-A4C0-4109598C319B}"/>
              </a:ext>
            </a:extLst>
          </p:cNvPr>
          <p:cNvSpPr>
            <a:spLocks/>
          </p:cNvSpPr>
          <p:nvPr/>
        </p:nvSpPr>
        <p:spPr bwMode="auto">
          <a:xfrm>
            <a:off x="3557588" y="3752924"/>
            <a:ext cx="17462" cy="6350"/>
          </a:xfrm>
          <a:custGeom>
            <a:avLst/>
            <a:gdLst>
              <a:gd name="T0" fmla="*/ 403415665 w 92"/>
              <a:gd name="T1" fmla="*/ 14872010 h 41"/>
              <a:gd name="T2" fmla="*/ 629080697 w 92"/>
              <a:gd name="T3" fmla="*/ 96596510 h 41"/>
              <a:gd name="T4" fmla="*/ 588047275 w 92"/>
              <a:gd name="T5" fmla="*/ 141164682 h 41"/>
              <a:gd name="T6" fmla="*/ 553858957 w 92"/>
              <a:gd name="T7" fmla="*/ 152318844 h 41"/>
              <a:gd name="T8" fmla="*/ 588047275 w 92"/>
              <a:gd name="T9" fmla="*/ 111444513 h 41"/>
              <a:gd name="T10" fmla="*/ 519670638 w 92"/>
              <a:gd name="T11" fmla="*/ 70594344 h 41"/>
              <a:gd name="T12" fmla="*/ 478637406 w 92"/>
              <a:gd name="T13" fmla="*/ 55722334 h 41"/>
              <a:gd name="T14" fmla="*/ 478637406 w 92"/>
              <a:gd name="T15" fmla="*/ 70594344 h 41"/>
              <a:gd name="T16" fmla="*/ 369227347 w 92"/>
              <a:gd name="T17" fmla="*/ 26002166 h 41"/>
              <a:gd name="T18" fmla="*/ 335038839 w 92"/>
              <a:gd name="T19" fmla="*/ 40874176 h 41"/>
              <a:gd name="T20" fmla="*/ 294041669 w 92"/>
              <a:gd name="T21" fmla="*/ 85442502 h 41"/>
              <a:gd name="T22" fmla="*/ 259853351 w 92"/>
              <a:gd name="T23" fmla="*/ 85442502 h 41"/>
              <a:gd name="T24" fmla="*/ 218820118 w 92"/>
              <a:gd name="T25" fmla="*/ 85442502 h 41"/>
              <a:gd name="T26" fmla="*/ 259853351 w 92"/>
              <a:gd name="T27" fmla="*/ 55722334 h 41"/>
              <a:gd name="T28" fmla="*/ 218820118 w 92"/>
              <a:gd name="T29" fmla="*/ 55722334 h 41"/>
              <a:gd name="T30" fmla="*/ 75221551 w 92"/>
              <a:gd name="T31" fmla="*/ 96596510 h 41"/>
              <a:gd name="T32" fmla="*/ 0 w 92"/>
              <a:gd name="T33" fmla="*/ 96596510 h 41"/>
              <a:gd name="T34" fmla="*/ 109410059 w 92"/>
              <a:gd name="T35" fmla="*/ 26002166 h 41"/>
              <a:gd name="T36" fmla="*/ 184631610 w 92"/>
              <a:gd name="T37" fmla="*/ 14872010 h 41"/>
              <a:gd name="T38" fmla="*/ 403415665 w 92"/>
              <a:gd name="T39" fmla="*/ 1487201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41">
                <a:moveTo>
                  <a:pt x="59" y="4"/>
                </a:moveTo>
                <a:cubicBezTo>
                  <a:pt x="70" y="7"/>
                  <a:pt x="86" y="15"/>
                  <a:pt x="92" y="26"/>
                </a:cubicBezTo>
                <a:cubicBezTo>
                  <a:pt x="92" y="30"/>
                  <a:pt x="92" y="34"/>
                  <a:pt x="86" y="38"/>
                </a:cubicBezTo>
                <a:cubicBezTo>
                  <a:pt x="86" y="38"/>
                  <a:pt x="86" y="38"/>
                  <a:pt x="81" y="41"/>
                </a:cubicBezTo>
                <a:cubicBezTo>
                  <a:pt x="81" y="38"/>
                  <a:pt x="86" y="34"/>
                  <a:pt x="86" y="30"/>
                </a:cubicBezTo>
                <a:cubicBezTo>
                  <a:pt x="81" y="26"/>
                  <a:pt x="81" y="19"/>
                  <a:pt x="76" y="19"/>
                </a:cubicBezTo>
                <a:cubicBezTo>
                  <a:pt x="70" y="15"/>
                  <a:pt x="70" y="15"/>
                  <a:pt x="70" y="15"/>
                </a:cubicBezTo>
                <a:cubicBezTo>
                  <a:pt x="70" y="19"/>
                  <a:pt x="70" y="19"/>
                  <a:pt x="70" y="19"/>
                </a:cubicBezTo>
                <a:cubicBezTo>
                  <a:pt x="65" y="15"/>
                  <a:pt x="59" y="11"/>
                  <a:pt x="54" y="7"/>
                </a:cubicBezTo>
                <a:cubicBezTo>
                  <a:pt x="49" y="11"/>
                  <a:pt x="49" y="11"/>
                  <a:pt x="49" y="11"/>
                </a:cubicBezTo>
                <a:cubicBezTo>
                  <a:pt x="49" y="15"/>
                  <a:pt x="49" y="19"/>
                  <a:pt x="43" y="23"/>
                </a:cubicBezTo>
                <a:cubicBezTo>
                  <a:pt x="43" y="23"/>
                  <a:pt x="38" y="23"/>
                  <a:pt x="38" y="23"/>
                </a:cubicBezTo>
                <a:cubicBezTo>
                  <a:pt x="32" y="23"/>
                  <a:pt x="32" y="23"/>
                  <a:pt x="32" y="23"/>
                </a:cubicBezTo>
                <a:cubicBezTo>
                  <a:pt x="38" y="23"/>
                  <a:pt x="38" y="19"/>
                  <a:pt x="38" y="15"/>
                </a:cubicBezTo>
                <a:cubicBezTo>
                  <a:pt x="32" y="15"/>
                  <a:pt x="32" y="15"/>
                  <a:pt x="32" y="15"/>
                </a:cubicBezTo>
                <a:cubicBezTo>
                  <a:pt x="27" y="19"/>
                  <a:pt x="16" y="23"/>
                  <a:pt x="11" y="26"/>
                </a:cubicBezTo>
                <a:cubicBezTo>
                  <a:pt x="11" y="26"/>
                  <a:pt x="6" y="26"/>
                  <a:pt x="0" y="26"/>
                </a:cubicBezTo>
                <a:cubicBezTo>
                  <a:pt x="0" y="19"/>
                  <a:pt x="6" y="11"/>
                  <a:pt x="16" y="7"/>
                </a:cubicBezTo>
                <a:cubicBezTo>
                  <a:pt x="22" y="7"/>
                  <a:pt x="22" y="4"/>
                  <a:pt x="27" y="4"/>
                </a:cubicBezTo>
                <a:cubicBezTo>
                  <a:pt x="38" y="0"/>
                  <a:pt x="49" y="4"/>
                  <a:pt x="59" y="4"/>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3696" name="Freeform 538">
            <a:extLst>
              <a:ext uri="{FF2B5EF4-FFF2-40B4-BE49-F238E27FC236}">
                <a16:creationId xmlns:a16="http://schemas.microsoft.com/office/drawing/2014/main" xmlns="" id="{E93B3B95-0842-4230-9728-801F2DCE1F06}"/>
              </a:ext>
            </a:extLst>
          </p:cNvPr>
          <p:cNvSpPr>
            <a:spLocks/>
          </p:cNvSpPr>
          <p:nvPr/>
        </p:nvSpPr>
        <p:spPr bwMode="auto">
          <a:xfrm>
            <a:off x="3554413" y="3759274"/>
            <a:ext cx="4762" cy="3175"/>
          </a:xfrm>
          <a:custGeom>
            <a:avLst/>
            <a:gdLst>
              <a:gd name="T0" fmla="*/ 138236860 w 25"/>
              <a:gd name="T1" fmla="*/ 32578862 h 17"/>
              <a:gd name="T2" fmla="*/ 0 w 25"/>
              <a:gd name="T3" fmla="*/ 110747362 h 17"/>
              <a:gd name="T4" fmla="*/ 0 w 25"/>
              <a:gd name="T5" fmla="*/ 110747362 h 17"/>
              <a:gd name="T6" fmla="*/ 69118335 w 25"/>
              <a:gd name="T7" fmla="*/ 32578862 h 17"/>
              <a:gd name="T8" fmla="*/ 69118335 w 25"/>
              <a:gd name="T9" fmla="*/ 0 h 17"/>
              <a:gd name="T10" fmla="*/ 138236860 w 25"/>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20" y="5"/>
                </a:moveTo>
                <a:cubicBezTo>
                  <a:pt x="15" y="13"/>
                  <a:pt x="5" y="13"/>
                  <a:pt x="0" y="17"/>
                </a:cubicBezTo>
                <a:cubicBezTo>
                  <a:pt x="0" y="17"/>
                  <a:pt x="0" y="17"/>
                  <a:pt x="0" y="17"/>
                </a:cubicBezTo>
                <a:cubicBezTo>
                  <a:pt x="0" y="13"/>
                  <a:pt x="5" y="9"/>
                  <a:pt x="10" y="5"/>
                </a:cubicBezTo>
                <a:cubicBezTo>
                  <a:pt x="10" y="0"/>
                  <a:pt x="10" y="0"/>
                  <a:pt x="10" y="0"/>
                </a:cubicBezTo>
                <a:cubicBezTo>
                  <a:pt x="10" y="5"/>
                  <a:pt x="25" y="0"/>
                  <a:pt x="20" y="5"/>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3697" name="Freeform 539">
            <a:extLst>
              <a:ext uri="{FF2B5EF4-FFF2-40B4-BE49-F238E27FC236}">
                <a16:creationId xmlns:a16="http://schemas.microsoft.com/office/drawing/2014/main" xmlns="" id="{3758D5E7-BFB7-4934-86ED-2E4005690E91}"/>
              </a:ext>
            </a:extLst>
          </p:cNvPr>
          <p:cNvSpPr>
            <a:spLocks/>
          </p:cNvSpPr>
          <p:nvPr/>
        </p:nvSpPr>
        <p:spPr bwMode="auto">
          <a:xfrm>
            <a:off x="3556000" y="3762449"/>
            <a:ext cx="12700" cy="11113"/>
          </a:xfrm>
          <a:custGeom>
            <a:avLst/>
            <a:gdLst>
              <a:gd name="T0" fmla="*/ 199501991 w 66"/>
              <a:gd name="T1" fmla="*/ 28121255 h 58"/>
              <a:gd name="T2" fmla="*/ 199501991 w 66"/>
              <a:gd name="T3" fmla="*/ 112558595 h 58"/>
              <a:gd name="T4" fmla="*/ 235122027 w 66"/>
              <a:gd name="T5" fmla="*/ 112558595 h 58"/>
              <a:gd name="T6" fmla="*/ 313508352 w 66"/>
              <a:gd name="T7" fmla="*/ 112558595 h 58"/>
              <a:gd name="T8" fmla="*/ 391857730 w 66"/>
              <a:gd name="T9" fmla="*/ 161789185 h 58"/>
              <a:gd name="T10" fmla="*/ 470244055 w 66"/>
              <a:gd name="T11" fmla="*/ 140679850 h 58"/>
              <a:gd name="T12" fmla="*/ 470244055 w 66"/>
              <a:gd name="T13" fmla="*/ 140679850 h 58"/>
              <a:gd name="T14" fmla="*/ 470244055 w 66"/>
              <a:gd name="T15" fmla="*/ 140679850 h 58"/>
              <a:gd name="T16" fmla="*/ 470244055 w 66"/>
              <a:gd name="T17" fmla="*/ 246189929 h 58"/>
              <a:gd name="T18" fmla="*/ 470244055 w 66"/>
              <a:gd name="T19" fmla="*/ 246189929 h 58"/>
              <a:gd name="T20" fmla="*/ 434624018 w 66"/>
              <a:gd name="T21" fmla="*/ 189910632 h 58"/>
              <a:gd name="T22" fmla="*/ 434624018 w 66"/>
              <a:gd name="T23" fmla="*/ 189910632 h 58"/>
              <a:gd name="T24" fmla="*/ 391857730 w 66"/>
              <a:gd name="T25" fmla="*/ 407979115 h 58"/>
              <a:gd name="T26" fmla="*/ 391857730 w 66"/>
              <a:gd name="T27" fmla="*/ 407979115 h 58"/>
              <a:gd name="T28" fmla="*/ 156735703 w 66"/>
              <a:gd name="T29" fmla="*/ 386869780 h 58"/>
              <a:gd name="T30" fmla="*/ 78386324 w 66"/>
              <a:gd name="T31" fmla="*/ 386869780 h 58"/>
              <a:gd name="T32" fmla="*/ 35620036 w 66"/>
              <a:gd name="T33" fmla="*/ 358748525 h 58"/>
              <a:gd name="T34" fmla="*/ 35620036 w 66"/>
              <a:gd name="T35" fmla="*/ 189910632 h 58"/>
              <a:gd name="T36" fmla="*/ 78386324 w 66"/>
              <a:gd name="T37" fmla="*/ 161789185 h 58"/>
              <a:gd name="T38" fmla="*/ 156735703 w 66"/>
              <a:gd name="T39" fmla="*/ 140679850 h 58"/>
              <a:gd name="T40" fmla="*/ 156735703 w 66"/>
              <a:gd name="T41" fmla="*/ 140679850 h 58"/>
              <a:gd name="T42" fmla="*/ 0 w 66"/>
              <a:gd name="T43" fmla="*/ 140679850 h 58"/>
              <a:gd name="T44" fmla="*/ 35620036 w 66"/>
              <a:gd name="T45" fmla="*/ 84400553 h 58"/>
              <a:gd name="T46" fmla="*/ 114006361 w 66"/>
              <a:gd name="T47" fmla="*/ 28121255 h 58"/>
              <a:gd name="T48" fmla="*/ 199501991 w 66"/>
              <a:gd name="T49" fmla="*/ 28121255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8">
                <a:moveTo>
                  <a:pt x="28" y="4"/>
                </a:moveTo>
                <a:cubicBezTo>
                  <a:pt x="28" y="8"/>
                  <a:pt x="28" y="12"/>
                  <a:pt x="28" y="16"/>
                </a:cubicBezTo>
                <a:cubicBezTo>
                  <a:pt x="28" y="16"/>
                  <a:pt x="33" y="16"/>
                  <a:pt x="33" y="16"/>
                </a:cubicBezTo>
                <a:cubicBezTo>
                  <a:pt x="39" y="16"/>
                  <a:pt x="39" y="16"/>
                  <a:pt x="44" y="16"/>
                </a:cubicBezTo>
                <a:cubicBezTo>
                  <a:pt x="50" y="16"/>
                  <a:pt x="50" y="20"/>
                  <a:pt x="55" y="23"/>
                </a:cubicBezTo>
                <a:cubicBezTo>
                  <a:pt x="61" y="23"/>
                  <a:pt x="61" y="23"/>
                  <a:pt x="66" y="20"/>
                </a:cubicBezTo>
                <a:cubicBezTo>
                  <a:pt x="66" y="20"/>
                  <a:pt x="66" y="20"/>
                  <a:pt x="66" y="20"/>
                </a:cubicBezTo>
                <a:cubicBezTo>
                  <a:pt x="66" y="20"/>
                  <a:pt x="66" y="20"/>
                  <a:pt x="66" y="20"/>
                </a:cubicBezTo>
                <a:cubicBezTo>
                  <a:pt x="66" y="23"/>
                  <a:pt x="66" y="27"/>
                  <a:pt x="66" y="35"/>
                </a:cubicBezTo>
                <a:cubicBezTo>
                  <a:pt x="66" y="35"/>
                  <a:pt x="66" y="35"/>
                  <a:pt x="66" y="35"/>
                </a:cubicBezTo>
                <a:cubicBezTo>
                  <a:pt x="61" y="31"/>
                  <a:pt x="66" y="27"/>
                  <a:pt x="61" y="27"/>
                </a:cubicBezTo>
                <a:cubicBezTo>
                  <a:pt x="61" y="27"/>
                  <a:pt x="61" y="27"/>
                  <a:pt x="61" y="27"/>
                </a:cubicBezTo>
                <a:cubicBezTo>
                  <a:pt x="61" y="35"/>
                  <a:pt x="61" y="47"/>
                  <a:pt x="55" y="58"/>
                </a:cubicBezTo>
                <a:cubicBezTo>
                  <a:pt x="55" y="58"/>
                  <a:pt x="55" y="58"/>
                  <a:pt x="55" y="58"/>
                </a:cubicBezTo>
                <a:cubicBezTo>
                  <a:pt x="44" y="55"/>
                  <a:pt x="33" y="58"/>
                  <a:pt x="22" y="55"/>
                </a:cubicBezTo>
                <a:cubicBezTo>
                  <a:pt x="11" y="55"/>
                  <a:pt x="11" y="55"/>
                  <a:pt x="11" y="55"/>
                </a:cubicBezTo>
                <a:cubicBezTo>
                  <a:pt x="5" y="55"/>
                  <a:pt x="5" y="51"/>
                  <a:pt x="5" y="51"/>
                </a:cubicBezTo>
                <a:cubicBezTo>
                  <a:pt x="5" y="43"/>
                  <a:pt x="5" y="35"/>
                  <a:pt x="5" y="27"/>
                </a:cubicBezTo>
                <a:cubicBezTo>
                  <a:pt x="5" y="27"/>
                  <a:pt x="5" y="23"/>
                  <a:pt x="11" y="23"/>
                </a:cubicBezTo>
                <a:cubicBezTo>
                  <a:pt x="16" y="23"/>
                  <a:pt x="22" y="23"/>
                  <a:pt x="22" y="20"/>
                </a:cubicBezTo>
                <a:cubicBezTo>
                  <a:pt x="22" y="20"/>
                  <a:pt x="22" y="20"/>
                  <a:pt x="22" y="20"/>
                </a:cubicBezTo>
                <a:cubicBezTo>
                  <a:pt x="0" y="20"/>
                  <a:pt x="0" y="20"/>
                  <a:pt x="0" y="20"/>
                </a:cubicBezTo>
                <a:cubicBezTo>
                  <a:pt x="0" y="16"/>
                  <a:pt x="0" y="12"/>
                  <a:pt x="5" y="12"/>
                </a:cubicBezTo>
                <a:cubicBezTo>
                  <a:pt x="5" y="8"/>
                  <a:pt x="11" y="4"/>
                  <a:pt x="16" y="4"/>
                </a:cubicBezTo>
                <a:cubicBezTo>
                  <a:pt x="22" y="0"/>
                  <a:pt x="28" y="4"/>
                  <a:pt x="28"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3698" name="Freeform 540">
            <a:extLst>
              <a:ext uri="{FF2B5EF4-FFF2-40B4-BE49-F238E27FC236}">
                <a16:creationId xmlns:a16="http://schemas.microsoft.com/office/drawing/2014/main" xmlns="" id="{9706D593-1C34-4EEF-A41B-2AE282303F0D}"/>
              </a:ext>
            </a:extLst>
          </p:cNvPr>
          <p:cNvSpPr>
            <a:spLocks/>
          </p:cNvSpPr>
          <p:nvPr/>
        </p:nvSpPr>
        <p:spPr bwMode="auto">
          <a:xfrm>
            <a:off x="3565525" y="3764037"/>
            <a:ext cx="1588" cy="3175"/>
          </a:xfrm>
          <a:custGeom>
            <a:avLst/>
            <a:gdLst>
              <a:gd name="T0" fmla="*/ 62570773 w 8"/>
              <a:gd name="T1" fmla="*/ 0 h 9"/>
              <a:gd name="T2" fmla="*/ 31285387 w 8"/>
              <a:gd name="T3" fmla="*/ 395135453 h 9"/>
              <a:gd name="T4" fmla="*/ 0 w 8"/>
              <a:gd name="T5" fmla="*/ 0 h 9"/>
              <a:gd name="T6" fmla="*/ 31285387 w 8"/>
              <a:gd name="T7" fmla="*/ 0 h 9"/>
              <a:gd name="T8" fmla="*/ 62570773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0"/>
                </a:moveTo>
                <a:cubicBezTo>
                  <a:pt x="8" y="0"/>
                  <a:pt x="8" y="9"/>
                  <a:pt x="4" y="9"/>
                </a:cubicBezTo>
                <a:cubicBezTo>
                  <a:pt x="4" y="9"/>
                  <a:pt x="0" y="0"/>
                  <a:pt x="0" y="0"/>
                </a:cubicBezTo>
                <a:cubicBezTo>
                  <a:pt x="0" y="0"/>
                  <a:pt x="4" y="0"/>
                  <a:pt x="4" y="0"/>
                </a:cubicBezTo>
                <a:lnTo>
                  <a:pt x="8" y="0"/>
                </a:lnTo>
                <a:close/>
              </a:path>
            </a:pathLst>
          </a:custGeom>
          <a:solidFill>
            <a:srgbClr val="F19DC2"/>
          </a:solidFill>
          <a:ln w="0">
            <a:solidFill>
              <a:srgbClr val="000000"/>
            </a:solidFill>
            <a:prstDash val="solid"/>
            <a:round/>
            <a:headEnd/>
            <a:tailEnd/>
          </a:ln>
        </p:spPr>
        <p:txBody>
          <a:bodyPr/>
          <a:lstStyle/>
          <a:p>
            <a:endParaRPr lang="ja-JP" altLang="en-US"/>
          </a:p>
        </p:txBody>
      </p:sp>
      <p:sp>
        <p:nvSpPr>
          <p:cNvPr id="13699" name="Freeform 541">
            <a:extLst>
              <a:ext uri="{FF2B5EF4-FFF2-40B4-BE49-F238E27FC236}">
                <a16:creationId xmlns:a16="http://schemas.microsoft.com/office/drawing/2014/main" xmlns="" id="{60FE4A83-DDD9-4109-B23F-EAB702E645EA}"/>
              </a:ext>
            </a:extLst>
          </p:cNvPr>
          <p:cNvSpPr>
            <a:spLocks/>
          </p:cNvSpPr>
          <p:nvPr/>
        </p:nvSpPr>
        <p:spPr bwMode="auto">
          <a:xfrm>
            <a:off x="3549650" y="3773562"/>
            <a:ext cx="19050" cy="22225"/>
          </a:xfrm>
          <a:custGeom>
            <a:avLst/>
            <a:gdLst>
              <a:gd name="T0" fmla="*/ 477035432 w 100"/>
              <a:gd name="T1" fmla="*/ 0 h 109"/>
              <a:gd name="T2" fmla="*/ 622196432 w 100"/>
              <a:gd name="T3" fmla="*/ 0 h 109"/>
              <a:gd name="T4" fmla="*/ 656780945 w 100"/>
              <a:gd name="T5" fmla="*/ 42364724 h 109"/>
              <a:gd name="T6" fmla="*/ 622196432 w 100"/>
              <a:gd name="T7" fmla="*/ 296678059 h 109"/>
              <a:gd name="T8" fmla="*/ 546168263 w 100"/>
              <a:gd name="T9" fmla="*/ 330603196 h 109"/>
              <a:gd name="T10" fmla="*/ 546168263 w 100"/>
              <a:gd name="T11" fmla="*/ 703612507 h 109"/>
              <a:gd name="T12" fmla="*/ 622196432 w 100"/>
              <a:gd name="T13" fmla="*/ 737496049 h 109"/>
              <a:gd name="T14" fmla="*/ 622196432 w 100"/>
              <a:gd name="T15" fmla="*/ 737496049 h 109"/>
              <a:gd name="T16" fmla="*/ 691329263 w 100"/>
              <a:gd name="T17" fmla="*/ 847710844 h 109"/>
              <a:gd name="T18" fmla="*/ 656780945 w 100"/>
              <a:gd name="T19" fmla="*/ 881635981 h 109"/>
              <a:gd name="T20" fmla="*/ 442450728 w 100"/>
              <a:gd name="T21" fmla="*/ 881635981 h 109"/>
              <a:gd name="T22" fmla="*/ 366422750 w 100"/>
              <a:gd name="T23" fmla="*/ 881635981 h 109"/>
              <a:gd name="T24" fmla="*/ 366422750 w 100"/>
              <a:gd name="T25" fmla="*/ 703612507 h 109"/>
              <a:gd name="T26" fmla="*/ 366422750 w 100"/>
              <a:gd name="T27" fmla="*/ 517107852 h 109"/>
              <a:gd name="T28" fmla="*/ 366422750 w 100"/>
              <a:gd name="T29" fmla="*/ 517107852 h 109"/>
              <a:gd name="T30" fmla="*/ 297289728 w 100"/>
              <a:gd name="T31" fmla="*/ 737496049 h 109"/>
              <a:gd name="T32" fmla="*/ 255810068 w 100"/>
              <a:gd name="T33" fmla="*/ 881635981 h 109"/>
              <a:gd name="T34" fmla="*/ 76064364 w 100"/>
              <a:gd name="T35" fmla="*/ 924000705 h 109"/>
              <a:gd name="T36" fmla="*/ 0 w 100"/>
              <a:gd name="T37" fmla="*/ 847710844 h 109"/>
              <a:gd name="T38" fmla="*/ 110612682 w 100"/>
              <a:gd name="T39" fmla="*/ 703612507 h 109"/>
              <a:gd name="T40" fmla="*/ 152092533 w 100"/>
              <a:gd name="T41" fmla="*/ 703612507 h 109"/>
              <a:gd name="T42" fmla="*/ 186677046 w 100"/>
              <a:gd name="T43" fmla="*/ 373009515 h 109"/>
              <a:gd name="T44" fmla="*/ 110612682 w 100"/>
              <a:gd name="T45" fmla="*/ 330603196 h 109"/>
              <a:gd name="T46" fmla="*/ 152092533 w 100"/>
              <a:gd name="T47" fmla="*/ 186504656 h 109"/>
              <a:gd name="T48" fmla="*/ 186677046 w 100"/>
              <a:gd name="T49" fmla="*/ 0 h 109"/>
              <a:gd name="T50" fmla="*/ 221225364 w 100"/>
              <a:gd name="T51" fmla="*/ 0 h 109"/>
              <a:gd name="T52" fmla="*/ 477035432 w 100"/>
              <a:gd name="T53" fmla="*/ 0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109">
                <a:moveTo>
                  <a:pt x="69" y="0"/>
                </a:moveTo>
                <a:cubicBezTo>
                  <a:pt x="74" y="0"/>
                  <a:pt x="79" y="0"/>
                  <a:pt x="90" y="0"/>
                </a:cubicBezTo>
                <a:cubicBezTo>
                  <a:pt x="90" y="0"/>
                  <a:pt x="95" y="0"/>
                  <a:pt x="95" y="5"/>
                </a:cubicBezTo>
                <a:cubicBezTo>
                  <a:pt x="90" y="13"/>
                  <a:pt x="90" y="26"/>
                  <a:pt x="90" y="35"/>
                </a:cubicBezTo>
                <a:cubicBezTo>
                  <a:pt x="90" y="39"/>
                  <a:pt x="85" y="39"/>
                  <a:pt x="79" y="39"/>
                </a:cubicBezTo>
                <a:cubicBezTo>
                  <a:pt x="79" y="52"/>
                  <a:pt x="85" y="70"/>
                  <a:pt x="79" y="83"/>
                </a:cubicBezTo>
                <a:cubicBezTo>
                  <a:pt x="85" y="83"/>
                  <a:pt x="85" y="83"/>
                  <a:pt x="90" y="87"/>
                </a:cubicBezTo>
                <a:cubicBezTo>
                  <a:pt x="90" y="87"/>
                  <a:pt x="90" y="87"/>
                  <a:pt x="90" y="87"/>
                </a:cubicBezTo>
                <a:cubicBezTo>
                  <a:pt x="95" y="91"/>
                  <a:pt x="100" y="96"/>
                  <a:pt x="100" y="100"/>
                </a:cubicBezTo>
                <a:cubicBezTo>
                  <a:pt x="100" y="100"/>
                  <a:pt x="100" y="104"/>
                  <a:pt x="95" y="104"/>
                </a:cubicBezTo>
                <a:cubicBezTo>
                  <a:pt x="85" y="104"/>
                  <a:pt x="74" y="104"/>
                  <a:pt x="64" y="104"/>
                </a:cubicBezTo>
                <a:cubicBezTo>
                  <a:pt x="58" y="104"/>
                  <a:pt x="58" y="104"/>
                  <a:pt x="53" y="104"/>
                </a:cubicBezTo>
                <a:cubicBezTo>
                  <a:pt x="53" y="96"/>
                  <a:pt x="53" y="87"/>
                  <a:pt x="53" y="83"/>
                </a:cubicBezTo>
                <a:cubicBezTo>
                  <a:pt x="53" y="78"/>
                  <a:pt x="53" y="70"/>
                  <a:pt x="53" y="61"/>
                </a:cubicBezTo>
                <a:cubicBezTo>
                  <a:pt x="53" y="61"/>
                  <a:pt x="53" y="61"/>
                  <a:pt x="53" y="61"/>
                </a:cubicBezTo>
                <a:cubicBezTo>
                  <a:pt x="48" y="70"/>
                  <a:pt x="43" y="78"/>
                  <a:pt x="43" y="87"/>
                </a:cubicBezTo>
                <a:cubicBezTo>
                  <a:pt x="43" y="91"/>
                  <a:pt x="43" y="100"/>
                  <a:pt x="37" y="104"/>
                </a:cubicBezTo>
                <a:cubicBezTo>
                  <a:pt x="32" y="104"/>
                  <a:pt x="22" y="109"/>
                  <a:pt x="11" y="109"/>
                </a:cubicBezTo>
                <a:cubicBezTo>
                  <a:pt x="6" y="104"/>
                  <a:pt x="0" y="104"/>
                  <a:pt x="0" y="100"/>
                </a:cubicBezTo>
                <a:cubicBezTo>
                  <a:pt x="0" y="91"/>
                  <a:pt x="11" y="91"/>
                  <a:pt x="16" y="83"/>
                </a:cubicBezTo>
                <a:cubicBezTo>
                  <a:pt x="22" y="83"/>
                  <a:pt x="22" y="83"/>
                  <a:pt x="22" y="83"/>
                </a:cubicBezTo>
                <a:cubicBezTo>
                  <a:pt x="22" y="70"/>
                  <a:pt x="22" y="57"/>
                  <a:pt x="27" y="44"/>
                </a:cubicBezTo>
                <a:cubicBezTo>
                  <a:pt x="22" y="39"/>
                  <a:pt x="22" y="44"/>
                  <a:pt x="16" y="39"/>
                </a:cubicBezTo>
                <a:cubicBezTo>
                  <a:pt x="16" y="35"/>
                  <a:pt x="16" y="31"/>
                  <a:pt x="22" y="22"/>
                </a:cubicBezTo>
                <a:cubicBezTo>
                  <a:pt x="22" y="18"/>
                  <a:pt x="22" y="9"/>
                  <a:pt x="27" y="0"/>
                </a:cubicBezTo>
                <a:cubicBezTo>
                  <a:pt x="27" y="0"/>
                  <a:pt x="32" y="0"/>
                  <a:pt x="32" y="0"/>
                </a:cubicBezTo>
                <a:cubicBezTo>
                  <a:pt x="43" y="0"/>
                  <a:pt x="58" y="0"/>
                  <a:pt x="69"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700" name="Freeform 542">
            <a:extLst>
              <a:ext uri="{FF2B5EF4-FFF2-40B4-BE49-F238E27FC236}">
                <a16:creationId xmlns:a16="http://schemas.microsoft.com/office/drawing/2014/main" xmlns="" id="{8AAE90A1-ED8D-4942-A26B-BCAE4B8EB888}"/>
              </a:ext>
            </a:extLst>
          </p:cNvPr>
          <p:cNvSpPr>
            <a:spLocks/>
          </p:cNvSpPr>
          <p:nvPr/>
        </p:nvSpPr>
        <p:spPr bwMode="auto">
          <a:xfrm>
            <a:off x="3554413" y="3773562"/>
            <a:ext cx="7937" cy="7937"/>
          </a:xfrm>
          <a:custGeom>
            <a:avLst/>
            <a:gdLst>
              <a:gd name="T0" fmla="*/ 242948735 w 42"/>
              <a:gd name="T1" fmla="*/ 63595446 h 34"/>
              <a:gd name="T2" fmla="*/ 242948735 w 42"/>
              <a:gd name="T3" fmla="*/ 63595446 h 34"/>
              <a:gd name="T4" fmla="*/ 161953918 w 42"/>
              <a:gd name="T5" fmla="*/ 114493559 h 34"/>
              <a:gd name="T6" fmla="*/ 202451327 w 42"/>
              <a:gd name="T7" fmla="*/ 165391673 h 34"/>
              <a:gd name="T8" fmla="*/ 161953918 w 42"/>
              <a:gd name="T9" fmla="*/ 165391673 h 34"/>
              <a:gd name="T10" fmla="*/ 242948735 w 42"/>
              <a:gd name="T11" fmla="*/ 216289786 h 34"/>
              <a:gd name="T12" fmla="*/ 283446144 w 42"/>
              <a:gd name="T13" fmla="*/ 267133508 h 34"/>
              <a:gd name="T14" fmla="*/ 242948735 w 42"/>
              <a:gd name="T15" fmla="*/ 432525181 h 34"/>
              <a:gd name="T16" fmla="*/ 242948735 w 42"/>
              <a:gd name="T17" fmla="*/ 432525181 h 34"/>
              <a:gd name="T18" fmla="*/ 0 w 42"/>
              <a:gd name="T19" fmla="*/ 432525181 h 34"/>
              <a:gd name="T20" fmla="*/ 40497409 w 42"/>
              <a:gd name="T21" fmla="*/ 114493559 h 34"/>
              <a:gd name="T22" fmla="*/ 80994817 w 42"/>
              <a:gd name="T23" fmla="*/ 63595446 h 34"/>
              <a:gd name="T24" fmla="*/ 242948735 w 42"/>
              <a:gd name="T25" fmla="*/ 635954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4">
                <a:moveTo>
                  <a:pt x="36" y="5"/>
                </a:moveTo>
                <a:cubicBezTo>
                  <a:pt x="36" y="5"/>
                  <a:pt x="36" y="5"/>
                  <a:pt x="36" y="5"/>
                </a:cubicBezTo>
                <a:cubicBezTo>
                  <a:pt x="30" y="9"/>
                  <a:pt x="24" y="5"/>
                  <a:pt x="24" y="9"/>
                </a:cubicBezTo>
                <a:cubicBezTo>
                  <a:pt x="24" y="13"/>
                  <a:pt x="36" y="9"/>
                  <a:pt x="30" y="13"/>
                </a:cubicBezTo>
                <a:cubicBezTo>
                  <a:pt x="30" y="13"/>
                  <a:pt x="24" y="13"/>
                  <a:pt x="24" y="13"/>
                </a:cubicBezTo>
                <a:cubicBezTo>
                  <a:pt x="24" y="17"/>
                  <a:pt x="30" y="17"/>
                  <a:pt x="36" y="17"/>
                </a:cubicBezTo>
                <a:cubicBezTo>
                  <a:pt x="36" y="21"/>
                  <a:pt x="36" y="21"/>
                  <a:pt x="42" y="21"/>
                </a:cubicBezTo>
                <a:cubicBezTo>
                  <a:pt x="42" y="25"/>
                  <a:pt x="36" y="30"/>
                  <a:pt x="36" y="34"/>
                </a:cubicBezTo>
                <a:cubicBezTo>
                  <a:pt x="36" y="34"/>
                  <a:pt x="36" y="34"/>
                  <a:pt x="36" y="34"/>
                </a:cubicBezTo>
                <a:cubicBezTo>
                  <a:pt x="24" y="34"/>
                  <a:pt x="12" y="34"/>
                  <a:pt x="0" y="34"/>
                </a:cubicBezTo>
                <a:cubicBezTo>
                  <a:pt x="0" y="25"/>
                  <a:pt x="6" y="17"/>
                  <a:pt x="6" y="9"/>
                </a:cubicBezTo>
                <a:cubicBezTo>
                  <a:pt x="6" y="5"/>
                  <a:pt x="6" y="5"/>
                  <a:pt x="12" y="5"/>
                </a:cubicBezTo>
                <a:cubicBezTo>
                  <a:pt x="18" y="0"/>
                  <a:pt x="24" y="5"/>
                  <a:pt x="36" y="5"/>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3701" name="Freeform 543">
            <a:extLst>
              <a:ext uri="{FF2B5EF4-FFF2-40B4-BE49-F238E27FC236}">
                <a16:creationId xmlns:a16="http://schemas.microsoft.com/office/drawing/2014/main" xmlns="" id="{6F34B944-55F3-4C61-8A8B-83B681B8A1D9}"/>
              </a:ext>
            </a:extLst>
          </p:cNvPr>
          <p:cNvSpPr>
            <a:spLocks/>
          </p:cNvSpPr>
          <p:nvPr/>
        </p:nvSpPr>
        <p:spPr bwMode="auto">
          <a:xfrm>
            <a:off x="3562350" y="3776737"/>
            <a:ext cx="3175" cy="4762"/>
          </a:xfrm>
          <a:custGeom>
            <a:avLst/>
            <a:gdLst>
              <a:gd name="T0" fmla="*/ 110747362 w 17"/>
              <a:gd name="T1" fmla="*/ 0 h 25"/>
              <a:gd name="T2" fmla="*/ 110747362 w 17"/>
              <a:gd name="T3" fmla="*/ 145130522 h 25"/>
              <a:gd name="T4" fmla="*/ 84691257 w 17"/>
              <a:gd name="T5" fmla="*/ 145130522 h 25"/>
              <a:gd name="T6" fmla="*/ 26056104 w 17"/>
              <a:gd name="T7" fmla="*/ 172777932 h 25"/>
              <a:gd name="T8" fmla="*/ 0 w 17"/>
              <a:gd name="T9" fmla="*/ 145130522 h 25"/>
              <a:gd name="T10" fmla="*/ 26056104 w 17"/>
              <a:gd name="T11" fmla="*/ 96765745 h 25"/>
              <a:gd name="T12" fmla="*/ 84691257 w 17"/>
              <a:gd name="T13" fmla="*/ 76012187 h 25"/>
              <a:gd name="T14" fmla="*/ 84691257 w 17"/>
              <a:gd name="T15" fmla="*/ 76012187 h 25"/>
              <a:gd name="T16" fmla="*/ 52112209 w 17"/>
              <a:gd name="T17" fmla="*/ 48364777 h 25"/>
              <a:gd name="T18" fmla="*/ 52112209 w 17"/>
              <a:gd name="T19" fmla="*/ 48364777 h 25"/>
              <a:gd name="T20" fmla="*/ 52112209 w 17"/>
              <a:gd name="T21" fmla="*/ 0 h 25"/>
              <a:gd name="T22" fmla="*/ 110747362 w 1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5">
                <a:moveTo>
                  <a:pt x="17" y="0"/>
                </a:moveTo>
                <a:cubicBezTo>
                  <a:pt x="17" y="7"/>
                  <a:pt x="17" y="14"/>
                  <a:pt x="17" y="21"/>
                </a:cubicBezTo>
                <a:cubicBezTo>
                  <a:pt x="13" y="21"/>
                  <a:pt x="13" y="21"/>
                  <a:pt x="13" y="21"/>
                </a:cubicBezTo>
                <a:cubicBezTo>
                  <a:pt x="4" y="25"/>
                  <a:pt x="4" y="25"/>
                  <a:pt x="4" y="25"/>
                </a:cubicBezTo>
                <a:cubicBezTo>
                  <a:pt x="0" y="21"/>
                  <a:pt x="0" y="21"/>
                  <a:pt x="0" y="21"/>
                </a:cubicBezTo>
                <a:cubicBezTo>
                  <a:pt x="4" y="21"/>
                  <a:pt x="0" y="14"/>
                  <a:pt x="4" y="14"/>
                </a:cubicBezTo>
                <a:cubicBezTo>
                  <a:pt x="8" y="11"/>
                  <a:pt x="8" y="11"/>
                  <a:pt x="13" y="11"/>
                </a:cubicBezTo>
                <a:cubicBezTo>
                  <a:pt x="13" y="11"/>
                  <a:pt x="13" y="11"/>
                  <a:pt x="13" y="11"/>
                </a:cubicBezTo>
                <a:cubicBezTo>
                  <a:pt x="8" y="7"/>
                  <a:pt x="8" y="7"/>
                  <a:pt x="8" y="7"/>
                </a:cubicBezTo>
                <a:cubicBezTo>
                  <a:pt x="8" y="7"/>
                  <a:pt x="8" y="7"/>
                  <a:pt x="8" y="7"/>
                </a:cubicBezTo>
                <a:cubicBezTo>
                  <a:pt x="8" y="3"/>
                  <a:pt x="8" y="0"/>
                  <a:pt x="8" y="0"/>
                </a:cubicBezTo>
                <a:cubicBezTo>
                  <a:pt x="13" y="0"/>
                  <a:pt x="17" y="0"/>
                  <a:pt x="17"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3702" name="Freeform 544">
            <a:extLst>
              <a:ext uri="{FF2B5EF4-FFF2-40B4-BE49-F238E27FC236}">
                <a16:creationId xmlns:a16="http://schemas.microsoft.com/office/drawing/2014/main" xmlns="" id="{7843CF79-6893-41C7-8C3B-FEE25B5B9B25}"/>
              </a:ext>
            </a:extLst>
          </p:cNvPr>
          <p:cNvSpPr>
            <a:spLocks/>
          </p:cNvSpPr>
          <p:nvPr/>
        </p:nvSpPr>
        <p:spPr bwMode="auto">
          <a:xfrm>
            <a:off x="3559175" y="3781499"/>
            <a:ext cx="4763" cy="4763"/>
          </a:xfrm>
          <a:custGeom>
            <a:avLst/>
            <a:gdLst>
              <a:gd name="T0" fmla="*/ 172886802 w 25"/>
              <a:gd name="T1" fmla="*/ 27658932 h 25"/>
              <a:gd name="T2" fmla="*/ 172886802 w 25"/>
              <a:gd name="T3" fmla="*/ 172886802 h 25"/>
              <a:gd name="T4" fmla="*/ 172886802 w 25"/>
              <a:gd name="T5" fmla="*/ 172886802 h 25"/>
              <a:gd name="T6" fmla="*/ 48421420 w 25"/>
              <a:gd name="T7" fmla="*/ 172886802 h 25"/>
              <a:gd name="T8" fmla="*/ 48421420 w 25"/>
              <a:gd name="T9" fmla="*/ 145227871 h 25"/>
              <a:gd name="T10" fmla="*/ 0 w 25"/>
              <a:gd name="T11" fmla="*/ 27658932 h 25"/>
              <a:gd name="T12" fmla="*/ 89909817 w 25"/>
              <a:gd name="T13" fmla="*/ 27658932 h 25"/>
              <a:gd name="T14" fmla="*/ 172886802 w 25"/>
              <a:gd name="T15" fmla="*/ 2765893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25" y="4"/>
                </a:moveTo>
                <a:cubicBezTo>
                  <a:pt x="25" y="12"/>
                  <a:pt x="25" y="16"/>
                  <a:pt x="25" y="25"/>
                </a:cubicBezTo>
                <a:cubicBezTo>
                  <a:pt x="25" y="25"/>
                  <a:pt x="25" y="25"/>
                  <a:pt x="25" y="25"/>
                </a:cubicBezTo>
                <a:cubicBezTo>
                  <a:pt x="19" y="25"/>
                  <a:pt x="13" y="25"/>
                  <a:pt x="7" y="25"/>
                </a:cubicBezTo>
                <a:cubicBezTo>
                  <a:pt x="7" y="25"/>
                  <a:pt x="7" y="21"/>
                  <a:pt x="7" y="21"/>
                </a:cubicBezTo>
                <a:cubicBezTo>
                  <a:pt x="7" y="16"/>
                  <a:pt x="7" y="8"/>
                  <a:pt x="0" y="4"/>
                </a:cubicBezTo>
                <a:cubicBezTo>
                  <a:pt x="7" y="4"/>
                  <a:pt x="13" y="4"/>
                  <a:pt x="13" y="4"/>
                </a:cubicBezTo>
                <a:cubicBezTo>
                  <a:pt x="13" y="0"/>
                  <a:pt x="19" y="4"/>
                  <a:pt x="25" y="4"/>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3703" name="Freeform 545">
            <a:extLst>
              <a:ext uri="{FF2B5EF4-FFF2-40B4-BE49-F238E27FC236}">
                <a16:creationId xmlns:a16="http://schemas.microsoft.com/office/drawing/2014/main" xmlns="" id="{F7EB9C3E-48FB-4991-8B1F-A13E0D2B49CB}"/>
              </a:ext>
            </a:extLst>
          </p:cNvPr>
          <p:cNvSpPr>
            <a:spLocks/>
          </p:cNvSpPr>
          <p:nvPr/>
        </p:nvSpPr>
        <p:spPr bwMode="auto">
          <a:xfrm>
            <a:off x="3556000" y="3781499"/>
            <a:ext cx="3175" cy="4763"/>
          </a:xfrm>
          <a:custGeom>
            <a:avLst/>
            <a:gdLst>
              <a:gd name="T0" fmla="*/ 125023364 w 16"/>
              <a:gd name="T1" fmla="*/ 0 h 17"/>
              <a:gd name="T2" fmla="*/ 125023364 w 16"/>
              <a:gd name="T3" fmla="*/ 219953659 h 17"/>
              <a:gd name="T4" fmla="*/ 85960942 w 16"/>
              <a:gd name="T5" fmla="*/ 373890177 h 17"/>
              <a:gd name="T6" fmla="*/ 0 w 16"/>
              <a:gd name="T7" fmla="*/ 373890177 h 17"/>
              <a:gd name="T8" fmla="*/ 0 w 16"/>
              <a:gd name="T9" fmla="*/ 373890177 h 17"/>
              <a:gd name="T10" fmla="*/ 39062422 w 16"/>
              <a:gd name="T11" fmla="*/ 0 h 17"/>
              <a:gd name="T12" fmla="*/ 125023364 w 16"/>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16" y="0"/>
                </a:moveTo>
                <a:cubicBezTo>
                  <a:pt x="16" y="3"/>
                  <a:pt x="16" y="7"/>
                  <a:pt x="16" y="10"/>
                </a:cubicBezTo>
                <a:cubicBezTo>
                  <a:pt x="11" y="17"/>
                  <a:pt x="11" y="17"/>
                  <a:pt x="11" y="17"/>
                </a:cubicBezTo>
                <a:cubicBezTo>
                  <a:pt x="5" y="17"/>
                  <a:pt x="5" y="17"/>
                  <a:pt x="0" y="17"/>
                </a:cubicBezTo>
                <a:cubicBezTo>
                  <a:pt x="0" y="17"/>
                  <a:pt x="0" y="17"/>
                  <a:pt x="0" y="17"/>
                </a:cubicBezTo>
                <a:cubicBezTo>
                  <a:pt x="0" y="10"/>
                  <a:pt x="0" y="3"/>
                  <a:pt x="5" y="0"/>
                </a:cubicBezTo>
                <a:lnTo>
                  <a:pt x="16"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3704" name="Freeform 546">
            <a:extLst>
              <a:ext uri="{FF2B5EF4-FFF2-40B4-BE49-F238E27FC236}">
                <a16:creationId xmlns:a16="http://schemas.microsoft.com/office/drawing/2014/main" xmlns="" id="{F0472A00-CE13-4BB6-9EF7-A8FF1806EE59}"/>
              </a:ext>
            </a:extLst>
          </p:cNvPr>
          <p:cNvSpPr>
            <a:spLocks/>
          </p:cNvSpPr>
          <p:nvPr/>
        </p:nvSpPr>
        <p:spPr bwMode="auto">
          <a:xfrm>
            <a:off x="3554413" y="3786262"/>
            <a:ext cx="3175" cy="4762"/>
          </a:xfrm>
          <a:custGeom>
            <a:avLst/>
            <a:gdLst>
              <a:gd name="T0" fmla="*/ 110747362 w 17"/>
              <a:gd name="T1" fmla="*/ 0 h 17"/>
              <a:gd name="T2" fmla="*/ 78168500 w 17"/>
              <a:gd name="T3" fmla="*/ 373654532 h 17"/>
              <a:gd name="T4" fmla="*/ 0 w 17"/>
              <a:gd name="T5" fmla="*/ 373654532 h 17"/>
              <a:gd name="T6" fmla="*/ 39101619 w 17"/>
              <a:gd name="T7" fmla="*/ 0 h 17"/>
              <a:gd name="T8" fmla="*/ 110747362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0"/>
                </a:moveTo>
                <a:cubicBezTo>
                  <a:pt x="12" y="17"/>
                  <a:pt x="12" y="17"/>
                  <a:pt x="12" y="17"/>
                </a:cubicBezTo>
                <a:cubicBezTo>
                  <a:pt x="6" y="17"/>
                  <a:pt x="6" y="17"/>
                  <a:pt x="0" y="17"/>
                </a:cubicBezTo>
                <a:cubicBezTo>
                  <a:pt x="0" y="13"/>
                  <a:pt x="0" y="4"/>
                  <a:pt x="6" y="0"/>
                </a:cubicBezTo>
                <a:cubicBezTo>
                  <a:pt x="6" y="0"/>
                  <a:pt x="12" y="0"/>
                  <a:pt x="17"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705" name="Freeform 547">
            <a:extLst>
              <a:ext uri="{FF2B5EF4-FFF2-40B4-BE49-F238E27FC236}">
                <a16:creationId xmlns:a16="http://schemas.microsoft.com/office/drawing/2014/main" xmlns="" id="{8217D689-49A3-4163-8B93-E6E9ACE8B8D9}"/>
              </a:ext>
            </a:extLst>
          </p:cNvPr>
          <p:cNvSpPr>
            <a:spLocks/>
          </p:cNvSpPr>
          <p:nvPr/>
        </p:nvSpPr>
        <p:spPr bwMode="auto">
          <a:xfrm>
            <a:off x="3562350" y="3786262"/>
            <a:ext cx="1588" cy="4762"/>
          </a:xfrm>
          <a:custGeom>
            <a:avLst/>
            <a:gdLst>
              <a:gd name="T0" fmla="*/ 62570773 w 8"/>
              <a:gd name="T1" fmla="*/ 0 h 17"/>
              <a:gd name="T2" fmla="*/ 62570773 w 8"/>
              <a:gd name="T3" fmla="*/ 285772662 h 17"/>
              <a:gd name="T4" fmla="*/ 0 w 8"/>
              <a:gd name="T5" fmla="*/ 285772662 h 17"/>
              <a:gd name="T6" fmla="*/ 0 w 8"/>
              <a:gd name="T7" fmla="*/ 285772662 h 17"/>
              <a:gd name="T8" fmla="*/ 0 w 8"/>
              <a:gd name="T9" fmla="*/ 0 h 17"/>
              <a:gd name="T10" fmla="*/ 62570773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8" y="0"/>
                </a:moveTo>
                <a:cubicBezTo>
                  <a:pt x="8" y="13"/>
                  <a:pt x="8" y="13"/>
                  <a:pt x="8" y="13"/>
                </a:cubicBezTo>
                <a:cubicBezTo>
                  <a:pt x="4" y="17"/>
                  <a:pt x="4" y="17"/>
                  <a:pt x="0" y="13"/>
                </a:cubicBezTo>
                <a:cubicBezTo>
                  <a:pt x="0" y="13"/>
                  <a:pt x="0" y="13"/>
                  <a:pt x="0" y="13"/>
                </a:cubicBezTo>
                <a:cubicBezTo>
                  <a:pt x="0" y="10"/>
                  <a:pt x="0" y="7"/>
                  <a:pt x="0" y="0"/>
                </a:cubicBezTo>
                <a:cubicBezTo>
                  <a:pt x="0" y="0"/>
                  <a:pt x="4" y="0"/>
                  <a:pt x="8"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3706" name="Freeform 548">
            <a:extLst>
              <a:ext uri="{FF2B5EF4-FFF2-40B4-BE49-F238E27FC236}">
                <a16:creationId xmlns:a16="http://schemas.microsoft.com/office/drawing/2014/main" xmlns="" id="{5C370E8C-F3D9-4D0E-ADB3-7497D390A428}"/>
              </a:ext>
            </a:extLst>
          </p:cNvPr>
          <p:cNvSpPr>
            <a:spLocks/>
          </p:cNvSpPr>
          <p:nvPr/>
        </p:nvSpPr>
        <p:spPr bwMode="auto">
          <a:xfrm>
            <a:off x="3551238" y="3791024"/>
            <a:ext cx="4762" cy="1588"/>
          </a:xfrm>
          <a:custGeom>
            <a:avLst/>
            <a:gdLst>
              <a:gd name="T0" fmla="*/ 172777932 w 25"/>
              <a:gd name="T1" fmla="*/ 0 h 16"/>
              <a:gd name="T2" fmla="*/ 172777932 w 25"/>
              <a:gd name="T3" fmla="*/ 15642693 h 16"/>
              <a:gd name="T4" fmla="*/ 0 w 25"/>
              <a:gd name="T5" fmla="*/ 15642693 h 16"/>
              <a:gd name="T6" fmla="*/ 0 w 25"/>
              <a:gd name="T7" fmla="*/ 10756814 h 16"/>
              <a:gd name="T8" fmla="*/ 138236860 w 25"/>
              <a:gd name="T9" fmla="*/ 4885879 h 16"/>
              <a:gd name="T10" fmla="*/ 172777932 w 25"/>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6">
                <a:moveTo>
                  <a:pt x="25" y="0"/>
                </a:moveTo>
                <a:cubicBezTo>
                  <a:pt x="25" y="5"/>
                  <a:pt x="25" y="11"/>
                  <a:pt x="25" y="16"/>
                </a:cubicBezTo>
                <a:cubicBezTo>
                  <a:pt x="15" y="16"/>
                  <a:pt x="5" y="16"/>
                  <a:pt x="0" y="16"/>
                </a:cubicBezTo>
                <a:cubicBezTo>
                  <a:pt x="0" y="11"/>
                  <a:pt x="0" y="11"/>
                  <a:pt x="0" y="11"/>
                </a:cubicBezTo>
                <a:cubicBezTo>
                  <a:pt x="5" y="0"/>
                  <a:pt x="15" y="16"/>
                  <a:pt x="20" y="5"/>
                </a:cubicBezTo>
                <a:cubicBezTo>
                  <a:pt x="20" y="5"/>
                  <a:pt x="20" y="0"/>
                  <a:pt x="25"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3707" name="Freeform 549">
            <a:extLst>
              <a:ext uri="{FF2B5EF4-FFF2-40B4-BE49-F238E27FC236}">
                <a16:creationId xmlns:a16="http://schemas.microsoft.com/office/drawing/2014/main" xmlns="" id="{EB1C33D4-0CD1-4EC8-853F-A2A89A23E4E6}"/>
              </a:ext>
            </a:extLst>
          </p:cNvPr>
          <p:cNvSpPr>
            <a:spLocks/>
          </p:cNvSpPr>
          <p:nvPr/>
        </p:nvSpPr>
        <p:spPr bwMode="auto">
          <a:xfrm>
            <a:off x="3563938" y="3791024"/>
            <a:ext cx="1587" cy="1588"/>
          </a:xfrm>
          <a:custGeom>
            <a:avLst/>
            <a:gdLst>
              <a:gd name="T0" fmla="*/ 49345296 w 9"/>
              <a:gd name="T1" fmla="*/ 62570773 h 8"/>
              <a:gd name="T2" fmla="*/ 27424418 w 9"/>
              <a:gd name="T3" fmla="*/ 62570773 h 8"/>
              <a:gd name="T4" fmla="*/ 0 w 9"/>
              <a:gd name="T5" fmla="*/ 0 h 8"/>
              <a:gd name="T6" fmla="*/ 27424418 w 9"/>
              <a:gd name="T7" fmla="*/ 0 h 8"/>
              <a:gd name="T8" fmla="*/ 49345296 w 9"/>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5" y="8"/>
                  <a:pt x="5" y="8"/>
                  <a:pt x="5" y="8"/>
                </a:cubicBezTo>
                <a:cubicBezTo>
                  <a:pt x="5" y="8"/>
                  <a:pt x="0" y="8"/>
                  <a:pt x="0" y="0"/>
                </a:cubicBezTo>
                <a:cubicBezTo>
                  <a:pt x="5" y="0"/>
                  <a:pt x="5" y="0"/>
                  <a:pt x="5" y="0"/>
                </a:cubicBezTo>
                <a:lnTo>
                  <a:pt x="9" y="8"/>
                </a:lnTo>
                <a:close/>
              </a:path>
            </a:pathLst>
          </a:custGeom>
          <a:solidFill>
            <a:srgbClr val="FFF352"/>
          </a:solidFill>
          <a:ln w="0">
            <a:solidFill>
              <a:srgbClr val="000000"/>
            </a:solidFill>
            <a:prstDash val="solid"/>
            <a:round/>
            <a:headEnd/>
            <a:tailEnd/>
          </a:ln>
        </p:spPr>
        <p:txBody>
          <a:bodyPr/>
          <a:lstStyle/>
          <a:p>
            <a:endParaRPr lang="ja-JP" altLang="en-US"/>
          </a:p>
        </p:txBody>
      </p:sp>
      <p:sp>
        <p:nvSpPr>
          <p:cNvPr id="13708" name="Freeform 550">
            <a:extLst>
              <a:ext uri="{FF2B5EF4-FFF2-40B4-BE49-F238E27FC236}">
                <a16:creationId xmlns:a16="http://schemas.microsoft.com/office/drawing/2014/main" xmlns="" id="{80F2DF63-AD6C-487E-910F-92EED8AC649C}"/>
              </a:ext>
            </a:extLst>
          </p:cNvPr>
          <p:cNvSpPr>
            <a:spLocks/>
          </p:cNvSpPr>
          <p:nvPr/>
        </p:nvSpPr>
        <p:spPr bwMode="auto">
          <a:xfrm>
            <a:off x="3562350" y="3791024"/>
            <a:ext cx="6350" cy="1588"/>
          </a:xfrm>
          <a:custGeom>
            <a:avLst/>
            <a:gdLst>
              <a:gd name="T0" fmla="*/ 42766288 w 33"/>
              <a:gd name="T1" fmla="*/ 4885879 h 16"/>
              <a:gd name="T2" fmla="*/ 156735703 w 33"/>
              <a:gd name="T3" fmla="*/ 10756814 h 16"/>
              <a:gd name="T4" fmla="*/ 199501991 w 33"/>
              <a:gd name="T5" fmla="*/ 10756814 h 16"/>
              <a:gd name="T6" fmla="*/ 235122027 w 33"/>
              <a:gd name="T7" fmla="*/ 15642693 h 16"/>
              <a:gd name="T8" fmla="*/ 199501991 w 33"/>
              <a:gd name="T9" fmla="*/ 15642693 h 16"/>
              <a:gd name="T10" fmla="*/ 0 w 33"/>
              <a:gd name="T11" fmla="*/ 15642693 h 16"/>
              <a:gd name="T12" fmla="*/ 0 w 33"/>
              <a:gd name="T13" fmla="*/ 0 h 16"/>
              <a:gd name="T14" fmla="*/ 42766288 w 33"/>
              <a:gd name="T15" fmla="*/ 4885879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6">
                <a:moveTo>
                  <a:pt x="6" y="5"/>
                </a:moveTo>
                <a:cubicBezTo>
                  <a:pt x="11" y="11"/>
                  <a:pt x="17" y="11"/>
                  <a:pt x="22" y="11"/>
                </a:cubicBezTo>
                <a:cubicBezTo>
                  <a:pt x="22" y="11"/>
                  <a:pt x="22" y="5"/>
                  <a:pt x="28" y="11"/>
                </a:cubicBezTo>
                <a:cubicBezTo>
                  <a:pt x="28" y="11"/>
                  <a:pt x="33" y="11"/>
                  <a:pt x="33" y="16"/>
                </a:cubicBezTo>
                <a:cubicBezTo>
                  <a:pt x="28" y="16"/>
                  <a:pt x="28" y="16"/>
                  <a:pt x="28" y="16"/>
                </a:cubicBezTo>
                <a:cubicBezTo>
                  <a:pt x="17" y="16"/>
                  <a:pt x="11" y="16"/>
                  <a:pt x="0" y="16"/>
                </a:cubicBezTo>
                <a:cubicBezTo>
                  <a:pt x="0" y="11"/>
                  <a:pt x="0" y="5"/>
                  <a:pt x="0" y="0"/>
                </a:cubicBezTo>
                <a:cubicBezTo>
                  <a:pt x="0" y="0"/>
                  <a:pt x="6" y="5"/>
                  <a:pt x="6" y="5"/>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3709" name="Freeform 551">
            <a:extLst>
              <a:ext uri="{FF2B5EF4-FFF2-40B4-BE49-F238E27FC236}">
                <a16:creationId xmlns:a16="http://schemas.microsoft.com/office/drawing/2014/main" xmlns="" id="{328A5CBE-F05B-40C0-91F9-590EE49D3D28}"/>
              </a:ext>
            </a:extLst>
          </p:cNvPr>
          <p:cNvSpPr>
            <a:spLocks/>
          </p:cNvSpPr>
          <p:nvPr/>
        </p:nvSpPr>
        <p:spPr bwMode="auto">
          <a:xfrm>
            <a:off x="3552825" y="3767212"/>
            <a:ext cx="6350" cy="11112"/>
          </a:xfrm>
          <a:custGeom>
            <a:avLst/>
            <a:gdLst>
              <a:gd name="T0" fmla="*/ 206611105 w 33"/>
              <a:gd name="T1" fmla="*/ 19077115 h 66"/>
              <a:gd name="T2" fmla="*/ 206611105 w 33"/>
              <a:gd name="T3" fmla="*/ 100232597 h 66"/>
              <a:gd name="T4" fmla="*/ 170991068 w 33"/>
              <a:gd name="T5" fmla="*/ 219542141 h 66"/>
              <a:gd name="T6" fmla="*/ 206611105 w 33"/>
              <a:gd name="T7" fmla="*/ 276801772 h 66"/>
              <a:gd name="T8" fmla="*/ 170991068 w 33"/>
              <a:gd name="T9" fmla="*/ 295907172 h 66"/>
              <a:gd name="T10" fmla="*/ 99750995 w 33"/>
              <a:gd name="T11" fmla="*/ 314984288 h 66"/>
              <a:gd name="T12" fmla="*/ 35620036 w 33"/>
              <a:gd name="T13" fmla="*/ 314984288 h 66"/>
              <a:gd name="T14" fmla="*/ 0 w 33"/>
              <a:gd name="T15" fmla="*/ 238619256 h 66"/>
              <a:gd name="T16" fmla="*/ 35620036 w 33"/>
              <a:gd name="T17" fmla="*/ 157492060 h 66"/>
              <a:gd name="T18" fmla="*/ 71240073 w 33"/>
              <a:gd name="T19" fmla="*/ 19077115 h 66"/>
              <a:gd name="T20" fmla="*/ 135371032 w 33"/>
              <a:gd name="T21" fmla="*/ 19077115 h 66"/>
              <a:gd name="T22" fmla="*/ 206611105 w 33"/>
              <a:gd name="T23" fmla="*/ 19077115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66">
                <a:moveTo>
                  <a:pt x="29" y="4"/>
                </a:moveTo>
                <a:cubicBezTo>
                  <a:pt x="29" y="12"/>
                  <a:pt x="29" y="16"/>
                  <a:pt x="29" y="21"/>
                </a:cubicBezTo>
                <a:cubicBezTo>
                  <a:pt x="29" y="29"/>
                  <a:pt x="24" y="37"/>
                  <a:pt x="24" y="46"/>
                </a:cubicBezTo>
                <a:cubicBezTo>
                  <a:pt x="29" y="50"/>
                  <a:pt x="33" y="54"/>
                  <a:pt x="29" y="58"/>
                </a:cubicBezTo>
                <a:cubicBezTo>
                  <a:pt x="29" y="58"/>
                  <a:pt x="24" y="62"/>
                  <a:pt x="24" y="62"/>
                </a:cubicBezTo>
                <a:cubicBezTo>
                  <a:pt x="19" y="62"/>
                  <a:pt x="19" y="66"/>
                  <a:pt x="14" y="66"/>
                </a:cubicBezTo>
                <a:cubicBezTo>
                  <a:pt x="14" y="66"/>
                  <a:pt x="10" y="66"/>
                  <a:pt x="5" y="66"/>
                </a:cubicBezTo>
                <a:cubicBezTo>
                  <a:pt x="0" y="62"/>
                  <a:pt x="0" y="54"/>
                  <a:pt x="0" y="50"/>
                </a:cubicBezTo>
                <a:cubicBezTo>
                  <a:pt x="10" y="46"/>
                  <a:pt x="5" y="41"/>
                  <a:pt x="5" y="33"/>
                </a:cubicBezTo>
                <a:cubicBezTo>
                  <a:pt x="5" y="25"/>
                  <a:pt x="5" y="16"/>
                  <a:pt x="10" y="4"/>
                </a:cubicBezTo>
                <a:cubicBezTo>
                  <a:pt x="10" y="4"/>
                  <a:pt x="14" y="4"/>
                  <a:pt x="19" y="4"/>
                </a:cubicBezTo>
                <a:cubicBezTo>
                  <a:pt x="24" y="4"/>
                  <a:pt x="29" y="0"/>
                  <a:pt x="29"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710" name="Freeform 552">
            <a:extLst>
              <a:ext uri="{FF2B5EF4-FFF2-40B4-BE49-F238E27FC236}">
                <a16:creationId xmlns:a16="http://schemas.microsoft.com/office/drawing/2014/main" xmlns="" id="{C6663059-676E-4D4A-B4FA-6EA34CA578E6}"/>
              </a:ext>
            </a:extLst>
          </p:cNvPr>
          <p:cNvSpPr>
            <a:spLocks/>
          </p:cNvSpPr>
          <p:nvPr/>
        </p:nvSpPr>
        <p:spPr bwMode="auto">
          <a:xfrm>
            <a:off x="3554413" y="3767212"/>
            <a:ext cx="3175" cy="9525"/>
          </a:xfrm>
          <a:custGeom>
            <a:avLst/>
            <a:gdLst>
              <a:gd name="T0" fmla="*/ 84691257 w 17"/>
              <a:gd name="T1" fmla="*/ 0 h 50"/>
              <a:gd name="T2" fmla="*/ 84691257 w 17"/>
              <a:gd name="T3" fmla="*/ 241983387 h 50"/>
              <a:gd name="T4" fmla="*/ 110747362 w 17"/>
              <a:gd name="T5" fmla="*/ 290358386 h 50"/>
              <a:gd name="T6" fmla="*/ 110747362 w 17"/>
              <a:gd name="T7" fmla="*/ 290358386 h 50"/>
              <a:gd name="T8" fmla="*/ 84691257 w 17"/>
              <a:gd name="T9" fmla="*/ 290358386 h 50"/>
              <a:gd name="T10" fmla="*/ 58634966 w 17"/>
              <a:gd name="T11" fmla="*/ 345664727 h 50"/>
              <a:gd name="T12" fmla="*/ 32578862 w 17"/>
              <a:gd name="T13" fmla="*/ 345664727 h 50"/>
              <a:gd name="T14" fmla="*/ 0 w 17"/>
              <a:gd name="T15" fmla="*/ 290358386 h 50"/>
              <a:gd name="T16" fmla="*/ 32578862 w 17"/>
              <a:gd name="T17" fmla="*/ 269636558 h 50"/>
              <a:gd name="T18" fmla="*/ 58634966 w 17"/>
              <a:gd name="T19" fmla="*/ 0 h 50"/>
              <a:gd name="T20" fmla="*/ 84691257 w 1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50">
                <a:moveTo>
                  <a:pt x="13" y="0"/>
                </a:moveTo>
                <a:cubicBezTo>
                  <a:pt x="13" y="12"/>
                  <a:pt x="13" y="23"/>
                  <a:pt x="13" y="35"/>
                </a:cubicBezTo>
                <a:cubicBezTo>
                  <a:pt x="13" y="39"/>
                  <a:pt x="17" y="39"/>
                  <a:pt x="17" y="42"/>
                </a:cubicBezTo>
                <a:cubicBezTo>
                  <a:pt x="17" y="42"/>
                  <a:pt x="17" y="42"/>
                  <a:pt x="17" y="42"/>
                </a:cubicBezTo>
                <a:cubicBezTo>
                  <a:pt x="13" y="42"/>
                  <a:pt x="13" y="42"/>
                  <a:pt x="13" y="42"/>
                </a:cubicBezTo>
                <a:cubicBezTo>
                  <a:pt x="9" y="46"/>
                  <a:pt x="9" y="50"/>
                  <a:pt x="9" y="50"/>
                </a:cubicBezTo>
                <a:cubicBezTo>
                  <a:pt x="5" y="50"/>
                  <a:pt x="5" y="50"/>
                  <a:pt x="5" y="50"/>
                </a:cubicBezTo>
                <a:cubicBezTo>
                  <a:pt x="0" y="50"/>
                  <a:pt x="0" y="46"/>
                  <a:pt x="0" y="42"/>
                </a:cubicBezTo>
                <a:cubicBezTo>
                  <a:pt x="5" y="42"/>
                  <a:pt x="5" y="39"/>
                  <a:pt x="5" y="39"/>
                </a:cubicBezTo>
                <a:cubicBezTo>
                  <a:pt x="5" y="27"/>
                  <a:pt x="5" y="12"/>
                  <a:pt x="9" y="0"/>
                </a:cubicBezTo>
                <a:cubicBezTo>
                  <a:pt x="9" y="0"/>
                  <a:pt x="13" y="0"/>
                  <a:pt x="13"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3711" name="Freeform 553">
            <a:extLst>
              <a:ext uri="{FF2B5EF4-FFF2-40B4-BE49-F238E27FC236}">
                <a16:creationId xmlns:a16="http://schemas.microsoft.com/office/drawing/2014/main" xmlns="" id="{63BC194E-9824-4CE8-B92F-AC3C385DB711}"/>
              </a:ext>
            </a:extLst>
          </p:cNvPr>
          <p:cNvSpPr>
            <a:spLocks/>
          </p:cNvSpPr>
          <p:nvPr/>
        </p:nvSpPr>
        <p:spPr bwMode="auto">
          <a:xfrm>
            <a:off x="3992563" y="3752924"/>
            <a:ext cx="6350" cy="14288"/>
          </a:xfrm>
          <a:custGeom>
            <a:avLst/>
            <a:gdLst>
              <a:gd name="T0" fmla="*/ 71240073 w 33"/>
              <a:gd name="T1" fmla="*/ 48478544 h 67"/>
              <a:gd name="T2" fmla="*/ 71240073 w 33"/>
              <a:gd name="T3" fmla="*/ 475190731 h 67"/>
              <a:gd name="T4" fmla="*/ 0 w 33"/>
              <a:gd name="T5" fmla="*/ 562506831 h 67"/>
              <a:gd name="T6" fmla="*/ 35620036 w 33"/>
              <a:gd name="T7" fmla="*/ 601298964 h 67"/>
              <a:gd name="T8" fmla="*/ 71240073 w 33"/>
              <a:gd name="T9" fmla="*/ 601298964 h 67"/>
              <a:gd name="T10" fmla="*/ 170991068 w 33"/>
              <a:gd name="T11" fmla="*/ 649777509 h 67"/>
              <a:gd name="T12" fmla="*/ 235122027 w 33"/>
              <a:gd name="T13" fmla="*/ 562506831 h 67"/>
              <a:gd name="T14" fmla="*/ 206611105 w 33"/>
              <a:gd name="T15" fmla="*/ 387920053 h 67"/>
              <a:gd name="T16" fmla="*/ 206611105 w 33"/>
              <a:gd name="T17" fmla="*/ 87270677 h 67"/>
              <a:gd name="T18" fmla="*/ 135371032 w 33"/>
              <a:gd name="T19" fmla="*/ 0 h 67"/>
              <a:gd name="T20" fmla="*/ 71240073 w 33"/>
              <a:gd name="T21" fmla="*/ 48478544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7">
                <a:moveTo>
                  <a:pt x="10" y="5"/>
                </a:moveTo>
                <a:cubicBezTo>
                  <a:pt x="10" y="18"/>
                  <a:pt x="10" y="31"/>
                  <a:pt x="10" y="49"/>
                </a:cubicBezTo>
                <a:cubicBezTo>
                  <a:pt x="5" y="49"/>
                  <a:pt x="0" y="53"/>
                  <a:pt x="0" y="58"/>
                </a:cubicBezTo>
                <a:cubicBezTo>
                  <a:pt x="5" y="62"/>
                  <a:pt x="5" y="62"/>
                  <a:pt x="5" y="62"/>
                </a:cubicBezTo>
                <a:cubicBezTo>
                  <a:pt x="10" y="62"/>
                  <a:pt x="10" y="62"/>
                  <a:pt x="10" y="62"/>
                </a:cubicBezTo>
                <a:cubicBezTo>
                  <a:pt x="14" y="67"/>
                  <a:pt x="19" y="67"/>
                  <a:pt x="24" y="67"/>
                </a:cubicBezTo>
                <a:cubicBezTo>
                  <a:pt x="29" y="62"/>
                  <a:pt x="29" y="58"/>
                  <a:pt x="33" y="58"/>
                </a:cubicBezTo>
                <a:cubicBezTo>
                  <a:pt x="33" y="49"/>
                  <a:pt x="29" y="45"/>
                  <a:pt x="29" y="40"/>
                </a:cubicBezTo>
                <a:cubicBezTo>
                  <a:pt x="29" y="9"/>
                  <a:pt x="29" y="9"/>
                  <a:pt x="29" y="9"/>
                </a:cubicBezTo>
                <a:cubicBezTo>
                  <a:pt x="29" y="5"/>
                  <a:pt x="24" y="5"/>
                  <a:pt x="19" y="0"/>
                </a:cubicBezTo>
                <a:cubicBezTo>
                  <a:pt x="14" y="0"/>
                  <a:pt x="10" y="0"/>
                  <a:pt x="1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712" name="Freeform 554">
            <a:extLst>
              <a:ext uri="{FF2B5EF4-FFF2-40B4-BE49-F238E27FC236}">
                <a16:creationId xmlns:a16="http://schemas.microsoft.com/office/drawing/2014/main" xmlns="" id="{FD0DC832-8441-437A-A1CD-56E42524CA8A}"/>
              </a:ext>
            </a:extLst>
          </p:cNvPr>
          <p:cNvSpPr>
            <a:spLocks/>
          </p:cNvSpPr>
          <p:nvPr/>
        </p:nvSpPr>
        <p:spPr bwMode="auto">
          <a:xfrm>
            <a:off x="3994150" y="3754512"/>
            <a:ext cx="3175" cy="9525"/>
          </a:xfrm>
          <a:custGeom>
            <a:avLst/>
            <a:gdLst>
              <a:gd name="T0" fmla="*/ 39101619 w 17"/>
              <a:gd name="T1" fmla="*/ 27653171 h 50"/>
              <a:gd name="T2" fmla="*/ 39101619 w 17"/>
              <a:gd name="T3" fmla="*/ 269636558 h 50"/>
              <a:gd name="T4" fmla="*/ 0 w 17"/>
              <a:gd name="T5" fmla="*/ 324942899 h 50"/>
              <a:gd name="T6" fmla="*/ 39101619 w 17"/>
              <a:gd name="T7" fmla="*/ 297289728 h 50"/>
              <a:gd name="T8" fmla="*/ 78168500 w 17"/>
              <a:gd name="T9" fmla="*/ 269636558 h 50"/>
              <a:gd name="T10" fmla="*/ 110747362 w 17"/>
              <a:gd name="T11" fmla="*/ 269636558 h 50"/>
              <a:gd name="T12" fmla="*/ 110747362 w 17"/>
              <a:gd name="T13" fmla="*/ 297289728 h 50"/>
              <a:gd name="T14" fmla="*/ 39101619 w 17"/>
              <a:gd name="T15" fmla="*/ 324942899 h 50"/>
              <a:gd name="T16" fmla="*/ 78168500 w 17"/>
              <a:gd name="T17" fmla="*/ 345664727 h 50"/>
              <a:gd name="T18" fmla="*/ 110747362 w 17"/>
              <a:gd name="T19" fmla="*/ 297289728 h 50"/>
              <a:gd name="T20" fmla="*/ 110747362 w 17"/>
              <a:gd name="T21" fmla="*/ 241983387 h 50"/>
              <a:gd name="T22" fmla="*/ 110747362 w 17"/>
              <a:gd name="T23" fmla="*/ 27653171 h 50"/>
              <a:gd name="T24" fmla="*/ 39101619 w 17"/>
              <a:gd name="T25" fmla="*/ 0 h 50"/>
              <a:gd name="T26" fmla="*/ 39101619 w 17"/>
              <a:gd name="T27" fmla="*/ 27653171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50">
                <a:moveTo>
                  <a:pt x="6" y="4"/>
                </a:moveTo>
                <a:cubicBezTo>
                  <a:pt x="6" y="16"/>
                  <a:pt x="6" y="27"/>
                  <a:pt x="6" y="39"/>
                </a:cubicBezTo>
                <a:cubicBezTo>
                  <a:pt x="6" y="43"/>
                  <a:pt x="0" y="43"/>
                  <a:pt x="0" y="47"/>
                </a:cubicBezTo>
                <a:cubicBezTo>
                  <a:pt x="6" y="47"/>
                  <a:pt x="6" y="47"/>
                  <a:pt x="6" y="43"/>
                </a:cubicBezTo>
                <a:cubicBezTo>
                  <a:pt x="6" y="43"/>
                  <a:pt x="12" y="43"/>
                  <a:pt x="12" y="39"/>
                </a:cubicBezTo>
                <a:cubicBezTo>
                  <a:pt x="17" y="39"/>
                  <a:pt x="17" y="39"/>
                  <a:pt x="17" y="39"/>
                </a:cubicBezTo>
                <a:cubicBezTo>
                  <a:pt x="17" y="43"/>
                  <a:pt x="17" y="43"/>
                  <a:pt x="17" y="43"/>
                </a:cubicBezTo>
                <a:cubicBezTo>
                  <a:pt x="12" y="43"/>
                  <a:pt x="12" y="47"/>
                  <a:pt x="6" y="47"/>
                </a:cubicBezTo>
                <a:cubicBezTo>
                  <a:pt x="12" y="50"/>
                  <a:pt x="12" y="50"/>
                  <a:pt x="12" y="50"/>
                </a:cubicBezTo>
                <a:cubicBezTo>
                  <a:pt x="17" y="47"/>
                  <a:pt x="17" y="47"/>
                  <a:pt x="17" y="43"/>
                </a:cubicBezTo>
                <a:cubicBezTo>
                  <a:pt x="17" y="39"/>
                  <a:pt x="17" y="39"/>
                  <a:pt x="17" y="35"/>
                </a:cubicBezTo>
                <a:cubicBezTo>
                  <a:pt x="17" y="24"/>
                  <a:pt x="17" y="16"/>
                  <a:pt x="17" y="4"/>
                </a:cubicBezTo>
                <a:cubicBezTo>
                  <a:pt x="17" y="0"/>
                  <a:pt x="12" y="0"/>
                  <a:pt x="6" y="0"/>
                </a:cubicBezTo>
                <a:lnTo>
                  <a:pt x="6" y="4"/>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3713" name="Freeform 555">
            <a:extLst>
              <a:ext uri="{FF2B5EF4-FFF2-40B4-BE49-F238E27FC236}">
                <a16:creationId xmlns:a16="http://schemas.microsoft.com/office/drawing/2014/main" xmlns="" id="{5E92797B-8708-4A68-88B8-592C34F78A42}"/>
              </a:ext>
            </a:extLst>
          </p:cNvPr>
          <p:cNvSpPr>
            <a:spLocks/>
          </p:cNvSpPr>
          <p:nvPr/>
        </p:nvSpPr>
        <p:spPr bwMode="auto">
          <a:xfrm>
            <a:off x="3986213" y="3733874"/>
            <a:ext cx="26987" cy="28575"/>
          </a:xfrm>
          <a:custGeom>
            <a:avLst/>
            <a:gdLst>
              <a:gd name="T0" fmla="*/ 196315496 w 141"/>
              <a:gd name="T1" fmla="*/ 138531600 h 142"/>
              <a:gd name="T2" fmla="*/ 35057644 w 141"/>
              <a:gd name="T3" fmla="*/ 268923752 h 142"/>
              <a:gd name="T4" fmla="*/ 0 w 141"/>
              <a:gd name="T5" fmla="*/ 374857314 h 142"/>
              <a:gd name="T6" fmla="*/ 35057644 w 141"/>
              <a:gd name="T7" fmla="*/ 472610980 h 142"/>
              <a:gd name="T8" fmla="*/ 119203302 w 141"/>
              <a:gd name="T9" fmla="*/ 513388914 h 142"/>
              <a:gd name="T10" fmla="*/ 196315496 w 141"/>
              <a:gd name="T11" fmla="*/ 643740618 h 142"/>
              <a:gd name="T12" fmla="*/ 315518989 w 141"/>
              <a:gd name="T13" fmla="*/ 717076142 h 142"/>
              <a:gd name="T14" fmla="*/ 315518989 w 141"/>
              <a:gd name="T15" fmla="*/ 717076142 h 142"/>
              <a:gd name="T16" fmla="*/ 273427690 w 141"/>
              <a:gd name="T17" fmla="*/ 920803818 h 142"/>
              <a:gd name="T18" fmla="*/ 315518989 w 141"/>
              <a:gd name="T19" fmla="*/ 953401857 h 142"/>
              <a:gd name="T20" fmla="*/ 357573539 w 141"/>
              <a:gd name="T21" fmla="*/ 986000096 h 142"/>
              <a:gd name="T22" fmla="*/ 357573539 w 141"/>
              <a:gd name="T23" fmla="*/ 1124531696 h 142"/>
              <a:gd name="T24" fmla="*/ 476776841 w 141"/>
              <a:gd name="T25" fmla="*/ 1157129734 h 142"/>
              <a:gd name="T26" fmla="*/ 834350380 w 141"/>
              <a:gd name="T27" fmla="*/ 1124531696 h 142"/>
              <a:gd name="T28" fmla="*/ 869408024 w 141"/>
              <a:gd name="T29" fmla="*/ 1018598134 h 142"/>
              <a:gd name="T30" fmla="*/ 869408024 w 141"/>
              <a:gd name="T31" fmla="*/ 814870257 h 142"/>
              <a:gd name="T32" fmla="*/ 911499131 w 141"/>
              <a:gd name="T33" fmla="*/ 782272218 h 142"/>
              <a:gd name="T34" fmla="*/ 911499131 w 141"/>
              <a:gd name="T35" fmla="*/ 676338657 h 142"/>
              <a:gd name="T36" fmla="*/ 953553682 w 141"/>
              <a:gd name="T37" fmla="*/ 676338657 h 142"/>
              <a:gd name="T38" fmla="*/ 988611326 w 141"/>
              <a:gd name="T39" fmla="*/ 643740618 h 142"/>
              <a:gd name="T40" fmla="*/ 988611326 w 141"/>
              <a:gd name="T41" fmla="*/ 643740618 h 142"/>
              <a:gd name="T42" fmla="*/ 834350380 w 141"/>
              <a:gd name="T43" fmla="*/ 236325714 h 142"/>
              <a:gd name="T44" fmla="*/ 750204723 w 141"/>
              <a:gd name="T45" fmla="*/ 138531600 h 142"/>
              <a:gd name="T46" fmla="*/ 673092337 w 141"/>
              <a:gd name="T47" fmla="*/ 105933562 h 142"/>
              <a:gd name="T48" fmla="*/ 196315496 w 141"/>
              <a:gd name="T49" fmla="*/ 138531600 h 1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1" h="142">
                <a:moveTo>
                  <a:pt x="28" y="17"/>
                </a:moveTo>
                <a:cubicBezTo>
                  <a:pt x="17" y="21"/>
                  <a:pt x="11" y="25"/>
                  <a:pt x="5" y="33"/>
                </a:cubicBezTo>
                <a:cubicBezTo>
                  <a:pt x="0" y="38"/>
                  <a:pt x="0" y="42"/>
                  <a:pt x="0" y="46"/>
                </a:cubicBezTo>
                <a:cubicBezTo>
                  <a:pt x="0" y="50"/>
                  <a:pt x="0" y="54"/>
                  <a:pt x="5" y="58"/>
                </a:cubicBezTo>
                <a:cubicBezTo>
                  <a:pt x="17" y="63"/>
                  <a:pt x="17" y="63"/>
                  <a:pt x="17" y="63"/>
                </a:cubicBezTo>
                <a:cubicBezTo>
                  <a:pt x="17" y="71"/>
                  <a:pt x="17" y="75"/>
                  <a:pt x="28" y="79"/>
                </a:cubicBezTo>
                <a:cubicBezTo>
                  <a:pt x="34" y="83"/>
                  <a:pt x="39" y="83"/>
                  <a:pt x="45" y="88"/>
                </a:cubicBezTo>
                <a:cubicBezTo>
                  <a:pt x="45" y="88"/>
                  <a:pt x="45" y="88"/>
                  <a:pt x="45" y="88"/>
                </a:cubicBezTo>
                <a:cubicBezTo>
                  <a:pt x="39" y="96"/>
                  <a:pt x="39" y="104"/>
                  <a:pt x="39" y="113"/>
                </a:cubicBezTo>
                <a:cubicBezTo>
                  <a:pt x="39" y="113"/>
                  <a:pt x="39" y="117"/>
                  <a:pt x="45" y="117"/>
                </a:cubicBezTo>
                <a:cubicBezTo>
                  <a:pt x="45" y="117"/>
                  <a:pt x="51" y="117"/>
                  <a:pt x="51" y="121"/>
                </a:cubicBezTo>
                <a:cubicBezTo>
                  <a:pt x="51" y="125"/>
                  <a:pt x="51" y="133"/>
                  <a:pt x="51" y="138"/>
                </a:cubicBezTo>
                <a:cubicBezTo>
                  <a:pt x="56" y="142"/>
                  <a:pt x="62" y="142"/>
                  <a:pt x="68" y="142"/>
                </a:cubicBezTo>
                <a:cubicBezTo>
                  <a:pt x="85" y="142"/>
                  <a:pt x="102" y="142"/>
                  <a:pt x="119" y="138"/>
                </a:cubicBezTo>
                <a:cubicBezTo>
                  <a:pt x="124" y="133"/>
                  <a:pt x="124" y="129"/>
                  <a:pt x="124" y="125"/>
                </a:cubicBezTo>
                <a:cubicBezTo>
                  <a:pt x="124" y="100"/>
                  <a:pt x="124" y="100"/>
                  <a:pt x="124" y="100"/>
                </a:cubicBezTo>
                <a:cubicBezTo>
                  <a:pt x="124" y="96"/>
                  <a:pt x="130" y="100"/>
                  <a:pt x="130" y="96"/>
                </a:cubicBezTo>
                <a:cubicBezTo>
                  <a:pt x="130" y="92"/>
                  <a:pt x="130" y="88"/>
                  <a:pt x="130" y="83"/>
                </a:cubicBezTo>
                <a:cubicBezTo>
                  <a:pt x="130" y="83"/>
                  <a:pt x="130" y="83"/>
                  <a:pt x="136" y="83"/>
                </a:cubicBezTo>
                <a:cubicBezTo>
                  <a:pt x="136" y="83"/>
                  <a:pt x="141" y="83"/>
                  <a:pt x="141" y="79"/>
                </a:cubicBezTo>
                <a:cubicBezTo>
                  <a:pt x="141" y="79"/>
                  <a:pt x="141" y="79"/>
                  <a:pt x="141" y="79"/>
                </a:cubicBezTo>
                <a:cubicBezTo>
                  <a:pt x="124" y="67"/>
                  <a:pt x="124" y="46"/>
                  <a:pt x="119" y="29"/>
                </a:cubicBezTo>
                <a:cubicBezTo>
                  <a:pt x="119" y="25"/>
                  <a:pt x="113" y="17"/>
                  <a:pt x="107" y="17"/>
                </a:cubicBezTo>
                <a:cubicBezTo>
                  <a:pt x="102" y="13"/>
                  <a:pt x="96" y="13"/>
                  <a:pt x="96" y="13"/>
                </a:cubicBezTo>
                <a:cubicBezTo>
                  <a:pt x="73" y="0"/>
                  <a:pt x="45" y="8"/>
                  <a:pt x="28" y="17"/>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714" name="Freeform 556">
            <a:extLst>
              <a:ext uri="{FF2B5EF4-FFF2-40B4-BE49-F238E27FC236}">
                <a16:creationId xmlns:a16="http://schemas.microsoft.com/office/drawing/2014/main" xmlns="" id="{CC91BBB1-E81E-4CCE-BEB6-5B9B96D033A3}"/>
              </a:ext>
            </a:extLst>
          </p:cNvPr>
          <p:cNvSpPr>
            <a:spLocks/>
          </p:cNvSpPr>
          <p:nvPr/>
        </p:nvSpPr>
        <p:spPr bwMode="auto">
          <a:xfrm>
            <a:off x="3990975" y="3738637"/>
            <a:ext cx="17463" cy="11112"/>
          </a:xfrm>
          <a:custGeom>
            <a:avLst/>
            <a:gdLst>
              <a:gd name="T0" fmla="*/ 120126442 w 91"/>
              <a:gd name="T1" fmla="*/ 63279966 h 58"/>
              <a:gd name="T2" fmla="*/ 162550018 w 91"/>
              <a:gd name="T3" fmla="*/ 126596525 h 58"/>
              <a:gd name="T4" fmla="*/ 120126442 w 91"/>
              <a:gd name="T5" fmla="*/ 126596525 h 58"/>
              <a:gd name="T6" fmla="*/ 77739711 w 91"/>
              <a:gd name="T7" fmla="*/ 126596525 h 58"/>
              <a:gd name="T8" fmla="*/ 42386731 w 91"/>
              <a:gd name="T9" fmla="*/ 161723473 h 58"/>
              <a:gd name="T10" fmla="*/ 42386731 w 91"/>
              <a:gd name="T11" fmla="*/ 126596525 h 58"/>
              <a:gd name="T12" fmla="*/ 42386731 w 91"/>
              <a:gd name="T13" fmla="*/ 98443507 h 58"/>
              <a:gd name="T14" fmla="*/ 42386731 w 91"/>
              <a:gd name="T15" fmla="*/ 63279966 h 58"/>
              <a:gd name="T16" fmla="*/ 0 w 91"/>
              <a:gd name="T17" fmla="*/ 161723473 h 58"/>
              <a:gd name="T18" fmla="*/ 42386731 w 91"/>
              <a:gd name="T19" fmla="*/ 253156266 h 58"/>
              <a:gd name="T20" fmla="*/ 120126442 w 91"/>
              <a:gd name="T21" fmla="*/ 379752792 h 58"/>
              <a:gd name="T22" fmla="*/ 445226669 w 91"/>
              <a:gd name="T23" fmla="*/ 344589059 h 58"/>
              <a:gd name="T24" fmla="*/ 522966572 w 91"/>
              <a:gd name="T25" fmla="*/ 225040032 h 58"/>
              <a:gd name="T26" fmla="*/ 607740034 w 91"/>
              <a:gd name="T27" fmla="*/ 189876300 h 58"/>
              <a:gd name="T28" fmla="*/ 607740034 w 91"/>
              <a:gd name="T29" fmla="*/ 126596525 h 58"/>
              <a:gd name="T30" fmla="*/ 565353303 w 91"/>
              <a:gd name="T31" fmla="*/ 98443507 h 58"/>
              <a:gd name="T32" fmla="*/ 522966572 w 91"/>
              <a:gd name="T33" fmla="*/ 161723473 h 58"/>
              <a:gd name="T34" fmla="*/ 522966572 w 91"/>
              <a:gd name="T35" fmla="*/ 189876300 h 58"/>
              <a:gd name="T36" fmla="*/ 487613400 w 91"/>
              <a:gd name="T37" fmla="*/ 161723473 h 58"/>
              <a:gd name="T38" fmla="*/ 445226669 w 91"/>
              <a:gd name="T39" fmla="*/ 98443507 h 58"/>
              <a:gd name="T40" fmla="*/ 325063382 w 91"/>
              <a:gd name="T41" fmla="*/ 98443507 h 58"/>
              <a:gd name="T42" fmla="*/ 240289920 w 91"/>
              <a:gd name="T43" fmla="*/ 98443507 h 58"/>
              <a:gd name="T44" fmla="*/ 197866345 w 91"/>
              <a:gd name="T45" fmla="*/ 126596525 h 58"/>
              <a:gd name="T46" fmla="*/ 197866345 w 91"/>
              <a:gd name="T47" fmla="*/ 98443507 h 58"/>
              <a:gd name="T48" fmla="*/ 197866345 w 91"/>
              <a:gd name="T49" fmla="*/ 63279966 h 58"/>
              <a:gd name="T50" fmla="*/ 197866345 w 91"/>
              <a:gd name="T51" fmla="*/ 0 h 58"/>
              <a:gd name="T52" fmla="*/ 162550018 w 91"/>
              <a:gd name="T53" fmla="*/ 0 h 58"/>
              <a:gd name="T54" fmla="*/ 120126442 w 91"/>
              <a:gd name="T55" fmla="*/ 63279966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1" h="58">
                <a:moveTo>
                  <a:pt x="17" y="9"/>
                </a:moveTo>
                <a:cubicBezTo>
                  <a:pt x="17" y="14"/>
                  <a:pt x="17" y="14"/>
                  <a:pt x="23" y="18"/>
                </a:cubicBezTo>
                <a:cubicBezTo>
                  <a:pt x="17" y="18"/>
                  <a:pt x="17" y="18"/>
                  <a:pt x="17" y="18"/>
                </a:cubicBezTo>
                <a:cubicBezTo>
                  <a:pt x="17" y="18"/>
                  <a:pt x="11" y="18"/>
                  <a:pt x="11" y="18"/>
                </a:cubicBezTo>
                <a:cubicBezTo>
                  <a:pt x="6" y="18"/>
                  <a:pt x="11" y="23"/>
                  <a:pt x="6" y="23"/>
                </a:cubicBezTo>
                <a:cubicBezTo>
                  <a:pt x="6" y="18"/>
                  <a:pt x="6" y="18"/>
                  <a:pt x="6" y="18"/>
                </a:cubicBezTo>
                <a:cubicBezTo>
                  <a:pt x="6" y="18"/>
                  <a:pt x="6" y="14"/>
                  <a:pt x="6" y="14"/>
                </a:cubicBezTo>
                <a:cubicBezTo>
                  <a:pt x="6" y="9"/>
                  <a:pt x="6" y="9"/>
                  <a:pt x="6" y="9"/>
                </a:cubicBezTo>
                <a:cubicBezTo>
                  <a:pt x="0" y="14"/>
                  <a:pt x="0" y="18"/>
                  <a:pt x="0" y="23"/>
                </a:cubicBezTo>
                <a:cubicBezTo>
                  <a:pt x="6" y="27"/>
                  <a:pt x="6" y="32"/>
                  <a:pt x="6" y="36"/>
                </a:cubicBezTo>
                <a:cubicBezTo>
                  <a:pt x="6" y="45"/>
                  <a:pt x="11" y="49"/>
                  <a:pt x="17" y="54"/>
                </a:cubicBezTo>
                <a:cubicBezTo>
                  <a:pt x="28" y="58"/>
                  <a:pt x="51" y="58"/>
                  <a:pt x="63" y="49"/>
                </a:cubicBezTo>
                <a:cubicBezTo>
                  <a:pt x="69" y="45"/>
                  <a:pt x="69" y="41"/>
                  <a:pt x="74" y="32"/>
                </a:cubicBezTo>
                <a:cubicBezTo>
                  <a:pt x="80" y="32"/>
                  <a:pt x="86" y="32"/>
                  <a:pt x="86" y="27"/>
                </a:cubicBezTo>
                <a:cubicBezTo>
                  <a:pt x="91" y="27"/>
                  <a:pt x="91" y="23"/>
                  <a:pt x="86" y="18"/>
                </a:cubicBezTo>
                <a:cubicBezTo>
                  <a:pt x="86" y="14"/>
                  <a:pt x="86" y="14"/>
                  <a:pt x="80" y="14"/>
                </a:cubicBezTo>
                <a:cubicBezTo>
                  <a:pt x="80" y="18"/>
                  <a:pt x="74" y="18"/>
                  <a:pt x="74" y="23"/>
                </a:cubicBezTo>
                <a:cubicBezTo>
                  <a:pt x="74" y="23"/>
                  <a:pt x="74" y="27"/>
                  <a:pt x="74" y="27"/>
                </a:cubicBezTo>
                <a:cubicBezTo>
                  <a:pt x="69" y="23"/>
                  <a:pt x="69" y="23"/>
                  <a:pt x="69" y="23"/>
                </a:cubicBezTo>
                <a:cubicBezTo>
                  <a:pt x="69" y="23"/>
                  <a:pt x="69" y="18"/>
                  <a:pt x="63" y="14"/>
                </a:cubicBezTo>
                <a:cubicBezTo>
                  <a:pt x="57" y="18"/>
                  <a:pt x="51" y="14"/>
                  <a:pt x="46" y="14"/>
                </a:cubicBezTo>
                <a:cubicBezTo>
                  <a:pt x="40" y="14"/>
                  <a:pt x="40" y="14"/>
                  <a:pt x="34" y="14"/>
                </a:cubicBezTo>
                <a:cubicBezTo>
                  <a:pt x="34" y="14"/>
                  <a:pt x="34" y="18"/>
                  <a:pt x="28" y="18"/>
                </a:cubicBezTo>
                <a:cubicBezTo>
                  <a:pt x="28" y="14"/>
                  <a:pt x="28" y="14"/>
                  <a:pt x="28" y="14"/>
                </a:cubicBezTo>
                <a:cubicBezTo>
                  <a:pt x="28" y="14"/>
                  <a:pt x="28" y="9"/>
                  <a:pt x="28" y="9"/>
                </a:cubicBezTo>
                <a:cubicBezTo>
                  <a:pt x="28" y="5"/>
                  <a:pt x="28" y="0"/>
                  <a:pt x="28" y="0"/>
                </a:cubicBezTo>
                <a:cubicBezTo>
                  <a:pt x="23" y="0"/>
                  <a:pt x="23" y="0"/>
                  <a:pt x="23" y="0"/>
                </a:cubicBezTo>
                <a:cubicBezTo>
                  <a:pt x="23" y="0"/>
                  <a:pt x="17" y="5"/>
                  <a:pt x="17"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3715" name="Freeform 557">
            <a:extLst>
              <a:ext uri="{FF2B5EF4-FFF2-40B4-BE49-F238E27FC236}">
                <a16:creationId xmlns:a16="http://schemas.microsoft.com/office/drawing/2014/main" xmlns="" id="{1169D89B-00F1-4DFD-A08F-6782D3D62810}"/>
              </a:ext>
            </a:extLst>
          </p:cNvPr>
          <p:cNvSpPr>
            <a:spLocks/>
          </p:cNvSpPr>
          <p:nvPr/>
        </p:nvSpPr>
        <p:spPr bwMode="auto">
          <a:xfrm>
            <a:off x="3997325" y="3743399"/>
            <a:ext cx="1588" cy="1588"/>
          </a:xfrm>
          <a:custGeom>
            <a:avLst/>
            <a:gdLst>
              <a:gd name="T0" fmla="*/ 0 w 8"/>
              <a:gd name="T1" fmla="*/ 0 h 16"/>
              <a:gd name="T2" fmla="*/ 31285387 w 8"/>
              <a:gd name="T3" fmla="*/ 10756814 h 16"/>
              <a:gd name="T4" fmla="*/ 62570773 w 8"/>
              <a:gd name="T5" fmla="*/ 10756814 h 16"/>
              <a:gd name="T6" fmla="*/ 31285387 w 8"/>
              <a:gd name="T7" fmla="*/ 0 h 16"/>
              <a:gd name="T8" fmla="*/ 0 w 8"/>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6">
                <a:moveTo>
                  <a:pt x="0" y="0"/>
                </a:moveTo>
                <a:cubicBezTo>
                  <a:pt x="0" y="5"/>
                  <a:pt x="0" y="11"/>
                  <a:pt x="4" y="11"/>
                </a:cubicBezTo>
                <a:cubicBezTo>
                  <a:pt x="4" y="16"/>
                  <a:pt x="4" y="11"/>
                  <a:pt x="8" y="11"/>
                </a:cubicBezTo>
                <a:cubicBezTo>
                  <a:pt x="8" y="5"/>
                  <a:pt x="8" y="5"/>
                  <a:pt x="4" y="0"/>
                </a:cubicBezTo>
                <a:cubicBezTo>
                  <a:pt x="4" y="0"/>
                  <a:pt x="0" y="0"/>
                  <a:pt x="0"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716" name="Freeform 558">
            <a:extLst>
              <a:ext uri="{FF2B5EF4-FFF2-40B4-BE49-F238E27FC236}">
                <a16:creationId xmlns:a16="http://schemas.microsoft.com/office/drawing/2014/main" xmlns="" id="{303C477E-13CD-4B65-AA13-56B08FE59BD9}"/>
              </a:ext>
            </a:extLst>
          </p:cNvPr>
          <p:cNvSpPr>
            <a:spLocks/>
          </p:cNvSpPr>
          <p:nvPr/>
        </p:nvSpPr>
        <p:spPr bwMode="auto">
          <a:xfrm>
            <a:off x="3992563" y="3743399"/>
            <a:ext cx="3175" cy="1588"/>
          </a:xfrm>
          <a:custGeom>
            <a:avLst/>
            <a:gdLst>
              <a:gd name="T0" fmla="*/ 0 w 17"/>
              <a:gd name="T1" fmla="*/ 31285387 h 8"/>
              <a:gd name="T2" fmla="*/ 52112209 w 17"/>
              <a:gd name="T3" fmla="*/ 62570773 h 8"/>
              <a:gd name="T4" fmla="*/ 110747362 w 17"/>
              <a:gd name="T5" fmla="*/ 62570773 h 8"/>
              <a:gd name="T6" fmla="*/ 52112209 w 17"/>
              <a:gd name="T7" fmla="*/ 0 h 8"/>
              <a:gd name="T8" fmla="*/ 0 w 17"/>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0" y="4"/>
                </a:moveTo>
                <a:cubicBezTo>
                  <a:pt x="0" y="4"/>
                  <a:pt x="0" y="8"/>
                  <a:pt x="8" y="8"/>
                </a:cubicBezTo>
                <a:cubicBezTo>
                  <a:pt x="8" y="8"/>
                  <a:pt x="8" y="8"/>
                  <a:pt x="17" y="8"/>
                </a:cubicBezTo>
                <a:cubicBezTo>
                  <a:pt x="17" y="4"/>
                  <a:pt x="8" y="0"/>
                  <a:pt x="8" y="0"/>
                </a:cubicBezTo>
                <a:cubicBezTo>
                  <a:pt x="0" y="0"/>
                  <a:pt x="0"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717" name="Freeform 559">
            <a:extLst>
              <a:ext uri="{FF2B5EF4-FFF2-40B4-BE49-F238E27FC236}">
                <a16:creationId xmlns:a16="http://schemas.microsoft.com/office/drawing/2014/main" xmlns="" id="{2A4269CB-09D2-4CFC-85E3-6B60DB113399}"/>
              </a:ext>
            </a:extLst>
          </p:cNvPr>
          <p:cNvSpPr>
            <a:spLocks/>
          </p:cNvSpPr>
          <p:nvPr/>
        </p:nvSpPr>
        <p:spPr bwMode="auto">
          <a:xfrm>
            <a:off x="4000500" y="3743399"/>
            <a:ext cx="1588" cy="1588"/>
          </a:xfrm>
          <a:custGeom>
            <a:avLst/>
            <a:gdLst>
              <a:gd name="T0" fmla="*/ 0 w 8"/>
              <a:gd name="T1" fmla="*/ 0 h 8"/>
              <a:gd name="T2" fmla="*/ 62570773 w 8"/>
              <a:gd name="T3" fmla="*/ 31285387 h 8"/>
              <a:gd name="T4" fmla="*/ 62570773 w 8"/>
              <a:gd name="T5" fmla="*/ 31285387 h 8"/>
              <a:gd name="T6" fmla="*/ 31285387 w 8"/>
              <a:gd name="T7" fmla="*/ 0 h 8"/>
              <a:gd name="T8" fmla="*/ 0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0"/>
                </a:moveTo>
                <a:cubicBezTo>
                  <a:pt x="4" y="4"/>
                  <a:pt x="4" y="8"/>
                  <a:pt x="8" y="4"/>
                </a:cubicBezTo>
                <a:cubicBezTo>
                  <a:pt x="8" y="4"/>
                  <a:pt x="8" y="4"/>
                  <a:pt x="8" y="4"/>
                </a:cubicBezTo>
                <a:cubicBezTo>
                  <a:pt x="4" y="0"/>
                  <a:pt x="4" y="0"/>
                  <a:pt x="4" y="0"/>
                </a:cubicBezTo>
                <a:lnTo>
                  <a:pt x="0"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3718" name="Freeform 560">
            <a:extLst>
              <a:ext uri="{FF2B5EF4-FFF2-40B4-BE49-F238E27FC236}">
                <a16:creationId xmlns:a16="http://schemas.microsoft.com/office/drawing/2014/main" xmlns="" id="{3C1295FF-A2D8-485B-9414-877481807DD8}"/>
              </a:ext>
            </a:extLst>
          </p:cNvPr>
          <p:cNvSpPr>
            <a:spLocks/>
          </p:cNvSpPr>
          <p:nvPr/>
        </p:nvSpPr>
        <p:spPr bwMode="auto">
          <a:xfrm>
            <a:off x="3992563" y="3744987"/>
            <a:ext cx="6350" cy="3175"/>
          </a:xfrm>
          <a:custGeom>
            <a:avLst/>
            <a:gdLst>
              <a:gd name="T0" fmla="*/ 42766288 w 33"/>
              <a:gd name="T1" fmla="*/ 58634966 h 17"/>
              <a:gd name="T2" fmla="*/ 78386324 w 33"/>
              <a:gd name="T3" fmla="*/ 84691257 h 17"/>
              <a:gd name="T4" fmla="*/ 121115667 w 33"/>
              <a:gd name="T5" fmla="*/ 110747362 h 17"/>
              <a:gd name="T6" fmla="*/ 235122027 w 33"/>
              <a:gd name="T7" fmla="*/ 32578862 h 17"/>
              <a:gd name="T8" fmla="*/ 199501991 w 33"/>
              <a:gd name="T9" fmla="*/ 0 h 17"/>
              <a:gd name="T10" fmla="*/ 42766288 w 33"/>
              <a:gd name="T11" fmla="*/ 5863496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6" y="9"/>
                </a:moveTo>
                <a:cubicBezTo>
                  <a:pt x="0" y="9"/>
                  <a:pt x="6" y="13"/>
                  <a:pt x="11" y="13"/>
                </a:cubicBezTo>
                <a:cubicBezTo>
                  <a:pt x="11" y="17"/>
                  <a:pt x="17" y="17"/>
                  <a:pt x="17" y="17"/>
                </a:cubicBezTo>
                <a:cubicBezTo>
                  <a:pt x="28" y="17"/>
                  <a:pt x="28" y="9"/>
                  <a:pt x="33" y="5"/>
                </a:cubicBezTo>
                <a:cubicBezTo>
                  <a:pt x="28" y="0"/>
                  <a:pt x="28" y="0"/>
                  <a:pt x="28" y="0"/>
                </a:cubicBezTo>
                <a:cubicBezTo>
                  <a:pt x="22" y="5"/>
                  <a:pt x="11" y="5"/>
                  <a:pt x="6" y="9"/>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719" name="Freeform 561">
            <a:extLst>
              <a:ext uri="{FF2B5EF4-FFF2-40B4-BE49-F238E27FC236}">
                <a16:creationId xmlns:a16="http://schemas.microsoft.com/office/drawing/2014/main" xmlns="" id="{AE7CD2B6-603F-4562-A254-E7422BF23A1A}"/>
              </a:ext>
            </a:extLst>
          </p:cNvPr>
          <p:cNvSpPr>
            <a:spLocks/>
          </p:cNvSpPr>
          <p:nvPr/>
        </p:nvSpPr>
        <p:spPr bwMode="auto">
          <a:xfrm>
            <a:off x="3995738" y="3744987"/>
            <a:ext cx="3175" cy="3175"/>
          </a:xfrm>
          <a:custGeom>
            <a:avLst/>
            <a:gdLst>
              <a:gd name="T0" fmla="*/ 0 w 16"/>
              <a:gd name="T1" fmla="*/ 39101619 h 17"/>
              <a:gd name="T2" fmla="*/ 0 w 16"/>
              <a:gd name="T3" fmla="*/ 39101619 h 17"/>
              <a:gd name="T4" fmla="*/ 85960942 w 16"/>
              <a:gd name="T5" fmla="*/ 78168500 h 17"/>
              <a:gd name="T6" fmla="*/ 85960942 w 16"/>
              <a:gd name="T7" fmla="*/ 0 h 17"/>
              <a:gd name="T8" fmla="*/ 0 w 16"/>
              <a:gd name="T9" fmla="*/ 3910161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6"/>
                </a:moveTo>
                <a:cubicBezTo>
                  <a:pt x="0" y="6"/>
                  <a:pt x="0" y="6"/>
                  <a:pt x="0" y="6"/>
                </a:cubicBezTo>
                <a:cubicBezTo>
                  <a:pt x="0" y="12"/>
                  <a:pt x="5" y="17"/>
                  <a:pt x="11" y="12"/>
                </a:cubicBezTo>
                <a:cubicBezTo>
                  <a:pt x="11" y="12"/>
                  <a:pt x="16" y="6"/>
                  <a:pt x="11" y="0"/>
                </a:cubicBezTo>
                <a:cubicBezTo>
                  <a:pt x="5" y="6"/>
                  <a:pt x="5" y="6"/>
                  <a:pt x="0"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3720" name="Freeform 562">
            <a:extLst>
              <a:ext uri="{FF2B5EF4-FFF2-40B4-BE49-F238E27FC236}">
                <a16:creationId xmlns:a16="http://schemas.microsoft.com/office/drawing/2014/main" xmlns="" id="{6275C7A8-5ACD-4F3A-8986-F7E5CF5225DE}"/>
              </a:ext>
            </a:extLst>
          </p:cNvPr>
          <p:cNvSpPr>
            <a:spLocks/>
          </p:cNvSpPr>
          <p:nvPr/>
        </p:nvSpPr>
        <p:spPr bwMode="auto">
          <a:xfrm>
            <a:off x="3987800" y="3735462"/>
            <a:ext cx="19050" cy="9525"/>
          </a:xfrm>
          <a:custGeom>
            <a:avLst/>
            <a:gdLst>
              <a:gd name="T0" fmla="*/ 269636558 w 100"/>
              <a:gd name="T1" fmla="*/ 34584704 h 50"/>
              <a:gd name="T2" fmla="*/ 41479851 w 100"/>
              <a:gd name="T3" fmla="*/ 221225364 h 50"/>
              <a:gd name="T4" fmla="*/ 41479851 w 100"/>
              <a:gd name="T5" fmla="*/ 318011556 h 50"/>
              <a:gd name="T6" fmla="*/ 117544215 w 100"/>
              <a:gd name="T7" fmla="*/ 345664727 h 50"/>
              <a:gd name="T8" fmla="*/ 76064364 w 100"/>
              <a:gd name="T9" fmla="*/ 255810068 h 50"/>
              <a:gd name="T10" fmla="*/ 152092533 w 100"/>
              <a:gd name="T11" fmla="*/ 131370705 h 50"/>
              <a:gd name="T12" fmla="*/ 193572194 w 100"/>
              <a:gd name="T13" fmla="*/ 131370705 h 50"/>
              <a:gd name="T14" fmla="*/ 193572194 w 100"/>
              <a:gd name="T15" fmla="*/ 159023876 h 50"/>
              <a:gd name="T16" fmla="*/ 311116409 w 100"/>
              <a:gd name="T17" fmla="*/ 69133022 h 50"/>
              <a:gd name="T18" fmla="*/ 345664727 w 100"/>
              <a:gd name="T19" fmla="*/ 69133022 h 50"/>
              <a:gd name="T20" fmla="*/ 387144387 w 100"/>
              <a:gd name="T21" fmla="*/ 193572194 h 50"/>
              <a:gd name="T22" fmla="*/ 421729091 w 100"/>
              <a:gd name="T23" fmla="*/ 193572194 h 50"/>
              <a:gd name="T24" fmla="*/ 463208751 w 100"/>
              <a:gd name="T25" fmla="*/ 193572194 h 50"/>
              <a:gd name="T26" fmla="*/ 421729091 w 100"/>
              <a:gd name="T27" fmla="*/ 131370705 h 50"/>
              <a:gd name="T28" fmla="*/ 463208751 w 100"/>
              <a:gd name="T29" fmla="*/ 131370705 h 50"/>
              <a:gd name="T30" fmla="*/ 615301284 w 100"/>
              <a:gd name="T31" fmla="*/ 221225364 h 50"/>
              <a:gd name="T32" fmla="*/ 691329263 w 100"/>
              <a:gd name="T33" fmla="*/ 221225364 h 50"/>
              <a:gd name="T34" fmla="*/ 573821433 w 100"/>
              <a:gd name="T35" fmla="*/ 34584704 h 50"/>
              <a:gd name="T36" fmla="*/ 497757069 w 100"/>
              <a:gd name="T37" fmla="*/ 34584704 h 50"/>
              <a:gd name="T38" fmla="*/ 269636558 w 100"/>
              <a:gd name="T39" fmla="*/ 34584704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 h="50">
                <a:moveTo>
                  <a:pt x="39" y="5"/>
                </a:moveTo>
                <a:cubicBezTo>
                  <a:pt x="22" y="10"/>
                  <a:pt x="11" y="19"/>
                  <a:pt x="6" y="32"/>
                </a:cubicBezTo>
                <a:cubicBezTo>
                  <a:pt x="0" y="37"/>
                  <a:pt x="0" y="41"/>
                  <a:pt x="6" y="46"/>
                </a:cubicBezTo>
                <a:cubicBezTo>
                  <a:pt x="11" y="46"/>
                  <a:pt x="11" y="50"/>
                  <a:pt x="17" y="50"/>
                </a:cubicBezTo>
                <a:cubicBezTo>
                  <a:pt x="17" y="46"/>
                  <a:pt x="11" y="41"/>
                  <a:pt x="11" y="37"/>
                </a:cubicBezTo>
                <a:cubicBezTo>
                  <a:pt x="11" y="32"/>
                  <a:pt x="11" y="23"/>
                  <a:pt x="22" y="19"/>
                </a:cubicBezTo>
                <a:cubicBezTo>
                  <a:pt x="28" y="19"/>
                  <a:pt x="28" y="19"/>
                  <a:pt x="28" y="19"/>
                </a:cubicBezTo>
                <a:cubicBezTo>
                  <a:pt x="28" y="23"/>
                  <a:pt x="28" y="23"/>
                  <a:pt x="28" y="23"/>
                </a:cubicBezTo>
                <a:cubicBezTo>
                  <a:pt x="33" y="19"/>
                  <a:pt x="39" y="14"/>
                  <a:pt x="45" y="10"/>
                </a:cubicBezTo>
                <a:cubicBezTo>
                  <a:pt x="50" y="10"/>
                  <a:pt x="50" y="10"/>
                  <a:pt x="50" y="10"/>
                </a:cubicBezTo>
                <a:cubicBezTo>
                  <a:pt x="45" y="19"/>
                  <a:pt x="50" y="23"/>
                  <a:pt x="56" y="28"/>
                </a:cubicBezTo>
                <a:cubicBezTo>
                  <a:pt x="56" y="28"/>
                  <a:pt x="61" y="28"/>
                  <a:pt x="61" y="28"/>
                </a:cubicBezTo>
                <a:cubicBezTo>
                  <a:pt x="67" y="28"/>
                  <a:pt x="67" y="28"/>
                  <a:pt x="67" y="28"/>
                </a:cubicBezTo>
                <a:cubicBezTo>
                  <a:pt x="61" y="28"/>
                  <a:pt x="61" y="23"/>
                  <a:pt x="61" y="19"/>
                </a:cubicBezTo>
                <a:cubicBezTo>
                  <a:pt x="67" y="19"/>
                  <a:pt x="67" y="19"/>
                  <a:pt x="67" y="19"/>
                </a:cubicBezTo>
                <a:cubicBezTo>
                  <a:pt x="72" y="23"/>
                  <a:pt x="83" y="28"/>
                  <a:pt x="89" y="32"/>
                </a:cubicBezTo>
                <a:cubicBezTo>
                  <a:pt x="95" y="32"/>
                  <a:pt x="95" y="32"/>
                  <a:pt x="100" y="32"/>
                </a:cubicBezTo>
                <a:cubicBezTo>
                  <a:pt x="100" y="19"/>
                  <a:pt x="95" y="10"/>
                  <a:pt x="83" y="5"/>
                </a:cubicBezTo>
                <a:cubicBezTo>
                  <a:pt x="83" y="5"/>
                  <a:pt x="78" y="5"/>
                  <a:pt x="72" y="5"/>
                </a:cubicBezTo>
                <a:cubicBezTo>
                  <a:pt x="61" y="0"/>
                  <a:pt x="50" y="0"/>
                  <a:pt x="39" y="5"/>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3721" name="Freeform 563">
            <a:extLst>
              <a:ext uri="{FF2B5EF4-FFF2-40B4-BE49-F238E27FC236}">
                <a16:creationId xmlns:a16="http://schemas.microsoft.com/office/drawing/2014/main" xmlns="" id="{1014C048-3EA5-47E4-8562-4F4EEE322FCD}"/>
              </a:ext>
            </a:extLst>
          </p:cNvPr>
          <p:cNvSpPr>
            <a:spLocks/>
          </p:cNvSpPr>
          <p:nvPr/>
        </p:nvSpPr>
        <p:spPr bwMode="auto">
          <a:xfrm>
            <a:off x="4005263" y="3744987"/>
            <a:ext cx="6350" cy="3175"/>
          </a:xfrm>
          <a:custGeom>
            <a:avLst/>
            <a:gdLst>
              <a:gd name="T0" fmla="*/ 42766288 w 33"/>
              <a:gd name="T1" fmla="*/ 58634966 h 17"/>
              <a:gd name="T2" fmla="*/ 235122027 w 33"/>
              <a:gd name="T3" fmla="*/ 110747362 h 17"/>
              <a:gd name="T4" fmla="*/ 235122027 w 33"/>
              <a:gd name="T5" fmla="*/ 110747362 h 17"/>
              <a:gd name="T6" fmla="*/ 142480145 w 33"/>
              <a:gd name="T7" fmla="*/ 32578862 h 17"/>
              <a:gd name="T8" fmla="*/ 92641689 w 33"/>
              <a:gd name="T9" fmla="*/ 0 h 17"/>
              <a:gd name="T10" fmla="*/ 42766288 w 33"/>
              <a:gd name="T11" fmla="*/ 5863496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6" y="9"/>
                </a:moveTo>
                <a:cubicBezTo>
                  <a:pt x="13" y="13"/>
                  <a:pt x="20" y="17"/>
                  <a:pt x="33" y="17"/>
                </a:cubicBezTo>
                <a:cubicBezTo>
                  <a:pt x="33" y="17"/>
                  <a:pt x="33" y="17"/>
                  <a:pt x="33" y="17"/>
                </a:cubicBezTo>
                <a:cubicBezTo>
                  <a:pt x="26" y="13"/>
                  <a:pt x="20" y="9"/>
                  <a:pt x="20" y="5"/>
                </a:cubicBezTo>
                <a:cubicBezTo>
                  <a:pt x="13" y="0"/>
                  <a:pt x="13" y="0"/>
                  <a:pt x="13" y="0"/>
                </a:cubicBezTo>
                <a:cubicBezTo>
                  <a:pt x="13" y="5"/>
                  <a:pt x="0" y="0"/>
                  <a:pt x="6" y="9"/>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3722" name="Rectangle 571">
            <a:extLst>
              <a:ext uri="{FF2B5EF4-FFF2-40B4-BE49-F238E27FC236}">
                <a16:creationId xmlns:a16="http://schemas.microsoft.com/office/drawing/2014/main" xmlns="" id="{08D8FC61-F0FF-49B4-9887-69819BE1332F}"/>
              </a:ext>
            </a:extLst>
          </p:cNvPr>
          <p:cNvSpPr>
            <a:spLocks noChangeArrowheads="1"/>
          </p:cNvSpPr>
          <p:nvPr/>
        </p:nvSpPr>
        <p:spPr bwMode="auto">
          <a:xfrm>
            <a:off x="5179417" y="5098579"/>
            <a:ext cx="1120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dirty="0">
                <a:solidFill>
                  <a:schemeClr val="tx2"/>
                </a:solidFill>
                <a:latin typeface="ＭＳ Ｐゴシック" panose="020B0600070205080204" pitchFamily="50" charset="-128"/>
              </a:rPr>
              <a:t>ため池貯留</a:t>
            </a:r>
            <a:endParaRPr lang="ja-JP" altLang="en-US" dirty="0">
              <a:solidFill>
                <a:schemeClr val="tx2"/>
              </a:solidFill>
            </a:endParaRPr>
          </a:p>
        </p:txBody>
      </p:sp>
      <p:sp>
        <p:nvSpPr>
          <p:cNvPr id="13723" name="Freeform 572">
            <a:extLst>
              <a:ext uri="{FF2B5EF4-FFF2-40B4-BE49-F238E27FC236}">
                <a16:creationId xmlns:a16="http://schemas.microsoft.com/office/drawing/2014/main" xmlns="" id="{01B6C016-F2AA-4DEB-856C-028409A8CC0E}"/>
              </a:ext>
            </a:extLst>
          </p:cNvPr>
          <p:cNvSpPr>
            <a:spLocks/>
          </p:cNvSpPr>
          <p:nvPr/>
        </p:nvSpPr>
        <p:spPr bwMode="auto">
          <a:xfrm>
            <a:off x="1970088" y="4133924"/>
            <a:ext cx="242887" cy="147638"/>
          </a:xfrm>
          <a:custGeom>
            <a:avLst/>
            <a:gdLst>
              <a:gd name="T0" fmla="*/ 2147483647 w 153"/>
              <a:gd name="T1" fmla="*/ 2147483647 h 93"/>
              <a:gd name="T2" fmla="*/ 2147483647 w 153"/>
              <a:gd name="T3" fmla="*/ 0 h 93"/>
              <a:gd name="T4" fmla="*/ 0 w 153"/>
              <a:gd name="T5" fmla="*/ 0 h 93"/>
              <a:gd name="T6" fmla="*/ 2147483647 w 153"/>
              <a:gd name="T7" fmla="*/ 2147483647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93">
                <a:moveTo>
                  <a:pt x="77" y="93"/>
                </a:moveTo>
                <a:lnTo>
                  <a:pt x="153" y="0"/>
                </a:lnTo>
                <a:lnTo>
                  <a:pt x="0" y="0"/>
                </a:lnTo>
                <a:lnTo>
                  <a:pt x="77" y="9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724" name="Freeform 573">
            <a:extLst>
              <a:ext uri="{FF2B5EF4-FFF2-40B4-BE49-F238E27FC236}">
                <a16:creationId xmlns:a16="http://schemas.microsoft.com/office/drawing/2014/main" xmlns="" id="{179C9074-A1DE-49F3-A631-D851F5AB3970}"/>
              </a:ext>
            </a:extLst>
          </p:cNvPr>
          <p:cNvSpPr>
            <a:spLocks/>
          </p:cNvSpPr>
          <p:nvPr/>
        </p:nvSpPr>
        <p:spPr bwMode="auto">
          <a:xfrm>
            <a:off x="1576388" y="3602112"/>
            <a:ext cx="1042987" cy="527050"/>
          </a:xfrm>
          <a:custGeom>
            <a:avLst/>
            <a:gdLst>
              <a:gd name="T0" fmla="*/ 2147483647 w 5467"/>
              <a:gd name="T1" fmla="*/ 1247814849 h 2759"/>
              <a:gd name="T2" fmla="*/ 2147483647 w 5467"/>
              <a:gd name="T3" fmla="*/ 2147483647 h 2759"/>
              <a:gd name="T4" fmla="*/ 1874783727 w 5467"/>
              <a:gd name="T5" fmla="*/ 2147483647 h 2759"/>
              <a:gd name="T6" fmla="*/ 2147483647 w 5467"/>
              <a:gd name="T7" fmla="*/ 2147483647 h 2759"/>
              <a:gd name="T8" fmla="*/ 2147483647 w 5467"/>
              <a:gd name="T9" fmla="*/ 2147483647 h 2759"/>
              <a:gd name="T10" fmla="*/ 2147483647 w 5467"/>
              <a:gd name="T11" fmla="*/ 1533621896 h 2759"/>
              <a:gd name="T12" fmla="*/ 2147483647 w 5467"/>
              <a:gd name="T13" fmla="*/ 1247814849 h 27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67" h="2759">
                <a:moveTo>
                  <a:pt x="1129" y="179"/>
                </a:moveTo>
                <a:cubicBezTo>
                  <a:pt x="694" y="291"/>
                  <a:pt x="619" y="495"/>
                  <a:pt x="510" y="806"/>
                </a:cubicBezTo>
                <a:cubicBezTo>
                  <a:pt x="402" y="1122"/>
                  <a:pt x="0" y="2361"/>
                  <a:pt x="270" y="2540"/>
                </a:cubicBezTo>
                <a:cubicBezTo>
                  <a:pt x="533" y="2718"/>
                  <a:pt x="2212" y="2677"/>
                  <a:pt x="3101" y="2657"/>
                </a:cubicBezTo>
                <a:cubicBezTo>
                  <a:pt x="3983" y="2636"/>
                  <a:pt x="5467" y="2759"/>
                  <a:pt x="5467" y="2127"/>
                </a:cubicBezTo>
                <a:cubicBezTo>
                  <a:pt x="5467" y="1494"/>
                  <a:pt x="5267" y="434"/>
                  <a:pt x="4825" y="220"/>
                </a:cubicBezTo>
                <a:cubicBezTo>
                  <a:pt x="4384" y="0"/>
                  <a:pt x="1439" y="97"/>
                  <a:pt x="1129" y="179"/>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3725" name="Freeform 574">
            <a:extLst>
              <a:ext uri="{FF2B5EF4-FFF2-40B4-BE49-F238E27FC236}">
                <a16:creationId xmlns:a16="http://schemas.microsoft.com/office/drawing/2014/main" xmlns="" id="{C3A5AFF2-3A54-44AE-8487-958A227F0850}"/>
              </a:ext>
            </a:extLst>
          </p:cNvPr>
          <p:cNvSpPr>
            <a:spLocks/>
          </p:cNvSpPr>
          <p:nvPr/>
        </p:nvSpPr>
        <p:spPr bwMode="auto">
          <a:xfrm>
            <a:off x="1606550" y="3617987"/>
            <a:ext cx="985838" cy="493712"/>
          </a:xfrm>
          <a:custGeom>
            <a:avLst/>
            <a:gdLst>
              <a:gd name="T0" fmla="*/ 2147483647 w 5166"/>
              <a:gd name="T1" fmla="*/ 1173146871 h 2583"/>
              <a:gd name="T2" fmla="*/ 2147483647 w 5166"/>
              <a:gd name="T3" fmla="*/ 2147483647 h 2583"/>
              <a:gd name="T4" fmla="*/ 1751286057 w 5166"/>
              <a:gd name="T5" fmla="*/ 2147483647 h 2583"/>
              <a:gd name="T6" fmla="*/ 2147483647 w 5166"/>
              <a:gd name="T7" fmla="*/ 2147483647 h 2583"/>
              <a:gd name="T8" fmla="*/ 2147483647 w 5166"/>
              <a:gd name="T9" fmla="*/ 2147483647 h 2583"/>
              <a:gd name="T10" fmla="*/ 2147483647 w 5166"/>
              <a:gd name="T11" fmla="*/ 1424538026 h 2583"/>
              <a:gd name="T12" fmla="*/ 2147483647 w 5166"/>
              <a:gd name="T13" fmla="*/ 1173146871 h 25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66" h="2583">
                <a:moveTo>
                  <a:pt x="1066" y="168"/>
                </a:moveTo>
                <a:cubicBezTo>
                  <a:pt x="654" y="275"/>
                  <a:pt x="585" y="464"/>
                  <a:pt x="481" y="766"/>
                </a:cubicBezTo>
                <a:cubicBezTo>
                  <a:pt x="378" y="1062"/>
                  <a:pt x="0" y="2216"/>
                  <a:pt x="252" y="2379"/>
                </a:cubicBezTo>
                <a:cubicBezTo>
                  <a:pt x="504" y="2547"/>
                  <a:pt x="2093" y="2512"/>
                  <a:pt x="2930" y="2491"/>
                </a:cubicBezTo>
                <a:cubicBezTo>
                  <a:pt x="3767" y="2476"/>
                  <a:pt x="5166" y="2583"/>
                  <a:pt x="5166" y="1991"/>
                </a:cubicBezTo>
                <a:cubicBezTo>
                  <a:pt x="5166" y="1394"/>
                  <a:pt x="4977" y="413"/>
                  <a:pt x="4559" y="204"/>
                </a:cubicBezTo>
                <a:cubicBezTo>
                  <a:pt x="4146" y="0"/>
                  <a:pt x="1359" y="97"/>
                  <a:pt x="1066" y="168"/>
                </a:cubicBezTo>
              </a:path>
            </a:pathLst>
          </a:custGeom>
          <a:solidFill>
            <a:srgbClr val="8EC31F"/>
          </a:solidFill>
          <a:ln w="0">
            <a:solidFill>
              <a:srgbClr val="000000"/>
            </a:solidFill>
            <a:prstDash val="solid"/>
            <a:round/>
            <a:headEnd/>
            <a:tailEnd/>
          </a:ln>
        </p:spPr>
        <p:txBody>
          <a:bodyPr/>
          <a:lstStyle/>
          <a:p>
            <a:endParaRPr lang="ja-JP" altLang="en-US"/>
          </a:p>
        </p:txBody>
      </p:sp>
      <p:sp>
        <p:nvSpPr>
          <p:cNvPr id="13726" name="Freeform 575">
            <a:extLst>
              <a:ext uri="{FF2B5EF4-FFF2-40B4-BE49-F238E27FC236}">
                <a16:creationId xmlns:a16="http://schemas.microsoft.com/office/drawing/2014/main" xmlns="" id="{9F858E83-A75F-4CB4-AAD2-86A7AC52597F}"/>
              </a:ext>
            </a:extLst>
          </p:cNvPr>
          <p:cNvSpPr>
            <a:spLocks noEditPoints="1"/>
          </p:cNvSpPr>
          <p:nvPr/>
        </p:nvSpPr>
        <p:spPr bwMode="auto">
          <a:xfrm>
            <a:off x="1811338" y="3649737"/>
            <a:ext cx="273050" cy="166687"/>
          </a:xfrm>
          <a:custGeom>
            <a:avLst/>
            <a:gdLst>
              <a:gd name="T0" fmla="*/ 2147483647 w 1433"/>
              <a:gd name="T1" fmla="*/ 2147483647 h 875"/>
              <a:gd name="T2" fmla="*/ 2147483647 w 1433"/>
              <a:gd name="T3" fmla="*/ 2147483647 h 875"/>
              <a:gd name="T4" fmla="*/ 2147483647 w 1433"/>
              <a:gd name="T5" fmla="*/ 926375671 h 875"/>
              <a:gd name="T6" fmla="*/ 2147483647 w 1433"/>
              <a:gd name="T7" fmla="*/ 746631078 h 875"/>
              <a:gd name="T8" fmla="*/ 2147483647 w 1433"/>
              <a:gd name="T9" fmla="*/ 110611969 h 875"/>
              <a:gd name="T10" fmla="*/ 2147483647 w 1433"/>
              <a:gd name="T11" fmla="*/ 110611969 h 875"/>
              <a:gd name="T12" fmla="*/ 2147483647 w 1433"/>
              <a:gd name="T13" fmla="*/ 214292617 h 875"/>
              <a:gd name="T14" fmla="*/ 2147483647 w 1433"/>
              <a:gd name="T15" fmla="*/ 781179292 h 875"/>
              <a:gd name="T16" fmla="*/ 2147483647 w 1433"/>
              <a:gd name="T17" fmla="*/ 1168321375 h 875"/>
              <a:gd name="T18" fmla="*/ 2147483647 w 1433"/>
              <a:gd name="T19" fmla="*/ 1769792269 h 875"/>
              <a:gd name="T20" fmla="*/ 1867893130 w 1433"/>
              <a:gd name="T21" fmla="*/ 2147483647 h 875"/>
              <a:gd name="T22" fmla="*/ 1155329427 w 1433"/>
              <a:gd name="T23" fmla="*/ 2147483647 h 875"/>
              <a:gd name="T24" fmla="*/ 117598805 w 1433"/>
              <a:gd name="T25" fmla="*/ 2147483647 h 875"/>
              <a:gd name="T26" fmla="*/ 117598805 w 1433"/>
              <a:gd name="T27" fmla="*/ 2147483647 h 875"/>
              <a:gd name="T28" fmla="*/ 871697929 w 1433"/>
              <a:gd name="T29" fmla="*/ 2147483647 h 875"/>
              <a:gd name="T30" fmla="*/ 1072294979 w 1433"/>
              <a:gd name="T31" fmla="*/ 2147483647 h 875"/>
              <a:gd name="T32" fmla="*/ 1515060512 w 1433"/>
              <a:gd name="T33" fmla="*/ 2147483647 h 875"/>
              <a:gd name="T34" fmla="*/ 2147483647 w 1433"/>
              <a:gd name="T35" fmla="*/ 2147483647 h 875"/>
              <a:gd name="T36" fmla="*/ 2147483647 w 1433"/>
              <a:gd name="T37" fmla="*/ 2147483647 h 875"/>
              <a:gd name="T38" fmla="*/ 2147483647 w 1433"/>
              <a:gd name="T39" fmla="*/ 2147483647 h 875"/>
              <a:gd name="T40" fmla="*/ 2147483647 w 1433"/>
              <a:gd name="T41" fmla="*/ 2147483647 h 875"/>
              <a:gd name="T42" fmla="*/ 2147483647 w 1433"/>
              <a:gd name="T43" fmla="*/ 2147483647 h 875"/>
              <a:gd name="T44" fmla="*/ 2147483647 w 1433"/>
              <a:gd name="T45" fmla="*/ 2147483647 h 875"/>
              <a:gd name="T46" fmla="*/ 2147483647 w 1433"/>
              <a:gd name="T47" fmla="*/ 2147483647 h 875"/>
              <a:gd name="T48" fmla="*/ 2147483647 w 1433"/>
              <a:gd name="T49" fmla="*/ 2147483647 h 875"/>
              <a:gd name="T50" fmla="*/ 2147483647 w 1433"/>
              <a:gd name="T51" fmla="*/ 2147483647 h 875"/>
              <a:gd name="T52" fmla="*/ 2147483647 w 1433"/>
              <a:gd name="T53" fmla="*/ 2147483647 h 875"/>
              <a:gd name="T54" fmla="*/ 2147483647 w 1433"/>
              <a:gd name="T55" fmla="*/ 2147483647 h 875"/>
              <a:gd name="T56" fmla="*/ 2147483647 w 1433"/>
              <a:gd name="T57" fmla="*/ 2147483647 h 875"/>
              <a:gd name="T58" fmla="*/ 2147483647 w 1433"/>
              <a:gd name="T59" fmla="*/ 2147483647 h 875"/>
              <a:gd name="T60" fmla="*/ 2147483647 w 1433"/>
              <a:gd name="T61" fmla="*/ 2147483647 h 875"/>
              <a:gd name="T62" fmla="*/ 2147483647 w 1433"/>
              <a:gd name="T63" fmla="*/ 2122349943 h 875"/>
              <a:gd name="T64" fmla="*/ 2147483647 w 1433"/>
              <a:gd name="T65" fmla="*/ 1735207860 h 875"/>
              <a:gd name="T66" fmla="*/ 2147483647 w 1433"/>
              <a:gd name="T67" fmla="*/ 1486330834 h 875"/>
              <a:gd name="T68" fmla="*/ 2147483647 w 1433"/>
              <a:gd name="T69" fmla="*/ 1313517753 h 875"/>
              <a:gd name="T70" fmla="*/ 2147483647 w 1433"/>
              <a:gd name="T71" fmla="*/ 1313517753 h 875"/>
              <a:gd name="T72" fmla="*/ 2147483647 w 1433"/>
              <a:gd name="T73" fmla="*/ 1030056318 h 875"/>
              <a:gd name="T74" fmla="*/ 2147483647 w 1433"/>
              <a:gd name="T75" fmla="*/ 1099188751 h 875"/>
              <a:gd name="T76" fmla="*/ 2147483647 w 1433"/>
              <a:gd name="T77" fmla="*/ 1562394779 h 875"/>
              <a:gd name="T78" fmla="*/ 2147483647 w 1433"/>
              <a:gd name="T79" fmla="*/ 2147483647 h 875"/>
              <a:gd name="T80" fmla="*/ 2147483647 w 1433"/>
              <a:gd name="T81" fmla="*/ 2147483647 h 875"/>
              <a:gd name="T82" fmla="*/ 2147483647 w 1433"/>
              <a:gd name="T83" fmla="*/ 2147483647 h 875"/>
              <a:gd name="T84" fmla="*/ 2147483647 w 1433"/>
              <a:gd name="T85" fmla="*/ 2147483647 h 8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3" h="875">
                <a:moveTo>
                  <a:pt x="1422" y="446"/>
                </a:moveTo>
                <a:cubicBezTo>
                  <a:pt x="1410" y="435"/>
                  <a:pt x="1347" y="425"/>
                  <a:pt x="1347" y="425"/>
                </a:cubicBezTo>
                <a:cubicBezTo>
                  <a:pt x="1347" y="425"/>
                  <a:pt x="1220" y="149"/>
                  <a:pt x="1197" y="134"/>
                </a:cubicBezTo>
                <a:cubicBezTo>
                  <a:pt x="1174" y="118"/>
                  <a:pt x="1059" y="108"/>
                  <a:pt x="1059" y="108"/>
                </a:cubicBezTo>
                <a:cubicBezTo>
                  <a:pt x="1059" y="108"/>
                  <a:pt x="1053" y="21"/>
                  <a:pt x="1030" y="16"/>
                </a:cubicBezTo>
                <a:cubicBezTo>
                  <a:pt x="996" y="0"/>
                  <a:pt x="875" y="16"/>
                  <a:pt x="834" y="16"/>
                </a:cubicBezTo>
                <a:cubicBezTo>
                  <a:pt x="800" y="16"/>
                  <a:pt x="696" y="11"/>
                  <a:pt x="668" y="31"/>
                </a:cubicBezTo>
                <a:cubicBezTo>
                  <a:pt x="639" y="47"/>
                  <a:pt x="639" y="93"/>
                  <a:pt x="633" y="113"/>
                </a:cubicBezTo>
                <a:cubicBezTo>
                  <a:pt x="627" y="134"/>
                  <a:pt x="621" y="169"/>
                  <a:pt x="621" y="169"/>
                </a:cubicBezTo>
                <a:cubicBezTo>
                  <a:pt x="621" y="169"/>
                  <a:pt x="558" y="169"/>
                  <a:pt x="443" y="256"/>
                </a:cubicBezTo>
                <a:cubicBezTo>
                  <a:pt x="328" y="348"/>
                  <a:pt x="305" y="446"/>
                  <a:pt x="270" y="502"/>
                </a:cubicBezTo>
                <a:cubicBezTo>
                  <a:pt x="230" y="558"/>
                  <a:pt x="224" y="594"/>
                  <a:pt x="167" y="640"/>
                </a:cubicBezTo>
                <a:cubicBezTo>
                  <a:pt x="109" y="691"/>
                  <a:pt x="34" y="666"/>
                  <a:pt x="17" y="686"/>
                </a:cubicBezTo>
                <a:cubicBezTo>
                  <a:pt x="0" y="701"/>
                  <a:pt x="11" y="804"/>
                  <a:pt x="17" y="819"/>
                </a:cubicBezTo>
                <a:cubicBezTo>
                  <a:pt x="29" y="829"/>
                  <a:pt x="126" y="865"/>
                  <a:pt x="126" y="865"/>
                </a:cubicBezTo>
                <a:cubicBezTo>
                  <a:pt x="155" y="865"/>
                  <a:pt x="155" y="865"/>
                  <a:pt x="155" y="865"/>
                </a:cubicBezTo>
                <a:cubicBezTo>
                  <a:pt x="155" y="865"/>
                  <a:pt x="190" y="875"/>
                  <a:pt x="219" y="875"/>
                </a:cubicBezTo>
                <a:cubicBezTo>
                  <a:pt x="247" y="875"/>
                  <a:pt x="414" y="829"/>
                  <a:pt x="483" y="742"/>
                </a:cubicBezTo>
                <a:cubicBezTo>
                  <a:pt x="547" y="655"/>
                  <a:pt x="598" y="533"/>
                  <a:pt x="621" y="502"/>
                </a:cubicBezTo>
                <a:cubicBezTo>
                  <a:pt x="639" y="476"/>
                  <a:pt x="685" y="420"/>
                  <a:pt x="685" y="420"/>
                </a:cubicBezTo>
                <a:cubicBezTo>
                  <a:pt x="685" y="420"/>
                  <a:pt x="679" y="696"/>
                  <a:pt x="679" y="732"/>
                </a:cubicBezTo>
                <a:cubicBezTo>
                  <a:pt x="685" y="768"/>
                  <a:pt x="708" y="804"/>
                  <a:pt x="800" y="804"/>
                </a:cubicBezTo>
                <a:cubicBezTo>
                  <a:pt x="892" y="799"/>
                  <a:pt x="932" y="783"/>
                  <a:pt x="938" y="732"/>
                </a:cubicBezTo>
                <a:cubicBezTo>
                  <a:pt x="950" y="681"/>
                  <a:pt x="944" y="333"/>
                  <a:pt x="944" y="333"/>
                </a:cubicBezTo>
                <a:cubicBezTo>
                  <a:pt x="944" y="333"/>
                  <a:pt x="1024" y="466"/>
                  <a:pt x="1042" y="522"/>
                </a:cubicBezTo>
                <a:cubicBezTo>
                  <a:pt x="1065" y="579"/>
                  <a:pt x="1094" y="645"/>
                  <a:pt x="1117" y="655"/>
                </a:cubicBezTo>
                <a:cubicBezTo>
                  <a:pt x="1140" y="666"/>
                  <a:pt x="1266" y="701"/>
                  <a:pt x="1289" y="696"/>
                </a:cubicBezTo>
                <a:cubicBezTo>
                  <a:pt x="1312" y="691"/>
                  <a:pt x="1404" y="676"/>
                  <a:pt x="1410" y="650"/>
                </a:cubicBezTo>
                <a:cubicBezTo>
                  <a:pt x="1422" y="625"/>
                  <a:pt x="1433" y="456"/>
                  <a:pt x="1422" y="446"/>
                </a:cubicBezTo>
                <a:close/>
                <a:moveTo>
                  <a:pt x="1376" y="522"/>
                </a:moveTo>
                <a:cubicBezTo>
                  <a:pt x="1358" y="522"/>
                  <a:pt x="1335" y="528"/>
                  <a:pt x="1318" y="517"/>
                </a:cubicBezTo>
                <a:cubicBezTo>
                  <a:pt x="1283" y="451"/>
                  <a:pt x="1237" y="379"/>
                  <a:pt x="1203" y="307"/>
                </a:cubicBezTo>
                <a:cubicBezTo>
                  <a:pt x="1191" y="287"/>
                  <a:pt x="1191" y="267"/>
                  <a:pt x="1174" y="251"/>
                </a:cubicBezTo>
                <a:cubicBezTo>
                  <a:pt x="1168" y="241"/>
                  <a:pt x="1163" y="226"/>
                  <a:pt x="1157" y="215"/>
                </a:cubicBezTo>
                <a:cubicBezTo>
                  <a:pt x="1145" y="185"/>
                  <a:pt x="1105" y="195"/>
                  <a:pt x="1082" y="190"/>
                </a:cubicBezTo>
                <a:cubicBezTo>
                  <a:pt x="1070" y="190"/>
                  <a:pt x="1059" y="200"/>
                  <a:pt x="1047" y="190"/>
                </a:cubicBezTo>
                <a:cubicBezTo>
                  <a:pt x="1047" y="180"/>
                  <a:pt x="1042" y="164"/>
                  <a:pt x="1047" y="149"/>
                </a:cubicBezTo>
                <a:cubicBezTo>
                  <a:pt x="1082" y="149"/>
                  <a:pt x="1122" y="159"/>
                  <a:pt x="1157" y="159"/>
                </a:cubicBezTo>
                <a:cubicBezTo>
                  <a:pt x="1174" y="174"/>
                  <a:pt x="1180" y="205"/>
                  <a:pt x="1197" y="226"/>
                </a:cubicBezTo>
                <a:cubicBezTo>
                  <a:pt x="1226" y="287"/>
                  <a:pt x="1260" y="348"/>
                  <a:pt x="1289" y="415"/>
                </a:cubicBezTo>
                <a:cubicBezTo>
                  <a:pt x="1306" y="425"/>
                  <a:pt x="1306" y="451"/>
                  <a:pt x="1330" y="466"/>
                </a:cubicBezTo>
                <a:cubicBezTo>
                  <a:pt x="1341" y="476"/>
                  <a:pt x="1358" y="476"/>
                  <a:pt x="1376" y="476"/>
                </a:cubicBezTo>
                <a:cubicBezTo>
                  <a:pt x="1381" y="492"/>
                  <a:pt x="1381" y="507"/>
                  <a:pt x="1376" y="522"/>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727" name="Freeform 576">
            <a:extLst>
              <a:ext uri="{FF2B5EF4-FFF2-40B4-BE49-F238E27FC236}">
                <a16:creationId xmlns:a16="http://schemas.microsoft.com/office/drawing/2014/main" xmlns="" id="{A69A12FD-709E-4CC2-99E0-0CDA0D0058A0}"/>
              </a:ext>
            </a:extLst>
          </p:cNvPr>
          <p:cNvSpPr>
            <a:spLocks/>
          </p:cNvSpPr>
          <p:nvPr/>
        </p:nvSpPr>
        <p:spPr bwMode="auto">
          <a:xfrm>
            <a:off x="1985963" y="3667199"/>
            <a:ext cx="6350" cy="19050"/>
          </a:xfrm>
          <a:custGeom>
            <a:avLst/>
            <a:gdLst>
              <a:gd name="T0" fmla="*/ 182393104 w 34"/>
              <a:gd name="T1" fmla="*/ 656780945 h 100"/>
              <a:gd name="T2" fmla="*/ 78168500 w 34"/>
              <a:gd name="T3" fmla="*/ 656780945 h 100"/>
              <a:gd name="T4" fmla="*/ 0 w 34"/>
              <a:gd name="T5" fmla="*/ 34584704 h 100"/>
              <a:gd name="T6" fmla="*/ 78168500 w 34"/>
              <a:gd name="T7" fmla="*/ 0 h 100"/>
              <a:gd name="T8" fmla="*/ 149848981 w 34"/>
              <a:gd name="T9" fmla="*/ 34584704 h 100"/>
              <a:gd name="T10" fmla="*/ 182393104 w 34"/>
              <a:gd name="T11" fmla="*/ 656780945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00">
                <a:moveTo>
                  <a:pt x="28" y="95"/>
                </a:moveTo>
                <a:cubicBezTo>
                  <a:pt x="23" y="100"/>
                  <a:pt x="17" y="90"/>
                  <a:pt x="12" y="95"/>
                </a:cubicBezTo>
                <a:cubicBezTo>
                  <a:pt x="6" y="65"/>
                  <a:pt x="0" y="35"/>
                  <a:pt x="0" y="5"/>
                </a:cubicBezTo>
                <a:cubicBezTo>
                  <a:pt x="12" y="0"/>
                  <a:pt x="12" y="0"/>
                  <a:pt x="12" y="0"/>
                </a:cubicBezTo>
                <a:cubicBezTo>
                  <a:pt x="23" y="5"/>
                  <a:pt x="23" y="5"/>
                  <a:pt x="23" y="5"/>
                </a:cubicBezTo>
                <a:cubicBezTo>
                  <a:pt x="28" y="35"/>
                  <a:pt x="34" y="60"/>
                  <a:pt x="28" y="9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728" name="Freeform 577">
            <a:extLst>
              <a:ext uri="{FF2B5EF4-FFF2-40B4-BE49-F238E27FC236}">
                <a16:creationId xmlns:a16="http://schemas.microsoft.com/office/drawing/2014/main" xmlns="" id="{DC72301B-577E-4C56-A287-91C45B6BDAD9}"/>
              </a:ext>
            </a:extLst>
          </p:cNvPr>
          <p:cNvSpPr>
            <a:spLocks/>
          </p:cNvSpPr>
          <p:nvPr/>
        </p:nvSpPr>
        <p:spPr bwMode="auto">
          <a:xfrm>
            <a:off x="1822450" y="3691012"/>
            <a:ext cx="109538" cy="111125"/>
          </a:xfrm>
          <a:custGeom>
            <a:avLst/>
            <a:gdLst>
              <a:gd name="T0" fmla="*/ 1085415090 w 575"/>
              <a:gd name="T1" fmla="*/ 2147483647 h 575"/>
              <a:gd name="T2" fmla="*/ 1444909471 w 575"/>
              <a:gd name="T3" fmla="*/ 2147483647 h 575"/>
              <a:gd name="T4" fmla="*/ 2147483647 w 575"/>
              <a:gd name="T5" fmla="*/ 1147683539 h 575"/>
              <a:gd name="T6" fmla="*/ 2147483647 w 575"/>
              <a:gd name="T7" fmla="*/ 555801834 h 575"/>
              <a:gd name="T8" fmla="*/ 2147483647 w 575"/>
              <a:gd name="T9" fmla="*/ 0 h 575"/>
              <a:gd name="T10" fmla="*/ 2147483647 w 575"/>
              <a:gd name="T11" fmla="*/ 483604791 h 575"/>
              <a:gd name="T12" fmla="*/ 2147483647 w 575"/>
              <a:gd name="T13" fmla="*/ 707404550 h 575"/>
              <a:gd name="T14" fmla="*/ 2147483647 w 575"/>
              <a:gd name="T15" fmla="*/ 1111603667 h 575"/>
              <a:gd name="T16" fmla="*/ 1845884084 w 575"/>
              <a:gd name="T17" fmla="*/ 2147483647 h 575"/>
              <a:gd name="T18" fmla="*/ 1527869743 w 575"/>
              <a:gd name="T19" fmla="*/ 2147483647 h 575"/>
              <a:gd name="T20" fmla="*/ 926389727 w 575"/>
              <a:gd name="T21" fmla="*/ 2147483647 h 575"/>
              <a:gd name="T22" fmla="*/ 884909496 w 575"/>
              <a:gd name="T23" fmla="*/ 2147483647 h 575"/>
              <a:gd name="T24" fmla="*/ 41480040 w 575"/>
              <a:gd name="T25" fmla="*/ 2147483647 h 575"/>
              <a:gd name="T26" fmla="*/ 0 w 575"/>
              <a:gd name="T27" fmla="*/ 2147483647 h 575"/>
              <a:gd name="T28" fmla="*/ 1085415090 w 575"/>
              <a:gd name="T29" fmla="*/ 2147483647 h 5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5" h="575">
                <a:moveTo>
                  <a:pt x="157" y="452"/>
                </a:moveTo>
                <a:cubicBezTo>
                  <a:pt x="192" y="416"/>
                  <a:pt x="198" y="390"/>
                  <a:pt x="209" y="375"/>
                </a:cubicBezTo>
                <a:cubicBezTo>
                  <a:pt x="250" y="303"/>
                  <a:pt x="343" y="159"/>
                  <a:pt x="343" y="159"/>
                </a:cubicBezTo>
                <a:cubicBezTo>
                  <a:pt x="360" y="134"/>
                  <a:pt x="383" y="103"/>
                  <a:pt x="413" y="77"/>
                </a:cubicBezTo>
                <a:cubicBezTo>
                  <a:pt x="459" y="46"/>
                  <a:pt x="511" y="10"/>
                  <a:pt x="575" y="0"/>
                </a:cubicBezTo>
                <a:cubicBezTo>
                  <a:pt x="569" y="67"/>
                  <a:pt x="569" y="67"/>
                  <a:pt x="569" y="67"/>
                </a:cubicBezTo>
                <a:cubicBezTo>
                  <a:pt x="564" y="72"/>
                  <a:pt x="505" y="93"/>
                  <a:pt x="482" y="98"/>
                </a:cubicBezTo>
                <a:cubicBezTo>
                  <a:pt x="453" y="108"/>
                  <a:pt x="424" y="134"/>
                  <a:pt x="401" y="154"/>
                </a:cubicBezTo>
                <a:cubicBezTo>
                  <a:pt x="331" y="231"/>
                  <a:pt x="320" y="334"/>
                  <a:pt x="267" y="421"/>
                </a:cubicBezTo>
                <a:cubicBezTo>
                  <a:pt x="261" y="447"/>
                  <a:pt x="238" y="462"/>
                  <a:pt x="221" y="488"/>
                </a:cubicBezTo>
                <a:cubicBezTo>
                  <a:pt x="192" y="488"/>
                  <a:pt x="134" y="514"/>
                  <a:pt x="134" y="514"/>
                </a:cubicBezTo>
                <a:cubicBezTo>
                  <a:pt x="134" y="529"/>
                  <a:pt x="128" y="544"/>
                  <a:pt x="128" y="565"/>
                </a:cubicBezTo>
                <a:cubicBezTo>
                  <a:pt x="87" y="565"/>
                  <a:pt x="47" y="575"/>
                  <a:pt x="6" y="575"/>
                </a:cubicBezTo>
                <a:cubicBezTo>
                  <a:pt x="6" y="560"/>
                  <a:pt x="0" y="508"/>
                  <a:pt x="0" y="498"/>
                </a:cubicBezTo>
                <a:cubicBezTo>
                  <a:pt x="6" y="498"/>
                  <a:pt x="116" y="493"/>
                  <a:pt x="157" y="452"/>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3729" name="Freeform 578">
            <a:extLst>
              <a:ext uri="{FF2B5EF4-FFF2-40B4-BE49-F238E27FC236}">
                <a16:creationId xmlns:a16="http://schemas.microsoft.com/office/drawing/2014/main" xmlns="" id="{6914FDD1-7544-404D-8806-F48155370AFB}"/>
              </a:ext>
            </a:extLst>
          </p:cNvPr>
          <p:cNvSpPr>
            <a:spLocks/>
          </p:cNvSpPr>
          <p:nvPr/>
        </p:nvSpPr>
        <p:spPr bwMode="auto">
          <a:xfrm>
            <a:off x="1854200" y="3700537"/>
            <a:ext cx="98425" cy="106362"/>
          </a:xfrm>
          <a:custGeom>
            <a:avLst/>
            <a:gdLst>
              <a:gd name="T0" fmla="*/ 0 w 516"/>
              <a:gd name="T1" fmla="*/ 2147483647 h 558"/>
              <a:gd name="T2" fmla="*/ 749548530 w 516"/>
              <a:gd name="T3" fmla="*/ 2147483647 h 558"/>
              <a:gd name="T4" fmla="*/ 1693388010 w 516"/>
              <a:gd name="T5" fmla="*/ 2091525242 h 558"/>
              <a:gd name="T6" fmla="*/ 1853004939 w 516"/>
              <a:gd name="T7" fmla="*/ 1738329444 h 558"/>
              <a:gd name="T8" fmla="*/ 2147483647 w 516"/>
              <a:gd name="T9" fmla="*/ 886459412 h 558"/>
              <a:gd name="T10" fmla="*/ 2147483647 w 516"/>
              <a:gd name="T11" fmla="*/ 671765999 h 558"/>
              <a:gd name="T12" fmla="*/ 2147483647 w 516"/>
              <a:gd name="T13" fmla="*/ 0 h 558"/>
              <a:gd name="T14" fmla="*/ 2147483647 w 516"/>
              <a:gd name="T15" fmla="*/ 498637827 h 558"/>
              <a:gd name="T16" fmla="*/ 2147483647 w 516"/>
              <a:gd name="T17" fmla="*/ 713331240 h 558"/>
              <a:gd name="T18" fmla="*/ 2123666250 w 516"/>
              <a:gd name="T19" fmla="*/ 2091525242 h 558"/>
              <a:gd name="T20" fmla="*/ 1381066982 w 516"/>
              <a:gd name="T21" fmla="*/ 2147483647 h 558"/>
              <a:gd name="T22" fmla="*/ 34710454 w 516"/>
              <a:gd name="T23" fmla="*/ 2147483647 h 558"/>
              <a:gd name="T24" fmla="*/ 0 w 516"/>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6" h="558">
                <a:moveTo>
                  <a:pt x="0" y="477"/>
                </a:moveTo>
                <a:cubicBezTo>
                  <a:pt x="34" y="466"/>
                  <a:pt x="74" y="471"/>
                  <a:pt x="108" y="456"/>
                </a:cubicBezTo>
                <a:cubicBezTo>
                  <a:pt x="170" y="430"/>
                  <a:pt x="221" y="364"/>
                  <a:pt x="244" y="302"/>
                </a:cubicBezTo>
                <a:cubicBezTo>
                  <a:pt x="250" y="297"/>
                  <a:pt x="267" y="261"/>
                  <a:pt x="267" y="251"/>
                </a:cubicBezTo>
                <a:cubicBezTo>
                  <a:pt x="289" y="210"/>
                  <a:pt x="318" y="169"/>
                  <a:pt x="346" y="128"/>
                </a:cubicBezTo>
                <a:cubicBezTo>
                  <a:pt x="357" y="118"/>
                  <a:pt x="369" y="113"/>
                  <a:pt x="375" y="97"/>
                </a:cubicBezTo>
                <a:cubicBezTo>
                  <a:pt x="409" y="51"/>
                  <a:pt x="460" y="10"/>
                  <a:pt x="516" y="0"/>
                </a:cubicBezTo>
                <a:cubicBezTo>
                  <a:pt x="511" y="72"/>
                  <a:pt x="511" y="72"/>
                  <a:pt x="511" y="72"/>
                </a:cubicBezTo>
                <a:cubicBezTo>
                  <a:pt x="488" y="82"/>
                  <a:pt x="465" y="87"/>
                  <a:pt x="443" y="103"/>
                </a:cubicBezTo>
                <a:cubicBezTo>
                  <a:pt x="375" y="159"/>
                  <a:pt x="340" y="231"/>
                  <a:pt x="306" y="302"/>
                </a:cubicBezTo>
                <a:cubicBezTo>
                  <a:pt x="272" y="359"/>
                  <a:pt x="255" y="420"/>
                  <a:pt x="199" y="466"/>
                </a:cubicBezTo>
                <a:cubicBezTo>
                  <a:pt x="142" y="517"/>
                  <a:pt x="91" y="543"/>
                  <a:pt x="5" y="558"/>
                </a:cubicBezTo>
                <a:cubicBezTo>
                  <a:pt x="0" y="543"/>
                  <a:pt x="0" y="477"/>
                  <a:pt x="0" y="477"/>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3730" name="Freeform 579">
            <a:extLst>
              <a:ext uri="{FF2B5EF4-FFF2-40B4-BE49-F238E27FC236}">
                <a16:creationId xmlns:a16="http://schemas.microsoft.com/office/drawing/2014/main" xmlns="" id="{408DEEDA-3F08-4E7D-B5EF-591F139EB143}"/>
              </a:ext>
            </a:extLst>
          </p:cNvPr>
          <p:cNvSpPr>
            <a:spLocks/>
          </p:cNvSpPr>
          <p:nvPr/>
        </p:nvSpPr>
        <p:spPr bwMode="auto">
          <a:xfrm>
            <a:off x="1836738" y="3805312"/>
            <a:ext cx="11112" cy="1587"/>
          </a:xfrm>
          <a:custGeom>
            <a:avLst/>
            <a:gdLst>
              <a:gd name="T0" fmla="*/ 407869025 w 58"/>
              <a:gd name="T1" fmla="*/ 4879727 h 16"/>
              <a:gd name="T2" fmla="*/ 407869025 w 58"/>
              <a:gd name="T3" fmla="*/ 15613204 h 16"/>
              <a:gd name="T4" fmla="*/ 77337987 w 58"/>
              <a:gd name="T5" fmla="*/ 10733476 h 16"/>
              <a:gd name="T6" fmla="*/ 0 w 58"/>
              <a:gd name="T7" fmla="*/ 4879727 h 16"/>
              <a:gd name="T8" fmla="*/ 407869025 w 58"/>
              <a:gd name="T9" fmla="*/ 487972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6">
                <a:moveTo>
                  <a:pt x="58" y="5"/>
                </a:moveTo>
                <a:cubicBezTo>
                  <a:pt x="58" y="16"/>
                  <a:pt x="58" y="16"/>
                  <a:pt x="58" y="16"/>
                </a:cubicBezTo>
                <a:cubicBezTo>
                  <a:pt x="48" y="16"/>
                  <a:pt x="27" y="11"/>
                  <a:pt x="11" y="11"/>
                </a:cubicBezTo>
                <a:cubicBezTo>
                  <a:pt x="11" y="0"/>
                  <a:pt x="5" y="11"/>
                  <a:pt x="0" y="5"/>
                </a:cubicBezTo>
                <a:cubicBezTo>
                  <a:pt x="16" y="5"/>
                  <a:pt x="37" y="0"/>
                  <a:pt x="58" y="5"/>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3731" name="Freeform 580">
            <a:extLst>
              <a:ext uri="{FF2B5EF4-FFF2-40B4-BE49-F238E27FC236}">
                <a16:creationId xmlns:a16="http://schemas.microsoft.com/office/drawing/2014/main" xmlns="" id="{C651798E-F865-4617-8A93-1F3AC910E527}"/>
              </a:ext>
            </a:extLst>
          </p:cNvPr>
          <p:cNvSpPr>
            <a:spLocks/>
          </p:cNvSpPr>
          <p:nvPr/>
        </p:nvSpPr>
        <p:spPr bwMode="auto">
          <a:xfrm>
            <a:off x="1878013" y="3716412"/>
            <a:ext cx="39687" cy="61912"/>
          </a:xfrm>
          <a:custGeom>
            <a:avLst/>
            <a:gdLst>
              <a:gd name="T0" fmla="*/ 270895067 w 208"/>
              <a:gd name="T1" fmla="*/ 1652232019 h 325"/>
              <a:gd name="T2" fmla="*/ 347310859 w 208"/>
              <a:gd name="T3" fmla="*/ 1410288876 h 325"/>
              <a:gd name="T4" fmla="*/ 701574956 w 208"/>
              <a:gd name="T5" fmla="*/ 739692191 h 325"/>
              <a:gd name="T6" fmla="*/ 1444834619 w 208"/>
              <a:gd name="T7" fmla="*/ 0 h 325"/>
              <a:gd name="T8" fmla="*/ 388995374 w 208"/>
              <a:gd name="T9" fmla="*/ 1866558790 h 325"/>
              <a:gd name="T10" fmla="*/ 0 w 208"/>
              <a:gd name="T11" fmla="*/ 2147483647 h 325"/>
              <a:gd name="T12" fmla="*/ 270895067 w 208"/>
              <a:gd name="T13" fmla="*/ 1652232019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325">
                <a:moveTo>
                  <a:pt x="39" y="239"/>
                </a:moveTo>
                <a:cubicBezTo>
                  <a:pt x="45" y="229"/>
                  <a:pt x="45" y="214"/>
                  <a:pt x="50" y="204"/>
                </a:cubicBezTo>
                <a:cubicBezTo>
                  <a:pt x="73" y="173"/>
                  <a:pt x="79" y="138"/>
                  <a:pt x="101" y="107"/>
                </a:cubicBezTo>
                <a:cubicBezTo>
                  <a:pt x="124" y="66"/>
                  <a:pt x="157" y="26"/>
                  <a:pt x="208" y="0"/>
                </a:cubicBezTo>
                <a:cubicBezTo>
                  <a:pt x="146" y="82"/>
                  <a:pt x="107" y="183"/>
                  <a:pt x="56" y="270"/>
                </a:cubicBezTo>
                <a:cubicBezTo>
                  <a:pt x="39" y="290"/>
                  <a:pt x="17" y="310"/>
                  <a:pt x="0" y="325"/>
                </a:cubicBezTo>
                <a:cubicBezTo>
                  <a:pt x="11" y="295"/>
                  <a:pt x="34" y="270"/>
                  <a:pt x="39" y="239"/>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3732" name="Freeform 581">
            <a:extLst>
              <a:ext uri="{FF2B5EF4-FFF2-40B4-BE49-F238E27FC236}">
                <a16:creationId xmlns:a16="http://schemas.microsoft.com/office/drawing/2014/main" xmlns="" id="{F5BE2808-4015-457A-94FF-77488933D288}"/>
              </a:ext>
            </a:extLst>
          </p:cNvPr>
          <p:cNvSpPr>
            <a:spLocks/>
          </p:cNvSpPr>
          <p:nvPr/>
        </p:nvSpPr>
        <p:spPr bwMode="auto">
          <a:xfrm>
            <a:off x="1936750" y="3659262"/>
            <a:ext cx="28575" cy="41275"/>
          </a:xfrm>
          <a:custGeom>
            <a:avLst/>
            <a:gdLst>
              <a:gd name="T0" fmla="*/ 283463238 w 150"/>
              <a:gd name="T1" fmla="*/ 144498259 h 217"/>
              <a:gd name="T2" fmla="*/ 1036993989 w 150"/>
              <a:gd name="T3" fmla="*/ 0 h 217"/>
              <a:gd name="T4" fmla="*/ 960965820 w 150"/>
              <a:gd name="T5" fmla="*/ 144498259 h 217"/>
              <a:gd name="T6" fmla="*/ 359491217 w 150"/>
              <a:gd name="T7" fmla="*/ 282158753 h 217"/>
              <a:gd name="T8" fmla="*/ 318011556 w 150"/>
              <a:gd name="T9" fmla="*/ 282158753 h 217"/>
              <a:gd name="T10" fmla="*/ 200503727 w 150"/>
              <a:gd name="T11" fmla="*/ 867062213 h 217"/>
              <a:gd name="T12" fmla="*/ 400971068 w 150"/>
              <a:gd name="T13" fmla="*/ 1114814925 h 217"/>
              <a:gd name="T14" fmla="*/ 677502773 w 150"/>
              <a:gd name="T15" fmla="*/ 1114814925 h 217"/>
              <a:gd name="T16" fmla="*/ 677502773 w 150"/>
              <a:gd name="T17" fmla="*/ 1252439280 h 217"/>
              <a:gd name="T18" fmla="*/ 0 w 150"/>
              <a:gd name="T19" fmla="*/ 1493281758 h 217"/>
              <a:gd name="T20" fmla="*/ 283463238 w 150"/>
              <a:gd name="T21" fmla="*/ 144498259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0" h="217">
                <a:moveTo>
                  <a:pt x="41" y="21"/>
                </a:moveTo>
                <a:cubicBezTo>
                  <a:pt x="46" y="11"/>
                  <a:pt x="121" y="6"/>
                  <a:pt x="150" y="0"/>
                </a:cubicBezTo>
                <a:cubicBezTo>
                  <a:pt x="139" y="21"/>
                  <a:pt x="139" y="21"/>
                  <a:pt x="139" y="21"/>
                </a:cubicBezTo>
                <a:cubicBezTo>
                  <a:pt x="110" y="26"/>
                  <a:pt x="81" y="31"/>
                  <a:pt x="52" y="41"/>
                </a:cubicBezTo>
                <a:cubicBezTo>
                  <a:pt x="46" y="41"/>
                  <a:pt x="46" y="41"/>
                  <a:pt x="46" y="41"/>
                </a:cubicBezTo>
                <a:cubicBezTo>
                  <a:pt x="29" y="126"/>
                  <a:pt x="29" y="126"/>
                  <a:pt x="29" y="126"/>
                </a:cubicBezTo>
                <a:cubicBezTo>
                  <a:pt x="35" y="142"/>
                  <a:pt x="41" y="152"/>
                  <a:pt x="58" y="162"/>
                </a:cubicBezTo>
                <a:cubicBezTo>
                  <a:pt x="69" y="162"/>
                  <a:pt x="98" y="162"/>
                  <a:pt x="98" y="162"/>
                </a:cubicBezTo>
                <a:cubicBezTo>
                  <a:pt x="98" y="172"/>
                  <a:pt x="98" y="177"/>
                  <a:pt x="98" y="182"/>
                </a:cubicBezTo>
                <a:cubicBezTo>
                  <a:pt x="64" y="187"/>
                  <a:pt x="35" y="207"/>
                  <a:pt x="0" y="217"/>
                </a:cubicBezTo>
                <a:cubicBezTo>
                  <a:pt x="6" y="157"/>
                  <a:pt x="23" y="81"/>
                  <a:pt x="41" y="21"/>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3733" name="Freeform 582">
            <a:extLst>
              <a:ext uri="{FF2B5EF4-FFF2-40B4-BE49-F238E27FC236}">
                <a16:creationId xmlns:a16="http://schemas.microsoft.com/office/drawing/2014/main" xmlns="" id="{04736DB7-7154-4397-B8AC-E1B82E3AEB33}"/>
              </a:ext>
            </a:extLst>
          </p:cNvPr>
          <p:cNvSpPr>
            <a:spLocks/>
          </p:cNvSpPr>
          <p:nvPr/>
        </p:nvSpPr>
        <p:spPr bwMode="auto">
          <a:xfrm>
            <a:off x="1949450" y="3714824"/>
            <a:ext cx="34925" cy="85725"/>
          </a:xfrm>
          <a:custGeom>
            <a:avLst/>
            <a:gdLst>
              <a:gd name="T0" fmla="*/ 118154901 w 183"/>
              <a:gd name="T1" fmla="*/ 214330217 h 450"/>
              <a:gd name="T2" fmla="*/ 792445960 w 183"/>
              <a:gd name="T3" fmla="*/ 69133022 h 450"/>
              <a:gd name="T4" fmla="*/ 1230354504 w 183"/>
              <a:gd name="T5" fmla="*/ 0 h 450"/>
              <a:gd name="T6" fmla="*/ 1070459456 w 183"/>
              <a:gd name="T7" fmla="*/ 2147483647 h 450"/>
              <a:gd name="T8" fmla="*/ 194642178 w 183"/>
              <a:gd name="T9" fmla="*/ 2147483647 h 450"/>
              <a:gd name="T10" fmla="*/ 41703885 w 183"/>
              <a:gd name="T11" fmla="*/ 2147483647 h 450"/>
              <a:gd name="T12" fmla="*/ 41703885 w 183"/>
              <a:gd name="T13" fmla="*/ 2147483647 h 450"/>
              <a:gd name="T14" fmla="*/ 118154901 w 183"/>
              <a:gd name="T15" fmla="*/ 214330217 h 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 h="450">
                <a:moveTo>
                  <a:pt x="17" y="31"/>
                </a:moveTo>
                <a:cubicBezTo>
                  <a:pt x="51" y="36"/>
                  <a:pt x="80" y="10"/>
                  <a:pt x="114" y="10"/>
                </a:cubicBezTo>
                <a:cubicBezTo>
                  <a:pt x="132" y="5"/>
                  <a:pt x="154" y="5"/>
                  <a:pt x="177" y="0"/>
                </a:cubicBezTo>
                <a:cubicBezTo>
                  <a:pt x="177" y="31"/>
                  <a:pt x="183" y="315"/>
                  <a:pt x="154" y="408"/>
                </a:cubicBezTo>
                <a:cubicBezTo>
                  <a:pt x="126" y="450"/>
                  <a:pt x="69" y="434"/>
                  <a:pt x="28" y="429"/>
                </a:cubicBezTo>
                <a:cubicBezTo>
                  <a:pt x="11" y="424"/>
                  <a:pt x="6" y="403"/>
                  <a:pt x="6" y="393"/>
                </a:cubicBezTo>
                <a:cubicBezTo>
                  <a:pt x="11" y="383"/>
                  <a:pt x="0" y="367"/>
                  <a:pt x="6" y="357"/>
                </a:cubicBezTo>
                <a:cubicBezTo>
                  <a:pt x="0" y="300"/>
                  <a:pt x="11" y="62"/>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734" name="Freeform 583">
            <a:extLst>
              <a:ext uri="{FF2B5EF4-FFF2-40B4-BE49-F238E27FC236}">
                <a16:creationId xmlns:a16="http://schemas.microsoft.com/office/drawing/2014/main" xmlns="" id="{3738822A-0DB8-4D1E-B7AB-246FC21DB73B}"/>
              </a:ext>
            </a:extLst>
          </p:cNvPr>
          <p:cNvSpPr>
            <a:spLocks/>
          </p:cNvSpPr>
          <p:nvPr/>
        </p:nvSpPr>
        <p:spPr bwMode="auto">
          <a:xfrm>
            <a:off x="1951038" y="3668787"/>
            <a:ext cx="9525" cy="17462"/>
          </a:xfrm>
          <a:custGeom>
            <a:avLst/>
            <a:gdLst>
              <a:gd name="T0" fmla="*/ 0 w 50"/>
              <a:gd name="T1" fmla="*/ 476137186 h 84"/>
              <a:gd name="T2" fmla="*/ 117544215 w 50"/>
              <a:gd name="T3" fmla="*/ 53888564 h 84"/>
              <a:gd name="T4" fmla="*/ 345664727 w 50"/>
              <a:gd name="T5" fmla="*/ 0 h 84"/>
              <a:gd name="T6" fmla="*/ 228156897 w 50"/>
              <a:gd name="T7" fmla="*/ 709711600 h 84"/>
              <a:gd name="T8" fmla="*/ 41479851 w 50"/>
              <a:gd name="T9" fmla="*/ 754611391 h 84"/>
              <a:gd name="T10" fmla="*/ 0 w 50"/>
              <a:gd name="T11" fmla="*/ 754611391 h 84"/>
              <a:gd name="T12" fmla="*/ 0 w 50"/>
              <a:gd name="T13" fmla="*/ 47613718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4">
                <a:moveTo>
                  <a:pt x="0" y="53"/>
                </a:moveTo>
                <a:cubicBezTo>
                  <a:pt x="6" y="37"/>
                  <a:pt x="11" y="21"/>
                  <a:pt x="17" y="6"/>
                </a:cubicBezTo>
                <a:cubicBezTo>
                  <a:pt x="28" y="0"/>
                  <a:pt x="39" y="0"/>
                  <a:pt x="50" y="0"/>
                </a:cubicBezTo>
                <a:cubicBezTo>
                  <a:pt x="33" y="79"/>
                  <a:pt x="33" y="79"/>
                  <a:pt x="33" y="79"/>
                </a:cubicBezTo>
                <a:cubicBezTo>
                  <a:pt x="22" y="79"/>
                  <a:pt x="11" y="79"/>
                  <a:pt x="6" y="84"/>
                </a:cubicBezTo>
                <a:cubicBezTo>
                  <a:pt x="0" y="84"/>
                  <a:pt x="0" y="84"/>
                  <a:pt x="0" y="84"/>
                </a:cubicBezTo>
                <a:cubicBezTo>
                  <a:pt x="6" y="73"/>
                  <a:pt x="0" y="63"/>
                  <a:pt x="0" y="53"/>
                </a:cubicBezTo>
              </a:path>
            </a:pathLst>
          </a:custGeom>
          <a:solidFill>
            <a:srgbClr val="FDE7C6"/>
          </a:solidFill>
          <a:ln w="0">
            <a:solidFill>
              <a:srgbClr val="000000"/>
            </a:solidFill>
            <a:prstDash val="solid"/>
            <a:round/>
            <a:headEnd/>
            <a:tailEnd/>
          </a:ln>
        </p:spPr>
        <p:txBody>
          <a:bodyPr/>
          <a:lstStyle/>
          <a:p>
            <a:endParaRPr lang="ja-JP" altLang="en-US"/>
          </a:p>
        </p:txBody>
      </p:sp>
      <p:sp>
        <p:nvSpPr>
          <p:cNvPr id="13735" name="Freeform 584">
            <a:extLst>
              <a:ext uri="{FF2B5EF4-FFF2-40B4-BE49-F238E27FC236}">
                <a16:creationId xmlns:a16="http://schemas.microsoft.com/office/drawing/2014/main" xmlns="" id="{5532AD5C-C039-4A00-9C1F-00D25A6508EC}"/>
              </a:ext>
            </a:extLst>
          </p:cNvPr>
          <p:cNvSpPr>
            <a:spLocks/>
          </p:cNvSpPr>
          <p:nvPr/>
        </p:nvSpPr>
        <p:spPr bwMode="auto">
          <a:xfrm>
            <a:off x="1960563" y="3657674"/>
            <a:ext cx="44450" cy="57150"/>
          </a:xfrm>
          <a:custGeom>
            <a:avLst/>
            <a:gdLst>
              <a:gd name="T0" fmla="*/ 152746225 w 233"/>
              <a:gd name="T1" fmla="*/ 1072108165 h 292"/>
              <a:gd name="T2" fmla="*/ 541545033 w 233"/>
              <a:gd name="T3" fmla="*/ 74964751 h 292"/>
              <a:gd name="T4" fmla="*/ 1235872920 w 233"/>
              <a:gd name="T5" fmla="*/ 37501556 h 292"/>
              <a:gd name="T6" fmla="*/ 1464974134 w 233"/>
              <a:gd name="T7" fmla="*/ 37501556 h 292"/>
              <a:gd name="T8" fmla="*/ 1583000330 w 233"/>
              <a:gd name="T9" fmla="*/ 997143414 h 292"/>
              <a:gd name="T10" fmla="*/ 1583000330 w 233"/>
              <a:gd name="T11" fmla="*/ 1686881088 h 292"/>
              <a:gd name="T12" fmla="*/ 1159481493 w 233"/>
              <a:gd name="T13" fmla="*/ 1919283716 h 292"/>
              <a:gd name="T14" fmla="*/ 0 w 233"/>
              <a:gd name="T15" fmla="*/ 2147483647 h 292"/>
              <a:gd name="T16" fmla="*/ 152746225 w 233"/>
              <a:gd name="T17" fmla="*/ 1072108165 h 2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292">
                <a:moveTo>
                  <a:pt x="22" y="143"/>
                </a:moveTo>
                <a:cubicBezTo>
                  <a:pt x="39" y="97"/>
                  <a:pt x="33" y="41"/>
                  <a:pt x="78" y="10"/>
                </a:cubicBezTo>
                <a:cubicBezTo>
                  <a:pt x="106" y="0"/>
                  <a:pt x="150" y="0"/>
                  <a:pt x="178" y="5"/>
                </a:cubicBezTo>
                <a:cubicBezTo>
                  <a:pt x="189" y="0"/>
                  <a:pt x="200" y="10"/>
                  <a:pt x="211" y="5"/>
                </a:cubicBezTo>
                <a:cubicBezTo>
                  <a:pt x="228" y="41"/>
                  <a:pt x="217" y="92"/>
                  <a:pt x="228" y="133"/>
                </a:cubicBezTo>
                <a:cubicBezTo>
                  <a:pt x="222" y="164"/>
                  <a:pt x="233" y="195"/>
                  <a:pt x="228" y="225"/>
                </a:cubicBezTo>
                <a:cubicBezTo>
                  <a:pt x="222" y="251"/>
                  <a:pt x="189" y="246"/>
                  <a:pt x="167" y="256"/>
                </a:cubicBezTo>
                <a:cubicBezTo>
                  <a:pt x="111" y="261"/>
                  <a:pt x="56" y="287"/>
                  <a:pt x="0" y="292"/>
                </a:cubicBezTo>
                <a:cubicBezTo>
                  <a:pt x="6" y="287"/>
                  <a:pt x="17" y="189"/>
                  <a:pt x="22" y="143"/>
                </a:cubicBezTo>
              </a:path>
            </a:pathLst>
          </a:custGeom>
          <a:solidFill>
            <a:srgbClr val="F7B249"/>
          </a:solidFill>
          <a:ln w="0">
            <a:solidFill>
              <a:srgbClr val="000000"/>
            </a:solidFill>
            <a:prstDash val="solid"/>
            <a:round/>
            <a:headEnd/>
            <a:tailEnd/>
          </a:ln>
        </p:spPr>
        <p:txBody>
          <a:bodyPr/>
          <a:lstStyle/>
          <a:p>
            <a:endParaRPr lang="ja-JP" altLang="en-US"/>
          </a:p>
        </p:txBody>
      </p:sp>
      <p:sp>
        <p:nvSpPr>
          <p:cNvPr id="13736" name="Freeform 585">
            <a:extLst>
              <a:ext uri="{FF2B5EF4-FFF2-40B4-BE49-F238E27FC236}">
                <a16:creationId xmlns:a16="http://schemas.microsoft.com/office/drawing/2014/main" xmlns="" id="{5BF98B87-D529-41A4-899F-2CE5A00CC12E}"/>
              </a:ext>
            </a:extLst>
          </p:cNvPr>
          <p:cNvSpPr>
            <a:spLocks noEditPoints="1"/>
          </p:cNvSpPr>
          <p:nvPr/>
        </p:nvSpPr>
        <p:spPr bwMode="auto">
          <a:xfrm>
            <a:off x="1966913" y="3660849"/>
            <a:ext cx="33337" cy="34925"/>
          </a:xfrm>
          <a:custGeom>
            <a:avLst/>
            <a:gdLst>
              <a:gd name="T0" fmla="*/ 1050788907 w 175"/>
              <a:gd name="T1" fmla="*/ 39749041 h 175"/>
              <a:gd name="T2" fmla="*/ 967831974 w 175"/>
              <a:gd name="T3" fmla="*/ 39749041 h 175"/>
              <a:gd name="T4" fmla="*/ 241939753 w 175"/>
              <a:gd name="T5" fmla="*/ 127173301 h 175"/>
              <a:gd name="T6" fmla="*/ 41478467 w 175"/>
              <a:gd name="T7" fmla="*/ 1263846142 h 175"/>
              <a:gd name="T8" fmla="*/ 407853811 w 175"/>
              <a:gd name="T9" fmla="*/ 1391019243 h 175"/>
              <a:gd name="T10" fmla="*/ 1050788907 w 175"/>
              <a:gd name="T11" fmla="*/ 1224096902 h 175"/>
              <a:gd name="T12" fmla="*/ 1175224499 w 175"/>
              <a:gd name="T13" fmla="*/ 1049208867 h 175"/>
              <a:gd name="T14" fmla="*/ 1050788907 w 175"/>
              <a:gd name="T15" fmla="*/ 39749041 h 175"/>
              <a:gd name="T16" fmla="*/ 891769893 w 175"/>
              <a:gd name="T17" fmla="*/ 1009499541 h 175"/>
              <a:gd name="T18" fmla="*/ 767334302 w 175"/>
              <a:gd name="T19" fmla="*/ 1009499541 h 175"/>
              <a:gd name="T20" fmla="*/ 691308607 w 175"/>
              <a:gd name="T21" fmla="*/ 254346402 h 175"/>
              <a:gd name="T22" fmla="*/ 767334302 w 175"/>
              <a:gd name="T23" fmla="*/ 206671382 h 175"/>
              <a:gd name="T24" fmla="*/ 850291427 w 175"/>
              <a:gd name="T25" fmla="*/ 254346402 h 175"/>
              <a:gd name="T26" fmla="*/ 891769893 w 175"/>
              <a:gd name="T27" fmla="*/ 1009499541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175">
                <a:moveTo>
                  <a:pt x="152" y="5"/>
                </a:moveTo>
                <a:cubicBezTo>
                  <a:pt x="152" y="0"/>
                  <a:pt x="146" y="0"/>
                  <a:pt x="140" y="5"/>
                </a:cubicBezTo>
                <a:cubicBezTo>
                  <a:pt x="105" y="0"/>
                  <a:pt x="65" y="5"/>
                  <a:pt x="35" y="16"/>
                </a:cubicBezTo>
                <a:cubicBezTo>
                  <a:pt x="30" y="63"/>
                  <a:pt x="0" y="111"/>
                  <a:pt x="6" y="159"/>
                </a:cubicBezTo>
                <a:cubicBezTo>
                  <a:pt x="18" y="175"/>
                  <a:pt x="35" y="175"/>
                  <a:pt x="59" y="175"/>
                </a:cubicBezTo>
                <a:cubicBezTo>
                  <a:pt x="88" y="164"/>
                  <a:pt x="129" y="170"/>
                  <a:pt x="152" y="154"/>
                </a:cubicBezTo>
                <a:cubicBezTo>
                  <a:pt x="164" y="154"/>
                  <a:pt x="158" y="138"/>
                  <a:pt x="170" y="132"/>
                </a:cubicBezTo>
                <a:cubicBezTo>
                  <a:pt x="175" y="90"/>
                  <a:pt x="170" y="48"/>
                  <a:pt x="152" y="5"/>
                </a:cubicBezTo>
                <a:close/>
                <a:moveTo>
                  <a:pt x="129" y="127"/>
                </a:moveTo>
                <a:cubicBezTo>
                  <a:pt x="123" y="132"/>
                  <a:pt x="117" y="122"/>
                  <a:pt x="111" y="127"/>
                </a:cubicBezTo>
                <a:cubicBezTo>
                  <a:pt x="105" y="95"/>
                  <a:pt x="100" y="63"/>
                  <a:pt x="100" y="32"/>
                </a:cubicBezTo>
                <a:cubicBezTo>
                  <a:pt x="111" y="26"/>
                  <a:pt x="111" y="26"/>
                  <a:pt x="111" y="26"/>
                </a:cubicBezTo>
                <a:cubicBezTo>
                  <a:pt x="123" y="32"/>
                  <a:pt x="123" y="32"/>
                  <a:pt x="123" y="32"/>
                </a:cubicBezTo>
                <a:cubicBezTo>
                  <a:pt x="129" y="63"/>
                  <a:pt x="135" y="90"/>
                  <a:pt x="129" y="127"/>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737" name="Freeform 586">
            <a:extLst>
              <a:ext uri="{FF2B5EF4-FFF2-40B4-BE49-F238E27FC236}">
                <a16:creationId xmlns:a16="http://schemas.microsoft.com/office/drawing/2014/main" xmlns="" id="{E67D6014-BA75-42A9-90CD-2C8DDCB9FFFE}"/>
              </a:ext>
            </a:extLst>
          </p:cNvPr>
          <p:cNvSpPr>
            <a:spLocks/>
          </p:cNvSpPr>
          <p:nvPr/>
        </p:nvSpPr>
        <p:spPr bwMode="auto">
          <a:xfrm>
            <a:off x="2000250" y="3706887"/>
            <a:ext cx="50800" cy="66675"/>
          </a:xfrm>
          <a:custGeom>
            <a:avLst/>
            <a:gdLst>
              <a:gd name="T0" fmla="*/ 323697600 w 267"/>
              <a:gd name="T1" fmla="*/ 0 h 350"/>
              <a:gd name="T2" fmla="*/ 564751401 w 267"/>
              <a:gd name="T3" fmla="*/ 41479851 h 350"/>
              <a:gd name="T4" fmla="*/ 1838944399 w 267"/>
              <a:gd name="T5" fmla="*/ 2147483647 h 350"/>
              <a:gd name="T6" fmla="*/ 1163964989 w 267"/>
              <a:gd name="T7" fmla="*/ 2147483647 h 350"/>
              <a:gd name="T8" fmla="*/ 323697600 w 267"/>
              <a:gd name="T9" fmla="*/ 705155943 h 350"/>
              <a:gd name="T10" fmla="*/ 0 w 267"/>
              <a:gd name="T11" fmla="*/ 110612682 h 350"/>
              <a:gd name="T12" fmla="*/ 323697600 w 267"/>
              <a:gd name="T13" fmla="*/ 0 h 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350">
                <a:moveTo>
                  <a:pt x="47" y="0"/>
                </a:moveTo>
                <a:cubicBezTo>
                  <a:pt x="58" y="0"/>
                  <a:pt x="70" y="0"/>
                  <a:pt x="82" y="6"/>
                </a:cubicBezTo>
                <a:cubicBezTo>
                  <a:pt x="87" y="66"/>
                  <a:pt x="227" y="259"/>
                  <a:pt x="267" y="350"/>
                </a:cubicBezTo>
                <a:cubicBezTo>
                  <a:pt x="250" y="345"/>
                  <a:pt x="180" y="320"/>
                  <a:pt x="169" y="315"/>
                </a:cubicBezTo>
                <a:cubicBezTo>
                  <a:pt x="116" y="249"/>
                  <a:pt x="82" y="178"/>
                  <a:pt x="47" y="102"/>
                </a:cubicBezTo>
                <a:cubicBezTo>
                  <a:pt x="35" y="71"/>
                  <a:pt x="24" y="46"/>
                  <a:pt x="0" y="16"/>
                </a:cubicBezTo>
                <a:cubicBezTo>
                  <a:pt x="18" y="11"/>
                  <a:pt x="35" y="11"/>
                  <a:pt x="47"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3738" name="Freeform 587">
            <a:extLst>
              <a:ext uri="{FF2B5EF4-FFF2-40B4-BE49-F238E27FC236}">
                <a16:creationId xmlns:a16="http://schemas.microsoft.com/office/drawing/2014/main" xmlns="" id="{93A0B576-482A-4191-A60B-5D4003959DD5}"/>
              </a:ext>
            </a:extLst>
          </p:cNvPr>
          <p:cNvSpPr>
            <a:spLocks/>
          </p:cNvSpPr>
          <p:nvPr/>
        </p:nvSpPr>
        <p:spPr bwMode="auto">
          <a:xfrm>
            <a:off x="2009775" y="3691012"/>
            <a:ext cx="63500" cy="82550"/>
          </a:xfrm>
          <a:custGeom>
            <a:avLst/>
            <a:gdLst>
              <a:gd name="T0" fmla="*/ 41242109 w 334"/>
              <a:gd name="T1" fmla="*/ 34637827 h 433"/>
              <a:gd name="T2" fmla="*/ 556641000 w 334"/>
              <a:gd name="T3" fmla="*/ 0 h 433"/>
              <a:gd name="T4" fmla="*/ 1738599581 w 334"/>
              <a:gd name="T5" fmla="*/ 2147483647 h 433"/>
              <a:gd name="T6" fmla="*/ 2147483647 w 334"/>
              <a:gd name="T7" fmla="*/ 2147483647 h 433"/>
              <a:gd name="T8" fmla="*/ 2147483647 w 334"/>
              <a:gd name="T9" fmla="*/ 2147483647 h 433"/>
              <a:gd name="T10" fmla="*/ 1779841690 w 334"/>
              <a:gd name="T11" fmla="*/ 2147483647 h 433"/>
              <a:gd name="T12" fmla="*/ 556641000 w 334"/>
              <a:gd name="T13" fmla="*/ 845374913 h 433"/>
              <a:gd name="T14" fmla="*/ 199270225 w 334"/>
              <a:gd name="T15" fmla="*/ 457343586 h 433"/>
              <a:gd name="T16" fmla="*/ 41242109 w 334"/>
              <a:gd name="T17" fmla="*/ 422669345 h 433"/>
              <a:gd name="T18" fmla="*/ 41242109 w 334"/>
              <a:gd name="T19" fmla="*/ 34637827 h 4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4" h="433">
                <a:moveTo>
                  <a:pt x="6" y="5"/>
                </a:moveTo>
                <a:cubicBezTo>
                  <a:pt x="29" y="5"/>
                  <a:pt x="52" y="0"/>
                  <a:pt x="81" y="0"/>
                </a:cubicBezTo>
                <a:cubicBezTo>
                  <a:pt x="138" y="107"/>
                  <a:pt x="190" y="224"/>
                  <a:pt x="253" y="326"/>
                </a:cubicBezTo>
                <a:cubicBezTo>
                  <a:pt x="276" y="337"/>
                  <a:pt x="328" y="326"/>
                  <a:pt x="334" y="332"/>
                </a:cubicBezTo>
                <a:cubicBezTo>
                  <a:pt x="334" y="357"/>
                  <a:pt x="334" y="382"/>
                  <a:pt x="334" y="413"/>
                </a:cubicBezTo>
                <a:cubicBezTo>
                  <a:pt x="311" y="428"/>
                  <a:pt x="282" y="433"/>
                  <a:pt x="259" y="433"/>
                </a:cubicBezTo>
                <a:cubicBezTo>
                  <a:pt x="230" y="408"/>
                  <a:pt x="92" y="148"/>
                  <a:pt x="81" y="122"/>
                </a:cubicBezTo>
                <a:cubicBezTo>
                  <a:pt x="64" y="102"/>
                  <a:pt x="69" y="56"/>
                  <a:pt x="29" y="66"/>
                </a:cubicBezTo>
                <a:cubicBezTo>
                  <a:pt x="18" y="61"/>
                  <a:pt x="18" y="66"/>
                  <a:pt x="6" y="61"/>
                </a:cubicBezTo>
                <a:cubicBezTo>
                  <a:pt x="18" y="41"/>
                  <a:pt x="0" y="26"/>
                  <a:pt x="6" y="5"/>
                </a:cubicBezTo>
              </a:path>
            </a:pathLst>
          </a:custGeom>
          <a:solidFill>
            <a:srgbClr val="00B1A0"/>
          </a:solidFill>
          <a:ln w="0">
            <a:solidFill>
              <a:srgbClr val="000000"/>
            </a:solidFill>
            <a:prstDash val="solid"/>
            <a:round/>
            <a:headEnd/>
            <a:tailEnd/>
          </a:ln>
        </p:spPr>
        <p:txBody>
          <a:bodyPr/>
          <a:lstStyle/>
          <a:p>
            <a:endParaRPr lang="ja-JP" altLang="en-US"/>
          </a:p>
        </p:txBody>
      </p:sp>
      <p:sp>
        <p:nvSpPr>
          <p:cNvPr id="13739" name="Freeform 588">
            <a:extLst>
              <a:ext uri="{FF2B5EF4-FFF2-40B4-BE49-F238E27FC236}">
                <a16:creationId xmlns:a16="http://schemas.microsoft.com/office/drawing/2014/main" xmlns="" id="{E4051094-CD6D-4108-A18A-87FC79FCCB8B}"/>
              </a:ext>
            </a:extLst>
          </p:cNvPr>
          <p:cNvSpPr>
            <a:spLocks/>
          </p:cNvSpPr>
          <p:nvPr/>
        </p:nvSpPr>
        <p:spPr bwMode="auto">
          <a:xfrm>
            <a:off x="1974850" y="3668787"/>
            <a:ext cx="6350" cy="17462"/>
          </a:xfrm>
          <a:custGeom>
            <a:avLst/>
            <a:gdLst>
              <a:gd name="T0" fmla="*/ 156735703 w 33"/>
              <a:gd name="T1" fmla="*/ 0 h 92"/>
              <a:gd name="T2" fmla="*/ 235122027 w 33"/>
              <a:gd name="T3" fmla="*/ 594892189 h 92"/>
              <a:gd name="T4" fmla="*/ 156735703 w 33"/>
              <a:gd name="T5" fmla="*/ 629080697 h 92"/>
              <a:gd name="T6" fmla="*/ 0 w 33"/>
              <a:gd name="T7" fmla="*/ 629080697 h 92"/>
              <a:gd name="T8" fmla="*/ 156735703 w 33"/>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92">
                <a:moveTo>
                  <a:pt x="22" y="0"/>
                </a:moveTo>
                <a:cubicBezTo>
                  <a:pt x="28" y="26"/>
                  <a:pt x="22" y="62"/>
                  <a:pt x="33" y="87"/>
                </a:cubicBezTo>
                <a:cubicBezTo>
                  <a:pt x="28" y="87"/>
                  <a:pt x="28" y="92"/>
                  <a:pt x="22" y="92"/>
                </a:cubicBezTo>
                <a:cubicBezTo>
                  <a:pt x="0" y="92"/>
                  <a:pt x="0" y="92"/>
                  <a:pt x="0" y="92"/>
                </a:cubicBezTo>
                <a:cubicBezTo>
                  <a:pt x="0" y="62"/>
                  <a:pt x="17" y="31"/>
                  <a:pt x="22" y="0"/>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3740" name="Freeform 589">
            <a:extLst>
              <a:ext uri="{FF2B5EF4-FFF2-40B4-BE49-F238E27FC236}">
                <a16:creationId xmlns:a16="http://schemas.microsoft.com/office/drawing/2014/main" xmlns="" id="{2042654E-B6CC-4CD7-8CB8-7570802FC8FC}"/>
              </a:ext>
            </a:extLst>
          </p:cNvPr>
          <p:cNvSpPr>
            <a:spLocks/>
          </p:cNvSpPr>
          <p:nvPr/>
        </p:nvSpPr>
        <p:spPr bwMode="auto">
          <a:xfrm>
            <a:off x="1724025" y="3384624"/>
            <a:ext cx="139700" cy="203200"/>
          </a:xfrm>
          <a:custGeom>
            <a:avLst/>
            <a:gdLst>
              <a:gd name="T0" fmla="*/ 2147483647 w 734"/>
              <a:gd name="T1" fmla="*/ 2147483647 h 1066"/>
              <a:gd name="T2" fmla="*/ 2147483647 w 734"/>
              <a:gd name="T3" fmla="*/ 2147483647 h 1066"/>
              <a:gd name="T4" fmla="*/ 2147483647 w 734"/>
              <a:gd name="T5" fmla="*/ 2147483647 h 1066"/>
              <a:gd name="T6" fmla="*/ 2147483647 w 734"/>
              <a:gd name="T7" fmla="*/ 2147483647 h 1066"/>
              <a:gd name="T8" fmla="*/ 2147483647 w 734"/>
              <a:gd name="T9" fmla="*/ 2147483647 h 1066"/>
              <a:gd name="T10" fmla="*/ 2147483647 w 734"/>
              <a:gd name="T11" fmla="*/ 2147483647 h 1066"/>
              <a:gd name="T12" fmla="*/ 2147483647 w 734"/>
              <a:gd name="T13" fmla="*/ 2147483647 h 1066"/>
              <a:gd name="T14" fmla="*/ 2147483647 w 734"/>
              <a:gd name="T15" fmla="*/ 1475300242 h 1066"/>
              <a:gd name="T16" fmla="*/ 2147483647 w 734"/>
              <a:gd name="T17" fmla="*/ 810357788 h 1066"/>
              <a:gd name="T18" fmla="*/ 2147483647 w 734"/>
              <a:gd name="T19" fmla="*/ 34627872 h 1066"/>
              <a:gd name="T20" fmla="*/ 2147483647 w 734"/>
              <a:gd name="T21" fmla="*/ 34627872 h 1066"/>
              <a:gd name="T22" fmla="*/ 2147483647 w 734"/>
              <a:gd name="T23" fmla="*/ 422510939 h 1066"/>
              <a:gd name="T24" fmla="*/ 1620206912 w 734"/>
              <a:gd name="T25" fmla="*/ 879649941 h 1066"/>
              <a:gd name="T26" fmla="*/ 1068654754 w 734"/>
              <a:gd name="T27" fmla="*/ 2147483647 h 1066"/>
              <a:gd name="T28" fmla="*/ 158590143 w 734"/>
              <a:gd name="T29" fmla="*/ 2147483647 h 1066"/>
              <a:gd name="T30" fmla="*/ 558434763 w 734"/>
              <a:gd name="T31" fmla="*/ 2147483647 h 1066"/>
              <a:gd name="T32" fmla="*/ 517102786 w 734"/>
              <a:gd name="T33" fmla="*/ 2147483647 h 1066"/>
              <a:gd name="T34" fmla="*/ 910064611 w 734"/>
              <a:gd name="T35" fmla="*/ 2147483647 h 1066"/>
              <a:gd name="T36" fmla="*/ 1344430738 w 734"/>
              <a:gd name="T37" fmla="*/ 2147483647 h 1066"/>
              <a:gd name="T38" fmla="*/ 2147483647 w 734"/>
              <a:gd name="T39" fmla="*/ 2147483647 h 1066"/>
              <a:gd name="T40" fmla="*/ 2147483647 w 734"/>
              <a:gd name="T41" fmla="*/ 2147483647 h 1066"/>
              <a:gd name="T42" fmla="*/ 2147483647 w 734"/>
              <a:gd name="T43" fmla="*/ 2147483647 h 1066"/>
              <a:gd name="T44" fmla="*/ 2147483647 w 734"/>
              <a:gd name="T45" fmla="*/ 2147483647 h 1066"/>
              <a:gd name="T46" fmla="*/ 2147483647 w 734"/>
              <a:gd name="T47" fmla="*/ 2147483647 h 10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1066">
                <a:moveTo>
                  <a:pt x="722" y="818"/>
                </a:moveTo>
                <a:cubicBezTo>
                  <a:pt x="722" y="787"/>
                  <a:pt x="717" y="752"/>
                  <a:pt x="705" y="721"/>
                </a:cubicBezTo>
                <a:cubicBezTo>
                  <a:pt x="694" y="680"/>
                  <a:pt x="654" y="650"/>
                  <a:pt x="648" y="609"/>
                </a:cubicBezTo>
                <a:cubicBezTo>
                  <a:pt x="636" y="574"/>
                  <a:pt x="631" y="553"/>
                  <a:pt x="613" y="518"/>
                </a:cubicBezTo>
                <a:cubicBezTo>
                  <a:pt x="602" y="498"/>
                  <a:pt x="602" y="477"/>
                  <a:pt x="602" y="452"/>
                </a:cubicBezTo>
                <a:cubicBezTo>
                  <a:pt x="602" y="437"/>
                  <a:pt x="608" y="421"/>
                  <a:pt x="602" y="406"/>
                </a:cubicBezTo>
                <a:cubicBezTo>
                  <a:pt x="591" y="381"/>
                  <a:pt x="568" y="360"/>
                  <a:pt x="568" y="330"/>
                </a:cubicBezTo>
                <a:cubicBezTo>
                  <a:pt x="562" y="289"/>
                  <a:pt x="596" y="254"/>
                  <a:pt x="613" y="213"/>
                </a:cubicBezTo>
                <a:cubicBezTo>
                  <a:pt x="625" y="183"/>
                  <a:pt x="613" y="147"/>
                  <a:pt x="596" y="117"/>
                </a:cubicBezTo>
                <a:cubicBezTo>
                  <a:pt x="568" y="81"/>
                  <a:pt x="550" y="46"/>
                  <a:pt x="545" y="5"/>
                </a:cubicBezTo>
                <a:cubicBezTo>
                  <a:pt x="539" y="5"/>
                  <a:pt x="539" y="5"/>
                  <a:pt x="539" y="5"/>
                </a:cubicBezTo>
                <a:cubicBezTo>
                  <a:pt x="402" y="0"/>
                  <a:pt x="379" y="61"/>
                  <a:pt x="379" y="61"/>
                </a:cubicBezTo>
                <a:cubicBezTo>
                  <a:pt x="379" y="61"/>
                  <a:pt x="281" y="61"/>
                  <a:pt x="235" y="127"/>
                </a:cubicBezTo>
                <a:cubicBezTo>
                  <a:pt x="190" y="188"/>
                  <a:pt x="155" y="320"/>
                  <a:pt x="155" y="320"/>
                </a:cubicBezTo>
                <a:cubicBezTo>
                  <a:pt x="155" y="320"/>
                  <a:pt x="0" y="513"/>
                  <a:pt x="23" y="564"/>
                </a:cubicBezTo>
                <a:cubicBezTo>
                  <a:pt x="46" y="614"/>
                  <a:pt x="81" y="635"/>
                  <a:pt x="81" y="635"/>
                </a:cubicBezTo>
                <a:cubicBezTo>
                  <a:pt x="81" y="635"/>
                  <a:pt x="35" y="696"/>
                  <a:pt x="75" y="787"/>
                </a:cubicBezTo>
                <a:cubicBezTo>
                  <a:pt x="109" y="884"/>
                  <a:pt x="132" y="873"/>
                  <a:pt x="132" y="873"/>
                </a:cubicBezTo>
                <a:cubicBezTo>
                  <a:pt x="132" y="873"/>
                  <a:pt x="104" y="955"/>
                  <a:pt x="195" y="1000"/>
                </a:cubicBezTo>
                <a:cubicBezTo>
                  <a:pt x="287" y="1041"/>
                  <a:pt x="390" y="1041"/>
                  <a:pt x="390" y="1041"/>
                </a:cubicBezTo>
                <a:cubicBezTo>
                  <a:pt x="608" y="1046"/>
                  <a:pt x="608" y="1046"/>
                  <a:pt x="608" y="1046"/>
                </a:cubicBezTo>
                <a:cubicBezTo>
                  <a:pt x="608" y="1046"/>
                  <a:pt x="654" y="1061"/>
                  <a:pt x="694" y="1066"/>
                </a:cubicBezTo>
                <a:cubicBezTo>
                  <a:pt x="711" y="1041"/>
                  <a:pt x="722" y="1021"/>
                  <a:pt x="728" y="995"/>
                </a:cubicBezTo>
                <a:cubicBezTo>
                  <a:pt x="734" y="939"/>
                  <a:pt x="728" y="873"/>
                  <a:pt x="722" y="818"/>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41" name="Freeform 590">
            <a:extLst>
              <a:ext uri="{FF2B5EF4-FFF2-40B4-BE49-F238E27FC236}">
                <a16:creationId xmlns:a16="http://schemas.microsoft.com/office/drawing/2014/main" xmlns="" id="{9B677116-4A96-49A2-B2FE-BA269D0D6A8B}"/>
              </a:ext>
            </a:extLst>
          </p:cNvPr>
          <p:cNvSpPr>
            <a:spLocks/>
          </p:cNvSpPr>
          <p:nvPr/>
        </p:nvSpPr>
        <p:spPr bwMode="auto">
          <a:xfrm>
            <a:off x="1828800" y="3384624"/>
            <a:ext cx="74613" cy="203200"/>
          </a:xfrm>
          <a:custGeom>
            <a:avLst/>
            <a:gdLst>
              <a:gd name="T0" fmla="*/ 2147483647 w 392"/>
              <a:gd name="T1" fmla="*/ 2147483647 h 1066"/>
              <a:gd name="T2" fmla="*/ 2147483647 w 392"/>
              <a:gd name="T3" fmla="*/ 2147483647 h 1066"/>
              <a:gd name="T4" fmla="*/ 1999770774 w 392"/>
              <a:gd name="T5" fmla="*/ 2147483647 h 1066"/>
              <a:gd name="T6" fmla="*/ 2117007973 w 392"/>
              <a:gd name="T7" fmla="*/ 1766203535 h 1066"/>
              <a:gd name="T8" fmla="*/ 1255046620 w 392"/>
              <a:gd name="T9" fmla="*/ 1025101492 h 1066"/>
              <a:gd name="T10" fmla="*/ 0 w 392"/>
              <a:gd name="T11" fmla="*/ 0 h 1066"/>
              <a:gd name="T12" fmla="*/ 358595027 w 392"/>
              <a:gd name="T13" fmla="*/ 775729915 h 1066"/>
              <a:gd name="T14" fmla="*/ 475796061 w 392"/>
              <a:gd name="T15" fmla="*/ 1447576213 h 1066"/>
              <a:gd name="T16" fmla="*/ 158610678 w 392"/>
              <a:gd name="T17" fmla="*/ 2147483647 h 1066"/>
              <a:gd name="T18" fmla="*/ 393048912 w 392"/>
              <a:gd name="T19" fmla="*/ 2147483647 h 1066"/>
              <a:gd name="T20" fmla="*/ 393048912 w 392"/>
              <a:gd name="T21" fmla="*/ 2147483647 h 1066"/>
              <a:gd name="T22" fmla="*/ 475796061 w 392"/>
              <a:gd name="T23" fmla="*/ 2147483647 h 1066"/>
              <a:gd name="T24" fmla="*/ 710270459 w 392"/>
              <a:gd name="T25" fmla="*/ 2147483647 h 1066"/>
              <a:gd name="T26" fmla="*/ 1096435751 w 392"/>
              <a:gd name="T27" fmla="*/ 2147483647 h 1066"/>
              <a:gd name="T28" fmla="*/ 1213672950 w 392"/>
              <a:gd name="T29" fmla="*/ 2147483647 h 1066"/>
              <a:gd name="T30" fmla="*/ 1255046620 w 392"/>
              <a:gd name="T31" fmla="*/ 2147483647 h 1066"/>
              <a:gd name="T32" fmla="*/ 1020572222 w 392"/>
              <a:gd name="T33" fmla="*/ 2147483647 h 1066"/>
              <a:gd name="T34" fmla="*/ 1413657298 w 392"/>
              <a:gd name="T35" fmla="*/ 2147483647 h 1066"/>
              <a:gd name="T36" fmla="*/ 2147483647 w 392"/>
              <a:gd name="T37" fmla="*/ 2147483647 h 1066"/>
              <a:gd name="T38" fmla="*/ 2147483647 w 392"/>
              <a:gd name="T39" fmla="*/ 2147483647 h 10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66">
                <a:moveTo>
                  <a:pt x="324" y="740"/>
                </a:moveTo>
                <a:cubicBezTo>
                  <a:pt x="324" y="740"/>
                  <a:pt x="392" y="704"/>
                  <a:pt x="375" y="582"/>
                </a:cubicBezTo>
                <a:cubicBezTo>
                  <a:pt x="358" y="449"/>
                  <a:pt x="290" y="403"/>
                  <a:pt x="290" y="403"/>
                </a:cubicBezTo>
                <a:cubicBezTo>
                  <a:pt x="290" y="403"/>
                  <a:pt x="364" y="321"/>
                  <a:pt x="307" y="255"/>
                </a:cubicBezTo>
                <a:cubicBezTo>
                  <a:pt x="250" y="184"/>
                  <a:pt x="182" y="148"/>
                  <a:pt x="182" y="148"/>
                </a:cubicBezTo>
                <a:cubicBezTo>
                  <a:pt x="182" y="148"/>
                  <a:pt x="171" y="10"/>
                  <a:pt x="0" y="0"/>
                </a:cubicBezTo>
                <a:cubicBezTo>
                  <a:pt x="6" y="41"/>
                  <a:pt x="23" y="76"/>
                  <a:pt x="52" y="112"/>
                </a:cubicBezTo>
                <a:cubicBezTo>
                  <a:pt x="69" y="143"/>
                  <a:pt x="80" y="178"/>
                  <a:pt x="69" y="209"/>
                </a:cubicBezTo>
                <a:cubicBezTo>
                  <a:pt x="52" y="250"/>
                  <a:pt x="17" y="286"/>
                  <a:pt x="23" y="326"/>
                </a:cubicBezTo>
                <a:cubicBezTo>
                  <a:pt x="23" y="357"/>
                  <a:pt x="46" y="377"/>
                  <a:pt x="57" y="403"/>
                </a:cubicBezTo>
                <a:cubicBezTo>
                  <a:pt x="63" y="418"/>
                  <a:pt x="57" y="434"/>
                  <a:pt x="57" y="449"/>
                </a:cubicBezTo>
                <a:cubicBezTo>
                  <a:pt x="57" y="474"/>
                  <a:pt x="57" y="495"/>
                  <a:pt x="69" y="515"/>
                </a:cubicBezTo>
                <a:cubicBezTo>
                  <a:pt x="86" y="551"/>
                  <a:pt x="91" y="571"/>
                  <a:pt x="103" y="607"/>
                </a:cubicBezTo>
                <a:cubicBezTo>
                  <a:pt x="108" y="648"/>
                  <a:pt x="148" y="679"/>
                  <a:pt x="159" y="719"/>
                </a:cubicBezTo>
                <a:cubicBezTo>
                  <a:pt x="171" y="750"/>
                  <a:pt x="176" y="786"/>
                  <a:pt x="176" y="816"/>
                </a:cubicBezTo>
                <a:cubicBezTo>
                  <a:pt x="182" y="873"/>
                  <a:pt x="188" y="939"/>
                  <a:pt x="182" y="995"/>
                </a:cubicBezTo>
                <a:cubicBezTo>
                  <a:pt x="176" y="1021"/>
                  <a:pt x="165" y="1041"/>
                  <a:pt x="148" y="1066"/>
                </a:cubicBezTo>
                <a:cubicBezTo>
                  <a:pt x="165" y="1066"/>
                  <a:pt x="188" y="1066"/>
                  <a:pt x="205" y="1056"/>
                </a:cubicBezTo>
                <a:cubicBezTo>
                  <a:pt x="256" y="1036"/>
                  <a:pt x="364" y="939"/>
                  <a:pt x="369" y="857"/>
                </a:cubicBezTo>
                <a:cubicBezTo>
                  <a:pt x="375" y="760"/>
                  <a:pt x="324" y="740"/>
                  <a:pt x="324" y="740"/>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42" name="Freeform 591">
            <a:extLst>
              <a:ext uri="{FF2B5EF4-FFF2-40B4-BE49-F238E27FC236}">
                <a16:creationId xmlns:a16="http://schemas.microsoft.com/office/drawing/2014/main" xmlns="" id="{67E0B55F-07A5-40DD-A719-DACCE39D2ADA}"/>
              </a:ext>
            </a:extLst>
          </p:cNvPr>
          <p:cNvSpPr>
            <a:spLocks/>
          </p:cNvSpPr>
          <p:nvPr/>
        </p:nvSpPr>
        <p:spPr bwMode="auto">
          <a:xfrm>
            <a:off x="1770063" y="3508449"/>
            <a:ext cx="76200" cy="163513"/>
          </a:xfrm>
          <a:custGeom>
            <a:avLst/>
            <a:gdLst>
              <a:gd name="T0" fmla="*/ 1818214106 w 400"/>
              <a:gd name="T1" fmla="*/ 1058979938 h 858"/>
              <a:gd name="T2" fmla="*/ 2147483647 w 400"/>
              <a:gd name="T3" fmla="*/ 1024368162 h 858"/>
              <a:gd name="T4" fmla="*/ 2147483647 w 400"/>
              <a:gd name="T5" fmla="*/ 920533214 h 858"/>
              <a:gd name="T6" fmla="*/ 2147483647 w 400"/>
              <a:gd name="T7" fmla="*/ 809797561 h 858"/>
              <a:gd name="T8" fmla="*/ 2147483647 w 400"/>
              <a:gd name="T9" fmla="*/ 1661143622 h 858"/>
              <a:gd name="T10" fmla="*/ 2147483647 w 400"/>
              <a:gd name="T11" fmla="*/ 2147483647 h 858"/>
              <a:gd name="T12" fmla="*/ 2147483647 w 400"/>
              <a:gd name="T13" fmla="*/ 2147483647 h 858"/>
              <a:gd name="T14" fmla="*/ 2094745811 w 400"/>
              <a:gd name="T15" fmla="*/ 2147483647 h 858"/>
              <a:gd name="T16" fmla="*/ 1659190230 w 400"/>
              <a:gd name="T17" fmla="*/ 2147483647 h 858"/>
              <a:gd name="T18" fmla="*/ 912554627 w 400"/>
              <a:gd name="T19" fmla="*/ 2147483647 h 858"/>
              <a:gd name="T20" fmla="*/ 1424138376 w 400"/>
              <a:gd name="T21" fmla="*/ 2147483647 h 858"/>
              <a:gd name="T22" fmla="*/ 1465618037 w 400"/>
              <a:gd name="T23" fmla="*/ 2147483647 h 858"/>
              <a:gd name="T24" fmla="*/ 511583750 w 400"/>
              <a:gd name="T25" fmla="*/ 1695755208 h 858"/>
              <a:gd name="T26" fmla="*/ 235052045 w 400"/>
              <a:gd name="T27" fmla="*/ 1238938954 h 858"/>
              <a:gd name="T28" fmla="*/ 1306630547 w 400"/>
              <a:gd name="T29" fmla="*/ 2147483647 h 858"/>
              <a:gd name="T30" fmla="*/ 1500202740 w 400"/>
              <a:gd name="T31" fmla="*/ 2147483647 h 858"/>
              <a:gd name="T32" fmla="*/ 1541682401 w 400"/>
              <a:gd name="T33" fmla="*/ 2147483647 h 858"/>
              <a:gd name="T34" fmla="*/ 1700670081 w 400"/>
              <a:gd name="T35" fmla="*/ 0 h 858"/>
              <a:gd name="T36" fmla="*/ 1818214106 w 400"/>
              <a:gd name="T37" fmla="*/ 1058979938 h 8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58">
                <a:moveTo>
                  <a:pt x="263" y="153"/>
                </a:moveTo>
                <a:cubicBezTo>
                  <a:pt x="286" y="163"/>
                  <a:pt x="309" y="158"/>
                  <a:pt x="320" y="148"/>
                </a:cubicBezTo>
                <a:cubicBezTo>
                  <a:pt x="332" y="138"/>
                  <a:pt x="343" y="143"/>
                  <a:pt x="360" y="133"/>
                </a:cubicBezTo>
                <a:cubicBezTo>
                  <a:pt x="400" y="117"/>
                  <a:pt x="400" y="117"/>
                  <a:pt x="400" y="117"/>
                </a:cubicBezTo>
                <a:cubicBezTo>
                  <a:pt x="394" y="168"/>
                  <a:pt x="337" y="189"/>
                  <a:pt x="320" y="240"/>
                </a:cubicBezTo>
                <a:cubicBezTo>
                  <a:pt x="303" y="424"/>
                  <a:pt x="326" y="598"/>
                  <a:pt x="326" y="776"/>
                </a:cubicBezTo>
                <a:cubicBezTo>
                  <a:pt x="349" y="807"/>
                  <a:pt x="366" y="807"/>
                  <a:pt x="377" y="843"/>
                </a:cubicBezTo>
                <a:cubicBezTo>
                  <a:pt x="354" y="853"/>
                  <a:pt x="320" y="843"/>
                  <a:pt x="303" y="843"/>
                </a:cubicBezTo>
                <a:cubicBezTo>
                  <a:pt x="292" y="827"/>
                  <a:pt x="269" y="812"/>
                  <a:pt x="240" y="822"/>
                </a:cubicBezTo>
                <a:cubicBezTo>
                  <a:pt x="223" y="858"/>
                  <a:pt x="172" y="838"/>
                  <a:pt x="132" y="843"/>
                </a:cubicBezTo>
                <a:cubicBezTo>
                  <a:pt x="212" y="797"/>
                  <a:pt x="183" y="730"/>
                  <a:pt x="206" y="669"/>
                </a:cubicBezTo>
                <a:cubicBezTo>
                  <a:pt x="212" y="567"/>
                  <a:pt x="223" y="480"/>
                  <a:pt x="212" y="383"/>
                </a:cubicBezTo>
                <a:cubicBezTo>
                  <a:pt x="166" y="332"/>
                  <a:pt x="109" y="296"/>
                  <a:pt x="74" y="245"/>
                </a:cubicBezTo>
                <a:cubicBezTo>
                  <a:pt x="63" y="230"/>
                  <a:pt x="0" y="189"/>
                  <a:pt x="34" y="179"/>
                </a:cubicBezTo>
                <a:cubicBezTo>
                  <a:pt x="86" y="225"/>
                  <a:pt x="149" y="271"/>
                  <a:pt x="189" y="322"/>
                </a:cubicBezTo>
                <a:cubicBezTo>
                  <a:pt x="194" y="322"/>
                  <a:pt x="206" y="327"/>
                  <a:pt x="217" y="327"/>
                </a:cubicBezTo>
                <a:cubicBezTo>
                  <a:pt x="223" y="317"/>
                  <a:pt x="223" y="317"/>
                  <a:pt x="223" y="317"/>
                </a:cubicBezTo>
                <a:cubicBezTo>
                  <a:pt x="234" y="219"/>
                  <a:pt x="183" y="25"/>
                  <a:pt x="246" y="0"/>
                </a:cubicBezTo>
                <a:lnTo>
                  <a:pt x="263" y="15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43" name="Freeform 592">
            <a:extLst>
              <a:ext uri="{FF2B5EF4-FFF2-40B4-BE49-F238E27FC236}">
                <a16:creationId xmlns:a16="http://schemas.microsoft.com/office/drawing/2014/main" xmlns="" id="{8A81D0E3-4474-452D-84C5-1BF37B939122}"/>
              </a:ext>
            </a:extLst>
          </p:cNvPr>
          <p:cNvSpPr>
            <a:spLocks/>
          </p:cNvSpPr>
          <p:nvPr/>
        </p:nvSpPr>
        <p:spPr bwMode="auto">
          <a:xfrm>
            <a:off x="1571625" y="3549724"/>
            <a:ext cx="139700" cy="157163"/>
          </a:xfrm>
          <a:custGeom>
            <a:avLst/>
            <a:gdLst>
              <a:gd name="T0" fmla="*/ 2147483647 w 734"/>
              <a:gd name="T1" fmla="*/ 2147483647 h 825"/>
              <a:gd name="T2" fmla="*/ 2147483647 w 734"/>
              <a:gd name="T3" fmla="*/ 2147483647 h 825"/>
              <a:gd name="T4" fmla="*/ 2147483647 w 734"/>
              <a:gd name="T5" fmla="*/ 2147483647 h 825"/>
              <a:gd name="T6" fmla="*/ 2147483647 w 734"/>
              <a:gd name="T7" fmla="*/ 2147483647 h 825"/>
              <a:gd name="T8" fmla="*/ 2147483647 w 734"/>
              <a:gd name="T9" fmla="*/ 2147483647 h 825"/>
              <a:gd name="T10" fmla="*/ 2147483647 w 734"/>
              <a:gd name="T11" fmla="*/ 2147483647 h 825"/>
              <a:gd name="T12" fmla="*/ 2147483647 w 734"/>
              <a:gd name="T13" fmla="*/ 1776745622 h 825"/>
              <a:gd name="T14" fmla="*/ 2147483647 w 734"/>
              <a:gd name="T15" fmla="*/ 1133787217 h 825"/>
              <a:gd name="T16" fmla="*/ 2147483647 w 734"/>
              <a:gd name="T17" fmla="*/ 642958405 h 825"/>
              <a:gd name="T18" fmla="*/ 2147483647 w 734"/>
              <a:gd name="T19" fmla="*/ 41479983 h 825"/>
              <a:gd name="T20" fmla="*/ 2147483647 w 734"/>
              <a:gd name="T21" fmla="*/ 41479983 h 825"/>
              <a:gd name="T22" fmla="*/ 2147483647 w 734"/>
              <a:gd name="T23" fmla="*/ 324944885 h 825"/>
              <a:gd name="T24" fmla="*/ 1613324308 w 734"/>
              <a:gd name="T25" fmla="*/ 677507023 h 825"/>
              <a:gd name="T26" fmla="*/ 1103104127 w 734"/>
              <a:gd name="T27" fmla="*/ 1700680826 h 825"/>
              <a:gd name="T28" fmla="*/ 158590143 w 734"/>
              <a:gd name="T29" fmla="*/ 2147483647 h 825"/>
              <a:gd name="T30" fmla="*/ 551552158 w 734"/>
              <a:gd name="T31" fmla="*/ 2147483647 h 825"/>
              <a:gd name="T32" fmla="*/ 510183829 w 734"/>
              <a:gd name="T33" fmla="*/ 2147483647 h 825"/>
              <a:gd name="T34" fmla="*/ 944550146 w 734"/>
              <a:gd name="T35" fmla="*/ 2147483647 h 825"/>
              <a:gd name="T36" fmla="*/ 1337511972 w 734"/>
              <a:gd name="T37" fmla="*/ 2147483647 h 825"/>
              <a:gd name="T38" fmla="*/ 2147483647 w 734"/>
              <a:gd name="T39" fmla="*/ 2147483647 h 825"/>
              <a:gd name="T40" fmla="*/ 2147483647 w 734"/>
              <a:gd name="T41" fmla="*/ 2147483647 h 825"/>
              <a:gd name="T42" fmla="*/ 2147483647 w 734"/>
              <a:gd name="T43" fmla="*/ 2147483647 h 825"/>
              <a:gd name="T44" fmla="*/ 2147483647 w 734"/>
              <a:gd name="T45" fmla="*/ 2147483647 h 825"/>
              <a:gd name="T46" fmla="*/ 2147483647 w 734"/>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25">
                <a:moveTo>
                  <a:pt x="717" y="636"/>
                </a:moveTo>
                <a:cubicBezTo>
                  <a:pt x="717" y="610"/>
                  <a:pt x="717" y="585"/>
                  <a:pt x="705" y="559"/>
                </a:cubicBezTo>
                <a:cubicBezTo>
                  <a:pt x="688" y="528"/>
                  <a:pt x="649" y="503"/>
                  <a:pt x="643" y="472"/>
                </a:cubicBezTo>
                <a:cubicBezTo>
                  <a:pt x="637" y="446"/>
                  <a:pt x="631" y="426"/>
                  <a:pt x="614" y="400"/>
                </a:cubicBezTo>
                <a:cubicBezTo>
                  <a:pt x="603" y="385"/>
                  <a:pt x="603" y="369"/>
                  <a:pt x="597" y="349"/>
                </a:cubicBezTo>
                <a:cubicBezTo>
                  <a:pt x="597" y="339"/>
                  <a:pt x="603" y="328"/>
                  <a:pt x="597" y="313"/>
                </a:cubicBezTo>
                <a:cubicBezTo>
                  <a:pt x="592" y="293"/>
                  <a:pt x="569" y="277"/>
                  <a:pt x="563" y="257"/>
                </a:cubicBezTo>
                <a:cubicBezTo>
                  <a:pt x="563" y="221"/>
                  <a:pt x="597" y="195"/>
                  <a:pt x="609" y="164"/>
                </a:cubicBezTo>
                <a:cubicBezTo>
                  <a:pt x="620" y="139"/>
                  <a:pt x="614" y="113"/>
                  <a:pt x="592" y="93"/>
                </a:cubicBezTo>
                <a:cubicBezTo>
                  <a:pt x="563" y="62"/>
                  <a:pt x="546" y="36"/>
                  <a:pt x="541" y="6"/>
                </a:cubicBezTo>
                <a:cubicBezTo>
                  <a:pt x="541" y="6"/>
                  <a:pt x="541" y="6"/>
                  <a:pt x="541" y="6"/>
                </a:cubicBezTo>
                <a:cubicBezTo>
                  <a:pt x="404" y="0"/>
                  <a:pt x="381" y="47"/>
                  <a:pt x="381" y="47"/>
                </a:cubicBezTo>
                <a:cubicBezTo>
                  <a:pt x="381" y="47"/>
                  <a:pt x="279" y="47"/>
                  <a:pt x="234" y="98"/>
                </a:cubicBezTo>
                <a:cubicBezTo>
                  <a:pt x="188" y="149"/>
                  <a:pt x="160" y="246"/>
                  <a:pt x="160" y="246"/>
                </a:cubicBezTo>
                <a:cubicBezTo>
                  <a:pt x="160" y="246"/>
                  <a:pt x="0" y="395"/>
                  <a:pt x="23" y="436"/>
                </a:cubicBezTo>
                <a:cubicBezTo>
                  <a:pt x="46" y="477"/>
                  <a:pt x="80" y="492"/>
                  <a:pt x="80" y="492"/>
                </a:cubicBezTo>
                <a:cubicBezTo>
                  <a:pt x="80" y="492"/>
                  <a:pt x="35" y="539"/>
                  <a:pt x="74" y="610"/>
                </a:cubicBezTo>
                <a:cubicBezTo>
                  <a:pt x="114" y="682"/>
                  <a:pt x="137" y="677"/>
                  <a:pt x="137" y="677"/>
                </a:cubicBezTo>
                <a:cubicBezTo>
                  <a:pt x="137" y="677"/>
                  <a:pt x="108" y="738"/>
                  <a:pt x="194" y="774"/>
                </a:cubicBezTo>
                <a:cubicBezTo>
                  <a:pt x="285" y="805"/>
                  <a:pt x="393" y="805"/>
                  <a:pt x="393" y="805"/>
                </a:cubicBezTo>
                <a:cubicBezTo>
                  <a:pt x="609" y="810"/>
                  <a:pt x="609" y="810"/>
                  <a:pt x="609" y="810"/>
                </a:cubicBezTo>
                <a:cubicBezTo>
                  <a:pt x="609" y="810"/>
                  <a:pt x="649" y="825"/>
                  <a:pt x="694" y="825"/>
                </a:cubicBezTo>
                <a:cubicBezTo>
                  <a:pt x="705" y="810"/>
                  <a:pt x="722" y="790"/>
                  <a:pt x="722" y="769"/>
                </a:cubicBezTo>
                <a:cubicBezTo>
                  <a:pt x="734" y="728"/>
                  <a:pt x="722" y="677"/>
                  <a:pt x="717"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44" name="Freeform 593">
            <a:extLst>
              <a:ext uri="{FF2B5EF4-FFF2-40B4-BE49-F238E27FC236}">
                <a16:creationId xmlns:a16="http://schemas.microsoft.com/office/drawing/2014/main" xmlns="" id="{31783E6C-550A-49DC-8D39-1C28B599FA75}"/>
              </a:ext>
            </a:extLst>
          </p:cNvPr>
          <p:cNvSpPr>
            <a:spLocks/>
          </p:cNvSpPr>
          <p:nvPr/>
        </p:nvSpPr>
        <p:spPr bwMode="auto">
          <a:xfrm>
            <a:off x="1674813" y="3549724"/>
            <a:ext cx="74612" cy="157163"/>
          </a:xfrm>
          <a:custGeom>
            <a:avLst/>
            <a:gdLst>
              <a:gd name="T0" fmla="*/ 2147483647 w 392"/>
              <a:gd name="T1" fmla="*/ 2147483647 h 825"/>
              <a:gd name="T2" fmla="*/ 2147483647 w 392"/>
              <a:gd name="T3" fmla="*/ 2147483647 h 825"/>
              <a:gd name="T4" fmla="*/ 2034169987 w 392"/>
              <a:gd name="T5" fmla="*/ 2147483647 h 825"/>
              <a:gd name="T6" fmla="*/ 2147483647 w 392"/>
              <a:gd name="T7" fmla="*/ 1355014047 h 825"/>
              <a:gd name="T8" fmla="*/ 1254976695 w 392"/>
              <a:gd name="T9" fmla="*/ 788120438 h 825"/>
              <a:gd name="T10" fmla="*/ 0 w 392"/>
              <a:gd name="T11" fmla="*/ 0 h 825"/>
              <a:gd name="T12" fmla="*/ 351665961 w 392"/>
              <a:gd name="T13" fmla="*/ 608373591 h 825"/>
              <a:gd name="T14" fmla="*/ 468899875 w 392"/>
              <a:gd name="T15" fmla="*/ 1106133768 h 825"/>
              <a:gd name="T16" fmla="*/ 158606459 w 392"/>
              <a:gd name="T17" fmla="*/ 1749092364 h 825"/>
              <a:gd name="T18" fmla="*/ 393038315 w 392"/>
              <a:gd name="T19" fmla="*/ 2143134295 h 825"/>
              <a:gd name="T20" fmla="*/ 393038315 w 392"/>
              <a:gd name="T21" fmla="*/ 2147483647 h 825"/>
              <a:gd name="T22" fmla="*/ 510272420 w 392"/>
              <a:gd name="T23" fmla="*/ 2147483647 h 825"/>
              <a:gd name="T24" fmla="*/ 703331731 w 392"/>
              <a:gd name="T25" fmla="*/ 2147483647 h 825"/>
              <a:gd name="T26" fmla="*/ 1137778754 w 392"/>
              <a:gd name="T27" fmla="*/ 2147483647 h 825"/>
              <a:gd name="T28" fmla="*/ 1213604151 w 392"/>
              <a:gd name="T29" fmla="*/ 2147483647 h 825"/>
              <a:gd name="T30" fmla="*/ 1254976695 w 392"/>
              <a:gd name="T31" fmla="*/ 2147483647 h 825"/>
              <a:gd name="T32" fmla="*/ 1055033856 w 392"/>
              <a:gd name="T33" fmla="*/ 2147483647 h 825"/>
              <a:gd name="T34" fmla="*/ 1406699816 w 392"/>
              <a:gd name="T35" fmla="*/ 2147483647 h 825"/>
              <a:gd name="T36" fmla="*/ 2147483647 w 392"/>
              <a:gd name="T37" fmla="*/ 2147483647 h 825"/>
              <a:gd name="T38" fmla="*/ 2147483647 w 392"/>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25">
                <a:moveTo>
                  <a:pt x="324" y="573"/>
                </a:moveTo>
                <a:cubicBezTo>
                  <a:pt x="324" y="573"/>
                  <a:pt x="392" y="547"/>
                  <a:pt x="375" y="449"/>
                </a:cubicBezTo>
                <a:cubicBezTo>
                  <a:pt x="358" y="351"/>
                  <a:pt x="295" y="315"/>
                  <a:pt x="295" y="315"/>
                </a:cubicBezTo>
                <a:cubicBezTo>
                  <a:pt x="295" y="315"/>
                  <a:pt x="363" y="248"/>
                  <a:pt x="312" y="196"/>
                </a:cubicBezTo>
                <a:cubicBezTo>
                  <a:pt x="256" y="145"/>
                  <a:pt x="182" y="114"/>
                  <a:pt x="182" y="114"/>
                </a:cubicBezTo>
                <a:cubicBezTo>
                  <a:pt x="182" y="114"/>
                  <a:pt x="170" y="6"/>
                  <a:pt x="0" y="0"/>
                </a:cubicBezTo>
                <a:cubicBezTo>
                  <a:pt x="6" y="31"/>
                  <a:pt x="23" y="57"/>
                  <a:pt x="51" y="88"/>
                </a:cubicBezTo>
                <a:cubicBezTo>
                  <a:pt x="74" y="109"/>
                  <a:pt x="80" y="135"/>
                  <a:pt x="68" y="160"/>
                </a:cubicBezTo>
                <a:cubicBezTo>
                  <a:pt x="57" y="191"/>
                  <a:pt x="23" y="217"/>
                  <a:pt x="23" y="253"/>
                </a:cubicBezTo>
                <a:cubicBezTo>
                  <a:pt x="29" y="274"/>
                  <a:pt x="51" y="289"/>
                  <a:pt x="57" y="310"/>
                </a:cubicBezTo>
                <a:cubicBezTo>
                  <a:pt x="63" y="325"/>
                  <a:pt x="57" y="336"/>
                  <a:pt x="57" y="346"/>
                </a:cubicBezTo>
                <a:cubicBezTo>
                  <a:pt x="63" y="367"/>
                  <a:pt x="63" y="382"/>
                  <a:pt x="74" y="398"/>
                </a:cubicBezTo>
                <a:cubicBezTo>
                  <a:pt x="91" y="423"/>
                  <a:pt x="97" y="444"/>
                  <a:pt x="102" y="470"/>
                </a:cubicBezTo>
                <a:cubicBezTo>
                  <a:pt x="108" y="501"/>
                  <a:pt x="148" y="526"/>
                  <a:pt x="165" y="557"/>
                </a:cubicBezTo>
                <a:cubicBezTo>
                  <a:pt x="176" y="583"/>
                  <a:pt x="176" y="609"/>
                  <a:pt x="176" y="635"/>
                </a:cubicBezTo>
                <a:cubicBezTo>
                  <a:pt x="182" y="676"/>
                  <a:pt x="193" y="728"/>
                  <a:pt x="182" y="769"/>
                </a:cubicBezTo>
                <a:cubicBezTo>
                  <a:pt x="182" y="789"/>
                  <a:pt x="165" y="810"/>
                  <a:pt x="153" y="825"/>
                </a:cubicBezTo>
                <a:cubicBezTo>
                  <a:pt x="170" y="825"/>
                  <a:pt x="187" y="825"/>
                  <a:pt x="204" y="820"/>
                </a:cubicBezTo>
                <a:cubicBezTo>
                  <a:pt x="261" y="805"/>
                  <a:pt x="363" y="728"/>
                  <a:pt x="369" y="660"/>
                </a:cubicBezTo>
                <a:cubicBezTo>
                  <a:pt x="375" y="588"/>
                  <a:pt x="324" y="573"/>
                  <a:pt x="324" y="573"/>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45" name="Freeform 594">
            <a:extLst>
              <a:ext uri="{FF2B5EF4-FFF2-40B4-BE49-F238E27FC236}">
                <a16:creationId xmlns:a16="http://schemas.microsoft.com/office/drawing/2014/main" xmlns="" id="{EBCA4494-A227-4E8D-BE38-5D7401A979E7}"/>
              </a:ext>
            </a:extLst>
          </p:cNvPr>
          <p:cNvSpPr>
            <a:spLocks/>
          </p:cNvSpPr>
          <p:nvPr/>
        </p:nvSpPr>
        <p:spPr bwMode="auto">
          <a:xfrm>
            <a:off x="1616075" y="3643387"/>
            <a:ext cx="77788" cy="128587"/>
          </a:xfrm>
          <a:custGeom>
            <a:avLst/>
            <a:gdLst>
              <a:gd name="T0" fmla="*/ 1898926147 w 408"/>
              <a:gd name="T1" fmla="*/ 881273414 h 667"/>
              <a:gd name="T2" fmla="*/ 2147483647 w 408"/>
              <a:gd name="T3" fmla="*/ 845482852 h 667"/>
              <a:gd name="T4" fmla="*/ 2147483647 w 408"/>
              <a:gd name="T5" fmla="*/ 737999543 h 667"/>
              <a:gd name="T6" fmla="*/ 2147483647 w 408"/>
              <a:gd name="T7" fmla="*/ 659171085 h 667"/>
              <a:gd name="T8" fmla="*/ 2147483647 w 408"/>
              <a:gd name="T9" fmla="*/ 1325515088 h 667"/>
              <a:gd name="T10" fmla="*/ 2147483647 w 408"/>
              <a:gd name="T11" fmla="*/ 2147483647 h 667"/>
              <a:gd name="T12" fmla="*/ 2147483647 w 408"/>
              <a:gd name="T13" fmla="*/ 2147483647 h 667"/>
              <a:gd name="T14" fmla="*/ 2147483647 w 408"/>
              <a:gd name="T15" fmla="*/ 2147483647 h 667"/>
              <a:gd name="T16" fmla="*/ 1697946741 w 408"/>
              <a:gd name="T17" fmla="*/ 2147483647 h 667"/>
              <a:gd name="T18" fmla="*/ 970255253 w 408"/>
              <a:gd name="T19" fmla="*/ 2147483647 h 667"/>
              <a:gd name="T20" fmla="*/ 1455382784 w 408"/>
              <a:gd name="T21" fmla="*/ 2147483647 h 667"/>
              <a:gd name="T22" fmla="*/ 1496967334 w 408"/>
              <a:gd name="T23" fmla="*/ 2135170170 h 667"/>
              <a:gd name="T24" fmla="*/ 526712081 w 408"/>
              <a:gd name="T25" fmla="*/ 1361342858 h 667"/>
              <a:gd name="T26" fmla="*/ 242563766 w 408"/>
              <a:gd name="T27" fmla="*/ 1031757412 h 667"/>
              <a:gd name="T28" fmla="*/ 1372214066 w 408"/>
              <a:gd name="T29" fmla="*/ 1762583843 h 667"/>
              <a:gd name="T30" fmla="*/ 1531608923 w 408"/>
              <a:gd name="T31" fmla="*/ 1798411613 h 667"/>
              <a:gd name="T32" fmla="*/ 1614777832 w 408"/>
              <a:gd name="T33" fmla="*/ 1762583843 h 667"/>
              <a:gd name="T34" fmla="*/ 1739531099 w 408"/>
              <a:gd name="T35" fmla="*/ 0 h 667"/>
              <a:gd name="T36" fmla="*/ 1898926147 w 408"/>
              <a:gd name="T37" fmla="*/ 881273414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67">
                <a:moveTo>
                  <a:pt x="274" y="123"/>
                </a:moveTo>
                <a:cubicBezTo>
                  <a:pt x="291" y="128"/>
                  <a:pt x="315" y="128"/>
                  <a:pt x="326" y="118"/>
                </a:cubicBezTo>
                <a:cubicBezTo>
                  <a:pt x="338" y="108"/>
                  <a:pt x="356" y="113"/>
                  <a:pt x="367" y="103"/>
                </a:cubicBezTo>
                <a:cubicBezTo>
                  <a:pt x="408" y="92"/>
                  <a:pt x="408" y="92"/>
                  <a:pt x="408" y="92"/>
                </a:cubicBezTo>
                <a:cubicBezTo>
                  <a:pt x="408" y="133"/>
                  <a:pt x="344" y="149"/>
                  <a:pt x="326" y="185"/>
                </a:cubicBezTo>
                <a:cubicBezTo>
                  <a:pt x="309" y="328"/>
                  <a:pt x="338" y="467"/>
                  <a:pt x="332" y="600"/>
                </a:cubicBezTo>
                <a:cubicBezTo>
                  <a:pt x="356" y="626"/>
                  <a:pt x="373" y="626"/>
                  <a:pt x="385" y="651"/>
                </a:cubicBezTo>
                <a:cubicBezTo>
                  <a:pt x="367" y="662"/>
                  <a:pt x="332" y="651"/>
                  <a:pt x="315" y="651"/>
                </a:cubicBezTo>
                <a:cubicBezTo>
                  <a:pt x="303" y="641"/>
                  <a:pt x="274" y="631"/>
                  <a:pt x="245" y="636"/>
                </a:cubicBezTo>
                <a:cubicBezTo>
                  <a:pt x="233" y="667"/>
                  <a:pt x="175" y="646"/>
                  <a:pt x="140" y="651"/>
                </a:cubicBezTo>
                <a:cubicBezTo>
                  <a:pt x="216" y="621"/>
                  <a:pt x="192" y="564"/>
                  <a:pt x="210" y="518"/>
                </a:cubicBezTo>
                <a:cubicBezTo>
                  <a:pt x="216" y="441"/>
                  <a:pt x="233" y="369"/>
                  <a:pt x="216" y="298"/>
                </a:cubicBezTo>
                <a:cubicBezTo>
                  <a:pt x="175" y="262"/>
                  <a:pt x="111" y="231"/>
                  <a:pt x="76" y="190"/>
                </a:cubicBezTo>
                <a:cubicBezTo>
                  <a:pt x="64" y="180"/>
                  <a:pt x="0" y="149"/>
                  <a:pt x="35" y="144"/>
                </a:cubicBezTo>
                <a:cubicBezTo>
                  <a:pt x="93" y="174"/>
                  <a:pt x="157" y="210"/>
                  <a:pt x="198" y="246"/>
                </a:cubicBezTo>
                <a:cubicBezTo>
                  <a:pt x="204" y="251"/>
                  <a:pt x="210" y="251"/>
                  <a:pt x="221" y="251"/>
                </a:cubicBezTo>
                <a:cubicBezTo>
                  <a:pt x="233" y="246"/>
                  <a:pt x="233" y="246"/>
                  <a:pt x="233" y="246"/>
                </a:cubicBezTo>
                <a:cubicBezTo>
                  <a:pt x="245" y="169"/>
                  <a:pt x="192" y="26"/>
                  <a:pt x="251" y="0"/>
                </a:cubicBezTo>
                <a:lnTo>
                  <a:pt x="274" y="12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46" name="Freeform 595">
            <a:extLst>
              <a:ext uri="{FF2B5EF4-FFF2-40B4-BE49-F238E27FC236}">
                <a16:creationId xmlns:a16="http://schemas.microsoft.com/office/drawing/2014/main" xmlns="" id="{793FC3EC-8545-4585-AE6B-75D67A15829D}"/>
              </a:ext>
            </a:extLst>
          </p:cNvPr>
          <p:cNvSpPr>
            <a:spLocks/>
          </p:cNvSpPr>
          <p:nvPr/>
        </p:nvSpPr>
        <p:spPr bwMode="auto">
          <a:xfrm>
            <a:off x="1909763" y="3432249"/>
            <a:ext cx="141287" cy="157163"/>
          </a:xfrm>
          <a:custGeom>
            <a:avLst/>
            <a:gdLst>
              <a:gd name="T0" fmla="*/ 2147483647 w 742"/>
              <a:gd name="T1" fmla="*/ 2147483647 h 825"/>
              <a:gd name="T2" fmla="*/ 2147483647 w 742"/>
              <a:gd name="T3" fmla="*/ 2147483647 h 825"/>
              <a:gd name="T4" fmla="*/ 2147483647 w 742"/>
              <a:gd name="T5" fmla="*/ 2147483647 h 825"/>
              <a:gd name="T6" fmla="*/ 2147483647 w 742"/>
              <a:gd name="T7" fmla="*/ 2147483647 h 825"/>
              <a:gd name="T8" fmla="*/ 2147483647 w 742"/>
              <a:gd name="T9" fmla="*/ 2147483647 h 825"/>
              <a:gd name="T10" fmla="*/ 2147483647 w 742"/>
              <a:gd name="T11" fmla="*/ 2147483647 h 825"/>
              <a:gd name="T12" fmla="*/ 2147483647 w 742"/>
              <a:gd name="T13" fmla="*/ 1769814258 h 825"/>
              <a:gd name="T14" fmla="*/ 2147483647 w 742"/>
              <a:gd name="T15" fmla="*/ 1133787217 h 825"/>
              <a:gd name="T16" fmla="*/ 2147483647 w 742"/>
              <a:gd name="T17" fmla="*/ 636027040 h 825"/>
              <a:gd name="T18" fmla="*/ 2147483647 w 742"/>
              <a:gd name="T19" fmla="*/ 34584814 h 825"/>
              <a:gd name="T20" fmla="*/ 2147483647 w 742"/>
              <a:gd name="T21" fmla="*/ 0 h 825"/>
              <a:gd name="T22" fmla="*/ 2147483647 w 742"/>
              <a:gd name="T23" fmla="*/ 318013520 h 825"/>
              <a:gd name="T24" fmla="*/ 1601706740 w 742"/>
              <a:gd name="T25" fmla="*/ 670611854 h 825"/>
              <a:gd name="T26" fmla="*/ 1083914829 w 742"/>
              <a:gd name="T27" fmla="*/ 1700680826 h 825"/>
              <a:gd name="T28" fmla="*/ 124254110 w 742"/>
              <a:gd name="T29" fmla="*/ 2147483647 h 825"/>
              <a:gd name="T30" fmla="*/ 524680699 w 742"/>
              <a:gd name="T31" fmla="*/ 2147483647 h 825"/>
              <a:gd name="T32" fmla="*/ 483274849 w 742"/>
              <a:gd name="T33" fmla="*/ 2147483647 h 825"/>
              <a:gd name="T34" fmla="*/ 925107480 w 742"/>
              <a:gd name="T35" fmla="*/ 2147483647 h 825"/>
              <a:gd name="T36" fmla="*/ 1360087309 w 742"/>
              <a:gd name="T37" fmla="*/ 2147483647 h 825"/>
              <a:gd name="T38" fmla="*/ 2147483647 w 742"/>
              <a:gd name="T39" fmla="*/ 2147483647 h 825"/>
              <a:gd name="T40" fmla="*/ 2147483647 w 742"/>
              <a:gd name="T41" fmla="*/ 2147483647 h 825"/>
              <a:gd name="T42" fmla="*/ 2147483647 w 742"/>
              <a:gd name="T43" fmla="*/ 2147483647 h 825"/>
              <a:gd name="T44" fmla="*/ 2147483647 w 742"/>
              <a:gd name="T45" fmla="*/ 2147483647 h 825"/>
              <a:gd name="T46" fmla="*/ 2147483647 w 742"/>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31" y="635"/>
                </a:moveTo>
                <a:cubicBezTo>
                  <a:pt x="725" y="610"/>
                  <a:pt x="725" y="584"/>
                  <a:pt x="713" y="558"/>
                </a:cubicBezTo>
                <a:cubicBezTo>
                  <a:pt x="702" y="528"/>
                  <a:pt x="661" y="502"/>
                  <a:pt x="649" y="471"/>
                </a:cubicBezTo>
                <a:cubicBezTo>
                  <a:pt x="644" y="440"/>
                  <a:pt x="638" y="425"/>
                  <a:pt x="620" y="399"/>
                </a:cubicBezTo>
                <a:cubicBezTo>
                  <a:pt x="609" y="384"/>
                  <a:pt x="609" y="369"/>
                  <a:pt x="609" y="348"/>
                </a:cubicBezTo>
                <a:cubicBezTo>
                  <a:pt x="609" y="338"/>
                  <a:pt x="615" y="323"/>
                  <a:pt x="609" y="312"/>
                </a:cubicBezTo>
                <a:cubicBezTo>
                  <a:pt x="597" y="292"/>
                  <a:pt x="574" y="277"/>
                  <a:pt x="574" y="256"/>
                </a:cubicBezTo>
                <a:cubicBezTo>
                  <a:pt x="568" y="220"/>
                  <a:pt x="603" y="195"/>
                  <a:pt x="620" y="164"/>
                </a:cubicBezTo>
                <a:cubicBezTo>
                  <a:pt x="632" y="138"/>
                  <a:pt x="620" y="113"/>
                  <a:pt x="597" y="92"/>
                </a:cubicBezTo>
                <a:cubicBezTo>
                  <a:pt x="568" y="61"/>
                  <a:pt x="557" y="36"/>
                  <a:pt x="551" y="5"/>
                </a:cubicBezTo>
                <a:cubicBezTo>
                  <a:pt x="545" y="0"/>
                  <a:pt x="545" y="0"/>
                  <a:pt x="545" y="0"/>
                </a:cubicBezTo>
                <a:cubicBezTo>
                  <a:pt x="406" y="0"/>
                  <a:pt x="383" y="46"/>
                  <a:pt x="383" y="46"/>
                </a:cubicBezTo>
                <a:cubicBezTo>
                  <a:pt x="383" y="46"/>
                  <a:pt x="279" y="46"/>
                  <a:pt x="232" y="97"/>
                </a:cubicBezTo>
                <a:cubicBezTo>
                  <a:pt x="192" y="143"/>
                  <a:pt x="157" y="246"/>
                  <a:pt x="157" y="246"/>
                </a:cubicBezTo>
                <a:cubicBezTo>
                  <a:pt x="157" y="246"/>
                  <a:pt x="0" y="394"/>
                  <a:pt x="18" y="435"/>
                </a:cubicBezTo>
                <a:cubicBezTo>
                  <a:pt x="41" y="476"/>
                  <a:pt x="76" y="492"/>
                  <a:pt x="76" y="492"/>
                </a:cubicBezTo>
                <a:cubicBezTo>
                  <a:pt x="76" y="492"/>
                  <a:pt x="29" y="538"/>
                  <a:pt x="70" y="610"/>
                </a:cubicBezTo>
                <a:cubicBezTo>
                  <a:pt x="111" y="681"/>
                  <a:pt x="134" y="676"/>
                  <a:pt x="134" y="676"/>
                </a:cubicBezTo>
                <a:cubicBezTo>
                  <a:pt x="134" y="676"/>
                  <a:pt x="105" y="738"/>
                  <a:pt x="197" y="774"/>
                </a:cubicBezTo>
                <a:cubicBezTo>
                  <a:pt x="284" y="804"/>
                  <a:pt x="394" y="804"/>
                  <a:pt x="394" y="804"/>
                </a:cubicBezTo>
                <a:cubicBezTo>
                  <a:pt x="615" y="809"/>
                  <a:pt x="615" y="809"/>
                  <a:pt x="615" y="809"/>
                </a:cubicBezTo>
                <a:cubicBezTo>
                  <a:pt x="615" y="809"/>
                  <a:pt x="655" y="820"/>
                  <a:pt x="702" y="825"/>
                </a:cubicBezTo>
                <a:cubicBezTo>
                  <a:pt x="719" y="804"/>
                  <a:pt x="731" y="789"/>
                  <a:pt x="736" y="768"/>
                </a:cubicBezTo>
                <a:cubicBezTo>
                  <a:pt x="742" y="727"/>
                  <a:pt x="731" y="676"/>
                  <a:pt x="731"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47" name="Freeform 596">
            <a:extLst>
              <a:ext uri="{FF2B5EF4-FFF2-40B4-BE49-F238E27FC236}">
                <a16:creationId xmlns:a16="http://schemas.microsoft.com/office/drawing/2014/main" xmlns="" id="{0DEB50CE-F805-404C-B701-ACF1C4A7D609}"/>
              </a:ext>
            </a:extLst>
          </p:cNvPr>
          <p:cNvSpPr>
            <a:spLocks/>
          </p:cNvSpPr>
          <p:nvPr/>
        </p:nvSpPr>
        <p:spPr bwMode="auto">
          <a:xfrm>
            <a:off x="2014538" y="3433837"/>
            <a:ext cx="74612" cy="155575"/>
          </a:xfrm>
          <a:custGeom>
            <a:avLst/>
            <a:gdLst>
              <a:gd name="T0" fmla="*/ 2147483647 w 392"/>
              <a:gd name="T1" fmla="*/ 2147483647 h 817"/>
              <a:gd name="T2" fmla="*/ 2147483647 w 392"/>
              <a:gd name="T3" fmla="*/ 2147483647 h 817"/>
              <a:gd name="T4" fmla="*/ 2027286649 w 392"/>
              <a:gd name="T5" fmla="*/ 2112871501 h 817"/>
              <a:gd name="T6" fmla="*/ 2144520754 w 392"/>
              <a:gd name="T7" fmla="*/ 1305020608 h 817"/>
              <a:gd name="T8" fmla="*/ 1234290518 w 392"/>
              <a:gd name="T9" fmla="*/ 738810632 h 817"/>
              <a:gd name="T10" fmla="*/ 0 w 392"/>
              <a:gd name="T11" fmla="*/ 0 h 817"/>
              <a:gd name="T12" fmla="*/ 324096256 w 392"/>
              <a:gd name="T13" fmla="*/ 600730107 h 817"/>
              <a:gd name="T14" fmla="*/ 482702905 w 392"/>
              <a:gd name="T15" fmla="*/ 1090973972 h 817"/>
              <a:gd name="T16" fmla="*/ 165489797 w 392"/>
              <a:gd name="T17" fmla="*/ 1726224210 h 817"/>
              <a:gd name="T18" fmla="*/ 399958007 w 392"/>
              <a:gd name="T19" fmla="*/ 2112871501 h 817"/>
              <a:gd name="T20" fmla="*/ 399958007 w 392"/>
              <a:gd name="T21" fmla="*/ 2147483647 h 817"/>
              <a:gd name="T22" fmla="*/ 482702905 w 392"/>
              <a:gd name="T23" fmla="*/ 2147483647 h 817"/>
              <a:gd name="T24" fmla="*/ 675762216 w 392"/>
              <a:gd name="T25" fmla="*/ 2147483647 h 817"/>
              <a:gd name="T26" fmla="*/ 1117092577 w 392"/>
              <a:gd name="T27" fmla="*/ 2147483647 h 817"/>
              <a:gd name="T28" fmla="*/ 1234290518 w 392"/>
              <a:gd name="T29" fmla="*/ 2147483647 h 817"/>
              <a:gd name="T30" fmla="*/ 1275662872 w 392"/>
              <a:gd name="T31" fmla="*/ 2147483647 h 817"/>
              <a:gd name="T32" fmla="*/ 1034347679 w 392"/>
              <a:gd name="T33" fmla="*/ 2147483647 h 817"/>
              <a:gd name="T34" fmla="*/ 1392896977 w 392"/>
              <a:gd name="T35" fmla="*/ 2147483647 h 817"/>
              <a:gd name="T36" fmla="*/ 2147483647 w 392"/>
              <a:gd name="T37" fmla="*/ 2147483647 h 817"/>
              <a:gd name="T38" fmla="*/ 2147483647 w 392"/>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9" y="567"/>
                </a:moveTo>
                <a:cubicBezTo>
                  <a:pt x="329" y="567"/>
                  <a:pt x="392" y="541"/>
                  <a:pt x="381" y="444"/>
                </a:cubicBezTo>
                <a:cubicBezTo>
                  <a:pt x="363" y="342"/>
                  <a:pt x="294" y="306"/>
                  <a:pt x="294" y="306"/>
                </a:cubicBezTo>
                <a:cubicBezTo>
                  <a:pt x="294" y="306"/>
                  <a:pt x="369" y="245"/>
                  <a:pt x="311" y="189"/>
                </a:cubicBezTo>
                <a:cubicBezTo>
                  <a:pt x="254" y="138"/>
                  <a:pt x="179" y="107"/>
                  <a:pt x="179" y="107"/>
                </a:cubicBezTo>
                <a:cubicBezTo>
                  <a:pt x="179" y="107"/>
                  <a:pt x="168" y="5"/>
                  <a:pt x="0" y="0"/>
                </a:cubicBezTo>
                <a:cubicBezTo>
                  <a:pt x="6" y="31"/>
                  <a:pt x="18" y="56"/>
                  <a:pt x="47" y="87"/>
                </a:cubicBezTo>
                <a:cubicBezTo>
                  <a:pt x="70" y="107"/>
                  <a:pt x="81" y="133"/>
                  <a:pt x="70" y="158"/>
                </a:cubicBezTo>
                <a:cubicBezTo>
                  <a:pt x="52" y="189"/>
                  <a:pt x="18" y="215"/>
                  <a:pt x="24" y="250"/>
                </a:cubicBezTo>
                <a:cubicBezTo>
                  <a:pt x="24" y="271"/>
                  <a:pt x="47" y="286"/>
                  <a:pt x="58" y="306"/>
                </a:cubicBezTo>
                <a:cubicBezTo>
                  <a:pt x="64" y="317"/>
                  <a:pt x="58" y="332"/>
                  <a:pt x="58" y="342"/>
                </a:cubicBezTo>
                <a:cubicBezTo>
                  <a:pt x="58" y="363"/>
                  <a:pt x="58" y="378"/>
                  <a:pt x="70" y="393"/>
                </a:cubicBezTo>
                <a:cubicBezTo>
                  <a:pt x="87" y="419"/>
                  <a:pt x="93" y="434"/>
                  <a:pt x="98" y="465"/>
                </a:cubicBezTo>
                <a:cubicBezTo>
                  <a:pt x="110" y="495"/>
                  <a:pt x="150" y="521"/>
                  <a:pt x="162" y="551"/>
                </a:cubicBezTo>
                <a:cubicBezTo>
                  <a:pt x="173" y="577"/>
                  <a:pt x="173" y="602"/>
                  <a:pt x="179" y="628"/>
                </a:cubicBezTo>
                <a:cubicBezTo>
                  <a:pt x="179" y="669"/>
                  <a:pt x="191" y="720"/>
                  <a:pt x="185" y="761"/>
                </a:cubicBezTo>
                <a:cubicBezTo>
                  <a:pt x="179" y="781"/>
                  <a:pt x="168" y="796"/>
                  <a:pt x="150" y="817"/>
                </a:cubicBezTo>
                <a:cubicBezTo>
                  <a:pt x="168" y="817"/>
                  <a:pt x="185" y="817"/>
                  <a:pt x="202" y="812"/>
                </a:cubicBezTo>
                <a:cubicBezTo>
                  <a:pt x="260" y="796"/>
                  <a:pt x="369" y="720"/>
                  <a:pt x="375" y="653"/>
                </a:cubicBezTo>
                <a:cubicBezTo>
                  <a:pt x="381" y="582"/>
                  <a:pt x="329" y="567"/>
                  <a:pt x="329"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48" name="Freeform 597">
            <a:extLst>
              <a:ext uri="{FF2B5EF4-FFF2-40B4-BE49-F238E27FC236}">
                <a16:creationId xmlns:a16="http://schemas.microsoft.com/office/drawing/2014/main" xmlns="" id="{BEB38AE1-00B3-4830-905C-17FF5510896C}"/>
              </a:ext>
            </a:extLst>
          </p:cNvPr>
          <p:cNvSpPr>
            <a:spLocks/>
          </p:cNvSpPr>
          <p:nvPr/>
        </p:nvSpPr>
        <p:spPr bwMode="auto">
          <a:xfrm>
            <a:off x="1955800" y="3527499"/>
            <a:ext cx="77788" cy="125413"/>
          </a:xfrm>
          <a:custGeom>
            <a:avLst/>
            <a:gdLst>
              <a:gd name="T0" fmla="*/ 1871190912 w 408"/>
              <a:gd name="T1" fmla="*/ 810099174 h 658"/>
              <a:gd name="T2" fmla="*/ 2147483647 w 408"/>
              <a:gd name="T3" fmla="*/ 810099174 h 658"/>
              <a:gd name="T4" fmla="*/ 2147483647 w 408"/>
              <a:gd name="T5" fmla="*/ 706239294 h 658"/>
              <a:gd name="T6" fmla="*/ 2147483647 w 408"/>
              <a:gd name="T7" fmla="*/ 636999501 h 658"/>
              <a:gd name="T8" fmla="*/ 2147483647 w 408"/>
              <a:gd name="T9" fmla="*/ 1273999002 h 658"/>
              <a:gd name="T10" fmla="*/ 2147483647 w 408"/>
              <a:gd name="T11" fmla="*/ 2147483647 h 658"/>
              <a:gd name="T12" fmla="*/ 2147483647 w 408"/>
              <a:gd name="T13" fmla="*/ 2147483647 h 658"/>
              <a:gd name="T14" fmla="*/ 2147483647 w 408"/>
              <a:gd name="T15" fmla="*/ 2147483647 h 658"/>
              <a:gd name="T16" fmla="*/ 1677154466 w 408"/>
              <a:gd name="T17" fmla="*/ 2147483647 h 658"/>
              <a:gd name="T18" fmla="*/ 956405939 w 408"/>
              <a:gd name="T19" fmla="*/ 2147483647 h 658"/>
              <a:gd name="T20" fmla="*/ 1434590700 w 408"/>
              <a:gd name="T21" fmla="*/ 2147483647 h 658"/>
              <a:gd name="T22" fmla="*/ 1476175059 w 408"/>
              <a:gd name="T23" fmla="*/ 2049478280 h 658"/>
              <a:gd name="T24" fmla="*/ 519769121 w 408"/>
              <a:gd name="T25" fmla="*/ 1308618899 h 658"/>
              <a:gd name="T26" fmla="*/ 277205355 w 408"/>
              <a:gd name="T27" fmla="*/ 955481050 h 658"/>
              <a:gd name="T28" fmla="*/ 1358364561 w 408"/>
              <a:gd name="T29" fmla="*/ 1696340431 h 658"/>
              <a:gd name="T30" fmla="*/ 1552401198 w 408"/>
              <a:gd name="T31" fmla="*/ 1730960328 h 658"/>
              <a:gd name="T32" fmla="*/ 1593985557 w 408"/>
              <a:gd name="T33" fmla="*/ 1696340431 h 658"/>
              <a:gd name="T34" fmla="*/ 1753380414 w 408"/>
              <a:gd name="T35" fmla="*/ 0 h 658"/>
              <a:gd name="T36" fmla="*/ 1871190912 w 408"/>
              <a:gd name="T37" fmla="*/ 810099174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58">
                <a:moveTo>
                  <a:pt x="270" y="117"/>
                </a:moveTo>
                <a:cubicBezTo>
                  <a:pt x="288" y="127"/>
                  <a:pt x="311" y="122"/>
                  <a:pt x="328" y="117"/>
                </a:cubicBezTo>
                <a:cubicBezTo>
                  <a:pt x="334" y="107"/>
                  <a:pt x="351" y="112"/>
                  <a:pt x="362" y="102"/>
                </a:cubicBezTo>
                <a:cubicBezTo>
                  <a:pt x="408" y="92"/>
                  <a:pt x="408" y="92"/>
                  <a:pt x="408" y="92"/>
                </a:cubicBezTo>
                <a:cubicBezTo>
                  <a:pt x="403" y="127"/>
                  <a:pt x="339" y="148"/>
                  <a:pt x="322" y="184"/>
                </a:cubicBezTo>
                <a:cubicBezTo>
                  <a:pt x="305" y="326"/>
                  <a:pt x="334" y="464"/>
                  <a:pt x="328" y="597"/>
                </a:cubicBezTo>
                <a:cubicBezTo>
                  <a:pt x="357" y="622"/>
                  <a:pt x="374" y="617"/>
                  <a:pt x="385" y="648"/>
                </a:cubicBezTo>
                <a:cubicBezTo>
                  <a:pt x="362" y="658"/>
                  <a:pt x="328" y="648"/>
                  <a:pt x="311" y="648"/>
                </a:cubicBezTo>
                <a:cubicBezTo>
                  <a:pt x="299" y="638"/>
                  <a:pt x="270" y="628"/>
                  <a:pt x="242" y="633"/>
                </a:cubicBezTo>
                <a:cubicBezTo>
                  <a:pt x="230" y="658"/>
                  <a:pt x="173" y="643"/>
                  <a:pt x="138" y="648"/>
                </a:cubicBezTo>
                <a:cubicBezTo>
                  <a:pt x="213" y="612"/>
                  <a:pt x="190" y="561"/>
                  <a:pt x="207" y="515"/>
                </a:cubicBezTo>
                <a:cubicBezTo>
                  <a:pt x="213" y="439"/>
                  <a:pt x="230" y="367"/>
                  <a:pt x="213" y="296"/>
                </a:cubicBezTo>
                <a:cubicBezTo>
                  <a:pt x="173" y="255"/>
                  <a:pt x="109" y="229"/>
                  <a:pt x="75" y="189"/>
                </a:cubicBezTo>
                <a:cubicBezTo>
                  <a:pt x="63" y="178"/>
                  <a:pt x="0" y="148"/>
                  <a:pt x="40" y="138"/>
                </a:cubicBezTo>
                <a:cubicBezTo>
                  <a:pt x="92" y="173"/>
                  <a:pt x="155" y="209"/>
                  <a:pt x="196" y="245"/>
                </a:cubicBezTo>
                <a:cubicBezTo>
                  <a:pt x="201" y="250"/>
                  <a:pt x="213" y="250"/>
                  <a:pt x="224" y="250"/>
                </a:cubicBezTo>
                <a:cubicBezTo>
                  <a:pt x="230" y="245"/>
                  <a:pt x="230" y="245"/>
                  <a:pt x="230" y="245"/>
                </a:cubicBezTo>
                <a:cubicBezTo>
                  <a:pt x="242" y="168"/>
                  <a:pt x="190" y="20"/>
                  <a:pt x="253" y="0"/>
                </a:cubicBezTo>
                <a:lnTo>
                  <a:pt x="270" y="117"/>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49" name="Freeform 598">
            <a:extLst>
              <a:ext uri="{FF2B5EF4-FFF2-40B4-BE49-F238E27FC236}">
                <a16:creationId xmlns:a16="http://schemas.microsoft.com/office/drawing/2014/main" xmlns="" id="{1150886A-B8E7-4F3F-AC27-988FA7F1F38D}"/>
              </a:ext>
            </a:extLst>
          </p:cNvPr>
          <p:cNvSpPr>
            <a:spLocks/>
          </p:cNvSpPr>
          <p:nvPr/>
        </p:nvSpPr>
        <p:spPr bwMode="auto">
          <a:xfrm>
            <a:off x="2103438" y="3363987"/>
            <a:ext cx="139700" cy="198437"/>
          </a:xfrm>
          <a:custGeom>
            <a:avLst/>
            <a:gdLst>
              <a:gd name="T0" fmla="*/ 2147483647 w 733"/>
              <a:gd name="T1" fmla="*/ 2147483647 h 1042"/>
              <a:gd name="T2" fmla="*/ 2147483647 w 733"/>
              <a:gd name="T3" fmla="*/ 2147483647 h 1042"/>
              <a:gd name="T4" fmla="*/ 2147483647 w 733"/>
              <a:gd name="T5" fmla="*/ 2147483647 h 1042"/>
              <a:gd name="T6" fmla="*/ 2147483647 w 733"/>
              <a:gd name="T7" fmla="*/ 2147483647 h 1042"/>
              <a:gd name="T8" fmla="*/ 2147483647 w 733"/>
              <a:gd name="T9" fmla="*/ 2147483647 h 1042"/>
              <a:gd name="T10" fmla="*/ 2147483647 w 733"/>
              <a:gd name="T11" fmla="*/ 2147483647 h 1042"/>
              <a:gd name="T12" fmla="*/ 2147483647 w 733"/>
              <a:gd name="T13" fmla="*/ 2147483647 h 1042"/>
              <a:gd name="T14" fmla="*/ 2147483647 w 733"/>
              <a:gd name="T15" fmla="*/ 1415857898 h 1042"/>
              <a:gd name="T16" fmla="*/ 2147483647 w 733"/>
              <a:gd name="T17" fmla="*/ 780462624 h 1042"/>
              <a:gd name="T18" fmla="*/ 2147483647 w 733"/>
              <a:gd name="T19" fmla="*/ 41452956 h 1042"/>
              <a:gd name="T20" fmla="*/ 2147483647 w 733"/>
              <a:gd name="T21" fmla="*/ 41452956 h 1042"/>
              <a:gd name="T22" fmla="*/ 2147483647 w 733"/>
              <a:gd name="T23" fmla="*/ 393676727 h 1042"/>
              <a:gd name="T24" fmla="*/ 1626846333 w 733"/>
              <a:gd name="T25" fmla="*/ 849514701 h 1042"/>
              <a:gd name="T26" fmla="*/ 1073025599 w 733"/>
              <a:gd name="T27" fmla="*/ 2147483647 h 1042"/>
              <a:gd name="T28" fmla="*/ 159204826 w 733"/>
              <a:gd name="T29" fmla="*/ 2147483647 h 1042"/>
              <a:gd name="T30" fmla="*/ 519204675 w 733"/>
              <a:gd name="T31" fmla="*/ 2147483647 h 1042"/>
              <a:gd name="T32" fmla="*/ 477650881 w 733"/>
              <a:gd name="T33" fmla="*/ 2147483647 h 1042"/>
              <a:gd name="T34" fmla="*/ 913784371 w 733"/>
              <a:gd name="T35" fmla="*/ 2147483647 h 1042"/>
              <a:gd name="T36" fmla="*/ 1349917860 w 733"/>
              <a:gd name="T37" fmla="*/ 2147483647 h 1042"/>
              <a:gd name="T38" fmla="*/ 2147483647 w 733"/>
              <a:gd name="T39" fmla="*/ 2147483647 h 1042"/>
              <a:gd name="T40" fmla="*/ 2147483647 w 733"/>
              <a:gd name="T41" fmla="*/ 2147483647 h 1042"/>
              <a:gd name="T42" fmla="*/ 2147483647 w 733"/>
              <a:gd name="T43" fmla="*/ 2147483647 h 1042"/>
              <a:gd name="T44" fmla="*/ 2147483647 w 733"/>
              <a:gd name="T45" fmla="*/ 2147483647 h 1042"/>
              <a:gd name="T46" fmla="*/ 2147483647 w 733"/>
              <a:gd name="T47" fmla="*/ 2147483647 h 10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1042">
                <a:moveTo>
                  <a:pt x="722" y="802"/>
                </a:moveTo>
                <a:cubicBezTo>
                  <a:pt x="716" y="772"/>
                  <a:pt x="716" y="741"/>
                  <a:pt x="705" y="710"/>
                </a:cubicBezTo>
                <a:cubicBezTo>
                  <a:pt x="693" y="669"/>
                  <a:pt x="653" y="639"/>
                  <a:pt x="642" y="598"/>
                </a:cubicBezTo>
                <a:cubicBezTo>
                  <a:pt x="636" y="562"/>
                  <a:pt x="630" y="542"/>
                  <a:pt x="613" y="506"/>
                </a:cubicBezTo>
                <a:cubicBezTo>
                  <a:pt x="602" y="486"/>
                  <a:pt x="602" y="465"/>
                  <a:pt x="602" y="445"/>
                </a:cubicBezTo>
                <a:cubicBezTo>
                  <a:pt x="602" y="429"/>
                  <a:pt x="607" y="414"/>
                  <a:pt x="602" y="399"/>
                </a:cubicBezTo>
                <a:cubicBezTo>
                  <a:pt x="590" y="373"/>
                  <a:pt x="567" y="353"/>
                  <a:pt x="567" y="322"/>
                </a:cubicBezTo>
                <a:cubicBezTo>
                  <a:pt x="562" y="281"/>
                  <a:pt x="596" y="246"/>
                  <a:pt x="613" y="205"/>
                </a:cubicBezTo>
                <a:cubicBezTo>
                  <a:pt x="625" y="174"/>
                  <a:pt x="613" y="143"/>
                  <a:pt x="590" y="113"/>
                </a:cubicBezTo>
                <a:cubicBezTo>
                  <a:pt x="562" y="77"/>
                  <a:pt x="550" y="41"/>
                  <a:pt x="544" y="6"/>
                </a:cubicBezTo>
                <a:cubicBezTo>
                  <a:pt x="539" y="6"/>
                  <a:pt x="539" y="6"/>
                  <a:pt x="539" y="6"/>
                </a:cubicBezTo>
                <a:cubicBezTo>
                  <a:pt x="401" y="0"/>
                  <a:pt x="378" y="57"/>
                  <a:pt x="378" y="57"/>
                </a:cubicBezTo>
                <a:cubicBezTo>
                  <a:pt x="378" y="57"/>
                  <a:pt x="275" y="57"/>
                  <a:pt x="235" y="123"/>
                </a:cubicBezTo>
                <a:cubicBezTo>
                  <a:pt x="189" y="184"/>
                  <a:pt x="155" y="312"/>
                  <a:pt x="155" y="312"/>
                </a:cubicBezTo>
                <a:cubicBezTo>
                  <a:pt x="155" y="312"/>
                  <a:pt x="0" y="501"/>
                  <a:pt x="23" y="552"/>
                </a:cubicBezTo>
                <a:cubicBezTo>
                  <a:pt x="40" y="603"/>
                  <a:pt x="75" y="623"/>
                  <a:pt x="75" y="623"/>
                </a:cubicBezTo>
                <a:cubicBezTo>
                  <a:pt x="75" y="623"/>
                  <a:pt x="35" y="685"/>
                  <a:pt x="69" y="772"/>
                </a:cubicBezTo>
                <a:cubicBezTo>
                  <a:pt x="109" y="863"/>
                  <a:pt x="132" y="858"/>
                  <a:pt x="132" y="858"/>
                </a:cubicBezTo>
                <a:cubicBezTo>
                  <a:pt x="132" y="858"/>
                  <a:pt x="103" y="935"/>
                  <a:pt x="195" y="981"/>
                </a:cubicBezTo>
                <a:cubicBezTo>
                  <a:pt x="281" y="1022"/>
                  <a:pt x="390" y="1022"/>
                  <a:pt x="390" y="1022"/>
                </a:cubicBezTo>
                <a:cubicBezTo>
                  <a:pt x="607" y="1027"/>
                  <a:pt x="607" y="1027"/>
                  <a:pt x="607" y="1027"/>
                </a:cubicBezTo>
                <a:cubicBezTo>
                  <a:pt x="607" y="1027"/>
                  <a:pt x="648" y="1042"/>
                  <a:pt x="693" y="1042"/>
                </a:cubicBezTo>
                <a:cubicBezTo>
                  <a:pt x="711" y="1022"/>
                  <a:pt x="722" y="1001"/>
                  <a:pt x="728" y="976"/>
                </a:cubicBezTo>
                <a:cubicBezTo>
                  <a:pt x="733" y="920"/>
                  <a:pt x="728" y="858"/>
                  <a:pt x="722" y="802"/>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50" name="Freeform 599">
            <a:extLst>
              <a:ext uri="{FF2B5EF4-FFF2-40B4-BE49-F238E27FC236}">
                <a16:creationId xmlns:a16="http://schemas.microsoft.com/office/drawing/2014/main" xmlns="" id="{32178AFB-2F61-481F-B2CA-5EF1B786294F}"/>
              </a:ext>
            </a:extLst>
          </p:cNvPr>
          <p:cNvSpPr>
            <a:spLocks/>
          </p:cNvSpPr>
          <p:nvPr/>
        </p:nvSpPr>
        <p:spPr bwMode="auto">
          <a:xfrm>
            <a:off x="2208213" y="3365574"/>
            <a:ext cx="74612" cy="196850"/>
          </a:xfrm>
          <a:custGeom>
            <a:avLst/>
            <a:gdLst>
              <a:gd name="T0" fmla="*/ 2147483647 w 392"/>
              <a:gd name="T1" fmla="*/ 2147483647 h 1033"/>
              <a:gd name="T2" fmla="*/ 2147483647 w 392"/>
              <a:gd name="T3" fmla="*/ 2147483647 h 1033"/>
              <a:gd name="T4" fmla="*/ 1999717134 w 392"/>
              <a:gd name="T5" fmla="*/ 2147483647 h 1033"/>
              <a:gd name="T6" fmla="*/ 2116914885 w 392"/>
              <a:gd name="T7" fmla="*/ 1681540912 h 1033"/>
              <a:gd name="T8" fmla="*/ 1213604151 w 392"/>
              <a:gd name="T9" fmla="*/ 982647950 h 1033"/>
              <a:gd name="T10" fmla="*/ 0 w 392"/>
              <a:gd name="T11" fmla="*/ 0 h 1033"/>
              <a:gd name="T12" fmla="*/ 317176754 w 392"/>
              <a:gd name="T13" fmla="*/ 733536276 h 1033"/>
              <a:gd name="T14" fmla="*/ 468899875 w 392"/>
              <a:gd name="T15" fmla="*/ 1363251613 h 1033"/>
              <a:gd name="T16" fmla="*/ 158606459 w 392"/>
              <a:gd name="T17" fmla="*/ 2147483647 h 1033"/>
              <a:gd name="T18" fmla="*/ 393038315 w 392"/>
              <a:gd name="T19" fmla="*/ 2147483647 h 1033"/>
              <a:gd name="T20" fmla="*/ 393038315 w 392"/>
              <a:gd name="T21" fmla="*/ 2147483647 h 1033"/>
              <a:gd name="T22" fmla="*/ 468899875 w 392"/>
              <a:gd name="T23" fmla="*/ 2147483647 h 1033"/>
              <a:gd name="T24" fmla="*/ 668878879 w 392"/>
              <a:gd name="T25" fmla="*/ 2147483647 h 1033"/>
              <a:gd name="T26" fmla="*/ 1096406400 w 392"/>
              <a:gd name="T27" fmla="*/ 2147483647 h 1033"/>
              <a:gd name="T28" fmla="*/ 1213604151 w 392"/>
              <a:gd name="T29" fmla="*/ 2147483647 h 1033"/>
              <a:gd name="T30" fmla="*/ 1254976695 w 392"/>
              <a:gd name="T31" fmla="*/ 2147483647 h 1033"/>
              <a:gd name="T32" fmla="*/ 1020544839 w 392"/>
              <a:gd name="T33" fmla="*/ 2147483647 h 1033"/>
              <a:gd name="T34" fmla="*/ 1372210800 w 392"/>
              <a:gd name="T35" fmla="*/ 2147483647 h 1033"/>
              <a:gd name="T36" fmla="*/ 2147483647 w 392"/>
              <a:gd name="T37" fmla="*/ 2147483647 h 1033"/>
              <a:gd name="T38" fmla="*/ 2147483647 w 392"/>
              <a:gd name="T39" fmla="*/ 2147483647 h 10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33">
                <a:moveTo>
                  <a:pt x="324" y="714"/>
                </a:moveTo>
                <a:cubicBezTo>
                  <a:pt x="324" y="714"/>
                  <a:pt x="392" y="684"/>
                  <a:pt x="375" y="557"/>
                </a:cubicBezTo>
                <a:cubicBezTo>
                  <a:pt x="358" y="435"/>
                  <a:pt x="290" y="390"/>
                  <a:pt x="290" y="390"/>
                </a:cubicBezTo>
                <a:cubicBezTo>
                  <a:pt x="290" y="390"/>
                  <a:pt x="363" y="309"/>
                  <a:pt x="307" y="243"/>
                </a:cubicBezTo>
                <a:cubicBezTo>
                  <a:pt x="250" y="177"/>
                  <a:pt x="176" y="142"/>
                  <a:pt x="176" y="142"/>
                </a:cubicBezTo>
                <a:cubicBezTo>
                  <a:pt x="176" y="142"/>
                  <a:pt x="170" y="5"/>
                  <a:pt x="0" y="0"/>
                </a:cubicBezTo>
                <a:cubicBezTo>
                  <a:pt x="6" y="35"/>
                  <a:pt x="17" y="71"/>
                  <a:pt x="46" y="106"/>
                </a:cubicBezTo>
                <a:cubicBezTo>
                  <a:pt x="68" y="137"/>
                  <a:pt x="80" y="167"/>
                  <a:pt x="68" y="197"/>
                </a:cubicBezTo>
                <a:cubicBezTo>
                  <a:pt x="51" y="238"/>
                  <a:pt x="17" y="273"/>
                  <a:pt x="23" y="314"/>
                </a:cubicBezTo>
                <a:cubicBezTo>
                  <a:pt x="23" y="344"/>
                  <a:pt x="46" y="365"/>
                  <a:pt x="57" y="390"/>
                </a:cubicBezTo>
                <a:cubicBezTo>
                  <a:pt x="63" y="405"/>
                  <a:pt x="57" y="420"/>
                  <a:pt x="57" y="435"/>
                </a:cubicBezTo>
                <a:cubicBezTo>
                  <a:pt x="57" y="456"/>
                  <a:pt x="57" y="476"/>
                  <a:pt x="68" y="496"/>
                </a:cubicBezTo>
                <a:cubicBezTo>
                  <a:pt x="85" y="532"/>
                  <a:pt x="91" y="552"/>
                  <a:pt x="97" y="587"/>
                </a:cubicBezTo>
                <a:cubicBezTo>
                  <a:pt x="108" y="628"/>
                  <a:pt x="148" y="658"/>
                  <a:pt x="159" y="699"/>
                </a:cubicBezTo>
                <a:cubicBezTo>
                  <a:pt x="170" y="729"/>
                  <a:pt x="170" y="760"/>
                  <a:pt x="176" y="790"/>
                </a:cubicBezTo>
                <a:cubicBezTo>
                  <a:pt x="182" y="846"/>
                  <a:pt x="187" y="907"/>
                  <a:pt x="182" y="962"/>
                </a:cubicBezTo>
                <a:cubicBezTo>
                  <a:pt x="176" y="988"/>
                  <a:pt x="165" y="1008"/>
                  <a:pt x="148" y="1028"/>
                </a:cubicBezTo>
                <a:cubicBezTo>
                  <a:pt x="165" y="1033"/>
                  <a:pt x="187" y="1028"/>
                  <a:pt x="199" y="1023"/>
                </a:cubicBezTo>
                <a:cubicBezTo>
                  <a:pt x="256" y="1003"/>
                  <a:pt x="363" y="907"/>
                  <a:pt x="369" y="825"/>
                </a:cubicBezTo>
                <a:cubicBezTo>
                  <a:pt x="375" y="734"/>
                  <a:pt x="324" y="714"/>
                  <a:pt x="324" y="714"/>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51" name="Freeform 600">
            <a:extLst>
              <a:ext uri="{FF2B5EF4-FFF2-40B4-BE49-F238E27FC236}">
                <a16:creationId xmlns:a16="http://schemas.microsoft.com/office/drawing/2014/main" xmlns="" id="{551DBD1E-3DDA-45B8-8124-2294786B2233}"/>
              </a:ext>
            </a:extLst>
          </p:cNvPr>
          <p:cNvSpPr>
            <a:spLocks/>
          </p:cNvSpPr>
          <p:nvPr/>
        </p:nvSpPr>
        <p:spPr bwMode="auto">
          <a:xfrm>
            <a:off x="2149475" y="3483049"/>
            <a:ext cx="76200" cy="160338"/>
          </a:xfrm>
          <a:custGeom>
            <a:avLst/>
            <a:gdLst>
              <a:gd name="T0" fmla="*/ 1818214106 w 400"/>
              <a:gd name="T1" fmla="*/ 1063375707 h 842"/>
              <a:gd name="T2" fmla="*/ 2147483647 w 400"/>
              <a:gd name="T3" fmla="*/ 1021964896 h 842"/>
              <a:gd name="T4" fmla="*/ 2147483647 w 400"/>
              <a:gd name="T5" fmla="*/ 918401211 h 842"/>
              <a:gd name="T6" fmla="*/ 2147483647 w 400"/>
              <a:gd name="T7" fmla="*/ 814801535 h 842"/>
              <a:gd name="T8" fmla="*/ 2147483647 w 400"/>
              <a:gd name="T9" fmla="*/ 1622713297 h 842"/>
              <a:gd name="T10" fmla="*/ 2147483647 w 400"/>
              <a:gd name="T11" fmla="*/ 2147483647 h 842"/>
              <a:gd name="T12" fmla="*/ 2147483647 w 400"/>
              <a:gd name="T13" fmla="*/ 2147483647 h 842"/>
              <a:gd name="T14" fmla="*/ 2094745811 w 400"/>
              <a:gd name="T15" fmla="*/ 2147483647 h 842"/>
              <a:gd name="T16" fmla="*/ 1659190230 w 400"/>
              <a:gd name="T17" fmla="*/ 2147483647 h 842"/>
              <a:gd name="T18" fmla="*/ 905659479 w 400"/>
              <a:gd name="T19" fmla="*/ 2147483647 h 842"/>
              <a:gd name="T20" fmla="*/ 1382658525 w 400"/>
              <a:gd name="T21" fmla="*/ 2147483647 h 842"/>
              <a:gd name="T22" fmla="*/ 1458722889 w 400"/>
              <a:gd name="T23" fmla="*/ 2147483647 h 842"/>
              <a:gd name="T24" fmla="*/ 511583750 w 400"/>
              <a:gd name="T25" fmla="*/ 1691755563 h 842"/>
              <a:gd name="T26" fmla="*/ 235052045 w 400"/>
              <a:gd name="T27" fmla="*/ 1236018030 h 842"/>
              <a:gd name="T28" fmla="*/ 1299699014 w 400"/>
              <a:gd name="T29" fmla="*/ 2147483647 h 842"/>
              <a:gd name="T30" fmla="*/ 1500202740 w 400"/>
              <a:gd name="T31" fmla="*/ 2147483647 h 842"/>
              <a:gd name="T32" fmla="*/ 1541682401 w 400"/>
              <a:gd name="T33" fmla="*/ 2147483647 h 842"/>
              <a:gd name="T34" fmla="*/ 1700670081 w 400"/>
              <a:gd name="T35" fmla="*/ 0 h 842"/>
              <a:gd name="T36" fmla="*/ 1818214106 w 400"/>
              <a:gd name="T37" fmla="*/ 1063375707 h 8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42">
                <a:moveTo>
                  <a:pt x="263" y="154"/>
                </a:moveTo>
                <a:cubicBezTo>
                  <a:pt x="280" y="164"/>
                  <a:pt x="303" y="159"/>
                  <a:pt x="320" y="148"/>
                </a:cubicBezTo>
                <a:cubicBezTo>
                  <a:pt x="331" y="138"/>
                  <a:pt x="343" y="143"/>
                  <a:pt x="354" y="133"/>
                </a:cubicBezTo>
                <a:cubicBezTo>
                  <a:pt x="400" y="118"/>
                  <a:pt x="400" y="118"/>
                  <a:pt x="400" y="118"/>
                </a:cubicBezTo>
                <a:cubicBezTo>
                  <a:pt x="394" y="169"/>
                  <a:pt x="337" y="189"/>
                  <a:pt x="314" y="235"/>
                </a:cubicBezTo>
                <a:cubicBezTo>
                  <a:pt x="297" y="419"/>
                  <a:pt x="326" y="587"/>
                  <a:pt x="326" y="761"/>
                </a:cubicBezTo>
                <a:cubicBezTo>
                  <a:pt x="348" y="791"/>
                  <a:pt x="366" y="791"/>
                  <a:pt x="377" y="827"/>
                </a:cubicBezTo>
                <a:cubicBezTo>
                  <a:pt x="354" y="837"/>
                  <a:pt x="320" y="827"/>
                  <a:pt x="303" y="827"/>
                </a:cubicBezTo>
                <a:cubicBezTo>
                  <a:pt x="291" y="812"/>
                  <a:pt x="263" y="796"/>
                  <a:pt x="240" y="806"/>
                </a:cubicBezTo>
                <a:cubicBezTo>
                  <a:pt x="223" y="842"/>
                  <a:pt x="171" y="822"/>
                  <a:pt x="131" y="827"/>
                </a:cubicBezTo>
                <a:cubicBezTo>
                  <a:pt x="211" y="781"/>
                  <a:pt x="183" y="715"/>
                  <a:pt x="200" y="659"/>
                </a:cubicBezTo>
                <a:cubicBezTo>
                  <a:pt x="211" y="556"/>
                  <a:pt x="223" y="470"/>
                  <a:pt x="211" y="378"/>
                </a:cubicBezTo>
                <a:cubicBezTo>
                  <a:pt x="166" y="332"/>
                  <a:pt x="103" y="296"/>
                  <a:pt x="74" y="245"/>
                </a:cubicBezTo>
                <a:cubicBezTo>
                  <a:pt x="63" y="230"/>
                  <a:pt x="0" y="189"/>
                  <a:pt x="34" y="179"/>
                </a:cubicBezTo>
                <a:cubicBezTo>
                  <a:pt x="86" y="220"/>
                  <a:pt x="148" y="266"/>
                  <a:pt x="188" y="317"/>
                </a:cubicBezTo>
                <a:cubicBezTo>
                  <a:pt x="194" y="322"/>
                  <a:pt x="206" y="322"/>
                  <a:pt x="217" y="322"/>
                </a:cubicBezTo>
                <a:cubicBezTo>
                  <a:pt x="223" y="312"/>
                  <a:pt x="223" y="312"/>
                  <a:pt x="223" y="312"/>
                </a:cubicBezTo>
                <a:cubicBezTo>
                  <a:pt x="234" y="220"/>
                  <a:pt x="183" y="31"/>
                  <a:pt x="246" y="0"/>
                </a:cubicBezTo>
                <a:lnTo>
                  <a:pt x="263" y="15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52" name="Freeform 601">
            <a:extLst>
              <a:ext uri="{FF2B5EF4-FFF2-40B4-BE49-F238E27FC236}">
                <a16:creationId xmlns:a16="http://schemas.microsoft.com/office/drawing/2014/main" xmlns="" id="{A71853F4-B6D2-43BE-9841-306D603DA0FD}"/>
              </a:ext>
            </a:extLst>
          </p:cNvPr>
          <p:cNvSpPr>
            <a:spLocks/>
          </p:cNvSpPr>
          <p:nvPr/>
        </p:nvSpPr>
        <p:spPr bwMode="auto">
          <a:xfrm>
            <a:off x="2284413" y="3432249"/>
            <a:ext cx="139700" cy="155575"/>
          </a:xfrm>
          <a:custGeom>
            <a:avLst/>
            <a:gdLst>
              <a:gd name="T0" fmla="*/ 2147483647 w 733"/>
              <a:gd name="T1" fmla="*/ 2147483647 h 816"/>
              <a:gd name="T2" fmla="*/ 2147483647 w 733"/>
              <a:gd name="T3" fmla="*/ 2147483647 h 816"/>
              <a:gd name="T4" fmla="*/ 2147483647 w 733"/>
              <a:gd name="T5" fmla="*/ 2147483647 h 816"/>
              <a:gd name="T6" fmla="*/ 2147483647 w 733"/>
              <a:gd name="T7" fmla="*/ 2147483647 h 816"/>
              <a:gd name="T8" fmla="*/ 2147483647 w 733"/>
              <a:gd name="T9" fmla="*/ 2147483647 h 816"/>
              <a:gd name="T10" fmla="*/ 2147483647 w 733"/>
              <a:gd name="T11" fmla="*/ 2147483647 h 816"/>
              <a:gd name="T12" fmla="*/ 2147483647 w 733"/>
              <a:gd name="T13" fmla="*/ 1753357895 h 816"/>
              <a:gd name="T14" fmla="*/ 2147483647 w 733"/>
              <a:gd name="T15" fmla="*/ 1122692879 h 816"/>
              <a:gd name="T16" fmla="*/ 2147483647 w 733"/>
              <a:gd name="T17" fmla="*/ 630665016 h 816"/>
              <a:gd name="T18" fmla="*/ 2147483647 w 733"/>
              <a:gd name="T19" fmla="*/ 34641176 h 816"/>
              <a:gd name="T20" fmla="*/ 2147483647 w 733"/>
              <a:gd name="T21" fmla="*/ 34641176 h 816"/>
              <a:gd name="T22" fmla="*/ 2147483647 w 733"/>
              <a:gd name="T23" fmla="*/ 311879258 h 816"/>
              <a:gd name="T24" fmla="*/ 1626846333 w 733"/>
              <a:gd name="T25" fmla="*/ 665306192 h 816"/>
              <a:gd name="T26" fmla="*/ 1073025599 w 733"/>
              <a:gd name="T27" fmla="*/ 1718716719 h 816"/>
              <a:gd name="T28" fmla="*/ 159204826 w 733"/>
              <a:gd name="T29" fmla="*/ 2147483647 h 816"/>
              <a:gd name="T30" fmla="*/ 519204675 w 733"/>
              <a:gd name="T31" fmla="*/ 2147483647 h 816"/>
              <a:gd name="T32" fmla="*/ 477650881 w 733"/>
              <a:gd name="T33" fmla="*/ 2147483647 h 816"/>
              <a:gd name="T34" fmla="*/ 913784371 w 733"/>
              <a:gd name="T35" fmla="*/ 2147483647 h 816"/>
              <a:gd name="T36" fmla="*/ 1349917860 w 733"/>
              <a:gd name="T37" fmla="*/ 2147483647 h 816"/>
              <a:gd name="T38" fmla="*/ 2147483647 w 733"/>
              <a:gd name="T39" fmla="*/ 2147483647 h 816"/>
              <a:gd name="T40" fmla="*/ 2147483647 w 733"/>
              <a:gd name="T41" fmla="*/ 2147483647 h 816"/>
              <a:gd name="T42" fmla="*/ 2147483647 w 733"/>
              <a:gd name="T43" fmla="*/ 2147483647 h 816"/>
              <a:gd name="T44" fmla="*/ 2147483647 w 733"/>
              <a:gd name="T45" fmla="*/ 2147483647 h 816"/>
              <a:gd name="T46" fmla="*/ 2147483647 w 733"/>
              <a:gd name="T47" fmla="*/ 2147483647 h 8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16">
                <a:moveTo>
                  <a:pt x="722" y="629"/>
                </a:moveTo>
                <a:cubicBezTo>
                  <a:pt x="716" y="603"/>
                  <a:pt x="716" y="578"/>
                  <a:pt x="705" y="558"/>
                </a:cubicBezTo>
                <a:cubicBezTo>
                  <a:pt x="693" y="522"/>
                  <a:pt x="653" y="502"/>
                  <a:pt x="642" y="466"/>
                </a:cubicBezTo>
                <a:cubicBezTo>
                  <a:pt x="636" y="441"/>
                  <a:pt x="630" y="426"/>
                  <a:pt x="613" y="401"/>
                </a:cubicBezTo>
                <a:cubicBezTo>
                  <a:pt x="602" y="380"/>
                  <a:pt x="602" y="365"/>
                  <a:pt x="602" y="350"/>
                </a:cubicBezTo>
                <a:cubicBezTo>
                  <a:pt x="602" y="340"/>
                  <a:pt x="607" y="324"/>
                  <a:pt x="602" y="314"/>
                </a:cubicBezTo>
                <a:cubicBezTo>
                  <a:pt x="590" y="294"/>
                  <a:pt x="567" y="279"/>
                  <a:pt x="567" y="253"/>
                </a:cubicBezTo>
                <a:cubicBezTo>
                  <a:pt x="562" y="223"/>
                  <a:pt x="596" y="198"/>
                  <a:pt x="613" y="162"/>
                </a:cubicBezTo>
                <a:cubicBezTo>
                  <a:pt x="625" y="142"/>
                  <a:pt x="613" y="111"/>
                  <a:pt x="590" y="91"/>
                </a:cubicBezTo>
                <a:cubicBezTo>
                  <a:pt x="562" y="66"/>
                  <a:pt x="550" y="35"/>
                  <a:pt x="544" y="5"/>
                </a:cubicBezTo>
                <a:cubicBezTo>
                  <a:pt x="539" y="5"/>
                  <a:pt x="539" y="5"/>
                  <a:pt x="539" y="5"/>
                </a:cubicBezTo>
                <a:cubicBezTo>
                  <a:pt x="401" y="0"/>
                  <a:pt x="378" y="45"/>
                  <a:pt x="378" y="45"/>
                </a:cubicBezTo>
                <a:cubicBezTo>
                  <a:pt x="378" y="45"/>
                  <a:pt x="275" y="51"/>
                  <a:pt x="235" y="96"/>
                </a:cubicBezTo>
                <a:cubicBezTo>
                  <a:pt x="189" y="147"/>
                  <a:pt x="155" y="248"/>
                  <a:pt x="155" y="248"/>
                </a:cubicBezTo>
                <a:cubicBezTo>
                  <a:pt x="155" y="248"/>
                  <a:pt x="0" y="395"/>
                  <a:pt x="23" y="436"/>
                </a:cubicBezTo>
                <a:cubicBezTo>
                  <a:pt x="40" y="477"/>
                  <a:pt x="75" y="487"/>
                  <a:pt x="75" y="487"/>
                </a:cubicBezTo>
                <a:cubicBezTo>
                  <a:pt x="75" y="487"/>
                  <a:pt x="29" y="537"/>
                  <a:pt x="69" y="608"/>
                </a:cubicBezTo>
                <a:cubicBezTo>
                  <a:pt x="109" y="680"/>
                  <a:pt x="132" y="674"/>
                  <a:pt x="132" y="674"/>
                </a:cubicBezTo>
                <a:cubicBezTo>
                  <a:pt x="132" y="674"/>
                  <a:pt x="103" y="735"/>
                  <a:pt x="195" y="766"/>
                </a:cubicBezTo>
                <a:cubicBezTo>
                  <a:pt x="281" y="801"/>
                  <a:pt x="390" y="801"/>
                  <a:pt x="390" y="801"/>
                </a:cubicBezTo>
                <a:cubicBezTo>
                  <a:pt x="607" y="806"/>
                  <a:pt x="607" y="806"/>
                  <a:pt x="607" y="806"/>
                </a:cubicBezTo>
                <a:cubicBezTo>
                  <a:pt x="607" y="806"/>
                  <a:pt x="648" y="816"/>
                  <a:pt x="693" y="816"/>
                </a:cubicBezTo>
                <a:cubicBezTo>
                  <a:pt x="711" y="801"/>
                  <a:pt x="722" y="781"/>
                  <a:pt x="728" y="766"/>
                </a:cubicBezTo>
                <a:cubicBezTo>
                  <a:pt x="733" y="720"/>
                  <a:pt x="728" y="674"/>
                  <a:pt x="722"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53" name="Freeform 602">
            <a:extLst>
              <a:ext uri="{FF2B5EF4-FFF2-40B4-BE49-F238E27FC236}">
                <a16:creationId xmlns:a16="http://schemas.microsoft.com/office/drawing/2014/main" xmlns="" id="{2D29A312-5167-4265-8AD2-748D78342621}"/>
              </a:ext>
            </a:extLst>
          </p:cNvPr>
          <p:cNvSpPr>
            <a:spLocks/>
          </p:cNvSpPr>
          <p:nvPr/>
        </p:nvSpPr>
        <p:spPr bwMode="auto">
          <a:xfrm>
            <a:off x="2389188" y="3432249"/>
            <a:ext cx="76200" cy="155575"/>
          </a:xfrm>
          <a:custGeom>
            <a:avLst/>
            <a:gdLst>
              <a:gd name="T0" fmla="*/ 2147483647 w 400"/>
              <a:gd name="T1" fmla="*/ 2147483647 h 816"/>
              <a:gd name="T2" fmla="*/ 2147483647 w 400"/>
              <a:gd name="T3" fmla="*/ 2147483647 h 816"/>
              <a:gd name="T4" fmla="*/ 2039439470 w 400"/>
              <a:gd name="T5" fmla="*/ 2147483647 h 816"/>
              <a:gd name="T6" fmla="*/ 2147483647 w 400"/>
              <a:gd name="T7" fmla="*/ 1344461610 h 816"/>
              <a:gd name="T8" fmla="*/ 1244392673 w 400"/>
              <a:gd name="T9" fmla="*/ 776172445 h 816"/>
              <a:gd name="T10" fmla="*/ 0 w 400"/>
              <a:gd name="T11" fmla="*/ 0 h 816"/>
              <a:gd name="T12" fmla="*/ 318011556 w 400"/>
              <a:gd name="T13" fmla="*/ 602930341 h 816"/>
              <a:gd name="T14" fmla="*/ 477035432 w 400"/>
              <a:gd name="T15" fmla="*/ 1094994428 h 816"/>
              <a:gd name="T16" fmla="*/ 159023876 w 400"/>
              <a:gd name="T17" fmla="*/ 1732565945 h 816"/>
              <a:gd name="T18" fmla="*/ 400971068 w 400"/>
              <a:gd name="T19" fmla="*/ 2147483647 h 816"/>
              <a:gd name="T20" fmla="*/ 400971068 w 400"/>
              <a:gd name="T21" fmla="*/ 2147483647 h 816"/>
              <a:gd name="T22" fmla="*/ 477035432 w 400"/>
              <a:gd name="T23" fmla="*/ 2147483647 h 816"/>
              <a:gd name="T24" fmla="*/ 677502773 w 400"/>
              <a:gd name="T25" fmla="*/ 2147483647 h 816"/>
              <a:gd name="T26" fmla="*/ 1119953501 w 400"/>
              <a:gd name="T27" fmla="*/ 2147483647 h 816"/>
              <a:gd name="T28" fmla="*/ 1244392673 w 400"/>
              <a:gd name="T29" fmla="*/ 2147483647 h 816"/>
              <a:gd name="T30" fmla="*/ 1278977376 w 400"/>
              <a:gd name="T31" fmla="*/ 2147483647 h 816"/>
              <a:gd name="T32" fmla="*/ 1043925332 w 400"/>
              <a:gd name="T33" fmla="*/ 2147483647 h 816"/>
              <a:gd name="T34" fmla="*/ 1403416548 w 400"/>
              <a:gd name="T35" fmla="*/ 2147483647 h 816"/>
              <a:gd name="T36" fmla="*/ 2147483647 w 400"/>
              <a:gd name="T37" fmla="*/ 2147483647 h 816"/>
              <a:gd name="T38" fmla="*/ 2147483647 w 400"/>
              <a:gd name="T39" fmla="*/ 2147483647 h 8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16">
                <a:moveTo>
                  <a:pt x="330" y="566"/>
                </a:moveTo>
                <a:cubicBezTo>
                  <a:pt x="330" y="566"/>
                  <a:pt x="400" y="541"/>
                  <a:pt x="382" y="444"/>
                </a:cubicBezTo>
                <a:cubicBezTo>
                  <a:pt x="365" y="347"/>
                  <a:pt x="295" y="311"/>
                  <a:pt x="295" y="311"/>
                </a:cubicBezTo>
                <a:cubicBezTo>
                  <a:pt x="295" y="311"/>
                  <a:pt x="371" y="245"/>
                  <a:pt x="313" y="194"/>
                </a:cubicBezTo>
                <a:cubicBezTo>
                  <a:pt x="255" y="143"/>
                  <a:pt x="180" y="112"/>
                  <a:pt x="180" y="112"/>
                </a:cubicBezTo>
                <a:cubicBezTo>
                  <a:pt x="180" y="112"/>
                  <a:pt x="168" y="10"/>
                  <a:pt x="0" y="0"/>
                </a:cubicBezTo>
                <a:cubicBezTo>
                  <a:pt x="6" y="30"/>
                  <a:pt x="17" y="61"/>
                  <a:pt x="46" y="87"/>
                </a:cubicBezTo>
                <a:cubicBezTo>
                  <a:pt x="69" y="107"/>
                  <a:pt x="81" y="138"/>
                  <a:pt x="69" y="158"/>
                </a:cubicBezTo>
                <a:cubicBezTo>
                  <a:pt x="52" y="194"/>
                  <a:pt x="17" y="219"/>
                  <a:pt x="23" y="250"/>
                </a:cubicBezTo>
                <a:cubicBezTo>
                  <a:pt x="23" y="275"/>
                  <a:pt x="46" y="291"/>
                  <a:pt x="58" y="311"/>
                </a:cubicBezTo>
                <a:cubicBezTo>
                  <a:pt x="64" y="321"/>
                  <a:pt x="58" y="337"/>
                  <a:pt x="58" y="347"/>
                </a:cubicBezTo>
                <a:cubicBezTo>
                  <a:pt x="58" y="362"/>
                  <a:pt x="58" y="378"/>
                  <a:pt x="69" y="398"/>
                </a:cubicBezTo>
                <a:cubicBezTo>
                  <a:pt x="87" y="423"/>
                  <a:pt x="93" y="439"/>
                  <a:pt x="98" y="464"/>
                </a:cubicBezTo>
                <a:cubicBezTo>
                  <a:pt x="110" y="500"/>
                  <a:pt x="151" y="520"/>
                  <a:pt x="162" y="556"/>
                </a:cubicBezTo>
                <a:cubicBezTo>
                  <a:pt x="174" y="577"/>
                  <a:pt x="174" y="602"/>
                  <a:pt x="180" y="628"/>
                </a:cubicBezTo>
                <a:cubicBezTo>
                  <a:pt x="185" y="674"/>
                  <a:pt x="191" y="719"/>
                  <a:pt x="185" y="765"/>
                </a:cubicBezTo>
                <a:cubicBezTo>
                  <a:pt x="180" y="781"/>
                  <a:pt x="168" y="801"/>
                  <a:pt x="151" y="816"/>
                </a:cubicBezTo>
                <a:cubicBezTo>
                  <a:pt x="168" y="816"/>
                  <a:pt x="185" y="816"/>
                  <a:pt x="203" y="811"/>
                </a:cubicBezTo>
                <a:cubicBezTo>
                  <a:pt x="261" y="796"/>
                  <a:pt x="371" y="719"/>
                  <a:pt x="377" y="658"/>
                </a:cubicBezTo>
                <a:cubicBezTo>
                  <a:pt x="382" y="587"/>
                  <a:pt x="330" y="566"/>
                  <a:pt x="330" y="56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54" name="Freeform 603">
            <a:extLst>
              <a:ext uri="{FF2B5EF4-FFF2-40B4-BE49-F238E27FC236}">
                <a16:creationId xmlns:a16="http://schemas.microsoft.com/office/drawing/2014/main" xmlns="" id="{7EA35097-1F43-4C1A-8A19-A03188100EE6}"/>
              </a:ext>
            </a:extLst>
          </p:cNvPr>
          <p:cNvSpPr>
            <a:spLocks/>
          </p:cNvSpPr>
          <p:nvPr/>
        </p:nvSpPr>
        <p:spPr bwMode="auto">
          <a:xfrm>
            <a:off x="2328863" y="3525912"/>
            <a:ext cx="79375" cy="127000"/>
          </a:xfrm>
          <a:custGeom>
            <a:avLst/>
            <a:gdLst>
              <a:gd name="T0" fmla="*/ 1980837281 w 409"/>
              <a:gd name="T1" fmla="*/ 855956580 h 667"/>
              <a:gd name="T2" fmla="*/ 2147483647 w 409"/>
              <a:gd name="T3" fmla="*/ 814554580 h 667"/>
              <a:gd name="T4" fmla="*/ 2147483647 w 409"/>
              <a:gd name="T5" fmla="*/ 745526939 h 667"/>
              <a:gd name="T6" fmla="*/ 2147483647 w 409"/>
              <a:gd name="T7" fmla="*/ 676499487 h 667"/>
              <a:gd name="T8" fmla="*/ 2147483647 w 409"/>
              <a:gd name="T9" fmla="*/ 1311560417 h 667"/>
              <a:gd name="T10" fmla="*/ 2147483647 w 409"/>
              <a:gd name="T11" fmla="*/ 2147483647 h 667"/>
              <a:gd name="T12" fmla="*/ 2147483647 w 409"/>
              <a:gd name="T13" fmla="*/ 2147483647 h 667"/>
              <a:gd name="T14" fmla="*/ 2147483647 w 409"/>
              <a:gd name="T15" fmla="*/ 2147483647 h 667"/>
              <a:gd name="T16" fmla="*/ 1768867023 w 409"/>
              <a:gd name="T17" fmla="*/ 2147483647 h 667"/>
              <a:gd name="T18" fmla="*/ 1008704292 w 409"/>
              <a:gd name="T19" fmla="*/ 2147483647 h 667"/>
              <a:gd name="T20" fmla="*/ 1520363111 w 409"/>
              <a:gd name="T21" fmla="*/ 2147483647 h 667"/>
              <a:gd name="T22" fmla="*/ 1600774838 w 409"/>
              <a:gd name="T23" fmla="*/ 2057087546 h 667"/>
              <a:gd name="T24" fmla="*/ 592070546 w 409"/>
              <a:gd name="T25" fmla="*/ 1346074333 h 667"/>
              <a:gd name="T26" fmla="*/ 299688561 w 409"/>
              <a:gd name="T27" fmla="*/ 994011864 h 667"/>
              <a:gd name="T28" fmla="*/ 1432644809 w 409"/>
              <a:gd name="T29" fmla="*/ 1739538802 h 667"/>
              <a:gd name="T30" fmla="*/ 1644615067 w 409"/>
              <a:gd name="T31" fmla="*/ 1774052528 h 667"/>
              <a:gd name="T32" fmla="*/ 1688455491 w 409"/>
              <a:gd name="T33" fmla="*/ 1739538802 h 667"/>
              <a:gd name="T34" fmla="*/ 1856585325 w 409"/>
              <a:gd name="T35" fmla="*/ 0 h 667"/>
              <a:gd name="T36" fmla="*/ 1980837281 w 409"/>
              <a:gd name="T37" fmla="*/ 85595658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9" h="667">
                <a:moveTo>
                  <a:pt x="271" y="124"/>
                </a:moveTo>
                <a:cubicBezTo>
                  <a:pt x="288" y="129"/>
                  <a:pt x="311" y="129"/>
                  <a:pt x="328" y="118"/>
                </a:cubicBezTo>
                <a:cubicBezTo>
                  <a:pt x="334" y="113"/>
                  <a:pt x="351" y="113"/>
                  <a:pt x="363" y="108"/>
                </a:cubicBezTo>
                <a:cubicBezTo>
                  <a:pt x="409" y="98"/>
                  <a:pt x="409" y="98"/>
                  <a:pt x="409" y="98"/>
                </a:cubicBezTo>
                <a:cubicBezTo>
                  <a:pt x="403" y="134"/>
                  <a:pt x="346" y="149"/>
                  <a:pt x="323" y="190"/>
                </a:cubicBezTo>
                <a:cubicBezTo>
                  <a:pt x="305" y="329"/>
                  <a:pt x="334" y="467"/>
                  <a:pt x="334" y="600"/>
                </a:cubicBezTo>
                <a:cubicBezTo>
                  <a:pt x="357" y="626"/>
                  <a:pt x="374" y="626"/>
                  <a:pt x="386" y="657"/>
                </a:cubicBezTo>
                <a:cubicBezTo>
                  <a:pt x="363" y="662"/>
                  <a:pt x="328" y="657"/>
                  <a:pt x="311" y="652"/>
                </a:cubicBezTo>
                <a:cubicBezTo>
                  <a:pt x="300" y="641"/>
                  <a:pt x="271" y="631"/>
                  <a:pt x="242" y="641"/>
                </a:cubicBezTo>
                <a:cubicBezTo>
                  <a:pt x="231" y="667"/>
                  <a:pt x="179" y="652"/>
                  <a:pt x="138" y="657"/>
                </a:cubicBezTo>
                <a:cubicBezTo>
                  <a:pt x="219" y="621"/>
                  <a:pt x="190" y="565"/>
                  <a:pt x="208" y="518"/>
                </a:cubicBezTo>
                <a:cubicBezTo>
                  <a:pt x="219" y="441"/>
                  <a:pt x="231" y="375"/>
                  <a:pt x="219" y="298"/>
                </a:cubicBezTo>
                <a:cubicBezTo>
                  <a:pt x="173" y="262"/>
                  <a:pt x="110" y="236"/>
                  <a:pt x="81" y="195"/>
                </a:cubicBezTo>
                <a:cubicBezTo>
                  <a:pt x="64" y="180"/>
                  <a:pt x="0" y="154"/>
                  <a:pt x="41" y="144"/>
                </a:cubicBezTo>
                <a:cubicBezTo>
                  <a:pt x="92" y="175"/>
                  <a:pt x="156" y="211"/>
                  <a:pt x="196" y="252"/>
                </a:cubicBezTo>
                <a:cubicBezTo>
                  <a:pt x="202" y="252"/>
                  <a:pt x="213" y="257"/>
                  <a:pt x="225" y="257"/>
                </a:cubicBezTo>
                <a:cubicBezTo>
                  <a:pt x="231" y="252"/>
                  <a:pt x="231" y="252"/>
                  <a:pt x="231" y="252"/>
                </a:cubicBezTo>
                <a:cubicBezTo>
                  <a:pt x="242" y="175"/>
                  <a:pt x="190" y="26"/>
                  <a:pt x="254" y="0"/>
                </a:cubicBezTo>
                <a:lnTo>
                  <a:pt x="271" y="12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55" name="Freeform 604">
            <a:extLst>
              <a:ext uri="{FF2B5EF4-FFF2-40B4-BE49-F238E27FC236}">
                <a16:creationId xmlns:a16="http://schemas.microsoft.com/office/drawing/2014/main" xmlns="" id="{C4623768-F5FB-4508-8BB1-AA16939837C9}"/>
              </a:ext>
            </a:extLst>
          </p:cNvPr>
          <p:cNvSpPr>
            <a:spLocks/>
          </p:cNvSpPr>
          <p:nvPr/>
        </p:nvSpPr>
        <p:spPr bwMode="auto">
          <a:xfrm>
            <a:off x="2447925" y="3503687"/>
            <a:ext cx="139700" cy="157162"/>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769791567 h 825"/>
              <a:gd name="T14" fmla="*/ 2147483647 w 733"/>
              <a:gd name="T15" fmla="*/ 1133772764 h 825"/>
              <a:gd name="T16" fmla="*/ 2147483647 w 733"/>
              <a:gd name="T17" fmla="*/ 636018803 h 825"/>
              <a:gd name="T18" fmla="*/ 2147483647 w 733"/>
              <a:gd name="T19" fmla="*/ 34548018 h 825"/>
              <a:gd name="T20" fmla="*/ 2147483647 w 733"/>
              <a:gd name="T21" fmla="*/ 34548018 h 825"/>
              <a:gd name="T22" fmla="*/ 2147483647 w 733"/>
              <a:gd name="T23" fmla="*/ 318009401 h 825"/>
              <a:gd name="T24" fmla="*/ 1613007075 w 733"/>
              <a:gd name="T25" fmla="*/ 670567011 h 825"/>
              <a:gd name="T26" fmla="*/ 1100703923 w 733"/>
              <a:gd name="T27" fmla="*/ 1735207354 h 825"/>
              <a:gd name="T28" fmla="*/ 159204826 w 733"/>
              <a:gd name="T29" fmla="*/ 2147483647 h 825"/>
              <a:gd name="T30" fmla="*/ 553820734 w 733"/>
              <a:gd name="T31" fmla="*/ 2147483647 h 825"/>
              <a:gd name="T32" fmla="*/ 512266940 w 733"/>
              <a:gd name="T33" fmla="*/ 2147483647 h 825"/>
              <a:gd name="T34" fmla="*/ 948400430 w 733"/>
              <a:gd name="T35" fmla="*/ 2147483647 h 825"/>
              <a:gd name="T36" fmla="*/ 1377632396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5"/>
                </a:moveTo>
                <a:cubicBezTo>
                  <a:pt x="716" y="610"/>
                  <a:pt x="716" y="584"/>
                  <a:pt x="705" y="563"/>
                </a:cubicBezTo>
                <a:cubicBezTo>
                  <a:pt x="694" y="528"/>
                  <a:pt x="654" y="507"/>
                  <a:pt x="643" y="471"/>
                </a:cubicBezTo>
                <a:cubicBezTo>
                  <a:pt x="637" y="446"/>
                  <a:pt x="631" y="430"/>
                  <a:pt x="614" y="405"/>
                </a:cubicBezTo>
                <a:cubicBezTo>
                  <a:pt x="603" y="384"/>
                  <a:pt x="603" y="369"/>
                  <a:pt x="603" y="353"/>
                </a:cubicBezTo>
                <a:cubicBezTo>
                  <a:pt x="603" y="343"/>
                  <a:pt x="603" y="328"/>
                  <a:pt x="603" y="318"/>
                </a:cubicBezTo>
                <a:cubicBezTo>
                  <a:pt x="591" y="297"/>
                  <a:pt x="569" y="282"/>
                  <a:pt x="569" y="256"/>
                </a:cubicBezTo>
                <a:cubicBezTo>
                  <a:pt x="563" y="225"/>
                  <a:pt x="597" y="200"/>
                  <a:pt x="614" y="164"/>
                </a:cubicBezTo>
                <a:cubicBezTo>
                  <a:pt x="625" y="143"/>
                  <a:pt x="614" y="113"/>
                  <a:pt x="591" y="92"/>
                </a:cubicBezTo>
                <a:cubicBezTo>
                  <a:pt x="563" y="66"/>
                  <a:pt x="552" y="36"/>
                  <a:pt x="546" y="5"/>
                </a:cubicBezTo>
                <a:cubicBezTo>
                  <a:pt x="540" y="5"/>
                  <a:pt x="540" y="5"/>
                  <a:pt x="540" y="5"/>
                </a:cubicBezTo>
                <a:cubicBezTo>
                  <a:pt x="404" y="0"/>
                  <a:pt x="381" y="46"/>
                  <a:pt x="381" y="46"/>
                </a:cubicBezTo>
                <a:cubicBezTo>
                  <a:pt x="381" y="46"/>
                  <a:pt x="279" y="51"/>
                  <a:pt x="233" y="97"/>
                </a:cubicBezTo>
                <a:cubicBezTo>
                  <a:pt x="193" y="148"/>
                  <a:pt x="159" y="251"/>
                  <a:pt x="159" y="251"/>
                </a:cubicBezTo>
                <a:cubicBezTo>
                  <a:pt x="159" y="251"/>
                  <a:pt x="0" y="399"/>
                  <a:pt x="23" y="440"/>
                </a:cubicBezTo>
                <a:cubicBezTo>
                  <a:pt x="46" y="481"/>
                  <a:pt x="80" y="492"/>
                  <a:pt x="80" y="492"/>
                </a:cubicBezTo>
                <a:cubicBezTo>
                  <a:pt x="80" y="492"/>
                  <a:pt x="34" y="543"/>
                  <a:pt x="74" y="615"/>
                </a:cubicBezTo>
                <a:cubicBezTo>
                  <a:pt x="114" y="686"/>
                  <a:pt x="137" y="681"/>
                  <a:pt x="137" y="681"/>
                </a:cubicBezTo>
                <a:cubicBezTo>
                  <a:pt x="137" y="681"/>
                  <a:pt x="108" y="743"/>
                  <a:pt x="199" y="774"/>
                </a:cubicBezTo>
                <a:cubicBezTo>
                  <a:pt x="284" y="809"/>
                  <a:pt x="392" y="809"/>
                  <a:pt x="392" y="809"/>
                </a:cubicBezTo>
                <a:cubicBezTo>
                  <a:pt x="608" y="815"/>
                  <a:pt x="608" y="815"/>
                  <a:pt x="608" y="815"/>
                </a:cubicBezTo>
                <a:cubicBezTo>
                  <a:pt x="608" y="815"/>
                  <a:pt x="648" y="825"/>
                  <a:pt x="694" y="825"/>
                </a:cubicBezTo>
                <a:cubicBezTo>
                  <a:pt x="711" y="809"/>
                  <a:pt x="722" y="789"/>
                  <a:pt x="722" y="774"/>
                </a:cubicBezTo>
                <a:cubicBezTo>
                  <a:pt x="733" y="727"/>
                  <a:pt x="722" y="681"/>
                  <a:pt x="722"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56" name="Freeform 605">
            <a:extLst>
              <a:ext uri="{FF2B5EF4-FFF2-40B4-BE49-F238E27FC236}">
                <a16:creationId xmlns:a16="http://schemas.microsoft.com/office/drawing/2014/main" xmlns="" id="{702DCC28-9C5A-42C1-B58B-A3E336A0C36F}"/>
              </a:ext>
            </a:extLst>
          </p:cNvPr>
          <p:cNvSpPr>
            <a:spLocks/>
          </p:cNvSpPr>
          <p:nvPr/>
        </p:nvSpPr>
        <p:spPr bwMode="auto">
          <a:xfrm>
            <a:off x="2552700" y="3505274"/>
            <a:ext cx="74613" cy="155575"/>
          </a:xfrm>
          <a:custGeom>
            <a:avLst/>
            <a:gdLst>
              <a:gd name="T0" fmla="*/ 2147483647 w 392"/>
              <a:gd name="T1" fmla="*/ 2147483647 h 817"/>
              <a:gd name="T2" fmla="*/ 2147483647 w 392"/>
              <a:gd name="T3" fmla="*/ 2147483647 h 817"/>
              <a:gd name="T4" fmla="*/ 2027377203 w 392"/>
              <a:gd name="T5" fmla="*/ 2147391633 h 817"/>
              <a:gd name="T6" fmla="*/ 2144614402 w 392"/>
              <a:gd name="T7" fmla="*/ 1339540739 h 817"/>
              <a:gd name="T8" fmla="*/ 1234359785 w 392"/>
              <a:gd name="T9" fmla="*/ 773330763 h 817"/>
              <a:gd name="T10" fmla="*/ 0 w 392"/>
              <a:gd name="T11" fmla="*/ 0 h 817"/>
              <a:gd name="T12" fmla="*/ 317221547 w 392"/>
              <a:gd name="T13" fmla="*/ 600730107 h 817"/>
              <a:gd name="T14" fmla="*/ 475796061 w 392"/>
              <a:gd name="T15" fmla="*/ 1090973972 h 817"/>
              <a:gd name="T16" fmla="*/ 158610678 w 392"/>
              <a:gd name="T17" fmla="*/ 1726224210 h 817"/>
              <a:gd name="T18" fmla="*/ 399968697 w 392"/>
              <a:gd name="T19" fmla="*/ 2147391633 h 817"/>
              <a:gd name="T20" fmla="*/ 399968697 w 392"/>
              <a:gd name="T21" fmla="*/ 2147483647 h 817"/>
              <a:gd name="T22" fmla="*/ 475796061 w 392"/>
              <a:gd name="T23" fmla="*/ 2147483647 h 817"/>
              <a:gd name="T24" fmla="*/ 675780410 w 392"/>
              <a:gd name="T25" fmla="*/ 2147483647 h 817"/>
              <a:gd name="T26" fmla="*/ 1110238966 w 392"/>
              <a:gd name="T27" fmla="*/ 2147483647 h 817"/>
              <a:gd name="T28" fmla="*/ 1234359785 w 392"/>
              <a:gd name="T29" fmla="*/ 2147483647 h 817"/>
              <a:gd name="T30" fmla="*/ 1234359785 w 392"/>
              <a:gd name="T31" fmla="*/ 2147483647 h 817"/>
              <a:gd name="T32" fmla="*/ 1034375436 w 392"/>
              <a:gd name="T33" fmla="*/ 2147483647 h 817"/>
              <a:gd name="T34" fmla="*/ 1392970463 w 392"/>
              <a:gd name="T35" fmla="*/ 2147483647 h 817"/>
              <a:gd name="T36" fmla="*/ 2147483647 w 392"/>
              <a:gd name="T37" fmla="*/ 2147483647 h 817"/>
              <a:gd name="T38" fmla="*/ 2147483647 w 392"/>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8" y="567"/>
                </a:moveTo>
                <a:cubicBezTo>
                  <a:pt x="328" y="567"/>
                  <a:pt x="392" y="541"/>
                  <a:pt x="375" y="444"/>
                </a:cubicBezTo>
                <a:cubicBezTo>
                  <a:pt x="363" y="347"/>
                  <a:pt x="294" y="311"/>
                  <a:pt x="294" y="311"/>
                </a:cubicBezTo>
                <a:cubicBezTo>
                  <a:pt x="294" y="311"/>
                  <a:pt x="369" y="245"/>
                  <a:pt x="311" y="194"/>
                </a:cubicBezTo>
                <a:cubicBezTo>
                  <a:pt x="254" y="143"/>
                  <a:pt x="179" y="112"/>
                  <a:pt x="179" y="112"/>
                </a:cubicBezTo>
                <a:cubicBezTo>
                  <a:pt x="179" y="112"/>
                  <a:pt x="167" y="10"/>
                  <a:pt x="0" y="0"/>
                </a:cubicBezTo>
                <a:cubicBezTo>
                  <a:pt x="6" y="31"/>
                  <a:pt x="17" y="61"/>
                  <a:pt x="46" y="87"/>
                </a:cubicBezTo>
                <a:cubicBezTo>
                  <a:pt x="69" y="107"/>
                  <a:pt x="81" y="138"/>
                  <a:pt x="69" y="158"/>
                </a:cubicBezTo>
                <a:cubicBezTo>
                  <a:pt x="52" y="194"/>
                  <a:pt x="17" y="220"/>
                  <a:pt x="23" y="250"/>
                </a:cubicBezTo>
                <a:cubicBezTo>
                  <a:pt x="23" y="276"/>
                  <a:pt x="46" y="291"/>
                  <a:pt x="58" y="311"/>
                </a:cubicBezTo>
                <a:cubicBezTo>
                  <a:pt x="58" y="322"/>
                  <a:pt x="58" y="337"/>
                  <a:pt x="58" y="347"/>
                </a:cubicBezTo>
                <a:cubicBezTo>
                  <a:pt x="58" y="363"/>
                  <a:pt x="58" y="378"/>
                  <a:pt x="69" y="398"/>
                </a:cubicBezTo>
                <a:cubicBezTo>
                  <a:pt x="87" y="424"/>
                  <a:pt x="92" y="439"/>
                  <a:pt x="98" y="465"/>
                </a:cubicBezTo>
                <a:cubicBezTo>
                  <a:pt x="110" y="500"/>
                  <a:pt x="150" y="521"/>
                  <a:pt x="161" y="556"/>
                </a:cubicBezTo>
                <a:cubicBezTo>
                  <a:pt x="173" y="577"/>
                  <a:pt x="173" y="602"/>
                  <a:pt x="179" y="628"/>
                </a:cubicBezTo>
                <a:cubicBezTo>
                  <a:pt x="179" y="674"/>
                  <a:pt x="190" y="720"/>
                  <a:pt x="179" y="766"/>
                </a:cubicBezTo>
                <a:cubicBezTo>
                  <a:pt x="179" y="781"/>
                  <a:pt x="167" y="801"/>
                  <a:pt x="150" y="817"/>
                </a:cubicBezTo>
                <a:cubicBezTo>
                  <a:pt x="167" y="817"/>
                  <a:pt x="184" y="817"/>
                  <a:pt x="202" y="812"/>
                </a:cubicBezTo>
                <a:cubicBezTo>
                  <a:pt x="259" y="796"/>
                  <a:pt x="369" y="720"/>
                  <a:pt x="369" y="659"/>
                </a:cubicBezTo>
                <a:cubicBezTo>
                  <a:pt x="380" y="587"/>
                  <a:pt x="328" y="567"/>
                  <a:pt x="328"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57" name="Freeform 606">
            <a:extLst>
              <a:ext uri="{FF2B5EF4-FFF2-40B4-BE49-F238E27FC236}">
                <a16:creationId xmlns:a16="http://schemas.microsoft.com/office/drawing/2014/main" xmlns="" id="{FE785D22-85C0-4DEB-9D5B-2D2B6B12631B}"/>
              </a:ext>
            </a:extLst>
          </p:cNvPr>
          <p:cNvSpPr>
            <a:spLocks/>
          </p:cNvSpPr>
          <p:nvPr/>
        </p:nvSpPr>
        <p:spPr bwMode="auto">
          <a:xfrm>
            <a:off x="2493963" y="3597349"/>
            <a:ext cx="76200" cy="127000"/>
          </a:xfrm>
          <a:custGeom>
            <a:avLst/>
            <a:gdLst>
              <a:gd name="T0" fmla="*/ 1832040786 w 400"/>
              <a:gd name="T1" fmla="*/ 855956580 h 667"/>
              <a:gd name="T2" fmla="*/ 2147483647 w 400"/>
              <a:gd name="T3" fmla="*/ 814554580 h 667"/>
              <a:gd name="T4" fmla="*/ 2147483647 w 400"/>
              <a:gd name="T5" fmla="*/ 745526939 h 667"/>
              <a:gd name="T6" fmla="*/ 2147483647 w 400"/>
              <a:gd name="T7" fmla="*/ 676499487 h 667"/>
              <a:gd name="T8" fmla="*/ 2147483647 w 400"/>
              <a:gd name="T9" fmla="*/ 1311560417 h 667"/>
              <a:gd name="T10" fmla="*/ 2147483647 w 400"/>
              <a:gd name="T11" fmla="*/ 2147483647 h 667"/>
              <a:gd name="T12" fmla="*/ 2147483647 w 400"/>
              <a:gd name="T13" fmla="*/ 2147483647 h 667"/>
              <a:gd name="T14" fmla="*/ 2101640958 w 400"/>
              <a:gd name="T15" fmla="*/ 2147483647 h 667"/>
              <a:gd name="T16" fmla="*/ 1631537060 w 400"/>
              <a:gd name="T17" fmla="*/ 2147483647 h 667"/>
              <a:gd name="T18" fmla="*/ 933312650 w 400"/>
              <a:gd name="T19" fmla="*/ 2147483647 h 667"/>
              <a:gd name="T20" fmla="*/ 1403416548 w 400"/>
              <a:gd name="T21" fmla="*/ 2147483647 h 667"/>
              <a:gd name="T22" fmla="*/ 1437964866 w 400"/>
              <a:gd name="T23" fmla="*/ 2057087546 h 667"/>
              <a:gd name="T24" fmla="*/ 504688602 w 400"/>
              <a:gd name="T25" fmla="*/ 1346074333 h 667"/>
              <a:gd name="T26" fmla="*/ 269636558 w 400"/>
              <a:gd name="T27" fmla="*/ 994011864 h 667"/>
              <a:gd name="T28" fmla="*/ 1320457037 w 400"/>
              <a:gd name="T29" fmla="*/ 1739538802 h 667"/>
              <a:gd name="T30" fmla="*/ 1520924378 w 400"/>
              <a:gd name="T31" fmla="*/ 1774052528 h 667"/>
              <a:gd name="T32" fmla="*/ 1555509081 w 400"/>
              <a:gd name="T33" fmla="*/ 1739538802 h 667"/>
              <a:gd name="T34" fmla="*/ 1714496571 w 400"/>
              <a:gd name="T35" fmla="*/ 0 h 667"/>
              <a:gd name="T36" fmla="*/ 1832040786 w 400"/>
              <a:gd name="T37" fmla="*/ 85595658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67">
                <a:moveTo>
                  <a:pt x="265" y="124"/>
                </a:moveTo>
                <a:cubicBezTo>
                  <a:pt x="281" y="129"/>
                  <a:pt x="304" y="129"/>
                  <a:pt x="321" y="118"/>
                </a:cubicBezTo>
                <a:cubicBezTo>
                  <a:pt x="327" y="113"/>
                  <a:pt x="343" y="113"/>
                  <a:pt x="355" y="108"/>
                </a:cubicBezTo>
                <a:cubicBezTo>
                  <a:pt x="400" y="98"/>
                  <a:pt x="400" y="98"/>
                  <a:pt x="400" y="98"/>
                </a:cubicBezTo>
                <a:cubicBezTo>
                  <a:pt x="394" y="134"/>
                  <a:pt x="332" y="149"/>
                  <a:pt x="315" y="190"/>
                </a:cubicBezTo>
                <a:cubicBezTo>
                  <a:pt x="298" y="334"/>
                  <a:pt x="327" y="467"/>
                  <a:pt x="321" y="600"/>
                </a:cubicBezTo>
                <a:cubicBezTo>
                  <a:pt x="343" y="626"/>
                  <a:pt x="360" y="626"/>
                  <a:pt x="377" y="657"/>
                </a:cubicBezTo>
                <a:cubicBezTo>
                  <a:pt x="355" y="662"/>
                  <a:pt x="321" y="657"/>
                  <a:pt x="304" y="652"/>
                </a:cubicBezTo>
                <a:cubicBezTo>
                  <a:pt x="293" y="641"/>
                  <a:pt x="265" y="631"/>
                  <a:pt x="236" y="641"/>
                </a:cubicBezTo>
                <a:cubicBezTo>
                  <a:pt x="225" y="667"/>
                  <a:pt x="169" y="652"/>
                  <a:pt x="135" y="657"/>
                </a:cubicBezTo>
                <a:cubicBezTo>
                  <a:pt x="208" y="621"/>
                  <a:pt x="186" y="565"/>
                  <a:pt x="203" y="518"/>
                </a:cubicBezTo>
                <a:cubicBezTo>
                  <a:pt x="208" y="441"/>
                  <a:pt x="225" y="375"/>
                  <a:pt x="208" y="298"/>
                </a:cubicBezTo>
                <a:cubicBezTo>
                  <a:pt x="169" y="262"/>
                  <a:pt x="107" y="236"/>
                  <a:pt x="73" y="195"/>
                </a:cubicBezTo>
                <a:cubicBezTo>
                  <a:pt x="62" y="180"/>
                  <a:pt x="0" y="154"/>
                  <a:pt x="39" y="144"/>
                </a:cubicBezTo>
                <a:cubicBezTo>
                  <a:pt x="90" y="175"/>
                  <a:pt x="152" y="211"/>
                  <a:pt x="191" y="252"/>
                </a:cubicBezTo>
                <a:cubicBezTo>
                  <a:pt x="197" y="257"/>
                  <a:pt x="208" y="257"/>
                  <a:pt x="220" y="257"/>
                </a:cubicBezTo>
                <a:cubicBezTo>
                  <a:pt x="225" y="252"/>
                  <a:pt x="225" y="252"/>
                  <a:pt x="225" y="252"/>
                </a:cubicBezTo>
                <a:cubicBezTo>
                  <a:pt x="236" y="175"/>
                  <a:pt x="186" y="26"/>
                  <a:pt x="248" y="0"/>
                </a:cubicBezTo>
                <a:lnTo>
                  <a:pt x="265" y="12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58" name="Freeform 607">
            <a:extLst>
              <a:ext uri="{FF2B5EF4-FFF2-40B4-BE49-F238E27FC236}">
                <a16:creationId xmlns:a16="http://schemas.microsoft.com/office/drawing/2014/main" xmlns="" id="{185129B7-DF49-449A-8320-CCF512724B0B}"/>
              </a:ext>
            </a:extLst>
          </p:cNvPr>
          <p:cNvSpPr>
            <a:spLocks/>
          </p:cNvSpPr>
          <p:nvPr/>
        </p:nvSpPr>
        <p:spPr bwMode="auto">
          <a:xfrm>
            <a:off x="1476375" y="3721174"/>
            <a:ext cx="139700" cy="157163"/>
          </a:xfrm>
          <a:custGeom>
            <a:avLst/>
            <a:gdLst>
              <a:gd name="T0" fmla="*/ 2147483647 w 734"/>
              <a:gd name="T1" fmla="*/ 2147483647 h 817"/>
              <a:gd name="T2" fmla="*/ 2147483647 w 734"/>
              <a:gd name="T3" fmla="*/ 2147483647 h 817"/>
              <a:gd name="T4" fmla="*/ 2147483647 w 734"/>
              <a:gd name="T5" fmla="*/ 2147483647 h 817"/>
              <a:gd name="T6" fmla="*/ 2147483647 w 734"/>
              <a:gd name="T7" fmla="*/ 2147483647 h 817"/>
              <a:gd name="T8" fmla="*/ 2147483647 w 734"/>
              <a:gd name="T9" fmla="*/ 2147483647 h 817"/>
              <a:gd name="T10" fmla="*/ 2147483647 w 734"/>
              <a:gd name="T11" fmla="*/ 2147483647 h 817"/>
              <a:gd name="T12" fmla="*/ 2147483647 w 734"/>
              <a:gd name="T13" fmla="*/ 1808085100 h 817"/>
              <a:gd name="T14" fmla="*/ 2147483647 w 734"/>
              <a:gd name="T15" fmla="*/ 1160318270 h 817"/>
              <a:gd name="T16" fmla="*/ 2147483647 w 734"/>
              <a:gd name="T17" fmla="*/ 654908609 h 817"/>
              <a:gd name="T18" fmla="*/ 2147483647 w 734"/>
              <a:gd name="T19" fmla="*/ 42703322 h 817"/>
              <a:gd name="T20" fmla="*/ 2147483647 w 734"/>
              <a:gd name="T21" fmla="*/ 42703322 h 817"/>
              <a:gd name="T22" fmla="*/ 2147483647 w 734"/>
              <a:gd name="T23" fmla="*/ 327454208 h 817"/>
              <a:gd name="T24" fmla="*/ 1613324308 w 734"/>
              <a:gd name="T25" fmla="*/ 690470152 h 817"/>
              <a:gd name="T26" fmla="*/ 1103104127 w 734"/>
              <a:gd name="T27" fmla="*/ 1772486622 h 817"/>
              <a:gd name="T28" fmla="*/ 158590143 w 734"/>
              <a:gd name="T29" fmla="*/ 2147483647 h 817"/>
              <a:gd name="T30" fmla="*/ 551552158 w 734"/>
              <a:gd name="T31" fmla="*/ 2147483647 h 817"/>
              <a:gd name="T32" fmla="*/ 510183829 w 734"/>
              <a:gd name="T33" fmla="*/ 2147483647 h 817"/>
              <a:gd name="T34" fmla="*/ 944550146 w 734"/>
              <a:gd name="T35" fmla="*/ 2147483647 h 817"/>
              <a:gd name="T36" fmla="*/ 1337511972 w 734"/>
              <a:gd name="T37" fmla="*/ 2147483647 h 817"/>
              <a:gd name="T38" fmla="*/ 2147483647 w 734"/>
              <a:gd name="T39" fmla="*/ 2147483647 h 817"/>
              <a:gd name="T40" fmla="*/ 2147483647 w 734"/>
              <a:gd name="T41" fmla="*/ 2147483647 h 817"/>
              <a:gd name="T42" fmla="*/ 2147483647 w 734"/>
              <a:gd name="T43" fmla="*/ 2147483647 h 817"/>
              <a:gd name="T44" fmla="*/ 2147483647 w 734"/>
              <a:gd name="T45" fmla="*/ 2147483647 h 817"/>
              <a:gd name="T46" fmla="*/ 2147483647 w 734"/>
              <a:gd name="T47" fmla="*/ 2147483647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17">
                <a:moveTo>
                  <a:pt x="722" y="629"/>
                </a:moveTo>
                <a:cubicBezTo>
                  <a:pt x="717" y="604"/>
                  <a:pt x="717" y="579"/>
                  <a:pt x="705" y="558"/>
                </a:cubicBezTo>
                <a:cubicBezTo>
                  <a:pt x="688" y="528"/>
                  <a:pt x="649" y="503"/>
                  <a:pt x="643" y="467"/>
                </a:cubicBezTo>
                <a:cubicBezTo>
                  <a:pt x="637" y="442"/>
                  <a:pt x="631" y="427"/>
                  <a:pt x="614" y="401"/>
                </a:cubicBezTo>
                <a:cubicBezTo>
                  <a:pt x="603" y="386"/>
                  <a:pt x="603" y="366"/>
                  <a:pt x="597" y="350"/>
                </a:cubicBezTo>
                <a:cubicBezTo>
                  <a:pt x="597" y="340"/>
                  <a:pt x="603" y="325"/>
                  <a:pt x="597" y="315"/>
                </a:cubicBezTo>
                <a:cubicBezTo>
                  <a:pt x="592" y="295"/>
                  <a:pt x="569" y="279"/>
                  <a:pt x="563" y="254"/>
                </a:cubicBezTo>
                <a:cubicBezTo>
                  <a:pt x="563" y="224"/>
                  <a:pt x="597" y="198"/>
                  <a:pt x="609" y="163"/>
                </a:cubicBezTo>
                <a:cubicBezTo>
                  <a:pt x="626" y="142"/>
                  <a:pt x="614" y="112"/>
                  <a:pt x="592" y="92"/>
                </a:cubicBezTo>
                <a:cubicBezTo>
                  <a:pt x="563" y="66"/>
                  <a:pt x="546" y="36"/>
                  <a:pt x="546" y="6"/>
                </a:cubicBezTo>
                <a:cubicBezTo>
                  <a:pt x="541" y="6"/>
                  <a:pt x="541" y="6"/>
                  <a:pt x="541" y="6"/>
                </a:cubicBezTo>
                <a:cubicBezTo>
                  <a:pt x="404" y="0"/>
                  <a:pt x="381" y="46"/>
                  <a:pt x="381" y="46"/>
                </a:cubicBezTo>
                <a:cubicBezTo>
                  <a:pt x="381" y="46"/>
                  <a:pt x="279" y="51"/>
                  <a:pt x="234" y="97"/>
                </a:cubicBezTo>
                <a:cubicBezTo>
                  <a:pt x="188" y="148"/>
                  <a:pt x="160" y="249"/>
                  <a:pt x="160" y="249"/>
                </a:cubicBezTo>
                <a:cubicBezTo>
                  <a:pt x="160" y="249"/>
                  <a:pt x="0" y="396"/>
                  <a:pt x="23" y="437"/>
                </a:cubicBezTo>
                <a:cubicBezTo>
                  <a:pt x="46" y="477"/>
                  <a:pt x="80" y="487"/>
                  <a:pt x="80" y="487"/>
                </a:cubicBezTo>
                <a:cubicBezTo>
                  <a:pt x="80" y="487"/>
                  <a:pt x="35" y="538"/>
                  <a:pt x="74" y="609"/>
                </a:cubicBezTo>
                <a:cubicBezTo>
                  <a:pt x="114" y="680"/>
                  <a:pt x="137" y="675"/>
                  <a:pt x="137" y="675"/>
                </a:cubicBezTo>
                <a:cubicBezTo>
                  <a:pt x="137" y="675"/>
                  <a:pt x="108" y="736"/>
                  <a:pt x="194" y="766"/>
                </a:cubicBezTo>
                <a:cubicBezTo>
                  <a:pt x="285" y="802"/>
                  <a:pt x="393" y="802"/>
                  <a:pt x="393" y="802"/>
                </a:cubicBezTo>
                <a:cubicBezTo>
                  <a:pt x="609" y="807"/>
                  <a:pt x="609" y="807"/>
                  <a:pt x="609" y="807"/>
                </a:cubicBezTo>
                <a:cubicBezTo>
                  <a:pt x="609" y="807"/>
                  <a:pt x="649" y="817"/>
                  <a:pt x="694" y="817"/>
                </a:cubicBezTo>
                <a:cubicBezTo>
                  <a:pt x="705" y="802"/>
                  <a:pt x="722" y="782"/>
                  <a:pt x="722" y="766"/>
                </a:cubicBezTo>
                <a:cubicBezTo>
                  <a:pt x="734" y="721"/>
                  <a:pt x="722" y="675"/>
                  <a:pt x="722"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59" name="Freeform 608">
            <a:extLst>
              <a:ext uri="{FF2B5EF4-FFF2-40B4-BE49-F238E27FC236}">
                <a16:creationId xmlns:a16="http://schemas.microsoft.com/office/drawing/2014/main" xmlns="" id="{D6598114-7FC7-49BD-81F9-F42480EF7F11}"/>
              </a:ext>
            </a:extLst>
          </p:cNvPr>
          <p:cNvSpPr>
            <a:spLocks/>
          </p:cNvSpPr>
          <p:nvPr/>
        </p:nvSpPr>
        <p:spPr bwMode="auto">
          <a:xfrm>
            <a:off x="1581150" y="3721174"/>
            <a:ext cx="73025" cy="157163"/>
          </a:xfrm>
          <a:custGeom>
            <a:avLst/>
            <a:gdLst>
              <a:gd name="T0" fmla="*/ 2147483647 w 384"/>
              <a:gd name="T1" fmla="*/ 2147483647 h 825"/>
              <a:gd name="T2" fmla="*/ 2147483647 w 384"/>
              <a:gd name="T3" fmla="*/ 2147483647 h 825"/>
              <a:gd name="T4" fmla="*/ 1980685410 w 384"/>
              <a:gd name="T5" fmla="*/ 2147483647 h 825"/>
              <a:gd name="T6" fmla="*/ 2097604711 w 384"/>
              <a:gd name="T7" fmla="*/ 1348118877 h 825"/>
              <a:gd name="T8" fmla="*/ 1203549557 w 384"/>
              <a:gd name="T9" fmla="*/ 781225269 h 825"/>
              <a:gd name="T10" fmla="*/ 0 w 384"/>
              <a:gd name="T11" fmla="*/ 0 h 825"/>
              <a:gd name="T12" fmla="*/ 316365789 w 384"/>
              <a:gd name="T13" fmla="*/ 608373591 h 825"/>
              <a:gd name="T14" fmla="*/ 426377761 w 384"/>
              <a:gd name="T15" fmla="*/ 1099238599 h 825"/>
              <a:gd name="T16" fmla="*/ 116919301 w 384"/>
              <a:gd name="T17" fmla="*/ 1742160809 h 825"/>
              <a:gd name="T18" fmla="*/ 350758092 w 384"/>
              <a:gd name="T19" fmla="*/ 2147483647 h 825"/>
              <a:gd name="T20" fmla="*/ 350758092 w 384"/>
              <a:gd name="T21" fmla="*/ 2147483647 h 825"/>
              <a:gd name="T22" fmla="*/ 467677393 w 384"/>
              <a:gd name="T23" fmla="*/ 2147483647 h 825"/>
              <a:gd name="T24" fmla="*/ 660216363 w 384"/>
              <a:gd name="T25" fmla="*/ 2147483647 h 825"/>
              <a:gd name="T26" fmla="*/ 1086630256 w 384"/>
              <a:gd name="T27" fmla="*/ 2147483647 h 825"/>
              <a:gd name="T28" fmla="*/ 1203549557 w 384"/>
              <a:gd name="T29" fmla="*/ 2147483647 h 825"/>
              <a:gd name="T30" fmla="*/ 1203549557 w 384"/>
              <a:gd name="T31" fmla="*/ 2147483647 h 825"/>
              <a:gd name="T32" fmla="*/ 1010974455 w 384"/>
              <a:gd name="T33" fmla="*/ 2147483647 h 825"/>
              <a:gd name="T34" fmla="*/ 1361732546 w 384"/>
              <a:gd name="T35" fmla="*/ 2147483647 h 825"/>
              <a:gd name="T36" fmla="*/ 2147483647 w 384"/>
              <a:gd name="T37" fmla="*/ 2147483647 h 825"/>
              <a:gd name="T38" fmla="*/ 2147483647 w 384"/>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4" h="825">
                <a:moveTo>
                  <a:pt x="322" y="569"/>
                </a:moveTo>
                <a:cubicBezTo>
                  <a:pt x="322" y="569"/>
                  <a:pt x="384" y="544"/>
                  <a:pt x="367" y="446"/>
                </a:cubicBezTo>
                <a:cubicBezTo>
                  <a:pt x="350" y="349"/>
                  <a:pt x="288" y="313"/>
                  <a:pt x="288" y="313"/>
                </a:cubicBezTo>
                <a:cubicBezTo>
                  <a:pt x="288" y="313"/>
                  <a:pt x="356" y="246"/>
                  <a:pt x="305" y="195"/>
                </a:cubicBezTo>
                <a:cubicBezTo>
                  <a:pt x="249" y="144"/>
                  <a:pt x="175" y="113"/>
                  <a:pt x="175" y="113"/>
                </a:cubicBezTo>
                <a:cubicBezTo>
                  <a:pt x="175" y="113"/>
                  <a:pt x="164" y="11"/>
                  <a:pt x="0" y="0"/>
                </a:cubicBezTo>
                <a:cubicBezTo>
                  <a:pt x="0" y="31"/>
                  <a:pt x="17" y="62"/>
                  <a:pt x="46" y="88"/>
                </a:cubicBezTo>
                <a:cubicBezTo>
                  <a:pt x="68" y="108"/>
                  <a:pt x="79" y="139"/>
                  <a:pt x="62" y="159"/>
                </a:cubicBezTo>
                <a:cubicBezTo>
                  <a:pt x="51" y="195"/>
                  <a:pt x="17" y="221"/>
                  <a:pt x="17" y="252"/>
                </a:cubicBezTo>
                <a:cubicBezTo>
                  <a:pt x="23" y="277"/>
                  <a:pt x="46" y="293"/>
                  <a:pt x="51" y="313"/>
                </a:cubicBezTo>
                <a:cubicBezTo>
                  <a:pt x="57" y="323"/>
                  <a:pt x="51" y="339"/>
                  <a:pt x="51" y="349"/>
                </a:cubicBezTo>
                <a:cubicBezTo>
                  <a:pt x="57" y="364"/>
                  <a:pt x="57" y="385"/>
                  <a:pt x="68" y="400"/>
                </a:cubicBezTo>
                <a:cubicBezTo>
                  <a:pt x="85" y="426"/>
                  <a:pt x="91" y="441"/>
                  <a:pt x="96" y="467"/>
                </a:cubicBezTo>
                <a:cubicBezTo>
                  <a:pt x="102" y="503"/>
                  <a:pt x="141" y="528"/>
                  <a:pt x="158" y="559"/>
                </a:cubicBezTo>
                <a:cubicBezTo>
                  <a:pt x="170" y="580"/>
                  <a:pt x="170" y="605"/>
                  <a:pt x="175" y="631"/>
                </a:cubicBezTo>
                <a:cubicBezTo>
                  <a:pt x="175" y="677"/>
                  <a:pt x="186" y="723"/>
                  <a:pt x="175" y="769"/>
                </a:cubicBezTo>
                <a:cubicBezTo>
                  <a:pt x="175" y="784"/>
                  <a:pt x="158" y="805"/>
                  <a:pt x="147" y="820"/>
                </a:cubicBezTo>
                <a:cubicBezTo>
                  <a:pt x="164" y="825"/>
                  <a:pt x="181" y="820"/>
                  <a:pt x="198" y="815"/>
                </a:cubicBezTo>
                <a:cubicBezTo>
                  <a:pt x="254" y="800"/>
                  <a:pt x="356" y="723"/>
                  <a:pt x="361" y="661"/>
                </a:cubicBezTo>
                <a:cubicBezTo>
                  <a:pt x="367" y="590"/>
                  <a:pt x="322" y="569"/>
                  <a:pt x="322"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60" name="Freeform 609">
            <a:extLst>
              <a:ext uri="{FF2B5EF4-FFF2-40B4-BE49-F238E27FC236}">
                <a16:creationId xmlns:a16="http://schemas.microsoft.com/office/drawing/2014/main" xmlns="" id="{CD3936F0-79A5-4A2D-BD63-F33906751C11}"/>
              </a:ext>
            </a:extLst>
          </p:cNvPr>
          <p:cNvSpPr>
            <a:spLocks/>
          </p:cNvSpPr>
          <p:nvPr/>
        </p:nvSpPr>
        <p:spPr bwMode="auto">
          <a:xfrm>
            <a:off x="1522413" y="3816424"/>
            <a:ext cx="76200" cy="127000"/>
          </a:xfrm>
          <a:custGeom>
            <a:avLst/>
            <a:gdLst>
              <a:gd name="T0" fmla="*/ 1859693957 w 400"/>
              <a:gd name="T1" fmla="*/ 844590470 h 659"/>
              <a:gd name="T2" fmla="*/ 2147483647 w 400"/>
              <a:gd name="T3" fmla="*/ 808787841 h 659"/>
              <a:gd name="T4" fmla="*/ 2147483647 w 400"/>
              <a:gd name="T5" fmla="*/ 737219968 h 659"/>
              <a:gd name="T6" fmla="*/ 2147483647 w 400"/>
              <a:gd name="T7" fmla="*/ 658484208 h 659"/>
              <a:gd name="T8" fmla="*/ 2147483647 w 400"/>
              <a:gd name="T9" fmla="*/ 1316968416 h 659"/>
              <a:gd name="T10" fmla="*/ 2147483647 w 400"/>
              <a:gd name="T11" fmla="*/ 2147483647 h 659"/>
              <a:gd name="T12" fmla="*/ 2147483647 w 400"/>
              <a:gd name="T13" fmla="*/ 2147483647 h 659"/>
              <a:gd name="T14" fmla="*/ 2136225662 w 400"/>
              <a:gd name="T15" fmla="*/ 2147483647 h 659"/>
              <a:gd name="T16" fmla="*/ 1659190230 w 400"/>
              <a:gd name="T17" fmla="*/ 2147483647 h 659"/>
              <a:gd name="T18" fmla="*/ 947139330 w 400"/>
              <a:gd name="T19" fmla="*/ 2147483647 h 659"/>
              <a:gd name="T20" fmla="*/ 1424138376 w 400"/>
              <a:gd name="T21" fmla="*/ 2147483647 h 659"/>
              <a:gd name="T22" fmla="*/ 1465618037 w 400"/>
              <a:gd name="T23" fmla="*/ 2082785932 h 659"/>
              <a:gd name="T24" fmla="*/ 511583750 w 400"/>
              <a:gd name="T25" fmla="*/ 1352733659 h 659"/>
              <a:gd name="T26" fmla="*/ 235052045 w 400"/>
              <a:gd name="T27" fmla="*/ 987726215 h 659"/>
              <a:gd name="T28" fmla="*/ 1341178865 w 400"/>
              <a:gd name="T29" fmla="*/ 1753543731 h 659"/>
              <a:gd name="T30" fmla="*/ 1500202740 w 400"/>
              <a:gd name="T31" fmla="*/ 1796514249 h 659"/>
              <a:gd name="T32" fmla="*/ 1583162252 w 400"/>
              <a:gd name="T33" fmla="*/ 1753543731 h 659"/>
              <a:gd name="T34" fmla="*/ 1700670081 w 400"/>
              <a:gd name="T35" fmla="*/ 0 h 659"/>
              <a:gd name="T36" fmla="*/ 1859693957 w 400"/>
              <a:gd name="T37" fmla="*/ 844590470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9">
                <a:moveTo>
                  <a:pt x="269" y="118"/>
                </a:moveTo>
                <a:cubicBezTo>
                  <a:pt x="286" y="123"/>
                  <a:pt x="309" y="123"/>
                  <a:pt x="326" y="113"/>
                </a:cubicBezTo>
                <a:cubicBezTo>
                  <a:pt x="332" y="108"/>
                  <a:pt x="349" y="108"/>
                  <a:pt x="360" y="103"/>
                </a:cubicBezTo>
                <a:cubicBezTo>
                  <a:pt x="400" y="92"/>
                  <a:pt x="400" y="92"/>
                  <a:pt x="400" y="92"/>
                </a:cubicBezTo>
                <a:cubicBezTo>
                  <a:pt x="400" y="128"/>
                  <a:pt x="337" y="143"/>
                  <a:pt x="320" y="184"/>
                </a:cubicBezTo>
                <a:cubicBezTo>
                  <a:pt x="303" y="327"/>
                  <a:pt x="332" y="460"/>
                  <a:pt x="326" y="592"/>
                </a:cubicBezTo>
                <a:cubicBezTo>
                  <a:pt x="349" y="618"/>
                  <a:pt x="366" y="618"/>
                  <a:pt x="377" y="649"/>
                </a:cubicBezTo>
                <a:cubicBezTo>
                  <a:pt x="360" y="654"/>
                  <a:pt x="326" y="649"/>
                  <a:pt x="309" y="643"/>
                </a:cubicBezTo>
                <a:cubicBezTo>
                  <a:pt x="297" y="633"/>
                  <a:pt x="269" y="623"/>
                  <a:pt x="240" y="633"/>
                </a:cubicBezTo>
                <a:cubicBezTo>
                  <a:pt x="229" y="659"/>
                  <a:pt x="172" y="643"/>
                  <a:pt x="137" y="649"/>
                </a:cubicBezTo>
                <a:cubicBezTo>
                  <a:pt x="212" y="613"/>
                  <a:pt x="189" y="557"/>
                  <a:pt x="206" y="511"/>
                </a:cubicBezTo>
                <a:cubicBezTo>
                  <a:pt x="212" y="434"/>
                  <a:pt x="229" y="368"/>
                  <a:pt x="212" y="291"/>
                </a:cubicBezTo>
                <a:cubicBezTo>
                  <a:pt x="172" y="256"/>
                  <a:pt x="109" y="230"/>
                  <a:pt x="74" y="189"/>
                </a:cubicBezTo>
                <a:cubicBezTo>
                  <a:pt x="63" y="174"/>
                  <a:pt x="0" y="148"/>
                  <a:pt x="34" y="138"/>
                </a:cubicBezTo>
                <a:cubicBezTo>
                  <a:pt x="92" y="169"/>
                  <a:pt x="154" y="205"/>
                  <a:pt x="194" y="245"/>
                </a:cubicBezTo>
                <a:cubicBezTo>
                  <a:pt x="200" y="251"/>
                  <a:pt x="206" y="251"/>
                  <a:pt x="217" y="251"/>
                </a:cubicBezTo>
                <a:cubicBezTo>
                  <a:pt x="229" y="245"/>
                  <a:pt x="229" y="245"/>
                  <a:pt x="229" y="245"/>
                </a:cubicBezTo>
                <a:cubicBezTo>
                  <a:pt x="240" y="169"/>
                  <a:pt x="189" y="21"/>
                  <a:pt x="246" y="0"/>
                </a:cubicBezTo>
                <a:lnTo>
                  <a:pt x="269" y="118"/>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61" name="Freeform 610">
            <a:extLst>
              <a:ext uri="{FF2B5EF4-FFF2-40B4-BE49-F238E27FC236}">
                <a16:creationId xmlns:a16="http://schemas.microsoft.com/office/drawing/2014/main" xmlns="" id="{67C3737B-8C41-4DDB-8A1B-2511CE236E57}"/>
              </a:ext>
            </a:extLst>
          </p:cNvPr>
          <p:cNvSpPr>
            <a:spLocks/>
          </p:cNvSpPr>
          <p:nvPr/>
        </p:nvSpPr>
        <p:spPr bwMode="auto">
          <a:xfrm>
            <a:off x="1420813" y="3878337"/>
            <a:ext cx="139700" cy="157162"/>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797444649 h 825"/>
              <a:gd name="T14" fmla="*/ 2147483647 w 733"/>
              <a:gd name="T15" fmla="*/ 1161425847 h 825"/>
              <a:gd name="T16" fmla="*/ 2147483647 w 733"/>
              <a:gd name="T17" fmla="*/ 636018803 h 825"/>
              <a:gd name="T18" fmla="*/ 2147483647 w 733"/>
              <a:gd name="T19" fmla="*/ 34548018 h 825"/>
              <a:gd name="T20" fmla="*/ 2147483647 w 733"/>
              <a:gd name="T21" fmla="*/ 34548018 h 825"/>
              <a:gd name="T22" fmla="*/ 2147483647 w 733"/>
              <a:gd name="T23" fmla="*/ 318009401 h 825"/>
              <a:gd name="T24" fmla="*/ 1626846333 w 733"/>
              <a:gd name="T25" fmla="*/ 705151414 h 825"/>
              <a:gd name="T26" fmla="*/ 1066087864 w 733"/>
              <a:gd name="T27" fmla="*/ 1728312228 h 825"/>
              <a:gd name="T28" fmla="*/ 159204826 w 733"/>
              <a:gd name="T29" fmla="*/ 2147483647 h 825"/>
              <a:gd name="T30" fmla="*/ 512266940 w 733"/>
              <a:gd name="T31" fmla="*/ 2147483647 h 825"/>
              <a:gd name="T32" fmla="*/ 477650881 w 733"/>
              <a:gd name="T33" fmla="*/ 2147483647 h 825"/>
              <a:gd name="T34" fmla="*/ 913784371 w 733"/>
              <a:gd name="T35" fmla="*/ 2147483647 h 825"/>
              <a:gd name="T36" fmla="*/ 1349917860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2"/>
                </a:moveTo>
                <a:cubicBezTo>
                  <a:pt x="716" y="611"/>
                  <a:pt x="716" y="586"/>
                  <a:pt x="704" y="560"/>
                </a:cubicBezTo>
                <a:cubicBezTo>
                  <a:pt x="693" y="530"/>
                  <a:pt x="653" y="504"/>
                  <a:pt x="641" y="474"/>
                </a:cubicBezTo>
                <a:cubicBezTo>
                  <a:pt x="636" y="443"/>
                  <a:pt x="630" y="428"/>
                  <a:pt x="613" y="402"/>
                </a:cubicBezTo>
                <a:cubicBezTo>
                  <a:pt x="601" y="387"/>
                  <a:pt x="601" y="367"/>
                  <a:pt x="601" y="352"/>
                </a:cubicBezTo>
                <a:cubicBezTo>
                  <a:pt x="601" y="341"/>
                  <a:pt x="607" y="326"/>
                  <a:pt x="601" y="316"/>
                </a:cubicBezTo>
                <a:cubicBezTo>
                  <a:pt x="590" y="296"/>
                  <a:pt x="567" y="280"/>
                  <a:pt x="567" y="260"/>
                </a:cubicBezTo>
                <a:cubicBezTo>
                  <a:pt x="561" y="224"/>
                  <a:pt x="596" y="199"/>
                  <a:pt x="613" y="168"/>
                </a:cubicBezTo>
                <a:cubicBezTo>
                  <a:pt x="624" y="143"/>
                  <a:pt x="613" y="117"/>
                  <a:pt x="590" y="92"/>
                </a:cubicBezTo>
                <a:cubicBezTo>
                  <a:pt x="561" y="66"/>
                  <a:pt x="550" y="36"/>
                  <a:pt x="544" y="5"/>
                </a:cubicBezTo>
                <a:cubicBezTo>
                  <a:pt x="538" y="5"/>
                  <a:pt x="538" y="5"/>
                  <a:pt x="538" y="5"/>
                </a:cubicBezTo>
                <a:cubicBezTo>
                  <a:pt x="401" y="0"/>
                  <a:pt x="378" y="46"/>
                  <a:pt x="378" y="46"/>
                </a:cubicBezTo>
                <a:cubicBezTo>
                  <a:pt x="378" y="46"/>
                  <a:pt x="275" y="51"/>
                  <a:pt x="235" y="102"/>
                </a:cubicBezTo>
                <a:cubicBezTo>
                  <a:pt x="189" y="148"/>
                  <a:pt x="154" y="250"/>
                  <a:pt x="154" y="250"/>
                </a:cubicBezTo>
                <a:cubicBezTo>
                  <a:pt x="154" y="250"/>
                  <a:pt x="0" y="397"/>
                  <a:pt x="23" y="438"/>
                </a:cubicBezTo>
                <a:cubicBezTo>
                  <a:pt x="40" y="479"/>
                  <a:pt x="74" y="489"/>
                  <a:pt x="74" y="489"/>
                </a:cubicBezTo>
                <a:cubicBezTo>
                  <a:pt x="74" y="489"/>
                  <a:pt x="28" y="540"/>
                  <a:pt x="69" y="611"/>
                </a:cubicBezTo>
                <a:cubicBezTo>
                  <a:pt x="109" y="683"/>
                  <a:pt x="132" y="677"/>
                  <a:pt x="132" y="677"/>
                </a:cubicBezTo>
                <a:cubicBezTo>
                  <a:pt x="132" y="677"/>
                  <a:pt x="103" y="739"/>
                  <a:pt x="195" y="769"/>
                </a:cubicBezTo>
                <a:cubicBezTo>
                  <a:pt x="281" y="805"/>
                  <a:pt x="389" y="805"/>
                  <a:pt x="389" y="805"/>
                </a:cubicBezTo>
                <a:cubicBezTo>
                  <a:pt x="607" y="810"/>
                  <a:pt x="607" y="810"/>
                  <a:pt x="607" y="810"/>
                </a:cubicBezTo>
                <a:cubicBezTo>
                  <a:pt x="607" y="810"/>
                  <a:pt x="647" y="820"/>
                  <a:pt x="693" y="825"/>
                </a:cubicBezTo>
                <a:cubicBezTo>
                  <a:pt x="710" y="805"/>
                  <a:pt x="722" y="789"/>
                  <a:pt x="727" y="769"/>
                </a:cubicBezTo>
                <a:cubicBezTo>
                  <a:pt x="733" y="723"/>
                  <a:pt x="727" y="677"/>
                  <a:pt x="722" y="632"/>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62" name="Freeform 611">
            <a:extLst>
              <a:ext uri="{FF2B5EF4-FFF2-40B4-BE49-F238E27FC236}">
                <a16:creationId xmlns:a16="http://schemas.microsoft.com/office/drawing/2014/main" xmlns="" id="{CBB80528-F5EF-4DC1-9EA6-6E2709313CD4}"/>
              </a:ext>
            </a:extLst>
          </p:cNvPr>
          <p:cNvSpPr>
            <a:spLocks/>
          </p:cNvSpPr>
          <p:nvPr/>
        </p:nvSpPr>
        <p:spPr bwMode="auto">
          <a:xfrm>
            <a:off x="1525588" y="3878337"/>
            <a:ext cx="74612" cy="157162"/>
          </a:xfrm>
          <a:custGeom>
            <a:avLst/>
            <a:gdLst>
              <a:gd name="T0" fmla="*/ 2147483647 w 391"/>
              <a:gd name="T1" fmla="*/ 2147483647 h 825"/>
              <a:gd name="T2" fmla="*/ 2147483647 w 391"/>
              <a:gd name="T3" fmla="*/ 2147483647 h 825"/>
              <a:gd name="T4" fmla="*/ 2008138281 w 391"/>
              <a:gd name="T5" fmla="*/ 2147483647 h 825"/>
              <a:gd name="T6" fmla="*/ 2126264152 w 391"/>
              <a:gd name="T7" fmla="*/ 1348065342 h 825"/>
              <a:gd name="T8" fmla="*/ 1222951362 w 391"/>
              <a:gd name="T9" fmla="*/ 781178960 h 825"/>
              <a:gd name="T10" fmla="*/ 0 w 391"/>
              <a:gd name="T11" fmla="*/ 0 h 825"/>
              <a:gd name="T12" fmla="*/ 312683817 w 391"/>
              <a:gd name="T13" fmla="*/ 601434400 h 825"/>
              <a:gd name="T14" fmla="*/ 472503103 w 391"/>
              <a:gd name="T15" fmla="*/ 1133772764 h 825"/>
              <a:gd name="T16" fmla="*/ 159819286 w 391"/>
              <a:gd name="T17" fmla="*/ 1769791567 h 825"/>
              <a:gd name="T18" fmla="*/ 396071028 w 391"/>
              <a:gd name="T19" fmla="*/ 2147483647 h 825"/>
              <a:gd name="T20" fmla="*/ 396071028 w 391"/>
              <a:gd name="T21" fmla="*/ 2147483647 h 825"/>
              <a:gd name="T22" fmla="*/ 472503103 w 391"/>
              <a:gd name="T23" fmla="*/ 2147483647 h 825"/>
              <a:gd name="T24" fmla="*/ 667061048 w 391"/>
              <a:gd name="T25" fmla="*/ 2147483647 h 825"/>
              <a:gd name="T26" fmla="*/ 1104825682 w 391"/>
              <a:gd name="T27" fmla="*/ 2147483647 h 825"/>
              <a:gd name="T28" fmla="*/ 1222951362 w 391"/>
              <a:gd name="T29" fmla="*/ 2147483647 h 825"/>
              <a:gd name="T30" fmla="*/ 1257690022 w 391"/>
              <a:gd name="T31" fmla="*/ 2147483647 h 825"/>
              <a:gd name="T32" fmla="*/ 1021438471 w 391"/>
              <a:gd name="T33" fmla="*/ 2147483647 h 825"/>
              <a:gd name="T34" fmla="*/ 1375815702 w 391"/>
              <a:gd name="T35" fmla="*/ 2147483647 h 825"/>
              <a:gd name="T36" fmla="*/ 2147483647 w 391"/>
              <a:gd name="T37" fmla="*/ 2147483647 h 825"/>
              <a:gd name="T38" fmla="*/ 2147483647 w 391"/>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1" h="825">
                <a:moveTo>
                  <a:pt x="323" y="569"/>
                </a:moveTo>
                <a:cubicBezTo>
                  <a:pt x="323" y="569"/>
                  <a:pt x="391" y="548"/>
                  <a:pt x="374" y="446"/>
                </a:cubicBezTo>
                <a:cubicBezTo>
                  <a:pt x="357" y="349"/>
                  <a:pt x="289" y="313"/>
                  <a:pt x="289" y="313"/>
                </a:cubicBezTo>
                <a:cubicBezTo>
                  <a:pt x="289" y="313"/>
                  <a:pt x="363" y="246"/>
                  <a:pt x="306" y="195"/>
                </a:cubicBezTo>
                <a:cubicBezTo>
                  <a:pt x="250" y="144"/>
                  <a:pt x="176" y="113"/>
                  <a:pt x="176" y="113"/>
                </a:cubicBezTo>
                <a:cubicBezTo>
                  <a:pt x="176" y="113"/>
                  <a:pt x="164" y="10"/>
                  <a:pt x="0" y="0"/>
                </a:cubicBezTo>
                <a:cubicBezTo>
                  <a:pt x="5" y="31"/>
                  <a:pt x="17" y="62"/>
                  <a:pt x="45" y="87"/>
                </a:cubicBezTo>
                <a:cubicBezTo>
                  <a:pt x="68" y="113"/>
                  <a:pt x="79" y="138"/>
                  <a:pt x="68" y="164"/>
                </a:cubicBezTo>
                <a:cubicBezTo>
                  <a:pt x="51" y="195"/>
                  <a:pt x="17" y="220"/>
                  <a:pt x="23" y="256"/>
                </a:cubicBezTo>
                <a:cubicBezTo>
                  <a:pt x="23" y="277"/>
                  <a:pt x="45" y="292"/>
                  <a:pt x="57" y="313"/>
                </a:cubicBezTo>
                <a:cubicBezTo>
                  <a:pt x="62" y="323"/>
                  <a:pt x="57" y="338"/>
                  <a:pt x="57" y="349"/>
                </a:cubicBezTo>
                <a:cubicBezTo>
                  <a:pt x="57" y="364"/>
                  <a:pt x="57" y="384"/>
                  <a:pt x="68" y="400"/>
                </a:cubicBezTo>
                <a:cubicBezTo>
                  <a:pt x="85" y="425"/>
                  <a:pt x="91" y="441"/>
                  <a:pt x="96" y="472"/>
                </a:cubicBezTo>
                <a:cubicBezTo>
                  <a:pt x="108" y="502"/>
                  <a:pt x="147" y="528"/>
                  <a:pt x="159" y="559"/>
                </a:cubicBezTo>
                <a:cubicBezTo>
                  <a:pt x="170" y="584"/>
                  <a:pt x="170" y="610"/>
                  <a:pt x="176" y="630"/>
                </a:cubicBezTo>
                <a:cubicBezTo>
                  <a:pt x="181" y="677"/>
                  <a:pt x="187" y="723"/>
                  <a:pt x="181" y="769"/>
                </a:cubicBezTo>
                <a:cubicBezTo>
                  <a:pt x="176" y="789"/>
                  <a:pt x="164" y="805"/>
                  <a:pt x="147" y="825"/>
                </a:cubicBezTo>
                <a:cubicBezTo>
                  <a:pt x="164" y="825"/>
                  <a:pt x="181" y="825"/>
                  <a:pt x="198" y="820"/>
                </a:cubicBezTo>
                <a:cubicBezTo>
                  <a:pt x="255" y="800"/>
                  <a:pt x="363" y="723"/>
                  <a:pt x="369" y="661"/>
                </a:cubicBezTo>
                <a:cubicBezTo>
                  <a:pt x="374" y="589"/>
                  <a:pt x="323" y="569"/>
                  <a:pt x="323"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63" name="Freeform 612">
            <a:extLst>
              <a:ext uri="{FF2B5EF4-FFF2-40B4-BE49-F238E27FC236}">
                <a16:creationId xmlns:a16="http://schemas.microsoft.com/office/drawing/2014/main" xmlns="" id="{E4B6C34F-E749-490A-BA33-43E57226330E}"/>
              </a:ext>
            </a:extLst>
          </p:cNvPr>
          <p:cNvSpPr>
            <a:spLocks/>
          </p:cNvSpPr>
          <p:nvPr/>
        </p:nvSpPr>
        <p:spPr bwMode="auto">
          <a:xfrm>
            <a:off x="1466850" y="3973587"/>
            <a:ext cx="76200" cy="123825"/>
          </a:xfrm>
          <a:custGeom>
            <a:avLst/>
            <a:gdLst>
              <a:gd name="T0" fmla="*/ 1832040786 w 400"/>
              <a:gd name="T1" fmla="*/ 801941945 h 650"/>
              <a:gd name="T2" fmla="*/ 2147483647 w 400"/>
              <a:gd name="T3" fmla="*/ 801941945 h 650"/>
              <a:gd name="T4" fmla="*/ 2147483647 w 400"/>
              <a:gd name="T5" fmla="*/ 698260796 h 650"/>
              <a:gd name="T6" fmla="*/ 2147483647 w 400"/>
              <a:gd name="T7" fmla="*/ 629127774 h 650"/>
              <a:gd name="T8" fmla="*/ 2147483647 w 400"/>
              <a:gd name="T9" fmla="*/ 1258219353 h 650"/>
              <a:gd name="T10" fmla="*/ 2147483647 w 400"/>
              <a:gd name="T11" fmla="*/ 2147483647 h 650"/>
              <a:gd name="T12" fmla="*/ 2147483647 w 400"/>
              <a:gd name="T13" fmla="*/ 2147483647 h 650"/>
              <a:gd name="T14" fmla="*/ 2108572491 w 400"/>
              <a:gd name="T15" fmla="*/ 2147483647 h 650"/>
              <a:gd name="T16" fmla="*/ 1638468593 w 400"/>
              <a:gd name="T17" fmla="*/ 2147483647 h 650"/>
              <a:gd name="T18" fmla="*/ 940207797 w 400"/>
              <a:gd name="T19" fmla="*/ 2147483647 h 650"/>
              <a:gd name="T20" fmla="*/ 1403416548 w 400"/>
              <a:gd name="T21" fmla="*/ 2147483647 h 650"/>
              <a:gd name="T22" fmla="*/ 1486376060 w 400"/>
              <a:gd name="T23" fmla="*/ 2018681447 h 650"/>
              <a:gd name="T24" fmla="*/ 546168263 w 400"/>
              <a:gd name="T25" fmla="*/ 1292803866 h 650"/>
              <a:gd name="T26" fmla="*/ 276531705 w 400"/>
              <a:gd name="T27" fmla="*/ 940207797 h 650"/>
              <a:gd name="T28" fmla="*/ 1327352184 w 400"/>
              <a:gd name="T29" fmla="*/ 1673016911 h 650"/>
              <a:gd name="T30" fmla="*/ 1520924378 w 400"/>
              <a:gd name="T31" fmla="*/ 1707601424 h 650"/>
              <a:gd name="T32" fmla="*/ 1562404229 w 400"/>
              <a:gd name="T33" fmla="*/ 1673016911 h 650"/>
              <a:gd name="T34" fmla="*/ 1714496571 w 400"/>
              <a:gd name="T35" fmla="*/ 0 h 650"/>
              <a:gd name="T36" fmla="*/ 1832040786 w 400"/>
              <a:gd name="T37" fmla="*/ 801941945 h 6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0">
                <a:moveTo>
                  <a:pt x="265" y="116"/>
                </a:moveTo>
                <a:cubicBezTo>
                  <a:pt x="282" y="126"/>
                  <a:pt x="305" y="121"/>
                  <a:pt x="322" y="116"/>
                </a:cubicBezTo>
                <a:cubicBezTo>
                  <a:pt x="327" y="106"/>
                  <a:pt x="344" y="106"/>
                  <a:pt x="355" y="101"/>
                </a:cubicBezTo>
                <a:cubicBezTo>
                  <a:pt x="400" y="91"/>
                  <a:pt x="400" y="91"/>
                  <a:pt x="400" y="91"/>
                </a:cubicBezTo>
                <a:cubicBezTo>
                  <a:pt x="395" y="126"/>
                  <a:pt x="338" y="141"/>
                  <a:pt x="316" y="182"/>
                </a:cubicBezTo>
                <a:cubicBezTo>
                  <a:pt x="299" y="323"/>
                  <a:pt x="327" y="454"/>
                  <a:pt x="327" y="590"/>
                </a:cubicBezTo>
                <a:cubicBezTo>
                  <a:pt x="350" y="615"/>
                  <a:pt x="367" y="610"/>
                  <a:pt x="378" y="640"/>
                </a:cubicBezTo>
                <a:cubicBezTo>
                  <a:pt x="355" y="645"/>
                  <a:pt x="322" y="640"/>
                  <a:pt x="305" y="640"/>
                </a:cubicBezTo>
                <a:cubicBezTo>
                  <a:pt x="293" y="630"/>
                  <a:pt x="265" y="620"/>
                  <a:pt x="237" y="625"/>
                </a:cubicBezTo>
                <a:cubicBezTo>
                  <a:pt x="226" y="650"/>
                  <a:pt x="175" y="635"/>
                  <a:pt x="136" y="640"/>
                </a:cubicBezTo>
                <a:cubicBezTo>
                  <a:pt x="215" y="605"/>
                  <a:pt x="186" y="554"/>
                  <a:pt x="203" y="509"/>
                </a:cubicBezTo>
                <a:cubicBezTo>
                  <a:pt x="215" y="428"/>
                  <a:pt x="226" y="363"/>
                  <a:pt x="215" y="292"/>
                </a:cubicBezTo>
                <a:cubicBezTo>
                  <a:pt x="169" y="252"/>
                  <a:pt x="108" y="227"/>
                  <a:pt x="79" y="187"/>
                </a:cubicBezTo>
                <a:cubicBezTo>
                  <a:pt x="62" y="176"/>
                  <a:pt x="0" y="146"/>
                  <a:pt x="40" y="136"/>
                </a:cubicBezTo>
                <a:cubicBezTo>
                  <a:pt x="91" y="171"/>
                  <a:pt x="153" y="207"/>
                  <a:pt x="192" y="242"/>
                </a:cubicBezTo>
                <a:cubicBezTo>
                  <a:pt x="198" y="247"/>
                  <a:pt x="209" y="247"/>
                  <a:pt x="220" y="247"/>
                </a:cubicBezTo>
                <a:cubicBezTo>
                  <a:pt x="226" y="242"/>
                  <a:pt x="226" y="242"/>
                  <a:pt x="226" y="242"/>
                </a:cubicBezTo>
                <a:cubicBezTo>
                  <a:pt x="237" y="166"/>
                  <a:pt x="186" y="20"/>
                  <a:pt x="248" y="0"/>
                </a:cubicBezTo>
                <a:lnTo>
                  <a:pt x="265" y="116"/>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64" name="Freeform 613">
            <a:extLst>
              <a:ext uri="{FF2B5EF4-FFF2-40B4-BE49-F238E27FC236}">
                <a16:creationId xmlns:a16="http://schemas.microsoft.com/office/drawing/2014/main" xmlns="" id="{293ACB87-C7FF-4D9F-A0E4-2A24A4CCA91F}"/>
              </a:ext>
            </a:extLst>
          </p:cNvPr>
          <p:cNvSpPr>
            <a:spLocks/>
          </p:cNvSpPr>
          <p:nvPr/>
        </p:nvSpPr>
        <p:spPr bwMode="auto">
          <a:xfrm>
            <a:off x="2560638" y="3630687"/>
            <a:ext cx="139700" cy="157162"/>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776686692 h 825"/>
              <a:gd name="T14" fmla="*/ 2147483647 w 733"/>
              <a:gd name="T15" fmla="*/ 1133772764 h 825"/>
              <a:gd name="T16" fmla="*/ 2147483647 w 733"/>
              <a:gd name="T17" fmla="*/ 642913928 h 825"/>
              <a:gd name="T18" fmla="*/ 2147483647 w 733"/>
              <a:gd name="T19" fmla="*/ 41479529 h 825"/>
              <a:gd name="T20" fmla="*/ 2147483647 w 733"/>
              <a:gd name="T21" fmla="*/ 41479529 h 825"/>
              <a:gd name="T22" fmla="*/ 2147483647 w 733"/>
              <a:gd name="T23" fmla="*/ 324904527 h 825"/>
              <a:gd name="T24" fmla="*/ 1613007075 w 733"/>
              <a:gd name="T25" fmla="*/ 677498331 h 825"/>
              <a:gd name="T26" fmla="*/ 1100703923 w 733"/>
              <a:gd name="T27" fmla="*/ 1742138675 h 825"/>
              <a:gd name="T28" fmla="*/ 159204826 w 733"/>
              <a:gd name="T29" fmla="*/ 2147483647 h 825"/>
              <a:gd name="T30" fmla="*/ 546882999 w 733"/>
              <a:gd name="T31" fmla="*/ 2147483647 h 825"/>
              <a:gd name="T32" fmla="*/ 512266940 w 733"/>
              <a:gd name="T33" fmla="*/ 2147483647 h 825"/>
              <a:gd name="T34" fmla="*/ 941498907 w 733"/>
              <a:gd name="T35" fmla="*/ 2147483647 h 825"/>
              <a:gd name="T36" fmla="*/ 1336078602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5"/>
                  <a:pt x="705" y="564"/>
                </a:cubicBezTo>
                <a:cubicBezTo>
                  <a:pt x="688" y="528"/>
                  <a:pt x="648" y="503"/>
                  <a:pt x="642" y="472"/>
                </a:cubicBezTo>
                <a:cubicBezTo>
                  <a:pt x="636" y="446"/>
                  <a:pt x="631" y="431"/>
                  <a:pt x="614" y="405"/>
                </a:cubicBezTo>
                <a:cubicBezTo>
                  <a:pt x="602" y="385"/>
                  <a:pt x="602" y="369"/>
                  <a:pt x="597" y="354"/>
                </a:cubicBezTo>
                <a:cubicBezTo>
                  <a:pt x="597" y="344"/>
                  <a:pt x="602" y="328"/>
                  <a:pt x="597" y="318"/>
                </a:cubicBezTo>
                <a:cubicBezTo>
                  <a:pt x="591" y="298"/>
                  <a:pt x="568" y="282"/>
                  <a:pt x="563" y="257"/>
                </a:cubicBezTo>
                <a:cubicBezTo>
                  <a:pt x="563" y="226"/>
                  <a:pt x="597" y="195"/>
                  <a:pt x="608" y="164"/>
                </a:cubicBezTo>
                <a:cubicBezTo>
                  <a:pt x="625" y="139"/>
                  <a:pt x="614" y="113"/>
                  <a:pt x="591" y="93"/>
                </a:cubicBezTo>
                <a:cubicBezTo>
                  <a:pt x="563" y="67"/>
                  <a:pt x="546" y="36"/>
                  <a:pt x="546" y="6"/>
                </a:cubicBezTo>
                <a:cubicBezTo>
                  <a:pt x="540" y="6"/>
                  <a:pt x="540" y="6"/>
                  <a:pt x="540" y="6"/>
                </a:cubicBezTo>
                <a:cubicBezTo>
                  <a:pt x="403" y="0"/>
                  <a:pt x="381" y="47"/>
                  <a:pt x="381" y="47"/>
                </a:cubicBezTo>
                <a:cubicBezTo>
                  <a:pt x="381" y="47"/>
                  <a:pt x="278" y="52"/>
                  <a:pt x="233" y="98"/>
                </a:cubicBezTo>
                <a:cubicBezTo>
                  <a:pt x="187" y="149"/>
                  <a:pt x="159" y="252"/>
                  <a:pt x="159" y="252"/>
                </a:cubicBezTo>
                <a:cubicBezTo>
                  <a:pt x="159" y="252"/>
                  <a:pt x="0" y="395"/>
                  <a:pt x="23" y="436"/>
                </a:cubicBezTo>
                <a:cubicBezTo>
                  <a:pt x="45" y="477"/>
                  <a:pt x="79" y="492"/>
                  <a:pt x="79" y="492"/>
                </a:cubicBezTo>
                <a:cubicBezTo>
                  <a:pt x="79" y="492"/>
                  <a:pt x="34" y="544"/>
                  <a:pt x="74" y="615"/>
                </a:cubicBezTo>
                <a:cubicBezTo>
                  <a:pt x="113" y="687"/>
                  <a:pt x="136" y="677"/>
                  <a:pt x="136" y="677"/>
                </a:cubicBezTo>
                <a:cubicBezTo>
                  <a:pt x="136" y="677"/>
                  <a:pt x="108" y="743"/>
                  <a:pt x="193" y="774"/>
                </a:cubicBezTo>
                <a:cubicBezTo>
                  <a:pt x="284" y="810"/>
                  <a:pt x="392" y="810"/>
                  <a:pt x="392" y="810"/>
                </a:cubicBezTo>
                <a:cubicBezTo>
                  <a:pt x="608" y="815"/>
                  <a:pt x="608" y="815"/>
                  <a:pt x="608" y="815"/>
                </a:cubicBezTo>
                <a:cubicBezTo>
                  <a:pt x="608" y="815"/>
                  <a:pt x="648" y="825"/>
                  <a:pt x="693" y="825"/>
                </a:cubicBezTo>
                <a:cubicBezTo>
                  <a:pt x="705" y="810"/>
                  <a:pt x="722" y="790"/>
                  <a:pt x="722" y="774"/>
                </a:cubicBezTo>
                <a:cubicBezTo>
                  <a:pt x="733" y="728"/>
                  <a:pt x="722"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65" name="Freeform 614">
            <a:extLst>
              <a:ext uri="{FF2B5EF4-FFF2-40B4-BE49-F238E27FC236}">
                <a16:creationId xmlns:a16="http://schemas.microsoft.com/office/drawing/2014/main" xmlns="" id="{FE4A5BBF-66C0-4D0C-8A0D-F9E4A2FB21C8}"/>
              </a:ext>
            </a:extLst>
          </p:cNvPr>
          <p:cNvSpPr>
            <a:spLocks/>
          </p:cNvSpPr>
          <p:nvPr/>
        </p:nvSpPr>
        <p:spPr bwMode="auto">
          <a:xfrm>
            <a:off x="2665413" y="3632274"/>
            <a:ext cx="73025" cy="155575"/>
          </a:xfrm>
          <a:custGeom>
            <a:avLst/>
            <a:gdLst>
              <a:gd name="T0" fmla="*/ 2147483647 w 383"/>
              <a:gd name="T1" fmla="*/ 2147483647 h 816"/>
              <a:gd name="T2" fmla="*/ 2147483647 w 383"/>
              <a:gd name="T3" fmla="*/ 2147483647 h 816"/>
              <a:gd name="T4" fmla="*/ 1989296905 w 383"/>
              <a:gd name="T5" fmla="*/ 2147483647 h 816"/>
              <a:gd name="T6" fmla="*/ 2107118452 w 383"/>
              <a:gd name="T7" fmla="*/ 1344461610 h 816"/>
              <a:gd name="T8" fmla="*/ 1213005500 w 383"/>
              <a:gd name="T9" fmla="*/ 776172445 h 816"/>
              <a:gd name="T10" fmla="*/ 0 w 383"/>
              <a:gd name="T11" fmla="*/ 0 h 816"/>
              <a:gd name="T12" fmla="*/ 311912655 w 383"/>
              <a:gd name="T13" fmla="*/ 602930341 h 816"/>
              <a:gd name="T14" fmla="*/ 429734012 w 383"/>
              <a:gd name="T15" fmla="*/ 1094994428 h 816"/>
              <a:gd name="T16" fmla="*/ 117821548 w 383"/>
              <a:gd name="T17" fmla="*/ 1732565945 h 816"/>
              <a:gd name="T18" fmla="*/ 353500869 w 383"/>
              <a:gd name="T19" fmla="*/ 2147483647 h 816"/>
              <a:gd name="T20" fmla="*/ 353500869 w 383"/>
              <a:gd name="T21" fmla="*/ 2147483647 h 816"/>
              <a:gd name="T22" fmla="*/ 464415357 w 383"/>
              <a:gd name="T23" fmla="*/ 2147483647 h 816"/>
              <a:gd name="T24" fmla="*/ 665413524 w 383"/>
              <a:gd name="T25" fmla="*/ 2147483647 h 816"/>
              <a:gd name="T26" fmla="*/ 1095147536 w 383"/>
              <a:gd name="T27" fmla="*/ 2147483647 h 816"/>
              <a:gd name="T28" fmla="*/ 1213005500 w 383"/>
              <a:gd name="T29" fmla="*/ 2147483647 h 816"/>
              <a:gd name="T30" fmla="*/ 1213005500 w 383"/>
              <a:gd name="T31" fmla="*/ 2147483647 h 816"/>
              <a:gd name="T32" fmla="*/ 1011970917 w 383"/>
              <a:gd name="T33" fmla="*/ 2147483647 h 816"/>
              <a:gd name="T34" fmla="*/ 1365471786 w 383"/>
              <a:gd name="T35" fmla="*/ 2147483647 h 816"/>
              <a:gd name="T36" fmla="*/ 2147483647 w 383"/>
              <a:gd name="T37" fmla="*/ 2147483647 h 816"/>
              <a:gd name="T38" fmla="*/ 2147483647 w 383"/>
              <a:gd name="T39" fmla="*/ 2147483647 h 8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3" h="816">
                <a:moveTo>
                  <a:pt x="321" y="566"/>
                </a:moveTo>
                <a:cubicBezTo>
                  <a:pt x="321" y="566"/>
                  <a:pt x="383" y="541"/>
                  <a:pt x="366" y="444"/>
                </a:cubicBezTo>
                <a:cubicBezTo>
                  <a:pt x="349" y="347"/>
                  <a:pt x="287" y="311"/>
                  <a:pt x="287" y="311"/>
                </a:cubicBezTo>
                <a:cubicBezTo>
                  <a:pt x="287" y="311"/>
                  <a:pt x="355" y="245"/>
                  <a:pt x="304" y="194"/>
                </a:cubicBezTo>
                <a:cubicBezTo>
                  <a:pt x="248" y="143"/>
                  <a:pt x="175" y="112"/>
                  <a:pt x="175" y="112"/>
                </a:cubicBezTo>
                <a:cubicBezTo>
                  <a:pt x="175" y="112"/>
                  <a:pt x="163" y="5"/>
                  <a:pt x="0" y="0"/>
                </a:cubicBezTo>
                <a:cubicBezTo>
                  <a:pt x="0" y="30"/>
                  <a:pt x="17" y="61"/>
                  <a:pt x="45" y="87"/>
                </a:cubicBezTo>
                <a:cubicBezTo>
                  <a:pt x="67" y="107"/>
                  <a:pt x="79" y="133"/>
                  <a:pt x="62" y="158"/>
                </a:cubicBezTo>
                <a:cubicBezTo>
                  <a:pt x="51" y="189"/>
                  <a:pt x="17" y="219"/>
                  <a:pt x="17" y="250"/>
                </a:cubicBezTo>
                <a:cubicBezTo>
                  <a:pt x="22" y="275"/>
                  <a:pt x="45" y="291"/>
                  <a:pt x="51" y="311"/>
                </a:cubicBezTo>
                <a:cubicBezTo>
                  <a:pt x="56" y="321"/>
                  <a:pt x="51" y="337"/>
                  <a:pt x="51" y="347"/>
                </a:cubicBezTo>
                <a:cubicBezTo>
                  <a:pt x="56" y="362"/>
                  <a:pt x="56" y="378"/>
                  <a:pt x="67" y="398"/>
                </a:cubicBezTo>
                <a:cubicBezTo>
                  <a:pt x="84" y="423"/>
                  <a:pt x="90" y="439"/>
                  <a:pt x="96" y="464"/>
                </a:cubicBezTo>
                <a:cubicBezTo>
                  <a:pt x="101" y="495"/>
                  <a:pt x="141" y="520"/>
                  <a:pt x="158" y="556"/>
                </a:cubicBezTo>
                <a:cubicBezTo>
                  <a:pt x="169" y="577"/>
                  <a:pt x="169" y="602"/>
                  <a:pt x="175" y="628"/>
                </a:cubicBezTo>
                <a:cubicBezTo>
                  <a:pt x="175" y="674"/>
                  <a:pt x="186" y="719"/>
                  <a:pt x="175" y="765"/>
                </a:cubicBezTo>
                <a:cubicBezTo>
                  <a:pt x="175" y="781"/>
                  <a:pt x="158" y="801"/>
                  <a:pt x="146" y="816"/>
                </a:cubicBezTo>
                <a:cubicBezTo>
                  <a:pt x="163" y="816"/>
                  <a:pt x="180" y="816"/>
                  <a:pt x="197" y="811"/>
                </a:cubicBezTo>
                <a:cubicBezTo>
                  <a:pt x="253" y="796"/>
                  <a:pt x="355" y="719"/>
                  <a:pt x="361" y="658"/>
                </a:cubicBezTo>
                <a:cubicBezTo>
                  <a:pt x="366" y="587"/>
                  <a:pt x="321" y="566"/>
                  <a:pt x="321" y="56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66" name="Freeform 615">
            <a:extLst>
              <a:ext uri="{FF2B5EF4-FFF2-40B4-BE49-F238E27FC236}">
                <a16:creationId xmlns:a16="http://schemas.microsoft.com/office/drawing/2014/main" xmlns="" id="{D2A06FBA-99A3-4588-8FD6-FBA2CC1B2D21}"/>
              </a:ext>
            </a:extLst>
          </p:cNvPr>
          <p:cNvSpPr>
            <a:spLocks/>
          </p:cNvSpPr>
          <p:nvPr/>
        </p:nvSpPr>
        <p:spPr bwMode="auto">
          <a:xfrm>
            <a:off x="2605088" y="3725937"/>
            <a:ext cx="77787" cy="127000"/>
          </a:xfrm>
          <a:custGeom>
            <a:avLst/>
            <a:gdLst>
              <a:gd name="T0" fmla="*/ 1898840917 w 408"/>
              <a:gd name="T1" fmla="*/ 873187825 h 659"/>
              <a:gd name="T2" fmla="*/ 2147483647 w 408"/>
              <a:gd name="T3" fmla="*/ 837422583 h 659"/>
              <a:gd name="T4" fmla="*/ 2147483647 w 408"/>
              <a:gd name="T5" fmla="*/ 765854710 h 659"/>
              <a:gd name="T6" fmla="*/ 2147483647 w 408"/>
              <a:gd name="T7" fmla="*/ 694249643 h 659"/>
              <a:gd name="T8" fmla="*/ 2147483647 w 408"/>
              <a:gd name="T9" fmla="*/ 1345602965 h 659"/>
              <a:gd name="T10" fmla="*/ 2147483647 w 408"/>
              <a:gd name="T11" fmla="*/ 2147483647 h 659"/>
              <a:gd name="T12" fmla="*/ 2147483647 w 408"/>
              <a:gd name="T13" fmla="*/ 2147483647 h 659"/>
              <a:gd name="T14" fmla="*/ 2147483647 w 408"/>
              <a:gd name="T15" fmla="*/ 2147483647 h 659"/>
              <a:gd name="T16" fmla="*/ 1697866763 w 408"/>
              <a:gd name="T17" fmla="*/ 2147483647 h 659"/>
              <a:gd name="T18" fmla="*/ 970230387 w 408"/>
              <a:gd name="T19" fmla="*/ 2147483647 h 659"/>
              <a:gd name="T20" fmla="*/ 1455309166 w 408"/>
              <a:gd name="T21" fmla="*/ 2147483647 h 659"/>
              <a:gd name="T22" fmla="*/ 1496892419 w 408"/>
              <a:gd name="T23" fmla="*/ 2104289595 h 659"/>
              <a:gd name="T24" fmla="*/ 526698446 w 408"/>
              <a:gd name="T25" fmla="*/ 1381368401 h 659"/>
              <a:gd name="T26" fmla="*/ 242557597 w 408"/>
              <a:gd name="T27" fmla="*/ 1016360958 h 659"/>
              <a:gd name="T28" fmla="*/ 1372178695 w 408"/>
              <a:gd name="T29" fmla="*/ 1782178281 h 659"/>
              <a:gd name="T30" fmla="*/ 1538475862 w 408"/>
              <a:gd name="T31" fmla="*/ 1817980910 h 659"/>
              <a:gd name="T32" fmla="*/ 1614699877 w 408"/>
              <a:gd name="T33" fmla="*/ 1782178281 h 659"/>
              <a:gd name="T34" fmla="*/ 1739450015 w 408"/>
              <a:gd name="T35" fmla="*/ 0 h 659"/>
              <a:gd name="T36" fmla="*/ 1898840917 w 408"/>
              <a:gd name="T37" fmla="*/ 873187825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59">
                <a:moveTo>
                  <a:pt x="274" y="122"/>
                </a:moveTo>
                <a:cubicBezTo>
                  <a:pt x="292" y="127"/>
                  <a:pt x="315" y="127"/>
                  <a:pt x="333" y="117"/>
                </a:cubicBezTo>
                <a:cubicBezTo>
                  <a:pt x="338" y="112"/>
                  <a:pt x="356" y="112"/>
                  <a:pt x="368" y="107"/>
                </a:cubicBezTo>
                <a:cubicBezTo>
                  <a:pt x="408" y="97"/>
                  <a:pt x="408" y="97"/>
                  <a:pt x="408" y="97"/>
                </a:cubicBezTo>
                <a:cubicBezTo>
                  <a:pt x="408" y="132"/>
                  <a:pt x="344" y="147"/>
                  <a:pt x="327" y="188"/>
                </a:cubicBezTo>
                <a:cubicBezTo>
                  <a:pt x="309" y="325"/>
                  <a:pt x="338" y="461"/>
                  <a:pt x="333" y="593"/>
                </a:cubicBezTo>
                <a:cubicBezTo>
                  <a:pt x="356" y="618"/>
                  <a:pt x="373" y="618"/>
                  <a:pt x="385" y="649"/>
                </a:cubicBezTo>
                <a:cubicBezTo>
                  <a:pt x="368" y="654"/>
                  <a:pt x="333" y="649"/>
                  <a:pt x="315" y="644"/>
                </a:cubicBezTo>
                <a:cubicBezTo>
                  <a:pt x="303" y="633"/>
                  <a:pt x="274" y="623"/>
                  <a:pt x="245" y="633"/>
                </a:cubicBezTo>
                <a:cubicBezTo>
                  <a:pt x="233" y="659"/>
                  <a:pt x="175" y="644"/>
                  <a:pt x="140" y="649"/>
                </a:cubicBezTo>
                <a:cubicBezTo>
                  <a:pt x="216" y="613"/>
                  <a:pt x="193" y="558"/>
                  <a:pt x="210" y="512"/>
                </a:cubicBezTo>
                <a:cubicBezTo>
                  <a:pt x="216" y="436"/>
                  <a:pt x="233" y="370"/>
                  <a:pt x="216" y="294"/>
                </a:cubicBezTo>
                <a:cubicBezTo>
                  <a:pt x="175" y="259"/>
                  <a:pt x="111" y="228"/>
                  <a:pt x="76" y="193"/>
                </a:cubicBezTo>
                <a:cubicBezTo>
                  <a:pt x="64" y="178"/>
                  <a:pt x="0" y="147"/>
                  <a:pt x="35" y="142"/>
                </a:cubicBezTo>
                <a:cubicBezTo>
                  <a:pt x="93" y="173"/>
                  <a:pt x="158" y="208"/>
                  <a:pt x="198" y="249"/>
                </a:cubicBezTo>
                <a:cubicBezTo>
                  <a:pt x="204" y="249"/>
                  <a:pt x="210" y="254"/>
                  <a:pt x="222" y="254"/>
                </a:cubicBezTo>
                <a:cubicBezTo>
                  <a:pt x="233" y="249"/>
                  <a:pt x="233" y="249"/>
                  <a:pt x="233" y="249"/>
                </a:cubicBezTo>
                <a:cubicBezTo>
                  <a:pt x="245" y="173"/>
                  <a:pt x="193" y="26"/>
                  <a:pt x="251" y="0"/>
                </a:cubicBezTo>
                <a:lnTo>
                  <a:pt x="274" y="122"/>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67" name="Freeform 616">
            <a:extLst>
              <a:ext uri="{FF2B5EF4-FFF2-40B4-BE49-F238E27FC236}">
                <a16:creationId xmlns:a16="http://schemas.microsoft.com/office/drawing/2014/main" xmlns="" id="{CE17413C-50CB-43DC-90CB-3348BFA2AFB1}"/>
              </a:ext>
            </a:extLst>
          </p:cNvPr>
          <p:cNvSpPr>
            <a:spLocks/>
          </p:cNvSpPr>
          <p:nvPr/>
        </p:nvSpPr>
        <p:spPr bwMode="auto">
          <a:xfrm>
            <a:off x="2681288" y="3738637"/>
            <a:ext cx="141287" cy="158750"/>
          </a:xfrm>
          <a:custGeom>
            <a:avLst/>
            <a:gdLst>
              <a:gd name="T0" fmla="*/ 2147483647 w 742"/>
              <a:gd name="T1" fmla="*/ 2147483647 h 825"/>
              <a:gd name="T2" fmla="*/ 2147483647 w 742"/>
              <a:gd name="T3" fmla="*/ 2147483647 h 825"/>
              <a:gd name="T4" fmla="*/ 2147483647 w 742"/>
              <a:gd name="T5" fmla="*/ 2147483647 h 825"/>
              <a:gd name="T6" fmla="*/ 2147483647 w 742"/>
              <a:gd name="T7" fmla="*/ 2147483647 h 825"/>
              <a:gd name="T8" fmla="*/ 2147483647 w 742"/>
              <a:gd name="T9" fmla="*/ 2147483647 h 825"/>
              <a:gd name="T10" fmla="*/ 2147483647 w 742"/>
              <a:gd name="T11" fmla="*/ 2147483647 h 825"/>
              <a:gd name="T12" fmla="*/ 2147483647 w 742"/>
              <a:gd name="T13" fmla="*/ 1823991511 h 825"/>
              <a:gd name="T14" fmla="*/ 2147483647 w 742"/>
              <a:gd name="T15" fmla="*/ 1168500830 h 825"/>
              <a:gd name="T16" fmla="*/ 2147483647 w 742"/>
              <a:gd name="T17" fmla="*/ 655490488 h 825"/>
              <a:gd name="T18" fmla="*/ 2147483647 w 742"/>
              <a:gd name="T19" fmla="*/ 35620036 h 825"/>
              <a:gd name="T20" fmla="*/ 2147483647 w 742"/>
              <a:gd name="T21" fmla="*/ 35620036 h 825"/>
              <a:gd name="T22" fmla="*/ 2147483647 w 742"/>
              <a:gd name="T23" fmla="*/ 327763717 h 825"/>
              <a:gd name="T24" fmla="*/ 1629334823 w 742"/>
              <a:gd name="T25" fmla="*/ 691110524 h 825"/>
              <a:gd name="T26" fmla="*/ 1111542912 w 742"/>
              <a:gd name="T27" fmla="*/ 1788334336 h 825"/>
              <a:gd name="T28" fmla="*/ 158807350 w 742"/>
              <a:gd name="T29" fmla="*/ 2147483647 h 825"/>
              <a:gd name="T30" fmla="*/ 559234130 w 742"/>
              <a:gd name="T31" fmla="*/ 2147483647 h 825"/>
              <a:gd name="T32" fmla="*/ 517791911 w 742"/>
              <a:gd name="T33" fmla="*/ 2147483647 h 825"/>
              <a:gd name="T34" fmla="*/ 952735562 w 742"/>
              <a:gd name="T35" fmla="*/ 2147483647 h 825"/>
              <a:gd name="T36" fmla="*/ 1353162152 w 742"/>
              <a:gd name="T37" fmla="*/ 2147483647 h 825"/>
              <a:gd name="T38" fmla="*/ 2147483647 w 742"/>
              <a:gd name="T39" fmla="*/ 2147483647 h 825"/>
              <a:gd name="T40" fmla="*/ 2147483647 w 742"/>
              <a:gd name="T41" fmla="*/ 2147483647 h 825"/>
              <a:gd name="T42" fmla="*/ 2147483647 w 742"/>
              <a:gd name="T43" fmla="*/ 2147483647 h 825"/>
              <a:gd name="T44" fmla="*/ 2147483647 w 742"/>
              <a:gd name="T45" fmla="*/ 2147483647 h 825"/>
              <a:gd name="T46" fmla="*/ 2147483647 w 742"/>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25" y="636"/>
                </a:moveTo>
                <a:cubicBezTo>
                  <a:pt x="725" y="610"/>
                  <a:pt x="725" y="584"/>
                  <a:pt x="713" y="564"/>
                </a:cubicBezTo>
                <a:cubicBezTo>
                  <a:pt x="696" y="528"/>
                  <a:pt x="656" y="502"/>
                  <a:pt x="650" y="472"/>
                </a:cubicBezTo>
                <a:cubicBezTo>
                  <a:pt x="644" y="446"/>
                  <a:pt x="638" y="431"/>
                  <a:pt x="621" y="405"/>
                </a:cubicBezTo>
                <a:cubicBezTo>
                  <a:pt x="610" y="384"/>
                  <a:pt x="610" y="369"/>
                  <a:pt x="604" y="354"/>
                </a:cubicBezTo>
                <a:cubicBezTo>
                  <a:pt x="604" y="338"/>
                  <a:pt x="610" y="328"/>
                  <a:pt x="604" y="318"/>
                </a:cubicBezTo>
                <a:cubicBezTo>
                  <a:pt x="598" y="297"/>
                  <a:pt x="575" y="282"/>
                  <a:pt x="569" y="256"/>
                </a:cubicBezTo>
                <a:cubicBezTo>
                  <a:pt x="569" y="226"/>
                  <a:pt x="604" y="195"/>
                  <a:pt x="615" y="164"/>
                </a:cubicBezTo>
                <a:cubicBezTo>
                  <a:pt x="633" y="138"/>
                  <a:pt x="621" y="113"/>
                  <a:pt x="598" y="92"/>
                </a:cubicBezTo>
                <a:cubicBezTo>
                  <a:pt x="569" y="67"/>
                  <a:pt x="552" y="36"/>
                  <a:pt x="546" y="5"/>
                </a:cubicBezTo>
                <a:cubicBezTo>
                  <a:pt x="546" y="5"/>
                  <a:pt x="546" y="5"/>
                  <a:pt x="546" y="5"/>
                </a:cubicBezTo>
                <a:cubicBezTo>
                  <a:pt x="408" y="0"/>
                  <a:pt x="385" y="46"/>
                  <a:pt x="385" y="46"/>
                </a:cubicBezTo>
                <a:cubicBezTo>
                  <a:pt x="385" y="46"/>
                  <a:pt x="282" y="51"/>
                  <a:pt x="236" y="97"/>
                </a:cubicBezTo>
                <a:cubicBezTo>
                  <a:pt x="190" y="149"/>
                  <a:pt x="161" y="251"/>
                  <a:pt x="161" y="251"/>
                </a:cubicBezTo>
                <a:cubicBezTo>
                  <a:pt x="161" y="251"/>
                  <a:pt x="0" y="395"/>
                  <a:pt x="23" y="436"/>
                </a:cubicBezTo>
                <a:cubicBezTo>
                  <a:pt x="46" y="477"/>
                  <a:pt x="81" y="492"/>
                  <a:pt x="81" y="492"/>
                </a:cubicBezTo>
                <a:cubicBezTo>
                  <a:pt x="81" y="492"/>
                  <a:pt x="35" y="543"/>
                  <a:pt x="75" y="615"/>
                </a:cubicBezTo>
                <a:cubicBezTo>
                  <a:pt x="115" y="687"/>
                  <a:pt x="138" y="677"/>
                  <a:pt x="138" y="677"/>
                </a:cubicBezTo>
                <a:cubicBezTo>
                  <a:pt x="138" y="677"/>
                  <a:pt x="109" y="743"/>
                  <a:pt x="196" y="774"/>
                </a:cubicBezTo>
                <a:cubicBezTo>
                  <a:pt x="288" y="810"/>
                  <a:pt x="397" y="810"/>
                  <a:pt x="397" y="810"/>
                </a:cubicBezTo>
                <a:cubicBezTo>
                  <a:pt x="615" y="815"/>
                  <a:pt x="615" y="815"/>
                  <a:pt x="615" y="815"/>
                </a:cubicBezTo>
                <a:cubicBezTo>
                  <a:pt x="615" y="815"/>
                  <a:pt x="656" y="825"/>
                  <a:pt x="702" y="825"/>
                </a:cubicBezTo>
                <a:cubicBezTo>
                  <a:pt x="713" y="810"/>
                  <a:pt x="730" y="789"/>
                  <a:pt x="730" y="774"/>
                </a:cubicBezTo>
                <a:cubicBezTo>
                  <a:pt x="742" y="728"/>
                  <a:pt x="730" y="682"/>
                  <a:pt x="725"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68" name="Freeform 617">
            <a:extLst>
              <a:ext uri="{FF2B5EF4-FFF2-40B4-BE49-F238E27FC236}">
                <a16:creationId xmlns:a16="http://schemas.microsoft.com/office/drawing/2014/main" xmlns="" id="{674E6C54-0125-418C-B1F3-228379A6F301}"/>
              </a:ext>
            </a:extLst>
          </p:cNvPr>
          <p:cNvSpPr>
            <a:spLocks/>
          </p:cNvSpPr>
          <p:nvPr/>
        </p:nvSpPr>
        <p:spPr bwMode="auto">
          <a:xfrm>
            <a:off x="2784475" y="3740224"/>
            <a:ext cx="76200" cy="157163"/>
          </a:xfrm>
          <a:custGeom>
            <a:avLst/>
            <a:gdLst>
              <a:gd name="T0" fmla="*/ 2147483647 w 400"/>
              <a:gd name="T1" fmla="*/ 2147483647 h 817"/>
              <a:gd name="T2" fmla="*/ 2147483647 w 400"/>
              <a:gd name="T3" fmla="*/ 2147483647 h 817"/>
              <a:gd name="T4" fmla="*/ 2080919321 w 400"/>
              <a:gd name="T5" fmla="*/ 2147483647 h 817"/>
              <a:gd name="T6" fmla="*/ 2147483647 w 400"/>
              <a:gd name="T7" fmla="*/ 1380977238 h 817"/>
              <a:gd name="T8" fmla="*/ 1278977376 w 400"/>
              <a:gd name="T9" fmla="*/ 804370429 h 817"/>
              <a:gd name="T10" fmla="*/ 0 w 400"/>
              <a:gd name="T11" fmla="*/ 0 h 817"/>
              <a:gd name="T12" fmla="*/ 359491217 w 400"/>
              <a:gd name="T13" fmla="*/ 619310131 h 817"/>
              <a:gd name="T14" fmla="*/ 477035432 w 400"/>
              <a:gd name="T15" fmla="*/ 1131824830 h 817"/>
              <a:gd name="T16" fmla="*/ 159023876 w 400"/>
              <a:gd name="T17" fmla="*/ 1786733439 h 817"/>
              <a:gd name="T18" fmla="*/ 400971068 w 400"/>
              <a:gd name="T19" fmla="*/ 2147483647 h 817"/>
              <a:gd name="T20" fmla="*/ 400971068 w 400"/>
              <a:gd name="T21" fmla="*/ 2147483647 h 817"/>
              <a:gd name="T22" fmla="*/ 518515092 w 400"/>
              <a:gd name="T23" fmla="*/ 2147483647 h 817"/>
              <a:gd name="T24" fmla="*/ 718982433 w 400"/>
              <a:gd name="T25" fmla="*/ 2147483647 h 817"/>
              <a:gd name="T26" fmla="*/ 1161433161 w 400"/>
              <a:gd name="T27" fmla="*/ 2147483647 h 817"/>
              <a:gd name="T28" fmla="*/ 1244392673 w 400"/>
              <a:gd name="T29" fmla="*/ 2147483647 h 817"/>
              <a:gd name="T30" fmla="*/ 1278977376 w 400"/>
              <a:gd name="T31" fmla="*/ 2147483647 h 817"/>
              <a:gd name="T32" fmla="*/ 1078473650 w 400"/>
              <a:gd name="T33" fmla="*/ 2147483647 h 817"/>
              <a:gd name="T34" fmla="*/ 1437964866 w 400"/>
              <a:gd name="T35" fmla="*/ 2147483647 h 817"/>
              <a:gd name="T36" fmla="*/ 2147483647 w 400"/>
              <a:gd name="T37" fmla="*/ 2147483647 h 817"/>
              <a:gd name="T38" fmla="*/ 2147483647 w 400"/>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17">
                <a:moveTo>
                  <a:pt x="330" y="567"/>
                </a:moveTo>
                <a:cubicBezTo>
                  <a:pt x="330" y="567"/>
                  <a:pt x="400" y="542"/>
                  <a:pt x="382" y="445"/>
                </a:cubicBezTo>
                <a:cubicBezTo>
                  <a:pt x="365" y="348"/>
                  <a:pt x="301" y="312"/>
                  <a:pt x="301" y="312"/>
                </a:cubicBezTo>
                <a:cubicBezTo>
                  <a:pt x="301" y="312"/>
                  <a:pt x="371" y="245"/>
                  <a:pt x="319" y="194"/>
                </a:cubicBezTo>
                <a:cubicBezTo>
                  <a:pt x="261" y="143"/>
                  <a:pt x="185" y="113"/>
                  <a:pt x="185" y="113"/>
                </a:cubicBezTo>
                <a:cubicBezTo>
                  <a:pt x="185" y="113"/>
                  <a:pt x="174" y="6"/>
                  <a:pt x="0" y="0"/>
                </a:cubicBezTo>
                <a:cubicBezTo>
                  <a:pt x="6" y="31"/>
                  <a:pt x="23" y="62"/>
                  <a:pt x="52" y="87"/>
                </a:cubicBezTo>
                <a:cubicBezTo>
                  <a:pt x="75" y="108"/>
                  <a:pt x="87" y="133"/>
                  <a:pt x="69" y="159"/>
                </a:cubicBezTo>
                <a:cubicBezTo>
                  <a:pt x="58" y="189"/>
                  <a:pt x="23" y="220"/>
                  <a:pt x="23" y="251"/>
                </a:cubicBezTo>
                <a:cubicBezTo>
                  <a:pt x="29" y="276"/>
                  <a:pt x="52" y="291"/>
                  <a:pt x="58" y="312"/>
                </a:cubicBezTo>
                <a:cubicBezTo>
                  <a:pt x="64" y="322"/>
                  <a:pt x="58" y="332"/>
                  <a:pt x="58" y="348"/>
                </a:cubicBezTo>
                <a:cubicBezTo>
                  <a:pt x="64" y="363"/>
                  <a:pt x="64" y="378"/>
                  <a:pt x="75" y="399"/>
                </a:cubicBezTo>
                <a:cubicBezTo>
                  <a:pt x="93" y="424"/>
                  <a:pt x="98" y="439"/>
                  <a:pt x="104" y="465"/>
                </a:cubicBezTo>
                <a:cubicBezTo>
                  <a:pt x="110" y="496"/>
                  <a:pt x="151" y="521"/>
                  <a:pt x="168" y="557"/>
                </a:cubicBezTo>
                <a:cubicBezTo>
                  <a:pt x="180" y="577"/>
                  <a:pt x="180" y="603"/>
                  <a:pt x="180" y="628"/>
                </a:cubicBezTo>
                <a:cubicBezTo>
                  <a:pt x="185" y="674"/>
                  <a:pt x="197" y="720"/>
                  <a:pt x="185" y="766"/>
                </a:cubicBezTo>
                <a:cubicBezTo>
                  <a:pt x="185" y="781"/>
                  <a:pt x="168" y="802"/>
                  <a:pt x="156" y="817"/>
                </a:cubicBezTo>
                <a:cubicBezTo>
                  <a:pt x="174" y="817"/>
                  <a:pt x="191" y="817"/>
                  <a:pt x="208" y="812"/>
                </a:cubicBezTo>
                <a:cubicBezTo>
                  <a:pt x="266" y="797"/>
                  <a:pt x="371" y="720"/>
                  <a:pt x="377" y="659"/>
                </a:cubicBezTo>
                <a:cubicBezTo>
                  <a:pt x="382" y="587"/>
                  <a:pt x="330" y="567"/>
                  <a:pt x="330"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69" name="Freeform 618">
            <a:extLst>
              <a:ext uri="{FF2B5EF4-FFF2-40B4-BE49-F238E27FC236}">
                <a16:creationId xmlns:a16="http://schemas.microsoft.com/office/drawing/2014/main" xmlns="" id="{C0B59E79-9644-4014-8F5F-AA6505D2F2FB}"/>
              </a:ext>
            </a:extLst>
          </p:cNvPr>
          <p:cNvSpPr>
            <a:spLocks/>
          </p:cNvSpPr>
          <p:nvPr/>
        </p:nvSpPr>
        <p:spPr bwMode="auto">
          <a:xfrm>
            <a:off x="2727325" y="3835474"/>
            <a:ext cx="76200" cy="125413"/>
          </a:xfrm>
          <a:custGeom>
            <a:avLst/>
            <a:gdLst>
              <a:gd name="T0" fmla="*/ 1852762424 w 400"/>
              <a:gd name="T1" fmla="*/ 844719071 h 658"/>
              <a:gd name="T2" fmla="*/ 2147483647 w 400"/>
              <a:gd name="T3" fmla="*/ 810099174 h 658"/>
              <a:gd name="T4" fmla="*/ 2147483647 w 400"/>
              <a:gd name="T5" fmla="*/ 733920879 h 658"/>
              <a:gd name="T6" fmla="*/ 2147483647 w 400"/>
              <a:gd name="T7" fmla="*/ 664680895 h 658"/>
              <a:gd name="T8" fmla="*/ 2147483647 w 400"/>
              <a:gd name="T9" fmla="*/ 1301680396 h 658"/>
              <a:gd name="T10" fmla="*/ 2147483647 w 400"/>
              <a:gd name="T11" fmla="*/ 2147483647 h 658"/>
              <a:gd name="T12" fmla="*/ 2147483647 w 400"/>
              <a:gd name="T13" fmla="*/ 2147483647 h 658"/>
              <a:gd name="T14" fmla="*/ 2129294129 w 400"/>
              <a:gd name="T15" fmla="*/ 2147483647 h 658"/>
              <a:gd name="T16" fmla="*/ 1659190230 w 400"/>
              <a:gd name="T17" fmla="*/ 2147483647 h 658"/>
              <a:gd name="T18" fmla="*/ 947139330 w 400"/>
              <a:gd name="T19" fmla="*/ 2147483647 h 658"/>
              <a:gd name="T20" fmla="*/ 1424138376 w 400"/>
              <a:gd name="T21" fmla="*/ 2147483647 h 658"/>
              <a:gd name="T22" fmla="*/ 1458722889 w 400"/>
              <a:gd name="T23" fmla="*/ 2035637488 h 658"/>
              <a:gd name="T24" fmla="*/ 511583750 w 400"/>
              <a:gd name="T25" fmla="*/ 1336300293 h 658"/>
              <a:gd name="T26" fmla="*/ 235052045 w 400"/>
              <a:gd name="T27" fmla="*/ 983198848 h 658"/>
              <a:gd name="T28" fmla="*/ 1341178865 w 400"/>
              <a:gd name="T29" fmla="*/ 1717119536 h 658"/>
              <a:gd name="T30" fmla="*/ 1500202740 w 400"/>
              <a:gd name="T31" fmla="*/ 1751739623 h 658"/>
              <a:gd name="T32" fmla="*/ 1576230719 w 400"/>
              <a:gd name="T33" fmla="*/ 1717119536 h 658"/>
              <a:gd name="T34" fmla="*/ 1700670081 w 400"/>
              <a:gd name="T35" fmla="*/ 0 h 658"/>
              <a:gd name="T36" fmla="*/ 1852762424 w 400"/>
              <a:gd name="T37" fmla="*/ 844719071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8">
                <a:moveTo>
                  <a:pt x="268" y="122"/>
                </a:moveTo>
                <a:cubicBezTo>
                  <a:pt x="286" y="127"/>
                  <a:pt x="308" y="127"/>
                  <a:pt x="320" y="117"/>
                </a:cubicBezTo>
                <a:cubicBezTo>
                  <a:pt x="331" y="112"/>
                  <a:pt x="348" y="112"/>
                  <a:pt x="360" y="106"/>
                </a:cubicBezTo>
                <a:cubicBezTo>
                  <a:pt x="400" y="96"/>
                  <a:pt x="400" y="96"/>
                  <a:pt x="400" y="96"/>
                </a:cubicBezTo>
                <a:cubicBezTo>
                  <a:pt x="400" y="132"/>
                  <a:pt x="337" y="147"/>
                  <a:pt x="320" y="188"/>
                </a:cubicBezTo>
                <a:cubicBezTo>
                  <a:pt x="303" y="324"/>
                  <a:pt x="331" y="461"/>
                  <a:pt x="326" y="593"/>
                </a:cubicBezTo>
                <a:cubicBezTo>
                  <a:pt x="348" y="618"/>
                  <a:pt x="366" y="618"/>
                  <a:pt x="377" y="648"/>
                </a:cubicBezTo>
                <a:cubicBezTo>
                  <a:pt x="360" y="653"/>
                  <a:pt x="326" y="648"/>
                  <a:pt x="308" y="643"/>
                </a:cubicBezTo>
                <a:cubicBezTo>
                  <a:pt x="297" y="633"/>
                  <a:pt x="268" y="623"/>
                  <a:pt x="240" y="633"/>
                </a:cubicBezTo>
                <a:cubicBezTo>
                  <a:pt x="228" y="658"/>
                  <a:pt x="171" y="643"/>
                  <a:pt x="137" y="648"/>
                </a:cubicBezTo>
                <a:cubicBezTo>
                  <a:pt x="211" y="613"/>
                  <a:pt x="188" y="557"/>
                  <a:pt x="206" y="512"/>
                </a:cubicBezTo>
                <a:cubicBezTo>
                  <a:pt x="211" y="436"/>
                  <a:pt x="228" y="370"/>
                  <a:pt x="211" y="294"/>
                </a:cubicBezTo>
                <a:cubicBezTo>
                  <a:pt x="171" y="258"/>
                  <a:pt x="108" y="228"/>
                  <a:pt x="74" y="193"/>
                </a:cubicBezTo>
                <a:cubicBezTo>
                  <a:pt x="63" y="177"/>
                  <a:pt x="0" y="147"/>
                  <a:pt x="34" y="142"/>
                </a:cubicBezTo>
                <a:cubicBezTo>
                  <a:pt x="91" y="172"/>
                  <a:pt x="154" y="208"/>
                  <a:pt x="194" y="248"/>
                </a:cubicBezTo>
                <a:cubicBezTo>
                  <a:pt x="200" y="248"/>
                  <a:pt x="206" y="253"/>
                  <a:pt x="217" y="253"/>
                </a:cubicBezTo>
                <a:cubicBezTo>
                  <a:pt x="228" y="248"/>
                  <a:pt x="228" y="248"/>
                  <a:pt x="228" y="248"/>
                </a:cubicBezTo>
                <a:cubicBezTo>
                  <a:pt x="240" y="172"/>
                  <a:pt x="188" y="25"/>
                  <a:pt x="246" y="0"/>
                </a:cubicBezTo>
                <a:lnTo>
                  <a:pt x="268" y="122"/>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70" name="Freeform 619">
            <a:extLst>
              <a:ext uri="{FF2B5EF4-FFF2-40B4-BE49-F238E27FC236}">
                <a16:creationId xmlns:a16="http://schemas.microsoft.com/office/drawing/2014/main" xmlns="" id="{FE22E24B-113D-4457-96E0-BA1EE8FB1C43}"/>
              </a:ext>
            </a:extLst>
          </p:cNvPr>
          <p:cNvSpPr>
            <a:spLocks/>
          </p:cNvSpPr>
          <p:nvPr/>
        </p:nvSpPr>
        <p:spPr bwMode="auto">
          <a:xfrm>
            <a:off x="2590800" y="3802137"/>
            <a:ext cx="141288" cy="155575"/>
          </a:xfrm>
          <a:custGeom>
            <a:avLst/>
            <a:gdLst>
              <a:gd name="T0" fmla="*/ 2147483647 w 742"/>
              <a:gd name="T1" fmla="*/ 2147483647 h 817"/>
              <a:gd name="T2" fmla="*/ 2147483647 w 742"/>
              <a:gd name="T3" fmla="*/ 2147483647 h 817"/>
              <a:gd name="T4" fmla="*/ 2147483647 w 742"/>
              <a:gd name="T5" fmla="*/ 2147483647 h 817"/>
              <a:gd name="T6" fmla="*/ 2147483647 w 742"/>
              <a:gd name="T7" fmla="*/ 2147483647 h 817"/>
              <a:gd name="T8" fmla="*/ 2147483647 w 742"/>
              <a:gd name="T9" fmla="*/ 2147483647 h 817"/>
              <a:gd name="T10" fmla="*/ 2147483647 w 742"/>
              <a:gd name="T11" fmla="*/ 2140501964 h 817"/>
              <a:gd name="T12" fmla="*/ 2147483647 w 742"/>
              <a:gd name="T13" fmla="*/ 1753818493 h 817"/>
              <a:gd name="T14" fmla="*/ 2147483647 w 742"/>
              <a:gd name="T15" fmla="*/ 1118568255 h 817"/>
              <a:gd name="T16" fmla="*/ 2147483647 w 742"/>
              <a:gd name="T17" fmla="*/ 628324390 h 817"/>
              <a:gd name="T18" fmla="*/ 2147483647 w 742"/>
              <a:gd name="T19" fmla="*/ 34520131 h 817"/>
              <a:gd name="T20" fmla="*/ 2147483647 w 742"/>
              <a:gd name="T21" fmla="*/ 34520131 h 817"/>
              <a:gd name="T22" fmla="*/ 2147483647 w 742"/>
              <a:gd name="T23" fmla="*/ 317607029 h 817"/>
              <a:gd name="T24" fmla="*/ 1629357970 w 742"/>
              <a:gd name="T25" fmla="*/ 669770369 h 817"/>
              <a:gd name="T26" fmla="*/ 1111558776 w 742"/>
              <a:gd name="T27" fmla="*/ 1684778230 h 817"/>
              <a:gd name="T28" fmla="*/ 158809616 w 742"/>
              <a:gd name="T29" fmla="*/ 2147483647 h 817"/>
              <a:gd name="T30" fmla="*/ 559241896 w 742"/>
              <a:gd name="T31" fmla="*/ 2147483647 h 817"/>
              <a:gd name="T32" fmla="*/ 517799194 w 742"/>
              <a:gd name="T33" fmla="*/ 2147483647 h 817"/>
              <a:gd name="T34" fmla="*/ 952748970 w 742"/>
              <a:gd name="T35" fmla="*/ 2147483647 h 817"/>
              <a:gd name="T36" fmla="*/ 1353181440 w 742"/>
              <a:gd name="T37" fmla="*/ 2147483647 h 817"/>
              <a:gd name="T38" fmla="*/ 2147483647 w 742"/>
              <a:gd name="T39" fmla="*/ 2147483647 h 817"/>
              <a:gd name="T40" fmla="*/ 2147483647 w 742"/>
              <a:gd name="T41" fmla="*/ 2147483647 h 817"/>
              <a:gd name="T42" fmla="*/ 2147483647 w 742"/>
              <a:gd name="T43" fmla="*/ 2147483647 h 817"/>
              <a:gd name="T44" fmla="*/ 2147483647 w 742"/>
              <a:gd name="T45" fmla="*/ 2147483647 h 817"/>
              <a:gd name="T46" fmla="*/ 2147483647 w 742"/>
              <a:gd name="T47" fmla="*/ 2147483647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17">
                <a:moveTo>
                  <a:pt x="725" y="629"/>
                </a:moveTo>
                <a:cubicBezTo>
                  <a:pt x="725" y="604"/>
                  <a:pt x="725" y="578"/>
                  <a:pt x="713" y="553"/>
                </a:cubicBezTo>
                <a:cubicBezTo>
                  <a:pt x="696" y="523"/>
                  <a:pt x="656" y="497"/>
                  <a:pt x="650" y="467"/>
                </a:cubicBezTo>
                <a:cubicBezTo>
                  <a:pt x="644" y="436"/>
                  <a:pt x="638" y="421"/>
                  <a:pt x="621" y="396"/>
                </a:cubicBezTo>
                <a:cubicBezTo>
                  <a:pt x="610" y="381"/>
                  <a:pt x="610" y="365"/>
                  <a:pt x="604" y="345"/>
                </a:cubicBezTo>
                <a:cubicBezTo>
                  <a:pt x="604" y="335"/>
                  <a:pt x="610" y="325"/>
                  <a:pt x="604" y="310"/>
                </a:cubicBezTo>
                <a:cubicBezTo>
                  <a:pt x="598" y="289"/>
                  <a:pt x="575" y="274"/>
                  <a:pt x="569" y="254"/>
                </a:cubicBezTo>
                <a:cubicBezTo>
                  <a:pt x="569" y="218"/>
                  <a:pt x="604" y="193"/>
                  <a:pt x="615" y="162"/>
                </a:cubicBezTo>
                <a:cubicBezTo>
                  <a:pt x="633" y="137"/>
                  <a:pt x="621" y="112"/>
                  <a:pt x="598" y="91"/>
                </a:cubicBezTo>
                <a:cubicBezTo>
                  <a:pt x="569" y="61"/>
                  <a:pt x="552" y="36"/>
                  <a:pt x="552" y="5"/>
                </a:cubicBezTo>
                <a:cubicBezTo>
                  <a:pt x="546" y="5"/>
                  <a:pt x="546" y="5"/>
                  <a:pt x="546" y="5"/>
                </a:cubicBezTo>
                <a:cubicBezTo>
                  <a:pt x="408" y="0"/>
                  <a:pt x="385" y="46"/>
                  <a:pt x="385" y="46"/>
                </a:cubicBezTo>
                <a:cubicBezTo>
                  <a:pt x="385" y="46"/>
                  <a:pt x="282" y="46"/>
                  <a:pt x="236" y="97"/>
                </a:cubicBezTo>
                <a:cubicBezTo>
                  <a:pt x="190" y="147"/>
                  <a:pt x="161" y="244"/>
                  <a:pt x="161" y="244"/>
                </a:cubicBezTo>
                <a:cubicBezTo>
                  <a:pt x="161" y="244"/>
                  <a:pt x="0" y="391"/>
                  <a:pt x="23" y="431"/>
                </a:cubicBezTo>
                <a:cubicBezTo>
                  <a:pt x="46" y="472"/>
                  <a:pt x="81" y="487"/>
                  <a:pt x="81" y="487"/>
                </a:cubicBezTo>
                <a:cubicBezTo>
                  <a:pt x="81" y="487"/>
                  <a:pt x="35" y="533"/>
                  <a:pt x="75" y="604"/>
                </a:cubicBezTo>
                <a:cubicBezTo>
                  <a:pt x="115" y="675"/>
                  <a:pt x="138" y="670"/>
                  <a:pt x="138" y="670"/>
                </a:cubicBezTo>
                <a:cubicBezTo>
                  <a:pt x="138" y="670"/>
                  <a:pt x="109" y="731"/>
                  <a:pt x="196" y="766"/>
                </a:cubicBezTo>
                <a:cubicBezTo>
                  <a:pt x="288" y="797"/>
                  <a:pt x="397" y="797"/>
                  <a:pt x="397" y="797"/>
                </a:cubicBezTo>
                <a:cubicBezTo>
                  <a:pt x="615" y="802"/>
                  <a:pt x="615" y="802"/>
                  <a:pt x="615" y="802"/>
                </a:cubicBezTo>
                <a:cubicBezTo>
                  <a:pt x="615" y="802"/>
                  <a:pt x="656" y="817"/>
                  <a:pt x="702" y="817"/>
                </a:cubicBezTo>
                <a:cubicBezTo>
                  <a:pt x="713" y="802"/>
                  <a:pt x="730" y="781"/>
                  <a:pt x="730" y="761"/>
                </a:cubicBezTo>
                <a:cubicBezTo>
                  <a:pt x="742" y="720"/>
                  <a:pt x="730" y="670"/>
                  <a:pt x="725"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771" name="Freeform 620">
            <a:extLst>
              <a:ext uri="{FF2B5EF4-FFF2-40B4-BE49-F238E27FC236}">
                <a16:creationId xmlns:a16="http://schemas.microsoft.com/office/drawing/2014/main" xmlns="" id="{38F11955-0FE4-4CFD-A70F-B7D67AD23917}"/>
              </a:ext>
            </a:extLst>
          </p:cNvPr>
          <p:cNvSpPr>
            <a:spLocks/>
          </p:cNvSpPr>
          <p:nvPr/>
        </p:nvSpPr>
        <p:spPr bwMode="auto">
          <a:xfrm>
            <a:off x="2695575" y="3802137"/>
            <a:ext cx="74613" cy="155575"/>
          </a:xfrm>
          <a:custGeom>
            <a:avLst/>
            <a:gdLst>
              <a:gd name="T0" fmla="*/ 2147483647 w 392"/>
              <a:gd name="T1" fmla="*/ 2147483647 h 809"/>
              <a:gd name="T2" fmla="*/ 2147483647 w 392"/>
              <a:gd name="T3" fmla="*/ 2147483647 h 809"/>
              <a:gd name="T4" fmla="*/ 2027377203 w 392"/>
              <a:gd name="T5" fmla="*/ 2147483647 h 809"/>
              <a:gd name="T6" fmla="*/ 2144614402 w 392"/>
              <a:gd name="T7" fmla="*/ 1365461775 h 809"/>
              <a:gd name="T8" fmla="*/ 1234359785 w 392"/>
              <a:gd name="T9" fmla="*/ 796504000 h 809"/>
              <a:gd name="T10" fmla="*/ 0 w 392"/>
              <a:gd name="T11" fmla="*/ 0 h 809"/>
              <a:gd name="T12" fmla="*/ 317221547 w 392"/>
              <a:gd name="T13" fmla="*/ 611597248 h 809"/>
              <a:gd name="T14" fmla="*/ 434422391 w 392"/>
              <a:gd name="T15" fmla="*/ 1116540429 h 809"/>
              <a:gd name="T16" fmla="*/ 117237199 w 392"/>
              <a:gd name="T17" fmla="*/ 1763713775 h 809"/>
              <a:gd name="T18" fmla="*/ 358595027 w 392"/>
              <a:gd name="T19" fmla="*/ 2147483647 h 809"/>
              <a:gd name="T20" fmla="*/ 358595027 w 392"/>
              <a:gd name="T21" fmla="*/ 2147483647 h 809"/>
              <a:gd name="T22" fmla="*/ 475796061 w 392"/>
              <a:gd name="T23" fmla="*/ 2147483647 h 809"/>
              <a:gd name="T24" fmla="*/ 675780410 w 392"/>
              <a:gd name="T25" fmla="*/ 2147483647 h 809"/>
              <a:gd name="T26" fmla="*/ 1110238966 w 392"/>
              <a:gd name="T27" fmla="*/ 2147483647 h 809"/>
              <a:gd name="T28" fmla="*/ 1192986115 w 392"/>
              <a:gd name="T29" fmla="*/ 2147483647 h 809"/>
              <a:gd name="T30" fmla="*/ 1234359785 w 392"/>
              <a:gd name="T31" fmla="*/ 2147483647 h 809"/>
              <a:gd name="T32" fmla="*/ 1034375436 w 392"/>
              <a:gd name="T33" fmla="*/ 2147483647 h 809"/>
              <a:gd name="T34" fmla="*/ 1392970463 w 392"/>
              <a:gd name="T35" fmla="*/ 2147483647 h 809"/>
              <a:gd name="T36" fmla="*/ 2147483647 w 392"/>
              <a:gd name="T37" fmla="*/ 2147483647 h 809"/>
              <a:gd name="T38" fmla="*/ 2147483647 w 392"/>
              <a:gd name="T39" fmla="*/ 2147483647 h 8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09">
                <a:moveTo>
                  <a:pt x="328" y="561"/>
                </a:moveTo>
                <a:cubicBezTo>
                  <a:pt x="328" y="561"/>
                  <a:pt x="392" y="536"/>
                  <a:pt x="375" y="440"/>
                </a:cubicBezTo>
                <a:cubicBezTo>
                  <a:pt x="357" y="344"/>
                  <a:pt x="294" y="309"/>
                  <a:pt x="294" y="309"/>
                </a:cubicBezTo>
                <a:cubicBezTo>
                  <a:pt x="294" y="309"/>
                  <a:pt x="363" y="243"/>
                  <a:pt x="311" y="192"/>
                </a:cubicBezTo>
                <a:cubicBezTo>
                  <a:pt x="254" y="142"/>
                  <a:pt x="179" y="112"/>
                  <a:pt x="179" y="112"/>
                </a:cubicBezTo>
                <a:cubicBezTo>
                  <a:pt x="179" y="112"/>
                  <a:pt x="167" y="6"/>
                  <a:pt x="0" y="0"/>
                </a:cubicBezTo>
                <a:cubicBezTo>
                  <a:pt x="0" y="31"/>
                  <a:pt x="17" y="56"/>
                  <a:pt x="46" y="86"/>
                </a:cubicBezTo>
                <a:cubicBezTo>
                  <a:pt x="69" y="107"/>
                  <a:pt x="81" y="132"/>
                  <a:pt x="63" y="157"/>
                </a:cubicBezTo>
                <a:cubicBezTo>
                  <a:pt x="52" y="187"/>
                  <a:pt x="17" y="213"/>
                  <a:pt x="17" y="248"/>
                </a:cubicBezTo>
                <a:cubicBezTo>
                  <a:pt x="23" y="268"/>
                  <a:pt x="46" y="283"/>
                  <a:pt x="52" y="304"/>
                </a:cubicBezTo>
                <a:cubicBezTo>
                  <a:pt x="58" y="319"/>
                  <a:pt x="52" y="329"/>
                  <a:pt x="52" y="339"/>
                </a:cubicBezTo>
                <a:cubicBezTo>
                  <a:pt x="58" y="359"/>
                  <a:pt x="58" y="374"/>
                  <a:pt x="69" y="389"/>
                </a:cubicBezTo>
                <a:cubicBezTo>
                  <a:pt x="87" y="415"/>
                  <a:pt x="92" y="430"/>
                  <a:pt x="98" y="460"/>
                </a:cubicBezTo>
                <a:cubicBezTo>
                  <a:pt x="104" y="491"/>
                  <a:pt x="144" y="516"/>
                  <a:pt x="161" y="546"/>
                </a:cubicBezTo>
                <a:cubicBezTo>
                  <a:pt x="173" y="571"/>
                  <a:pt x="173" y="597"/>
                  <a:pt x="173" y="622"/>
                </a:cubicBezTo>
                <a:cubicBezTo>
                  <a:pt x="179" y="662"/>
                  <a:pt x="190" y="713"/>
                  <a:pt x="179" y="753"/>
                </a:cubicBezTo>
                <a:cubicBezTo>
                  <a:pt x="179" y="773"/>
                  <a:pt x="161" y="794"/>
                  <a:pt x="150" y="809"/>
                </a:cubicBezTo>
                <a:cubicBezTo>
                  <a:pt x="167" y="809"/>
                  <a:pt x="184" y="809"/>
                  <a:pt x="202" y="804"/>
                </a:cubicBezTo>
                <a:cubicBezTo>
                  <a:pt x="259" y="789"/>
                  <a:pt x="363" y="713"/>
                  <a:pt x="369" y="647"/>
                </a:cubicBezTo>
                <a:cubicBezTo>
                  <a:pt x="375" y="576"/>
                  <a:pt x="328" y="561"/>
                  <a:pt x="328" y="561"/>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772" name="Freeform 621">
            <a:extLst>
              <a:ext uri="{FF2B5EF4-FFF2-40B4-BE49-F238E27FC236}">
                <a16:creationId xmlns:a16="http://schemas.microsoft.com/office/drawing/2014/main" xmlns="" id="{A4F3F038-B64F-4F23-9906-AB6D87D3ABD3}"/>
              </a:ext>
            </a:extLst>
          </p:cNvPr>
          <p:cNvSpPr>
            <a:spLocks/>
          </p:cNvSpPr>
          <p:nvPr/>
        </p:nvSpPr>
        <p:spPr bwMode="auto">
          <a:xfrm>
            <a:off x="2636838" y="3895799"/>
            <a:ext cx="76200" cy="127000"/>
          </a:xfrm>
          <a:custGeom>
            <a:avLst/>
            <a:gdLst>
              <a:gd name="T0" fmla="*/ 1852762424 w 400"/>
              <a:gd name="T1" fmla="*/ 852892718 h 666"/>
              <a:gd name="T2" fmla="*/ 2147483647 w 400"/>
              <a:gd name="T3" fmla="*/ 818238880 h 666"/>
              <a:gd name="T4" fmla="*/ 2147483647 w 400"/>
              <a:gd name="T5" fmla="*/ 707259186 h 666"/>
              <a:gd name="T6" fmla="*/ 2147483647 w 400"/>
              <a:gd name="T7" fmla="*/ 637951320 h 666"/>
              <a:gd name="T8" fmla="*/ 2147483647 w 400"/>
              <a:gd name="T9" fmla="*/ 1275866408 h 666"/>
              <a:gd name="T10" fmla="*/ 2147483647 w 400"/>
              <a:gd name="T11" fmla="*/ 2147483647 h 666"/>
              <a:gd name="T12" fmla="*/ 2147483647 w 400"/>
              <a:gd name="T13" fmla="*/ 2147483647 h 666"/>
              <a:gd name="T14" fmla="*/ 2129294129 w 400"/>
              <a:gd name="T15" fmla="*/ 2147483647 h 666"/>
              <a:gd name="T16" fmla="*/ 1659190230 w 400"/>
              <a:gd name="T17" fmla="*/ 2147483647 h 666"/>
              <a:gd name="T18" fmla="*/ 947139330 w 400"/>
              <a:gd name="T19" fmla="*/ 2147483647 h 666"/>
              <a:gd name="T20" fmla="*/ 1424138376 w 400"/>
              <a:gd name="T21" fmla="*/ 2147483647 h 666"/>
              <a:gd name="T22" fmla="*/ 1458722889 w 400"/>
              <a:gd name="T23" fmla="*/ 2059415029 h 666"/>
              <a:gd name="T24" fmla="*/ 511583750 w 400"/>
              <a:gd name="T25" fmla="*/ 1317465583 h 666"/>
              <a:gd name="T26" fmla="*/ 235052045 w 400"/>
              <a:gd name="T27" fmla="*/ 991580913 h 666"/>
              <a:gd name="T28" fmla="*/ 1341178865 w 400"/>
              <a:gd name="T29" fmla="*/ 1705785435 h 666"/>
              <a:gd name="T30" fmla="*/ 1500202740 w 400"/>
              <a:gd name="T31" fmla="*/ 1740439464 h 666"/>
              <a:gd name="T32" fmla="*/ 1576230719 w 400"/>
              <a:gd name="T33" fmla="*/ 1705785435 h 666"/>
              <a:gd name="T34" fmla="*/ 1700670081 w 400"/>
              <a:gd name="T35" fmla="*/ 0 h 666"/>
              <a:gd name="T36" fmla="*/ 1852762424 w 400"/>
              <a:gd name="T37" fmla="*/ 852892718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66">
                <a:moveTo>
                  <a:pt x="268" y="123"/>
                </a:moveTo>
                <a:cubicBezTo>
                  <a:pt x="286" y="128"/>
                  <a:pt x="308" y="123"/>
                  <a:pt x="326" y="118"/>
                </a:cubicBezTo>
                <a:cubicBezTo>
                  <a:pt x="331" y="107"/>
                  <a:pt x="348" y="113"/>
                  <a:pt x="360" y="102"/>
                </a:cubicBezTo>
                <a:cubicBezTo>
                  <a:pt x="400" y="92"/>
                  <a:pt x="400" y="92"/>
                  <a:pt x="400" y="92"/>
                </a:cubicBezTo>
                <a:cubicBezTo>
                  <a:pt x="400" y="128"/>
                  <a:pt x="337" y="149"/>
                  <a:pt x="320" y="184"/>
                </a:cubicBezTo>
                <a:cubicBezTo>
                  <a:pt x="303" y="328"/>
                  <a:pt x="331" y="466"/>
                  <a:pt x="326" y="600"/>
                </a:cubicBezTo>
                <a:cubicBezTo>
                  <a:pt x="348" y="625"/>
                  <a:pt x="366" y="625"/>
                  <a:pt x="377" y="651"/>
                </a:cubicBezTo>
                <a:cubicBezTo>
                  <a:pt x="360" y="661"/>
                  <a:pt x="326" y="651"/>
                  <a:pt x="308" y="651"/>
                </a:cubicBezTo>
                <a:cubicBezTo>
                  <a:pt x="297" y="641"/>
                  <a:pt x="268" y="631"/>
                  <a:pt x="240" y="636"/>
                </a:cubicBezTo>
                <a:cubicBezTo>
                  <a:pt x="228" y="666"/>
                  <a:pt x="171" y="646"/>
                  <a:pt x="137" y="651"/>
                </a:cubicBezTo>
                <a:cubicBezTo>
                  <a:pt x="211" y="620"/>
                  <a:pt x="188" y="564"/>
                  <a:pt x="206" y="518"/>
                </a:cubicBezTo>
                <a:cubicBezTo>
                  <a:pt x="211" y="441"/>
                  <a:pt x="228" y="369"/>
                  <a:pt x="211" y="297"/>
                </a:cubicBezTo>
                <a:cubicBezTo>
                  <a:pt x="171" y="261"/>
                  <a:pt x="108" y="231"/>
                  <a:pt x="74" y="190"/>
                </a:cubicBezTo>
                <a:cubicBezTo>
                  <a:pt x="63" y="179"/>
                  <a:pt x="0" y="149"/>
                  <a:pt x="34" y="143"/>
                </a:cubicBezTo>
                <a:cubicBezTo>
                  <a:pt x="91" y="174"/>
                  <a:pt x="154" y="210"/>
                  <a:pt x="194" y="246"/>
                </a:cubicBezTo>
                <a:cubicBezTo>
                  <a:pt x="200" y="251"/>
                  <a:pt x="206" y="251"/>
                  <a:pt x="217" y="251"/>
                </a:cubicBezTo>
                <a:cubicBezTo>
                  <a:pt x="228" y="246"/>
                  <a:pt x="228" y="246"/>
                  <a:pt x="228" y="246"/>
                </a:cubicBezTo>
                <a:cubicBezTo>
                  <a:pt x="240" y="169"/>
                  <a:pt x="188" y="25"/>
                  <a:pt x="246" y="0"/>
                </a:cubicBezTo>
                <a:lnTo>
                  <a:pt x="268" y="12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773" name="Freeform 622">
            <a:extLst>
              <a:ext uri="{FF2B5EF4-FFF2-40B4-BE49-F238E27FC236}">
                <a16:creationId xmlns:a16="http://schemas.microsoft.com/office/drawing/2014/main" xmlns="" id="{AC2B4477-B3C8-4FC6-993C-AB0909EBC4F0}"/>
              </a:ext>
            </a:extLst>
          </p:cNvPr>
          <p:cNvSpPr>
            <a:spLocks noEditPoints="1"/>
          </p:cNvSpPr>
          <p:nvPr/>
        </p:nvSpPr>
        <p:spPr bwMode="auto">
          <a:xfrm>
            <a:off x="2259013" y="3617987"/>
            <a:ext cx="250825" cy="203200"/>
          </a:xfrm>
          <a:custGeom>
            <a:avLst/>
            <a:gdLst>
              <a:gd name="T0" fmla="*/ 2147483647 w 1308"/>
              <a:gd name="T1" fmla="*/ 1771140367 h 1058"/>
              <a:gd name="T2" fmla="*/ 2147483647 w 1308"/>
              <a:gd name="T3" fmla="*/ 651797419 h 1058"/>
              <a:gd name="T4" fmla="*/ 2147483647 w 1308"/>
              <a:gd name="T5" fmla="*/ 35411729 h 1058"/>
              <a:gd name="T6" fmla="*/ 119879201 w 1308"/>
              <a:gd name="T7" fmla="*/ 2147483647 h 1058"/>
              <a:gd name="T8" fmla="*/ 197432833 w 1308"/>
              <a:gd name="T9" fmla="*/ 2147483647 h 1058"/>
              <a:gd name="T10" fmla="*/ 1290429426 w 1308"/>
              <a:gd name="T11" fmla="*/ 2147483647 h 1058"/>
              <a:gd name="T12" fmla="*/ 2147483647 w 1308"/>
              <a:gd name="T13" fmla="*/ 2147483647 h 1058"/>
              <a:gd name="T14" fmla="*/ 2147483647 w 1308"/>
              <a:gd name="T15" fmla="*/ 2147483647 h 1058"/>
              <a:gd name="T16" fmla="*/ 2147483647 w 1308"/>
              <a:gd name="T17" fmla="*/ 2147483647 h 1058"/>
              <a:gd name="T18" fmla="*/ 2147483647 w 1308"/>
              <a:gd name="T19" fmla="*/ 2147483647 h 1058"/>
              <a:gd name="T20" fmla="*/ 2147483647 w 1308"/>
              <a:gd name="T21" fmla="*/ 2147483647 h 1058"/>
              <a:gd name="T22" fmla="*/ 2147483647 w 1308"/>
              <a:gd name="T23" fmla="*/ 2147483647 h 1058"/>
              <a:gd name="T24" fmla="*/ 2147483647 w 1308"/>
              <a:gd name="T25" fmla="*/ 1445241754 h 1058"/>
              <a:gd name="T26" fmla="*/ 2147483647 w 1308"/>
              <a:gd name="T27" fmla="*/ 1849083124 h 1058"/>
              <a:gd name="T28" fmla="*/ 1939211108 w 1308"/>
              <a:gd name="T29" fmla="*/ 2147483647 h 1058"/>
              <a:gd name="T30" fmla="*/ 2101379059 w 1308"/>
              <a:gd name="T31" fmla="*/ 2147483647 h 1058"/>
              <a:gd name="T32" fmla="*/ 2147483647 w 1308"/>
              <a:gd name="T33" fmla="*/ 2147483647 h 1058"/>
              <a:gd name="T34" fmla="*/ 1939211108 w 1308"/>
              <a:gd name="T35" fmla="*/ 2147483647 h 1058"/>
              <a:gd name="T36" fmla="*/ 2147483647 w 1308"/>
              <a:gd name="T37" fmla="*/ 2147483647 h 1058"/>
              <a:gd name="T38" fmla="*/ 2147483647 w 1308"/>
              <a:gd name="T39" fmla="*/ 2147483647 h 1058"/>
              <a:gd name="T40" fmla="*/ 2147483647 w 1308"/>
              <a:gd name="T41" fmla="*/ 2147483647 h 1058"/>
              <a:gd name="T42" fmla="*/ 2147483647 w 1308"/>
              <a:gd name="T43" fmla="*/ 2147483647 h 1058"/>
              <a:gd name="T44" fmla="*/ 2147483647 w 1308"/>
              <a:gd name="T45" fmla="*/ 2147483647 h 1058"/>
              <a:gd name="T46" fmla="*/ 2147483647 w 1308"/>
              <a:gd name="T47" fmla="*/ 2147483647 h 1058"/>
              <a:gd name="T48" fmla="*/ 2147483647 w 1308"/>
              <a:gd name="T49" fmla="*/ 1664868304 h 1058"/>
              <a:gd name="T50" fmla="*/ 2147483647 w 1308"/>
              <a:gd name="T51" fmla="*/ 2147483647 h 1058"/>
              <a:gd name="T52" fmla="*/ 2147483647 w 1308"/>
              <a:gd name="T53" fmla="*/ 2147483647 h 1058"/>
              <a:gd name="T54" fmla="*/ 2147483647 w 1308"/>
              <a:gd name="T55" fmla="*/ 2147483647 h 1058"/>
              <a:gd name="T56" fmla="*/ 2147483647 w 1308"/>
              <a:gd name="T57" fmla="*/ 2147483647 h 1058"/>
              <a:gd name="T58" fmla="*/ 2147483647 w 1308"/>
              <a:gd name="T59" fmla="*/ 2147483647 h 1058"/>
              <a:gd name="T60" fmla="*/ 2147483647 w 1308"/>
              <a:gd name="T61" fmla="*/ 2147483647 h 1058"/>
              <a:gd name="T62" fmla="*/ 2147483647 w 1308"/>
              <a:gd name="T63" fmla="*/ 2147483647 h 1058"/>
              <a:gd name="T64" fmla="*/ 2147483647 w 1308"/>
              <a:gd name="T65" fmla="*/ 2147483647 h 1058"/>
              <a:gd name="T66" fmla="*/ 2147483647 w 1308"/>
              <a:gd name="T67" fmla="*/ 2061627443 h 1058"/>
              <a:gd name="T68" fmla="*/ 2147483647 w 1308"/>
              <a:gd name="T69" fmla="*/ 1990767109 h 1058"/>
              <a:gd name="T70" fmla="*/ 2147483647 w 1308"/>
              <a:gd name="T71" fmla="*/ 2147483647 h 1058"/>
              <a:gd name="T72" fmla="*/ 2147483647 w 1308"/>
              <a:gd name="T73" fmla="*/ 2147483647 h 1058"/>
              <a:gd name="T74" fmla="*/ 2147483647 w 1308"/>
              <a:gd name="T75" fmla="*/ 2147483647 h 1058"/>
              <a:gd name="T76" fmla="*/ 2147483647 w 1308"/>
              <a:gd name="T77" fmla="*/ 2061627443 h 1058"/>
              <a:gd name="T78" fmla="*/ 2147483647 w 1308"/>
              <a:gd name="T79" fmla="*/ 2147483647 h 1058"/>
              <a:gd name="T80" fmla="*/ 2147483647 w 1308"/>
              <a:gd name="T81" fmla="*/ 2147483647 h 1058"/>
              <a:gd name="T82" fmla="*/ 2147483647 w 1308"/>
              <a:gd name="T83" fmla="*/ 2147483647 h 1058"/>
              <a:gd name="T84" fmla="*/ 2147483647 w 1308"/>
              <a:gd name="T85" fmla="*/ 2147483647 h 1058"/>
              <a:gd name="T86" fmla="*/ 2147483647 w 1308"/>
              <a:gd name="T87" fmla="*/ 2147483647 h 1058"/>
              <a:gd name="T88" fmla="*/ 2147483647 w 1308"/>
              <a:gd name="T89" fmla="*/ 2147483647 h 1058"/>
              <a:gd name="T90" fmla="*/ 2147483647 w 1308"/>
              <a:gd name="T91" fmla="*/ 2147483647 h 1058"/>
              <a:gd name="T92" fmla="*/ 2147483647 w 1308"/>
              <a:gd name="T93" fmla="*/ 2147483647 h 10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8" h="1058">
                <a:moveTo>
                  <a:pt x="1234" y="670"/>
                </a:moveTo>
                <a:cubicBezTo>
                  <a:pt x="1205" y="516"/>
                  <a:pt x="1159" y="322"/>
                  <a:pt x="1113" y="250"/>
                </a:cubicBezTo>
                <a:cubicBezTo>
                  <a:pt x="1061" y="179"/>
                  <a:pt x="952" y="209"/>
                  <a:pt x="952" y="209"/>
                </a:cubicBezTo>
                <a:cubicBezTo>
                  <a:pt x="952" y="209"/>
                  <a:pt x="642" y="107"/>
                  <a:pt x="591" y="92"/>
                </a:cubicBezTo>
                <a:cubicBezTo>
                  <a:pt x="539" y="76"/>
                  <a:pt x="476" y="56"/>
                  <a:pt x="476" y="56"/>
                </a:cubicBezTo>
                <a:cubicBezTo>
                  <a:pt x="476" y="56"/>
                  <a:pt x="436" y="0"/>
                  <a:pt x="361" y="5"/>
                </a:cubicBezTo>
                <a:cubicBezTo>
                  <a:pt x="292" y="15"/>
                  <a:pt x="258" y="56"/>
                  <a:pt x="201" y="220"/>
                </a:cubicBezTo>
                <a:cubicBezTo>
                  <a:pt x="143" y="388"/>
                  <a:pt x="34" y="680"/>
                  <a:pt x="17" y="705"/>
                </a:cubicBezTo>
                <a:cubicBezTo>
                  <a:pt x="0" y="731"/>
                  <a:pt x="6" y="777"/>
                  <a:pt x="17" y="787"/>
                </a:cubicBezTo>
                <a:cubicBezTo>
                  <a:pt x="28" y="797"/>
                  <a:pt x="28" y="797"/>
                  <a:pt x="28" y="797"/>
                </a:cubicBezTo>
                <a:cubicBezTo>
                  <a:pt x="28" y="797"/>
                  <a:pt x="46" y="823"/>
                  <a:pt x="80" y="813"/>
                </a:cubicBezTo>
                <a:cubicBezTo>
                  <a:pt x="160" y="797"/>
                  <a:pt x="183" y="680"/>
                  <a:pt x="183" y="680"/>
                </a:cubicBezTo>
                <a:cubicBezTo>
                  <a:pt x="183" y="680"/>
                  <a:pt x="166" y="741"/>
                  <a:pt x="258" y="792"/>
                </a:cubicBezTo>
                <a:cubicBezTo>
                  <a:pt x="350" y="838"/>
                  <a:pt x="390" y="864"/>
                  <a:pt x="424" y="854"/>
                </a:cubicBezTo>
                <a:cubicBezTo>
                  <a:pt x="459" y="843"/>
                  <a:pt x="493" y="828"/>
                  <a:pt x="493" y="828"/>
                </a:cubicBezTo>
                <a:cubicBezTo>
                  <a:pt x="493" y="828"/>
                  <a:pt x="493" y="854"/>
                  <a:pt x="556" y="889"/>
                </a:cubicBezTo>
                <a:cubicBezTo>
                  <a:pt x="620" y="925"/>
                  <a:pt x="700" y="951"/>
                  <a:pt x="700" y="951"/>
                </a:cubicBezTo>
                <a:cubicBezTo>
                  <a:pt x="740" y="941"/>
                  <a:pt x="740" y="941"/>
                  <a:pt x="740" y="941"/>
                </a:cubicBezTo>
                <a:cubicBezTo>
                  <a:pt x="740" y="941"/>
                  <a:pt x="723" y="1012"/>
                  <a:pt x="792" y="1038"/>
                </a:cubicBezTo>
                <a:cubicBezTo>
                  <a:pt x="855" y="1058"/>
                  <a:pt x="895" y="987"/>
                  <a:pt x="906" y="925"/>
                </a:cubicBezTo>
                <a:cubicBezTo>
                  <a:pt x="918" y="869"/>
                  <a:pt x="987" y="593"/>
                  <a:pt x="987" y="593"/>
                </a:cubicBezTo>
                <a:cubicBezTo>
                  <a:pt x="1027" y="583"/>
                  <a:pt x="1027" y="583"/>
                  <a:pt x="1027" y="583"/>
                </a:cubicBezTo>
                <a:cubicBezTo>
                  <a:pt x="1027" y="583"/>
                  <a:pt x="1079" y="833"/>
                  <a:pt x="1090" y="915"/>
                </a:cubicBezTo>
                <a:cubicBezTo>
                  <a:pt x="1107" y="997"/>
                  <a:pt x="1125" y="1043"/>
                  <a:pt x="1205" y="1033"/>
                </a:cubicBezTo>
                <a:cubicBezTo>
                  <a:pt x="1308" y="1017"/>
                  <a:pt x="1268" y="828"/>
                  <a:pt x="1234" y="670"/>
                </a:cubicBezTo>
                <a:close/>
                <a:moveTo>
                  <a:pt x="361" y="204"/>
                </a:moveTo>
                <a:cubicBezTo>
                  <a:pt x="361" y="225"/>
                  <a:pt x="367" y="245"/>
                  <a:pt x="373" y="261"/>
                </a:cubicBezTo>
                <a:cubicBezTo>
                  <a:pt x="361" y="266"/>
                  <a:pt x="350" y="266"/>
                  <a:pt x="333" y="261"/>
                </a:cubicBezTo>
                <a:cubicBezTo>
                  <a:pt x="338" y="245"/>
                  <a:pt x="350" y="225"/>
                  <a:pt x="361" y="204"/>
                </a:cubicBezTo>
                <a:close/>
                <a:moveTo>
                  <a:pt x="275" y="588"/>
                </a:moveTo>
                <a:cubicBezTo>
                  <a:pt x="252" y="598"/>
                  <a:pt x="224" y="613"/>
                  <a:pt x="201" y="629"/>
                </a:cubicBezTo>
                <a:cubicBezTo>
                  <a:pt x="235" y="552"/>
                  <a:pt x="264" y="470"/>
                  <a:pt x="298" y="393"/>
                </a:cubicBezTo>
                <a:cubicBezTo>
                  <a:pt x="327" y="388"/>
                  <a:pt x="356" y="378"/>
                  <a:pt x="384" y="373"/>
                </a:cubicBezTo>
                <a:cubicBezTo>
                  <a:pt x="384" y="378"/>
                  <a:pt x="384" y="388"/>
                  <a:pt x="373" y="393"/>
                </a:cubicBezTo>
                <a:cubicBezTo>
                  <a:pt x="356" y="450"/>
                  <a:pt x="333" y="521"/>
                  <a:pt x="310" y="578"/>
                </a:cubicBezTo>
                <a:cubicBezTo>
                  <a:pt x="298" y="588"/>
                  <a:pt x="287" y="583"/>
                  <a:pt x="275" y="588"/>
                </a:cubicBezTo>
                <a:close/>
                <a:moveTo>
                  <a:pt x="459" y="649"/>
                </a:moveTo>
                <a:cubicBezTo>
                  <a:pt x="453" y="644"/>
                  <a:pt x="453" y="644"/>
                  <a:pt x="442" y="644"/>
                </a:cubicBezTo>
                <a:cubicBezTo>
                  <a:pt x="442" y="639"/>
                  <a:pt x="430" y="634"/>
                  <a:pt x="419" y="629"/>
                </a:cubicBezTo>
                <a:cubicBezTo>
                  <a:pt x="407" y="618"/>
                  <a:pt x="390" y="613"/>
                  <a:pt x="373" y="603"/>
                </a:cubicBezTo>
                <a:cubicBezTo>
                  <a:pt x="367" y="603"/>
                  <a:pt x="356" y="598"/>
                  <a:pt x="344" y="593"/>
                </a:cubicBezTo>
                <a:cubicBezTo>
                  <a:pt x="350" y="562"/>
                  <a:pt x="373" y="532"/>
                  <a:pt x="373" y="496"/>
                </a:cubicBezTo>
                <a:cubicBezTo>
                  <a:pt x="384" y="480"/>
                  <a:pt x="384" y="455"/>
                  <a:pt x="396" y="439"/>
                </a:cubicBezTo>
                <a:cubicBezTo>
                  <a:pt x="401" y="424"/>
                  <a:pt x="401" y="424"/>
                  <a:pt x="401" y="424"/>
                </a:cubicBezTo>
                <a:cubicBezTo>
                  <a:pt x="419" y="496"/>
                  <a:pt x="442" y="562"/>
                  <a:pt x="465" y="629"/>
                </a:cubicBezTo>
                <a:lnTo>
                  <a:pt x="459" y="649"/>
                </a:lnTo>
                <a:close/>
                <a:moveTo>
                  <a:pt x="608" y="235"/>
                </a:moveTo>
                <a:cubicBezTo>
                  <a:pt x="591" y="291"/>
                  <a:pt x="579" y="353"/>
                  <a:pt x="551" y="404"/>
                </a:cubicBezTo>
                <a:cubicBezTo>
                  <a:pt x="539" y="332"/>
                  <a:pt x="511" y="266"/>
                  <a:pt x="493" y="199"/>
                </a:cubicBezTo>
                <a:cubicBezTo>
                  <a:pt x="533" y="215"/>
                  <a:pt x="574" y="215"/>
                  <a:pt x="608" y="235"/>
                </a:cubicBezTo>
                <a:close/>
                <a:moveTo>
                  <a:pt x="637" y="583"/>
                </a:moveTo>
                <a:cubicBezTo>
                  <a:pt x="631" y="583"/>
                  <a:pt x="625" y="588"/>
                  <a:pt x="631" y="593"/>
                </a:cubicBezTo>
                <a:cubicBezTo>
                  <a:pt x="631" y="593"/>
                  <a:pt x="631" y="593"/>
                  <a:pt x="631" y="593"/>
                </a:cubicBezTo>
                <a:cubicBezTo>
                  <a:pt x="631" y="598"/>
                  <a:pt x="625" y="603"/>
                  <a:pt x="625" y="613"/>
                </a:cubicBezTo>
                <a:cubicBezTo>
                  <a:pt x="625" y="613"/>
                  <a:pt x="625" y="613"/>
                  <a:pt x="625" y="613"/>
                </a:cubicBezTo>
                <a:cubicBezTo>
                  <a:pt x="631" y="613"/>
                  <a:pt x="620" y="624"/>
                  <a:pt x="620" y="629"/>
                </a:cubicBezTo>
                <a:cubicBezTo>
                  <a:pt x="614" y="649"/>
                  <a:pt x="614" y="649"/>
                  <a:pt x="614" y="649"/>
                </a:cubicBezTo>
                <a:cubicBezTo>
                  <a:pt x="614" y="649"/>
                  <a:pt x="614" y="649"/>
                  <a:pt x="614" y="649"/>
                </a:cubicBezTo>
                <a:cubicBezTo>
                  <a:pt x="608" y="659"/>
                  <a:pt x="614" y="675"/>
                  <a:pt x="597" y="685"/>
                </a:cubicBezTo>
                <a:cubicBezTo>
                  <a:pt x="585" y="680"/>
                  <a:pt x="574" y="695"/>
                  <a:pt x="556" y="695"/>
                </a:cubicBezTo>
                <a:cubicBezTo>
                  <a:pt x="551" y="700"/>
                  <a:pt x="539" y="705"/>
                  <a:pt x="533" y="700"/>
                </a:cubicBezTo>
                <a:cubicBezTo>
                  <a:pt x="528" y="685"/>
                  <a:pt x="505" y="675"/>
                  <a:pt x="488" y="659"/>
                </a:cubicBezTo>
                <a:cubicBezTo>
                  <a:pt x="493" y="654"/>
                  <a:pt x="493" y="654"/>
                  <a:pt x="493" y="654"/>
                </a:cubicBezTo>
                <a:cubicBezTo>
                  <a:pt x="511" y="670"/>
                  <a:pt x="533" y="685"/>
                  <a:pt x="562" y="675"/>
                </a:cubicBezTo>
                <a:cubicBezTo>
                  <a:pt x="579" y="675"/>
                  <a:pt x="591" y="659"/>
                  <a:pt x="602" y="644"/>
                </a:cubicBezTo>
                <a:cubicBezTo>
                  <a:pt x="608" y="624"/>
                  <a:pt x="614" y="598"/>
                  <a:pt x="602" y="578"/>
                </a:cubicBezTo>
                <a:cubicBezTo>
                  <a:pt x="597" y="537"/>
                  <a:pt x="585" y="496"/>
                  <a:pt x="574" y="460"/>
                </a:cubicBezTo>
                <a:cubicBezTo>
                  <a:pt x="597" y="404"/>
                  <a:pt x="608" y="347"/>
                  <a:pt x="631" y="291"/>
                </a:cubicBezTo>
                <a:cubicBezTo>
                  <a:pt x="642" y="250"/>
                  <a:pt x="642" y="250"/>
                  <a:pt x="642" y="250"/>
                </a:cubicBezTo>
                <a:cubicBezTo>
                  <a:pt x="665" y="261"/>
                  <a:pt x="688" y="271"/>
                  <a:pt x="711" y="281"/>
                </a:cubicBezTo>
                <a:cubicBezTo>
                  <a:pt x="688" y="368"/>
                  <a:pt x="671" y="460"/>
                  <a:pt x="642" y="547"/>
                </a:cubicBezTo>
                <a:cubicBezTo>
                  <a:pt x="637" y="557"/>
                  <a:pt x="631" y="567"/>
                  <a:pt x="637" y="583"/>
                </a:cubicBezTo>
                <a:close/>
                <a:moveTo>
                  <a:pt x="740" y="716"/>
                </a:moveTo>
                <a:cubicBezTo>
                  <a:pt x="729" y="716"/>
                  <a:pt x="723" y="710"/>
                  <a:pt x="717" y="705"/>
                </a:cubicBezTo>
                <a:cubicBezTo>
                  <a:pt x="694" y="695"/>
                  <a:pt x="671" y="685"/>
                  <a:pt x="648" y="670"/>
                </a:cubicBezTo>
                <a:cubicBezTo>
                  <a:pt x="665" y="588"/>
                  <a:pt x="688" y="491"/>
                  <a:pt x="723" y="409"/>
                </a:cubicBezTo>
                <a:cubicBezTo>
                  <a:pt x="723" y="388"/>
                  <a:pt x="729" y="363"/>
                  <a:pt x="729" y="347"/>
                </a:cubicBezTo>
                <a:cubicBezTo>
                  <a:pt x="734" y="332"/>
                  <a:pt x="740" y="312"/>
                  <a:pt x="740" y="291"/>
                </a:cubicBezTo>
                <a:cubicBezTo>
                  <a:pt x="763" y="296"/>
                  <a:pt x="780" y="312"/>
                  <a:pt x="797" y="312"/>
                </a:cubicBezTo>
                <a:cubicBezTo>
                  <a:pt x="815" y="317"/>
                  <a:pt x="826" y="322"/>
                  <a:pt x="838" y="332"/>
                </a:cubicBezTo>
                <a:cubicBezTo>
                  <a:pt x="820" y="424"/>
                  <a:pt x="792" y="506"/>
                  <a:pt x="769" y="598"/>
                </a:cubicBezTo>
                <a:cubicBezTo>
                  <a:pt x="757" y="634"/>
                  <a:pt x="752" y="675"/>
                  <a:pt x="740" y="716"/>
                </a:cubicBezTo>
                <a:close/>
                <a:moveTo>
                  <a:pt x="832" y="608"/>
                </a:moveTo>
                <a:cubicBezTo>
                  <a:pt x="820" y="659"/>
                  <a:pt x="809" y="700"/>
                  <a:pt x="792" y="746"/>
                </a:cubicBezTo>
                <a:cubicBezTo>
                  <a:pt x="786" y="741"/>
                  <a:pt x="757" y="736"/>
                  <a:pt x="774" y="721"/>
                </a:cubicBezTo>
                <a:cubicBezTo>
                  <a:pt x="774" y="716"/>
                  <a:pt x="774" y="710"/>
                  <a:pt x="774" y="705"/>
                </a:cubicBezTo>
                <a:cubicBezTo>
                  <a:pt x="797" y="613"/>
                  <a:pt x="826" y="521"/>
                  <a:pt x="843" y="434"/>
                </a:cubicBezTo>
                <a:cubicBezTo>
                  <a:pt x="855" y="404"/>
                  <a:pt x="866" y="373"/>
                  <a:pt x="872" y="342"/>
                </a:cubicBezTo>
                <a:cubicBezTo>
                  <a:pt x="872" y="342"/>
                  <a:pt x="884" y="342"/>
                  <a:pt x="884" y="347"/>
                </a:cubicBezTo>
                <a:cubicBezTo>
                  <a:pt x="872" y="434"/>
                  <a:pt x="832" y="521"/>
                  <a:pt x="832" y="608"/>
                </a:cubicBezTo>
                <a:close/>
                <a:moveTo>
                  <a:pt x="993" y="434"/>
                </a:moveTo>
                <a:cubicBezTo>
                  <a:pt x="998" y="409"/>
                  <a:pt x="1004" y="388"/>
                  <a:pt x="1015" y="368"/>
                </a:cubicBezTo>
                <a:cubicBezTo>
                  <a:pt x="1015" y="388"/>
                  <a:pt x="1021" y="409"/>
                  <a:pt x="1027" y="429"/>
                </a:cubicBezTo>
                <a:cubicBezTo>
                  <a:pt x="1015" y="434"/>
                  <a:pt x="1004" y="434"/>
                  <a:pt x="993" y="434"/>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774" name="Freeform 623">
            <a:extLst>
              <a:ext uri="{FF2B5EF4-FFF2-40B4-BE49-F238E27FC236}">
                <a16:creationId xmlns:a16="http://schemas.microsoft.com/office/drawing/2014/main" xmlns="" id="{778AEE7D-9FE6-46AE-A09E-5823455B6F46}"/>
              </a:ext>
            </a:extLst>
          </p:cNvPr>
          <p:cNvSpPr>
            <a:spLocks/>
          </p:cNvSpPr>
          <p:nvPr/>
        </p:nvSpPr>
        <p:spPr bwMode="auto">
          <a:xfrm>
            <a:off x="2298700" y="3748162"/>
            <a:ext cx="38100" cy="23812"/>
          </a:xfrm>
          <a:custGeom>
            <a:avLst/>
            <a:gdLst>
              <a:gd name="T0" fmla="*/ 41479851 w 200"/>
              <a:gd name="T1" fmla="*/ 0 h 133"/>
              <a:gd name="T2" fmla="*/ 511583750 w 200"/>
              <a:gd name="T3" fmla="*/ 195115528 h 133"/>
              <a:gd name="T4" fmla="*/ 1189086332 w 200"/>
              <a:gd name="T5" fmla="*/ 453378332 h 133"/>
              <a:gd name="T6" fmla="*/ 1189086332 w 200"/>
              <a:gd name="T7" fmla="*/ 482066958 h 133"/>
              <a:gd name="T8" fmla="*/ 1382658525 w 200"/>
              <a:gd name="T9" fmla="*/ 539476615 h 133"/>
              <a:gd name="T10" fmla="*/ 1341178865 w 200"/>
              <a:gd name="T11" fmla="*/ 734592143 h 133"/>
              <a:gd name="T12" fmla="*/ 1306630547 w 200"/>
              <a:gd name="T13" fmla="*/ 763280769 h 133"/>
              <a:gd name="T14" fmla="*/ 788115455 w 200"/>
              <a:gd name="T15" fmla="*/ 596854046 h 133"/>
              <a:gd name="T16" fmla="*/ 435555581 w 200"/>
              <a:gd name="T17" fmla="*/ 482066958 h 133"/>
              <a:gd name="T18" fmla="*/ 276531705 w 200"/>
              <a:gd name="T19" fmla="*/ 396000722 h 133"/>
              <a:gd name="T20" fmla="*/ 235052045 w 200"/>
              <a:gd name="T21" fmla="*/ 396000722 h 133"/>
              <a:gd name="T22" fmla="*/ 41479851 w 200"/>
              <a:gd name="T23" fmla="*/ 309902438 h 133"/>
              <a:gd name="T24" fmla="*/ 41479851 w 200"/>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0" h="133">
                <a:moveTo>
                  <a:pt x="6" y="0"/>
                </a:moveTo>
                <a:cubicBezTo>
                  <a:pt x="29" y="10"/>
                  <a:pt x="57" y="24"/>
                  <a:pt x="74" y="34"/>
                </a:cubicBezTo>
                <a:cubicBezTo>
                  <a:pt x="109" y="49"/>
                  <a:pt x="143" y="64"/>
                  <a:pt x="172" y="79"/>
                </a:cubicBezTo>
                <a:cubicBezTo>
                  <a:pt x="177" y="79"/>
                  <a:pt x="172" y="84"/>
                  <a:pt x="172" y="84"/>
                </a:cubicBezTo>
                <a:cubicBezTo>
                  <a:pt x="177" y="84"/>
                  <a:pt x="194" y="89"/>
                  <a:pt x="200" y="94"/>
                </a:cubicBezTo>
                <a:cubicBezTo>
                  <a:pt x="200" y="104"/>
                  <a:pt x="194" y="113"/>
                  <a:pt x="194" y="128"/>
                </a:cubicBezTo>
                <a:cubicBezTo>
                  <a:pt x="189" y="128"/>
                  <a:pt x="200" y="133"/>
                  <a:pt x="189" y="133"/>
                </a:cubicBezTo>
                <a:cubicBezTo>
                  <a:pt x="166" y="133"/>
                  <a:pt x="143" y="113"/>
                  <a:pt x="114" y="104"/>
                </a:cubicBezTo>
                <a:cubicBezTo>
                  <a:pt x="97" y="94"/>
                  <a:pt x="80" y="89"/>
                  <a:pt x="63" y="84"/>
                </a:cubicBezTo>
                <a:cubicBezTo>
                  <a:pt x="57" y="79"/>
                  <a:pt x="46" y="74"/>
                  <a:pt x="40" y="69"/>
                </a:cubicBezTo>
                <a:cubicBezTo>
                  <a:pt x="34" y="69"/>
                  <a:pt x="34" y="69"/>
                  <a:pt x="34" y="69"/>
                </a:cubicBezTo>
                <a:cubicBezTo>
                  <a:pt x="34" y="64"/>
                  <a:pt x="12" y="64"/>
                  <a:pt x="6" y="54"/>
                </a:cubicBezTo>
                <a:cubicBezTo>
                  <a:pt x="0" y="34"/>
                  <a:pt x="6" y="15"/>
                  <a:pt x="6" y="0"/>
                </a:cubicBezTo>
              </a:path>
            </a:pathLst>
          </a:custGeom>
          <a:solidFill>
            <a:srgbClr val="BE8B55"/>
          </a:solidFill>
          <a:ln w="0">
            <a:solidFill>
              <a:srgbClr val="000000"/>
            </a:solidFill>
            <a:prstDash val="solid"/>
            <a:round/>
            <a:headEnd/>
            <a:tailEnd/>
          </a:ln>
        </p:spPr>
        <p:txBody>
          <a:bodyPr/>
          <a:lstStyle/>
          <a:p>
            <a:endParaRPr lang="ja-JP" altLang="en-US"/>
          </a:p>
        </p:txBody>
      </p:sp>
      <p:sp>
        <p:nvSpPr>
          <p:cNvPr id="13775" name="Freeform 624">
            <a:extLst>
              <a:ext uri="{FF2B5EF4-FFF2-40B4-BE49-F238E27FC236}">
                <a16:creationId xmlns:a16="http://schemas.microsoft.com/office/drawing/2014/main" xmlns="" id="{88C43F1E-5420-4AC0-ADDE-60826C0CA915}"/>
              </a:ext>
            </a:extLst>
          </p:cNvPr>
          <p:cNvSpPr>
            <a:spLocks/>
          </p:cNvSpPr>
          <p:nvPr/>
        </p:nvSpPr>
        <p:spPr bwMode="auto">
          <a:xfrm>
            <a:off x="2360613" y="3767212"/>
            <a:ext cx="34925" cy="23812"/>
          </a:xfrm>
          <a:custGeom>
            <a:avLst/>
            <a:gdLst>
              <a:gd name="T0" fmla="*/ 36678564 w 191"/>
              <a:gd name="T1" fmla="*/ 0 h 125"/>
              <a:gd name="T2" fmla="*/ 213986389 w 191"/>
              <a:gd name="T3" fmla="*/ 69130046 h 125"/>
              <a:gd name="T4" fmla="*/ 709197655 w 191"/>
              <a:gd name="T5" fmla="*/ 345650039 h 125"/>
              <a:gd name="T6" fmla="*/ 886505298 w 191"/>
              <a:gd name="T7" fmla="*/ 449326916 h 125"/>
              <a:gd name="T8" fmla="*/ 1027101097 w 191"/>
              <a:gd name="T9" fmla="*/ 483910131 h 125"/>
              <a:gd name="T10" fmla="*/ 1137170251 w 191"/>
              <a:gd name="T11" fmla="*/ 622170223 h 125"/>
              <a:gd name="T12" fmla="*/ 1063779661 w 191"/>
              <a:gd name="T13" fmla="*/ 864107191 h 125"/>
              <a:gd name="T14" fmla="*/ 782554784 w 191"/>
              <a:gd name="T15" fmla="*/ 760430315 h 125"/>
              <a:gd name="T16" fmla="*/ 281224877 w 191"/>
              <a:gd name="T17" fmla="*/ 518456962 h 125"/>
              <a:gd name="T18" fmla="*/ 0 w 191"/>
              <a:gd name="T19" fmla="*/ 276520184 h 125"/>
              <a:gd name="T20" fmla="*/ 36678564 w 191"/>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125">
                <a:moveTo>
                  <a:pt x="6" y="0"/>
                </a:moveTo>
                <a:cubicBezTo>
                  <a:pt x="17" y="5"/>
                  <a:pt x="23" y="0"/>
                  <a:pt x="35" y="10"/>
                </a:cubicBezTo>
                <a:cubicBezTo>
                  <a:pt x="58" y="20"/>
                  <a:pt x="87" y="40"/>
                  <a:pt x="116" y="50"/>
                </a:cubicBezTo>
                <a:cubicBezTo>
                  <a:pt x="122" y="60"/>
                  <a:pt x="133" y="60"/>
                  <a:pt x="145" y="65"/>
                </a:cubicBezTo>
                <a:cubicBezTo>
                  <a:pt x="151" y="70"/>
                  <a:pt x="157" y="70"/>
                  <a:pt x="168" y="70"/>
                </a:cubicBezTo>
                <a:cubicBezTo>
                  <a:pt x="168" y="80"/>
                  <a:pt x="191" y="75"/>
                  <a:pt x="186" y="90"/>
                </a:cubicBezTo>
                <a:cubicBezTo>
                  <a:pt x="180" y="100"/>
                  <a:pt x="180" y="115"/>
                  <a:pt x="174" y="125"/>
                </a:cubicBezTo>
                <a:cubicBezTo>
                  <a:pt x="157" y="120"/>
                  <a:pt x="139" y="120"/>
                  <a:pt x="128" y="110"/>
                </a:cubicBezTo>
                <a:cubicBezTo>
                  <a:pt x="99" y="100"/>
                  <a:pt x="75" y="80"/>
                  <a:pt x="46" y="75"/>
                </a:cubicBezTo>
                <a:cubicBezTo>
                  <a:pt x="35" y="65"/>
                  <a:pt x="6" y="55"/>
                  <a:pt x="0" y="40"/>
                </a:cubicBezTo>
                <a:lnTo>
                  <a:pt x="6" y="0"/>
                </a:lnTo>
                <a:close/>
              </a:path>
            </a:pathLst>
          </a:custGeom>
          <a:solidFill>
            <a:srgbClr val="BE8B55"/>
          </a:solidFill>
          <a:ln w="0">
            <a:solidFill>
              <a:srgbClr val="000000"/>
            </a:solidFill>
            <a:prstDash val="solid"/>
            <a:round/>
            <a:headEnd/>
            <a:tailEnd/>
          </a:ln>
        </p:spPr>
        <p:txBody>
          <a:bodyPr/>
          <a:lstStyle/>
          <a:p>
            <a:endParaRPr lang="ja-JP" altLang="en-US"/>
          </a:p>
        </p:txBody>
      </p:sp>
      <p:sp>
        <p:nvSpPr>
          <p:cNvPr id="13776" name="Freeform 625">
            <a:extLst>
              <a:ext uri="{FF2B5EF4-FFF2-40B4-BE49-F238E27FC236}">
                <a16:creationId xmlns:a16="http://schemas.microsoft.com/office/drawing/2014/main" xmlns="" id="{58B881DC-C369-4BAE-BB2A-726F753A4AE2}"/>
              </a:ext>
            </a:extLst>
          </p:cNvPr>
          <p:cNvSpPr>
            <a:spLocks/>
          </p:cNvSpPr>
          <p:nvPr/>
        </p:nvSpPr>
        <p:spPr bwMode="auto">
          <a:xfrm>
            <a:off x="2301875" y="3735462"/>
            <a:ext cx="53975" cy="26987"/>
          </a:xfrm>
          <a:custGeom>
            <a:avLst/>
            <a:gdLst>
              <a:gd name="T0" fmla="*/ 529267270 w 275"/>
              <a:gd name="T1" fmla="*/ 0 h 134"/>
              <a:gd name="T2" fmla="*/ 438545697 w 275"/>
              <a:gd name="T3" fmla="*/ 367596774 h 134"/>
              <a:gd name="T4" fmla="*/ 619988842 w 275"/>
              <a:gd name="T5" fmla="*/ 367596774 h 134"/>
              <a:gd name="T6" fmla="*/ 793920238 w 275"/>
              <a:gd name="T7" fmla="*/ 122532258 h 134"/>
              <a:gd name="T8" fmla="*/ 1678562048 w 275"/>
              <a:gd name="T9" fmla="*/ 530973052 h 134"/>
              <a:gd name="T10" fmla="*/ 1633181831 w 275"/>
              <a:gd name="T11" fmla="*/ 849532433 h 134"/>
              <a:gd name="T12" fmla="*/ 1814625172 w 275"/>
              <a:gd name="T13" fmla="*/ 890376653 h 134"/>
              <a:gd name="T14" fmla="*/ 1897796329 w 275"/>
              <a:gd name="T15" fmla="*/ 645312137 h 134"/>
              <a:gd name="T16" fmla="*/ 2079277944 w 275"/>
              <a:gd name="T17" fmla="*/ 727000175 h 134"/>
              <a:gd name="T18" fmla="*/ 1633181831 w 275"/>
              <a:gd name="T19" fmla="*/ 1094596949 h 134"/>
              <a:gd name="T20" fmla="*/ 1103914561 w 275"/>
              <a:gd name="T21" fmla="*/ 849532433 h 134"/>
              <a:gd name="T22" fmla="*/ 0 w 275"/>
              <a:gd name="T23" fmla="*/ 285908535 h 134"/>
              <a:gd name="T24" fmla="*/ 529267270 w 27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134">
                <a:moveTo>
                  <a:pt x="70" y="0"/>
                </a:moveTo>
                <a:cubicBezTo>
                  <a:pt x="58" y="15"/>
                  <a:pt x="52" y="30"/>
                  <a:pt x="58" y="45"/>
                </a:cubicBezTo>
                <a:cubicBezTo>
                  <a:pt x="64" y="50"/>
                  <a:pt x="70" y="40"/>
                  <a:pt x="82" y="45"/>
                </a:cubicBezTo>
                <a:cubicBezTo>
                  <a:pt x="99" y="45"/>
                  <a:pt x="93" y="25"/>
                  <a:pt x="105" y="15"/>
                </a:cubicBezTo>
                <a:cubicBezTo>
                  <a:pt x="146" y="30"/>
                  <a:pt x="175" y="55"/>
                  <a:pt x="222" y="65"/>
                </a:cubicBezTo>
                <a:cubicBezTo>
                  <a:pt x="216" y="79"/>
                  <a:pt x="193" y="94"/>
                  <a:pt x="216" y="104"/>
                </a:cubicBezTo>
                <a:cubicBezTo>
                  <a:pt x="222" y="109"/>
                  <a:pt x="234" y="109"/>
                  <a:pt x="240" y="109"/>
                </a:cubicBezTo>
                <a:cubicBezTo>
                  <a:pt x="246" y="99"/>
                  <a:pt x="251" y="89"/>
                  <a:pt x="251" y="79"/>
                </a:cubicBezTo>
                <a:cubicBezTo>
                  <a:pt x="263" y="79"/>
                  <a:pt x="269" y="84"/>
                  <a:pt x="275" y="89"/>
                </a:cubicBezTo>
                <a:cubicBezTo>
                  <a:pt x="263" y="114"/>
                  <a:pt x="240" y="119"/>
                  <a:pt x="216" y="134"/>
                </a:cubicBezTo>
                <a:cubicBezTo>
                  <a:pt x="193" y="129"/>
                  <a:pt x="169" y="109"/>
                  <a:pt x="146" y="104"/>
                </a:cubicBezTo>
                <a:cubicBezTo>
                  <a:pt x="105" y="79"/>
                  <a:pt x="47" y="60"/>
                  <a:pt x="0" y="35"/>
                </a:cubicBezTo>
                <a:cubicBezTo>
                  <a:pt x="23" y="25"/>
                  <a:pt x="41" y="5"/>
                  <a:pt x="70" y="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777" name="Freeform 626">
            <a:extLst>
              <a:ext uri="{FF2B5EF4-FFF2-40B4-BE49-F238E27FC236}">
                <a16:creationId xmlns:a16="http://schemas.microsoft.com/office/drawing/2014/main" xmlns="" id="{7D20261D-7892-4B23-B411-F4A5B7E07D32}"/>
              </a:ext>
            </a:extLst>
          </p:cNvPr>
          <p:cNvSpPr>
            <a:spLocks/>
          </p:cNvSpPr>
          <p:nvPr/>
        </p:nvSpPr>
        <p:spPr bwMode="auto">
          <a:xfrm>
            <a:off x="2360613" y="3754512"/>
            <a:ext cx="49212" cy="26987"/>
          </a:xfrm>
          <a:custGeom>
            <a:avLst/>
            <a:gdLst>
              <a:gd name="T0" fmla="*/ 117991111 w 258"/>
              <a:gd name="T1" fmla="*/ 253217007 h 134"/>
              <a:gd name="T2" fmla="*/ 478841153 w 258"/>
              <a:gd name="T3" fmla="*/ 89840730 h 134"/>
              <a:gd name="T4" fmla="*/ 478841153 w 258"/>
              <a:gd name="T5" fmla="*/ 424786457 h 134"/>
              <a:gd name="T6" fmla="*/ 638454934 w 258"/>
              <a:gd name="T7" fmla="*/ 424786457 h 134"/>
              <a:gd name="T8" fmla="*/ 756446045 w 258"/>
              <a:gd name="T9" fmla="*/ 0 h 134"/>
              <a:gd name="T10" fmla="*/ 1235287388 w 258"/>
              <a:gd name="T11" fmla="*/ 253217007 h 134"/>
              <a:gd name="T12" fmla="*/ 1353278499 w 258"/>
              <a:gd name="T13" fmla="*/ 465630677 h 134"/>
              <a:gd name="T14" fmla="*/ 1311656019 w 258"/>
              <a:gd name="T15" fmla="*/ 678003665 h 134"/>
              <a:gd name="T16" fmla="*/ 1429610698 w 258"/>
              <a:gd name="T17" fmla="*/ 800535722 h 134"/>
              <a:gd name="T18" fmla="*/ 1589224479 w 258"/>
              <a:gd name="T19" fmla="*/ 678003665 h 134"/>
              <a:gd name="T20" fmla="*/ 1630883391 w 258"/>
              <a:gd name="T21" fmla="*/ 465630677 h 134"/>
              <a:gd name="T22" fmla="*/ 1790497172 w 258"/>
              <a:gd name="T23" fmla="*/ 588122253 h 134"/>
              <a:gd name="T24" fmla="*/ 1554551192 w 258"/>
              <a:gd name="T25" fmla="*/ 963912200 h 134"/>
              <a:gd name="T26" fmla="*/ 1152042238 w 258"/>
              <a:gd name="T27" fmla="*/ 963912200 h 134"/>
              <a:gd name="T28" fmla="*/ 353937091 w 258"/>
              <a:gd name="T29" fmla="*/ 465630677 h 134"/>
              <a:gd name="T30" fmla="*/ 41622480 w 258"/>
              <a:gd name="T31" fmla="*/ 294061227 h 134"/>
              <a:gd name="T32" fmla="*/ 117991111 w 258"/>
              <a:gd name="T33" fmla="*/ 253217007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8" h="134">
                <a:moveTo>
                  <a:pt x="17" y="31"/>
                </a:moveTo>
                <a:cubicBezTo>
                  <a:pt x="29" y="21"/>
                  <a:pt x="51" y="16"/>
                  <a:pt x="69" y="11"/>
                </a:cubicBezTo>
                <a:cubicBezTo>
                  <a:pt x="69" y="26"/>
                  <a:pt x="51" y="41"/>
                  <a:pt x="69" y="52"/>
                </a:cubicBezTo>
                <a:cubicBezTo>
                  <a:pt x="74" y="52"/>
                  <a:pt x="80" y="57"/>
                  <a:pt x="92" y="52"/>
                </a:cubicBezTo>
                <a:cubicBezTo>
                  <a:pt x="103" y="36"/>
                  <a:pt x="97" y="16"/>
                  <a:pt x="109" y="0"/>
                </a:cubicBezTo>
                <a:cubicBezTo>
                  <a:pt x="132" y="6"/>
                  <a:pt x="149" y="21"/>
                  <a:pt x="178" y="31"/>
                </a:cubicBezTo>
                <a:cubicBezTo>
                  <a:pt x="189" y="36"/>
                  <a:pt x="206" y="36"/>
                  <a:pt x="195" y="57"/>
                </a:cubicBezTo>
                <a:cubicBezTo>
                  <a:pt x="189" y="62"/>
                  <a:pt x="195" y="77"/>
                  <a:pt x="189" y="83"/>
                </a:cubicBezTo>
                <a:cubicBezTo>
                  <a:pt x="195" y="88"/>
                  <a:pt x="201" y="98"/>
                  <a:pt x="206" y="98"/>
                </a:cubicBezTo>
                <a:cubicBezTo>
                  <a:pt x="218" y="103"/>
                  <a:pt x="224" y="93"/>
                  <a:pt x="229" y="83"/>
                </a:cubicBezTo>
                <a:cubicBezTo>
                  <a:pt x="229" y="72"/>
                  <a:pt x="229" y="67"/>
                  <a:pt x="235" y="57"/>
                </a:cubicBezTo>
                <a:cubicBezTo>
                  <a:pt x="241" y="62"/>
                  <a:pt x="252" y="62"/>
                  <a:pt x="258" y="72"/>
                </a:cubicBezTo>
                <a:cubicBezTo>
                  <a:pt x="252" y="93"/>
                  <a:pt x="247" y="108"/>
                  <a:pt x="224" y="118"/>
                </a:cubicBezTo>
                <a:cubicBezTo>
                  <a:pt x="206" y="134"/>
                  <a:pt x="189" y="124"/>
                  <a:pt x="166" y="118"/>
                </a:cubicBezTo>
                <a:cubicBezTo>
                  <a:pt x="132" y="98"/>
                  <a:pt x="92" y="88"/>
                  <a:pt x="51" y="57"/>
                </a:cubicBezTo>
                <a:cubicBezTo>
                  <a:pt x="34" y="52"/>
                  <a:pt x="23" y="47"/>
                  <a:pt x="6" y="36"/>
                </a:cubicBezTo>
                <a:cubicBezTo>
                  <a:pt x="0" y="31"/>
                  <a:pt x="11" y="36"/>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778" name="Freeform 627">
            <a:extLst>
              <a:ext uri="{FF2B5EF4-FFF2-40B4-BE49-F238E27FC236}">
                <a16:creationId xmlns:a16="http://schemas.microsoft.com/office/drawing/2014/main" xmlns="" id="{2C7BB827-F9BD-4449-AB9D-A39A6C574085}"/>
              </a:ext>
            </a:extLst>
          </p:cNvPr>
          <p:cNvSpPr>
            <a:spLocks/>
          </p:cNvSpPr>
          <p:nvPr/>
        </p:nvSpPr>
        <p:spPr bwMode="auto">
          <a:xfrm>
            <a:off x="2343150" y="3762449"/>
            <a:ext cx="12700" cy="9525"/>
          </a:xfrm>
          <a:custGeom>
            <a:avLst/>
            <a:gdLst>
              <a:gd name="T0" fmla="*/ 0 w 59"/>
              <a:gd name="T1" fmla="*/ 115160042 h 58"/>
              <a:gd name="T2" fmla="*/ 349083178 w 59"/>
              <a:gd name="T3" fmla="*/ 44284024 h 58"/>
              <a:gd name="T4" fmla="*/ 349083178 w 59"/>
              <a:gd name="T5" fmla="*/ 44284024 h 58"/>
              <a:gd name="T6" fmla="*/ 528582610 w 59"/>
              <a:gd name="T7" fmla="*/ 0 h 58"/>
              <a:gd name="T8" fmla="*/ 239363358 w 59"/>
              <a:gd name="T9" fmla="*/ 212601120 h 58"/>
              <a:gd name="T10" fmla="*/ 0 w 59"/>
              <a:gd name="T11" fmla="*/ 256885144 h 58"/>
              <a:gd name="T12" fmla="*/ 0 w 59"/>
              <a:gd name="T13" fmla="*/ 115160042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8">
                <a:moveTo>
                  <a:pt x="0" y="26"/>
                </a:moveTo>
                <a:cubicBezTo>
                  <a:pt x="12" y="21"/>
                  <a:pt x="30" y="21"/>
                  <a:pt x="35" y="10"/>
                </a:cubicBezTo>
                <a:cubicBezTo>
                  <a:pt x="35" y="10"/>
                  <a:pt x="35" y="10"/>
                  <a:pt x="35" y="10"/>
                </a:cubicBezTo>
                <a:cubicBezTo>
                  <a:pt x="53" y="0"/>
                  <a:pt x="53" y="0"/>
                  <a:pt x="53" y="0"/>
                </a:cubicBezTo>
                <a:cubicBezTo>
                  <a:pt x="59" y="21"/>
                  <a:pt x="47" y="42"/>
                  <a:pt x="24" y="48"/>
                </a:cubicBezTo>
                <a:cubicBezTo>
                  <a:pt x="12" y="53"/>
                  <a:pt x="12" y="58"/>
                  <a:pt x="0" y="58"/>
                </a:cubicBezTo>
                <a:lnTo>
                  <a:pt x="0" y="26"/>
                </a:lnTo>
                <a:close/>
              </a:path>
            </a:pathLst>
          </a:custGeom>
          <a:solidFill>
            <a:srgbClr val="9F6027"/>
          </a:solidFill>
          <a:ln w="0">
            <a:solidFill>
              <a:srgbClr val="000000"/>
            </a:solidFill>
            <a:prstDash val="solid"/>
            <a:round/>
            <a:headEnd/>
            <a:tailEnd/>
          </a:ln>
        </p:spPr>
        <p:txBody>
          <a:bodyPr/>
          <a:lstStyle/>
          <a:p>
            <a:endParaRPr lang="ja-JP" altLang="en-US"/>
          </a:p>
        </p:txBody>
      </p:sp>
      <p:sp>
        <p:nvSpPr>
          <p:cNvPr id="13779" name="Freeform 628">
            <a:extLst>
              <a:ext uri="{FF2B5EF4-FFF2-40B4-BE49-F238E27FC236}">
                <a16:creationId xmlns:a16="http://schemas.microsoft.com/office/drawing/2014/main" xmlns="" id="{435D53D2-F39A-4620-BF4A-2F98BE3304A5}"/>
              </a:ext>
            </a:extLst>
          </p:cNvPr>
          <p:cNvSpPr>
            <a:spLocks/>
          </p:cNvSpPr>
          <p:nvPr/>
        </p:nvSpPr>
        <p:spPr bwMode="auto">
          <a:xfrm>
            <a:off x="2400300" y="3781499"/>
            <a:ext cx="4763" cy="9525"/>
          </a:xfrm>
          <a:custGeom>
            <a:avLst/>
            <a:gdLst>
              <a:gd name="T0" fmla="*/ 18040656 w 33"/>
              <a:gd name="T1" fmla="*/ 241983387 h 50"/>
              <a:gd name="T2" fmla="*/ 18040656 w 33"/>
              <a:gd name="T3" fmla="*/ 172850556 h 50"/>
              <a:gd name="T4" fmla="*/ 33081344 w 33"/>
              <a:gd name="T5" fmla="*/ 69133022 h 50"/>
              <a:gd name="T6" fmla="*/ 84182561 w 33"/>
              <a:gd name="T7" fmla="*/ 0 h 50"/>
              <a:gd name="T8" fmla="*/ 66141905 w 33"/>
              <a:gd name="T9" fmla="*/ 311116409 h 50"/>
              <a:gd name="T10" fmla="*/ 18040656 w 33"/>
              <a:gd name="T11" fmla="*/ 345664727 h 50"/>
              <a:gd name="T12" fmla="*/ 18040656 w 33"/>
              <a:gd name="T13" fmla="*/ 241983387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6" y="35"/>
                </a:moveTo>
                <a:cubicBezTo>
                  <a:pt x="11" y="35"/>
                  <a:pt x="6" y="30"/>
                  <a:pt x="6" y="25"/>
                </a:cubicBezTo>
                <a:cubicBezTo>
                  <a:pt x="11" y="10"/>
                  <a:pt x="11" y="10"/>
                  <a:pt x="11" y="10"/>
                </a:cubicBezTo>
                <a:cubicBezTo>
                  <a:pt x="17" y="10"/>
                  <a:pt x="22" y="10"/>
                  <a:pt x="28" y="0"/>
                </a:cubicBezTo>
                <a:cubicBezTo>
                  <a:pt x="33" y="15"/>
                  <a:pt x="22" y="30"/>
                  <a:pt x="22" y="45"/>
                </a:cubicBezTo>
                <a:cubicBezTo>
                  <a:pt x="6" y="50"/>
                  <a:pt x="6" y="50"/>
                  <a:pt x="6" y="50"/>
                </a:cubicBezTo>
                <a:cubicBezTo>
                  <a:pt x="0" y="45"/>
                  <a:pt x="11" y="40"/>
                  <a:pt x="6" y="35"/>
                </a:cubicBezTo>
              </a:path>
            </a:pathLst>
          </a:custGeom>
          <a:solidFill>
            <a:srgbClr val="9F6027"/>
          </a:solidFill>
          <a:ln w="0">
            <a:solidFill>
              <a:srgbClr val="000000"/>
            </a:solidFill>
            <a:prstDash val="solid"/>
            <a:round/>
            <a:headEnd/>
            <a:tailEnd/>
          </a:ln>
        </p:spPr>
        <p:txBody>
          <a:bodyPr/>
          <a:lstStyle/>
          <a:p>
            <a:endParaRPr lang="ja-JP" altLang="en-US"/>
          </a:p>
        </p:txBody>
      </p:sp>
      <p:sp>
        <p:nvSpPr>
          <p:cNvPr id="13780" name="Freeform 629">
            <a:extLst>
              <a:ext uri="{FF2B5EF4-FFF2-40B4-BE49-F238E27FC236}">
                <a16:creationId xmlns:a16="http://schemas.microsoft.com/office/drawing/2014/main" xmlns="" id="{7F3E9211-43CB-46E6-813E-27B7802E96FB}"/>
              </a:ext>
            </a:extLst>
          </p:cNvPr>
          <p:cNvSpPr>
            <a:spLocks/>
          </p:cNvSpPr>
          <p:nvPr/>
        </p:nvSpPr>
        <p:spPr bwMode="auto">
          <a:xfrm>
            <a:off x="2327275" y="3633862"/>
            <a:ext cx="23813" cy="12700"/>
          </a:xfrm>
          <a:custGeom>
            <a:avLst/>
            <a:gdLst>
              <a:gd name="T0" fmla="*/ 101158438 w 117"/>
              <a:gd name="T1" fmla="*/ 34061779 h 67"/>
              <a:gd name="T2" fmla="*/ 489015423 w 117"/>
              <a:gd name="T3" fmla="*/ 34061779 h 67"/>
              <a:gd name="T4" fmla="*/ 986439888 w 117"/>
              <a:gd name="T5" fmla="*/ 143037446 h 67"/>
              <a:gd name="T6" fmla="*/ 741952835 w 117"/>
              <a:gd name="T7" fmla="*/ 456311569 h 67"/>
              <a:gd name="T8" fmla="*/ 0 w 117"/>
              <a:gd name="T9" fmla="*/ 211124990 h 67"/>
              <a:gd name="T10" fmla="*/ 101158438 w 117"/>
              <a:gd name="T11" fmla="*/ 34061779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67">
                <a:moveTo>
                  <a:pt x="12" y="5"/>
                </a:moveTo>
                <a:cubicBezTo>
                  <a:pt x="29" y="0"/>
                  <a:pt x="47" y="10"/>
                  <a:pt x="58" y="5"/>
                </a:cubicBezTo>
                <a:cubicBezTo>
                  <a:pt x="70" y="10"/>
                  <a:pt x="99" y="16"/>
                  <a:pt x="117" y="21"/>
                </a:cubicBezTo>
                <a:cubicBezTo>
                  <a:pt x="99" y="31"/>
                  <a:pt x="93" y="51"/>
                  <a:pt x="88" y="67"/>
                </a:cubicBezTo>
                <a:cubicBezTo>
                  <a:pt x="58" y="57"/>
                  <a:pt x="23" y="51"/>
                  <a:pt x="0" y="31"/>
                </a:cubicBezTo>
                <a:cubicBezTo>
                  <a:pt x="0" y="21"/>
                  <a:pt x="6" y="10"/>
                  <a:pt x="12" y="5"/>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781" name="Freeform 630">
            <a:extLst>
              <a:ext uri="{FF2B5EF4-FFF2-40B4-BE49-F238E27FC236}">
                <a16:creationId xmlns:a16="http://schemas.microsoft.com/office/drawing/2014/main" xmlns="" id="{8F62620F-3E39-4A15-A4D3-FD0DEBF0CD1F}"/>
              </a:ext>
            </a:extLst>
          </p:cNvPr>
          <p:cNvSpPr>
            <a:spLocks/>
          </p:cNvSpPr>
          <p:nvPr/>
        </p:nvSpPr>
        <p:spPr bwMode="auto">
          <a:xfrm>
            <a:off x="2351088" y="3640212"/>
            <a:ext cx="23812" cy="15875"/>
          </a:xfrm>
          <a:custGeom>
            <a:avLst/>
            <a:gdLst>
              <a:gd name="T0" fmla="*/ 186632932 w 125"/>
              <a:gd name="T1" fmla="*/ 0 h 84"/>
              <a:gd name="T2" fmla="*/ 864107191 w 125"/>
              <a:gd name="T3" fmla="*/ 202512650 h 84"/>
              <a:gd name="T4" fmla="*/ 788082333 w 125"/>
              <a:gd name="T5" fmla="*/ 330734836 h 84"/>
              <a:gd name="T6" fmla="*/ 788082333 w 125"/>
              <a:gd name="T7" fmla="*/ 465743207 h 84"/>
              <a:gd name="T8" fmla="*/ 753499118 w 125"/>
              <a:gd name="T9" fmla="*/ 465743207 h 84"/>
              <a:gd name="T10" fmla="*/ 753499118 w 125"/>
              <a:gd name="T11" fmla="*/ 566999438 h 84"/>
              <a:gd name="T12" fmla="*/ 0 w 125"/>
              <a:gd name="T13" fmla="*/ 330734836 h 84"/>
              <a:gd name="T14" fmla="*/ 186632932 w 125"/>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84">
                <a:moveTo>
                  <a:pt x="27" y="0"/>
                </a:moveTo>
                <a:cubicBezTo>
                  <a:pt x="65" y="5"/>
                  <a:pt x="93" y="15"/>
                  <a:pt x="125" y="30"/>
                </a:cubicBezTo>
                <a:cubicBezTo>
                  <a:pt x="120" y="35"/>
                  <a:pt x="120" y="45"/>
                  <a:pt x="114" y="49"/>
                </a:cubicBezTo>
                <a:cubicBezTo>
                  <a:pt x="109" y="54"/>
                  <a:pt x="114" y="64"/>
                  <a:pt x="114" y="69"/>
                </a:cubicBezTo>
                <a:cubicBezTo>
                  <a:pt x="109" y="69"/>
                  <a:pt x="109" y="69"/>
                  <a:pt x="109" y="69"/>
                </a:cubicBezTo>
                <a:cubicBezTo>
                  <a:pt x="109" y="84"/>
                  <a:pt x="109" y="84"/>
                  <a:pt x="109" y="84"/>
                </a:cubicBezTo>
                <a:cubicBezTo>
                  <a:pt x="76" y="69"/>
                  <a:pt x="38" y="64"/>
                  <a:pt x="0" y="49"/>
                </a:cubicBezTo>
                <a:cubicBezTo>
                  <a:pt x="0" y="30"/>
                  <a:pt x="6" y="5"/>
                  <a:pt x="27"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782" name="Freeform 631">
            <a:extLst>
              <a:ext uri="{FF2B5EF4-FFF2-40B4-BE49-F238E27FC236}">
                <a16:creationId xmlns:a16="http://schemas.microsoft.com/office/drawing/2014/main" xmlns="" id="{778B16A1-1BEC-4B49-A1FE-8535D9A765E2}"/>
              </a:ext>
            </a:extLst>
          </p:cNvPr>
          <p:cNvSpPr>
            <a:spLocks/>
          </p:cNvSpPr>
          <p:nvPr/>
        </p:nvSpPr>
        <p:spPr bwMode="auto">
          <a:xfrm>
            <a:off x="2379663" y="3648149"/>
            <a:ext cx="15875" cy="15875"/>
          </a:xfrm>
          <a:custGeom>
            <a:avLst/>
            <a:gdLst>
              <a:gd name="T0" fmla="*/ 122097242 w 91"/>
              <a:gd name="T1" fmla="*/ 0 h 83"/>
              <a:gd name="T2" fmla="*/ 483123701 w 91"/>
              <a:gd name="T3" fmla="*/ 181923866 h 83"/>
              <a:gd name="T4" fmla="*/ 366321905 w 91"/>
              <a:gd name="T5" fmla="*/ 580744414 h 83"/>
              <a:gd name="T6" fmla="*/ 90264203 w 91"/>
              <a:gd name="T7" fmla="*/ 398820548 h 83"/>
              <a:gd name="T8" fmla="*/ 31863393 w 91"/>
              <a:gd name="T9" fmla="*/ 76969268 h 83"/>
              <a:gd name="T10" fmla="*/ 122097242 w 91"/>
              <a:gd name="T11" fmla="*/ 0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3">
                <a:moveTo>
                  <a:pt x="23" y="0"/>
                </a:moveTo>
                <a:cubicBezTo>
                  <a:pt x="46" y="5"/>
                  <a:pt x="74" y="21"/>
                  <a:pt x="91" y="26"/>
                </a:cubicBezTo>
                <a:cubicBezTo>
                  <a:pt x="80" y="42"/>
                  <a:pt x="69" y="57"/>
                  <a:pt x="69" y="83"/>
                </a:cubicBezTo>
                <a:cubicBezTo>
                  <a:pt x="51" y="78"/>
                  <a:pt x="34" y="63"/>
                  <a:pt x="17" y="57"/>
                </a:cubicBezTo>
                <a:cubicBezTo>
                  <a:pt x="0" y="47"/>
                  <a:pt x="6" y="26"/>
                  <a:pt x="6" y="11"/>
                </a:cubicBezTo>
                <a:cubicBezTo>
                  <a:pt x="11" y="11"/>
                  <a:pt x="17" y="5"/>
                  <a:pt x="23"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783" name="Freeform 632">
            <a:extLst>
              <a:ext uri="{FF2B5EF4-FFF2-40B4-BE49-F238E27FC236}">
                <a16:creationId xmlns:a16="http://schemas.microsoft.com/office/drawing/2014/main" xmlns="" id="{886269C0-931B-4DD2-8784-591EC6AA62C8}"/>
              </a:ext>
            </a:extLst>
          </p:cNvPr>
          <p:cNvSpPr>
            <a:spLocks/>
          </p:cNvSpPr>
          <p:nvPr/>
        </p:nvSpPr>
        <p:spPr bwMode="auto">
          <a:xfrm>
            <a:off x="2400300" y="3654499"/>
            <a:ext cx="23813" cy="17463"/>
          </a:xfrm>
          <a:custGeom>
            <a:avLst/>
            <a:gdLst>
              <a:gd name="T0" fmla="*/ 41481484 w 125"/>
              <a:gd name="T1" fmla="*/ 136769267 h 92"/>
              <a:gd name="T2" fmla="*/ 76067485 w 125"/>
              <a:gd name="T3" fmla="*/ 170961441 h 92"/>
              <a:gd name="T4" fmla="*/ 186684966 w 125"/>
              <a:gd name="T5" fmla="*/ 0 h 92"/>
              <a:gd name="T6" fmla="*/ 864216062 w 125"/>
              <a:gd name="T7" fmla="*/ 266728723 h 92"/>
              <a:gd name="T8" fmla="*/ 788148386 w 125"/>
              <a:gd name="T9" fmla="*/ 396652304 h 92"/>
              <a:gd name="T10" fmla="*/ 753598771 w 125"/>
              <a:gd name="T11" fmla="*/ 396652304 h 92"/>
              <a:gd name="T12" fmla="*/ 677531096 w 125"/>
              <a:gd name="T13" fmla="*/ 629188663 h 92"/>
              <a:gd name="T14" fmla="*/ 41481484 w 125"/>
              <a:gd name="T15" fmla="*/ 396652304 h 92"/>
              <a:gd name="T16" fmla="*/ 41481484 w 125"/>
              <a:gd name="T17" fmla="*/ 13676926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92">
                <a:moveTo>
                  <a:pt x="6" y="20"/>
                </a:moveTo>
                <a:cubicBezTo>
                  <a:pt x="11" y="25"/>
                  <a:pt x="11" y="25"/>
                  <a:pt x="11" y="25"/>
                </a:cubicBezTo>
                <a:cubicBezTo>
                  <a:pt x="11" y="15"/>
                  <a:pt x="16" y="5"/>
                  <a:pt x="27" y="0"/>
                </a:cubicBezTo>
                <a:cubicBezTo>
                  <a:pt x="60" y="15"/>
                  <a:pt x="98" y="20"/>
                  <a:pt x="125" y="39"/>
                </a:cubicBezTo>
                <a:cubicBezTo>
                  <a:pt x="125" y="44"/>
                  <a:pt x="109" y="49"/>
                  <a:pt x="114" y="58"/>
                </a:cubicBezTo>
                <a:cubicBezTo>
                  <a:pt x="109" y="58"/>
                  <a:pt x="109" y="58"/>
                  <a:pt x="109" y="58"/>
                </a:cubicBezTo>
                <a:cubicBezTo>
                  <a:pt x="109" y="73"/>
                  <a:pt x="98" y="78"/>
                  <a:pt x="98" y="92"/>
                </a:cubicBezTo>
                <a:cubicBezTo>
                  <a:pt x="65" y="82"/>
                  <a:pt x="38" y="73"/>
                  <a:pt x="6" y="58"/>
                </a:cubicBezTo>
                <a:cubicBezTo>
                  <a:pt x="0" y="49"/>
                  <a:pt x="6" y="34"/>
                  <a:pt x="6" y="2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784" name="Freeform 633">
            <a:extLst>
              <a:ext uri="{FF2B5EF4-FFF2-40B4-BE49-F238E27FC236}">
                <a16:creationId xmlns:a16="http://schemas.microsoft.com/office/drawing/2014/main" xmlns="" id="{FF467F6F-F49D-4A88-929B-46F9E2D5E796}"/>
              </a:ext>
            </a:extLst>
          </p:cNvPr>
          <p:cNvSpPr>
            <a:spLocks/>
          </p:cNvSpPr>
          <p:nvPr/>
        </p:nvSpPr>
        <p:spPr bwMode="auto">
          <a:xfrm>
            <a:off x="2424113" y="3664024"/>
            <a:ext cx="14287" cy="12700"/>
          </a:xfrm>
          <a:custGeom>
            <a:avLst/>
            <a:gdLst>
              <a:gd name="T0" fmla="*/ 241930153 w 75"/>
              <a:gd name="T1" fmla="*/ 0 h 67"/>
              <a:gd name="T2" fmla="*/ 518442465 w 75"/>
              <a:gd name="T3" fmla="*/ 68123369 h 67"/>
              <a:gd name="T4" fmla="*/ 283407028 w 75"/>
              <a:gd name="T5" fmla="*/ 456311569 h 67"/>
              <a:gd name="T6" fmla="*/ 0 w 75"/>
              <a:gd name="T7" fmla="*/ 326927570 h 67"/>
              <a:gd name="T8" fmla="*/ 241930153 w 7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7">
                <a:moveTo>
                  <a:pt x="35" y="0"/>
                </a:moveTo>
                <a:cubicBezTo>
                  <a:pt x="75" y="10"/>
                  <a:pt x="75" y="10"/>
                  <a:pt x="75" y="10"/>
                </a:cubicBezTo>
                <a:cubicBezTo>
                  <a:pt x="64" y="34"/>
                  <a:pt x="41" y="39"/>
                  <a:pt x="41" y="67"/>
                </a:cubicBezTo>
                <a:cubicBezTo>
                  <a:pt x="23" y="58"/>
                  <a:pt x="0" y="67"/>
                  <a:pt x="0" y="48"/>
                </a:cubicBezTo>
                <a:cubicBezTo>
                  <a:pt x="6" y="29"/>
                  <a:pt x="17" y="10"/>
                  <a:pt x="35"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785" name="Freeform 634">
            <a:extLst>
              <a:ext uri="{FF2B5EF4-FFF2-40B4-BE49-F238E27FC236}">
                <a16:creationId xmlns:a16="http://schemas.microsoft.com/office/drawing/2014/main" xmlns="" id="{7A45B840-A298-41A8-BF3D-A0DC01BFFCA8}"/>
              </a:ext>
            </a:extLst>
          </p:cNvPr>
          <p:cNvSpPr>
            <a:spLocks/>
          </p:cNvSpPr>
          <p:nvPr/>
        </p:nvSpPr>
        <p:spPr bwMode="auto">
          <a:xfrm>
            <a:off x="2265363" y="3629099"/>
            <a:ext cx="71437" cy="138113"/>
          </a:xfrm>
          <a:custGeom>
            <a:avLst/>
            <a:gdLst>
              <a:gd name="T0" fmla="*/ 435513099 w 375"/>
              <a:gd name="T1" fmla="*/ 2147483647 h 717"/>
              <a:gd name="T2" fmla="*/ 629082604 w 375"/>
              <a:gd name="T3" fmla="*/ 2147483647 h 717"/>
              <a:gd name="T4" fmla="*/ 1064632088 w 375"/>
              <a:gd name="T5" fmla="*/ 2147483647 h 717"/>
              <a:gd name="T6" fmla="*/ 1258201593 w 375"/>
              <a:gd name="T7" fmla="*/ 1929786686 h 717"/>
              <a:gd name="T8" fmla="*/ 1928763567 w 375"/>
              <a:gd name="T9" fmla="*/ 185821121 h 717"/>
              <a:gd name="T10" fmla="*/ 2147483647 w 375"/>
              <a:gd name="T11" fmla="*/ 0 h 717"/>
              <a:gd name="T12" fmla="*/ 2147483647 w 375"/>
              <a:gd name="T13" fmla="*/ 0 h 717"/>
              <a:gd name="T14" fmla="*/ 2147483647 w 375"/>
              <a:gd name="T15" fmla="*/ 71463943 h 717"/>
              <a:gd name="T16" fmla="*/ 2147483647 w 375"/>
              <a:gd name="T17" fmla="*/ 71463943 h 717"/>
              <a:gd name="T18" fmla="*/ 2122333072 w 375"/>
              <a:gd name="T19" fmla="*/ 142965062 h 717"/>
              <a:gd name="T20" fmla="*/ 2046306007 w 375"/>
              <a:gd name="T21" fmla="*/ 507446039 h 717"/>
              <a:gd name="T22" fmla="*/ 2147483647 w 375"/>
              <a:gd name="T23" fmla="*/ 578947159 h 717"/>
              <a:gd name="T24" fmla="*/ 1728298963 w 375"/>
              <a:gd name="T25" fmla="*/ 1636732474 h 717"/>
              <a:gd name="T26" fmla="*/ 1728298963 w 375"/>
              <a:gd name="T27" fmla="*/ 1672501622 h 717"/>
              <a:gd name="T28" fmla="*/ 1728298963 w 375"/>
              <a:gd name="T29" fmla="*/ 1672501622 h 717"/>
              <a:gd name="T30" fmla="*/ 1451771098 w 375"/>
              <a:gd name="T31" fmla="*/ 2147483647 h 717"/>
              <a:gd name="T32" fmla="*/ 1334228659 w 375"/>
              <a:gd name="T33" fmla="*/ 2147483647 h 717"/>
              <a:gd name="T34" fmla="*/ 1299680773 w 375"/>
              <a:gd name="T35" fmla="*/ 2147483647 h 717"/>
              <a:gd name="T36" fmla="*/ 1258201593 w 375"/>
              <a:gd name="T37" fmla="*/ 2147483647 h 717"/>
              <a:gd name="T38" fmla="*/ 1099179974 w 375"/>
              <a:gd name="T39" fmla="*/ 2147483647 h 717"/>
              <a:gd name="T40" fmla="*/ 1064632088 w 375"/>
              <a:gd name="T41" fmla="*/ 2147483647 h 717"/>
              <a:gd name="T42" fmla="*/ 629082604 w 375"/>
              <a:gd name="T43" fmla="*/ 2147483647 h 717"/>
              <a:gd name="T44" fmla="*/ 553055729 w 375"/>
              <a:gd name="T45" fmla="*/ 2147483647 h 717"/>
              <a:gd name="T46" fmla="*/ 394034110 w 375"/>
              <a:gd name="T47" fmla="*/ 2147483647 h 717"/>
              <a:gd name="T48" fmla="*/ 117506245 w 375"/>
              <a:gd name="T49" fmla="*/ 2147483647 h 717"/>
              <a:gd name="T50" fmla="*/ 158985425 w 375"/>
              <a:gd name="T51" fmla="*/ 2147483647 h 717"/>
              <a:gd name="T52" fmla="*/ 435513099 w 375"/>
              <a:gd name="T53" fmla="*/ 2147483647 h 7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5" h="717">
                <a:moveTo>
                  <a:pt x="63" y="564"/>
                </a:moveTo>
                <a:cubicBezTo>
                  <a:pt x="74" y="544"/>
                  <a:pt x="85" y="519"/>
                  <a:pt x="91" y="498"/>
                </a:cubicBezTo>
                <a:cubicBezTo>
                  <a:pt x="114" y="463"/>
                  <a:pt x="125" y="402"/>
                  <a:pt x="154" y="356"/>
                </a:cubicBezTo>
                <a:cubicBezTo>
                  <a:pt x="159" y="325"/>
                  <a:pt x="176" y="300"/>
                  <a:pt x="182" y="270"/>
                </a:cubicBezTo>
                <a:cubicBezTo>
                  <a:pt x="210" y="188"/>
                  <a:pt x="244" y="107"/>
                  <a:pt x="279" y="26"/>
                </a:cubicBezTo>
                <a:cubicBezTo>
                  <a:pt x="290" y="15"/>
                  <a:pt x="313" y="5"/>
                  <a:pt x="330" y="0"/>
                </a:cubicBezTo>
                <a:cubicBezTo>
                  <a:pt x="335" y="0"/>
                  <a:pt x="347" y="0"/>
                  <a:pt x="358" y="0"/>
                </a:cubicBezTo>
                <a:cubicBezTo>
                  <a:pt x="364" y="5"/>
                  <a:pt x="369" y="0"/>
                  <a:pt x="375" y="10"/>
                </a:cubicBezTo>
                <a:cubicBezTo>
                  <a:pt x="369" y="5"/>
                  <a:pt x="364" y="10"/>
                  <a:pt x="358" y="10"/>
                </a:cubicBezTo>
                <a:cubicBezTo>
                  <a:pt x="341" y="10"/>
                  <a:pt x="318" y="10"/>
                  <a:pt x="307" y="20"/>
                </a:cubicBezTo>
                <a:cubicBezTo>
                  <a:pt x="296" y="36"/>
                  <a:pt x="290" y="51"/>
                  <a:pt x="296" y="71"/>
                </a:cubicBezTo>
                <a:cubicBezTo>
                  <a:pt x="301" y="76"/>
                  <a:pt x="307" y="76"/>
                  <a:pt x="313" y="81"/>
                </a:cubicBezTo>
                <a:cubicBezTo>
                  <a:pt x="296" y="132"/>
                  <a:pt x="267" y="188"/>
                  <a:pt x="250" y="229"/>
                </a:cubicBezTo>
                <a:cubicBezTo>
                  <a:pt x="250" y="234"/>
                  <a:pt x="250" y="234"/>
                  <a:pt x="250" y="234"/>
                </a:cubicBezTo>
                <a:cubicBezTo>
                  <a:pt x="250" y="234"/>
                  <a:pt x="250" y="234"/>
                  <a:pt x="250" y="234"/>
                </a:cubicBezTo>
                <a:cubicBezTo>
                  <a:pt x="239" y="270"/>
                  <a:pt x="227" y="300"/>
                  <a:pt x="210" y="336"/>
                </a:cubicBezTo>
                <a:cubicBezTo>
                  <a:pt x="210" y="351"/>
                  <a:pt x="193" y="361"/>
                  <a:pt x="193" y="376"/>
                </a:cubicBezTo>
                <a:cubicBezTo>
                  <a:pt x="193" y="386"/>
                  <a:pt x="182" y="392"/>
                  <a:pt x="188" y="402"/>
                </a:cubicBezTo>
                <a:cubicBezTo>
                  <a:pt x="182" y="402"/>
                  <a:pt x="182" y="402"/>
                  <a:pt x="182" y="402"/>
                </a:cubicBezTo>
                <a:cubicBezTo>
                  <a:pt x="176" y="427"/>
                  <a:pt x="165" y="452"/>
                  <a:pt x="159" y="468"/>
                </a:cubicBezTo>
                <a:cubicBezTo>
                  <a:pt x="154" y="478"/>
                  <a:pt x="154" y="478"/>
                  <a:pt x="154" y="478"/>
                </a:cubicBezTo>
                <a:cubicBezTo>
                  <a:pt x="131" y="544"/>
                  <a:pt x="114" y="585"/>
                  <a:pt x="91" y="646"/>
                </a:cubicBezTo>
                <a:cubicBezTo>
                  <a:pt x="85" y="656"/>
                  <a:pt x="85" y="666"/>
                  <a:pt x="80" y="676"/>
                </a:cubicBezTo>
                <a:cubicBezTo>
                  <a:pt x="74" y="691"/>
                  <a:pt x="68" y="702"/>
                  <a:pt x="57" y="712"/>
                </a:cubicBezTo>
                <a:cubicBezTo>
                  <a:pt x="46" y="717"/>
                  <a:pt x="29" y="707"/>
                  <a:pt x="17" y="702"/>
                </a:cubicBezTo>
                <a:cubicBezTo>
                  <a:pt x="0" y="686"/>
                  <a:pt x="23" y="671"/>
                  <a:pt x="23" y="656"/>
                </a:cubicBezTo>
                <a:cubicBezTo>
                  <a:pt x="34" y="625"/>
                  <a:pt x="51" y="595"/>
                  <a:pt x="63" y="564"/>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786" name="Freeform 635">
            <a:extLst>
              <a:ext uri="{FF2B5EF4-FFF2-40B4-BE49-F238E27FC236}">
                <a16:creationId xmlns:a16="http://schemas.microsoft.com/office/drawing/2014/main" xmlns="" id="{21C85BF9-D343-4AF7-8DA9-E4E33A6CDEE2}"/>
              </a:ext>
            </a:extLst>
          </p:cNvPr>
          <p:cNvSpPr>
            <a:spLocks/>
          </p:cNvSpPr>
          <p:nvPr/>
        </p:nvSpPr>
        <p:spPr bwMode="auto">
          <a:xfrm>
            <a:off x="2316163" y="3673549"/>
            <a:ext cx="20637" cy="12700"/>
          </a:xfrm>
          <a:custGeom>
            <a:avLst/>
            <a:gdLst>
              <a:gd name="T0" fmla="*/ 140627535 w 100"/>
              <a:gd name="T1" fmla="*/ 81740801 h 67"/>
              <a:gd name="T2" fmla="*/ 536147609 w 100"/>
              <a:gd name="T3" fmla="*/ 40852488 h 67"/>
              <a:gd name="T4" fmla="*/ 826175880 w 100"/>
              <a:gd name="T5" fmla="*/ 81740801 h 67"/>
              <a:gd name="T6" fmla="*/ 826175880 w 100"/>
              <a:gd name="T7" fmla="*/ 231569146 h 67"/>
              <a:gd name="T8" fmla="*/ 729499789 w 100"/>
              <a:gd name="T9" fmla="*/ 306483413 h 67"/>
              <a:gd name="T10" fmla="*/ 0 w 100"/>
              <a:gd name="T11" fmla="*/ 456311569 h 67"/>
              <a:gd name="T12" fmla="*/ 140627535 w 100"/>
              <a:gd name="T13" fmla="*/ 81740801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7">
                <a:moveTo>
                  <a:pt x="16" y="12"/>
                </a:moveTo>
                <a:cubicBezTo>
                  <a:pt x="33" y="17"/>
                  <a:pt x="50" y="0"/>
                  <a:pt x="61" y="6"/>
                </a:cubicBezTo>
                <a:cubicBezTo>
                  <a:pt x="72" y="0"/>
                  <a:pt x="83" y="0"/>
                  <a:pt x="94" y="12"/>
                </a:cubicBezTo>
                <a:cubicBezTo>
                  <a:pt x="100" y="17"/>
                  <a:pt x="100" y="28"/>
                  <a:pt x="94" y="34"/>
                </a:cubicBezTo>
                <a:cubicBezTo>
                  <a:pt x="100" y="45"/>
                  <a:pt x="89" y="45"/>
                  <a:pt x="83" y="45"/>
                </a:cubicBezTo>
                <a:cubicBezTo>
                  <a:pt x="50" y="50"/>
                  <a:pt x="22" y="62"/>
                  <a:pt x="0" y="67"/>
                </a:cubicBezTo>
                <a:cubicBezTo>
                  <a:pt x="0" y="50"/>
                  <a:pt x="16" y="28"/>
                  <a:pt x="16" y="12"/>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787" name="Freeform 636">
            <a:extLst>
              <a:ext uri="{FF2B5EF4-FFF2-40B4-BE49-F238E27FC236}">
                <a16:creationId xmlns:a16="http://schemas.microsoft.com/office/drawing/2014/main" xmlns="" id="{FCD67D82-C4FB-4A5A-A469-80424AA7671E}"/>
              </a:ext>
            </a:extLst>
          </p:cNvPr>
          <p:cNvSpPr>
            <a:spLocks/>
          </p:cNvSpPr>
          <p:nvPr/>
        </p:nvSpPr>
        <p:spPr bwMode="auto">
          <a:xfrm>
            <a:off x="2328863" y="3648149"/>
            <a:ext cx="17462" cy="23813"/>
          </a:xfrm>
          <a:custGeom>
            <a:avLst/>
            <a:gdLst>
              <a:gd name="T0" fmla="*/ 251551543 w 84"/>
              <a:gd name="T1" fmla="*/ 76067485 h 125"/>
              <a:gd name="T2" fmla="*/ 449171492 w 84"/>
              <a:gd name="T3" fmla="*/ 110617291 h 125"/>
              <a:gd name="T4" fmla="*/ 700723035 w 84"/>
              <a:gd name="T5" fmla="*/ 290370578 h 125"/>
              <a:gd name="T6" fmla="*/ 449171492 w 84"/>
              <a:gd name="T7" fmla="*/ 864216062 h 125"/>
              <a:gd name="T8" fmla="*/ 305440107 w 84"/>
              <a:gd name="T9" fmla="*/ 615326967 h 125"/>
              <a:gd name="T10" fmla="*/ 152719950 w 84"/>
              <a:gd name="T11" fmla="*/ 255820773 h 125"/>
              <a:gd name="T12" fmla="*/ 251551543 w 84"/>
              <a:gd name="T13" fmla="*/ 76067485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125">
                <a:moveTo>
                  <a:pt x="28" y="11"/>
                </a:moveTo>
                <a:cubicBezTo>
                  <a:pt x="34" y="16"/>
                  <a:pt x="39" y="11"/>
                  <a:pt x="50" y="16"/>
                </a:cubicBezTo>
                <a:cubicBezTo>
                  <a:pt x="62" y="26"/>
                  <a:pt x="84" y="21"/>
                  <a:pt x="78" y="42"/>
                </a:cubicBezTo>
                <a:cubicBezTo>
                  <a:pt x="73" y="68"/>
                  <a:pt x="62" y="94"/>
                  <a:pt x="50" y="125"/>
                </a:cubicBezTo>
                <a:cubicBezTo>
                  <a:pt x="34" y="125"/>
                  <a:pt x="45" y="99"/>
                  <a:pt x="34" y="89"/>
                </a:cubicBezTo>
                <a:cubicBezTo>
                  <a:pt x="28" y="73"/>
                  <a:pt x="23" y="52"/>
                  <a:pt x="17" y="37"/>
                </a:cubicBezTo>
                <a:cubicBezTo>
                  <a:pt x="17" y="31"/>
                  <a:pt x="0" y="0"/>
                  <a:pt x="28" y="1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788" name="Freeform 637">
            <a:extLst>
              <a:ext uri="{FF2B5EF4-FFF2-40B4-BE49-F238E27FC236}">
                <a16:creationId xmlns:a16="http://schemas.microsoft.com/office/drawing/2014/main" xmlns="" id="{5829B1E7-9FAD-493B-95B6-B391AE3432FE}"/>
              </a:ext>
            </a:extLst>
          </p:cNvPr>
          <p:cNvSpPr>
            <a:spLocks/>
          </p:cNvSpPr>
          <p:nvPr/>
        </p:nvSpPr>
        <p:spPr bwMode="auto">
          <a:xfrm>
            <a:off x="2341563" y="3668787"/>
            <a:ext cx="19050" cy="55562"/>
          </a:xfrm>
          <a:custGeom>
            <a:avLst/>
            <a:gdLst>
              <a:gd name="T0" fmla="*/ 82959512 w 100"/>
              <a:gd name="T1" fmla="*/ 307006462 h 284"/>
              <a:gd name="T2" fmla="*/ 207398874 w 100"/>
              <a:gd name="T3" fmla="*/ 0 h 284"/>
              <a:gd name="T4" fmla="*/ 283463238 w 100"/>
              <a:gd name="T5" fmla="*/ 344439794 h 284"/>
              <a:gd name="T6" fmla="*/ 532341773 w 100"/>
              <a:gd name="T7" fmla="*/ 1138193831 h 284"/>
              <a:gd name="T8" fmla="*/ 566890091 w 100"/>
              <a:gd name="T9" fmla="*/ 1669876586 h 284"/>
              <a:gd name="T10" fmla="*/ 532341773 w 100"/>
              <a:gd name="T11" fmla="*/ 1894514535 h 284"/>
              <a:gd name="T12" fmla="*/ 407902410 w 100"/>
              <a:gd name="T13" fmla="*/ 2126654527 h 284"/>
              <a:gd name="T14" fmla="*/ 324942899 w 100"/>
              <a:gd name="T15" fmla="*/ 1819647870 h 284"/>
              <a:gd name="T16" fmla="*/ 283463238 w 100"/>
              <a:gd name="T17" fmla="*/ 1744743055 h 284"/>
              <a:gd name="T18" fmla="*/ 0 w 100"/>
              <a:gd name="T19" fmla="*/ 688917933 h 284"/>
              <a:gd name="T20" fmla="*/ 82959512 w 100"/>
              <a:gd name="T21" fmla="*/ 307006462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84">
                <a:moveTo>
                  <a:pt x="12" y="41"/>
                </a:moveTo>
                <a:cubicBezTo>
                  <a:pt x="18" y="31"/>
                  <a:pt x="24" y="16"/>
                  <a:pt x="30" y="0"/>
                </a:cubicBezTo>
                <a:cubicBezTo>
                  <a:pt x="35" y="16"/>
                  <a:pt x="41" y="31"/>
                  <a:pt x="41" y="46"/>
                </a:cubicBezTo>
                <a:cubicBezTo>
                  <a:pt x="59" y="81"/>
                  <a:pt x="53" y="122"/>
                  <a:pt x="77" y="152"/>
                </a:cubicBezTo>
                <a:cubicBezTo>
                  <a:pt x="77" y="172"/>
                  <a:pt x="100" y="203"/>
                  <a:pt x="82" y="223"/>
                </a:cubicBezTo>
                <a:cubicBezTo>
                  <a:pt x="77" y="253"/>
                  <a:pt x="77" y="253"/>
                  <a:pt x="77" y="253"/>
                </a:cubicBezTo>
                <a:cubicBezTo>
                  <a:pt x="77" y="253"/>
                  <a:pt x="65" y="274"/>
                  <a:pt x="59" y="284"/>
                </a:cubicBezTo>
                <a:cubicBezTo>
                  <a:pt x="59" y="274"/>
                  <a:pt x="41" y="259"/>
                  <a:pt x="47" y="243"/>
                </a:cubicBezTo>
                <a:cubicBezTo>
                  <a:pt x="41" y="243"/>
                  <a:pt x="47" y="238"/>
                  <a:pt x="41" y="233"/>
                </a:cubicBezTo>
                <a:cubicBezTo>
                  <a:pt x="30" y="188"/>
                  <a:pt x="12" y="137"/>
                  <a:pt x="0" y="92"/>
                </a:cubicBezTo>
                <a:cubicBezTo>
                  <a:pt x="0" y="71"/>
                  <a:pt x="12" y="61"/>
                  <a:pt x="12" y="4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789" name="Freeform 638">
            <a:extLst>
              <a:ext uri="{FF2B5EF4-FFF2-40B4-BE49-F238E27FC236}">
                <a16:creationId xmlns:a16="http://schemas.microsoft.com/office/drawing/2014/main" xmlns="" id="{6F045867-7150-401A-A298-4FE51939DD52}"/>
              </a:ext>
            </a:extLst>
          </p:cNvPr>
          <p:cNvSpPr>
            <a:spLocks/>
          </p:cNvSpPr>
          <p:nvPr/>
        </p:nvSpPr>
        <p:spPr bwMode="auto">
          <a:xfrm>
            <a:off x="2355850" y="3721174"/>
            <a:ext cx="11113" cy="19050"/>
          </a:xfrm>
          <a:custGeom>
            <a:avLst/>
            <a:gdLst>
              <a:gd name="T0" fmla="*/ 210055569 w 66"/>
              <a:gd name="T1" fmla="*/ 0 h 100"/>
              <a:gd name="T2" fmla="*/ 315069209 w 66"/>
              <a:gd name="T3" fmla="*/ 483930579 h 100"/>
              <a:gd name="T4" fmla="*/ 210055569 w 66"/>
              <a:gd name="T5" fmla="*/ 691329263 h 100"/>
              <a:gd name="T6" fmla="*/ 105013641 w 66"/>
              <a:gd name="T7" fmla="*/ 656780945 h 100"/>
              <a:gd name="T8" fmla="*/ 186183834 w 66"/>
              <a:gd name="T9" fmla="*/ 34584704 h 100"/>
              <a:gd name="T10" fmla="*/ 210055569 w 66"/>
              <a:gd name="T11" fmla="*/ 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00">
                <a:moveTo>
                  <a:pt x="44" y="0"/>
                </a:moveTo>
                <a:cubicBezTo>
                  <a:pt x="66" y="70"/>
                  <a:pt x="66" y="70"/>
                  <a:pt x="66" y="70"/>
                </a:cubicBezTo>
                <a:cubicBezTo>
                  <a:pt x="61" y="80"/>
                  <a:pt x="61" y="95"/>
                  <a:pt x="44" y="100"/>
                </a:cubicBezTo>
                <a:cubicBezTo>
                  <a:pt x="39" y="100"/>
                  <a:pt x="28" y="100"/>
                  <a:pt x="22" y="95"/>
                </a:cubicBezTo>
                <a:cubicBezTo>
                  <a:pt x="0" y="65"/>
                  <a:pt x="33" y="35"/>
                  <a:pt x="39" y="5"/>
                </a:cubicBezTo>
                <a:lnTo>
                  <a:pt x="44" y="0"/>
                </a:lnTo>
                <a:close/>
              </a:path>
            </a:pathLst>
          </a:custGeom>
          <a:solidFill>
            <a:srgbClr val="3885C7"/>
          </a:solidFill>
          <a:ln w="0">
            <a:solidFill>
              <a:srgbClr val="000000"/>
            </a:solidFill>
            <a:prstDash val="solid"/>
            <a:round/>
            <a:headEnd/>
            <a:tailEnd/>
          </a:ln>
        </p:spPr>
        <p:txBody>
          <a:bodyPr/>
          <a:lstStyle/>
          <a:p>
            <a:endParaRPr lang="ja-JP" altLang="en-US"/>
          </a:p>
        </p:txBody>
      </p:sp>
      <p:sp>
        <p:nvSpPr>
          <p:cNvPr id="13790" name="Freeform 639">
            <a:extLst>
              <a:ext uri="{FF2B5EF4-FFF2-40B4-BE49-F238E27FC236}">
                <a16:creationId xmlns:a16="http://schemas.microsoft.com/office/drawing/2014/main" xmlns="" id="{87BA9612-1FAA-4621-AA93-164B7A52FB80}"/>
              </a:ext>
            </a:extLst>
          </p:cNvPr>
          <p:cNvSpPr>
            <a:spLocks/>
          </p:cNvSpPr>
          <p:nvPr/>
        </p:nvSpPr>
        <p:spPr bwMode="auto">
          <a:xfrm>
            <a:off x="2409825" y="3667199"/>
            <a:ext cx="84138" cy="144463"/>
          </a:xfrm>
          <a:custGeom>
            <a:avLst/>
            <a:gdLst>
              <a:gd name="T0" fmla="*/ 117259628 w 442"/>
              <a:gd name="T1" fmla="*/ 2147483647 h 750"/>
              <a:gd name="T2" fmla="*/ 200022486 w 442"/>
              <a:gd name="T3" fmla="*/ 2147483647 h 750"/>
              <a:gd name="T4" fmla="*/ 475959338 w 442"/>
              <a:gd name="T5" fmla="*/ 2147483647 h 750"/>
              <a:gd name="T6" fmla="*/ 634600395 w 442"/>
              <a:gd name="T7" fmla="*/ 2065288506 h 750"/>
              <a:gd name="T8" fmla="*/ 951882509 w 442"/>
              <a:gd name="T9" fmla="*/ 650314063 h 750"/>
              <a:gd name="T10" fmla="*/ 993264128 w 442"/>
              <a:gd name="T11" fmla="*/ 578856692 h 750"/>
              <a:gd name="T12" fmla="*/ 993264128 w 442"/>
              <a:gd name="T13" fmla="*/ 578856692 h 750"/>
              <a:gd name="T14" fmla="*/ 993264128 w 442"/>
              <a:gd name="T15" fmla="*/ 543127910 h 750"/>
              <a:gd name="T16" fmla="*/ 993264128 w 442"/>
              <a:gd name="T17" fmla="*/ 543127910 h 750"/>
              <a:gd name="T18" fmla="*/ 993264128 w 442"/>
              <a:gd name="T19" fmla="*/ 471670539 h 750"/>
              <a:gd name="T20" fmla="*/ 1027760708 w 442"/>
              <a:gd name="T21" fmla="*/ 471670539 h 750"/>
              <a:gd name="T22" fmla="*/ 1303697561 w 442"/>
              <a:gd name="T23" fmla="*/ 71457371 h 750"/>
              <a:gd name="T24" fmla="*/ 1821002160 w 442"/>
              <a:gd name="T25" fmla="*/ 107185960 h 750"/>
              <a:gd name="T26" fmla="*/ 2138320442 w 442"/>
              <a:gd name="T27" fmla="*/ 578856692 h 750"/>
              <a:gd name="T28" fmla="*/ 2147483647 w 442"/>
              <a:gd name="T29" fmla="*/ 650314063 h 750"/>
              <a:gd name="T30" fmla="*/ 2147483647 w 442"/>
              <a:gd name="T31" fmla="*/ 1193441973 h 750"/>
              <a:gd name="T32" fmla="*/ 2147483647 w 442"/>
              <a:gd name="T33" fmla="*/ 2101017287 h 750"/>
              <a:gd name="T34" fmla="*/ 2147483647 w 442"/>
              <a:gd name="T35" fmla="*/ 2147483647 h 750"/>
              <a:gd name="T36" fmla="*/ 2147483647 w 442"/>
              <a:gd name="T37" fmla="*/ 2147483647 h 750"/>
              <a:gd name="T38" fmla="*/ 2147483647 w 442"/>
              <a:gd name="T39" fmla="*/ 2147483647 h 750"/>
              <a:gd name="T40" fmla="*/ 2147483647 w 442"/>
              <a:gd name="T41" fmla="*/ 2147483647 h 750"/>
              <a:gd name="T42" fmla="*/ 2147483647 w 442"/>
              <a:gd name="T43" fmla="*/ 2147483647 h 750"/>
              <a:gd name="T44" fmla="*/ 2147483647 w 442"/>
              <a:gd name="T45" fmla="*/ 2147483647 h 750"/>
              <a:gd name="T46" fmla="*/ 2147483647 w 442"/>
              <a:gd name="T47" fmla="*/ 2147483647 h 750"/>
              <a:gd name="T48" fmla="*/ 2147483647 w 442"/>
              <a:gd name="T49" fmla="*/ 2147483647 h 750"/>
              <a:gd name="T50" fmla="*/ 2147483647 w 442"/>
              <a:gd name="T51" fmla="*/ 2147483647 h 750"/>
              <a:gd name="T52" fmla="*/ 2055557584 w 442"/>
              <a:gd name="T53" fmla="*/ 2147483647 h 750"/>
              <a:gd name="T54" fmla="*/ 1979679385 w 442"/>
              <a:gd name="T55" fmla="*/ 2147483647 h 750"/>
              <a:gd name="T56" fmla="*/ 2147483647 w 442"/>
              <a:gd name="T57" fmla="*/ 2029559917 h 750"/>
              <a:gd name="T58" fmla="*/ 2147483647 w 442"/>
              <a:gd name="T59" fmla="*/ 1557926360 h 750"/>
              <a:gd name="T60" fmla="*/ 2138320442 w 442"/>
              <a:gd name="T61" fmla="*/ 1486432006 h 750"/>
              <a:gd name="T62" fmla="*/ 1896880360 w 442"/>
              <a:gd name="T63" fmla="*/ 1343517264 h 750"/>
              <a:gd name="T64" fmla="*/ 1620979675 w 442"/>
              <a:gd name="T65" fmla="*/ 614585281 h 750"/>
              <a:gd name="T66" fmla="*/ 1462338618 w 442"/>
              <a:gd name="T67" fmla="*/ 650314063 h 750"/>
              <a:gd name="T68" fmla="*/ 1345078990 w 442"/>
              <a:gd name="T69" fmla="*/ 721771434 h 750"/>
              <a:gd name="T70" fmla="*/ 1145020336 w 442"/>
              <a:gd name="T71" fmla="*/ 1522160595 h 750"/>
              <a:gd name="T72" fmla="*/ 1027760708 w 442"/>
              <a:gd name="T73" fmla="*/ 2147483647 h 750"/>
              <a:gd name="T74" fmla="*/ 634600395 w 442"/>
              <a:gd name="T75" fmla="*/ 2147483647 h 750"/>
              <a:gd name="T76" fmla="*/ 241440273 w 442"/>
              <a:gd name="T77" fmla="*/ 2147483647 h 750"/>
              <a:gd name="T78" fmla="*/ 82762858 w 442"/>
              <a:gd name="T79" fmla="*/ 2147483647 h 750"/>
              <a:gd name="T80" fmla="*/ 82762858 w 442"/>
              <a:gd name="T81" fmla="*/ 2147483647 h 750"/>
              <a:gd name="T82" fmla="*/ 117259628 w 442"/>
              <a:gd name="T83" fmla="*/ 2147483647 h 7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2" h="750">
                <a:moveTo>
                  <a:pt x="17" y="659"/>
                </a:moveTo>
                <a:cubicBezTo>
                  <a:pt x="23" y="649"/>
                  <a:pt x="29" y="639"/>
                  <a:pt x="29" y="629"/>
                </a:cubicBezTo>
                <a:cubicBezTo>
                  <a:pt x="46" y="563"/>
                  <a:pt x="46" y="497"/>
                  <a:pt x="69" y="431"/>
                </a:cubicBezTo>
                <a:cubicBezTo>
                  <a:pt x="75" y="375"/>
                  <a:pt x="92" y="335"/>
                  <a:pt x="92" y="289"/>
                </a:cubicBezTo>
                <a:cubicBezTo>
                  <a:pt x="98" y="223"/>
                  <a:pt x="121" y="157"/>
                  <a:pt x="138" y="91"/>
                </a:cubicBezTo>
                <a:cubicBezTo>
                  <a:pt x="144" y="81"/>
                  <a:pt x="144" y="81"/>
                  <a:pt x="144" y="81"/>
                </a:cubicBezTo>
                <a:cubicBezTo>
                  <a:pt x="144" y="81"/>
                  <a:pt x="144" y="81"/>
                  <a:pt x="144" y="81"/>
                </a:cubicBezTo>
                <a:cubicBezTo>
                  <a:pt x="144" y="81"/>
                  <a:pt x="144" y="76"/>
                  <a:pt x="144" y="76"/>
                </a:cubicBezTo>
                <a:cubicBezTo>
                  <a:pt x="144" y="76"/>
                  <a:pt x="144" y="76"/>
                  <a:pt x="144" y="76"/>
                </a:cubicBezTo>
                <a:cubicBezTo>
                  <a:pt x="144" y="66"/>
                  <a:pt x="144" y="66"/>
                  <a:pt x="144" y="66"/>
                </a:cubicBezTo>
                <a:cubicBezTo>
                  <a:pt x="149" y="66"/>
                  <a:pt x="149" y="66"/>
                  <a:pt x="149" y="66"/>
                </a:cubicBezTo>
                <a:cubicBezTo>
                  <a:pt x="161" y="46"/>
                  <a:pt x="161" y="15"/>
                  <a:pt x="189" y="10"/>
                </a:cubicBezTo>
                <a:cubicBezTo>
                  <a:pt x="212" y="0"/>
                  <a:pt x="241" y="10"/>
                  <a:pt x="264" y="15"/>
                </a:cubicBezTo>
                <a:cubicBezTo>
                  <a:pt x="293" y="31"/>
                  <a:pt x="287" y="61"/>
                  <a:pt x="310" y="81"/>
                </a:cubicBezTo>
                <a:cubicBezTo>
                  <a:pt x="310" y="86"/>
                  <a:pt x="310" y="91"/>
                  <a:pt x="316" y="91"/>
                </a:cubicBezTo>
                <a:cubicBezTo>
                  <a:pt x="321" y="117"/>
                  <a:pt x="333" y="142"/>
                  <a:pt x="339" y="167"/>
                </a:cubicBezTo>
                <a:cubicBezTo>
                  <a:pt x="350" y="208"/>
                  <a:pt x="356" y="254"/>
                  <a:pt x="373" y="294"/>
                </a:cubicBezTo>
                <a:cubicBezTo>
                  <a:pt x="361" y="299"/>
                  <a:pt x="379" y="309"/>
                  <a:pt x="373" y="314"/>
                </a:cubicBezTo>
                <a:cubicBezTo>
                  <a:pt x="390" y="385"/>
                  <a:pt x="396" y="466"/>
                  <a:pt x="419" y="537"/>
                </a:cubicBezTo>
                <a:cubicBezTo>
                  <a:pt x="419" y="542"/>
                  <a:pt x="419" y="542"/>
                  <a:pt x="419" y="542"/>
                </a:cubicBezTo>
                <a:cubicBezTo>
                  <a:pt x="425" y="578"/>
                  <a:pt x="430" y="608"/>
                  <a:pt x="436" y="644"/>
                </a:cubicBezTo>
                <a:cubicBezTo>
                  <a:pt x="430" y="644"/>
                  <a:pt x="430" y="644"/>
                  <a:pt x="430" y="644"/>
                </a:cubicBezTo>
                <a:cubicBezTo>
                  <a:pt x="436" y="674"/>
                  <a:pt x="442" y="699"/>
                  <a:pt x="442" y="725"/>
                </a:cubicBezTo>
                <a:cubicBezTo>
                  <a:pt x="430" y="735"/>
                  <a:pt x="407" y="735"/>
                  <a:pt x="390" y="745"/>
                </a:cubicBezTo>
                <a:cubicBezTo>
                  <a:pt x="367" y="730"/>
                  <a:pt x="373" y="699"/>
                  <a:pt x="361" y="679"/>
                </a:cubicBezTo>
                <a:cubicBezTo>
                  <a:pt x="356" y="629"/>
                  <a:pt x="339" y="583"/>
                  <a:pt x="333" y="532"/>
                </a:cubicBezTo>
                <a:cubicBezTo>
                  <a:pt x="327" y="466"/>
                  <a:pt x="316" y="400"/>
                  <a:pt x="298" y="345"/>
                </a:cubicBezTo>
                <a:cubicBezTo>
                  <a:pt x="298" y="330"/>
                  <a:pt x="293" y="319"/>
                  <a:pt x="287" y="304"/>
                </a:cubicBezTo>
                <a:cubicBezTo>
                  <a:pt x="298" y="304"/>
                  <a:pt x="316" y="289"/>
                  <a:pt x="327" y="284"/>
                </a:cubicBezTo>
                <a:cubicBezTo>
                  <a:pt x="333" y="259"/>
                  <a:pt x="333" y="238"/>
                  <a:pt x="316" y="218"/>
                </a:cubicBezTo>
                <a:cubicBezTo>
                  <a:pt x="310" y="218"/>
                  <a:pt x="310" y="213"/>
                  <a:pt x="310" y="208"/>
                </a:cubicBezTo>
                <a:cubicBezTo>
                  <a:pt x="298" y="198"/>
                  <a:pt x="281" y="203"/>
                  <a:pt x="275" y="188"/>
                </a:cubicBezTo>
                <a:cubicBezTo>
                  <a:pt x="264" y="152"/>
                  <a:pt x="275" y="112"/>
                  <a:pt x="235" y="86"/>
                </a:cubicBezTo>
                <a:cubicBezTo>
                  <a:pt x="224" y="86"/>
                  <a:pt x="218" y="91"/>
                  <a:pt x="212" y="91"/>
                </a:cubicBezTo>
                <a:cubicBezTo>
                  <a:pt x="201" y="86"/>
                  <a:pt x="207" y="101"/>
                  <a:pt x="195" y="101"/>
                </a:cubicBezTo>
                <a:cubicBezTo>
                  <a:pt x="178" y="137"/>
                  <a:pt x="178" y="178"/>
                  <a:pt x="166" y="213"/>
                </a:cubicBezTo>
                <a:cubicBezTo>
                  <a:pt x="161" y="243"/>
                  <a:pt x="161" y="274"/>
                  <a:pt x="149" y="309"/>
                </a:cubicBezTo>
                <a:cubicBezTo>
                  <a:pt x="138" y="406"/>
                  <a:pt x="109" y="502"/>
                  <a:pt x="92" y="603"/>
                </a:cubicBezTo>
                <a:cubicBezTo>
                  <a:pt x="75" y="654"/>
                  <a:pt x="75" y="705"/>
                  <a:pt x="35" y="745"/>
                </a:cubicBezTo>
                <a:cubicBezTo>
                  <a:pt x="29" y="750"/>
                  <a:pt x="17" y="750"/>
                  <a:pt x="12" y="750"/>
                </a:cubicBezTo>
                <a:cubicBezTo>
                  <a:pt x="0" y="730"/>
                  <a:pt x="12" y="705"/>
                  <a:pt x="12" y="684"/>
                </a:cubicBezTo>
                <a:cubicBezTo>
                  <a:pt x="17" y="679"/>
                  <a:pt x="23" y="664"/>
                  <a:pt x="17" y="659"/>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791" name="Freeform 640">
            <a:extLst>
              <a:ext uri="{FF2B5EF4-FFF2-40B4-BE49-F238E27FC236}">
                <a16:creationId xmlns:a16="http://schemas.microsoft.com/office/drawing/2014/main" xmlns="" id="{52CFBF5F-B82A-4B3A-A620-7E86382A4069}"/>
              </a:ext>
            </a:extLst>
          </p:cNvPr>
          <p:cNvSpPr>
            <a:spLocks/>
          </p:cNvSpPr>
          <p:nvPr/>
        </p:nvSpPr>
        <p:spPr bwMode="auto">
          <a:xfrm>
            <a:off x="2444750" y="3710062"/>
            <a:ext cx="22225" cy="14287"/>
          </a:xfrm>
          <a:custGeom>
            <a:avLst/>
            <a:gdLst>
              <a:gd name="T0" fmla="*/ 82234969 w 117"/>
              <a:gd name="T1" fmla="*/ 76503614 h 83"/>
              <a:gd name="T2" fmla="*/ 644311678 w 117"/>
              <a:gd name="T3" fmla="*/ 25511074 h 83"/>
              <a:gd name="T4" fmla="*/ 644311678 w 117"/>
              <a:gd name="T5" fmla="*/ 0 h 83"/>
              <a:gd name="T6" fmla="*/ 801961581 w 117"/>
              <a:gd name="T7" fmla="*/ 224414688 h 83"/>
              <a:gd name="T8" fmla="*/ 760826146 w 117"/>
              <a:gd name="T9" fmla="*/ 300918302 h 83"/>
              <a:gd name="T10" fmla="*/ 0 w 117"/>
              <a:gd name="T11" fmla="*/ 423318130 h 83"/>
              <a:gd name="T12" fmla="*/ 82234969 w 117"/>
              <a:gd name="T13" fmla="*/ 76503614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83">
                <a:moveTo>
                  <a:pt x="12" y="15"/>
                </a:moveTo>
                <a:cubicBezTo>
                  <a:pt x="41" y="15"/>
                  <a:pt x="65" y="0"/>
                  <a:pt x="94" y="5"/>
                </a:cubicBezTo>
                <a:cubicBezTo>
                  <a:pt x="94" y="0"/>
                  <a:pt x="94" y="0"/>
                  <a:pt x="94" y="0"/>
                </a:cubicBezTo>
                <a:cubicBezTo>
                  <a:pt x="111" y="10"/>
                  <a:pt x="117" y="29"/>
                  <a:pt x="117" y="44"/>
                </a:cubicBezTo>
                <a:cubicBezTo>
                  <a:pt x="111" y="59"/>
                  <a:pt x="111" y="59"/>
                  <a:pt x="111" y="59"/>
                </a:cubicBezTo>
                <a:cubicBezTo>
                  <a:pt x="70" y="73"/>
                  <a:pt x="35" y="78"/>
                  <a:pt x="0" y="83"/>
                </a:cubicBezTo>
                <a:cubicBezTo>
                  <a:pt x="6" y="64"/>
                  <a:pt x="6" y="39"/>
                  <a:pt x="12" y="15"/>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792" name="Freeform 641">
            <a:extLst>
              <a:ext uri="{FF2B5EF4-FFF2-40B4-BE49-F238E27FC236}">
                <a16:creationId xmlns:a16="http://schemas.microsoft.com/office/drawing/2014/main" xmlns="" id="{94555528-C1F6-4A88-93B2-D950460CA2EC}"/>
              </a:ext>
            </a:extLst>
          </p:cNvPr>
          <p:cNvSpPr>
            <a:spLocks/>
          </p:cNvSpPr>
          <p:nvPr/>
        </p:nvSpPr>
        <p:spPr bwMode="auto">
          <a:xfrm>
            <a:off x="1576388" y="3602112"/>
            <a:ext cx="1042987" cy="527050"/>
          </a:xfrm>
          <a:custGeom>
            <a:avLst/>
            <a:gdLst>
              <a:gd name="T0" fmla="*/ 2147483647 w 5467"/>
              <a:gd name="T1" fmla="*/ 1247814849 h 2759"/>
              <a:gd name="T2" fmla="*/ 2147483647 w 5467"/>
              <a:gd name="T3" fmla="*/ 2147483647 h 2759"/>
              <a:gd name="T4" fmla="*/ 1874783727 w 5467"/>
              <a:gd name="T5" fmla="*/ 2147483647 h 2759"/>
              <a:gd name="T6" fmla="*/ 2147483647 w 5467"/>
              <a:gd name="T7" fmla="*/ 2147483647 h 2759"/>
              <a:gd name="T8" fmla="*/ 2147483647 w 5467"/>
              <a:gd name="T9" fmla="*/ 2147483647 h 2759"/>
              <a:gd name="T10" fmla="*/ 2147483647 w 5467"/>
              <a:gd name="T11" fmla="*/ 1533621896 h 2759"/>
              <a:gd name="T12" fmla="*/ 2147483647 w 5467"/>
              <a:gd name="T13" fmla="*/ 1247814849 h 27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67" h="2759">
                <a:moveTo>
                  <a:pt x="1129" y="179"/>
                </a:moveTo>
                <a:cubicBezTo>
                  <a:pt x="694" y="291"/>
                  <a:pt x="619" y="495"/>
                  <a:pt x="510" y="806"/>
                </a:cubicBezTo>
                <a:cubicBezTo>
                  <a:pt x="402" y="1122"/>
                  <a:pt x="0" y="2361"/>
                  <a:pt x="270" y="2540"/>
                </a:cubicBezTo>
                <a:cubicBezTo>
                  <a:pt x="533" y="2718"/>
                  <a:pt x="2212" y="2677"/>
                  <a:pt x="3101" y="2657"/>
                </a:cubicBezTo>
                <a:cubicBezTo>
                  <a:pt x="3983" y="2636"/>
                  <a:pt x="5467" y="2759"/>
                  <a:pt x="5467" y="2127"/>
                </a:cubicBezTo>
                <a:cubicBezTo>
                  <a:pt x="5467" y="1494"/>
                  <a:pt x="5267" y="434"/>
                  <a:pt x="4825" y="220"/>
                </a:cubicBezTo>
                <a:cubicBezTo>
                  <a:pt x="4384" y="0"/>
                  <a:pt x="1439" y="97"/>
                  <a:pt x="1129" y="179"/>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3793" name="Freeform 642">
            <a:extLst>
              <a:ext uri="{FF2B5EF4-FFF2-40B4-BE49-F238E27FC236}">
                <a16:creationId xmlns:a16="http://schemas.microsoft.com/office/drawing/2014/main" xmlns="" id="{5E574E86-DEC9-4363-8628-1206C65DE2D9}"/>
              </a:ext>
            </a:extLst>
          </p:cNvPr>
          <p:cNvSpPr>
            <a:spLocks/>
          </p:cNvSpPr>
          <p:nvPr/>
        </p:nvSpPr>
        <p:spPr bwMode="auto">
          <a:xfrm>
            <a:off x="1606550" y="3617987"/>
            <a:ext cx="985838" cy="493712"/>
          </a:xfrm>
          <a:custGeom>
            <a:avLst/>
            <a:gdLst>
              <a:gd name="T0" fmla="*/ 2147483647 w 5166"/>
              <a:gd name="T1" fmla="*/ 1173146871 h 2583"/>
              <a:gd name="T2" fmla="*/ 2147483647 w 5166"/>
              <a:gd name="T3" fmla="*/ 2147483647 h 2583"/>
              <a:gd name="T4" fmla="*/ 1751286057 w 5166"/>
              <a:gd name="T5" fmla="*/ 2147483647 h 2583"/>
              <a:gd name="T6" fmla="*/ 2147483647 w 5166"/>
              <a:gd name="T7" fmla="*/ 2147483647 h 2583"/>
              <a:gd name="T8" fmla="*/ 2147483647 w 5166"/>
              <a:gd name="T9" fmla="*/ 2147483647 h 2583"/>
              <a:gd name="T10" fmla="*/ 2147483647 w 5166"/>
              <a:gd name="T11" fmla="*/ 1424538026 h 2583"/>
              <a:gd name="T12" fmla="*/ 2147483647 w 5166"/>
              <a:gd name="T13" fmla="*/ 1173146871 h 25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66" h="2583">
                <a:moveTo>
                  <a:pt x="1066" y="168"/>
                </a:moveTo>
                <a:cubicBezTo>
                  <a:pt x="654" y="275"/>
                  <a:pt x="585" y="464"/>
                  <a:pt x="481" y="766"/>
                </a:cubicBezTo>
                <a:cubicBezTo>
                  <a:pt x="378" y="1062"/>
                  <a:pt x="0" y="2216"/>
                  <a:pt x="252" y="2379"/>
                </a:cubicBezTo>
                <a:cubicBezTo>
                  <a:pt x="504" y="2547"/>
                  <a:pt x="2093" y="2512"/>
                  <a:pt x="2930" y="2491"/>
                </a:cubicBezTo>
                <a:cubicBezTo>
                  <a:pt x="3767" y="2476"/>
                  <a:pt x="5166" y="2583"/>
                  <a:pt x="5166" y="1991"/>
                </a:cubicBezTo>
                <a:cubicBezTo>
                  <a:pt x="5166" y="1394"/>
                  <a:pt x="4977" y="413"/>
                  <a:pt x="4559" y="204"/>
                </a:cubicBezTo>
                <a:cubicBezTo>
                  <a:pt x="4146" y="0"/>
                  <a:pt x="1359" y="97"/>
                  <a:pt x="1066" y="168"/>
                </a:cubicBezTo>
              </a:path>
            </a:pathLst>
          </a:custGeom>
          <a:solidFill>
            <a:srgbClr val="8EC31F"/>
          </a:solidFill>
          <a:ln w="0">
            <a:solidFill>
              <a:srgbClr val="000000"/>
            </a:solidFill>
            <a:prstDash val="solid"/>
            <a:round/>
            <a:headEnd/>
            <a:tailEnd/>
          </a:ln>
        </p:spPr>
        <p:txBody>
          <a:bodyPr/>
          <a:lstStyle/>
          <a:p>
            <a:endParaRPr lang="ja-JP" altLang="en-US"/>
          </a:p>
        </p:txBody>
      </p:sp>
      <p:sp>
        <p:nvSpPr>
          <p:cNvPr id="13794" name="Freeform 643">
            <a:extLst>
              <a:ext uri="{FF2B5EF4-FFF2-40B4-BE49-F238E27FC236}">
                <a16:creationId xmlns:a16="http://schemas.microsoft.com/office/drawing/2014/main" xmlns="" id="{71BA758C-F363-495C-8DC8-A13FCDCA563E}"/>
              </a:ext>
            </a:extLst>
          </p:cNvPr>
          <p:cNvSpPr>
            <a:spLocks noEditPoints="1"/>
          </p:cNvSpPr>
          <p:nvPr/>
        </p:nvSpPr>
        <p:spPr bwMode="auto">
          <a:xfrm>
            <a:off x="1811338" y="3649737"/>
            <a:ext cx="273050" cy="166687"/>
          </a:xfrm>
          <a:custGeom>
            <a:avLst/>
            <a:gdLst>
              <a:gd name="T0" fmla="*/ 2147483647 w 1433"/>
              <a:gd name="T1" fmla="*/ 2147483647 h 875"/>
              <a:gd name="T2" fmla="*/ 2147483647 w 1433"/>
              <a:gd name="T3" fmla="*/ 2147483647 h 875"/>
              <a:gd name="T4" fmla="*/ 2147483647 w 1433"/>
              <a:gd name="T5" fmla="*/ 926375671 h 875"/>
              <a:gd name="T6" fmla="*/ 2147483647 w 1433"/>
              <a:gd name="T7" fmla="*/ 746631078 h 875"/>
              <a:gd name="T8" fmla="*/ 2147483647 w 1433"/>
              <a:gd name="T9" fmla="*/ 110611969 h 875"/>
              <a:gd name="T10" fmla="*/ 2147483647 w 1433"/>
              <a:gd name="T11" fmla="*/ 110611969 h 875"/>
              <a:gd name="T12" fmla="*/ 2147483647 w 1433"/>
              <a:gd name="T13" fmla="*/ 214292617 h 875"/>
              <a:gd name="T14" fmla="*/ 2147483647 w 1433"/>
              <a:gd name="T15" fmla="*/ 781179292 h 875"/>
              <a:gd name="T16" fmla="*/ 2147483647 w 1433"/>
              <a:gd name="T17" fmla="*/ 1168321375 h 875"/>
              <a:gd name="T18" fmla="*/ 2147483647 w 1433"/>
              <a:gd name="T19" fmla="*/ 1769792269 h 875"/>
              <a:gd name="T20" fmla="*/ 1867893130 w 1433"/>
              <a:gd name="T21" fmla="*/ 2147483647 h 875"/>
              <a:gd name="T22" fmla="*/ 1155329427 w 1433"/>
              <a:gd name="T23" fmla="*/ 2147483647 h 875"/>
              <a:gd name="T24" fmla="*/ 117598805 w 1433"/>
              <a:gd name="T25" fmla="*/ 2147483647 h 875"/>
              <a:gd name="T26" fmla="*/ 117598805 w 1433"/>
              <a:gd name="T27" fmla="*/ 2147483647 h 875"/>
              <a:gd name="T28" fmla="*/ 871697929 w 1433"/>
              <a:gd name="T29" fmla="*/ 2147483647 h 875"/>
              <a:gd name="T30" fmla="*/ 1072294979 w 1433"/>
              <a:gd name="T31" fmla="*/ 2147483647 h 875"/>
              <a:gd name="T32" fmla="*/ 1515060512 w 1433"/>
              <a:gd name="T33" fmla="*/ 2147483647 h 875"/>
              <a:gd name="T34" fmla="*/ 2147483647 w 1433"/>
              <a:gd name="T35" fmla="*/ 2147483647 h 875"/>
              <a:gd name="T36" fmla="*/ 2147483647 w 1433"/>
              <a:gd name="T37" fmla="*/ 2147483647 h 875"/>
              <a:gd name="T38" fmla="*/ 2147483647 w 1433"/>
              <a:gd name="T39" fmla="*/ 2147483647 h 875"/>
              <a:gd name="T40" fmla="*/ 2147483647 w 1433"/>
              <a:gd name="T41" fmla="*/ 2147483647 h 875"/>
              <a:gd name="T42" fmla="*/ 2147483647 w 1433"/>
              <a:gd name="T43" fmla="*/ 2147483647 h 875"/>
              <a:gd name="T44" fmla="*/ 2147483647 w 1433"/>
              <a:gd name="T45" fmla="*/ 2147483647 h 875"/>
              <a:gd name="T46" fmla="*/ 2147483647 w 1433"/>
              <a:gd name="T47" fmla="*/ 2147483647 h 875"/>
              <a:gd name="T48" fmla="*/ 2147483647 w 1433"/>
              <a:gd name="T49" fmla="*/ 2147483647 h 875"/>
              <a:gd name="T50" fmla="*/ 2147483647 w 1433"/>
              <a:gd name="T51" fmla="*/ 2147483647 h 875"/>
              <a:gd name="T52" fmla="*/ 2147483647 w 1433"/>
              <a:gd name="T53" fmla="*/ 2147483647 h 875"/>
              <a:gd name="T54" fmla="*/ 2147483647 w 1433"/>
              <a:gd name="T55" fmla="*/ 2147483647 h 875"/>
              <a:gd name="T56" fmla="*/ 2147483647 w 1433"/>
              <a:gd name="T57" fmla="*/ 2147483647 h 875"/>
              <a:gd name="T58" fmla="*/ 2147483647 w 1433"/>
              <a:gd name="T59" fmla="*/ 2147483647 h 875"/>
              <a:gd name="T60" fmla="*/ 2147483647 w 1433"/>
              <a:gd name="T61" fmla="*/ 2147483647 h 875"/>
              <a:gd name="T62" fmla="*/ 2147483647 w 1433"/>
              <a:gd name="T63" fmla="*/ 2122349943 h 875"/>
              <a:gd name="T64" fmla="*/ 2147483647 w 1433"/>
              <a:gd name="T65" fmla="*/ 1735207860 h 875"/>
              <a:gd name="T66" fmla="*/ 2147483647 w 1433"/>
              <a:gd name="T67" fmla="*/ 1486330834 h 875"/>
              <a:gd name="T68" fmla="*/ 2147483647 w 1433"/>
              <a:gd name="T69" fmla="*/ 1313517753 h 875"/>
              <a:gd name="T70" fmla="*/ 2147483647 w 1433"/>
              <a:gd name="T71" fmla="*/ 1313517753 h 875"/>
              <a:gd name="T72" fmla="*/ 2147483647 w 1433"/>
              <a:gd name="T73" fmla="*/ 1030056318 h 875"/>
              <a:gd name="T74" fmla="*/ 2147483647 w 1433"/>
              <a:gd name="T75" fmla="*/ 1099188751 h 875"/>
              <a:gd name="T76" fmla="*/ 2147483647 w 1433"/>
              <a:gd name="T77" fmla="*/ 1562394779 h 875"/>
              <a:gd name="T78" fmla="*/ 2147483647 w 1433"/>
              <a:gd name="T79" fmla="*/ 2147483647 h 875"/>
              <a:gd name="T80" fmla="*/ 2147483647 w 1433"/>
              <a:gd name="T81" fmla="*/ 2147483647 h 875"/>
              <a:gd name="T82" fmla="*/ 2147483647 w 1433"/>
              <a:gd name="T83" fmla="*/ 2147483647 h 875"/>
              <a:gd name="T84" fmla="*/ 2147483647 w 1433"/>
              <a:gd name="T85" fmla="*/ 2147483647 h 8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3" h="875">
                <a:moveTo>
                  <a:pt x="1422" y="446"/>
                </a:moveTo>
                <a:cubicBezTo>
                  <a:pt x="1410" y="435"/>
                  <a:pt x="1347" y="425"/>
                  <a:pt x="1347" y="425"/>
                </a:cubicBezTo>
                <a:cubicBezTo>
                  <a:pt x="1347" y="425"/>
                  <a:pt x="1220" y="149"/>
                  <a:pt x="1197" y="134"/>
                </a:cubicBezTo>
                <a:cubicBezTo>
                  <a:pt x="1174" y="118"/>
                  <a:pt x="1059" y="108"/>
                  <a:pt x="1059" y="108"/>
                </a:cubicBezTo>
                <a:cubicBezTo>
                  <a:pt x="1059" y="108"/>
                  <a:pt x="1053" y="21"/>
                  <a:pt x="1030" y="16"/>
                </a:cubicBezTo>
                <a:cubicBezTo>
                  <a:pt x="996" y="0"/>
                  <a:pt x="875" y="16"/>
                  <a:pt x="834" y="16"/>
                </a:cubicBezTo>
                <a:cubicBezTo>
                  <a:pt x="800" y="16"/>
                  <a:pt x="696" y="11"/>
                  <a:pt x="668" y="31"/>
                </a:cubicBezTo>
                <a:cubicBezTo>
                  <a:pt x="639" y="47"/>
                  <a:pt x="639" y="93"/>
                  <a:pt x="633" y="113"/>
                </a:cubicBezTo>
                <a:cubicBezTo>
                  <a:pt x="627" y="134"/>
                  <a:pt x="621" y="169"/>
                  <a:pt x="621" y="169"/>
                </a:cubicBezTo>
                <a:cubicBezTo>
                  <a:pt x="621" y="169"/>
                  <a:pt x="558" y="169"/>
                  <a:pt x="443" y="256"/>
                </a:cubicBezTo>
                <a:cubicBezTo>
                  <a:pt x="328" y="348"/>
                  <a:pt x="305" y="446"/>
                  <a:pt x="270" y="502"/>
                </a:cubicBezTo>
                <a:cubicBezTo>
                  <a:pt x="230" y="558"/>
                  <a:pt x="224" y="594"/>
                  <a:pt x="167" y="640"/>
                </a:cubicBezTo>
                <a:cubicBezTo>
                  <a:pt x="109" y="691"/>
                  <a:pt x="34" y="666"/>
                  <a:pt x="17" y="686"/>
                </a:cubicBezTo>
                <a:cubicBezTo>
                  <a:pt x="0" y="701"/>
                  <a:pt x="11" y="804"/>
                  <a:pt x="17" y="819"/>
                </a:cubicBezTo>
                <a:cubicBezTo>
                  <a:pt x="29" y="829"/>
                  <a:pt x="126" y="865"/>
                  <a:pt x="126" y="865"/>
                </a:cubicBezTo>
                <a:cubicBezTo>
                  <a:pt x="155" y="865"/>
                  <a:pt x="155" y="865"/>
                  <a:pt x="155" y="865"/>
                </a:cubicBezTo>
                <a:cubicBezTo>
                  <a:pt x="155" y="865"/>
                  <a:pt x="190" y="875"/>
                  <a:pt x="219" y="875"/>
                </a:cubicBezTo>
                <a:cubicBezTo>
                  <a:pt x="247" y="875"/>
                  <a:pt x="414" y="829"/>
                  <a:pt x="483" y="742"/>
                </a:cubicBezTo>
                <a:cubicBezTo>
                  <a:pt x="547" y="655"/>
                  <a:pt x="598" y="533"/>
                  <a:pt x="621" y="502"/>
                </a:cubicBezTo>
                <a:cubicBezTo>
                  <a:pt x="639" y="476"/>
                  <a:pt x="685" y="420"/>
                  <a:pt x="685" y="420"/>
                </a:cubicBezTo>
                <a:cubicBezTo>
                  <a:pt x="685" y="420"/>
                  <a:pt x="679" y="696"/>
                  <a:pt x="679" y="732"/>
                </a:cubicBezTo>
                <a:cubicBezTo>
                  <a:pt x="685" y="768"/>
                  <a:pt x="708" y="804"/>
                  <a:pt x="800" y="804"/>
                </a:cubicBezTo>
                <a:cubicBezTo>
                  <a:pt x="892" y="799"/>
                  <a:pt x="932" y="783"/>
                  <a:pt x="938" y="732"/>
                </a:cubicBezTo>
                <a:cubicBezTo>
                  <a:pt x="950" y="681"/>
                  <a:pt x="944" y="333"/>
                  <a:pt x="944" y="333"/>
                </a:cubicBezTo>
                <a:cubicBezTo>
                  <a:pt x="944" y="333"/>
                  <a:pt x="1024" y="466"/>
                  <a:pt x="1042" y="522"/>
                </a:cubicBezTo>
                <a:cubicBezTo>
                  <a:pt x="1065" y="579"/>
                  <a:pt x="1094" y="645"/>
                  <a:pt x="1117" y="655"/>
                </a:cubicBezTo>
                <a:cubicBezTo>
                  <a:pt x="1140" y="666"/>
                  <a:pt x="1266" y="701"/>
                  <a:pt x="1289" y="696"/>
                </a:cubicBezTo>
                <a:cubicBezTo>
                  <a:pt x="1312" y="691"/>
                  <a:pt x="1404" y="676"/>
                  <a:pt x="1410" y="650"/>
                </a:cubicBezTo>
                <a:cubicBezTo>
                  <a:pt x="1422" y="625"/>
                  <a:pt x="1433" y="456"/>
                  <a:pt x="1422" y="446"/>
                </a:cubicBezTo>
                <a:close/>
                <a:moveTo>
                  <a:pt x="1376" y="522"/>
                </a:moveTo>
                <a:cubicBezTo>
                  <a:pt x="1358" y="522"/>
                  <a:pt x="1335" y="528"/>
                  <a:pt x="1318" y="517"/>
                </a:cubicBezTo>
                <a:cubicBezTo>
                  <a:pt x="1283" y="451"/>
                  <a:pt x="1237" y="379"/>
                  <a:pt x="1203" y="307"/>
                </a:cubicBezTo>
                <a:cubicBezTo>
                  <a:pt x="1191" y="287"/>
                  <a:pt x="1191" y="267"/>
                  <a:pt x="1174" y="251"/>
                </a:cubicBezTo>
                <a:cubicBezTo>
                  <a:pt x="1168" y="241"/>
                  <a:pt x="1163" y="226"/>
                  <a:pt x="1157" y="215"/>
                </a:cubicBezTo>
                <a:cubicBezTo>
                  <a:pt x="1145" y="185"/>
                  <a:pt x="1105" y="195"/>
                  <a:pt x="1082" y="190"/>
                </a:cubicBezTo>
                <a:cubicBezTo>
                  <a:pt x="1070" y="190"/>
                  <a:pt x="1059" y="200"/>
                  <a:pt x="1047" y="190"/>
                </a:cubicBezTo>
                <a:cubicBezTo>
                  <a:pt x="1047" y="180"/>
                  <a:pt x="1042" y="164"/>
                  <a:pt x="1047" y="149"/>
                </a:cubicBezTo>
                <a:cubicBezTo>
                  <a:pt x="1082" y="149"/>
                  <a:pt x="1122" y="159"/>
                  <a:pt x="1157" y="159"/>
                </a:cubicBezTo>
                <a:cubicBezTo>
                  <a:pt x="1174" y="174"/>
                  <a:pt x="1180" y="205"/>
                  <a:pt x="1197" y="226"/>
                </a:cubicBezTo>
                <a:cubicBezTo>
                  <a:pt x="1226" y="287"/>
                  <a:pt x="1260" y="348"/>
                  <a:pt x="1289" y="415"/>
                </a:cubicBezTo>
                <a:cubicBezTo>
                  <a:pt x="1306" y="425"/>
                  <a:pt x="1306" y="451"/>
                  <a:pt x="1330" y="466"/>
                </a:cubicBezTo>
                <a:cubicBezTo>
                  <a:pt x="1341" y="476"/>
                  <a:pt x="1358" y="476"/>
                  <a:pt x="1376" y="476"/>
                </a:cubicBezTo>
                <a:cubicBezTo>
                  <a:pt x="1381" y="492"/>
                  <a:pt x="1381" y="507"/>
                  <a:pt x="1376" y="522"/>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795" name="Freeform 644">
            <a:extLst>
              <a:ext uri="{FF2B5EF4-FFF2-40B4-BE49-F238E27FC236}">
                <a16:creationId xmlns:a16="http://schemas.microsoft.com/office/drawing/2014/main" xmlns="" id="{C9F2B69A-8420-48BF-8120-27912C28C67D}"/>
              </a:ext>
            </a:extLst>
          </p:cNvPr>
          <p:cNvSpPr>
            <a:spLocks/>
          </p:cNvSpPr>
          <p:nvPr/>
        </p:nvSpPr>
        <p:spPr bwMode="auto">
          <a:xfrm>
            <a:off x="1985963" y="3667199"/>
            <a:ext cx="6350" cy="19050"/>
          </a:xfrm>
          <a:custGeom>
            <a:avLst/>
            <a:gdLst>
              <a:gd name="T0" fmla="*/ 182393104 w 34"/>
              <a:gd name="T1" fmla="*/ 656780945 h 100"/>
              <a:gd name="T2" fmla="*/ 78168500 w 34"/>
              <a:gd name="T3" fmla="*/ 656780945 h 100"/>
              <a:gd name="T4" fmla="*/ 0 w 34"/>
              <a:gd name="T5" fmla="*/ 34584704 h 100"/>
              <a:gd name="T6" fmla="*/ 78168500 w 34"/>
              <a:gd name="T7" fmla="*/ 0 h 100"/>
              <a:gd name="T8" fmla="*/ 149848981 w 34"/>
              <a:gd name="T9" fmla="*/ 34584704 h 100"/>
              <a:gd name="T10" fmla="*/ 182393104 w 34"/>
              <a:gd name="T11" fmla="*/ 656780945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00">
                <a:moveTo>
                  <a:pt x="28" y="95"/>
                </a:moveTo>
                <a:cubicBezTo>
                  <a:pt x="23" y="100"/>
                  <a:pt x="17" y="90"/>
                  <a:pt x="12" y="95"/>
                </a:cubicBezTo>
                <a:cubicBezTo>
                  <a:pt x="6" y="65"/>
                  <a:pt x="0" y="35"/>
                  <a:pt x="0" y="5"/>
                </a:cubicBezTo>
                <a:cubicBezTo>
                  <a:pt x="12" y="0"/>
                  <a:pt x="12" y="0"/>
                  <a:pt x="12" y="0"/>
                </a:cubicBezTo>
                <a:cubicBezTo>
                  <a:pt x="23" y="5"/>
                  <a:pt x="23" y="5"/>
                  <a:pt x="23" y="5"/>
                </a:cubicBezTo>
                <a:cubicBezTo>
                  <a:pt x="28" y="35"/>
                  <a:pt x="34" y="60"/>
                  <a:pt x="28" y="9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796" name="Freeform 645">
            <a:extLst>
              <a:ext uri="{FF2B5EF4-FFF2-40B4-BE49-F238E27FC236}">
                <a16:creationId xmlns:a16="http://schemas.microsoft.com/office/drawing/2014/main" xmlns="" id="{FF6E027B-1930-493A-B393-A96978BCF596}"/>
              </a:ext>
            </a:extLst>
          </p:cNvPr>
          <p:cNvSpPr>
            <a:spLocks/>
          </p:cNvSpPr>
          <p:nvPr/>
        </p:nvSpPr>
        <p:spPr bwMode="auto">
          <a:xfrm>
            <a:off x="1822450" y="3691012"/>
            <a:ext cx="109538" cy="111125"/>
          </a:xfrm>
          <a:custGeom>
            <a:avLst/>
            <a:gdLst>
              <a:gd name="T0" fmla="*/ 1085415090 w 575"/>
              <a:gd name="T1" fmla="*/ 2147483647 h 575"/>
              <a:gd name="T2" fmla="*/ 1444909471 w 575"/>
              <a:gd name="T3" fmla="*/ 2147483647 h 575"/>
              <a:gd name="T4" fmla="*/ 2147483647 w 575"/>
              <a:gd name="T5" fmla="*/ 1147683539 h 575"/>
              <a:gd name="T6" fmla="*/ 2147483647 w 575"/>
              <a:gd name="T7" fmla="*/ 555801834 h 575"/>
              <a:gd name="T8" fmla="*/ 2147483647 w 575"/>
              <a:gd name="T9" fmla="*/ 0 h 575"/>
              <a:gd name="T10" fmla="*/ 2147483647 w 575"/>
              <a:gd name="T11" fmla="*/ 483604791 h 575"/>
              <a:gd name="T12" fmla="*/ 2147483647 w 575"/>
              <a:gd name="T13" fmla="*/ 707404550 h 575"/>
              <a:gd name="T14" fmla="*/ 2147483647 w 575"/>
              <a:gd name="T15" fmla="*/ 1111603667 h 575"/>
              <a:gd name="T16" fmla="*/ 1845884084 w 575"/>
              <a:gd name="T17" fmla="*/ 2147483647 h 575"/>
              <a:gd name="T18" fmla="*/ 1527869743 w 575"/>
              <a:gd name="T19" fmla="*/ 2147483647 h 575"/>
              <a:gd name="T20" fmla="*/ 926389727 w 575"/>
              <a:gd name="T21" fmla="*/ 2147483647 h 575"/>
              <a:gd name="T22" fmla="*/ 884909496 w 575"/>
              <a:gd name="T23" fmla="*/ 2147483647 h 575"/>
              <a:gd name="T24" fmla="*/ 41480040 w 575"/>
              <a:gd name="T25" fmla="*/ 2147483647 h 575"/>
              <a:gd name="T26" fmla="*/ 0 w 575"/>
              <a:gd name="T27" fmla="*/ 2147483647 h 575"/>
              <a:gd name="T28" fmla="*/ 1085415090 w 575"/>
              <a:gd name="T29" fmla="*/ 2147483647 h 5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5" h="575">
                <a:moveTo>
                  <a:pt x="157" y="452"/>
                </a:moveTo>
                <a:cubicBezTo>
                  <a:pt x="192" y="416"/>
                  <a:pt x="198" y="390"/>
                  <a:pt x="209" y="375"/>
                </a:cubicBezTo>
                <a:cubicBezTo>
                  <a:pt x="250" y="303"/>
                  <a:pt x="343" y="159"/>
                  <a:pt x="343" y="159"/>
                </a:cubicBezTo>
                <a:cubicBezTo>
                  <a:pt x="360" y="134"/>
                  <a:pt x="383" y="103"/>
                  <a:pt x="413" y="77"/>
                </a:cubicBezTo>
                <a:cubicBezTo>
                  <a:pt x="459" y="46"/>
                  <a:pt x="511" y="10"/>
                  <a:pt x="575" y="0"/>
                </a:cubicBezTo>
                <a:cubicBezTo>
                  <a:pt x="569" y="67"/>
                  <a:pt x="569" y="67"/>
                  <a:pt x="569" y="67"/>
                </a:cubicBezTo>
                <a:cubicBezTo>
                  <a:pt x="564" y="72"/>
                  <a:pt x="505" y="93"/>
                  <a:pt x="482" y="98"/>
                </a:cubicBezTo>
                <a:cubicBezTo>
                  <a:pt x="453" y="108"/>
                  <a:pt x="424" y="134"/>
                  <a:pt x="401" y="154"/>
                </a:cubicBezTo>
                <a:cubicBezTo>
                  <a:pt x="331" y="231"/>
                  <a:pt x="320" y="334"/>
                  <a:pt x="267" y="421"/>
                </a:cubicBezTo>
                <a:cubicBezTo>
                  <a:pt x="261" y="447"/>
                  <a:pt x="238" y="462"/>
                  <a:pt x="221" y="488"/>
                </a:cubicBezTo>
                <a:cubicBezTo>
                  <a:pt x="192" y="488"/>
                  <a:pt x="134" y="514"/>
                  <a:pt x="134" y="514"/>
                </a:cubicBezTo>
                <a:cubicBezTo>
                  <a:pt x="134" y="529"/>
                  <a:pt x="128" y="544"/>
                  <a:pt x="128" y="565"/>
                </a:cubicBezTo>
                <a:cubicBezTo>
                  <a:pt x="87" y="565"/>
                  <a:pt x="47" y="575"/>
                  <a:pt x="6" y="575"/>
                </a:cubicBezTo>
                <a:cubicBezTo>
                  <a:pt x="6" y="560"/>
                  <a:pt x="0" y="508"/>
                  <a:pt x="0" y="498"/>
                </a:cubicBezTo>
                <a:cubicBezTo>
                  <a:pt x="6" y="498"/>
                  <a:pt x="116" y="493"/>
                  <a:pt x="157" y="452"/>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3797" name="Freeform 646">
            <a:extLst>
              <a:ext uri="{FF2B5EF4-FFF2-40B4-BE49-F238E27FC236}">
                <a16:creationId xmlns:a16="http://schemas.microsoft.com/office/drawing/2014/main" xmlns="" id="{7A792B08-EA49-4CB4-B8DC-6402C050D51A}"/>
              </a:ext>
            </a:extLst>
          </p:cNvPr>
          <p:cNvSpPr>
            <a:spLocks/>
          </p:cNvSpPr>
          <p:nvPr/>
        </p:nvSpPr>
        <p:spPr bwMode="auto">
          <a:xfrm>
            <a:off x="1854200" y="3700537"/>
            <a:ext cx="98425" cy="106362"/>
          </a:xfrm>
          <a:custGeom>
            <a:avLst/>
            <a:gdLst>
              <a:gd name="T0" fmla="*/ 0 w 516"/>
              <a:gd name="T1" fmla="*/ 2147483647 h 558"/>
              <a:gd name="T2" fmla="*/ 749548530 w 516"/>
              <a:gd name="T3" fmla="*/ 2147483647 h 558"/>
              <a:gd name="T4" fmla="*/ 1693388010 w 516"/>
              <a:gd name="T5" fmla="*/ 2091525242 h 558"/>
              <a:gd name="T6" fmla="*/ 1853004939 w 516"/>
              <a:gd name="T7" fmla="*/ 1738329444 h 558"/>
              <a:gd name="T8" fmla="*/ 2147483647 w 516"/>
              <a:gd name="T9" fmla="*/ 886459412 h 558"/>
              <a:gd name="T10" fmla="*/ 2147483647 w 516"/>
              <a:gd name="T11" fmla="*/ 671765999 h 558"/>
              <a:gd name="T12" fmla="*/ 2147483647 w 516"/>
              <a:gd name="T13" fmla="*/ 0 h 558"/>
              <a:gd name="T14" fmla="*/ 2147483647 w 516"/>
              <a:gd name="T15" fmla="*/ 498637827 h 558"/>
              <a:gd name="T16" fmla="*/ 2147483647 w 516"/>
              <a:gd name="T17" fmla="*/ 713331240 h 558"/>
              <a:gd name="T18" fmla="*/ 2123666250 w 516"/>
              <a:gd name="T19" fmla="*/ 2091525242 h 558"/>
              <a:gd name="T20" fmla="*/ 1381066982 w 516"/>
              <a:gd name="T21" fmla="*/ 2147483647 h 558"/>
              <a:gd name="T22" fmla="*/ 34710454 w 516"/>
              <a:gd name="T23" fmla="*/ 2147483647 h 558"/>
              <a:gd name="T24" fmla="*/ 0 w 516"/>
              <a:gd name="T25" fmla="*/ 2147483647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6" h="558">
                <a:moveTo>
                  <a:pt x="0" y="477"/>
                </a:moveTo>
                <a:cubicBezTo>
                  <a:pt x="34" y="466"/>
                  <a:pt x="74" y="471"/>
                  <a:pt x="108" y="456"/>
                </a:cubicBezTo>
                <a:cubicBezTo>
                  <a:pt x="170" y="430"/>
                  <a:pt x="221" y="364"/>
                  <a:pt x="244" y="302"/>
                </a:cubicBezTo>
                <a:cubicBezTo>
                  <a:pt x="250" y="297"/>
                  <a:pt x="267" y="261"/>
                  <a:pt x="267" y="251"/>
                </a:cubicBezTo>
                <a:cubicBezTo>
                  <a:pt x="289" y="210"/>
                  <a:pt x="318" y="169"/>
                  <a:pt x="346" y="128"/>
                </a:cubicBezTo>
                <a:cubicBezTo>
                  <a:pt x="357" y="118"/>
                  <a:pt x="369" y="113"/>
                  <a:pt x="375" y="97"/>
                </a:cubicBezTo>
                <a:cubicBezTo>
                  <a:pt x="409" y="51"/>
                  <a:pt x="460" y="10"/>
                  <a:pt x="516" y="0"/>
                </a:cubicBezTo>
                <a:cubicBezTo>
                  <a:pt x="511" y="72"/>
                  <a:pt x="511" y="72"/>
                  <a:pt x="511" y="72"/>
                </a:cubicBezTo>
                <a:cubicBezTo>
                  <a:pt x="488" y="82"/>
                  <a:pt x="465" y="87"/>
                  <a:pt x="443" y="103"/>
                </a:cubicBezTo>
                <a:cubicBezTo>
                  <a:pt x="375" y="159"/>
                  <a:pt x="340" y="231"/>
                  <a:pt x="306" y="302"/>
                </a:cubicBezTo>
                <a:cubicBezTo>
                  <a:pt x="272" y="359"/>
                  <a:pt x="255" y="420"/>
                  <a:pt x="199" y="466"/>
                </a:cubicBezTo>
                <a:cubicBezTo>
                  <a:pt x="142" y="517"/>
                  <a:pt x="91" y="543"/>
                  <a:pt x="5" y="558"/>
                </a:cubicBezTo>
                <a:cubicBezTo>
                  <a:pt x="0" y="543"/>
                  <a:pt x="0" y="477"/>
                  <a:pt x="0" y="477"/>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3798" name="Freeform 647">
            <a:extLst>
              <a:ext uri="{FF2B5EF4-FFF2-40B4-BE49-F238E27FC236}">
                <a16:creationId xmlns:a16="http://schemas.microsoft.com/office/drawing/2014/main" xmlns="" id="{76CC86C0-54C1-4EF3-A1FE-E58012CB18D3}"/>
              </a:ext>
            </a:extLst>
          </p:cNvPr>
          <p:cNvSpPr>
            <a:spLocks/>
          </p:cNvSpPr>
          <p:nvPr/>
        </p:nvSpPr>
        <p:spPr bwMode="auto">
          <a:xfrm>
            <a:off x="1836738" y="3805312"/>
            <a:ext cx="11112" cy="1587"/>
          </a:xfrm>
          <a:custGeom>
            <a:avLst/>
            <a:gdLst>
              <a:gd name="T0" fmla="*/ 407869025 w 58"/>
              <a:gd name="T1" fmla="*/ 4879727 h 16"/>
              <a:gd name="T2" fmla="*/ 407869025 w 58"/>
              <a:gd name="T3" fmla="*/ 15613204 h 16"/>
              <a:gd name="T4" fmla="*/ 77337987 w 58"/>
              <a:gd name="T5" fmla="*/ 10733476 h 16"/>
              <a:gd name="T6" fmla="*/ 0 w 58"/>
              <a:gd name="T7" fmla="*/ 4879727 h 16"/>
              <a:gd name="T8" fmla="*/ 407869025 w 58"/>
              <a:gd name="T9" fmla="*/ 487972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6">
                <a:moveTo>
                  <a:pt x="58" y="5"/>
                </a:moveTo>
                <a:cubicBezTo>
                  <a:pt x="58" y="16"/>
                  <a:pt x="58" y="16"/>
                  <a:pt x="58" y="16"/>
                </a:cubicBezTo>
                <a:cubicBezTo>
                  <a:pt x="48" y="16"/>
                  <a:pt x="27" y="11"/>
                  <a:pt x="11" y="11"/>
                </a:cubicBezTo>
                <a:cubicBezTo>
                  <a:pt x="11" y="0"/>
                  <a:pt x="5" y="11"/>
                  <a:pt x="0" y="5"/>
                </a:cubicBezTo>
                <a:cubicBezTo>
                  <a:pt x="16" y="5"/>
                  <a:pt x="37" y="0"/>
                  <a:pt x="58" y="5"/>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3799" name="Freeform 648">
            <a:extLst>
              <a:ext uri="{FF2B5EF4-FFF2-40B4-BE49-F238E27FC236}">
                <a16:creationId xmlns:a16="http://schemas.microsoft.com/office/drawing/2014/main" xmlns="" id="{77A6CD7C-C4D8-4D1D-A6BD-D83640F0B8A6}"/>
              </a:ext>
            </a:extLst>
          </p:cNvPr>
          <p:cNvSpPr>
            <a:spLocks/>
          </p:cNvSpPr>
          <p:nvPr/>
        </p:nvSpPr>
        <p:spPr bwMode="auto">
          <a:xfrm>
            <a:off x="1878013" y="3716412"/>
            <a:ext cx="39687" cy="61912"/>
          </a:xfrm>
          <a:custGeom>
            <a:avLst/>
            <a:gdLst>
              <a:gd name="T0" fmla="*/ 270895067 w 208"/>
              <a:gd name="T1" fmla="*/ 1652232019 h 325"/>
              <a:gd name="T2" fmla="*/ 347310859 w 208"/>
              <a:gd name="T3" fmla="*/ 1410288876 h 325"/>
              <a:gd name="T4" fmla="*/ 701574956 w 208"/>
              <a:gd name="T5" fmla="*/ 739692191 h 325"/>
              <a:gd name="T6" fmla="*/ 1444834619 w 208"/>
              <a:gd name="T7" fmla="*/ 0 h 325"/>
              <a:gd name="T8" fmla="*/ 388995374 w 208"/>
              <a:gd name="T9" fmla="*/ 1866558790 h 325"/>
              <a:gd name="T10" fmla="*/ 0 w 208"/>
              <a:gd name="T11" fmla="*/ 2147483647 h 325"/>
              <a:gd name="T12" fmla="*/ 270895067 w 208"/>
              <a:gd name="T13" fmla="*/ 1652232019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325">
                <a:moveTo>
                  <a:pt x="39" y="239"/>
                </a:moveTo>
                <a:cubicBezTo>
                  <a:pt x="45" y="229"/>
                  <a:pt x="45" y="214"/>
                  <a:pt x="50" y="204"/>
                </a:cubicBezTo>
                <a:cubicBezTo>
                  <a:pt x="73" y="173"/>
                  <a:pt x="79" y="138"/>
                  <a:pt x="101" y="107"/>
                </a:cubicBezTo>
                <a:cubicBezTo>
                  <a:pt x="124" y="66"/>
                  <a:pt x="157" y="26"/>
                  <a:pt x="208" y="0"/>
                </a:cubicBezTo>
                <a:cubicBezTo>
                  <a:pt x="146" y="82"/>
                  <a:pt x="107" y="183"/>
                  <a:pt x="56" y="270"/>
                </a:cubicBezTo>
                <a:cubicBezTo>
                  <a:pt x="39" y="290"/>
                  <a:pt x="17" y="310"/>
                  <a:pt x="0" y="325"/>
                </a:cubicBezTo>
                <a:cubicBezTo>
                  <a:pt x="11" y="295"/>
                  <a:pt x="34" y="270"/>
                  <a:pt x="39" y="239"/>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3800" name="Freeform 649">
            <a:extLst>
              <a:ext uri="{FF2B5EF4-FFF2-40B4-BE49-F238E27FC236}">
                <a16:creationId xmlns:a16="http://schemas.microsoft.com/office/drawing/2014/main" xmlns="" id="{283B6E29-3BE3-405B-86A9-FF56DF0073E3}"/>
              </a:ext>
            </a:extLst>
          </p:cNvPr>
          <p:cNvSpPr>
            <a:spLocks/>
          </p:cNvSpPr>
          <p:nvPr/>
        </p:nvSpPr>
        <p:spPr bwMode="auto">
          <a:xfrm>
            <a:off x="1936750" y="3659262"/>
            <a:ext cx="28575" cy="41275"/>
          </a:xfrm>
          <a:custGeom>
            <a:avLst/>
            <a:gdLst>
              <a:gd name="T0" fmla="*/ 283463238 w 150"/>
              <a:gd name="T1" fmla="*/ 144498259 h 217"/>
              <a:gd name="T2" fmla="*/ 1036993989 w 150"/>
              <a:gd name="T3" fmla="*/ 0 h 217"/>
              <a:gd name="T4" fmla="*/ 960965820 w 150"/>
              <a:gd name="T5" fmla="*/ 144498259 h 217"/>
              <a:gd name="T6" fmla="*/ 359491217 w 150"/>
              <a:gd name="T7" fmla="*/ 282158753 h 217"/>
              <a:gd name="T8" fmla="*/ 318011556 w 150"/>
              <a:gd name="T9" fmla="*/ 282158753 h 217"/>
              <a:gd name="T10" fmla="*/ 200503727 w 150"/>
              <a:gd name="T11" fmla="*/ 867062213 h 217"/>
              <a:gd name="T12" fmla="*/ 400971068 w 150"/>
              <a:gd name="T13" fmla="*/ 1114814925 h 217"/>
              <a:gd name="T14" fmla="*/ 677502773 w 150"/>
              <a:gd name="T15" fmla="*/ 1114814925 h 217"/>
              <a:gd name="T16" fmla="*/ 677502773 w 150"/>
              <a:gd name="T17" fmla="*/ 1252439280 h 217"/>
              <a:gd name="T18" fmla="*/ 0 w 150"/>
              <a:gd name="T19" fmla="*/ 1493281758 h 217"/>
              <a:gd name="T20" fmla="*/ 283463238 w 150"/>
              <a:gd name="T21" fmla="*/ 144498259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0" h="217">
                <a:moveTo>
                  <a:pt x="41" y="21"/>
                </a:moveTo>
                <a:cubicBezTo>
                  <a:pt x="46" y="11"/>
                  <a:pt x="121" y="6"/>
                  <a:pt x="150" y="0"/>
                </a:cubicBezTo>
                <a:cubicBezTo>
                  <a:pt x="139" y="21"/>
                  <a:pt x="139" y="21"/>
                  <a:pt x="139" y="21"/>
                </a:cubicBezTo>
                <a:cubicBezTo>
                  <a:pt x="110" y="26"/>
                  <a:pt x="81" y="31"/>
                  <a:pt x="52" y="41"/>
                </a:cubicBezTo>
                <a:cubicBezTo>
                  <a:pt x="46" y="41"/>
                  <a:pt x="46" y="41"/>
                  <a:pt x="46" y="41"/>
                </a:cubicBezTo>
                <a:cubicBezTo>
                  <a:pt x="29" y="126"/>
                  <a:pt x="29" y="126"/>
                  <a:pt x="29" y="126"/>
                </a:cubicBezTo>
                <a:cubicBezTo>
                  <a:pt x="35" y="142"/>
                  <a:pt x="41" y="152"/>
                  <a:pt x="58" y="162"/>
                </a:cubicBezTo>
                <a:cubicBezTo>
                  <a:pt x="69" y="162"/>
                  <a:pt x="98" y="162"/>
                  <a:pt x="98" y="162"/>
                </a:cubicBezTo>
                <a:cubicBezTo>
                  <a:pt x="98" y="172"/>
                  <a:pt x="98" y="177"/>
                  <a:pt x="98" y="182"/>
                </a:cubicBezTo>
                <a:cubicBezTo>
                  <a:pt x="64" y="187"/>
                  <a:pt x="35" y="207"/>
                  <a:pt x="0" y="217"/>
                </a:cubicBezTo>
                <a:cubicBezTo>
                  <a:pt x="6" y="157"/>
                  <a:pt x="23" y="81"/>
                  <a:pt x="41" y="21"/>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3801" name="Freeform 650">
            <a:extLst>
              <a:ext uri="{FF2B5EF4-FFF2-40B4-BE49-F238E27FC236}">
                <a16:creationId xmlns:a16="http://schemas.microsoft.com/office/drawing/2014/main" xmlns="" id="{169DE242-5CF3-4B3B-8B98-10C564F0D808}"/>
              </a:ext>
            </a:extLst>
          </p:cNvPr>
          <p:cNvSpPr>
            <a:spLocks/>
          </p:cNvSpPr>
          <p:nvPr/>
        </p:nvSpPr>
        <p:spPr bwMode="auto">
          <a:xfrm>
            <a:off x="1949450" y="3714824"/>
            <a:ext cx="34925" cy="85725"/>
          </a:xfrm>
          <a:custGeom>
            <a:avLst/>
            <a:gdLst>
              <a:gd name="T0" fmla="*/ 118154901 w 183"/>
              <a:gd name="T1" fmla="*/ 214330217 h 450"/>
              <a:gd name="T2" fmla="*/ 792445960 w 183"/>
              <a:gd name="T3" fmla="*/ 69133022 h 450"/>
              <a:gd name="T4" fmla="*/ 1230354504 w 183"/>
              <a:gd name="T5" fmla="*/ 0 h 450"/>
              <a:gd name="T6" fmla="*/ 1070459456 w 183"/>
              <a:gd name="T7" fmla="*/ 2147483647 h 450"/>
              <a:gd name="T8" fmla="*/ 194642178 w 183"/>
              <a:gd name="T9" fmla="*/ 2147483647 h 450"/>
              <a:gd name="T10" fmla="*/ 41703885 w 183"/>
              <a:gd name="T11" fmla="*/ 2147483647 h 450"/>
              <a:gd name="T12" fmla="*/ 41703885 w 183"/>
              <a:gd name="T13" fmla="*/ 2147483647 h 450"/>
              <a:gd name="T14" fmla="*/ 118154901 w 183"/>
              <a:gd name="T15" fmla="*/ 214330217 h 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 h="450">
                <a:moveTo>
                  <a:pt x="17" y="31"/>
                </a:moveTo>
                <a:cubicBezTo>
                  <a:pt x="51" y="36"/>
                  <a:pt x="80" y="10"/>
                  <a:pt x="114" y="10"/>
                </a:cubicBezTo>
                <a:cubicBezTo>
                  <a:pt x="132" y="5"/>
                  <a:pt x="154" y="5"/>
                  <a:pt x="177" y="0"/>
                </a:cubicBezTo>
                <a:cubicBezTo>
                  <a:pt x="177" y="31"/>
                  <a:pt x="183" y="315"/>
                  <a:pt x="154" y="408"/>
                </a:cubicBezTo>
                <a:cubicBezTo>
                  <a:pt x="126" y="450"/>
                  <a:pt x="69" y="434"/>
                  <a:pt x="28" y="429"/>
                </a:cubicBezTo>
                <a:cubicBezTo>
                  <a:pt x="11" y="424"/>
                  <a:pt x="6" y="403"/>
                  <a:pt x="6" y="393"/>
                </a:cubicBezTo>
                <a:cubicBezTo>
                  <a:pt x="11" y="383"/>
                  <a:pt x="0" y="367"/>
                  <a:pt x="6" y="357"/>
                </a:cubicBezTo>
                <a:cubicBezTo>
                  <a:pt x="0" y="300"/>
                  <a:pt x="11" y="62"/>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802" name="Freeform 651">
            <a:extLst>
              <a:ext uri="{FF2B5EF4-FFF2-40B4-BE49-F238E27FC236}">
                <a16:creationId xmlns:a16="http://schemas.microsoft.com/office/drawing/2014/main" xmlns="" id="{F36D5E8C-E0C0-4D0D-93F0-B03D7FB725C6}"/>
              </a:ext>
            </a:extLst>
          </p:cNvPr>
          <p:cNvSpPr>
            <a:spLocks/>
          </p:cNvSpPr>
          <p:nvPr/>
        </p:nvSpPr>
        <p:spPr bwMode="auto">
          <a:xfrm>
            <a:off x="1951038" y="3668787"/>
            <a:ext cx="9525" cy="17462"/>
          </a:xfrm>
          <a:custGeom>
            <a:avLst/>
            <a:gdLst>
              <a:gd name="T0" fmla="*/ 0 w 50"/>
              <a:gd name="T1" fmla="*/ 476137186 h 84"/>
              <a:gd name="T2" fmla="*/ 117544215 w 50"/>
              <a:gd name="T3" fmla="*/ 53888564 h 84"/>
              <a:gd name="T4" fmla="*/ 345664727 w 50"/>
              <a:gd name="T5" fmla="*/ 0 h 84"/>
              <a:gd name="T6" fmla="*/ 228156897 w 50"/>
              <a:gd name="T7" fmla="*/ 709711600 h 84"/>
              <a:gd name="T8" fmla="*/ 41479851 w 50"/>
              <a:gd name="T9" fmla="*/ 754611391 h 84"/>
              <a:gd name="T10" fmla="*/ 0 w 50"/>
              <a:gd name="T11" fmla="*/ 754611391 h 84"/>
              <a:gd name="T12" fmla="*/ 0 w 50"/>
              <a:gd name="T13" fmla="*/ 47613718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4">
                <a:moveTo>
                  <a:pt x="0" y="53"/>
                </a:moveTo>
                <a:cubicBezTo>
                  <a:pt x="6" y="37"/>
                  <a:pt x="11" y="21"/>
                  <a:pt x="17" y="6"/>
                </a:cubicBezTo>
                <a:cubicBezTo>
                  <a:pt x="28" y="0"/>
                  <a:pt x="39" y="0"/>
                  <a:pt x="50" y="0"/>
                </a:cubicBezTo>
                <a:cubicBezTo>
                  <a:pt x="33" y="79"/>
                  <a:pt x="33" y="79"/>
                  <a:pt x="33" y="79"/>
                </a:cubicBezTo>
                <a:cubicBezTo>
                  <a:pt x="22" y="79"/>
                  <a:pt x="11" y="79"/>
                  <a:pt x="6" y="84"/>
                </a:cubicBezTo>
                <a:cubicBezTo>
                  <a:pt x="0" y="84"/>
                  <a:pt x="0" y="84"/>
                  <a:pt x="0" y="84"/>
                </a:cubicBezTo>
                <a:cubicBezTo>
                  <a:pt x="6" y="73"/>
                  <a:pt x="0" y="63"/>
                  <a:pt x="0" y="53"/>
                </a:cubicBezTo>
              </a:path>
            </a:pathLst>
          </a:custGeom>
          <a:solidFill>
            <a:srgbClr val="FDE7C6"/>
          </a:solidFill>
          <a:ln w="0">
            <a:solidFill>
              <a:srgbClr val="000000"/>
            </a:solidFill>
            <a:prstDash val="solid"/>
            <a:round/>
            <a:headEnd/>
            <a:tailEnd/>
          </a:ln>
        </p:spPr>
        <p:txBody>
          <a:bodyPr/>
          <a:lstStyle/>
          <a:p>
            <a:endParaRPr lang="ja-JP" altLang="en-US"/>
          </a:p>
        </p:txBody>
      </p:sp>
      <p:sp>
        <p:nvSpPr>
          <p:cNvPr id="13803" name="Freeform 652">
            <a:extLst>
              <a:ext uri="{FF2B5EF4-FFF2-40B4-BE49-F238E27FC236}">
                <a16:creationId xmlns:a16="http://schemas.microsoft.com/office/drawing/2014/main" xmlns="" id="{7EB5AAB2-F3B1-4F20-9E0B-F86134C59BF8}"/>
              </a:ext>
            </a:extLst>
          </p:cNvPr>
          <p:cNvSpPr>
            <a:spLocks/>
          </p:cNvSpPr>
          <p:nvPr/>
        </p:nvSpPr>
        <p:spPr bwMode="auto">
          <a:xfrm>
            <a:off x="1960563" y="3657674"/>
            <a:ext cx="44450" cy="57150"/>
          </a:xfrm>
          <a:custGeom>
            <a:avLst/>
            <a:gdLst>
              <a:gd name="T0" fmla="*/ 152746225 w 233"/>
              <a:gd name="T1" fmla="*/ 1072108165 h 292"/>
              <a:gd name="T2" fmla="*/ 541545033 w 233"/>
              <a:gd name="T3" fmla="*/ 74964751 h 292"/>
              <a:gd name="T4" fmla="*/ 1235872920 w 233"/>
              <a:gd name="T5" fmla="*/ 37501556 h 292"/>
              <a:gd name="T6" fmla="*/ 1464974134 w 233"/>
              <a:gd name="T7" fmla="*/ 37501556 h 292"/>
              <a:gd name="T8" fmla="*/ 1583000330 w 233"/>
              <a:gd name="T9" fmla="*/ 997143414 h 292"/>
              <a:gd name="T10" fmla="*/ 1583000330 w 233"/>
              <a:gd name="T11" fmla="*/ 1686881088 h 292"/>
              <a:gd name="T12" fmla="*/ 1159481493 w 233"/>
              <a:gd name="T13" fmla="*/ 1919283716 h 292"/>
              <a:gd name="T14" fmla="*/ 0 w 233"/>
              <a:gd name="T15" fmla="*/ 2147483647 h 292"/>
              <a:gd name="T16" fmla="*/ 152746225 w 233"/>
              <a:gd name="T17" fmla="*/ 1072108165 h 2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292">
                <a:moveTo>
                  <a:pt x="22" y="143"/>
                </a:moveTo>
                <a:cubicBezTo>
                  <a:pt x="39" y="97"/>
                  <a:pt x="33" y="41"/>
                  <a:pt x="78" y="10"/>
                </a:cubicBezTo>
                <a:cubicBezTo>
                  <a:pt x="106" y="0"/>
                  <a:pt x="150" y="0"/>
                  <a:pt x="178" y="5"/>
                </a:cubicBezTo>
                <a:cubicBezTo>
                  <a:pt x="189" y="0"/>
                  <a:pt x="200" y="10"/>
                  <a:pt x="211" y="5"/>
                </a:cubicBezTo>
                <a:cubicBezTo>
                  <a:pt x="228" y="41"/>
                  <a:pt x="217" y="92"/>
                  <a:pt x="228" y="133"/>
                </a:cubicBezTo>
                <a:cubicBezTo>
                  <a:pt x="222" y="164"/>
                  <a:pt x="233" y="195"/>
                  <a:pt x="228" y="225"/>
                </a:cubicBezTo>
                <a:cubicBezTo>
                  <a:pt x="222" y="251"/>
                  <a:pt x="189" y="246"/>
                  <a:pt x="167" y="256"/>
                </a:cubicBezTo>
                <a:cubicBezTo>
                  <a:pt x="111" y="261"/>
                  <a:pt x="56" y="287"/>
                  <a:pt x="0" y="292"/>
                </a:cubicBezTo>
                <a:cubicBezTo>
                  <a:pt x="6" y="287"/>
                  <a:pt x="17" y="189"/>
                  <a:pt x="22" y="143"/>
                </a:cubicBezTo>
              </a:path>
            </a:pathLst>
          </a:custGeom>
          <a:solidFill>
            <a:srgbClr val="F7B249"/>
          </a:solidFill>
          <a:ln w="0">
            <a:solidFill>
              <a:srgbClr val="000000"/>
            </a:solidFill>
            <a:prstDash val="solid"/>
            <a:round/>
            <a:headEnd/>
            <a:tailEnd/>
          </a:ln>
        </p:spPr>
        <p:txBody>
          <a:bodyPr/>
          <a:lstStyle/>
          <a:p>
            <a:endParaRPr lang="ja-JP" altLang="en-US"/>
          </a:p>
        </p:txBody>
      </p:sp>
      <p:sp>
        <p:nvSpPr>
          <p:cNvPr id="13804" name="Freeform 653">
            <a:extLst>
              <a:ext uri="{FF2B5EF4-FFF2-40B4-BE49-F238E27FC236}">
                <a16:creationId xmlns:a16="http://schemas.microsoft.com/office/drawing/2014/main" xmlns="" id="{DAC24722-4F41-4654-AE96-33AFEEEC83E0}"/>
              </a:ext>
            </a:extLst>
          </p:cNvPr>
          <p:cNvSpPr>
            <a:spLocks noEditPoints="1"/>
          </p:cNvSpPr>
          <p:nvPr/>
        </p:nvSpPr>
        <p:spPr bwMode="auto">
          <a:xfrm>
            <a:off x="1966913" y="3660849"/>
            <a:ext cx="33337" cy="34925"/>
          </a:xfrm>
          <a:custGeom>
            <a:avLst/>
            <a:gdLst>
              <a:gd name="T0" fmla="*/ 1050788907 w 175"/>
              <a:gd name="T1" fmla="*/ 39749041 h 175"/>
              <a:gd name="T2" fmla="*/ 967831974 w 175"/>
              <a:gd name="T3" fmla="*/ 39749041 h 175"/>
              <a:gd name="T4" fmla="*/ 241939753 w 175"/>
              <a:gd name="T5" fmla="*/ 127173301 h 175"/>
              <a:gd name="T6" fmla="*/ 41478467 w 175"/>
              <a:gd name="T7" fmla="*/ 1263846142 h 175"/>
              <a:gd name="T8" fmla="*/ 407853811 w 175"/>
              <a:gd name="T9" fmla="*/ 1391019243 h 175"/>
              <a:gd name="T10" fmla="*/ 1050788907 w 175"/>
              <a:gd name="T11" fmla="*/ 1224096902 h 175"/>
              <a:gd name="T12" fmla="*/ 1175224499 w 175"/>
              <a:gd name="T13" fmla="*/ 1049208867 h 175"/>
              <a:gd name="T14" fmla="*/ 1050788907 w 175"/>
              <a:gd name="T15" fmla="*/ 39749041 h 175"/>
              <a:gd name="T16" fmla="*/ 891769893 w 175"/>
              <a:gd name="T17" fmla="*/ 1009499541 h 175"/>
              <a:gd name="T18" fmla="*/ 767334302 w 175"/>
              <a:gd name="T19" fmla="*/ 1009499541 h 175"/>
              <a:gd name="T20" fmla="*/ 691308607 w 175"/>
              <a:gd name="T21" fmla="*/ 254346402 h 175"/>
              <a:gd name="T22" fmla="*/ 767334302 w 175"/>
              <a:gd name="T23" fmla="*/ 206671382 h 175"/>
              <a:gd name="T24" fmla="*/ 850291427 w 175"/>
              <a:gd name="T25" fmla="*/ 254346402 h 175"/>
              <a:gd name="T26" fmla="*/ 891769893 w 175"/>
              <a:gd name="T27" fmla="*/ 1009499541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175">
                <a:moveTo>
                  <a:pt x="152" y="5"/>
                </a:moveTo>
                <a:cubicBezTo>
                  <a:pt x="152" y="0"/>
                  <a:pt x="146" y="0"/>
                  <a:pt x="140" y="5"/>
                </a:cubicBezTo>
                <a:cubicBezTo>
                  <a:pt x="105" y="0"/>
                  <a:pt x="65" y="5"/>
                  <a:pt x="35" y="16"/>
                </a:cubicBezTo>
                <a:cubicBezTo>
                  <a:pt x="30" y="63"/>
                  <a:pt x="0" y="111"/>
                  <a:pt x="6" y="159"/>
                </a:cubicBezTo>
                <a:cubicBezTo>
                  <a:pt x="18" y="175"/>
                  <a:pt x="35" y="175"/>
                  <a:pt x="59" y="175"/>
                </a:cubicBezTo>
                <a:cubicBezTo>
                  <a:pt x="88" y="164"/>
                  <a:pt x="129" y="170"/>
                  <a:pt x="152" y="154"/>
                </a:cubicBezTo>
                <a:cubicBezTo>
                  <a:pt x="164" y="154"/>
                  <a:pt x="158" y="138"/>
                  <a:pt x="170" y="132"/>
                </a:cubicBezTo>
                <a:cubicBezTo>
                  <a:pt x="175" y="90"/>
                  <a:pt x="170" y="48"/>
                  <a:pt x="152" y="5"/>
                </a:cubicBezTo>
                <a:close/>
                <a:moveTo>
                  <a:pt x="129" y="127"/>
                </a:moveTo>
                <a:cubicBezTo>
                  <a:pt x="123" y="132"/>
                  <a:pt x="117" y="122"/>
                  <a:pt x="111" y="127"/>
                </a:cubicBezTo>
                <a:cubicBezTo>
                  <a:pt x="105" y="95"/>
                  <a:pt x="100" y="63"/>
                  <a:pt x="100" y="32"/>
                </a:cubicBezTo>
                <a:cubicBezTo>
                  <a:pt x="111" y="26"/>
                  <a:pt x="111" y="26"/>
                  <a:pt x="111" y="26"/>
                </a:cubicBezTo>
                <a:cubicBezTo>
                  <a:pt x="123" y="32"/>
                  <a:pt x="123" y="32"/>
                  <a:pt x="123" y="32"/>
                </a:cubicBezTo>
                <a:cubicBezTo>
                  <a:pt x="129" y="63"/>
                  <a:pt x="135" y="90"/>
                  <a:pt x="129" y="127"/>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805" name="Freeform 654">
            <a:extLst>
              <a:ext uri="{FF2B5EF4-FFF2-40B4-BE49-F238E27FC236}">
                <a16:creationId xmlns:a16="http://schemas.microsoft.com/office/drawing/2014/main" xmlns="" id="{1E49C92D-070E-494E-83A8-B28FFA35EEC7}"/>
              </a:ext>
            </a:extLst>
          </p:cNvPr>
          <p:cNvSpPr>
            <a:spLocks/>
          </p:cNvSpPr>
          <p:nvPr/>
        </p:nvSpPr>
        <p:spPr bwMode="auto">
          <a:xfrm>
            <a:off x="2000250" y="3706887"/>
            <a:ext cx="50800" cy="66675"/>
          </a:xfrm>
          <a:custGeom>
            <a:avLst/>
            <a:gdLst>
              <a:gd name="T0" fmla="*/ 323697600 w 267"/>
              <a:gd name="T1" fmla="*/ 0 h 350"/>
              <a:gd name="T2" fmla="*/ 564751401 w 267"/>
              <a:gd name="T3" fmla="*/ 41479851 h 350"/>
              <a:gd name="T4" fmla="*/ 1838944399 w 267"/>
              <a:gd name="T5" fmla="*/ 2147483647 h 350"/>
              <a:gd name="T6" fmla="*/ 1163964989 w 267"/>
              <a:gd name="T7" fmla="*/ 2147483647 h 350"/>
              <a:gd name="T8" fmla="*/ 323697600 w 267"/>
              <a:gd name="T9" fmla="*/ 705155943 h 350"/>
              <a:gd name="T10" fmla="*/ 0 w 267"/>
              <a:gd name="T11" fmla="*/ 110612682 h 350"/>
              <a:gd name="T12" fmla="*/ 323697600 w 267"/>
              <a:gd name="T13" fmla="*/ 0 h 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350">
                <a:moveTo>
                  <a:pt x="47" y="0"/>
                </a:moveTo>
                <a:cubicBezTo>
                  <a:pt x="58" y="0"/>
                  <a:pt x="70" y="0"/>
                  <a:pt x="82" y="6"/>
                </a:cubicBezTo>
                <a:cubicBezTo>
                  <a:pt x="87" y="66"/>
                  <a:pt x="227" y="259"/>
                  <a:pt x="267" y="350"/>
                </a:cubicBezTo>
                <a:cubicBezTo>
                  <a:pt x="250" y="345"/>
                  <a:pt x="180" y="320"/>
                  <a:pt x="169" y="315"/>
                </a:cubicBezTo>
                <a:cubicBezTo>
                  <a:pt x="116" y="249"/>
                  <a:pt x="82" y="178"/>
                  <a:pt x="47" y="102"/>
                </a:cubicBezTo>
                <a:cubicBezTo>
                  <a:pt x="35" y="71"/>
                  <a:pt x="24" y="46"/>
                  <a:pt x="0" y="16"/>
                </a:cubicBezTo>
                <a:cubicBezTo>
                  <a:pt x="18" y="11"/>
                  <a:pt x="35" y="11"/>
                  <a:pt x="47"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3806" name="Freeform 655">
            <a:extLst>
              <a:ext uri="{FF2B5EF4-FFF2-40B4-BE49-F238E27FC236}">
                <a16:creationId xmlns:a16="http://schemas.microsoft.com/office/drawing/2014/main" xmlns="" id="{A78547C2-C823-443D-B06B-51A0BEC61DE9}"/>
              </a:ext>
            </a:extLst>
          </p:cNvPr>
          <p:cNvSpPr>
            <a:spLocks/>
          </p:cNvSpPr>
          <p:nvPr/>
        </p:nvSpPr>
        <p:spPr bwMode="auto">
          <a:xfrm>
            <a:off x="2009775" y="3691012"/>
            <a:ext cx="63500" cy="82550"/>
          </a:xfrm>
          <a:custGeom>
            <a:avLst/>
            <a:gdLst>
              <a:gd name="T0" fmla="*/ 41242109 w 334"/>
              <a:gd name="T1" fmla="*/ 34637827 h 433"/>
              <a:gd name="T2" fmla="*/ 556641000 w 334"/>
              <a:gd name="T3" fmla="*/ 0 h 433"/>
              <a:gd name="T4" fmla="*/ 1738599581 w 334"/>
              <a:gd name="T5" fmla="*/ 2147483647 h 433"/>
              <a:gd name="T6" fmla="*/ 2147483647 w 334"/>
              <a:gd name="T7" fmla="*/ 2147483647 h 433"/>
              <a:gd name="T8" fmla="*/ 2147483647 w 334"/>
              <a:gd name="T9" fmla="*/ 2147483647 h 433"/>
              <a:gd name="T10" fmla="*/ 1779841690 w 334"/>
              <a:gd name="T11" fmla="*/ 2147483647 h 433"/>
              <a:gd name="T12" fmla="*/ 556641000 w 334"/>
              <a:gd name="T13" fmla="*/ 845374913 h 433"/>
              <a:gd name="T14" fmla="*/ 199270225 w 334"/>
              <a:gd name="T15" fmla="*/ 457343586 h 433"/>
              <a:gd name="T16" fmla="*/ 41242109 w 334"/>
              <a:gd name="T17" fmla="*/ 422669345 h 433"/>
              <a:gd name="T18" fmla="*/ 41242109 w 334"/>
              <a:gd name="T19" fmla="*/ 34637827 h 4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4" h="433">
                <a:moveTo>
                  <a:pt x="6" y="5"/>
                </a:moveTo>
                <a:cubicBezTo>
                  <a:pt x="29" y="5"/>
                  <a:pt x="52" y="0"/>
                  <a:pt x="81" y="0"/>
                </a:cubicBezTo>
                <a:cubicBezTo>
                  <a:pt x="138" y="107"/>
                  <a:pt x="190" y="224"/>
                  <a:pt x="253" y="326"/>
                </a:cubicBezTo>
                <a:cubicBezTo>
                  <a:pt x="276" y="337"/>
                  <a:pt x="328" y="326"/>
                  <a:pt x="334" y="332"/>
                </a:cubicBezTo>
                <a:cubicBezTo>
                  <a:pt x="334" y="357"/>
                  <a:pt x="334" y="382"/>
                  <a:pt x="334" y="413"/>
                </a:cubicBezTo>
                <a:cubicBezTo>
                  <a:pt x="311" y="428"/>
                  <a:pt x="282" y="433"/>
                  <a:pt x="259" y="433"/>
                </a:cubicBezTo>
                <a:cubicBezTo>
                  <a:pt x="230" y="408"/>
                  <a:pt x="92" y="148"/>
                  <a:pt x="81" y="122"/>
                </a:cubicBezTo>
                <a:cubicBezTo>
                  <a:pt x="64" y="102"/>
                  <a:pt x="69" y="56"/>
                  <a:pt x="29" y="66"/>
                </a:cubicBezTo>
                <a:cubicBezTo>
                  <a:pt x="18" y="61"/>
                  <a:pt x="18" y="66"/>
                  <a:pt x="6" y="61"/>
                </a:cubicBezTo>
                <a:cubicBezTo>
                  <a:pt x="18" y="41"/>
                  <a:pt x="0" y="26"/>
                  <a:pt x="6" y="5"/>
                </a:cubicBezTo>
              </a:path>
            </a:pathLst>
          </a:custGeom>
          <a:solidFill>
            <a:srgbClr val="00B1A0"/>
          </a:solidFill>
          <a:ln w="0">
            <a:solidFill>
              <a:srgbClr val="000000"/>
            </a:solidFill>
            <a:prstDash val="solid"/>
            <a:round/>
            <a:headEnd/>
            <a:tailEnd/>
          </a:ln>
        </p:spPr>
        <p:txBody>
          <a:bodyPr/>
          <a:lstStyle/>
          <a:p>
            <a:endParaRPr lang="ja-JP" altLang="en-US"/>
          </a:p>
        </p:txBody>
      </p:sp>
      <p:sp>
        <p:nvSpPr>
          <p:cNvPr id="13807" name="Freeform 656">
            <a:extLst>
              <a:ext uri="{FF2B5EF4-FFF2-40B4-BE49-F238E27FC236}">
                <a16:creationId xmlns:a16="http://schemas.microsoft.com/office/drawing/2014/main" xmlns="" id="{1C1BB211-2974-4BD3-AA53-C2C71332ED73}"/>
              </a:ext>
            </a:extLst>
          </p:cNvPr>
          <p:cNvSpPr>
            <a:spLocks/>
          </p:cNvSpPr>
          <p:nvPr/>
        </p:nvSpPr>
        <p:spPr bwMode="auto">
          <a:xfrm>
            <a:off x="1974850" y="3668787"/>
            <a:ext cx="6350" cy="17462"/>
          </a:xfrm>
          <a:custGeom>
            <a:avLst/>
            <a:gdLst>
              <a:gd name="T0" fmla="*/ 156735703 w 33"/>
              <a:gd name="T1" fmla="*/ 0 h 92"/>
              <a:gd name="T2" fmla="*/ 235122027 w 33"/>
              <a:gd name="T3" fmla="*/ 594892189 h 92"/>
              <a:gd name="T4" fmla="*/ 156735703 w 33"/>
              <a:gd name="T5" fmla="*/ 629080697 h 92"/>
              <a:gd name="T6" fmla="*/ 0 w 33"/>
              <a:gd name="T7" fmla="*/ 629080697 h 92"/>
              <a:gd name="T8" fmla="*/ 156735703 w 33"/>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92">
                <a:moveTo>
                  <a:pt x="22" y="0"/>
                </a:moveTo>
                <a:cubicBezTo>
                  <a:pt x="28" y="26"/>
                  <a:pt x="22" y="62"/>
                  <a:pt x="33" y="87"/>
                </a:cubicBezTo>
                <a:cubicBezTo>
                  <a:pt x="28" y="87"/>
                  <a:pt x="28" y="92"/>
                  <a:pt x="22" y="92"/>
                </a:cubicBezTo>
                <a:cubicBezTo>
                  <a:pt x="0" y="92"/>
                  <a:pt x="0" y="92"/>
                  <a:pt x="0" y="92"/>
                </a:cubicBezTo>
                <a:cubicBezTo>
                  <a:pt x="0" y="62"/>
                  <a:pt x="17" y="31"/>
                  <a:pt x="22" y="0"/>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3808" name="Freeform 657">
            <a:extLst>
              <a:ext uri="{FF2B5EF4-FFF2-40B4-BE49-F238E27FC236}">
                <a16:creationId xmlns:a16="http://schemas.microsoft.com/office/drawing/2014/main" xmlns="" id="{E23328FD-0228-45A3-8E64-7CE08B7AEE1E}"/>
              </a:ext>
            </a:extLst>
          </p:cNvPr>
          <p:cNvSpPr>
            <a:spLocks/>
          </p:cNvSpPr>
          <p:nvPr/>
        </p:nvSpPr>
        <p:spPr bwMode="auto">
          <a:xfrm>
            <a:off x="1724025" y="3384624"/>
            <a:ext cx="139700" cy="203200"/>
          </a:xfrm>
          <a:custGeom>
            <a:avLst/>
            <a:gdLst>
              <a:gd name="T0" fmla="*/ 2147483647 w 734"/>
              <a:gd name="T1" fmla="*/ 2147483647 h 1066"/>
              <a:gd name="T2" fmla="*/ 2147483647 w 734"/>
              <a:gd name="T3" fmla="*/ 2147483647 h 1066"/>
              <a:gd name="T4" fmla="*/ 2147483647 w 734"/>
              <a:gd name="T5" fmla="*/ 2147483647 h 1066"/>
              <a:gd name="T6" fmla="*/ 2147483647 w 734"/>
              <a:gd name="T7" fmla="*/ 2147483647 h 1066"/>
              <a:gd name="T8" fmla="*/ 2147483647 w 734"/>
              <a:gd name="T9" fmla="*/ 2147483647 h 1066"/>
              <a:gd name="T10" fmla="*/ 2147483647 w 734"/>
              <a:gd name="T11" fmla="*/ 2147483647 h 1066"/>
              <a:gd name="T12" fmla="*/ 2147483647 w 734"/>
              <a:gd name="T13" fmla="*/ 2147483647 h 1066"/>
              <a:gd name="T14" fmla="*/ 2147483647 w 734"/>
              <a:gd name="T15" fmla="*/ 1475300242 h 1066"/>
              <a:gd name="T16" fmla="*/ 2147483647 w 734"/>
              <a:gd name="T17" fmla="*/ 810357788 h 1066"/>
              <a:gd name="T18" fmla="*/ 2147483647 w 734"/>
              <a:gd name="T19" fmla="*/ 34627872 h 1066"/>
              <a:gd name="T20" fmla="*/ 2147483647 w 734"/>
              <a:gd name="T21" fmla="*/ 34627872 h 1066"/>
              <a:gd name="T22" fmla="*/ 2147483647 w 734"/>
              <a:gd name="T23" fmla="*/ 422510939 h 1066"/>
              <a:gd name="T24" fmla="*/ 1620206912 w 734"/>
              <a:gd name="T25" fmla="*/ 879649941 h 1066"/>
              <a:gd name="T26" fmla="*/ 1068654754 w 734"/>
              <a:gd name="T27" fmla="*/ 2147483647 h 1066"/>
              <a:gd name="T28" fmla="*/ 158590143 w 734"/>
              <a:gd name="T29" fmla="*/ 2147483647 h 1066"/>
              <a:gd name="T30" fmla="*/ 558434763 w 734"/>
              <a:gd name="T31" fmla="*/ 2147483647 h 1066"/>
              <a:gd name="T32" fmla="*/ 517102786 w 734"/>
              <a:gd name="T33" fmla="*/ 2147483647 h 1066"/>
              <a:gd name="T34" fmla="*/ 910064611 w 734"/>
              <a:gd name="T35" fmla="*/ 2147483647 h 1066"/>
              <a:gd name="T36" fmla="*/ 1344430738 w 734"/>
              <a:gd name="T37" fmla="*/ 2147483647 h 1066"/>
              <a:gd name="T38" fmla="*/ 2147483647 w 734"/>
              <a:gd name="T39" fmla="*/ 2147483647 h 1066"/>
              <a:gd name="T40" fmla="*/ 2147483647 w 734"/>
              <a:gd name="T41" fmla="*/ 2147483647 h 1066"/>
              <a:gd name="T42" fmla="*/ 2147483647 w 734"/>
              <a:gd name="T43" fmla="*/ 2147483647 h 1066"/>
              <a:gd name="T44" fmla="*/ 2147483647 w 734"/>
              <a:gd name="T45" fmla="*/ 2147483647 h 1066"/>
              <a:gd name="T46" fmla="*/ 2147483647 w 734"/>
              <a:gd name="T47" fmla="*/ 2147483647 h 10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1066">
                <a:moveTo>
                  <a:pt x="722" y="818"/>
                </a:moveTo>
                <a:cubicBezTo>
                  <a:pt x="722" y="787"/>
                  <a:pt x="717" y="752"/>
                  <a:pt x="705" y="721"/>
                </a:cubicBezTo>
                <a:cubicBezTo>
                  <a:pt x="694" y="680"/>
                  <a:pt x="654" y="650"/>
                  <a:pt x="648" y="609"/>
                </a:cubicBezTo>
                <a:cubicBezTo>
                  <a:pt x="636" y="574"/>
                  <a:pt x="631" y="553"/>
                  <a:pt x="613" y="518"/>
                </a:cubicBezTo>
                <a:cubicBezTo>
                  <a:pt x="602" y="498"/>
                  <a:pt x="602" y="477"/>
                  <a:pt x="602" y="452"/>
                </a:cubicBezTo>
                <a:cubicBezTo>
                  <a:pt x="602" y="437"/>
                  <a:pt x="608" y="421"/>
                  <a:pt x="602" y="406"/>
                </a:cubicBezTo>
                <a:cubicBezTo>
                  <a:pt x="591" y="381"/>
                  <a:pt x="568" y="360"/>
                  <a:pt x="568" y="330"/>
                </a:cubicBezTo>
                <a:cubicBezTo>
                  <a:pt x="562" y="289"/>
                  <a:pt x="596" y="254"/>
                  <a:pt x="613" y="213"/>
                </a:cubicBezTo>
                <a:cubicBezTo>
                  <a:pt x="625" y="183"/>
                  <a:pt x="613" y="147"/>
                  <a:pt x="596" y="117"/>
                </a:cubicBezTo>
                <a:cubicBezTo>
                  <a:pt x="568" y="81"/>
                  <a:pt x="550" y="46"/>
                  <a:pt x="545" y="5"/>
                </a:cubicBezTo>
                <a:cubicBezTo>
                  <a:pt x="539" y="5"/>
                  <a:pt x="539" y="5"/>
                  <a:pt x="539" y="5"/>
                </a:cubicBezTo>
                <a:cubicBezTo>
                  <a:pt x="402" y="0"/>
                  <a:pt x="379" y="61"/>
                  <a:pt x="379" y="61"/>
                </a:cubicBezTo>
                <a:cubicBezTo>
                  <a:pt x="379" y="61"/>
                  <a:pt x="281" y="61"/>
                  <a:pt x="235" y="127"/>
                </a:cubicBezTo>
                <a:cubicBezTo>
                  <a:pt x="190" y="188"/>
                  <a:pt x="155" y="320"/>
                  <a:pt x="155" y="320"/>
                </a:cubicBezTo>
                <a:cubicBezTo>
                  <a:pt x="155" y="320"/>
                  <a:pt x="0" y="513"/>
                  <a:pt x="23" y="564"/>
                </a:cubicBezTo>
                <a:cubicBezTo>
                  <a:pt x="46" y="614"/>
                  <a:pt x="81" y="635"/>
                  <a:pt x="81" y="635"/>
                </a:cubicBezTo>
                <a:cubicBezTo>
                  <a:pt x="81" y="635"/>
                  <a:pt x="35" y="696"/>
                  <a:pt x="75" y="787"/>
                </a:cubicBezTo>
                <a:cubicBezTo>
                  <a:pt x="109" y="884"/>
                  <a:pt x="132" y="873"/>
                  <a:pt x="132" y="873"/>
                </a:cubicBezTo>
                <a:cubicBezTo>
                  <a:pt x="132" y="873"/>
                  <a:pt x="104" y="955"/>
                  <a:pt x="195" y="1000"/>
                </a:cubicBezTo>
                <a:cubicBezTo>
                  <a:pt x="287" y="1041"/>
                  <a:pt x="390" y="1041"/>
                  <a:pt x="390" y="1041"/>
                </a:cubicBezTo>
                <a:cubicBezTo>
                  <a:pt x="608" y="1046"/>
                  <a:pt x="608" y="1046"/>
                  <a:pt x="608" y="1046"/>
                </a:cubicBezTo>
                <a:cubicBezTo>
                  <a:pt x="608" y="1046"/>
                  <a:pt x="654" y="1061"/>
                  <a:pt x="694" y="1066"/>
                </a:cubicBezTo>
                <a:cubicBezTo>
                  <a:pt x="711" y="1041"/>
                  <a:pt x="722" y="1021"/>
                  <a:pt x="728" y="995"/>
                </a:cubicBezTo>
                <a:cubicBezTo>
                  <a:pt x="734" y="939"/>
                  <a:pt x="728" y="873"/>
                  <a:pt x="722" y="818"/>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09" name="Freeform 658">
            <a:extLst>
              <a:ext uri="{FF2B5EF4-FFF2-40B4-BE49-F238E27FC236}">
                <a16:creationId xmlns:a16="http://schemas.microsoft.com/office/drawing/2014/main" xmlns="" id="{BDB17D4D-AC56-492B-9903-8DA2493020D4}"/>
              </a:ext>
            </a:extLst>
          </p:cNvPr>
          <p:cNvSpPr>
            <a:spLocks/>
          </p:cNvSpPr>
          <p:nvPr/>
        </p:nvSpPr>
        <p:spPr bwMode="auto">
          <a:xfrm>
            <a:off x="1828800" y="3384624"/>
            <a:ext cx="74613" cy="203200"/>
          </a:xfrm>
          <a:custGeom>
            <a:avLst/>
            <a:gdLst>
              <a:gd name="T0" fmla="*/ 2147483647 w 392"/>
              <a:gd name="T1" fmla="*/ 2147483647 h 1066"/>
              <a:gd name="T2" fmla="*/ 2147483647 w 392"/>
              <a:gd name="T3" fmla="*/ 2147483647 h 1066"/>
              <a:gd name="T4" fmla="*/ 1999770774 w 392"/>
              <a:gd name="T5" fmla="*/ 2147483647 h 1066"/>
              <a:gd name="T6" fmla="*/ 2117007973 w 392"/>
              <a:gd name="T7" fmla="*/ 1766203535 h 1066"/>
              <a:gd name="T8" fmla="*/ 1255046620 w 392"/>
              <a:gd name="T9" fmla="*/ 1025101492 h 1066"/>
              <a:gd name="T10" fmla="*/ 0 w 392"/>
              <a:gd name="T11" fmla="*/ 0 h 1066"/>
              <a:gd name="T12" fmla="*/ 358595027 w 392"/>
              <a:gd name="T13" fmla="*/ 775729915 h 1066"/>
              <a:gd name="T14" fmla="*/ 475796061 w 392"/>
              <a:gd name="T15" fmla="*/ 1447576213 h 1066"/>
              <a:gd name="T16" fmla="*/ 158610678 w 392"/>
              <a:gd name="T17" fmla="*/ 2147483647 h 1066"/>
              <a:gd name="T18" fmla="*/ 393048912 w 392"/>
              <a:gd name="T19" fmla="*/ 2147483647 h 1066"/>
              <a:gd name="T20" fmla="*/ 393048912 w 392"/>
              <a:gd name="T21" fmla="*/ 2147483647 h 1066"/>
              <a:gd name="T22" fmla="*/ 475796061 w 392"/>
              <a:gd name="T23" fmla="*/ 2147483647 h 1066"/>
              <a:gd name="T24" fmla="*/ 710270459 w 392"/>
              <a:gd name="T25" fmla="*/ 2147483647 h 1066"/>
              <a:gd name="T26" fmla="*/ 1096435751 w 392"/>
              <a:gd name="T27" fmla="*/ 2147483647 h 1066"/>
              <a:gd name="T28" fmla="*/ 1213672950 w 392"/>
              <a:gd name="T29" fmla="*/ 2147483647 h 1066"/>
              <a:gd name="T30" fmla="*/ 1255046620 w 392"/>
              <a:gd name="T31" fmla="*/ 2147483647 h 1066"/>
              <a:gd name="T32" fmla="*/ 1020572222 w 392"/>
              <a:gd name="T33" fmla="*/ 2147483647 h 1066"/>
              <a:gd name="T34" fmla="*/ 1413657298 w 392"/>
              <a:gd name="T35" fmla="*/ 2147483647 h 1066"/>
              <a:gd name="T36" fmla="*/ 2147483647 w 392"/>
              <a:gd name="T37" fmla="*/ 2147483647 h 1066"/>
              <a:gd name="T38" fmla="*/ 2147483647 w 392"/>
              <a:gd name="T39" fmla="*/ 2147483647 h 10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66">
                <a:moveTo>
                  <a:pt x="324" y="740"/>
                </a:moveTo>
                <a:cubicBezTo>
                  <a:pt x="324" y="740"/>
                  <a:pt x="392" y="704"/>
                  <a:pt x="375" y="582"/>
                </a:cubicBezTo>
                <a:cubicBezTo>
                  <a:pt x="358" y="449"/>
                  <a:pt x="290" y="403"/>
                  <a:pt x="290" y="403"/>
                </a:cubicBezTo>
                <a:cubicBezTo>
                  <a:pt x="290" y="403"/>
                  <a:pt x="364" y="321"/>
                  <a:pt x="307" y="255"/>
                </a:cubicBezTo>
                <a:cubicBezTo>
                  <a:pt x="250" y="184"/>
                  <a:pt x="182" y="148"/>
                  <a:pt x="182" y="148"/>
                </a:cubicBezTo>
                <a:cubicBezTo>
                  <a:pt x="182" y="148"/>
                  <a:pt x="171" y="10"/>
                  <a:pt x="0" y="0"/>
                </a:cubicBezTo>
                <a:cubicBezTo>
                  <a:pt x="6" y="41"/>
                  <a:pt x="23" y="76"/>
                  <a:pt x="52" y="112"/>
                </a:cubicBezTo>
                <a:cubicBezTo>
                  <a:pt x="69" y="143"/>
                  <a:pt x="80" y="178"/>
                  <a:pt x="69" y="209"/>
                </a:cubicBezTo>
                <a:cubicBezTo>
                  <a:pt x="52" y="250"/>
                  <a:pt x="17" y="286"/>
                  <a:pt x="23" y="326"/>
                </a:cubicBezTo>
                <a:cubicBezTo>
                  <a:pt x="23" y="357"/>
                  <a:pt x="46" y="377"/>
                  <a:pt x="57" y="403"/>
                </a:cubicBezTo>
                <a:cubicBezTo>
                  <a:pt x="63" y="418"/>
                  <a:pt x="57" y="434"/>
                  <a:pt x="57" y="449"/>
                </a:cubicBezTo>
                <a:cubicBezTo>
                  <a:pt x="57" y="474"/>
                  <a:pt x="57" y="495"/>
                  <a:pt x="69" y="515"/>
                </a:cubicBezTo>
                <a:cubicBezTo>
                  <a:pt x="86" y="551"/>
                  <a:pt x="91" y="571"/>
                  <a:pt x="103" y="607"/>
                </a:cubicBezTo>
                <a:cubicBezTo>
                  <a:pt x="108" y="648"/>
                  <a:pt x="148" y="679"/>
                  <a:pt x="159" y="719"/>
                </a:cubicBezTo>
                <a:cubicBezTo>
                  <a:pt x="171" y="750"/>
                  <a:pt x="176" y="786"/>
                  <a:pt x="176" y="816"/>
                </a:cubicBezTo>
                <a:cubicBezTo>
                  <a:pt x="182" y="873"/>
                  <a:pt x="188" y="939"/>
                  <a:pt x="182" y="995"/>
                </a:cubicBezTo>
                <a:cubicBezTo>
                  <a:pt x="176" y="1021"/>
                  <a:pt x="165" y="1041"/>
                  <a:pt x="148" y="1066"/>
                </a:cubicBezTo>
                <a:cubicBezTo>
                  <a:pt x="165" y="1066"/>
                  <a:pt x="188" y="1066"/>
                  <a:pt x="205" y="1056"/>
                </a:cubicBezTo>
                <a:cubicBezTo>
                  <a:pt x="256" y="1036"/>
                  <a:pt x="364" y="939"/>
                  <a:pt x="369" y="857"/>
                </a:cubicBezTo>
                <a:cubicBezTo>
                  <a:pt x="375" y="760"/>
                  <a:pt x="324" y="740"/>
                  <a:pt x="324" y="740"/>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10" name="Freeform 659">
            <a:extLst>
              <a:ext uri="{FF2B5EF4-FFF2-40B4-BE49-F238E27FC236}">
                <a16:creationId xmlns:a16="http://schemas.microsoft.com/office/drawing/2014/main" xmlns="" id="{A20D1A2D-E32C-499E-A00B-2B01956898FA}"/>
              </a:ext>
            </a:extLst>
          </p:cNvPr>
          <p:cNvSpPr>
            <a:spLocks/>
          </p:cNvSpPr>
          <p:nvPr/>
        </p:nvSpPr>
        <p:spPr bwMode="auto">
          <a:xfrm>
            <a:off x="1770063" y="3508449"/>
            <a:ext cx="76200" cy="163513"/>
          </a:xfrm>
          <a:custGeom>
            <a:avLst/>
            <a:gdLst>
              <a:gd name="T0" fmla="*/ 1818214106 w 400"/>
              <a:gd name="T1" fmla="*/ 1058979938 h 858"/>
              <a:gd name="T2" fmla="*/ 2147483647 w 400"/>
              <a:gd name="T3" fmla="*/ 1024368162 h 858"/>
              <a:gd name="T4" fmla="*/ 2147483647 w 400"/>
              <a:gd name="T5" fmla="*/ 920533214 h 858"/>
              <a:gd name="T6" fmla="*/ 2147483647 w 400"/>
              <a:gd name="T7" fmla="*/ 809797561 h 858"/>
              <a:gd name="T8" fmla="*/ 2147483647 w 400"/>
              <a:gd name="T9" fmla="*/ 1661143622 h 858"/>
              <a:gd name="T10" fmla="*/ 2147483647 w 400"/>
              <a:gd name="T11" fmla="*/ 2147483647 h 858"/>
              <a:gd name="T12" fmla="*/ 2147483647 w 400"/>
              <a:gd name="T13" fmla="*/ 2147483647 h 858"/>
              <a:gd name="T14" fmla="*/ 2094745811 w 400"/>
              <a:gd name="T15" fmla="*/ 2147483647 h 858"/>
              <a:gd name="T16" fmla="*/ 1659190230 w 400"/>
              <a:gd name="T17" fmla="*/ 2147483647 h 858"/>
              <a:gd name="T18" fmla="*/ 912554627 w 400"/>
              <a:gd name="T19" fmla="*/ 2147483647 h 858"/>
              <a:gd name="T20" fmla="*/ 1424138376 w 400"/>
              <a:gd name="T21" fmla="*/ 2147483647 h 858"/>
              <a:gd name="T22" fmla="*/ 1465618037 w 400"/>
              <a:gd name="T23" fmla="*/ 2147483647 h 858"/>
              <a:gd name="T24" fmla="*/ 511583750 w 400"/>
              <a:gd name="T25" fmla="*/ 1695755208 h 858"/>
              <a:gd name="T26" fmla="*/ 235052045 w 400"/>
              <a:gd name="T27" fmla="*/ 1238938954 h 858"/>
              <a:gd name="T28" fmla="*/ 1306630547 w 400"/>
              <a:gd name="T29" fmla="*/ 2147483647 h 858"/>
              <a:gd name="T30" fmla="*/ 1500202740 w 400"/>
              <a:gd name="T31" fmla="*/ 2147483647 h 858"/>
              <a:gd name="T32" fmla="*/ 1541682401 w 400"/>
              <a:gd name="T33" fmla="*/ 2147483647 h 858"/>
              <a:gd name="T34" fmla="*/ 1700670081 w 400"/>
              <a:gd name="T35" fmla="*/ 0 h 858"/>
              <a:gd name="T36" fmla="*/ 1818214106 w 400"/>
              <a:gd name="T37" fmla="*/ 1058979938 h 8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58">
                <a:moveTo>
                  <a:pt x="263" y="153"/>
                </a:moveTo>
                <a:cubicBezTo>
                  <a:pt x="286" y="163"/>
                  <a:pt x="309" y="158"/>
                  <a:pt x="320" y="148"/>
                </a:cubicBezTo>
                <a:cubicBezTo>
                  <a:pt x="332" y="138"/>
                  <a:pt x="343" y="143"/>
                  <a:pt x="360" y="133"/>
                </a:cubicBezTo>
                <a:cubicBezTo>
                  <a:pt x="400" y="117"/>
                  <a:pt x="400" y="117"/>
                  <a:pt x="400" y="117"/>
                </a:cubicBezTo>
                <a:cubicBezTo>
                  <a:pt x="394" y="168"/>
                  <a:pt x="337" y="189"/>
                  <a:pt x="320" y="240"/>
                </a:cubicBezTo>
                <a:cubicBezTo>
                  <a:pt x="303" y="424"/>
                  <a:pt x="326" y="598"/>
                  <a:pt x="326" y="776"/>
                </a:cubicBezTo>
                <a:cubicBezTo>
                  <a:pt x="349" y="807"/>
                  <a:pt x="366" y="807"/>
                  <a:pt x="377" y="843"/>
                </a:cubicBezTo>
                <a:cubicBezTo>
                  <a:pt x="354" y="853"/>
                  <a:pt x="320" y="843"/>
                  <a:pt x="303" y="843"/>
                </a:cubicBezTo>
                <a:cubicBezTo>
                  <a:pt x="292" y="827"/>
                  <a:pt x="269" y="812"/>
                  <a:pt x="240" y="822"/>
                </a:cubicBezTo>
                <a:cubicBezTo>
                  <a:pt x="223" y="858"/>
                  <a:pt x="172" y="838"/>
                  <a:pt x="132" y="843"/>
                </a:cubicBezTo>
                <a:cubicBezTo>
                  <a:pt x="212" y="797"/>
                  <a:pt x="183" y="730"/>
                  <a:pt x="206" y="669"/>
                </a:cubicBezTo>
                <a:cubicBezTo>
                  <a:pt x="212" y="567"/>
                  <a:pt x="223" y="480"/>
                  <a:pt x="212" y="383"/>
                </a:cubicBezTo>
                <a:cubicBezTo>
                  <a:pt x="166" y="332"/>
                  <a:pt x="109" y="296"/>
                  <a:pt x="74" y="245"/>
                </a:cubicBezTo>
                <a:cubicBezTo>
                  <a:pt x="63" y="230"/>
                  <a:pt x="0" y="189"/>
                  <a:pt x="34" y="179"/>
                </a:cubicBezTo>
                <a:cubicBezTo>
                  <a:pt x="86" y="225"/>
                  <a:pt x="149" y="271"/>
                  <a:pt x="189" y="322"/>
                </a:cubicBezTo>
                <a:cubicBezTo>
                  <a:pt x="194" y="322"/>
                  <a:pt x="206" y="327"/>
                  <a:pt x="217" y="327"/>
                </a:cubicBezTo>
                <a:cubicBezTo>
                  <a:pt x="223" y="317"/>
                  <a:pt x="223" y="317"/>
                  <a:pt x="223" y="317"/>
                </a:cubicBezTo>
                <a:cubicBezTo>
                  <a:pt x="234" y="219"/>
                  <a:pt x="183" y="25"/>
                  <a:pt x="246" y="0"/>
                </a:cubicBezTo>
                <a:lnTo>
                  <a:pt x="263" y="15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11" name="Freeform 660">
            <a:extLst>
              <a:ext uri="{FF2B5EF4-FFF2-40B4-BE49-F238E27FC236}">
                <a16:creationId xmlns:a16="http://schemas.microsoft.com/office/drawing/2014/main" xmlns="" id="{6F35F86A-5EB9-49C6-861E-F1D6A0E3ECA7}"/>
              </a:ext>
            </a:extLst>
          </p:cNvPr>
          <p:cNvSpPr>
            <a:spLocks/>
          </p:cNvSpPr>
          <p:nvPr/>
        </p:nvSpPr>
        <p:spPr bwMode="auto">
          <a:xfrm>
            <a:off x="1571625" y="3549724"/>
            <a:ext cx="139700" cy="157163"/>
          </a:xfrm>
          <a:custGeom>
            <a:avLst/>
            <a:gdLst>
              <a:gd name="T0" fmla="*/ 2147483647 w 734"/>
              <a:gd name="T1" fmla="*/ 2147483647 h 825"/>
              <a:gd name="T2" fmla="*/ 2147483647 w 734"/>
              <a:gd name="T3" fmla="*/ 2147483647 h 825"/>
              <a:gd name="T4" fmla="*/ 2147483647 w 734"/>
              <a:gd name="T5" fmla="*/ 2147483647 h 825"/>
              <a:gd name="T6" fmla="*/ 2147483647 w 734"/>
              <a:gd name="T7" fmla="*/ 2147483647 h 825"/>
              <a:gd name="T8" fmla="*/ 2147483647 w 734"/>
              <a:gd name="T9" fmla="*/ 2147483647 h 825"/>
              <a:gd name="T10" fmla="*/ 2147483647 w 734"/>
              <a:gd name="T11" fmla="*/ 2147483647 h 825"/>
              <a:gd name="T12" fmla="*/ 2147483647 w 734"/>
              <a:gd name="T13" fmla="*/ 1776745622 h 825"/>
              <a:gd name="T14" fmla="*/ 2147483647 w 734"/>
              <a:gd name="T15" fmla="*/ 1133787217 h 825"/>
              <a:gd name="T16" fmla="*/ 2147483647 w 734"/>
              <a:gd name="T17" fmla="*/ 642958405 h 825"/>
              <a:gd name="T18" fmla="*/ 2147483647 w 734"/>
              <a:gd name="T19" fmla="*/ 41479983 h 825"/>
              <a:gd name="T20" fmla="*/ 2147483647 w 734"/>
              <a:gd name="T21" fmla="*/ 41479983 h 825"/>
              <a:gd name="T22" fmla="*/ 2147483647 w 734"/>
              <a:gd name="T23" fmla="*/ 324944885 h 825"/>
              <a:gd name="T24" fmla="*/ 1613324308 w 734"/>
              <a:gd name="T25" fmla="*/ 677507023 h 825"/>
              <a:gd name="T26" fmla="*/ 1103104127 w 734"/>
              <a:gd name="T27" fmla="*/ 1700680826 h 825"/>
              <a:gd name="T28" fmla="*/ 158590143 w 734"/>
              <a:gd name="T29" fmla="*/ 2147483647 h 825"/>
              <a:gd name="T30" fmla="*/ 551552158 w 734"/>
              <a:gd name="T31" fmla="*/ 2147483647 h 825"/>
              <a:gd name="T32" fmla="*/ 510183829 w 734"/>
              <a:gd name="T33" fmla="*/ 2147483647 h 825"/>
              <a:gd name="T34" fmla="*/ 944550146 w 734"/>
              <a:gd name="T35" fmla="*/ 2147483647 h 825"/>
              <a:gd name="T36" fmla="*/ 1337511972 w 734"/>
              <a:gd name="T37" fmla="*/ 2147483647 h 825"/>
              <a:gd name="T38" fmla="*/ 2147483647 w 734"/>
              <a:gd name="T39" fmla="*/ 2147483647 h 825"/>
              <a:gd name="T40" fmla="*/ 2147483647 w 734"/>
              <a:gd name="T41" fmla="*/ 2147483647 h 825"/>
              <a:gd name="T42" fmla="*/ 2147483647 w 734"/>
              <a:gd name="T43" fmla="*/ 2147483647 h 825"/>
              <a:gd name="T44" fmla="*/ 2147483647 w 734"/>
              <a:gd name="T45" fmla="*/ 2147483647 h 825"/>
              <a:gd name="T46" fmla="*/ 2147483647 w 734"/>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25">
                <a:moveTo>
                  <a:pt x="717" y="636"/>
                </a:moveTo>
                <a:cubicBezTo>
                  <a:pt x="717" y="610"/>
                  <a:pt x="717" y="585"/>
                  <a:pt x="705" y="559"/>
                </a:cubicBezTo>
                <a:cubicBezTo>
                  <a:pt x="688" y="528"/>
                  <a:pt x="649" y="503"/>
                  <a:pt x="643" y="472"/>
                </a:cubicBezTo>
                <a:cubicBezTo>
                  <a:pt x="637" y="446"/>
                  <a:pt x="631" y="426"/>
                  <a:pt x="614" y="400"/>
                </a:cubicBezTo>
                <a:cubicBezTo>
                  <a:pt x="603" y="385"/>
                  <a:pt x="603" y="369"/>
                  <a:pt x="597" y="349"/>
                </a:cubicBezTo>
                <a:cubicBezTo>
                  <a:pt x="597" y="339"/>
                  <a:pt x="603" y="328"/>
                  <a:pt x="597" y="313"/>
                </a:cubicBezTo>
                <a:cubicBezTo>
                  <a:pt x="592" y="293"/>
                  <a:pt x="569" y="277"/>
                  <a:pt x="563" y="257"/>
                </a:cubicBezTo>
                <a:cubicBezTo>
                  <a:pt x="563" y="221"/>
                  <a:pt x="597" y="195"/>
                  <a:pt x="609" y="164"/>
                </a:cubicBezTo>
                <a:cubicBezTo>
                  <a:pt x="620" y="139"/>
                  <a:pt x="614" y="113"/>
                  <a:pt x="592" y="93"/>
                </a:cubicBezTo>
                <a:cubicBezTo>
                  <a:pt x="563" y="62"/>
                  <a:pt x="546" y="36"/>
                  <a:pt x="541" y="6"/>
                </a:cubicBezTo>
                <a:cubicBezTo>
                  <a:pt x="541" y="6"/>
                  <a:pt x="541" y="6"/>
                  <a:pt x="541" y="6"/>
                </a:cubicBezTo>
                <a:cubicBezTo>
                  <a:pt x="404" y="0"/>
                  <a:pt x="381" y="47"/>
                  <a:pt x="381" y="47"/>
                </a:cubicBezTo>
                <a:cubicBezTo>
                  <a:pt x="381" y="47"/>
                  <a:pt x="279" y="47"/>
                  <a:pt x="234" y="98"/>
                </a:cubicBezTo>
                <a:cubicBezTo>
                  <a:pt x="188" y="149"/>
                  <a:pt x="160" y="246"/>
                  <a:pt x="160" y="246"/>
                </a:cubicBezTo>
                <a:cubicBezTo>
                  <a:pt x="160" y="246"/>
                  <a:pt x="0" y="395"/>
                  <a:pt x="23" y="436"/>
                </a:cubicBezTo>
                <a:cubicBezTo>
                  <a:pt x="46" y="477"/>
                  <a:pt x="80" y="492"/>
                  <a:pt x="80" y="492"/>
                </a:cubicBezTo>
                <a:cubicBezTo>
                  <a:pt x="80" y="492"/>
                  <a:pt x="35" y="539"/>
                  <a:pt x="74" y="610"/>
                </a:cubicBezTo>
                <a:cubicBezTo>
                  <a:pt x="114" y="682"/>
                  <a:pt x="137" y="677"/>
                  <a:pt x="137" y="677"/>
                </a:cubicBezTo>
                <a:cubicBezTo>
                  <a:pt x="137" y="677"/>
                  <a:pt x="108" y="738"/>
                  <a:pt x="194" y="774"/>
                </a:cubicBezTo>
                <a:cubicBezTo>
                  <a:pt x="285" y="805"/>
                  <a:pt x="393" y="805"/>
                  <a:pt x="393" y="805"/>
                </a:cubicBezTo>
                <a:cubicBezTo>
                  <a:pt x="609" y="810"/>
                  <a:pt x="609" y="810"/>
                  <a:pt x="609" y="810"/>
                </a:cubicBezTo>
                <a:cubicBezTo>
                  <a:pt x="609" y="810"/>
                  <a:pt x="649" y="825"/>
                  <a:pt x="694" y="825"/>
                </a:cubicBezTo>
                <a:cubicBezTo>
                  <a:pt x="705" y="810"/>
                  <a:pt x="722" y="790"/>
                  <a:pt x="722" y="769"/>
                </a:cubicBezTo>
                <a:cubicBezTo>
                  <a:pt x="734" y="728"/>
                  <a:pt x="722" y="677"/>
                  <a:pt x="717"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12" name="Freeform 661">
            <a:extLst>
              <a:ext uri="{FF2B5EF4-FFF2-40B4-BE49-F238E27FC236}">
                <a16:creationId xmlns:a16="http://schemas.microsoft.com/office/drawing/2014/main" xmlns="" id="{A4B2550F-4DB5-4C59-83D0-B4365940214D}"/>
              </a:ext>
            </a:extLst>
          </p:cNvPr>
          <p:cNvSpPr>
            <a:spLocks/>
          </p:cNvSpPr>
          <p:nvPr/>
        </p:nvSpPr>
        <p:spPr bwMode="auto">
          <a:xfrm>
            <a:off x="1674813" y="3549724"/>
            <a:ext cx="74612" cy="157163"/>
          </a:xfrm>
          <a:custGeom>
            <a:avLst/>
            <a:gdLst>
              <a:gd name="T0" fmla="*/ 2147483647 w 392"/>
              <a:gd name="T1" fmla="*/ 2147483647 h 825"/>
              <a:gd name="T2" fmla="*/ 2147483647 w 392"/>
              <a:gd name="T3" fmla="*/ 2147483647 h 825"/>
              <a:gd name="T4" fmla="*/ 2034169987 w 392"/>
              <a:gd name="T5" fmla="*/ 2147483647 h 825"/>
              <a:gd name="T6" fmla="*/ 2147483647 w 392"/>
              <a:gd name="T7" fmla="*/ 1355014047 h 825"/>
              <a:gd name="T8" fmla="*/ 1254976695 w 392"/>
              <a:gd name="T9" fmla="*/ 788120438 h 825"/>
              <a:gd name="T10" fmla="*/ 0 w 392"/>
              <a:gd name="T11" fmla="*/ 0 h 825"/>
              <a:gd name="T12" fmla="*/ 351665961 w 392"/>
              <a:gd name="T13" fmla="*/ 608373591 h 825"/>
              <a:gd name="T14" fmla="*/ 468899875 w 392"/>
              <a:gd name="T15" fmla="*/ 1106133768 h 825"/>
              <a:gd name="T16" fmla="*/ 158606459 w 392"/>
              <a:gd name="T17" fmla="*/ 1749092364 h 825"/>
              <a:gd name="T18" fmla="*/ 393038315 w 392"/>
              <a:gd name="T19" fmla="*/ 2143134295 h 825"/>
              <a:gd name="T20" fmla="*/ 393038315 w 392"/>
              <a:gd name="T21" fmla="*/ 2147483647 h 825"/>
              <a:gd name="T22" fmla="*/ 510272420 w 392"/>
              <a:gd name="T23" fmla="*/ 2147483647 h 825"/>
              <a:gd name="T24" fmla="*/ 703331731 w 392"/>
              <a:gd name="T25" fmla="*/ 2147483647 h 825"/>
              <a:gd name="T26" fmla="*/ 1137778754 w 392"/>
              <a:gd name="T27" fmla="*/ 2147483647 h 825"/>
              <a:gd name="T28" fmla="*/ 1213604151 w 392"/>
              <a:gd name="T29" fmla="*/ 2147483647 h 825"/>
              <a:gd name="T30" fmla="*/ 1254976695 w 392"/>
              <a:gd name="T31" fmla="*/ 2147483647 h 825"/>
              <a:gd name="T32" fmla="*/ 1055033856 w 392"/>
              <a:gd name="T33" fmla="*/ 2147483647 h 825"/>
              <a:gd name="T34" fmla="*/ 1406699816 w 392"/>
              <a:gd name="T35" fmla="*/ 2147483647 h 825"/>
              <a:gd name="T36" fmla="*/ 2147483647 w 392"/>
              <a:gd name="T37" fmla="*/ 2147483647 h 825"/>
              <a:gd name="T38" fmla="*/ 2147483647 w 392"/>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25">
                <a:moveTo>
                  <a:pt x="324" y="573"/>
                </a:moveTo>
                <a:cubicBezTo>
                  <a:pt x="324" y="573"/>
                  <a:pt x="392" y="547"/>
                  <a:pt x="375" y="449"/>
                </a:cubicBezTo>
                <a:cubicBezTo>
                  <a:pt x="358" y="351"/>
                  <a:pt x="295" y="315"/>
                  <a:pt x="295" y="315"/>
                </a:cubicBezTo>
                <a:cubicBezTo>
                  <a:pt x="295" y="315"/>
                  <a:pt x="363" y="248"/>
                  <a:pt x="312" y="196"/>
                </a:cubicBezTo>
                <a:cubicBezTo>
                  <a:pt x="256" y="145"/>
                  <a:pt x="182" y="114"/>
                  <a:pt x="182" y="114"/>
                </a:cubicBezTo>
                <a:cubicBezTo>
                  <a:pt x="182" y="114"/>
                  <a:pt x="170" y="6"/>
                  <a:pt x="0" y="0"/>
                </a:cubicBezTo>
                <a:cubicBezTo>
                  <a:pt x="6" y="31"/>
                  <a:pt x="23" y="57"/>
                  <a:pt x="51" y="88"/>
                </a:cubicBezTo>
                <a:cubicBezTo>
                  <a:pt x="74" y="109"/>
                  <a:pt x="80" y="135"/>
                  <a:pt x="68" y="160"/>
                </a:cubicBezTo>
                <a:cubicBezTo>
                  <a:pt x="57" y="191"/>
                  <a:pt x="23" y="217"/>
                  <a:pt x="23" y="253"/>
                </a:cubicBezTo>
                <a:cubicBezTo>
                  <a:pt x="29" y="274"/>
                  <a:pt x="51" y="289"/>
                  <a:pt x="57" y="310"/>
                </a:cubicBezTo>
                <a:cubicBezTo>
                  <a:pt x="63" y="325"/>
                  <a:pt x="57" y="336"/>
                  <a:pt x="57" y="346"/>
                </a:cubicBezTo>
                <a:cubicBezTo>
                  <a:pt x="63" y="367"/>
                  <a:pt x="63" y="382"/>
                  <a:pt x="74" y="398"/>
                </a:cubicBezTo>
                <a:cubicBezTo>
                  <a:pt x="91" y="423"/>
                  <a:pt x="97" y="444"/>
                  <a:pt x="102" y="470"/>
                </a:cubicBezTo>
                <a:cubicBezTo>
                  <a:pt x="108" y="501"/>
                  <a:pt x="148" y="526"/>
                  <a:pt x="165" y="557"/>
                </a:cubicBezTo>
                <a:cubicBezTo>
                  <a:pt x="176" y="583"/>
                  <a:pt x="176" y="609"/>
                  <a:pt x="176" y="635"/>
                </a:cubicBezTo>
                <a:cubicBezTo>
                  <a:pt x="182" y="676"/>
                  <a:pt x="193" y="728"/>
                  <a:pt x="182" y="769"/>
                </a:cubicBezTo>
                <a:cubicBezTo>
                  <a:pt x="182" y="789"/>
                  <a:pt x="165" y="810"/>
                  <a:pt x="153" y="825"/>
                </a:cubicBezTo>
                <a:cubicBezTo>
                  <a:pt x="170" y="825"/>
                  <a:pt x="187" y="825"/>
                  <a:pt x="204" y="820"/>
                </a:cubicBezTo>
                <a:cubicBezTo>
                  <a:pt x="261" y="805"/>
                  <a:pt x="363" y="728"/>
                  <a:pt x="369" y="660"/>
                </a:cubicBezTo>
                <a:cubicBezTo>
                  <a:pt x="375" y="588"/>
                  <a:pt x="324" y="573"/>
                  <a:pt x="324" y="573"/>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13" name="Freeform 662">
            <a:extLst>
              <a:ext uri="{FF2B5EF4-FFF2-40B4-BE49-F238E27FC236}">
                <a16:creationId xmlns:a16="http://schemas.microsoft.com/office/drawing/2014/main" xmlns="" id="{88CABA56-12F6-455D-9F83-9B7F3944DD3B}"/>
              </a:ext>
            </a:extLst>
          </p:cNvPr>
          <p:cNvSpPr>
            <a:spLocks/>
          </p:cNvSpPr>
          <p:nvPr/>
        </p:nvSpPr>
        <p:spPr bwMode="auto">
          <a:xfrm>
            <a:off x="1616075" y="3643387"/>
            <a:ext cx="77788" cy="128587"/>
          </a:xfrm>
          <a:custGeom>
            <a:avLst/>
            <a:gdLst>
              <a:gd name="T0" fmla="*/ 1898926147 w 408"/>
              <a:gd name="T1" fmla="*/ 881273414 h 667"/>
              <a:gd name="T2" fmla="*/ 2147483647 w 408"/>
              <a:gd name="T3" fmla="*/ 845482852 h 667"/>
              <a:gd name="T4" fmla="*/ 2147483647 w 408"/>
              <a:gd name="T5" fmla="*/ 737999543 h 667"/>
              <a:gd name="T6" fmla="*/ 2147483647 w 408"/>
              <a:gd name="T7" fmla="*/ 659171085 h 667"/>
              <a:gd name="T8" fmla="*/ 2147483647 w 408"/>
              <a:gd name="T9" fmla="*/ 1325515088 h 667"/>
              <a:gd name="T10" fmla="*/ 2147483647 w 408"/>
              <a:gd name="T11" fmla="*/ 2147483647 h 667"/>
              <a:gd name="T12" fmla="*/ 2147483647 w 408"/>
              <a:gd name="T13" fmla="*/ 2147483647 h 667"/>
              <a:gd name="T14" fmla="*/ 2147483647 w 408"/>
              <a:gd name="T15" fmla="*/ 2147483647 h 667"/>
              <a:gd name="T16" fmla="*/ 1697946741 w 408"/>
              <a:gd name="T17" fmla="*/ 2147483647 h 667"/>
              <a:gd name="T18" fmla="*/ 970255253 w 408"/>
              <a:gd name="T19" fmla="*/ 2147483647 h 667"/>
              <a:gd name="T20" fmla="*/ 1455382784 w 408"/>
              <a:gd name="T21" fmla="*/ 2147483647 h 667"/>
              <a:gd name="T22" fmla="*/ 1496967334 w 408"/>
              <a:gd name="T23" fmla="*/ 2135170170 h 667"/>
              <a:gd name="T24" fmla="*/ 526712081 w 408"/>
              <a:gd name="T25" fmla="*/ 1361342858 h 667"/>
              <a:gd name="T26" fmla="*/ 242563766 w 408"/>
              <a:gd name="T27" fmla="*/ 1031757412 h 667"/>
              <a:gd name="T28" fmla="*/ 1372214066 w 408"/>
              <a:gd name="T29" fmla="*/ 1762583843 h 667"/>
              <a:gd name="T30" fmla="*/ 1531608923 w 408"/>
              <a:gd name="T31" fmla="*/ 1798411613 h 667"/>
              <a:gd name="T32" fmla="*/ 1614777832 w 408"/>
              <a:gd name="T33" fmla="*/ 1762583843 h 667"/>
              <a:gd name="T34" fmla="*/ 1739531099 w 408"/>
              <a:gd name="T35" fmla="*/ 0 h 667"/>
              <a:gd name="T36" fmla="*/ 1898926147 w 408"/>
              <a:gd name="T37" fmla="*/ 881273414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67">
                <a:moveTo>
                  <a:pt x="274" y="123"/>
                </a:moveTo>
                <a:cubicBezTo>
                  <a:pt x="291" y="128"/>
                  <a:pt x="315" y="128"/>
                  <a:pt x="326" y="118"/>
                </a:cubicBezTo>
                <a:cubicBezTo>
                  <a:pt x="338" y="108"/>
                  <a:pt x="356" y="113"/>
                  <a:pt x="367" y="103"/>
                </a:cubicBezTo>
                <a:cubicBezTo>
                  <a:pt x="408" y="92"/>
                  <a:pt x="408" y="92"/>
                  <a:pt x="408" y="92"/>
                </a:cubicBezTo>
                <a:cubicBezTo>
                  <a:pt x="408" y="133"/>
                  <a:pt x="344" y="149"/>
                  <a:pt x="326" y="185"/>
                </a:cubicBezTo>
                <a:cubicBezTo>
                  <a:pt x="309" y="328"/>
                  <a:pt x="338" y="467"/>
                  <a:pt x="332" y="600"/>
                </a:cubicBezTo>
                <a:cubicBezTo>
                  <a:pt x="356" y="626"/>
                  <a:pt x="373" y="626"/>
                  <a:pt x="385" y="651"/>
                </a:cubicBezTo>
                <a:cubicBezTo>
                  <a:pt x="367" y="662"/>
                  <a:pt x="332" y="651"/>
                  <a:pt x="315" y="651"/>
                </a:cubicBezTo>
                <a:cubicBezTo>
                  <a:pt x="303" y="641"/>
                  <a:pt x="274" y="631"/>
                  <a:pt x="245" y="636"/>
                </a:cubicBezTo>
                <a:cubicBezTo>
                  <a:pt x="233" y="667"/>
                  <a:pt x="175" y="646"/>
                  <a:pt x="140" y="651"/>
                </a:cubicBezTo>
                <a:cubicBezTo>
                  <a:pt x="216" y="621"/>
                  <a:pt x="192" y="564"/>
                  <a:pt x="210" y="518"/>
                </a:cubicBezTo>
                <a:cubicBezTo>
                  <a:pt x="216" y="441"/>
                  <a:pt x="233" y="369"/>
                  <a:pt x="216" y="298"/>
                </a:cubicBezTo>
                <a:cubicBezTo>
                  <a:pt x="175" y="262"/>
                  <a:pt x="111" y="231"/>
                  <a:pt x="76" y="190"/>
                </a:cubicBezTo>
                <a:cubicBezTo>
                  <a:pt x="64" y="180"/>
                  <a:pt x="0" y="149"/>
                  <a:pt x="35" y="144"/>
                </a:cubicBezTo>
                <a:cubicBezTo>
                  <a:pt x="93" y="174"/>
                  <a:pt x="157" y="210"/>
                  <a:pt x="198" y="246"/>
                </a:cubicBezTo>
                <a:cubicBezTo>
                  <a:pt x="204" y="251"/>
                  <a:pt x="210" y="251"/>
                  <a:pt x="221" y="251"/>
                </a:cubicBezTo>
                <a:cubicBezTo>
                  <a:pt x="233" y="246"/>
                  <a:pt x="233" y="246"/>
                  <a:pt x="233" y="246"/>
                </a:cubicBezTo>
                <a:cubicBezTo>
                  <a:pt x="245" y="169"/>
                  <a:pt x="192" y="26"/>
                  <a:pt x="251" y="0"/>
                </a:cubicBezTo>
                <a:lnTo>
                  <a:pt x="274" y="12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14" name="Freeform 663">
            <a:extLst>
              <a:ext uri="{FF2B5EF4-FFF2-40B4-BE49-F238E27FC236}">
                <a16:creationId xmlns:a16="http://schemas.microsoft.com/office/drawing/2014/main" xmlns="" id="{9D00377A-56EC-4091-8ED0-06BBB463CCDF}"/>
              </a:ext>
            </a:extLst>
          </p:cNvPr>
          <p:cNvSpPr>
            <a:spLocks/>
          </p:cNvSpPr>
          <p:nvPr/>
        </p:nvSpPr>
        <p:spPr bwMode="auto">
          <a:xfrm>
            <a:off x="1909763" y="3432249"/>
            <a:ext cx="141287" cy="157163"/>
          </a:xfrm>
          <a:custGeom>
            <a:avLst/>
            <a:gdLst>
              <a:gd name="T0" fmla="*/ 2147483647 w 742"/>
              <a:gd name="T1" fmla="*/ 2147483647 h 825"/>
              <a:gd name="T2" fmla="*/ 2147483647 w 742"/>
              <a:gd name="T3" fmla="*/ 2147483647 h 825"/>
              <a:gd name="T4" fmla="*/ 2147483647 w 742"/>
              <a:gd name="T5" fmla="*/ 2147483647 h 825"/>
              <a:gd name="T6" fmla="*/ 2147483647 w 742"/>
              <a:gd name="T7" fmla="*/ 2147483647 h 825"/>
              <a:gd name="T8" fmla="*/ 2147483647 w 742"/>
              <a:gd name="T9" fmla="*/ 2147483647 h 825"/>
              <a:gd name="T10" fmla="*/ 2147483647 w 742"/>
              <a:gd name="T11" fmla="*/ 2147483647 h 825"/>
              <a:gd name="T12" fmla="*/ 2147483647 w 742"/>
              <a:gd name="T13" fmla="*/ 1769814258 h 825"/>
              <a:gd name="T14" fmla="*/ 2147483647 w 742"/>
              <a:gd name="T15" fmla="*/ 1133787217 h 825"/>
              <a:gd name="T16" fmla="*/ 2147483647 w 742"/>
              <a:gd name="T17" fmla="*/ 636027040 h 825"/>
              <a:gd name="T18" fmla="*/ 2147483647 w 742"/>
              <a:gd name="T19" fmla="*/ 34584814 h 825"/>
              <a:gd name="T20" fmla="*/ 2147483647 w 742"/>
              <a:gd name="T21" fmla="*/ 0 h 825"/>
              <a:gd name="T22" fmla="*/ 2147483647 w 742"/>
              <a:gd name="T23" fmla="*/ 318013520 h 825"/>
              <a:gd name="T24" fmla="*/ 1601706740 w 742"/>
              <a:gd name="T25" fmla="*/ 670611854 h 825"/>
              <a:gd name="T26" fmla="*/ 1083914829 w 742"/>
              <a:gd name="T27" fmla="*/ 1700680826 h 825"/>
              <a:gd name="T28" fmla="*/ 124254110 w 742"/>
              <a:gd name="T29" fmla="*/ 2147483647 h 825"/>
              <a:gd name="T30" fmla="*/ 524680699 w 742"/>
              <a:gd name="T31" fmla="*/ 2147483647 h 825"/>
              <a:gd name="T32" fmla="*/ 483274849 w 742"/>
              <a:gd name="T33" fmla="*/ 2147483647 h 825"/>
              <a:gd name="T34" fmla="*/ 925107480 w 742"/>
              <a:gd name="T35" fmla="*/ 2147483647 h 825"/>
              <a:gd name="T36" fmla="*/ 1360087309 w 742"/>
              <a:gd name="T37" fmla="*/ 2147483647 h 825"/>
              <a:gd name="T38" fmla="*/ 2147483647 w 742"/>
              <a:gd name="T39" fmla="*/ 2147483647 h 825"/>
              <a:gd name="T40" fmla="*/ 2147483647 w 742"/>
              <a:gd name="T41" fmla="*/ 2147483647 h 825"/>
              <a:gd name="T42" fmla="*/ 2147483647 w 742"/>
              <a:gd name="T43" fmla="*/ 2147483647 h 825"/>
              <a:gd name="T44" fmla="*/ 2147483647 w 742"/>
              <a:gd name="T45" fmla="*/ 2147483647 h 825"/>
              <a:gd name="T46" fmla="*/ 2147483647 w 742"/>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31" y="635"/>
                </a:moveTo>
                <a:cubicBezTo>
                  <a:pt x="725" y="610"/>
                  <a:pt x="725" y="584"/>
                  <a:pt x="713" y="558"/>
                </a:cubicBezTo>
                <a:cubicBezTo>
                  <a:pt x="702" y="528"/>
                  <a:pt x="661" y="502"/>
                  <a:pt x="649" y="471"/>
                </a:cubicBezTo>
                <a:cubicBezTo>
                  <a:pt x="644" y="440"/>
                  <a:pt x="638" y="425"/>
                  <a:pt x="620" y="399"/>
                </a:cubicBezTo>
                <a:cubicBezTo>
                  <a:pt x="609" y="384"/>
                  <a:pt x="609" y="369"/>
                  <a:pt x="609" y="348"/>
                </a:cubicBezTo>
                <a:cubicBezTo>
                  <a:pt x="609" y="338"/>
                  <a:pt x="615" y="323"/>
                  <a:pt x="609" y="312"/>
                </a:cubicBezTo>
                <a:cubicBezTo>
                  <a:pt x="597" y="292"/>
                  <a:pt x="574" y="277"/>
                  <a:pt x="574" y="256"/>
                </a:cubicBezTo>
                <a:cubicBezTo>
                  <a:pt x="568" y="220"/>
                  <a:pt x="603" y="195"/>
                  <a:pt x="620" y="164"/>
                </a:cubicBezTo>
                <a:cubicBezTo>
                  <a:pt x="632" y="138"/>
                  <a:pt x="620" y="113"/>
                  <a:pt x="597" y="92"/>
                </a:cubicBezTo>
                <a:cubicBezTo>
                  <a:pt x="568" y="61"/>
                  <a:pt x="557" y="36"/>
                  <a:pt x="551" y="5"/>
                </a:cubicBezTo>
                <a:cubicBezTo>
                  <a:pt x="545" y="0"/>
                  <a:pt x="545" y="0"/>
                  <a:pt x="545" y="0"/>
                </a:cubicBezTo>
                <a:cubicBezTo>
                  <a:pt x="406" y="0"/>
                  <a:pt x="383" y="46"/>
                  <a:pt x="383" y="46"/>
                </a:cubicBezTo>
                <a:cubicBezTo>
                  <a:pt x="383" y="46"/>
                  <a:pt x="279" y="46"/>
                  <a:pt x="232" y="97"/>
                </a:cubicBezTo>
                <a:cubicBezTo>
                  <a:pt x="192" y="143"/>
                  <a:pt x="157" y="246"/>
                  <a:pt x="157" y="246"/>
                </a:cubicBezTo>
                <a:cubicBezTo>
                  <a:pt x="157" y="246"/>
                  <a:pt x="0" y="394"/>
                  <a:pt x="18" y="435"/>
                </a:cubicBezTo>
                <a:cubicBezTo>
                  <a:pt x="41" y="476"/>
                  <a:pt x="76" y="492"/>
                  <a:pt x="76" y="492"/>
                </a:cubicBezTo>
                <a:cubicBezTo>
                  <a:pt x="76" y="492"/>
                  <a:pt x="29" y="538"/>
                  <a:pt x="70" y="610"/>
                </a:cubicBezTo>
                <a:cubicBezTo>
                  <a:pt x="111" y="681"/>
                  <a:pt x="134" y="676"/>
                  <a:pt x="134" y="676"/>
                </a:cubicBezTo>
                <a:cubicBezTo>
                  <a:pt x="134" y="676"/>
                  <a:pt x="105" y="738"/>
                  <a:pt x="197" y="774"/>
                </a:cubicBezTo>
                <a:cubicBezTo>
                  <a:pt x="284" y="804"/>
                  <a:pt x="394" y="804"/>
                  <a:pt x="394" y="804"/>
                </a:cubicBezTo>
                <a:cubicBezTo>
                  <a:pt x="615" y="809"/>
                  <a:pt x="615" y="809"/>
                  <a:pt x="615" y="809"/>
                </a:cubicBezTo>
                <a:cubicBezTo>
                  <a:pt x="615" y="809"/>
                  <a:pt x="655" y="820"/>
                  <a:pt x="702" y="825"/>
                </a:cubicBezTo>
                <a:cubicBezTo>
                  <a:pt x="719" y="804"/>
                  <a:pt x="731" y="789"/>
                  <a:pt x="736" y="768"/>
                </a:cubicBezTo>
                <a:cubicBezTo>
                  <a:pt x="742" y="727"/>
                  <a:pt x="731" y="676"/>
                  <a:pt x="731"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15" name="Freeform 664">
            <a:extLst>
              <a:ext uri="{FF2B5EF4-FFF2-40B4-BE49-F238E27FC236}">
                <a16:creationId xmlns:a16="http://schemas.microsoft.com/office/drawing/2014/main" xmlns="" id="{70A9D15C-A260-41C0-A1FB-E30F230D9665}"/>
              </a:ext>
            </a:extLst>
          </p:cNvPr>
          <p:cNvSpPr>
            <a:spLocks/>
          </p:cNvSpPr>
          <p:nvPr/>
        </p:nvSpPr>
        <p:spPr bwMode="auto">
          <a:xfrm>
            <a:off x="2014538" y="3433837"/>
            <a:ext cx="74612" cy="155575"/>
          </a:xfrm>
          <a:custGeom>
            <a:avLst/>
            <a:gdLst>
              <a:gd name="T0" fmla="*/ 2147483647 w 392"/>
              <a:gd name="T1" fmla="*/ 2147483647 h 817"/>
              <a:gd name="T2" fmla="*/ 2147483647 w 392"/>
              <a:gd name="T3" fmla="*/ 2147483647 h 817"/>
              <a:gd name="T4" fmla="*/ 2027286649 w 392"/>
              <a:gd name="T5" fmla="*/ 2112871501 h 817"/>
              <a:gd name="T6" fmla="*/ 2144520754 w 392"/>
              <a:gd name="T7" fmla="*/ 1305020608 h 817"/>
              <a:gd name="T8" fmla="*/ 1234290518 w 392"/>
              <a:gd name="T9" fmla="*/ 738810632 h 817"/>
              <a:gd name="T10" fmla="*/ 0 w 392"/>
              <a:gd name="T11" fmla="*/ 0 h 817"/>
              <a:gd name="T12" fmla="*/ 324096256 w 392"/>
              <a:gd name="T13" fmla="*/ 600730107 h 817"/>
              <a:gd name="T14" fmla="*/ 482702905 w 392"/>
              <a:gd name="T15" fmla="*/ 1090973972 h 817"/>
              <a:gd name="T16" fmla="*/ 165489797 w 392"/>
              <a:gd name="T17" fmla="*/ 1726224210 h 817"/>
              <a:gd name="T18" fmla="*/ 399958007 w 392"/>
              <a:gd name="T19" fmla="*/ 2112871501 h 817"/>
              <a:gd name="T20" fmla="*/ 399958007 w 392"/>
              <a:gd name="T21" fmla="*/ 2147483647 h 817"/>
              <a:gd name="T22" fmla="*/ 482702905 w 392"/>
              <a:gd name="T23" fmla="*/ 2147483647 h 817"/>
              <a:gd name="T24" fmla="*/ 675762216 w 392"/>
              <a:gd name="T25" fmla="*/ 2147483647 h 817"/>
              <a:gd name="T26" fmla="*/ 1117092577 w 392"/>
              <a:gd name="T27" fmla="*/ 2147483647 h 817"/>
              <a:gd name="T28" fmla="*/ 1234290518 w 392"/>
              <a:gd name="T29" fmla="*/ 2147483647 h 817"/>
              <a:gd name="T30" fmla="*/ 1275662872 w 392"/>
              <a:gd name="T31" fmla="*/ 2147483647 h 817"/>
              <a:gd name="T32" fmla="*/ 1034347679 w 392"/>
              <a:gd name="T33" fmla="*/ 2147483647 h 817"/>
              <a:gd name="T34" fmla="*/ 1392896977 w 392"/>
              <a:gd name="T35" fmla="*/ 2147483647 h 817"/>
              <a:gd name="T36" fmla="*/ 2147483647 w 392"/>
              <a:gd name="T37" fmla="*/ 2147483647 h 817"/>
              <a:gd name="T38" fmla="*/ 2147483647 w 392"/>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9" y="567"/>
                </a:moveTo>
                <a:cubicBezTo>
                  <a:pt x="329" y="567"/>
                  <a:pt x="392" y="541"/>
                  <a:pt x="381" y="444"/>
                </a:cubicBezTo>
                <a:cubicBezTo>
                  <a:pt x="363" y="342"/>
                  <a:pt x="294" y="306"/>
                  <a:pt x="294" y="306"/>
                </a:cubicBezTo>
                <a:cubicBezTo>
                  <a:pt x="294" y="306"/>
                  <a:pt x="369" y="245"/>
                  <a:pt x="311" y="189"/>
                </a:cubicBezTo>
                <a:cubicBezTo>
                  <a:pt x="254" y="138"/>
                  <a:pt x="179" y="107"/>
                  <a:pt x="179" y="107"/>
                </a:cubicBezTo>
                <a:cubicBezTo>
                  <a:pt x="179" y="107"/>
                  <a:pt x="168" y="5"/>
                  <a:pt x="0" y="0"/>
                </a:cubicBezTo>
                <a:cubicBezTo>
                  <a:pt x="6" y="31"/>
                  <a:pt x="18" y="56"/>
                  <a:pt x="47" y="87"/>
                </a:cubicBezTo>
                <a:cubicBezTo>
                  <a:pt x="70" y="107"/>
                  <a:pt x="81" y="133"/>
                  <a:pt x="70" y="158"/>
                </a:cubicBezTo>
                <a:cubicBezTo>
                  <a:pt x="52" y="189"/>
                  <a:pt x="18" y="215"/>
                  <a:pt x="24" y="250"/>
                </a:cubicBezTo>
                <a:cubicBezTo>
                  <a:pt x="24" y="271"/>
                  <a:pt x="47" y="286"/>
                  <a:pt x="58" y="306"/>
                </a:cubicBezTo>
                <a:cubicBezTo>
                  <a:pt x="64" y="317"/>
                  <a:pt x="58" y="332"/>
                  <a:pt x="58" y="342"/>
                </a:cubicBezTo>
                <a:cubicBezTo>
                  <a:pt x="58" y="363"/>
                  <a:pt x="58" y="378"/>
                  <a:pt x="70" y="393"/>
                </a:cubicBezTo>
                <a:cubicBezTo>
                  <a:pt x="87" y="419"/>
                  <a:pt x="93" y="434"/>
                  <a:pt x="98" y="465"/>
                </a:cubicBezTo>
                <a:cubicBezTo>
                  <a:pt x="110" y="495"/>
                  <a:pt x="150" y="521"/>
                  <a:pt x="162" y="551"/>
                </a:cubicBezTo>
                <a:cubicBezTo>
                  <a:pt x="173" y="577"/>
                  <a:pt x="173" y="602"/>
                  <a:pt x="179" y="628"/>
                </a:cubicBezTo>
                <a:cubicBezTo>
                  <a:pt x="179" y="669"/>
                  <a:pt x="191" y="720"/>
                  <a:pt x="185" y="761"/>
                </a:cubicBezTo>
                <a:cubicBezTo>
                  <a:pt x="179" y="781"/>
                  <a:pt x="168" y="796"/>
                  <a:pt x="150" y="817"/>
                </a:cubicBezTo>
                <a:cubicBezTo>
                  <a:pt x="168" y="817"/>
                  <a:pt x="185" y="817"/>
                  <a:pt x="202" y="812"/>
                </a:cubicBezTo>
                <a:cubicBezTo>
                  <a:pt x="260" y="796"/>
                  <a:pt x="369" y="720"/>
                  <a:pt x="375" y="653"/>
                </a:cubicBezTo>
                <a:cubicBezTo>
                  <a:pt x="381" y="582"/>
                  <a:pt x="329" y="567"/>
                  <a:pt x="329"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16" name="Freeform 665">
            <a:extLst>
              <a:ext uri="{FF2B5EF4-FFF2-40B4-BE49-F238E27FC236}">
                <a16:creationId xmlns:a16="http://schemas.microsoft.com/office/drawing/2014/main" xmlns="" id="{76D7A27F-1FFB-4F3B-B0EE-78A2007F0AA8}"/>
              </a:ext>
            </a:extLst>
          </p:cNvPr>
          <p:cNvSpPr>
            <a:spLocks/>
          </p:cNvSpPr>
          <p:nvPr/>
        </p:nvSpPr>
        <p:spPr bwMode="auto">
          <a:xfrm>
            <a:off x="1955800" y="3527499"/>
            <a:ext cx="77788" cy="125413"/>
          </a:xfrm>
          <a:custGeom>
            <a:avLst/>
            <a:gdLst>
              <a:gd name="T0" fmla="*/ 1871190912 w 408"/>
              <a:gd name="T1" fmla="*/ 810099174 h 658"/>
              <a:gd name="T2" fmla="*/ 2147483647 w 408"/>
              <a:gd name="T3" fmla="*/ 810099174 h 658"/>
              <a:gd name="T4" fmla="*/ 2147483647 w 408"/>
              <a:gd name="T5" fmla="*/ 706239294 h 658"/>
              <a:gd name="T6" fmla="*/ 2147483647 w 408"/>
              <a:gd name="T7" fmla="*/ 636999501 h 658"/>
              <a:gd name="T8" fmla="*/ 2147483647 w 408"/>
              <a:gd name="T9" fmla="*/ 1273999002 h 658"/>
              <a:gd name="T10" fmla="*/ 2147483647 w 408"/>
              <a:gd name="T11" fmla="*/ 2147483647 h 658"/>
              <a:gd name="T12" fmla="*/ 2147483647 w 408"/>
              <a:gd name="T13" fmla="*/ 2147483647 h 658"/>
              <a:gd name="T14" fmla="*/ 2147483647 w 408"/>
              <a:gd name="T15" fmla="*/ 2147483647 h 658"/>
              <a:gd name="T16" fmla="*/ 1677154466 w 408"/>
              <a:gd name="T17" fmla="*/ 2147483647 h 658"/>
              <a:gd name="T18" fmla="*/ 956405939 w 408"/>
              <a:gd name="T19" fmla="*/ 2147483647 h 658"/>
              <a:gd name="T20" fmla="*/ 1434590700 w 408"/>
              <a:gd name="T21" fmla="*/ 2147483647 h 658"/>
              <a:gd name="T22" fmla="*/ 1476175059 w 408"/>
              <a:gd name="T23" fmla="*/ 2049478280 h 658"/>
              <a:gd name="T24" fmla="*/ 519769121 w 408"/>
              <a:gd name="T25" fmla="*/ 1308618899 h 658"/>
              <a:gd name="T26" fmla="*/ 277205355 w 408"/>
              <a:gd name="T27" fmla="*/ 955481050 h 658"/>
              <a:gd name="T28" fmla="*/ 1358364561 w 408"/>
              <a:gd name="T29" fmla="*/ 1696340431 h 658"/>
              <a:gd name="T30" fmla="*/ 1552401198 w 408"/>
              <a:gd name="T31" fmla="*/ 1730960328 h 658"/>
              <a:gd name="T32" fmla="*/ 1593985557 w 408"/>
              <a:gd name="T33" fmla="*/ 1696340431 h 658"/>
              <a:gd name="T34" fmla="*/ 1753380414 w 408"/>
              <a:gd name="T35" fmla="*/ 0 h 658"/>
              <a:gd name="T36" fmla="*/ 1871190912 w 408"/>
              <a:gd name="T37" fmla="*/ 810099174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58">
                <a:moveTo>
                  <a:pt x="270" y="117"/>
                </a:moveTo>
                <a:cubicBezTo>
                  <a:pt x="288" y="127"/>
                  <a:pt x="311" y="122"/>
                  <a:pt x="328" y="117"/>
                </a:cubicBezTo>
                <a:cubicBezTo>
                  <a:pt x="334" y="107"/>
                  <a:pt x="351" y="112"/>
                  <a:pt x="362" y="102"/>
                </a:cubicBezTo>
                <a:cubicBezTo>
                  <a:pt x="408" y="92"/>
                  <a:pt x="408" y="92"/>
                  <a:pt x="408" y="92"/>
                </a:cubicBezTo>
                <a:cubicBezTo>
                  <a:pt x="403" y="127"/>
                  <a:pt x="339" y="148"/>
                  <a:pt x="322" y="184"/>
                </a:cubicBezTo>
                <a:cubicBezTo>
                  <a:pt x="305" y="326"/>
                  <a:pt x="334" y="464"/>
                  <a:pt x="328" y="597"/>
                </a:cubicBezTo>
                <a:cubicBezTo>
                  <a:pt x="357" y="622"/>
                  <a:pt x="374" y="617"/>
                  <a:pt x="385" y="648"/>
                </a:cubicBezTo>
                <a:cubicBezTo>
                  <a:pt x="362" y="658"/>
                  <a:pt x="328" y="648"/>
                  <a:pt x="311" y="648"/>
                </a:cubicBezTo>
                <a:cubicBezTo>
                  <a:pt x="299" y="638"/>
                  <a:pt x="270" y="628"/>
                  <a:pt x="242" y="633"/>
                </a:cubicBezTo>
                <a:cubicBezTo>
                  <a:pt x="230" y="658"/>
                  <a:pt x="173" y="643"/>
                  <a:pt x="138" y="648"/>
                </a:cubicBezTo>
                <a:cubicBezTo>
                  <a:pt x="213" y="612"/>
                  <a:pt x="190" y="561"/>
                  <a:pt x="207" y="515"/>
                </a:cubicBezTo>
                <a:cubicBezTo>
                  <a:pt x="213" y="439"/>
                  <a:pt x="230" y="367"/>
                  <a:pt x="213" y="296"/>
                </a:cubicBezTo>
                <a:cubicBezTo>
                  <a:pt x="173" y="255"/>
                  <a:pt x="109" y="229"/>
                  <a:pt x="75" y="189"/>
                </a:cubicBezTo>
                <a:cubicBezTo>
                  <a:pt x="63" y="178"/>
                  <a:pt x="0" y="148"/>
                  <a:pt x="40" y="138"/>
                </a:cubicBezTo>
                <a:cubicBezTo>
                  <a:pt x="92" y="173"/>
                  <a:pt x="155" y="209"/>
                  <a:pt x="196" y="245"/>
                </a:cubicBezTo>
                <a:cubicBezTo>
                  <a:pt x="201" y="250"/>
                  <a:pt x="213" y="250"/>
                  <a:pt x="224" y="250"/>
                </a:cubicBezTo>
                <a:cubicBezTo>
                  <a:pt x="230" y="245"/>
                  <a:pt x="230" y="245"/>
                  <a:pt x="230" y="245"/>
                </a:cubicBezTo>
                <a:cubicBezTo>
                  <a:pt x="242" y="168"/>
                  <a:pt x="190" y="20"/>
                  <a:pt x="253" y="0"/>
                </a:cubicBezTo>
                <a:lnTo>
                  <a:pt x="270" y="117"/>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17" name="Freeform 666">
            <a:extLst>
              <a:ext uri="{FF2B5EF4-FFF2-40B4-BE49-F238E27FC236}">
                <a16:creationId xmlns:a16="http://schemas.microsoft.com/office/drawing/2014/main" xmlns="" id="{B8A1D8FF-0C0A-4375-B5DC-087EEBF8FAD2}"/>
              </a:ext>
            </a:extLst>
          </p:cNvPr>
          <p:cNvSpPr>
            <a:spLocks/>
          </p:cNvSpPr>
          <p:nvPr/>
        </p:nvSpPr>
        <p:spPr bwMode="auto">
          <a:xfrm>
            <a:off x="2103438" y="3363987"/>
            <a:ext cx="139700" cy="198437"/>
          </a:xfrm>
          <a:custGeom>
            <a:avLst/>
            <a:gdLst>
              <a:gd name="T0" fmla="*/ 2147483647 w 733"/>
              <a:gd name="T1" fmla="*/ 2147483647 h 1042"/>
              <a:gd name="T2" fmla="*/ 2147483647 w 733"/>
              <a:gd name="T3" fmla="*/ 2147483647 h 1042"/>
              <a:gd name="T4" fmla="*/ 2147483647 w 733"/>
              <a:gd name="T5" fmla="*/ 2147483647 h 1042"/>
              <a:gd name="T6" fmla="*/ 2147483647 w 733"/>
              <a:gd name="T7" fmla="*/ 2147483647 h 1042"/>
              <a:gd name="T8" fmla="*/ 2147483647 w 733"/>
              <a:gd name="T9" fmla="*/ 2147483647 h 1042"/>
              <a:gd name="T10" fmla="*/ 2147483647 w 733"/>
              <a:gd name="T11" fmla="*/ 2147483647 h 1042"/>
              <a:gd name="T12" fmla="*/ 2147483647 w 733"/>
              <a:gd name="T13" fmla="*/ 2147483647 h 1042"/>
              <a:gd name="T14" fmla="*/ 2147483647 w 733"/>
              <a:gd name="T15" fmla="*/ 1415857898 h 1042"/>
              <a:gd name="T16" fmla="*/ 2147483647 w 733"/>
              <a:gd name="T17" fmla="*/ 780462624 h 1042"/>
              <a:gd name="T18" fmla="*/ 2147483647 w 733"/>
              <a:gd name="T19" fmla="*/ 41452956 h 1042"/>
              <a:gd name="T20" fmla="*/ 2147483647 w 733"/>
              <a:gd name="T21" fmla="*/ 41452956 h 1042"/>
              <a:gd name="T22" fmla="*/ 2147483647 w 733"/>
              <a:gd name="T23" fmla="*/ 393676727 h 1042"/>
              <a:gd name="T24" fmla="*/ 1626846333 w 733"/>
              <a:gd name="T25" fmla="*/ 849514701 h 1042"/>
              <a:gd name="T26" fmla="*/ 1073025599 w 733"/>
              <a:gd name="T27" fmla="*/ 2147483647 h 1042"/>
              <a:gd name="T28" fmla="*/ 159204826 w 733"/>
              <a:gd name="T29" fmla="*/ 2147483647 h 1042"/>
              <a:gd name="T30" fmla="*/ 519204675 w 733"/>
              <a:gd name="T31" fmla="*/ 2147483647 h 1042"/>
              <a:gd name="T32" fmla="*/ 477650881 w 733"/>
              <a:gd name="T33" fmla="*/ 2147483647 h 1042"/>
              <a:gd name="T34" fmla="*/ 913784371 w 733"/>
              <a:gd name="T35" fmla="*/ 2147483647 h 1042"/>
              <a:gd name="T36" fmla="*/ 1349917860 w 733"/>
              <a:gd name="T37" fmla="*/ 2147483647 h 1042"/>
              <a:gd name="T38" fmla="*/ 2147483647 w 733"/>
              <a:gd name="T39" fmla="*/ 2147483647 h 1042"/>
              <a:gd name="T40" fmla="*/ 2147483647 w 733"/>
              <a:gd name="T41" fmla="*/ 2147483647 h 1042"/>
              <a:gd name="T42" fmla="*/ 2147483647 w 733"/>
              <a:gd name="T43" fmla="*/ 2147483647 h 1042"/>
              <a:gd name="T44" fmla="*/ 2147483647 w 733"/>
              <a:gd name="T45" fmla="*/ 2147483647 h 1042"/>
              <a:gd name="T46" fmla="*/ 2147483647 w 733"/>
              <a:gd name="T47" fmla="*/ 2147483647 h 10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1042">
                <a:moveTo>
                  <a:pt x="722" y="802"/>
                </a:moveTo>
                <a:cubicBezTo>
                  <a:pt x="716" y="772"/>
                  <a:pt x="716" y="741"/>
                  <a:pt x="705" y="710"/>
                </a:cubicBezTo>
                <a:cubicBezTo>
                  <a:pt x="693" y="669"/>
                  <a:pt x="653" y="639"/>
                  <a:pt x="642" y="598"/>
                </a:cubicBezTo>
                <a:cubicBezTo>
                  <a:pt x="636" y="562"/>
                  <a:pt x="630" y="542"/>
                  <a:pt x="613" y="506"/>
                </a:cubicBezTo>
                <a:cubicBezTo>
                  <a:pt x="602" y="486"/>
                  <a:pt x="602" y="465"/>
                  <a:pt x="602" y="445"/>
                </a:cubicBezTo>
                <a:cubicBezTo>
                  <a:pt x="602" y="429"/>
                  <a:pt x="607" y="414"/>
                  <a:pt x="602" y="399"/>
                </a:cubicBezTo>
                <a:cubicBezTo>
                  <a:pt x="590" y="373"/>
                  <a:pt x="567" y="353"/>
                  <a:pt x="567" y="322"/>
                </a:cubicBezTo>
                <a:cubicBezTo>
                  <a:pt x="562" y="281"/>
                  <a:pt x="596" y="246"/>
                  <a:pt x="613" y="205"/>
                </a:cubicBezTo>
                <a:cubicBezTo>
                  <a:pt x="625" y="174"/>
                  <a:pt x="613" y="143"/>
                  <a:pt x="590" y="113"/>
                </a:cubicBezTo>
                <a:cubicBezTo>
                  <a:pt x="562" y="77"/>
                  <a:pt x="550" y="41"/>
                  <a:pt x="544" y="6"/>
                </a:cubicBezTo>
                <a:cubicBezTo>
                  <a:pt x="539" y="6"/>
                  <a:pt x="539" y="6"/>
                  <a:pt x="539" y="6"/>
                </a:cubicBezTo>
                <a:cubicBezTo>
                  <a:pt x="401" y="0"/>
                  <a:pt x="378" y="57"/>
                  <a:pt x="378" y="57"/>
                </a:cubicBezTo>
                <a:cubicBezTo>
                  <a:pt x="378" y="57"/>
                  <a:pt x="275" y="57"/>
                  <a:pt x="235" y="123"/>
                </a:cubicBezTo>
                <a:cubicBezTo>
                  <a:pt x="189" y="184"/>
                  <a:pt x="155" y="312"/>
                  <a:pt x="155" y="312"/>
                </a:cubicBezTo>
                <a:cubicBezTo>
                  <a:pt x="155" y="312"/>
                  <a:pt x="0" y="501"/>
                  <a:pt x="23" y="552"/>
                </a:cubicBezTo>
                <a:cubicBezTo>
                  <a:pt x="40" y="603"/>
                  <a:pt x="75" y="623"/>
                  <a:pt x="75" y="623"/>
                </a:cubicBezTo>
                <a:cubicBezTo>
                  <a:pt x="75" y="623"/>
                  <a:pt x="35" y="685"/>
                  <a:pt x="69" y="772"/>
                </a:cubicBezTo>
                <a:cubicBezTo>
                  <a:pt x="109" y="863"/>
                  <a:pt x="132" y="858"/>
                  <a:pt x="132" y="858"/>
                </a:cubicBezTo>
                <a:cubicBezTo>
                  <a:pt x="132" y="858"/>
                  <a:pt x="103" y="935"/>
                  <a:pt x="195" y="981"/>
                </a:cubicBezTo>
                <a:cubicBezTo>
                  <a:pt x="281" y="1022"/>
                  <a:pt x="390" y="1022"/>
                  <a:pt x="390" y="1022"/>
                </a:cubicBezTo>
                <a:cubicBezTo>
                  <a:pt x="607" y="1027"/>
                  <a:pt x="607" y="1027"/>
                  <a:pt x="607" y="1027"/>
                </a:cubicBezTo>
                <a:cubicBezTo>
                  <a:pt x="607" y="1027"/>
                  <a:pt x="648" y="1042"/>
                  <a:pt x="693" y="1042"/>
                </a:cubicBezTo>
                <a:cubicBezTo>
                  <a:pt x="711" y="1022"/>
                  <a:pt x="722" y="1001"/>
                  <a:pt x="728" y="976"/>
                </a:cubicBezTo>
                <a:cubicBezTo>
                  <a:pt x="733" y="920"/>
                  <a:pt x="728" y="858"/>
                  <a:pt x="722" y="802"/>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18" name="Freeform 667">
            <a:extLst>
              <a:ext uri="{FF2B5EF4-FFF2-40B4-BE49-F238E27FC236}">
                <a16:creationId xmlns:a16="http://schemas.microsoft.com/office/drawing/2014/main" xmlns="" id="{B3C41B40-03A8-4CA3-A796-E8BB78B3B938}"/>
              </a:ext>
            </a:extLst>
          </p:cNvPr>
          <p:cNvSpPr>
            <a:spLocks/>
          </p:cNvSpPr>
          <p:nvPr/>
        </p:nvSpPr>
        <p:spPr bwMode="auto">
          <a:xfrm>
            <a:off x="2208213" y="3365574"/>
            <a:ext cx="74612" cy="196850"/>
          </a:xfrm>
          <a:custGeom>
            <a:avLst/>
            <a:gdLst>
              <a:gd name="T0" fmla="*/ 2147483647 w 392"/>
              <a:gd name="T1" fmla="*/ 2147483647 h 1033"/>
              <a:gd name="T2" fmla="*/ 2147483647 w 392"/>
              <a:gd name="T3" fmla="*/ 2147483647 h 1033"/>
              <a:gd name="T4" fmla="*/ 1999717134 w 392"/>
              <a:gd name="T5" fmla="*/ 2147483647 h 1033"/>
              <a:gd name="T6" fmla="*/ 2116914885 w 392"/>
              <a:gd name="T7" fmla="*/ 1681540912 h 1033"/>
              <a:gd name="T8" fmla="*/ 1213604151 w 392"/>
              <a:gd name="T9" fmla="*/ 982647950 h 1033"/>
              <a:gd name="T10" fmla="*/ 0 w 392"/>
              <a:gd name="T11" fmla="*/ 0 h 1033"/>
              <a:gd name="T12" fmla="*/ 317176754 w 392"/>
              <a:gd name="T13" fmla="*/ 733536276 h 1033"/>
              <a:gd name="T14" fmla="*/ 468899875 w 392"/>
              <a:gd name="T15" fmla="*/ 1363251613 h 1033"/>
              <a:gd name="T16" fmla="*/ 158606459 w 392"/>
              <a:gd name="T17" fmla="*/ 2147483647 h 1033"/>
              <a:gd name="T18" fmla="*/ 393038315 w 392"/>
              <a:gd name="T19" fmla="*/ 2147483647 h 1033"/>
              <a:gd name="T20" fmla="*/ 393038315 w 392"/>
              <a:gd name="T21" fmla="*/ 2147483647 h 1033"/>
              <a:gd name="T22" fmla="*/ 468899875 w 392"/>
              <a:gd name="T23" fmla="*/ 2147483647 h 1033"/>
              <a:gd name="T24" fmla="*/ 668878879 w 392"/>
              <a:gd name="T25" fmla="*/ 2147483647 h 1033"/>
              <a:gd name="T26" fmla="*/ 1096406400 w 392"/>
              <a:gd name="T27" fmla="*/ 2147483647 h 1033"/>
              <a:gd name="T28" fmla="*/ 1213604151 w 392"/>
              <a:gd name="T29" fmla="*/ 2147483647 h 1033"/>
              <a:gd name="T30" fmla="*/ 1254976695 w 392"/>
              <a:gd name="T31" fmla="*/ 2147483647 h 1033"/>
              <a:gd name="T32" fmla="*/ 1020544839 w 392"/>
              <a:gd name="T33" fmla="*/ 2147483647 h 1033"/>
              <a:gd name="T34" fmla="*/ 1372210800 w 392"/>
              <a:gd name="T35" fmla="*/ 2147483647 h 1033"/>
              <a:gd name="T36" fmla="*/ 2147483647 w 392"/>
              <a:gd name="T37" fmla="*/ 2147483647 h 1033"/>
              <a:gd name="T38" fmla="*/ 2147483647 w 392"/>
              <a:gd name="T39" fmla="*/ 2147483647 h 10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33">
                <a:moveTo>
                  <a:pt x="324" y="714"/>
                </a:moveTo>
                <a:cubicBezTo>
                  <a:pt x="324" y="714"/>
                  <a:pt x="392" y="684"/>
                  <a:pt x="375" y="557"/>
                </a:cubicBezTo>
                <a:cubicBezTo>
                  <a:pt x="358" y="435"/>
                  <a:pt x="290" y="390"/>
                  <a:pt x="290" y="390"/>
                </a:cubicBezTo>
                <a:cubicBezTo>
                  <a:pt x="290" y="390"/>
                  <a:pt x="363" y="309"/>
                  <a:pt x="307" y="243"/>
                </a:cubicBezTo>
                <a:cubicBezTo>
                  <a:pt x="250" y="177"/>
                  <a:pt x="176" y="142"/>
                  <a:pt x="176" y="142"/>
                </a:cubicBezTo>
                <a:cubicBezTo>
                  <a:pt x="176" y="142"/>
                  <a:pt x="170" y="5"/>
                  <a:pt x="0" y="0"/>
                </a:cubicBezTo>
                <a:cubicBezTo>
                  <a:pt x="6" y="35"/>
                  <a:pt x="17" y="71"/>
                  <a:pt x="46" y="106"/>
                </a:cubicBezTo>
                <a:cubicBezTo>
                  <a:pt x="68" y="137"/>
                  <a:pt x="80" y="167"/>
                  <a:pt x="68" y="197"/>
                </a:cubicBezTo>
                <a:cubicBezTo>
                  <a:pt x="51" y="238"/>
                  <a:pt x="17" y="273"/>
                  <a:pt x="23" y="314"/>
                </a:cubicBezTo>
                <a:cubicBezTo>
                  <a:pt x="23" y="344"/>
                  <a:pt x="46" y="365"/>
                  <a:pt x="57" y="390"/>
                </a:cubicBezTo>
                <a:cubicBezTo>
                  <a:pt x="63" y="405"/>
                  <a:pt x="57" y="420"/>
                  <a:pt x="57" y="435"/>
                </a:cubicBezTo>
                <a:cubicBezTo>
                  <a:pt x="57" y="456"/>
                  <a:pt x="57" y="476"/>
                  <a:pt x="68" y="496"/>
                </a:cubicBezTo>
                <a:cubicBezTo>
                  <a:pt x="85" y="532"/>
                  <a:pt x="91" y="552"/>
                  <a:pt x="97" y="587"/>
                </a:cubicBezTo>
                <a:cubicBezTo>
                  <a:pt x="108" y="628"/>
                  <a:pt x="148" y="658"/>
                  <a:pt x="159" y="699"/>
                </a:cubicBezTo>
                <a:cubicBezTo>
                  <a:pt x="170" y="729"/>
                  <a:pt x="170" y="760"/>
                  <a:pt x="176" y="790"/>
                </a:cubicBezTo>
                <a:cubicBezTo>
                  <a:pt x="182" y="846"/>
                  <a:pt x="187" y="907"/>
                  <a:pt x="182" y="962"/>
                </a:cubicBezTo>
                <a:cubicBezTo>
                  <a:pt x="176" y="988"/>
                  <a:pt x="165" y="1008"/>
                  <a:pt x="148" y="1028"/>
                </a:cubicBezTo>
                <a:cubicBezTo>
                  <a:pt x="165" y="1033"/>
                  <a:pt x="187" y="1028"/>
                  <a:pt x="199" y="1023"/>
                </a:cubicBezTo>
                <a:cubicBezTo>
                  <a:pt x="256" y="1003"/>
                  <a:pt x="363" y="907"/>
                  <a:pt x="369" y="825"/>
                </a:cubicBezTo>
                <a:cubicBezTo>
                  <a:pt x="375" y="734"/>
                  <a:pt x="324" y="714"/>
                  <a:pt x="324" y="714"/>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19" name="Freeform 668">
            <a:extLst>
              <a:ext uri="{FF2B5EF4-FFF2-40B4-BE49-F238E27FC236}">
                <a16:creationId xmlns:a16="http://schemas.microsoft.com/office/drawing/2014/main" xmlns="" id="{4EFB2ED1-C7CB-41FE-859B-E7F4C031D225}"/>
              </a:ext>
            </a:extLst>
          </p:cNvPr>
          <p:cNvSpPr>
            <a:spLocks/>
          </p:cNvSpPr>
          <p:nvPr/>
        </p:nvSpPr>
        <p:spPr bwMode="auto">
          <a:xfrm>
            <a:off x="2149475" y="3483049"/>
            <a:ext cx="76200" cy="160338"/>
          </a:xfrm>
          <a:custGeom>
            <a:avLst/>
            <a:gdLst>
              <a:gd name="T0" fmla="*/ 1818214106 w 400"/>
              <a:gd name="T1" fmla="*/ 1063375707 h 842"/>
              <a:gd name="T2" fmla="*/ 2147483647 w 400"/>
              <a:gd name="T3" fmla="*/ 1021964896 h 842"/>
              <a:gd name="T4" fmla="*/ 2147483647 w 400"/>
              <a:gd name="T5" fmla="*/ 918401211 h 842"/>
              <a:gd name="T6" fmla="*/ 2147483647 w 400"/>
              <a:gd name="T7" fmla="*/ 814801535 h 842"/>
              <a:gd name="T8" fmla="*/ 2147483647 w 400"/>
              <a:gd name="T9" fmla="*/ 1622713297 h 842"/>
              <a:gd name="T10" fmla="*/ 2147483647 w 400"/>
              <a:gd name="T11" fmla="*/ 2147483647 h 842"/>
              <a:gd name="T12" fmla="*/ 2147483647 w 400"/>
              <a:gd name="T13" fmla="*/ 2147483647 h 842"/>
              <a:gd name="T14" fmla="*/ 2094745811 w 400"/>
              <a:gd name="T15" fmla="*/ 2147483647 h 842"/>
              <a:gd name="T16" fmla="*/ 1659190230 w 400"/>
              <a:gd name="T17" fmla="*/ 2147483647 h 842"/>
              <a:gd name="T18" fmla="*/ 905659479 w 400"/>
              <a:gd name="T19" fmla="*/ 2147483647 h 842"/>
              <a:gd name="T20" fmla="*/ 1382658525 w 400"/>
              <a:gd name="T21" fmla="*/ 2147483647 h 842"/>
              <a:gd name="T22" fmla="*/ 1458722889 w 400"/>
              <a:gd name="T23" fmla="*/ 2147483647 h 842"/>
              <a:gd name="T24" fmla="*/ 511583750 w 400"/>
              <a:gd name="T25" fmla="*/ 1691755563 h 842"/>
              <a:gd name="T26" fmla="*/ 235052045 w 400"/>
              <a:gd name="T27" fmla="*/ 1236018030 h 842"/>
              <a:gd name="T28" fmla="*/ 1299699014 w 400"/>
              <a:gd name="T29" fmla="*/ 2147483647 h 842"/>
              <a:gd name="T30" fmla="*/ 1500202740 w 400"/>
              <a:gd name="T31" fmla="*/ 2147483647 h 842"/>
              <a:gd name="T32" fmla="*/ 1541682401 w 400"/>
              <a:gd name="T33" fmla="*/ 2147483647 h 842"/>
              <a:gd name="T34" fmla="*/ 1700670081 w 400"/>
              <a:gd name="T35" fmla="*/ 0 h 842"/>
              <a:gd name="T36" fmla="*/ 1818214106 w 400"/>
              <a:gd name="T37" fmla="*/ 1063375707 h 8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42">
                <a:moveTo>
                  <a:pt x="263" y="154"/>
                </a:moveTo>
                <a:cubicBezTo>
                  <a:pt x="280" y="164"/>
                  <a:pt x="303" y="159"/>
                  <a:pt x="320" y="148"/>
                </a:cubicBezTo>
                <a:cubicBezTo>
                  <a:pt x="331" y="138"/>
                  <a:pt x="343" y="143"/>
                  <a:pt x="354" y="133"/>
                </a:cubicBezTo>
                <a:cubicBezTo>
                  <a:pt x="400" y="118"/>
                  <a:pt x="400" y="118"/>
                  <a:pt x="400" y="118"/>
                </a:cubicBezTo>
                <a:cubicBezTo>
                  <a:pt x="394" y="169"/>
                  <a:pt x="337" y="189"/>
                  <a:pt x="314" y="235"/>
                </a:cubicBezTo>
                <a:cubicBezTo>
                  <a:pt x="297" y="419"/>
                  <a:pt x="326" y="587"/>
                  <a:pt x="326" y="761"/>
                </a:cubicBezTo>
                <a:cubicBezTo>
                  <a:pt x="348" y="791"/>
                  <a:pt x="366" y="791"/>
                  <a:pt x="377" y="827"/>
                </a:cubicBezTo>
                <a:cubicBezTo>
                  <a:pt x="354" y="837"/>
                  <a:pt x="320" y="827"/>
                  <a:pt x="303" y="827"/>
                </a:cubicBezTo>
                <a:cubicBezTo>
                  <a:pt x="291" y="812"/>
                  <a:pt x="263" y="796"/>
                  <a:pt x="240" y="806"/>
                </a:cubicBezTo>
                <a:cubicBezTo>
                  <a:pt x="223" y="842"/>
                  <a:pt x="171" y="822"/>
                  <a:pt x="131" y="827"/>
                </a:cubicBezTo>
                <a:cubicBezTo>
                  <a:pt x="211" y="781"/>
                  <a:pt x="183" y="715"/>
                  <a:pt x="200" y="659"/>
                </a:cubicBezTo>
                <a:cubicBezTo>
                  <a:pt x="211" y="556"/>
                  <a:pt x="223" y="470"/>
                  <a:pt x="211" y="378"/>
                </a:cubicBezTo>
                <a:cubicBezTo>
                  <a:pt x="166" y="332"/>
                  <a:pt x="103" y="296"/>
                  <a:pt x="74" y="245"/>
                </a:cubicBezTo>
                <a:cubicBezTo>
                  <a:pt x="63" y="230"/>
                  <a:pt x="0" y="189"/>
                  <a:pt x="34" y="179"/>
                </a:cubicBezTo>
                <a:cubicBezTo>
                  <a:pt x="86" y="220"/>
                  <a:pt x="148" y="266"/>
                  <a:pt x="188" y="317"/>
                </a:cubicBezTo>
                <a:cubicBezTo>
                  <a:pt x="194" y="322"/>
                  <a:pt x="206" y="322"/>
                  <a:pt x="217" y="322"/>
                </a:cubicBezTo>
                <a:cubicBezTo>
                  <a:pt x="223" y="312"/>
                  <a:pt x="223" y="312"/>
                  <a:pt x="223" y="312"/>
                </a:cubicBezTo>
                <a:cubicBezTo>
                  <a:pt x="234" y="220"/>
                  <a:pt x="183" y="31"/>
                  <a:pt x="246" y="0"/>
                </a:cubicBezTo>
                <a:lnTo>
                  <a:pt x="263" y="15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20" name="Freeform 669">
            <a:extLst>
              <a:ext uri="{FF2B5EF4-FFF2-40B4-BE49-F238E27FC236}">
                <a16:creationId xmlns:a16="http://schemas.microsoft.com/office/drawing/2014/main" xmlns="" id="{78EE3B00-8CA9-4717-A122-70202E91CF08}"/>
              </a:ext>
            </a:extLst>
          </p:cNvPr>
          <p:cNvSpPr>
            <a:spLocks/>
          </p:cNvSpPr>
          <p:nvPr/>
        </p:nvSpPr>
        <p:spPr bwMode="auto">
          <a:xfrm>
            <a:off x="2284413" y="3432249"/>
            <a:ext cx="139700" cy="155575"/>
          </a:xfrm>
          <a:custGeom>
            <a:avLst/>
            <a:gdLst>
              <a:gd name="T0" fmla="*/ 2147483647 w 733"/>
              <a:gd name="T1" fmla="*/ 2147483647 h 816"/>
              <a:gd name="T2" fmla="*/ 2147483647 w 733"/>
              <a:gd name="T3" fmla="*/ 2147483647 h 816"/>
              <a:gd name="T4" fmla="*/ 2147483647 w 733"/>
              <a:gd name="T5" fmla="*/ 2147483647 h 816"/>
              <a:gd name="T6" fmla="*/ 2147483647 w 733"/>
              <a:gd name="T7" fmla="*/ 2147483647 h 816"/>
              <a:gd name="T8" fmla="*/ 2147483647 w 733"/>
              <a:gd name="T9" fmla="*/ 2147483647 h 816"/>
              <a:gd name="T10" fmla="*/ 2147483647 w 733"/>
              <a:gd name="T11" fmla="*/ 2147483647 h 816"/>
              <a:gd name="T12" fmla="*/ 2147483647 w 733"/>
              <a:gd name="T13" fmla="*/ 1753357895 h 816"/>
              <a:gd name="T14" fmla="*/ 2147483647 w 733"/>
              <a:gd name="T15" fmla="*/ 1122692879 h 816"/>
              <a:gd name="T16" fmla="*/ 2147483647 w 733"/>
              <a:gd name="T17" fmla="*/ 630665016 h 816"/>
              <a:gd name="T18" fmla="*/ 2147483647 w 733"/>
              <a:gd name="T19" fmla="*/ 34641176 h 816"/>
              <a:gd name="T20" fmla="*/ 2147483647 w 733"/>
              <a:gd name="T21" fmla="*/ 34641176 h 816"/>
              <a:gd name="T22" fmla="*/ 2147483647 w 733"/>
              <a:gd name="T23" fmla="*/ 311879258 h 816"/>
              <a:gd name="T24" fmla="*/ 1626846333 w 733"/>
              <a:gd name="T25" fmla="*/ 665306192 h 816"/>
              <a:gd name="T26" fmla="*/ 1073025599 w 733"/>
              <a:gd name="T27" fmla="*/ 1718716719 h 816"/>
              <a:gd name="T28" fmla="*/ 159204826 w 733"/>
              <a:gd name="T29" fmla="*/ 2147483647 h 816"/>
              <a:gd name="T30" fmla="*/ 519204675 w 733"/>
              <a:gd name="T31" fmla="*/ 2147483647 h 816"/>
              <a:gd name="T32" fmla="*/ 477650881 w 733"/>
              <a:gd name="T33" fmla="*/ 2147483647 h 816"/>
              <a:gd name="T34" fmla="*/ 913784371 w 733"/>
              <a:gd name="T35" fmla="*/ 2147483647 h 816"/>
              <a:gd name="T36" fmla="*/ 1349917860 w 733"/>
              <a:gd name="T37" fmla="*/ 2147483647 h 816"/>
              <a:gd name="T38" fmla="*/ 2147483647 w 733"/>
              <a:gd name="T39" fmla="*/ 2147483647 h 816"/>
              <a:gd name="T40" fmla="*/ 2147483647 w 733"/>
              <a:gd name="T41" fmla="*/ 2147483647 h 816"/>
              <a:gd name="T42" fmla="*/ 2147483647 w 733"/>
              <a:gd name="T43" fmla="*/ 2147483647 h 816"/>
              <a:gd name="T44" fmla="*/ 2147483647 w 733"/>
              <a:gd name="T45" fmla="*/ 2147483647 h 816"/>
              <a:gd name="T46" fmla="*/ 2147483647 w 733"/>
              <a:gd name="T47" fmla="*/ 2147483647 h 8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16">
                <a:moveTo>
                  <a:pt x="722" y="629"/>
                </a:moveTo>
                <a:cubicBezTo>
                  <a:pt x="716" y="603"/>
                  <a:pt x="716" y="578"/>
                  <a:pt x="705" y="558"/>
                </a:cubicBezTo>
                <a:cubicBezTo>
                  <a:pt x="693" y="522"/>
                  <a:pt x="653" y="502"/>
                  <a:pt x="642" y="466"/>
                </a:cubicBezTo>
                <a:cubicBezTo>
                  <a:pt x="636" y="441"/>
                  <a:pt x="630" y="426"/>
                  <a:pt x="613" y="401"/>
                </a:cubicBezTo>
                <a:cubicBezTo>
                  <a:pt x="602" y="380"/>
                  <a:pt x="602" y="365"/>
                  <a:pt x="602" y="350"/>
                </a:cubicBezTo>
                <a:cubicBezTo>
                  <a:pt x="602" y="340"/>
                  <a:pt x="607" y="324"/>
                  <a:pt x="602" y="314"/>
                </a:cubicBezTo>
                <a:cubicBezTo>
                  <a:pt x="590" y="294"/>
                  <a:pt x="567" y="279"/>
                  <a:pt x="567" y="253"/>
                </a:cubicBezTo>
                <a:cubicBezTo>
                  <a:pt x="562" y="223"/>
                  <a:pt x="596" y="198"/>
                  <a:pt x="613" y="162"/>
                </a:cubicBezTo>
                <a:cubicBezTo>
                  <a:pt x="625" y="142"/>
                  <a:pt x="613" y="111"/>
                  <a:pt x="590" y="91"/>
                </a:cubicBezTo>
                <a:cubicBezTo>
                  <a:pt x="562" y="66"/>
                  <a:pt x="550" y="35"/>
                  <a:pt x="544" y="5"/>
                </a:cubicBezTo>
                <a:cubicBezTo>
                  <a:pt x="539" y="5"/>
                  <a:pt x="539" y="5"/>
                  <a:pt x="539" y="5"/>
                </a:cubicBezTo>
                <a:cubicBezTo>
                  <a:pt x="401" y="0"/>
                  <a:pt x="378" y="45"/>
                  <a:pt x="378" y="45"/>
                </a:cubicBezTo>
                <a:cubicBezTo>
                  <a:pt x="378" y="45"/>
                  <a:pt x="275" y="51"/>
                  <a:pt x="235" y="96"/>
                </a:cubicBezTo>
                <a:cubicBezTo>
                  <a:pt x="189" y="147"/>
                  <a:pt x="155" y="248"/>
                  <a:pt x="155" y="248"/>
                </a:cubicBezTo>
                <a:cubicBezTo>
                  <a:pt x="155" y="248"/>
                  <a:pt x="0" y="395"/>
                  <a:pt x="23" y="436"/>
                </a:cubicBezTo>
                <a:cubicBezTo>
                  <a:pt x="40" y="477"/>
                  <a:pt x="75" y="487"/>
                  <a:pt x="75" y="487"/>
                </a:cubicBezTo>
                <a:cubicBezTo>
                  <a:pt x="75" y="487"/>
                  <a:pt x="29" y="537"/>
                  <a:pt x="69" y="608"/>
                </a:cubicBezTo>
                <a:cubicBezTo>
                  <a:pt x="109" y="680"/>
                  <a:pt x="132" y="674"/>
                  <a:pt x="132" y="674"/>
                </a:cubicBezTo>
                <a:cubicBezTo>
                  <a:pt x="132" y="674"/>
                  <a:pt x="103" y="735"/>
                  <a:pt x="195" y="766"/>
                </a:cubicBezTo>
                <a:cubicBezTo>
                  <a:pt x="281" y="801"/>
                  <a:pt x="390" y="801"/>
                  <a:pt x="390" y="801"/>
                </a:cubicBezTo>
                <a:cubicBezTo>
                  <a:pt x="607" y="806"/>
                  <a:pt x="607" y="806"/>
                  <a:pt x="607" y="806"/>
                </a:cubicBezTo>
                <a:cubicBezTo>
                  <a:pt x="607" y="806"/>
                  <a:pt x="648" y="816"/>
                  <a:pt x="693" y="816"/>
                </a:cubicBezTo>
                <a:cubicBezTo>
                  <a:pt x="711" y="801"/>
                  <a:pt x="722" y="781"/>
                  <a:pt x="728" y="766"/>
                </a:cubicBezTo>
                <a:cubicBezTo>
                  <a:pt x="733" y="720"/>
                  <a:pt x="728" y="674"/>
                  <a:pt x="722"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21" name="Freeform 670">
            <a:extLst>
              <a:ext uri="{FF2B5EF4-FFF2-40B4-BE49-F238E27FC236}">
                <a16:creationId xmlns:a16="http://schemas.microsoft.com/office/drawing/2014/main" xmlns="" id="{38BEA45B-56EB-42C2-9BEA-04794657B596}"/>
              </a:ext>
            </a:extLst>
          </p:cNvPr>
          <p:cNvSpPr>
            <a:spLocks/>
          </p:cNvSpPr>
          <p:nvPr/>
        </p:nvSpPr>
        <p:spPr bwMode="auto">
          <a:xfrm>
            <a:off x="2389188" y="3432249"/>
            <a:ext cx="76200" cy="155575"/>
          </a:xfrm>
          <a:custGeom>
            <a:avLst/>
            <a:gdLst>
              <a:gd name="T0" fmla="*/ 2147483647 w 400"/>
              <a:gd name="T1" fmla="*/ 2147483647 h 816"/>
              <a:gd name="T2" fmla="*/ 2147483647 w 400"/>
              <a:gd name="T3" fmla="*/ 2147483647 h 816"/>
              <a:gd name="T4" fmla="*/ 2039439470 w 400"/>
              <a:gd name="T5" fmla="*/ 2147483647 h 816"/>
              <a:gd name="T6" fmla="*/ 2147483647 w 400"/>
              <a:gd name="T7" fmla="*/ 1344461610 h 816"/>
              <a:gd name="T8" fmla="*/ 1244392673 w 400"/>
              <a:gd name="T9" fmla="*/ 776172445 h 816"/>
              <a:gd name="T10" fmla="*/ 0 w 400"/>
              <a:gd name="T11" fmla="*/ 0 h 816"/>
              <a:gd name="T12" fmla="*/ 318011556 w 400"/>
              <a:gd name="T13" fmla="*/ 602930341 h 816"/>
              <a:gd name="T14" fmla="*/ 477035432 w 400"/>
              <a:gd name="T15" fmla="*/ 1094994428 h 816"/>
              <a:gd name="T16" fmla="*/ 159023876 w 400"/>
              <a:gd name="T17" fmla="*/ 1732565945 h 816"/>
              <a:gd name="T18" fmla="*/ 400971068 w 400"/>
              <a:gd name="T19" fmla="*/ 2147483647 h 816"/>
              <a:gd name="T20" fmla="*/ 400971068 w 400"/>
              <a:gd name="T21" fmla="*/ 2147483647 h 816"/>
              <a:gd name="T22" fmla="*/ 477035432 w 400"/>
              <a:gd name="T23" fmla="*/ 2147483647 h 816"/>
              <a:gd name="T24" fmla="*/ 677502773 w 400"/>
              <a:gd name="T25" fmla="*/ 2147483647 h 816"/>
              <a:gd name="T26" fmla="*/ 1119953501 w 400"/>
              <a:gd name="T27" fmla="*/ 2147483647 h 816"/>
              <a:gd name="T28" fmla="*/ 1244392673 w 400"/>
              <a:gd name="T29" fmla="*/ 2147483647 h 816"/>
              <a:gd name="T30" fmla="*/ 1278977376 w 400"/>
              <a:gd name="T31" fmla="*/ 2147483647 h 816"/>
              <a:gd name="T32" fmla="*/ 1043925332 w 400"/>
              <a:gd name="T33" fmla="*/ 2147483647 h 816"/>
              <a:gd name="T34" fmla="*/ 1403416548 w 400"/>
              <a:gd name="T35" fmla="*/ 2147483647 h 816"/>
              <a:gd name="T36" fmla="*/ 2147483647 w 400"/>
              <a:gd name="T37" fmla="*/ 2147483647 h 816"/>
              <a:gd name="T38" fmla="*/ 2147483647 w 400"/>
              <a:gd name="T39" fmla="*/ 2147483647 h 8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16">
                <a:moveTo>
                  <a:pt x="330" y="566"/>
                </a:moveTo>
                <a:cubicBezTo>
                  <a:pt x="330" y="566"/>
                  <a:pt x="400" y="541"/>
                  <a:pt x="382" y="444"/>
                </a:cubicBezTo>
                <a:cubicBezTo>
                  <a:pt x="365" y="347"/>
                  <a:pt x="295" y="311"/>
                  <a:pt x="295" y="311"/>
                </a:cubicBezTo>
                <a:cubicBezTo>
                  <a:pt x="295" y="311"/>
                  <a:pt x="371" y="245"/>
                  <a:pt x="313" y="194"/>
                </a:cubicBezTo>
                <a:cubicBezTo>
                  <a:pt x="255" y="143"/>
                  <a:pt x="180" y="112"/>
                  <a:pt x="180" y="112"/>
                </a:cubicBezTo>
                <a:cubicBezTo>
                  <a:pt x="180" y="112"/>
                  <a:pt x="168" y="10"/>
                  <a:pt x="0" y="0"/>
                </a:cubicBezTo>
                <a:cubicBezTo>
                  <a:pt x="6" y="30"/>
                  <a:pt x="17" y="61"/>
                  <a:pt x="46" y="87"/>
                </a:cubicBezTo>
                <a:cubicBezTo>
                  <a:pt x="69" y="107"/>
                  <a:pt x="81" y="138"/>
                  <a:pt x="69" y="158"/>
                </a:cubicBezTo>
                <a:cubicBezTo>
                  <a:pt x="52" y="194"/>
                  <a:pt x="17" y="219"/>
                  <a:pt x="23" y="250"/>
                </a:cubicBezTo>
                <a:cubicBezTo>
                  <a:pt x="23" y="275"/>
                  <a:pt x="46" y="291"/>
                  <a:pt x="58" y="311"/>
                </a:cubicBezTo>
                <a:cubicBezTo>
                  <a:pt x="64" y="321"/>
                  <a:pt x="58" y="337"/>
                  <a:pt x="58" y="347"/>
                </a:cubicBezTo>
                <a:cubicBezTo>
                  <a:pt x="58" y="362"/>
                  <a:pt x="58" y="378"/>
                  <a:pt x="69" y="398"/>
                </a:cubicBezTo>
                <a:cubicBezTo>
                  <a:pt x="87" y="423"/>
                  <a:pt x="93" y="439"/>
                  <a:pt x="98" y="464"/>
                </a:cubicBezTo>
                <a:cubicBezTo>
                  <a:pt x="110" y="500"/>
                  <a:pt x="151" y="520"/>
                  <a:pt x="162" y="556"/>
                </a:cubicBezTo>
                <a:cubicBezTo>
                  <a:pt x="174" y="577"/>
                  <a:pt x="174" y="602"/>
                  <a:pt x="180" y="628"/>
                </a:cubicBezTo>
                <a:cubicBezTo>
                  <a:pt x="185" y="674"/>
                  <a:pt x="191" y="719"/>
                  <a:pt x="185" y="765"/>
                </a:cubicBezTo>
                <a:cubicBezTo>
                  <a:pt x="180" y="781"/>
                  <a:pt x="168" y="801"/>
                  <a:pt x="151" y="816"/>
                </a:cubicBezTo>
                <a:cubicBezTo>
                  <a:pt x="168" y="816"/>
                  <a:pt x="185" y="816"/>
                  <a:pt x="203" y="811"/>
                </a:cubicBezTo>
                <a:cubicBezTo>
                  <a:pt x="261" y="796"/>
                  <a:pt x="371" y="719"/>
                  <a:pt x="377" y="658"/>
                </a:cubicBezTo>
                <a:cubicBezTo>
                  <a:pt x="382" y="587"/>
                  <a:pt x="330" y="566"/>
                  <a:pt x="330" y="56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22" name="Freeform 671">
            <a:extLst>
              <a:ext uri="{FF2B5EF4-FFF2-40B4-BE49-F238E27FC236}">
                <a16:creationId xmlns:a16="http://schemas.microsoft.com/office/drawing/2014/main" xmlns="" id="{CB2A033D-E4E3-419B-AF2B-42A921000B4E}"/>
              </a:ext>
            </a:extLst>
          </p:cNvPr>
          <p:cNvSpPr>
            <a:spLocks/>
          </p:cNvSpPr>
          <p:nvPr/>
        </p:nvSpPr>
        <p:spPr bwMode="auto">
          <a:xfrm>
            <a:off x="2328863" y="3525912"/>
            <a:ext cx="79375" cy="127000"/>
          </a:xfrm>
          <a:custGeom>
            <a:avLst/>
            <a:gdLst>
              <a:gd name="T0" fmla="*/ 1980837281 w 409"/>
              <a:gd name="T1" fmla="*/ 855956580 h 667"/>
              <a:gd name="T2" fmla="*/ 2147483647 w 409"/>
              <a:gd name="T3" fmla="*/ 814554580 h 667"/>
              <a:gd name="T4" fmla="*/ 2147483647 w 409"/>
              <a:gd name="T5" fmla="*/ 745526939 h 667"/>
              <a:gd name="T6" fmla="*/ 2147483647 w 409"/>
              <a:gd name="T7" fmla="*/ 676499487 h 667"/>
              <a:gd name="T8" fmla="*/ 2147483647 w 409"/>
              <a:gd name="T9" fmla="*/ 1311560417 h 667"/>
              <a:gd name="T10" fmla="*/ 2147483647 w 409"/>
              <a:gd name="T11" fmla="*/ 2147483647 h 667"/>
              <a:gd name="T12" fmla="*/ 2147483647 w 409"/>
              <a:gd name="T13" fmla="*/ 2147483647 h 667"/>
              <a:gd name="T14" fmla="*/ 2147483647 w 409"/>
              <a:gd name="T15" fmla="*/ 2147483647 h 667"/>
              <a:gd name="T16" fmla="*/ 1768867023 w 409"/>
              <a:gd name="T17" fmla="*/ 2147483647 h 667"/>
              <a:gd name="T18" fmla="*/ 1008704292 w 409"/>
              <a:gd name="T19" fmla="*/ 2147483647 h 667"/>
              <a:gd name="T20" fmla="*/ 1520363111 w 409"/>
              <a:gd name="T21" fmla="*/ 2147483647 h 667"/>
              <a:gd name="T22" fmla="*/ 1600774838 w 409"/>
              <a:gd name="T23" fmla="*/ 2057087546 h 667"/>
              <a:gd name="T24" fmla="*/ 592070546 w 409"/>
              <a:gd name="T25" fmla="*/ 1346074333 h 667"/>
              <a:gd name="T26" fmla="*/ 299688561 w 409"/>
              <a:gd name="T27" fmla="*/ 994011864 h 667"/>
              <a:gd name="T28" fmla="*/ 1432644809 w 409"/>
              <a:gd name="T29" fmla="*/ 1739538802 h 667"/>
              <a:gd name="T30" fmla="*/ 1644615067 w 409"/>
              <a:gd name="T31" fmla="*/ 1774052528 h 667"/>
              <a:gd name="T32" fmla="*/ 1688455491 w 409"/>
              <a:gd name="T33" fmla="*/ 1739538802 h 667"/>
              <a:gd name="T34" fmla="*/ 1856585325 w 409"/>
              <a:gd name="T35" fmla="*/ 0 h 667"/>
              <a:gd name="T36" fmla="*/ 1980837281 w 409"/>
              <a:gd name="T37" fmla="*/ 85595658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9" h="667">
                <a:moveTo>
                  <a:pt x="271" y="124"/>
                </a:moveTo>
                <a:cubicBezTo>
                  <a:pt x="288" y="129"/>
                  <a:pt x="311" y="129"/>
                  <a:pt x="328" y="118"/>
                </a:cubicBezTo>
                <a:cubicBezTo>
                  <a:pt x="334" y="113"/>
                  <a:pt x="351" y="113"/>
                  <a:pt x="363" y="108"/>
                </a:cubicBezTo>
                <a:cubicBezTo>
                  <a:pt x="409" y="98"/>
                  <a:pt x="409" y="98"/>
                  <a:pt x="409" y="98"/>
                </a:cubicBezTo>
                <a:cubicBezTo>
                  <a:pt x="403" y="134"/>
                  <a:pt x="346" y="149"/>
                  <a:pt x="323" y="190"/>
                </a:cubicBezTo>
                <a:cubicBezTo>
                  <a:pt x="305" y="329"/>
                  <a:pt x="334" y="467"/>
                  <a:pt x="334" y="600"/>
                </a:cubicBezTo>
                <a:cubicBezTo>
                  <a:pt x="357" y="626"/>
                  <a:pt x="374" y="626"/>
                  <a:pt x="386" y="657"/>
                </a:cubicBezTo>
                <a:cubicBezTo>
                  <a:pt x="363" y="662"/>
                  <a:pt x="328" y="657"/>
                  <a:pt x="311" y="652"/>
                </a:cubicBezTo>
                <a:cubicBezTo>
                  <a:pt x="300" y="641"/>
                  <a:pt x="271" y="631"/>
                  <a:pt x="242" y="641"/>
                </a:cubicBezTo>
                <a:cubicBezTo>
                  <a:pt x="231" y="667"/>
                  <a:pt x="179" y="652"/>
                  <a:pt x="138" y="657"/>
                </a:cubicBezTo>
                <a:cubicBezTo>
                  <a:pt x="219" y="621"/>
                  <a:pt x="190" y="565"/>
                  <a:pt x="208" y="518"/>
                </a:cubicBezTo>
                <a:cubicBezTo>
                  <a:pt x="219" y="441"/>
                  <a:pt x="231" y="375"/>
                  <a:pt x="219" y="298"/>
                </a:cubicBezTo>
                <a:cubicBezTo>
                  <a:pt x="173" y="262"/>
                  <a:pt x="110" y="236"/>
                  <a:pt x="81" y="195"/>
                </a:cubicBezTo>
                <a:cubicBezTo>
                  <a:pt x="64" y="180"/>
                  <a:pt x="0" y="154"/>
                  <a:pt x="41" y="144"/>
                </a:cubicBezTo>
                <a:cubicBezTo>
                  <a:pt x="92" y="175"/>
                  <a:pt x="156" y="211"/>
                  <a:pt x="196" y="252"/>
                </a:cubicBezTo>
                <a:cubicBezTo>
                  <a:pt x="202" y="252"/>
                  <a:pt x="213" y="257"/>
                  <a:pt x="225" y="257"/>
                </a:cubicBezTo>
                <a:cubicBezTo>
                  <a:pt x="231" y="252"/>
                  <a:pt x="231" y="252"/>
                  <a:pt x="231" y="252"/>
                </a:cubicBezTo>
                <a:cubicBezTo>
                  <a:pt x="242" y="175"/>
                  <a:pt x="190" y="26"/>
                  <a:pt x="254" y="0"/>
                </a:cubicBezTo>
                <a:lnTo>
                  <a:pt x="271" y="12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23" name="Freeform 672">
            <a:extLst>
              <a:ext uri="{FF2B5EF4-FFF2-40B4-BE49-F238E27FC236}">
                <a16:creationId xmlns:a16="http://schemas.microsoft.com/office/drawing/2014/main" xmlns="" id="{0605A1B3-A423-4862-A3C6-523830D06535}"/>
              </a:ext>
            </a:extLst>
          </p:cNvPr>
          <p:cNvSpPr>
            <a:spLocks/>
          </p:cNvSpPr>
          <p:nvPr/>
        </p:nvSpPr>
        <p:spPr bwMode="auto">
          <a:xfrm>
            <a:off x="2447925" y="3503687"/>
            <a:ext cx="139700" cy="157162"/>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769791567 h 825"/>
              <a:gd name="T14" fmla="*/ 2147483647 w 733"/>
              <a:gd name="T15" fmla="*/ 1133772764 h 825"/>
              <a:gd name="T16" fmla="*/ 2147483647 w 733"/>
              <a:gd name="T17" fmla="*/ 636018803 h 825"/>
              <a:gd name="T18" fmla="*/ 2147483647 w 733"/>
              <a:gd name="T19" fmla="*/ 34548018 h 825"/>
              <a:gd name="T20" fmla="*/ 2147483647 w 733"/>
              <a:gd name="T21" fmla="*/ 34548018 h 825"/>
              <a:gd name="T22" fmla="*/ 2147483647 w 733"/>
              <a:gd name="T23" fmla="*/ 318009401 h 825"/>
              <a:gd name="T24" fmla="*/ 1613007075 w 733"/>
              <a:gd name="T25" fmla="*/ 670567011 h 825"/>
              <a:gd name="T26" fmla="*/ 1100703923 w 733"/>
              <a:gd name="T27" fmla="*/ 1735207354 h 825"/>
              <a:gd name="T28" fmla="*/ 159204826 w 733"/>
              <a:gd name="T29" fmla="*/ 2147483647 h 825"/>
              <a:gd name="T30" fmla="*/ 553820734 w 733"/>
              <a:gd name="T31" fmla="*/ 2147483647 h 825"/>
              <a:gd name="T32" fmla="*/ 512266940 w 733"/>
              <a:gd name="T33" fmla="*/ 2147483647 h 825"/>
              <a:gd name="T34" fmla="*/ 948400430 w 733"/>
              <a:gd name="T35" fmla="*/ 2147483647 h 825"/>
              <a:gd name="T36" fmla="*/ 1377632396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5"/>
                </a:moveTo>
                <a:cubicBezTo>
                  <a:pt x="716" y="610"/>
                  <a:pt x="716" y="584"/>
                  <a:pt x="705" y="563"/>
                </a:cubicBezTo>
                <a:cubicBezTo>
                  <a:pt x="694" y="528"/>
                  <a:pt x="654" y="507"/>
                  <a:pt x="643" y="471"/>
                </a:cubicBezTo>
                <a:cubicBezTo>
                  <a:pt x="637" y="446"/>
                  <a:pt x="631" y="430"/>
                  <a:pt x="614" y="405"/>
                </a:cubicBezTo>
                <a:cubicBezTo>
                  <a:pt x="603" y="384"/>
                  <a:pt x="603" y="369"/>
                  <a:pt x="603" y="353"/>
                </a:cubicBezTo>
                <a:cubicBezTo>
                  <a:pt x="603" y="343"/>
                  <a:pt x="603" y="328"/>
                  <a:pt x="603" y="318"/>
                </a:cubicBezTo>
                <a:cubicBezTo>
                  <a:pt x="591" y="297"/>
                  <a:pt x="569" y="282"/>
                  <a:pt x="569" y="256"/>
                </a:cubicBezTo>
                <a:cubicBezTo>
                  <a:pt x="563" y="225"/>
                  <a:pt x="597" y="200"/>
                  <a:pt x="614" y="164"/>
                </a:cubicBezTo>
                <a:cubicBezTo>
                  <a:pt x="625" y="143"/>
                  <a:pt x="614" y="113"/>
                  <a:pt x="591" y="92"/>
                </a:cubicBezTo>
                <a:cubicBezTo>
                  <a:pt x="563" y="66"/>
                  <a:pt x="552" y="36"/>
                  <a:pt x="546" y="5"/>
                </a:cubicBezTo>
                <a:cubicBezTo>
                  <a:pt x="540" y="5"/>
                  <a:pt x="540" y="5"/>
                  <a:pt x="540" y="5"/>
                </a:cubicBezTo>
                <a:cubicBezTo>
                  <a:pt x="404" y="0"/>
                  <a:pt x="381" y="46"/>
                  <a:pt x="381" y="46"/>
                </a:cubicBezTo>
                <a:cubicBezTo>
                  <a:pt x="381" y="46"/>
                  <a:pt x="279" y="51"/>
                  <a:pt x="233" y="97"/>
                </a:cubicBezTo>
                <a:cubicBezTo>
                  <a:pt x="193" y="148"/>
                  <a:pt x="159" y="251"/>
                  <a:pt x="159" y="251"/>
                </a:cubicBezTo>
                <a:cubicBezTo>
                  <a:pt x="159" y="251"/>
                  <a:pt x="0" y="399"/>
                  <a:pt x="23" y="440"/>
                </a:cubicBezTo>
                <a:cubicBezTo>
                  <a:pt x="46" y="481"/>
                  <a:pt x="80" y="492"/>
                  <a:pt x="80" y="492"/>
                </a:cubicBezTo>
                <a:cubicBezTo>
                  <a:pt x="80" y="492"/>
                  <a:pt x="34" y="543"/>
                  <a:pt x="74" y="615"/>
                </a:cubicBezTo>
                <a:cubicBezTo>
                  <a:pt x="114" y="686"/>
                  <a:pt x="137" y="681"/>
                  <a:pt x="137" y="681"/>
                </a:cubicBezTo>
                <a:cubicBezTo>
                  <a:pt x="137" y="681"/>
                  <a:pt x="108" y="743"/>
                  <a:pt x="199" y="774"/>
                </a:cubicBezTo>
                <a:cubicBezTo>
                  <a:pt x="284" y="809"/>
                  <a:pt x="392" y="809"/>
                  <a:pt x="392" y="809"/>
                </a:cubicBezTo>
                <a:cubicBezTo>
                  <a:pt x="608" y="815"/>
                  <a:pt x="608" y="815"/>
                  <a:pt x="608" y="815"/>
                </a:cubicBezTo>
                <a:cubicBezTo>
                  <a:pt x="608" y="815"/>
                  <a:pt x="648" y="825"/>
                  <a:pt x="694" y="825"/>
                </a:cubicBezTo>
                <a:cubicBezTo>
                  <a:pt x="711" y="809"/>
                  <a:pt x="722" y="789"/>
                  <a:pt x="722" y="774"/>
                </a:cubicBezTo>
                <a:cubicBezTo>
                  <a:pt x="733" y="727"/>
                  <a:pt x="722" y="681"/>
                  <a:pt x="722"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24" name="Freeform 673">
            <a:extLst>
              <a:ext uri="{FF2B5EF4-FFF2-40B4-BE49-F238E27FC236}">
                <a16:creationId xmlns:a16="http://schemas.microsoft.com/office/drawing/2014/main" xmlns="" id="{13B19D3E-18DC-452E-8B28-71A004F2F775}"/>
              </a:ext>
            </a:extLst>
          </p:cNvPr>
          <p:cNvSpPr>
            <a:spLocks/>
          </p:cNvSpPr>
          <p:nvPr/>
        </p:nvSpPr>
        <p:spPr bwMode="auto">
          <a:xfrm>
            <a:off x="2552700" y="3505274"/>
            <a:ext cx="74613" cy="155575"/>
          </a:xfrm>
          <a:custGeom>
            <a:avLst/>
            <a:gdLst>
              <a:gd name="T0" fmla="*/ 2147483647 w 392"/>
              <a:gd name="T1" fmla="*/ 2147483647 h 817"/>
              <a:gd name="T2" fmla="*/ 2147483647 w 392"/>
              <a:gd name="T3" fmla="*/ 2147483647 h 817"/>
              <a:gd name="T4" fmla="*/ 2027377203 w 392"/>
              <a:gd name="T5" fmla="*/ 2147391633 h 817"/>
              <a:gd name="T6" fmla="*/ 2144614402 w 392"/>
              <a:gd name="T7" fmla="*/ 1339540739 h 817"/>
              <a:gd name="T8" fmla="*/ 1234359785 w 392"/>
              <a:gd name="T9" fmla="*/ 773330763 h 817"/>
              <a:gd name="T10" fmla="*/ 0 w 392"/>
              <a:gd name="T11" fmla="*/ 0 h 817"/>
              <a:gd name="T12" fmla="*/ 317221547 w 392"/>
              <a:gd name="T13" fmla="*/ 600730107 h 817"/>
              <a:gd name="T14" fmla="*/ 475796061 w 392"/>
              <a:gd name="T15" fmla="*/ 1090973972 h 817"/>
              <a:gd name="T16" fmla="*/ 158610678 w 392"/>
              <a:gd name="T17" fmla="*/ 1726224210 h 817"/>
              <a:gd name="T18" fmla="*/ 399968697 w 392"/>
              <a:gd name="T19" fmla="*/ 2147391633 h 817"/>
              <a:gd name="T20" fmla="*/ 399968697 w 392"/>
              <a:gd name="T21" fmla="*/ 2147483647 h 817"/>
              <a:gd name="T22" fmla="*/ 475796061 w 392"/>
              <a:gd name="T23" fmla="*/ 2147483647 h 817"/>
              <a:gd name="T24" fmla="*/ 675780410 w 392"/>
              <a:gd name="T25" fmla="*/ 2147483647 h 817"/>
              <a:gd name="T26" fmla="*/ 1110238966 w 392"/>
              <a:gd name="T27" fmla="*/ 2147483647 h 817"/>
              <a:gd name="T28" fmla="*/ 1234359785 w 392"/>
              <a:gd name="T29" fmla="*/ 2147483647 h 817"/>
              <a:gd name="T30" fmla="*/ 1234359785 w 392"/>
              <a:gd name="T31" fmla="*/ 2147483647 h 817"/>
              <a:gd name="T32" fmla="*/ 1034375436 w 392"/>
              <a:gd name="T33" fmla="*/ 2147483647 h 817"/>
              <a:gd name="T34" fmla="*/ 1392970463 w 392"/>
              <a:gd name="T35" fmla="*/ 2147483647 h 817"/>
              <a:gd name="T36" fmla="*/ 2147483647 w 392"/>
              <a:gd name="T37" fmla="*/ 2147483647 h 817"/>
              <a:gd name="T38" fmla="*/ 2147483647 w 392"/>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8" y="567"/>
                </a:moveTo>
                <a:cubicBezTo>
                  <a:pt x="328" y="567"/>
                  <a:pt x="392" y="541"/>
                  <a:pt x="375" y="444"/>
                </a:cubicBezTo>
                <a:cubicBezTo>
                  <a:pt x="363" y="347"/>
                  <a:pt x="294" y="311"/>
                  <a:pt x="294" y="311"/>
                </a:cubicBezTo>
                <a:cubicBezTo>
                  <a:pt x="294" y="311"/>
                  <a:pt x="369" y="245"/>
                  <a:pt x="311" y="194"/>
                </a:cubicBezTo>
                <a:cubicBezTo>
                  <a:pt x="254" y="143"/>
                  <a:pt x="179" y="112"/>
                  <a:pt x="179" y="112"/>
                </a:cubicBezTo>
                <a:cubicBezTo>
                  <a:pt x="179" y="112"/>
                  <a:pt x="167" y="10"/>
                  <a:pt x="0" y="0"/>
                </a:cubicBezTo>
                <a:cubicBezTo>
                  <a:pt x="6" y="31"/>
                  <a:pt x="17" y="61"/>
                  <a:pt x="46" y="87"/>
                </a:cubicBezTo>
                <a:cubicBezTo>
                  <a:pt x="69" y="107"/>
                  <a:pt x="81" y="138"/>
                  <a:pt x="69" y="158"/>
                </a:cubicBezTo>
                <a:cubicBezTo>
                  <a:pt x="52" y="194"/>
                  <a:pt x="17" y="220"/>
                  <a:pt x="23" y="250"/>
                </a:cubicBezTo>
                <a:cubicBezTo>
                  <a:pt x="23" y="276"/>
                  <a:pt x="46" y="291"/>
                  <a:pt x="58" y="311"/>
                </a:cubicBezTo>
                <a:cubicBezTo>
                  <a:pt x="58" y="322"/>
                  <a:pt x="58" y="337"/>
                  <a:pt x="58" y="347"/>
                </a:cubicBezTo>
                <a:cubicBezTo>
                  <a:pt x="58" y="363"/>
                  <a:pt x="58" y="378"/>
                  <a:pt x="69" y="398"/>
                </a:cubicBezTo>
                <a:cubicBezTo>
                  <a:pt x="87" y="424"/>
                  <a:pt x="92" y="439"/>
                  <a:pt x="98" y="465"/>
                </a:cubicBezTo>
                <a:cubicBezTo>
                  <a:pt x="110" y="500"/>
                  <a:pt x="150" y="521"/>
                  <a:pt x="161" y="556"/>
                </a:cubicBezTo>
                <a:cubicBezTo>
                  <a:pt x="173" y="577"/>
                  <a:pt x="173" y="602"/>
                  <a:pt x="179" y="628"/>
                </a:cubicBezTo>
                <a:cubicBezTo>
                  <a:pt x="179" y="674"/>
                  <a:pt x="190" y="720"/>
                  <a:pt x="179" y="766"/>
                </a:cubicBezTo>
                <a:cubicBezTo>
                  <a:pt x="179" y="781"/>
                  <a:pt x="167" y="801"/>
                  <a:pt x="150" y="817"/>
                </a:cubicBezTo>
                <a:cubicBezTo>
                  <a:pt x="167" y="817"/>
                  <a:pt x="184" y="817"/>
                  <a:pt x="202" y="812"/>
                </a:cubicBezTo>
                <a:cubicBezTo>
                  <a:pt x="259" y="796"/>
                  <a:pt x="369" y="720"/>
                  <a:pt x="369" y="659"/>
                </a:cubicBezTo>
                <a:cubicBezTo>
                  <a:pt x="380" y="587"/>
                  <a:pt x="328" y="567"/>
                  <a:pt x="328"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25" name="Freeform 674">
            <a:extLst>
              <a:ext uri="{FF2B5EF4-FFF2-40B4-BE49-F238E27FC236}">
                <a16:creationId xmlns:a16="http://schemas.microsoft.com/office/drawing/2014/main" xmlns="" id="{D50AEED9-25ED-445E-BEA3-DA9D7F2D4EDA}"/>
              </a:ext>
            </a:extLst>
          </p:cNvPr>
          <p:cNvSpPr>
            <a:spLocks/>
          </p:cNvSpPr>
          <p:nvPr/>
        </p:nvSpPr>
        <p:spPr bwMode="auto">
          <a:xfrm>
            <a:off x="2493963" y="3597349"/>
            <a:ext cx="76200" cy="127000"/>
          </a:xfrm>
          <a:custGeom>
            <a:avLst/>
            <a:gdLst>
              <a:gd name="T0" fmla="*/ 1832040786 w 400"/>
              <a:gd name="T1" fmla="*/ 855956580 h 667"/>
              <a:gd name="T2" fmla="*/ 2147483647 w 400"/>
              <a:gd name="T3" fmla="*/ 814554580 h 667"/>
              <a:gd name="T4" fmla="*/ 2147483647 w 400"/>
              <a:gd name="T5" fmla="*/ 745526939 h 667"/>
              <a:gd name="T6" fmla="*/ 2147483647 w 400"/>
              <a:gd name="T7" fmla="*/ 676499487 h 667"/>
              <a:gd name="T8" fmla="*/ 2147483647 w 400"/>
              <a:gd name="T9" fmla="*/ 1311560417 h 667"/>
              <a:gd name="T10" fmla="*/ 2147483647 w 400"/>
              <a:gd name="T11" fmla="*/ 2147483647 h 667"/>
              <a:gd name="T12" fmla="*/ 2147483647 w 400"/>
              <a:gd name="T13" fmla="*/ 2147483647 h 667"/>
              <a:gd name="T14" fmla="*/ 2101640958 w 400"/>
              <a:gd name="T15" fmla="*/ 2147483647 h 667"/>
              <a:gd name="T16" fmla="*/ 1631537060 w 400"/>
              <a:gd name="T17" fmla="*/ 2147483647 h 667"/>
              <a:gd name="T18" fmla="*/ 933312650 w 400"/>
              <a:gd name="T19" fmla="*/ 2147483647 h 667"/>
              <a:gd name="T20" fmla="*/ 1403416548 w 400"/>
              <a:gd name="T21" fmla="*/ 2147483647 h 667"/>
              <a:gd name="T22" fmla="*/ 1437964866 w 400"/>
              <a:gd name="T23" fmla="*/ 2057087546 h 667"/>
              <a:gd name="T24" fmla="*/ 504688602 w 400"/>
              <a:gd name="T25" fmla="*/ 1346074333 h 667"/>
              <a:gd name="T26" fmla="*/ 269636558 w 400"/>
              <a:gd name="T27" fmla="*/ 994011864 h 667"/>
              <a:gd name="T28" fmla="*/ 1320457037 w 400"/>
              <a:gd name="T29" fmla="*/ 1739538802 h 667"/>
              <a:gd name="T30" fmla="*/ 1520924378 w 400"/>
              <a:gd name="T31" fmla="*/ 1774052528 h 667"/>
              <a:gd name="T32" fmla="*/ 1555509081 w 400"/>
              <a:gd name="T33" fmla="*/ 1739538802 h 667"/>
              <a:gd name="T34" fmla="*/ 1714496571 w 400"/>
              <a:gd name="T35" fmla="*/ 0 h 667"/>
              <a:gd name="T36" fmla="*/ 1832040786 w 400"/>
              <a:gd name="T37" fmla="*/ 85595658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67">
                <a:moveTo>
                  <a:pt x="265" y="124"/>
                </a:moveTo>
                <a:cubicBezTo>
                  <a:pt x="281" y="129"/>
                  <a:pt x="304" y="129"/>
                  <a:pt x="321" y="118"/>
                </a:cubicBezTo>
                <a:cubicBezTo>
                  <a:pt x="327" y="113"/>
                  <a:pt x="343" y="113"/>
                  <a:pt x="355" y="108"/>
                </a:cubicBezTo>
                <a:cubicBezTo>
                  <a:pt x="400" y="98"/>
                  <a:pt x="400" y="98"/>
                  <a:pt x="400" y="98"/>
                </a:cubicBezTo>
                <a:cubicBezTo>
                  <a:pt x="394" y="134"/>
                  <a:pt x="332" y="149"/>
                  <a:pt x="315" y="190"/>
                </a:cubicBezTo>
                <a:cubicBezTo>
                  <a:pt x="298" y="334"/>
                  <a:pt x="327" y="467"/>
                  <a:pt x="321" y="600"/>
                </a:cubicBezTo>
                <a:cubicBezTo>
                  <a:pt x="343" y="626"/>
                  <a:pt x="360" y="626"/>
                  <a:pt x="377" y="657"/>
                </a:cubicBezTo>
                <a:cubicBezTo>
                  <a:pt x="355" y="662"/>
                  <a:pt x="321" y="657"/>
                  <a:pt x="304" y="652"/>
                </a:cubicBezTo>
                <a:cubicBezTo>
                  <a:pt x="293" y="641"/>
                  <a:pt x="265" y="631"/>
                  <a:pt x="236" y="641"/>
                </a:cubicBezTo>
                <a:cubicBezTo>
                  <a:pt x="225" y="667"/>
                  <a:pt x="169" y="652"/>
                  <a:pt x="135" y="657"/>
                </a:cubicBezTo>
                <a:cubicBezTo>
                  <a:pt x="208" y="621"/>
                  <a:pt x="186" y="565"/>
                  <a:pt x="203" y="518"/>
                </a:cubicBezTo>
                <a:cubicBezTo>
                  <a:pt x="208" y="441"/>
                  <a:pt x="225" y="375"/>
                  <a:pt x="208" y="298"/>
                </a:cubicBezTo>
                <a:cubicBezTo>
                  <a:pt x="169" y="262"/>
                  <a:pt x="107" y="236"/>
                  <a:pt x="73" y="195"/>
                </a:cubicBezTo>
                <a:cubicBezTo>
                  <a:pt x="62" y="180"/>
                  <a:pt x="0" y="154"/>
                  <a:pt x="39" y="144"/>
                </a:cubicBezTo>
                <a:cubicBezTo>
                  <a:pt x="90" y="175"/>
                  <a:pt x="152" y="211"/>
                  <a:pt x="191" y="252"/>
                </a:cubicBezTo>
                <a:cubicBezTo>
                  <a:pt x="197" y="257"/>
                  <a:pt x="208" y="257"/>
                  <a:pt x="220" y="257"/>
                </a:cubicBezTo>
                <a:cubicBezTo>
                  <a:pt x="225" y="252"/>
                  <a:pt x="225" y="252"/>
                  <a:pt x="225" y="252"/>
                </a:cubicBezTo>
                <a:cubicBezTo>
                  <a:pt x="236" y="175"/>
                  <a:pt x="186" y="26"/>
                  <a:pt x="248" y="0"/>
                </a:cubicBezTo>
                <a:lnTo>
                  <a:pt x="265" y="12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26" name="Freeform 675">
            <a:extLst>
              <a:ext uri="{FF2B5EF4-FFF2-40B4-BE49-F238E27FC236}">
                <a16:creationId xmlns:a16="http://schemas.microsoft.com/office/drawing/2014/main" xmlns="" id="{EA88F9EB-39CA-4530-A8AB-7AE14675A60B}"/>
              </a:ext>
            </a:extLst>
          </p:cNvPr>
          <p:cNvSpPr>
            <a:spLocks/>
          </p:cNvSpPr>
          <p:nvPr/>
        </p:nvSpPr>
        <p:spPr bwMode="auto">
          <a:xfrm>
            <a:off x="1476375" y="3721174"/>
            <a:ext cx="139700" cy="157163"/>
          </a:xfrm>
          <a:custGeom>
            <a:avLst/>
            <a:gdLst>
              <a:gd name="T0" fmla="*/ 2147483647 w 734"/>
              <a:gd name="T1" fmla="*/ 2147483647 h 817"/>
              <a:gd name="T2" fmla="*/ 2147483647 w 734"/>
              <a:gd name="T3" fmla="*/ 2147483647 h 817"/>
              <a:gd name="T4" fmla="*/ 2147483647 w 734"/>
              <a:gd name="T5" fmla="*/ 2147483647 h 817"/>
              <a:gd name="T6" fmla="*/ 2147483647 w 734"/>
              <a:gd name="T7" fmla="*/ 2147483647 h 817"/>
              <a:gd name="T8" fmla="*/ 2147483647 w 734"/>
              <a:gd name="T9" fmla="*/ 2147483647 h 817"/>
              <a:gd name="T10" fmla="*/ 2147483647 w 734"/>
              <a:gd name="T11" fmla="*/ 2147483647 h 817"/>
              <a:gd name="T12" fmla="*/ 2147483647 w 734"/>
              <a:gd name="T13" fmla="*/ 1808085100 h 817"/>
              <a:gd name="T14" fmla="*/ 2147483647 w 734"/>
              <a:gd name="T15" fmla="*/ 1160318270 h 817"/>
              <a:gd name="T16" fmla="*/ 2147483647 w 734"/>
              <a:gd name="T17" fmla="*/ 654908609 h 817"/>
              <a:gd name="T18" fmla="*/ 2147483647 w 734"/>
              <a:gd name="T19" fmla="*/ 42703322 h 817"/>
              <a:gd name="T20" fmla="*/ 2147483647 w 734"/>
              <a:gd name="T21" fmla="*/ 42703322 h 817"/>
              <a:gd name="T22" fmla="*/ 2147483647 w 734"/>
              <a:gd name="T23" fmla="*/ 327454208 h 817"/>
              <a:gd name="T24" fmla="*/ 1613324308 w 734"/>
              <a:gd name="T25" fmla="*/ 690470152 h 817"/>
              <a:gd name="T26" fmla="*/ 1103104127 w 734"/>
              <a:gd name="T27" fmla="*/ 1772486622 h 817"/>
              <a:gd name="T28" fmla="*/ 158590143 w 734"/>
              <a:gd name="T29" fmla="*/ 2147483647 h 817"/>
              <a:gd name="T30" fmla="*/ 551552158 w 734"/>
              <a:gd name="T31" fmla="*/ 2147483647 h 817"/>
              <a:gd name="T32" fmla="*/ 510183829 w 734"/>
              <a:gd name="T33" fmla="*/ 2147483647 h 817"/>
              <a:gd name="T34" fmla="*/ 944550146 w 734"/>
              <a:gd name="T35" fmla="*/ 2147483647 h 817"/>
              <a:gd name="T36" fmla="*/ 1337511972 w 734"/>
              <a:gd name="T37" fmla="*/ 2147483647 h 817"/>
              <a:gd name="T38" fmla="*/ 2147483647 w 734"/>
              <a:gd name="T39" fmla="*/ 2147483647 h 817"/>
              <a:gd name="T40" fmla="*/ 2147483647 w 734"/>
              <a:gd name="T41" fmla="*/ 2147483647 h 817"/>
              <a:gd name="T42" fmla="*/ 2147483647 w 734"/>
              <a:gd name="T43" fmla="*/ 2147483647 h 817"/>
              <a:gd name="T44" fmla="*/ 2147483647 w 734"/>
              <a:gd name="T45" fmla="*/ 2147483647 h 817"/>
              <a:gd name="T46" fmla="*/ 2147483647 w 734"/>
              <a:gd name="T47" fmla="*/ 2147483647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17">
                <a:moveTo>
                  <a:pt x="722" y="629"/>
                </a:moveTo>
                <a:cubicBezTo>
                  <a:pt x="717" y="604"/>
                  <a:pt x="717" y="579"/>
                  <a:pt x="705" y="558"/>
                </a:cubicBezTo>
                <a:cubicBezTo>
                  <a:pt x="688" y="528"/>
                  <a:pt x="649" y="503"/>
                  <a:pt x="643" y="467"/>
                </a:cubicBezTo>
                <a:cubicBezTo>
                  <a:pt x="637" y="442"/>
                  <a:pt x="631" y="427"/>
                  <a:pt x="614" y="401"/>
                </a:cubicBezTo>
                <a:cubicBezTo>
                  <a:pt x="603" y="386"/>
                  <a:pt x="603" y="366"/>
                  <a:pt x="597" y="350"/>
                </a:cubicBezTo>
                <a:cubicBezTo>
                  <a:pt x="597" y="340"/>
                  <a:pt x="603" y="325"/>
                  <a:pt x="597" y="315"/>
                </a:cubicBezTo>
                <a:cubicBezTo>
                  <a:pt x="592" y="295"/>
                  <a:pt x="569" y="279"/>
                  <a:pt x="563" y="254"/>
                </a:cubicBezTo>
                <a:cubicBezTo>
                  <a:pt x="563" y="224"/>
                  <a:pt x="597" y="198"/>
                  <a:pt x="609" y="163"/>
                </a:cubicBezTo>
                <a:cubicBezTo>
                  <a:pt x="626" y="142"/>
                  <a:pt x="614" y="112"/>
                  <a:pt x="592" y="92"/>
                </a:cubicBezTo>
                <a:cubicBezTo>
                  <a:pt x="563" y="66"/>
                  <a:pt x="546" y="36"/>
                  <a:pt x="546" y="6"/>
                </a:cubicBezTo>
                <a:cubicBezTo>
                  <a:pt x="541" y="6"/>
                  <a:pt x="541" y="6"/>
                  <a:pt x="541" y="6"/>
                </a:cubicBezTo>
                <a:cubicBezTo>
                  <a:pt x="404" y="0"/>
                  <a:pt x="381" y="46"/>
                  <a:pt x="381" y="46"/>
                </a:cubicBezTo>
                <a:cubicBezTo>
                  <a:pt x="381" y="46"/>
                  <a:pt x="279" y="51"/>
                  <a:pt x="234" y="97"/>
                </a:cubicBezTo>
                <a:cubicBezTo>
                  <a:pt x="188" y="148"/>
                  <a:pt x="160" y="249"/>
                  <a:pt x="160" y="249"/>
                </a:cubicBezTo>
                <a:cubicBezTo>
                  <a:pt x="160" y="249"/>
                  <a:pt x="0" y="396"/>
                  <a:pt x="23" y="437"/>
                </a:cubicBezTo>
                <a:cubicBezTo>
                  <a:pt x="46" y="477"/>
                  <a:pt x="80" y="487"/>
                  <a:pt x="80" y="487"/>
                </a:cubicBezTo>
                <a:cubicBezTo>
                  <a:pt x="80" y="487"/>
                  <a:pt x="35" y="538"/>
                  <a:pt x="74" y="609"/>
                </a:cubicBezTo>
                <a:cubicBezTo>
                  <a:pt x="114" y="680"/>
                  <a:pt x="137" y="675"/>
                  <a:pt x="137" y="675"/>
                </a:cubicBezTo>
                <a:cubicBezTo>
                  <a:pt x="137" y="675"/>
                  <a:pt x="108" y="736"/>
                  <a:pt x="194" y="766"/>
                </a:cubicBezTo>
                <a:cubicBezTo>
                  <a:pt x="285" y="802"/>
                  <a:pt x="393" y="802"/>
                  <a:pt x="393" y="802"/>
                </a:cubicBezTo>
                <a:cubicBezTo>
                  <a:pt x="609" y="807"/>
                  <a:pt x="609" y="807"/>
                  <a:pt x="609" y="807"/>
                </a:cubicBezTo>
                <a:cubicBezTo>
                  <a:pt x="609" y="807"/>
                  <a:pt x="649" y="817"/>
                  <a:pt x="694" y="817"/>
                </a:cubicBezTo>
                <a:cubicBezTo>
                  <a:pt x="705" y="802"/>
                  <a:pt x="722" y="782"/>
                  <a:pt x="722" y="766"/>
                </a:cubicBezTo>
                <a:cubicBezTo>
                  <a:pt x="734" y="721"/>
                  <a:pt x="722" y="675"/>
                  <a:pt x="722"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27" name="Freeform 676">
            <a:extLst>
              <a:ext uri="{FF2B5EF4-FFF2-40B4-BE49-F238E27FC236}">
                <a16:creationId xmlns:a16="http://schemas.microsoft.com/office/drawing/2014/main" xmlns="" id="{7EBA567E-E6B5-4459-8D19-BA15DDB4B268}"/>
              </a:ext>
            </a:extLst>
          </p:cNvPr>
          <p:cNvSpPr>
            <a:spLocks/>
          </p:cNvSpPr>
          <p:nvPr/>
        </p:nvSpPr>
        <p:spPr bwMode="auto">
          <a:xfrm>
            <a:off x="1581150" y="3721174"/>
            <a:ext cx="73025" cy="157163"/>
          </a:xfrm>
          <a:custGeom>
            <a:avLst/>
            <a:gdLst>
              <a:gd name="T0" fmla="*/ 2147483647 w 384"/>
              <a:gd name="T1" fmla="*/ 2147483647 h 825"/>
              <a:gd name="T2" fmla="*/ 2147483647 w 384"/>
              <a:gd name="T3" fmla="*/ 2147483647 h 825"/>
              <a:gd name="T4" fmla="*/ 1980685410 w 384"/>
              <a:gd name="T5" fmla="*/ 2147483647 h 825"/>
              <a:gd name="T6" fmla="*/ 2097604711 w 384"/>
              <a:gd name="T7" fmla="*/ 1348118877 h 825"/>
              <a:gd name="T8" fmla="*/ 1203549557 w 384"/>
              <a:gd name="T9" fmla="*/ 781225269 h 825"/>
              <a:gd name="T10" fmla="*/ 0 w 384"/>
              <a:gd name="T11" fmla="*/ 0 h 825"/>
              <a:gd name="T12" fmla="*/ 316365789 w 384"/>
              <a:gd name="T13" fmla="*/ 608373591 h 825"/>
              <a:gd name="T14" fmla="*/ 426377761 w 384"/>
              <a:gd name="T15" fmla="*/ 1099238599 h 825"/>
              <a:gd name="T16" fmla="*/ 116919301 w 384"/>
              <a:gd name="T17" fmla="*/ 1742160809 h 825"/>
              <a:gd name="T18" fmla="*/ 350758092 w 384"/>
              <a:gd name="T19" fmla="*/ 2147483647 h 825"/>
              <a:gd name="T20" fmla="*/ 350758092 w 384"/>
              <a:gd name="T21" fmla="*/ 2147483647 h 825"/>
              <a:gd name="T22" fmla="*/ 467677393 w 384"/>
              <a:gd name="T23" fmla="*/ 2147483647 h 825"/>
              <a:gd name="T24" fmla="*/ 660216363 w 384"/>
              <a:gd name="T25" fmla="*/ 2147483647 h 825"/>
              <a:gd name="T26" fmla="*/ 1086630256 w 384"/>
              <a:gd name="T27" fmla="*/ 2147483647 h 825"/>
              <a:gd name="T28" fmla="*/ 1203549557 w 384"/>
              <a:gd name="T29" fmla="*/ 2147483647 h 825"/>
              <a:gd name="T30" fmla="*/ 1203549557 w 384"/>
              <a:gd name="T31" fmla="*/ 2147483647 h 825"/>
              <a:gd name="T32" fmla="*/ 1010974455 w 384"/>
              <a:gd name="T33" fmla="*/ 2147483647 h 825"/>
              <a:gd name="T34" fmla="*/ 1361732546 w 384"/>
              <a:gd name="T35" fmla="*/ 2147483647 h 825"/>
              <a:gd name="T36" fmla="*/ 2147483647 w 384"/>
              <a:gd name="T37" fmla="*/ 2147483647 h 825"/>
              <a:gd name="T38" fmla="*/ 2147483647 w 384"/>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4" h="825">
                <a:moveTo>
                  <a:pt x="322" y="569"/>
                </a:moveTo>
                <a:cubicBezTo>
                  <a:pt x="322" y="569"/>
                  <a:pt x="384" y="544"/>
                  <a:pt x="367" y="446"/>
                </a:cubicBezTo>
                <a:cubicBezTo>
                  <a:pt x="350" y="349"/>
                  <a:pt x="288" y="313"/>
                  <a:pt x="288" y="313"/>
                </a:cubicBezTo>
                <a:cubicBezTo>
                  <a:pt x="288" y="313"/>
                  <a:pt x="356" y="246"/>
                  <a:pt x="305" y="195"/>
                </a:cubicBezTo>
                <a:cubicBezTo>
                  <a:pt x="249" y="144"/>
                  <a:pt x="175" y="113"/>
                  <a:pt x="175" y="113"/>
                </a:cubicBezTo>
                <a:cubicBezTo>
                  <a:pt x="175" y="113"/>
                  <a:pt x="164" y="11"/>
                  <a:pt x="0" y="0"/>
                </a:cubicBezTo>
                <a:cubicBezTo>
                  <a:pt x="0" y="31"/>
                  <a:pt x="17" y="62"/>
                  <a:pt x="46" y="88"/>
                </a:cubicBezTo>
                <a:cubicBezTo>
                  <a:pt x="68" y="108"/>
                  <a:pt x="79" y="139"/>
                  <a:pt x="62" y="159"/>
                </a:cubicBezTo>
                <a:cubicBezTo>
                  <a:pt x="51" y="195"/>
                  <a:pt x="17" y="221"/>
                  <a:pt x="17" y="252"/>
                </a:cubicBezTo>
                <a:cubicBezTo>
                  <a:pt x="23" y="277"/>
                  <a:pt x="46" y="293"/>
                  <a:pt x="51" y="313"/>
                </a:cubicBezTo>
                <a:cubicBezTo>
                  <a:pt x="57" y="323"/>
                  <a:pt x="51" y="339"/>
                  <a:pt x="51" y="349"/>
                </a:cubicBezTo>
                <a:cubicBezTo>
                  <a:pt x="57" y="364"/>
                  <a:pt x="57" y="385"/>
                  <a:pt x="68" y="400"/>
                </a:cubicBezTo>
                <a:cubicBezTo>
                  <a:pt x="85" y="426"/>
                  <a:pt x="91" y="441"/>
                  <a:pt x="96" y="467"/>
                </a:cubicBezTo>
                <a:cubicBezTo>
                  <a:pt x="102" y="503"/>
                  <a:pt x="141" y="528"/>
                  <a:pt x="158" y="559"/>
                </a:cubicBezTo>
                <a:cubicBezTo>
                  <a:pt x="170" y="580"/>
                  <a:pt x="170" y="605"/>
                  <a:pt x="175" y="631"/>
                </a:cubicBezTo>
                <a:cubicBezTo>
                  <a:pt x="175" y="677"/>
                  <a:pt x="186" y="723"/>
                  <a:pt x="175" y="769"/>
                </a:cubicBezTo>
                <a:cubicBezTo>
                  <a:pt x="175" y="784"/>
                  <a:pt x="158" y="805"/>
                  <a:pt x="147" y="820"/>
                </a:cubicBezTo>
                <a:cubicBezTo>
                  <a:pt x="164" y="825"/>
                  <a:pt x="181" y="820"/>
                  <a:pt x="198" y="815"/>
                </a:cubicBezTo>
                <a:cubicBezTo>
                  <a:pt x="254" y="800"/>
                  <a:pt x="356" y="723"/>
                  <a:pt x="361" y="661"/>
                </a:cubicBezTo>
                <a:cubicBezTo>
                  <a:pt x="367" y="590"/>
                  <a:pt x="322" y="569"/>
                  <a:pt x="322"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28" name="Freeform 677">
            <a:extLst>
              <a:ext uri="{FF2B5EF4-FFF2-40B4-BE49-F238E27FC236}">
                <a16:creationId xmlns:a16="http://schemas.microsoft.com/office/drawing/2014/main" xmlns="" id="{3F0C79A1-BEF9-4667-BFAB-18028410BFD4}"/>
              </a:ext>
            </a:extLst>
          </p:cNvPr>
          <p:cNvSpPr>
            <a:spLocks/>
          </p:cNvSpPr>
          <p:nvPr/>
        </p:nvSpPr>
        <p:spPr bwMode="auto">
          <a:xfrm>
            <a:off x="1522413" y="3816424"/>
            <a:ext cx="76200" cy="127000"/>
          </a:xfrm>
          <a:custGeom>
            <a:avLst/>
            <a:gdLst>
              <a:gd name="T0" fmla="*/ 1859693957 w 400"/>
              <a:gd name="T1" fmla="*/ 844590470 h 659"/>
              <a:gd name="T2" fmla="*/ 2147483647 w 400"/>
              <a:gd name="T3" fmla="*/ 808787841 h 659"/>
              <a:gd name="T4" fmla="*/ 2147483647 w 400"/>
              <a:gd name="T5" fmla="*/ 737219968 h 659"/>
              <a:gd name="T6" fmla="*/ 2147483647 w 400"/>
              <a:gd name="T7" fmla="*/ 658484208 h 659"/>
              <a:gd name="T8" fmla="*/ 2147483647 w 400"/>
              <a:gd name="T9" fmla="*/ 1316968416 h 659"/>
              <a:gd name="T10" fmla="*/ 2147483647 w 400"/>
              <a:gd name="T11" fmla="*/ 2147483647 h 659"/>
              <a:gd name="T12" fmla="*/ 2147483647 w 400"/>
              <a:gd name="T13" fmla="*/ 2147483647 h 659"/>
              <a:gd name="T14" fmla="*/ 2136225662 w 400"/>
              <a:gd name="T15" fmla="*/ 2147483647 h 659"/>
              <a:gd name="T16" fmla="*/ 1659190230 w 400"/>
              <a:gd name="T17" fmla="*/ 2147483647 h 659"/>
              <a:gd name="T18" fmla="*/ 947139330 w 400"/>
              <a:gd name="T19" fmla="*/ 2147483647 h 659"/>
              <a:gd name="T20" fmla="*/ 1424138376 w 400"/>
              <a:gd name="T21" fmla="*/ 2147483647 h 659"/>
              <a:gd name="T22" fmla="*/ 1465618037 w 400"/>
              <a:gd name="T23" fmla="*/ 2082785932 h 659"/>
              <a:gd name="T24" fmla="*/ 511583750 w 400"/>
              <a:gd name="T25" fmla="*/ 1352733659 h 659"/>
              <a:gd name="T26" fmla="*/ 235052045 w 400"/>
              <a:gd name="T27" fmla="*/ 987726215 h 659"/>
              <a:gd name="T28" fmla="*/ 1341178865 w 400"/>
              <a:gd name="T29" fmla="*/ 1753543731 h 659"/>
              <a:gd name="T30" fmla="*/ 1500202740 w 400"/>
              <a:gd name="T31" fmla="*/ 1796514249 h 659"/>
              <a:gd name="T32" fmla="*/ 1583162252 w 400"/>
              <a:gd name="T33" fmla="*/ 1753543731 h 659"/>
              <a:gd name="T34" fmla="*/ 1700670081 w 400"/>
              <a:gd name="T35" fmla="*/ 0 h 659"/>
              <a:gd name="T36" fmla="*/ 1859693957 w 400"/>
              <a:gd name="T37" fmla="*/ 844590470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9">
                <a:moveTo>
                  <a:pt x="269" y="118"/>
                </a:moveTo>
                <a:cubicBezTo>
                  <a:pt x="286" y="123"/>
                  <a:pt x="309" y="123"/>
                  <a:pt x="326" y="113"/>
                </a:cubicBezTo>
                <a:cubicBezTo>
                  <a:pt x="332" y="108"/>
                  <a:pt x="349" y="108"/>
                  <a:pt x="360" y="103"/>
                </a:cubicBezTo>
                <a:cubicBezTo>
                  <a:pt x="400" y="92"/>
                  <a:pt x="400" y="92"/>
                  <a:pt x="400" y="92"/>
                </a:cubicBezTo>
                <a:cubicBezTo>
                  <a:pt x="400" y="128"/>
                  <a:pt x="337" y="143"/>
                  <a:pt x="320" y="184"/>
                </a:cubicBezTo>
                <a:cubicBezTo>
                  <a:pt x="303" y="327"/>
                  <a:pt x="332" y="460"/>
                  <a:pt x="326" y="592"/>
                </a:cubicBezTo>
                <a:cubicBezTo>
                  <a:pt x="349" y="618"/>
                  <a:pt x="366" y="618"/>
                  <a:pt x="377" y="649"/>
                </a:cubicBezTo>
                <a:cubicBezTo>
                  <a:pt x="360" y="654"/>
                  <a:pt x="326" y="649"/>
                  <a:pt x="309" y="643"/>
                </a:cubicBezTo>
                <a:cubicBezTo>
                  <a:pt x="297" y="633"/>
                  <a:pt x="269" y="623"/>
                  <a:pt x="240" y="633"/>
                </a:cubicBezTo>
                <a:cubicBezTo>
                  <a:pt x="229" y="659"/>
                  <a:pt x="172" y="643"/>
                  <a:pt x="137" y="649"/>
                </a:cubicBezTo>
                <a:cubicBezTo>
                  <a:pt x="212" y="613"/>
                  <a:pt x="189" y="557"/>
                  <a:pt x="206" y="511"/>
                </a:cubicBezTo>
                <a:cubicBezTo>
                  <a:pt x="212" y="434"/>
                  <a:pt x="229" y="368"/>
                  <a:pt x="212" y="291"/>
                </a:cubicBezTo>
                <a:cubicBezTo>
                  <a:pt x="172" y="256"/>
                  <a:pt x="109" y="230"/>
                  <a:pt x="74" y="189"/>
                </a:cubicBezTo>
                <a:cubicBezTo>
                  <a:pt x="63" y="174"/>
                  <a:pt x="0" y="148"/>
                  <a:pt x="34" y="138"/>
                </a:cubicBezTo>
                <a:cubicBezTo>
                  <a:pt x="92" y="169"/>
                  <a:pt x="154" y="205"/>
                  <a:pt x="194" y="245"/>
                </a:cubicBezTo>
                <a:cubicBezTo>
                  <a:pt x="200" y="251"/>
                  <a:pt x="206" y="251"/>
                  <a:pt x="217" y="251"/>
                </a:cubicBezTo>
                <a:cubicBezTo>
                  <a:pt x="229" y="245"/>
                  <a:pt x="229" y="245"/>
                  <a:pt x="229" y="245"/>
                </a:cubicBezTo>
                <a:cubicBezTo>
                  <a:pt x="240" y="169"/>
                  <a:pt x="189" y="21"/>
                  <a:pt x="246" y="0"/>
                </a:cubicBezTo>
                <a:lnTo>
                  <a:pt x="269" y="118"/>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29" name="Freeform 678">
            <a:extLst>
              <a:ext uri="{FF2B5EF4-FFF2-40B4-BE49-F238E27FC236}">
                <a16:creationId xmlns:a16="http://schemas.microsoft.com/office/drawing/2014/main" xmlns="" id="{E0109682-38F5-40E5-BDC1-5AFD59262844}"/>
              </a:ext>
            </a:extLst>
          </p:cNvPr>
          <p:cNvSpPr>
            <a:spLocks/>
          </p:cNvSpPr>
          <p:nvPr/>
        </p:nvSpPr>
        <p:spPr bwMode="auto">
          <a:xfrm>
            <a:off x="1420813" y="3878337"/>
            <a:ext cx="139700" cy="157162"/>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797444649 h 825"/>
              <a:gd name="T14" fmla="*/ 2147483647 w 733"/>
              <a:gd name="T15" fmla="*/ 1161425847 h 825"/>
              <a:gd name="T16" fmla="*/ 2147483647 w 733"/>
              <a:gd name="T17" fmla="*/ 636018803 h 825"/>
              <a:gd name="T18" fmla="*/ 2147483647 w 733"/>
              <a:gd name="T19" fmla="*/ 34548018 h 825"/>
              <a:gd name="T20" fmla="*/ 2147483647 w 733"/>
              <a:gd name="T21" fmla="*/ 34548018 h 825"/>
              <a:gd name="T22" fmla="*/ 2147483647 w 733"/>
              <a:gd name="T23" fmla="*/ 318009401 h 825"/>
              <a:gd name="T24" fmla="*/ 1626846333 w 733"/>
              <a:gd name="T25" fmla="*/ 705151414 h 825"/>
              <a:gd name="T26" fmla="*/ 1066087864 w 733"/>
              <a:gd name="T27" fmla="*/ 1728312228 h 825"/>
              <a:gd name="T28" fmla="*/ 159204826 w 733"/>
              <a:gd name="T29" fmla="*/ 2147483647 h 825"/>
              <a:gd name="T30" fmla="*/ 512266940 w 733"/>
              <a:gd name="T31" fmla="*/ 2147483647 h 825"/>
              <a:gd name="T32" fmla="*/ 477650881 w 733"/>
              <a:gd name="T33" fmla="*/ 2147483647 h 825"/>
              <a:gd name="T34" fmla="*/ 913784371 w 733"/>
              <a:gd name="T35" fmla="*/ 2147483647 h 825"/>
              <a:gd name="T36" fmla="*/ 1349917860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2"/>
                </a:moveTo>
                <a:cubicBezTo>
                  <a:pt x="716" y="611"/>
                  <a:pt x="716" y="586"/>
                  <a:pt x="704" y="560"/>
                </a:cubicBezTo>
                <a:cubicBezTo>
                  <a:pt x="693" y="530"/>
                  <a:pt x="653" y="504"/>
                  <a:pt x="641" y="474"/>
                </a:cubicBezTo>
                <a:cubicBezTo>
                  <a:pt x="636" y="443"/>
                  <a:pt x="630" y="428"/>
                  <a:pt x="613" y="402"/>
                </a:cubicBezTo>
                <a:cubicBezTo>
                  <a:pt x="601" y="387"/>
                  <a:pt x="601" y="367"/>
                  <a:pt x="601" y="352"/>
                </a:cubicBezTo>
                <a:cubicBezTo>
                  <a:pt x="601" y="341"/>
                  <a:pt x="607" y="326"/>
                  <a:pt x="601" y="316"/>
                </a:cubicBezTo>
                <a:cubicBezTo>
                  <a:pt x="590" y="296"/>
                  <a:pt x="567" y="280"/>
                  <a:pt x="567" y="260"/>
                </a:cubicBezTo>
                <a:cubicBezTo>
                  <a:pt x="561" y="224"/>
                  <a:pt x="596" y="199"/>
                  <a:pt x="613" y="168"/>
                </a:cubicBezTo>
                <a:cubicBezTo>
                  <a:pt x="624" y="143"/>
                  <a:pt x="613" y="117"/>
                  <a:pt x="590" y="92"/>
                </a:cubicBezTo>
                <a:cubicBezTo>
                  <a:pt x="561" y="66"/>
                  <a:pt x="550" y="36"/>
                  <a:pt x="544" y="5"/>
                </a:cubicBezTo>
                <a:cubicBezTo>
                  <a:pt x="538" y="5"/>
                  <a:pt x="538" y="5"/>
                  <a:pt x="538" y="5"/>
                </a:cubicBezTo>
                <a:cubicBezTo>
                  <a:pt x="401" y="0"/>
                  <a:pt x="378" y="46"/>
                  <a:pt x="378" y="46"/>
                </a:cubicBezTo>
                <a:cubicBezTo>
                  <a:pt x="378" y="46"/>
                  <a:pt x="275" y="51"/>
                  <a:pt x="235" y="102"/>
                </a:cubicBezTo>
                <a:cubicBezTo>
                  <a:pt x="189" y="148"/>
                  <a:pt x="154" y="250"/>
                  <a:pt x="154" y="250"/>
                </a:cubicBezTo>
                <a:cubicBezTo>
                  <a:pt x="154" y="250"/>
                  <a:pt x="0" y="397"/>
                  <a:pt x="23" y="438"/>
                </a:cubicBezTo>
                <a:cubicBezTo>
                  <a:pt x="40" y="479"/>
                  <a:pt x="74" y="489"/>
                  <a:pt x="74" y="489"/>
                </a:cubicBezTo>
                <a:cubicBezTo>
                  <a:pt x="74" y="489"/>
                  <a:pt x="28" y="540"/>
                  <a:pt x="69" y="611"/>
                </a:cubicBezTo>
                <a:cubicBezTo>
                  <a:pt x="109" y="683"/>
                  <a:pt x="132" y="677"/>
                  <a:pt x="132" y="677"/>
                </a:cubicBezTo>
                <a:cubicBezTo>
                  <a:pt x="132" y="677"/>
                  <a:pt x="103" y="739"/>
                  <a:pt x="195" y="769"/>
                </a:cubicBezTo>
                <a:cubicBezTo>
                  <a:pt x="281" y="805"/>
                  <a:pt x="389" y="805"/>
                  <a:pt x="389" y="805"/>
                </a:cubicBezTo>
                <a:cubicBezTo>
                  <a:pt x="607" y="810"/>
                  <a:pt x="607" y="810"/>
                  <a:pt x="607" y="810"/>
                </a:cubicBezTo>
                <a:cubicBezTo>
                  <a:pt x="607" y="810"/>
                  <a:pt x="647" y="820"/>
                  <a:pt x="693" y="825"/>
                </a:cubicBezTo>
                <a:cubicBezTo>
                  <a:pt x="710" y="805"/>
                  <a:pt x="722" y="789"/>
                  <a:pt x="727" y="769"/>
                </a:cubicBezTo>
                <a:cubicBezTo>
                  <a:pt x="733" y="723"/>
                  <a:pt x="727" y="677"/>
                  <a:pt x="722" y="632"/>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30" name="Freeform 679">
            <a:extLst>
              <a:ext uri="{FF2B5EF4-FFF2-40B4-BE49-F238E27FC236}">
                <a16:creationId xmlns:a16="http://schemas.microsoft.com/office/drawing/2014/main" xmlns="" id="{81909BA4-7E39-4256-AC78-2AEBCCDC9FB8}"/>
              </a:ext>
            </a:extLst>
          </p:cNvPr>
          <p:cNvSpPr>
            <a:spLocks/>
          </p:cNvSpPr>
          <p:nvPr/>
        </p:nvSpPr>
        <p:spPr bwMode="auto">
          <a:xfrm>
            <a:off x="1525588" y="3878337"/>
            <a:ext cx="74612" cy="157162"/>
          </a:xfrm>
          <a:custGeom>
            <a:avLst/>
            <a:gdLst>
              <a:gd name="T0" fmla="*/ 2147483647 w 391"/>
              <a:gd name="T1" fmla="*/ 2147483647 h 825"/>
              <a:gd name="T2" fmla="*/ 2147483647 w 391"/>
              <a:gd name="T3" fmla="*/ 2147483647 h 825"/>
              <a:gd name="T4" fmla="*/ 2008138281 w 391"/>
              <a:gd name="T5" fmla="*/ 2147483647 h 825"/>
              <a:gd name="T6" fmla="*/ 2126264152 w 391"/>
              <a:gd name="T7" fmla="*/ 1348065342 h 825"/>
              <a:gd name="T8" fmla="*/ 1222951362 w 391"/>
              <a:gd name="T9" fmla="*/ 781178960 h 825"/>
              <a:gd name="T10" fmla="*/ 0 w 391"/>
              <a:gd name="T11" fmla="*/ 0 h 825"/>
              <a:gd name="T12" fmla="*/ 312683817 w 391"/>
              <a:gd name="T13" fmla="*/ 601434400 h 825"/>
              <a:gd name="T14" fmla="*/ 472503103 w 391"/>
              <a:gd name="T15" fmla="*/ 1133772764 h 825"/>
              <a:gd name="T16" fmla="*/ 159819286 w 391"/>
              <a:gd name="T17" fmla="*/ 1769791567 h 825"/>
              <a:gd name="T18" fmla="*/ 396071028 w 391"/>
              <a:gd name="T19" fmla="*/ 2147483647 h 825"/>
              <a:gd name="T20" fmla="*/ 396071028 w 391"/>
              <a:gd name="T21" fmla="*/ 2147483647 h 825"/>
              <a:gd name="T22" fmla="*/ 472503103 w 391"/>
              <a:gd name="T23" fmla="*/ 2147483647 h 825"/>
              <a:gd name="T24" fmla="*/ 667061048 w 391"/>
              <a:gd name="T25" fmla="*/ 2147483647 h 825"/>
              <a:gd name="T26" fmla="*/ 1104825682 w 391"/>
              <a:gd name="T27" fmla="*/ 2147483647 h 825"/>
              <a:gd name="T28" fmla="*/ 1222951362 w 391"/>
              <a:gd name="T29" fmla="*/ 2147483647 h 825"/>
              <a:gd name="T30" fmla="*/ 1257690022 w 391"/>
              <a:gd name="T31" fmla="*/ 2147483647 h 825"/>
              <a:gd name="T32" fmla="*/ 1021438471 w 391"/>
              <a:gd name="T33" fmla="*/ 2147483647 h 825"/>
              <a:gd name="T34" fmla="*/ 1375815702 w 391"/>
              <a:gd name="T35" fmla="*/ 2147483647 h 825"/>
              <a:gd name="T36" fmla="*/ 2147483647 w 391"/>
              <a:gd name="T37" fmla="*/ 2147483647 h 825"/>
              <a:gd name="T38" fmla="*/ 2147483647 w 391"/>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1" h="825">
                <a:moveTo>
                  <a:pt x="323" y="569"/>
                </a:moveTo>
                <a:cubicBezTo>
                  <a:pt x="323" y="569"/>
                  <a:pt x="391" y="548"/>
                  <a:pt x="374" y="446"/>
                </a:cubicBezTo>
                <a:cubicBezTo>
                  <a:pt x="357" y="349"/>
                  <a:pt x="289" y="313"/>
                  <a:pt x="289" y="313"/>
                </a:cubicBezTo>
                <a:cubicBezTo>
                  <a:pt x="289" y="313"/>
                  <a:pt x="363" y="246"/>
                  <a:pt x="306" y="195"/>
                </a:cubicBezTo>
                <a:cubicBezTo>
                  <a:pt x="250" y="144"/>
                  <a:pt x="176" y="113"/>
                  <a:pt x="176" y="113"/>
                </a:cubicBezTo>
                <a:cubicBezTo>
                  <a:pt x="176" y="113"/>
                  <a:pt x="164" y="10"/>
                  <a:pt x="0" y="0"/>
                </a:cubicBezTo>
                <a:cubicBezTo>
                  <a:pt x="5" y="31"/>
                  <a:pt x="17" y="62"/>
                  <a:pt x="45" y="87"/>
                </a:cubicBezTo>
                <a:cubicBezTo>
                  <a:pt x="68" y="113"/>
                  <a:pt x="79" y="138"/>
                  <a:pt x="68" y="164"/>
                </a:cubicBezTo>
                <a:cubicBezTo>
                  <a:pt x="51" y="195"/>
                  <a:pt x="17" y="220"/>
                  <a:pt x="23" y="256"/>
                </a:cubicBezTo>
                <a:cubicBezTo>
                  <a:pt x="23" y="277"/>
                  <a:pt x="45" y="292"/>
                  <a:pt x="57" y="313"/>
                </a:cubicBezTo>
                <a:cubicBezTo>
                  <a:pt x="62" y="323"/>
                  <a:pt x="57" y="338"/>
                  <a:pt x="57" y="349"/>
                </a:cubicBezTo>
                <a:cubicBezTo>
                  <a:pt x="57" y="364"/>
                  <a:pt x="57" y="384"/>
                  <a:pt x="68" y="400"/>
                </a:cubicBezTo>
                <a:cubicBezTo>
                  <a:pt x="85" y="425"/>
                  <a:pt x="91" y="441"/>
                  <a:pt x="96" y="472"/>
                </a:cubicBezTo>
                <a:cubicBezTo>
                  <a:pt x="108" y="502"/>
                  <a:pt x="147" y="528"/>
                  <a:pt x="159" y="559"/>
                </a:cubicBezTo>
                <a:cubicBezTo>
                  <a:pt x="170" y="584"/>
                  <a:pt x="170" y="610"/>
                  <a:pt x="176" y="630"/>
                </a:cubicBezTo>
                <a:cubicBezTo>
                  <a:pt x="181" y="677"/>
                  <a:pt x="187" y="723"/>
                  <a:pt x="181" y="769"/>
                </a:cubicBezTo>
                <a:cubicBezTo>
                  <a:pt x="176" y="789"/>
                  <a:pt x="164" y="805"/>
                  <a:pt x="147" y="825"/>
                </a:cubicBezTo>
                <a:cubicBezTo>
                  <a:pt x="164" y="825"/>
                  <a:pt x="181" y="825"/>
                  <a:pt x="198" y="820"/>
                </a:cubicBezTo>
                <a:cubicBezTo>
                  <a:pt x="255" y="800"/>
                  <a:pt x="363" y="723"/>
                  <a:pt x="369" y="661"/>
                </a:cubicBezTo>
                <a:cubicBezTo>
                  <a:pt x="374" y="589"/>
                  <a:pt x="323" y="569"/>
                  <a:pt x="323"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31" name="Freeform 680">
            <a:extLst>
              <a:ext uri="{FF2B5EF4-FFF2-40B4-BE49-F238E27FC236}">
                <a16:creationId xmlns:a16="http://schemas.microsoft.com/office/drawing/2014/main" xmlns="" id="{6FE55601-A940-47AB-A4F4-8E358C4F65D6}"/>
              </a:ext>
            </a:extLst>
          </p:cNvPr>
          <p:cNvSpPr>
            <a:spLocks/>
          </p:cNvSpPr>
          <p:nvPr/>
        </p:nvSpPr>
        <p:spPr bwMode="auto">
          <a:xfrm>
            <a:off x="1466850" y="3973587"/>
            <a:ext cx="76200" cy="123825"/>
          </a:xfrm>
          <a:custGeom>
            <a:avLst/>
            <a:gdLst>
              <a:gd name="T0" fmla="*/ 1832040786 w 400"/>
              <a:gd name="T1" fmla="*/ 801941945 h 650"/>
              <a:gd name="T2" fmla="*/ 2147483647 w 400"/>
              <a:gd name="T3" fmla="*/ 801941945 h 650"/>
              <a:gd name="T4" fmla="*/ 2147483647 w 400"/>
              <a:gd name="T5" fmla="*/ 698260796 h 650"/>
              <a:gd name="T6" fmla="*/ 2147483647 w 400"/>
              <a:gd name="T7" fmla="*/ 629127774 h 650"/>
              <a:gd name="T8" fmla="*/ 2147483647 w 400"/>
              <a:gd name="T9" fmla="*/ 1258219353 h 650"/>
              <a:gd name="T10" fmla="*/ 2147483647 w 400"/>
              <a:gd name="T11" fmla="*/ 2147483647 h 650"/>
              <a:gd name="T12" fmla="*/ 2147483647 w 400"/>
              <a:gd name="T13" fmla="*/ 2147483647 h 650"/>
              <a:gd name="T14" fmla="*/ 2108572491 w 400"/>
              <a:gd name="T15" fmla="*/ 2147483647 h 650"/>
              <a:gd name="T16" fmla="*/ 1638468593 w 400"/>
              <a:gd name="T17" fmla="*/ 2147483647 h 650"/>
              <a:gd name="T18" fmla="*/ 940207797 w 400"/>
              <a:gd name="T19" fmla="*/ 2147483647 h 650"/>
              <a:gd name="T20" fmla="*/ 1403416548 w 400"/>
              <a:gd name="T21" fmla="*/ 2147483647 h 650"/>
              <a:gd name="T22" fmla="*/ 1486376060 w 400"/>
              <a:gd name="T23" fmla="*/ 2018681447 h 650"/>
              <a:gd name="T24" fmla="*/ 546168263 w 400"/>
              <a:gd name="T25" fmla="*/ 1292803866 h 650"/>
              <a:gd name="T26" fmla="*/ 276531705 w 400"/>
              <a:gd name="T27" fmla="*/ 940207797 h 650"/>
              <a:gd name="T28" fmla="*/ 1327352184 w 400"/>
              <a:gd name="T29" fmla="*/ 1673016911 h 650"/>
              <a:gd name="T30" fmla="*/ 1520924378 w 400"/>
              <a:gd name="T31" fmla="*/ 1707601424 h 650"/>
              <a:gd name="T32" fmla="*/ 1562404229 w 400"/>
              <a:gd name="T33" fmla="*/ 1673016911 h 650"/>
              <a:gd name="T34" fmla="*/ 1714496571 w 400"/>
              <a:gd name="T35" fmla="*/ 0 h 650"/>
              <a:gd name="T36" fmla="*/ 1832040786 w 400"/>
              <a:gd name="T37" fmla="*/ 801941945 h 6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0">
                <a:moveTo>
                  <a:pt x="265" y="116"/>
                </a:moveTo>
                <a:cubicBezTo>
                  <a:pt x="282" y="126"/>
                  <a:pt x="305" y="121"/>
                  <a:pt x="322" y="116"/>
                </a:cubicBezTo>
                <a:cubicBezTo>
                  <a:pt x="327" y="106"/>
                  <a:pt x="344" y="106"/>
                  <a:pt x="355" y="101"/>
                </a:cubicBezTo>
                <a:cubicBezTo>
                  <a:pt x="400" y="91"/>
                  <a:pt x="400" y="91"/>
                  <a:pt x="400" y="91"/>
                </a:cubicBezTo>
                <a:cubicBezTo>
                  <a:pt x="395" y="126"/>
                  <a:pt x="338" y="141"/>
                  <a:pt x="316" y="182"/>
                </a:cubicBezTo>
                <a:cubicBezTo>
                  <a:pt x="299" y="323"/>
                  <a:pt x="327" y="454"/>
                  <a:pt x="327" y="590"/>
                </a:cubicBezTo>
                <a:cubicBezTo>
                  <a:pt x="350" y="615"/>
                  <a:pt x="367" y="610"/>
                  <a:pt x="378" y="640"/>
                </a:cubicBezTo>
                <a:cubicBezTo>
                  <a:pt x="355" y="645"/>
                  <a:pt x="322" y="640"/>
                  <a:pt x="305" y="640"/>
                </a:cubicBezTo>
                <a:cubicBezTo>
                  <a:pt x="293" y="630"/>
                  <a:pt x="265" y="620"/>
                  <a:pt x="237" y="625"/>
                </a:cubicBezTo>
                <a:cubicBezTo>
                  <a:pt x="226" y="650"/>
                  <a:pt x="175" y="635"/>
                  <a:pt x="136" y="640"/>
                </a:cubicBezTo>
                <a:cubicBezTo>
                  <a:pt x="215" y="605"/>
                  <a:pt x="186" y="554"/>
                  <a:pt x="203" y="509"/>
                </a:cubicBezTo>
                <a:cubicBezTo>
                  <a:pt x="215" y="428"/>
                  <a:pt x="226" y="363"/>
                  <a:pt x="215" y="292"/>
                </a:cubicBezTo>
                <a:cubicBezTo>
                  <a:pt x="169" y="252"/>
                  <a:pt x="108" y="227"/>
                  <a:pt x="79" y="187"/>
                </a:cubicBezTo>
                <a:cubicBezTo>
                  <a:pt x="62" y="176"/>
                  <a:pt x="0" y="146"/>
                  <a:pt x="40" y="136"/>
                </a:cubicBezTo>
                <a:cubicBezTo>
                  <a:pt x="91" y="171"/>
                  <a:pt x="153" y="207"/>
                  <a:pt x="192" y="242"/>
                </a:cubicBezTo>
                <a:cubicBezTo>
                  <a:pt x="198" y="247"/>
                  <a:pt x="209" y="247"/>
                  <a:pt x="220" y="247"/>
                </a:cubicBezTo>
                <a:cubicBezTo>
                  <a:pt x="226" y="242"/>
                  <a:pt x="226" y="242"/>
                  <a:pt x="226" y="242"/>
                </a:cubicBezTo>
                <a:cubicBezTo>
                  <a:pt x="237" y="166"/>
                  <a:pt x="186" y="20"/>
                  <a:pt x="248" y="0"/>
                </a:cubicBezTo>
                <a:lnTo>
                  <a:pt x="265" y="116"/>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32" name="Freeform 681">
            <a:extLst>
              <a:ext uri="{FF2B5EF4-FFF2-40B4-BE49-F238E27FC236}">
                <a16:creationId xmlns:a16="http://schemas.microsoft.com/office/drawing/2014/main" xmlns="" id="{01852BCF-02CE-44CD-B1C2-4FCBEA02F3AA}"/>
              </a:ext>
            </a:extLst>
          </p:cNvPr>
          <p:cNvSpPr>
            <a:spLocks/>
          </p:cNvSpPr>
          <p:nvPr/>
        </p:nvSpPr>
        <p:spPr bwMode="auto">
          <a:xfrm>
            <a:off x="2560638" y="3630687"/>
            <a:ext cx="139700" cy="157162"/>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776686692 h 825"/>
              <a:gd name="T14" fmla="*/ 2147483647 w 733"/>
              <a:gd name="T15" fmla="*/ 1133772764 h 825"/>
              <a:gd name="T16" fmla="*/ 2147483647 w 733"/>
              <a:gd name="T17" fmla="*/ 642913928 h 825"/>
              <a:gd name="T18" fmla="*/ 2147483647 w 733"/>
              <a:gd name="T19" fmla="*/ 41479529 h 825"/>
              <a:gd name="T20" fmla="*/ 2147483647 w 733"/>
              <a:gd name="T21" fmla="*/ 41479529 h 825"/>
              <a:gd name="T22" fmla="*/ 2147483647 w 733"/>
              <a:gd name="T23" fmla="*/ 324904527 h 825"/>
              <a:gd name="T24" fmla="*/ 1613007075 w 733"/>
              <a:gd name="T25" fmla="*/ 677498331 h 825"/>
              <a:gd name="T26" fmla="*/ 1100703923 w 733"/>
              <a:gd name="T27" fmla="*/ 1742138675 h 825"/>
              <a:gd name="T28" fmla="*/ 159204826 w 733"/>
              <a:gd name="T29" fmla="*/ 2147483647 h 825"/>
              <a:gd name="T30" fmla="*/ 546882999 w 733"/>
              <a:gd name="T31" fmla="*/ 2147483647 h 825"/>
              <a:gd name="T32" fmla="*/ 512266940 w 733"/>
              <a:gd name="T33" fmla="*/ 2147483647 h 825"/>
              <a:gd name="T34" fmla="*/ 941498907 w 733"/>
              <a:gd name="T35" fmla="*/ 2147483647 h 825"/>
              <a:gd name="T36" fmla="*/ 1336078602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5"/>
                  <a:pt x="705" y="564"/>
                </a:cubicBezTo>
                <a:cubicBezTo>
                  <a:pt x="688" y="528"/>
                  <a:pt x="648" y="503"/>
                  <a:pt x="642" y="472"/>
                </a:cubicBezTo>
                <a:cubicBezTo>
                  <a:pt x="636" y="446"/>
                  <a:pt x="631" y="431"/>
                  <a:pt x="614" y="405"/>
                </a:cubicBezTo>
                <a:cubicBezTo>
                  <a:pt x="602" y="385"/>
                  <a:pt x="602" y="369"/>
                  <a:pt x="597" y="354"/>
                </a:cubicBezTo>
                <a:cubicBezTo>
                  <a:pt x="597" y="344"/>
                  <a:pt x="602" y="328"/>
                  <a:pt x="597" y="318"/>
                </a:cubicBezTo>
                <a:cubicBezTo>
                  <a:pt x="591" y="298"/>
                  <a:pt x="568" y="282"/>
                  <a:pt x="563" y="257"/>
                </a:cubicBezTo>
                <a:cubicBezTo>
                  <a:pt x="563" y="226"/>
                  <a:pt x="597" y="195"/>
                  <a:pt x="608" y="164"/>
                </a:cubicBezTo>
                <a:cubicBezTo>
                  <a:pt x="625" y="139"/>
                  <a:pt x="614" y="113"/>
                  <a:pt x="591" y="93"/>
                </a:cubicBezTo>
                <a:cubicBezTo>
                  <a:pt x="563" y="67"/>
                  <a:pt x="546" y="36"/>
                  <a:pt x="546" y="6"/>
                </a:cubicBezTo>
                <a:cubicBezTo>
                  <a:pt x="540" y="6"/>
                  <a:pt x="540" y="6"/>
                  <a:pt x="540" y="6"/>
                </a:cubicBezTo>
                <a:cubicBezTo>
                  <a:pt x="403" y="0"/>
                  <a:pt x="381" y="47"/>
                  <a:pt x="381" y="47"/>
                </a:cubicBezTo>
                <a:cubicBezTo>
                  <a:pt x="381" y="47"/>
                  <a:pt x="278" y="52"/>
                  <a:pt x="233" y="98"/>
                </a:cubicBezTo>
                <a:cubicBezTo>
                  <a:pt x="187" y="149"/>
                  <a:pt x="159" y="252"/>
                  <a:pt x="159" y="252"/>
                </a:cubicBezTo>
                <a:cubicBezTo>
                  <a:pt x="159" y="252"/>
                  <a:pt x="0" y="395"/>
                  <a:pt x="23" y="436"/>
                </a:cubicBezTo>
                <a:cubicBezTo>
                  <a:pt x="45" y="477"/>
                  <a:pt x="79" y="492"/>
                  <a:pt x="79" y="492"/>
                </a:cubicBezTo>
                <a:cubicBezTo>
                  <a:pt x="79" y="492"/>
                  <a:pt x="34" y="544"/>
                  <a:pt x="74" y="615"/>
                </a:cubicBezTo>
                <a:cubicBezTo>
                  <a:pt x="113" y="687"/>
                  <a:pt x="136" y="677"/>
                  <a:pt x="136" y="677"/>
                </a:cubicBezTo>
                <a:cubicBezTo>
                  <a:pt x="136" y="677"/>
                  <a:pt x="108" y="743"/>
                  <a:pt x="193" y="774"/>
                </a:cubicBezTo>
                <a:cubicBezTo>
                  <a:pt x="284" y="810"/>
                  <a:pt x="392" y="810"/>
                  <a:pt x="392" y="810"/>
                </a:cubicBezTo>
                <a:cubicBezTo>
                  <a:pt x="608" y="815"/>
                  <a:pt x="608" y="815"/>
                  <a:pt x="608" y="815"/>
                </a:cubicBezTo>
                <a:cubicBezTo>
                  <a:pt x="608" y="815"/>
                  <a:pt x="648" y="825"/>
                  <a:pt x="693" y="825"/>
                </a:cubicBezTo>
                <a:cubicBezTo>
                  <a:pt x="705" y="810"/>
                  <a:pt x="722" y="790"/>
                  <a:pt x="722" y="774"/>
                </a:cubicBezTo>
                <a:cubicBezTo>
                  <a:pt x="733" y="728"/>
                  <a:pt x="722"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33" name="Freeform 682">
            <a:extLst>
              <a:ext uri="{FF2B5EF4-FFF2-40B4-BE49-F238E27FC236}">
                <a16:creationId xmlns:a16="http://schemas.microsoft.com/office/drawing/2014/main" xmlns="" id="{4D3C785F-B6C8-4ABA-A41F-039162CE17AF}"/>
              </a:ext>
            </a:extLst>
          </p:cNvPr>
          <p:cNvSpPr>
            <a:spLocks/>
          </p:cNvSpPr>
          <p:nvPr/>
        </p:nvSpPr>
        <p:spPr bwMode="auto">
          <a:xfrm>
            <a:off x="2665413" y="3632274"/>
            <a:ext cx="73025" cy="155575"/>
          </a:xfrm>
          <a:custGeom>
            <a:avLst/>
            <a:gdLst>
              <a:gd name="T0" fmla="*/ 2147483647 w 383"/>
              <a:gd name="T1" fmla="*/ 2147483647 h 816"/>
              <a:gd name="T2" fmla="*/ 2147483647 w 383"/>
              <a:gd name="T3" fmla="*/ 2147483647 h 816"/>
              <a:gd name="T4" fmla="*/ 1989296905 w 383"/>
              <a:gd name="T5" fmla="*/ 2147483647 h 816"/>
              <a:gd name="T6" fmla="*/ 2107118452 w 383"/>
              <a:gd name="T7" fmla="*/ 1344461610 h 816"/>
              <a:gd name="T8" fmla="*/ 1213005500 w 383"/>
              <a:gd name="T9" fmla="*/ 776172445 h 816"/>
              <a:gd name="T10" fmla="*/ 0 w 383"/>
              <a:gd name="T11" fmla="*/ 0 h 816"/>
              <a:gd name="T12" fmla="*/ 311912655 w 383"/>
              <a:gd name="T13" fmla="*/ 602930341 h 816"/>
              <a:gd name="T14" fmla="*/ 429734012 w 383"/>
              <a:gd name="T15" fmla="*/ 1094994428 h 816"/>
              <a:gd name="T16" fmla="*/ 117821548 w 383"/>
              <a:gd name="T17" fmla="*/ 1732565945 h 816"/>
              <a:gd name="T18" fmla="*/ 353500869 w 383"/>
              <a:gd name="T19" fmla="*/ 2147483647 h 816"/>
              <a:gd name="T20" fmla="*/ 353500869 w 383"/>
              <a:gd name="T21" fmla="*/ 2147483647 h 816"/>
              <a:gd name="T22" fmla="*/ 464415357 w 383"/>
              <a:gd name="T23" fmla="*/ 2147483647 h 816"/>
              <a:gd name="T24" fmla="*/ 665413524 w 383"/>
              <a:gd name="T25" fmla="*/ 2147483647 h 816"/>
              <a:gd name="T26" fmla="*/ 1095147536 w 383"/>
              <a:gd name="T27" fmla="*/ 2147483647 h 816"/>
              <a:gd name="T28" fmla="*/ 1213005500 w 383"/>
              <a:gd name="T29" fmla="*/ 2147483647 h 816"/>
              <a:gd name="T30" fmla="*/ 1213005500 w 383"/>
              <a:gd name="T31" fmla="*/ 2147483647 h 816"/>
              <a:gd name="T32" fmla="*/ 1011970917 w 383"/>
              <a:gd name="T33" fmla="*/ 2147483647 h 816"/>
              <a:gd name="T34" fmla="*/ 1365471786 w 383"/>
              <a:gd name="T35" fmla="*/ 2147483647 h 816"/>
              <a:gd name="T36" fmla="*/ 2147483647 w 383"/>
              <a:gd name="T37" fmla="*/ 2147483647 h 816"/>
              <a:gd name="T38" fmla="*/ 2147483647 w 383"/>
              <a:gd name="T39" fmla="*/ 2147483647 h 8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3" h="816">
                <a:moveTo>
                  <a:pt x="321" y="566"/>
                </a:moveTo>
                <a:cubicBezTo>
                  <a:pt x="321" y="566"/>
                  <a:pt x="383" y="541"/>
                  <a:pt x="366" y="444"/>
                </a:cubicBezTo>
                <a:cubicBezTo>
                  <a:pt x="349" y="347"/>
                  <a:pt x="287" y="311"/>
                  <a:pt x="287" y="311"/>
                </a:cubicBezTo>
                <a:cubicBezTo>
                  <a:pt x="287" y="311"/>
                  <a:pt x="355" y="245"/>
                  <a:pt x="304" y="194"/>
                </a:cubicBezTo>
                <a:cubicBezTo>
                  <a:pt x="248" y="143"/>
                  <a:pt x="175" y="112"/>
                  <a:pt x="175" y="112"/>
                </a:cubicBezTo>
                <a:cubicBezTo>
                  <a:pt x="175" y="112"/>
                  <a:pt x="163" y="5"/>
                  <a:pt x="0" y="0"/>
                </a:cubicBezTo>
                <a:cubicBezTo>
                  <a:pt x="0" y="30"/>
                  <a:pt x="17" y="61"/>
                  <a:pt x="45" y="87"/>
                </a:cubicBezTo>
                <a:cubicBezTo>
                  <a:pt x="67" y="107"/>
                  <a:pt x="79" y="133"/>
                  <a:pt x="62" y="158"/>
                </a:cubicBezTo>
                <a:cubicBezTo>
                  <a:pt x="51" y="189"/>
                  <a:pt x="17" y="219"/>
                  <a:pt x="17" y="250"/>
                </a:cubicBezTo>
                <a:cubicBezTo>
                  <a:pt x="22" y="275"/>
                  <a:pt x="45" y="291"/>
                  <a:pt x="51" y="311"/>
                </a:cubicBezTo>
                <a:cubicBezTo>
                  <a:pt x="56" y="321"/>
                  <a:pt x="51" y="337"/>
                  <a:pt x="51" y="347"/>
                </a:cubicBezTo>
                <a:cubicBezTo>
                  <a:pt x="56" y="362"/>
                  <a:pt x="56" y="378"/>
                  <a:pt x="67" y="398"/>
                </a:cubicBezTo>
                <a:cubicBezTo>
                  <a:pt x="84" y="423"/>
                  <a:pt x="90" y="439"/>
                  <a:pt x="96" y="464"/>
                </a:cubicBezTo>
                <a:cubicBezTo>
                  <a:pt x="101" y="495"/>
                  <a:pt x="141" y="520"/>
                  <a:pt x="158" y="556"/>
                </a:cubicBezTo>
                <a:cubicBezTo>
                  <a:pt x="169" y="577"/>
                  <a:pt x="169" y="602"/>
                  <a:pt x="175" y="628"/>
                </a:cubicBezTo>
                <a:cubicBezTo>
                  <a:pt x="175" y="674"/>
                  <a:pt x="186" y="719"/>
                  <a:pt x="175" y="765"/>
                </a:cubicBezTo>
                <a:cubicBezTo>
                  <a:pt x="175" y="781"/>
                  <a:pt x="158" y="801"/>
                  <a:pt x="146" y="816"/>
                </a:cubicBezTo>
                <a:cubicBezTo>
                  <a:pt x="163" y="816"/>
                  <a:pt x="180" y="816"/>
                  <a:pt x="197" y="811"/>
                </a:cubicBezTo>
                <a:cubicBezTo>
                  <a:pt x="253" y="796"/>
                  <a:pt x="355" y="719"/>
                  <a:pt x="361" y="658"/>
                </a:cubicBezTo>
                <a:cubicBezTo>
                  <a:pt x="366" y="587"/>
                  <a:pt x="321" y="566"/>
                  <a:pt x="321" y="56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34" name="Freeform 683">
            <a:extLst>
              <a:ext uri="{FF2B5EF4-FFF2-40B4-BE49-F238E27FC236}">
                <a16:creationId xmlns:a16="http://schemas.microsoft.com/office/drawing/2014/main" xmlns="" id="{4D0E71CE-9A52-4058-B935-56EDABA7C03E}"/>
              </a:ext>
            </a:extLst>
          </p:cNvPr>
          <p:cNvSpPr>
            <a:spLocks/>
          </p:cNvSpPr>
          <p:nvPr/>
        </p:nvSpPr>
        <p:spPr bwMode="auto">
          <a:xfrm>
            <a:off x="2605088" y="3725937"/>
            <a:ext cx="77787" cy="127000"/>
          </a:xfrm>
          <a:custGeom>
            <a:avLst/>
            <a:gdLst>
              <a:gd name="T0" fmla="*/ 1898840917 w 408"/>
              <a:gd name="T1" fmla="*/ 873187825 h 659"/>
              <a:gd name="T2" fmla="*/ 2147483647 w 408"/>
              <a:gd name="T3" fmla="*/ 837422583 h 659"/>
              <a:gd name="T4" fmla="*/ 2147483647 w 408"/>
              <a:gd name="T5" fmla="*/ 765854710 h 659"/>
              <a:gd name="T6" fmla="*/ 2147483647 w 408"/>
              <a:gd name="T7" fmla="*/ 694249643 h 659"/>
              <a:gd name="T8" fmla="*/ 2147483647 w 408"/>
              <a:gd name="T9" fmla="*/ 1345602965 h 659"/>
              <a:gd name="T10" fmla="*/ 2147483647 w 408"/>
              <a:gd name="T11" fmla="*/ 2147483647 h 659"/>
              <a:gd name="T12" fmla="*/ 2147483647 w 408"/>
              <a:gd name="T13" fmla="*/ 2147483647 h 659"/>
              <a:gd name="T14" fmla="*/ 2147483647 w 408"/>
              <a:gd name="T15" fmla="*/ 2147483647 h 659"/>
              <a:gd name="T16" fmla="*/ 1697866763 w 408"/>
              <a:gd name="T17" fmla="*/ 2147483647 h 659"/>
              <a:gd name="T18" fmla="*/ 970230387 w 408"/>
              <a:gd name="T19" fmla="*/ 2147483647 h 659"/>
              <a:gd name="T20" fmla="*/ 1455309166 w 408"/>
              <a:gd name="T21" fmla="*/ 2147483647 h 659"/>
              <a:gd name="T22" fmla="*/ 1496892419 w 408"/>
              <a:gd name="T23" fmla="*/ 2104289595 h 659"/>
              <a:gd name="T24" fmla="*/ 526698446 w 408"/>
              <a:gd name="T25" fmla="*/ 1381368401 h 659"/>
              <a:gd name="T26" fmla="*/ 242557597 w 408"/>
              <a:gd name="T27" fmla="*/ 1016360958 h 659"/>
              <a:gd name="T28" fmla="*/ 1372178695 w 408"/>
              <a:gd name="T29" fmla="*/ 1782178281 h 659"/>
              <a:gd name="T30" fmla="*/ 1538475862 w 408"/>
              <a:gd name="T31" fmla="*/ 1817980910 h 659"/>
              <a:gd name="T32" fmla="*/ 1614699877 w 408"/>
              <a:gd name="T33" fmla="*/ 1782178281 h 659"/>
              <a:gd name="T34" fmla="*/ 1739450015 w 408"/>
              <a:gd name="T35" fmla="*/ 0 h 659"/>
              <a:gd name="T36" fmla="*/ 1898840917 w 408"/>
              <a:gd name="T37" fmla="*/ 873187825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59">
                <a:moveTo>
                  <a:pt x="274" y="122"/>
                </a:moveTo>
                <a:cubicBezTo>
                  <a:pt x="292" y="127"/>
                  <a:pt x="315" y="127"/>
                  <a:pt x="333" y="117"/>
                </a:cubicBezTo>
                <a:cubicBezTo>
                  <a:pt x="338" y="112"/>
                  <a:pt x="356" y="112"/>
                  <a:pt x="368" y="107"/>
                </a:cubicBezTo>
                <a:cubicBezTo>
                  <a:pt x="408" y="97"/>
                  <a:pt x="408" y="97"/>
                  <a:pt x="408" y="97"/>
                </a:cubicBezTo>
                <a:cubicBezTo>
                  <a:pt x="408" y="132"/>
                  <a:pt x="344" y="147"/>
                  <a:pt x="327" y="188"/>
                </a:cubicBezTo>
                <a:cubicBezTo>
                  <a:pt x="309" y="325"/>
                  <a:pt x="338" y="461"/>
                  <a:pt x="333" y="593"/>
                </a:cubicBezTo>
                <a:cubicBezTo>
                  <a:pt x="356" y="618"/>
                  <a:pt x="373" y="618"/>
                  <a:pt x="385" y="649"/>
                </a:cubicBezTo>
                <a:cubicBezTo>
                  <a:pt x="368" y="654"/>
                  <a:pt x="333" y="649"/>
                  <a:pt x="315" y="644"/>
                </a:cubicBezTo>
                <a:cubicBezTo>
                  <a:pt x="303" y="633"/>
                  <a:pt x="274" y="623"/>
                  <a:pt x="245" y="633"/>
                </a:cubicBezTo>
                <a:cubicBezTo>
                  <a:pt x="233" y="659"/>
                  <a:pt x="175" y="644"/>
                  <a:pt x="140" y="649"/>
                </a:cubicBezTo>
                <a:cubicBezTo>
                  <a:pt x="216" y="613"/>
                  <a:pt x="193" y="558"/>
                  <a:pt x="210" y="512"/>
                </a:cubicBezTo>
                <a:cubicBezTo>
                  <a:pt x="216" y="436"/>
                  <a:pt x="233" y="370"/>
                  <a:pt x="216" y="294"/>
                </a:cubicBezTo>
                <a:cubicBezTo>
                  <a:pt x="175" y="259"/>
                  <a:pt x="111" y="228"/>
                  <a:pt x="76" y="193"/>
                </a:cubicBezTo>
                <a:cubicBezTo>
                  <a:pt x="64" y="178"/>
                  <a:pt x="0" y="147"/>
                  <a:pt x="35" y="142"/>
                </a:cubicBezTo>
                <a:cubicBezTo>
                  <a:pt x="93" y="173"/>
                  <a:pt x="158" y="208"/>
                  <a:pt x="198" y="249"/>
                </a:cubicBezTo>
                <a:cubicBezTo>
                  <a:pt x="204" y="249"/>
                  <a:pt x="210" y="254"/>
                  <a:pt x="222" y="254"/>
                </a:cubicBezTo>
                <a:cubicBezTo>
                  <a:pt x="233" y="249"/>
                  <a:pt x="233" y="249"/>
                  <a:pt x="233" y="249"/>
                </a:cubicBezTo>
                <a:cubicBezTo>
                  <a:pt x="245" y="173"/>
                  <a:pt x="193" y="26"/>
                  <a:pt x="251" y="0"/>
                </a:cubicBezTo>
                <a:lnTo>
                  <a:pt x="274" y="122"/>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35" name="Freeform 684">
            <a:extLst>
              <a:ext uri="{FF2B5EF4-FFF2-40B4-BE49-F238E27FC236}">
                <a16:creationId xmlns:a16="http://schemas.microsoft.com/office/drawing/2014/main" xmlns="" id="{77CBE2C8-93DD-4C4B-8267-EBD899591859}"/>
              </a:ext>
            </a:extLst>
          </p:cNvPr>
          <p:cNvSpPr>
            <a:spLocks/>
          </p:cNvSpPr>
          <p:nvPr/>
        </p:nvSpPr>
        <p:spPr bwMode="auto">
          <a:xfrm>
            <a:off x="2681288" y="3738637"/>
            <a:ext cx="141287" cy="158750"/>
          </a:xfrm>
          <a:custGeom>
            <a:avLst/>
            <a:gdLst>
              <a:gd name="T0" fmla="*/ 2147483647 w 742"/>
              <a:gd name="T1" fmla="*/ 2147483647 h 825"/>
              <a:gd name="T2" fmla="*/ 2147483647 w 742"/>
              <a:gd name="T3" fmla="*/ 2147483647 h 825"/>
              <a:gd name="T4" fmla="*/ 2147483647 w 742"/>
              <a:gd name="T5" fmla="*/ 2147483647 h 825"/>
              <a:gd name="T6" fmla="*/ 2147483647 w 742"/>
              <a:gd name="T7" fmla="*/ 2147483647 h 825"/>
              <a:gd name="T8" fmla="*/ 2147483647 w 742"/>
              <a:gd name="T9" fmla="*/ 2147483647 h 825"/>
              <a:gd name="T10" fmla="*/ 2147483647 w 742"/>
              <a:gd name="T11" fmla="*/ 2147483647 h 825"/>
              <a:gd name="T12" fmla="*/ 2147483647 w 742"/>
              <a:gd name="T13" fmla="*/ 1823991511 h 825"/>
              <a:gd name="T14" fmla="*/ 2147483647 w 742"/>
              <a:gd name="T15" fmla="*/ 1168500830 h 825"/>
              <a:gd name="T16" fmla="*/ 2147483647 w 742"/>
              <a:gd name="T17" fmla="*/ 655490488 h 825"/>
              <a:gd name="T18" fmla="*/ 2147483647 w 742"/>
              <a:gd name="T19" fmla="*/ 35620036 h 825"/>
              <a:gd name="T20" fmla="*/ 2147483647 w 742"/>
              <a:gd name="T21" fmla="*/ 35620036 h 825"/>
              <a:gd name="T22" fmla="*/ 2147483647 w 742"/>
              <a:gd name="T23" fmla="*/ 327763717 h 825"/>
              <a:gd name="T24" fmla="*/ 1629334823 w 742"/>
              <a:gd name="T25" fmla="*/ 691110524 h 825"/>
              <a:gd name="T26" fmla="*/ 1111542912 w 742"/>
              <a:gd name="T27" fmla="*/ 1788334336 h 825"/>
              <a:gd name="T28" fmla="*/ 158807350 w 742"/>
              <a:gd name="T29" fmla="*/ 2147483647 h 825"/>
              <a:gd name="T30" fmla="*/ 559234130 w 742"/>
              <a:gd name="T31" fmla="*/ 2147483647 h 825"/>
              <a:gd name="T32" fmla="*/ 517791911 w 742"/>
              <a:gd name="T33" fmla="*/ 2147483647 h 825"/>
              <a:gd name="T34" fmla="*/ 952735562 w 742"/>
              <a:gd name="T35" fmla="*/ 2147483647 h 825"/>
              <a:gd name="T36" fmla="*/ 1353162152 w 742"/>
              <a:gd name="T37" fmla="*/ 2147483647 h 825"/>
              <a:gd name="T38" fmla="*/ 2147483647 w 742"/>
              <a:gd name="T39" fmla="*/ 2147483647 h 825"/>
              <a:gd name="T40" fmla="*/ 2147483647 w 742"/>
              <a:gd name="T41" fmla="*/ 2147483647 h 825"/>
              <a:gd name="T42" fmla="*/ 2147483647 w 742"/>
              <a:gd name="T43" fmla="*/ 2147483647 h 825"/>
              <a:gd name="T44" fmla="*/ 2147483647 w 742"/>
              <a:gd name="T45" fmla="*/ 2147483647 h 825"/>
              <a:gd name="T46" fmla="*/ 2147483647 w 742"/>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25" y="636"/>
                </a:moveTo>
                <a:cubicBezTo>
                  <a:pt x="725" y="610"/>
                  <a:pt x="725" y="584"/>
                  <a:pt x="713" y="564"/>
                </a:cubicBezTo>
                <a:cubicBezTo>
                  <a:pt x="696" y="528"/>
                  <a:pt x="656" y="502"/>
                  <a:pt x="650" y="472"/>
                </a:cubicBezTo>
                <a:cubicBezTo>
                  <a:pt x="644" y="446"/>
                  <a:pt x="638" y="431"/>
                  <a:pt x="621" y="405"/>
                </a:cubicBezTo>
                <a:cubicBezTo>
                  <a:pt x="610" y="384"/>
                  <a:pt x="610" y="369"/>
                  <a:pt x="604" y="354"/>
                </a:cubicBezTo>
                <a:cubicBezTo>
                  <a:pt x="604" y="338"/>
                  <a:pt x="610" y="328"/>
                  <a:pt x="604" y="318"/>
                </a:cubicBezTo>
                <a:cubicBezTo>
                  <a:pt x="598" y="297"/>
                  <a:pt x="575" y="282"/>
                  <a:pt x="569" y="256"/>
                </a:cubicBezTo>
                <a:cubicBezTo>
                  <a:pt x="569" y="226"/>
                  <a:pt x="604" y="195"/>
                  <a:pt x="615" y="164"/>
                </a:cubicBezTo>
                <a:cubicBezTo>
                  <a:pt x="633" y="138"/>
                  <a:pt x="621" y="113"/>
                  <a:pt x="598" y="92"/>
                </a:cubicBezTo>
                <a:cubicBezTo>
                  <a:pt x="569" y="67"/>
                  <a:pt x="552" y="36"/>
                  <a:pt x="546" y="5"/>
                </a:cubicBezTo>
                <a:cubicBezTo>
                  <a:pt x="546" y="5"/>
                  <a:pt x="546" y="5"/>
                  <a:pt x="546" y="5"/>
                </a:cubicBezTo>
                <a:cubicBezTo>
                  <a:pt x="408" y="0"/>
                  <a:pt x="385" y="46"/>
                  <a:pt x="385" y="46"/>
                </a:cubicBezTo>
                <a:cubicBezTo>
                  <a:pt x="385" y="46"/>
                  <a:pt x="282" y="51"/>
                  <a:pt x="236" y="97"/>
                </a:cubicBezTo>
                <a:cubicBezTo>
                  <a:pt x="190" y="149"/>
                  <a:pt x="161" y="251"/>
                  <a:pt x="161" y="251"/>
                </a:cubicBezTo>
                <a:cubicBezTo>
                  <a:pt x="161" y="251"/>
                  <a:pt x="0" y="395"/>
                  <a:pt x="23" y="436"/>
                </a:cubicBezTo>
                <a:cubicBezTo>
                  <a:pt x="46" y="477"/>
                  <a:pt x="81" y="492"/>
                  <a:pt x="81" y="492"/>
                </a:cubicBezTo>
                <a:cubicBezTo>
                  <a:pt x="81" y="492"/>
                  <a:pt x="35" y="543"/>
                  <a:pt x="75" y="615"/>
                </a:cubicBezTo>
                <a:cubicBezTo>
                  <a:pt x="115" y="687"/>
                  <a:pt x="138" y="677"/>
                  <a:pt x="138" y="677"/>
                </a:cubicBezTo>
                <a:cubicBezTo>
                  <a:pt x="138" y="677"/>
                  <a:pt x="109" y="743"/>
                  <a:pt x="196" y="774"/>
                </a:cubicBezTo>
                <a:cubicBezTo>
                  <a:pt x="288" y="810"/>
                  <a:pt x="397" y="810"/>
                  <a:pt x="397" y="810"/>
                </a:cubicBezTo>
                <a:cubicBezTo>
                  <a:pt x="615" y="815"/>
                  <a:pt x="615" y="815"/>
                  <a:pt x="615" y="815"/>
                </a:cubicBezTo>
                <a:cubicBezTo>
                  <a:pt x="615" y="815"/>
                  <a:pt x="656" y="825"/>
                  <a:pt x="702" y="825"/>
                </a:cubicBezTo>
                <a:cubicBezTo>
                  <a:pt x="713" y="810"/>
                  <a:pt x="730" y="789"/>
                  <a:pt x="730" y="774"/>
                </a:cubicBezTo>
                <a:cubicBezTo>
                  <a:pt x="742" y="728"/>
                  <a:pt x="730" y="682"/>
                  <a:pt x="725"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36" name="Freeform 685">
            <a:extLst>
              <a:ext uri="{FF2B5EF4-FFF2-40B4-BE49-F238E27FC236}">
                <a16:creationId xmlns:a16="http://schemas.microsoft.com/office/drawing/2014/main" xmlns="" id="{DC686601-DF58-43DF-BFD0-C543AE182BB9}"/>
              </a:ext>
            </a:extLst>
          </p:cNvPr>
          <p:cNvSpPr>
            <a:spLocks/>
          </p:cNvSpPr>
          <p:nvPr/>
        </p:nvSpPr>
        <p:spPr bwMode="auto">
          <a:xfrm>
            <a:off x="2784475" y="3740224"/>
            <a:ext cx="76200" cy="157163"/>
          </a:xfrm>
          <a:custGeom>
            <a:avLst/>
            <a:gdLst>
              <a:gd name="T0" fmla="*/ 2147483647 w 400"/>
              <a:gd name="T1" fmla="*/ 2147483647 h 817"/>
              <a:gd name="T2" fmla="*/ 2147483647 w 400"/>
              <a:gd name="T3" fmla="*/ 2147483647 h 817"/>
              <a:gd name="T4" fmla="*/ 2080919321 w 400"/>
              <a:gd name="T5" fmla="*/ 2147483647 h 817"/>
              <a:gd name="T6" fmla="*/ 2147483647 w 400"/>
              <a:gd name="T7" fmla="*/ 1380977238 h 817"/>
              <a:gd name="T8" fmla="*/ 1278977376 w 400"/>
              <a:gd name="T9" fmla="*/ 804370429 h 817"/>
              <a:gd name="T10" fmla="*/ 0 w 400"/>
              <a:gd name="T11" fmla="*/ 0 h 817"/>
              <a:gd name="T12" fmla="*/ 359491217 w 400"/>
              <a:gd name="T13" fmla="*/ 619310131 h 817"/>
              <a:gd name="T14" fmla="*/ 477035432 w 400"/>
              <a:gd name="T15" fmla="*/ 1131824830 h 817"/>
              <a:gd name="T16" fmla="*/ 159023876 w 400"/>
              <a:gd name="T17" fmla="*/ 1786733439 h 817"/>
              <a:gd name="T18" fmla="*/ 400971068 w 400"/>
              <a:gd name="T19" fmla="*/ 2147483647 h 817"/>
              <a:gd name="T20" fmla="*/ 400971068 w 400"/>
              <a:gd name="T21" fmla="*/ 2147483647 h 817"/>
              <a:gd name="T22" fmla="*/ 518515092 w 400"/>
              <a:gd name="T23" fmla="*/ 2147483647 h 817"/>
              <a:gd name="T24" fmla="*/ 718982433 w 400"/>
              <a:gd name="T25" fmla="*/ 2147483647 h 817"/>
              <a:gd name="T26" fmla="*/ 1161433161 w 400"/>
              <a:gd name="T27" fmla="*/ 2147483647 h 817"/>
              <a:gd name="T28" fmla="*/ 1244392673 w 400"/>
              <a:gd name="T29" fmla="*/ 2147483647 h 817"/>
              <a:gd name="T30" fmla="*/ 1278977376 w 400"/>
              <a:gd name="T31" fmla="*/ 2147483647 h 817"/>
              <a:gd name="T32" fmla="*/ 1078473650 w 400"/>
              <a:gd name="T33" fmla="*/ 2147483647 h 817"/>
              <a:gd name="T34" fmla="*/ 1437964866 w 400"/>
              <a:gd name="T35" fmla="*/ 2147483647 h 817"/>
              <a:gd name="T36" fmla="*/ 2147483647 w 400"/>
              <a:gd name="T37" fmla="*/ 2147483647 h 817"/>
              <a:gd name="T38" fmla="*/ 2147483647 w 400"/>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17">
                <a:moveTo>
                  <a:pt x="330" y="567"/>
                </a:moveTo>
                <a:cubicBezTo>
                  <a:pt x="330" y="567"/>
                  <a:pt x="400" y="542"/>
                  <a:pt x="382" y="445"/>
                </a:cubicBezTo>
                <a:cubicBezTo>
                  <a:pt x="365" y="348"/>
                  <a:pt x="301" y="312"/>
                  <a:pt x="301" y="312"/>
                </a:cubicBezTo>
                <a:cubicBezTo>
                  <a:pt x="301" y="312"/>
                  <a:pt x="371" y="245"/>
                  <a:pt x="319" y="194"/>
                </a:cubicBezTo>
                <a:cubicBezTo>
                  <a:pt x="261" y="143"/>
                  <a:pt x="185" y="113"/>
                  <a:pt x="185" y="113"/>
                </a:cubicBezTo>
                <a:cubicBezTo>
                  <a:pt x="185" y="113"/>
                  <a:pt x="174" y="6"/>
                  <a:pt x="0" y="0"/>
                </a:cubicBezTo>
                <a:cubicBezTo>
                  <a:pt x="6" y="31"/>
                  <a:pt x="23" y="62"/>
                  <a:pt x="52" y="87"/>
                </a:cubicBezTo>
                <a:cubicBezTo>
                  <a:pt x="75" y="108"/>
                  <a:pt x="87" y="133"/>
                  <a:pt x="69" y="159"/>
                </a:cubicBezTo>
                <a:cubicBezTo>
                  <a:pt x="58" y="189"/>
                  <a:pt x="23" y="220"/>
                  <a:pt x="23" y="251"/>
                </a:cubicBezTo>
                <a:cubicBezTo>
                  <a:pt x="29" y="276"/>
                  <a:pt x="52" y="291"/>
                  <a:pt x="58" y="312"/>
                </a:cubicBezTo>
                <a:cubicBezTo>
                  <a:pt x="64" y="322"/>
                  <a:pt x="58" y="332"/>
                  <a:pt x="58" y="348"/>
                </a:cubicBezTo>
                <a:cubicBezTo>
                  <a:pt x="64" y="363"/>
                  <a:pt x="64" y="378"/>
                  <a:pt x="75" y="399"/>
                </a:cubicBezTo>
                <a:cubicBezTo>
                  <a:pt x="93" y="424"/>
                  <a:pt x="98" y="439"/>
                  <a:pt x="104" y="465"/>
                </a:cubicBezTo>
                <a:cubicBezTo>
                  <a:pt x="110" y="496"/>
                  <a:pt x="151" y="521"/>
                  <a:pt x="168" y="557"/>
                </a:cubicBezTo>
                <a:cubicBezTo>
                  <a:pt x="180" y="577"/>
                  <a:pt x="180" y="603"/>
                  <a:pt x="180" y="628"/>
                </a:cubicBezTo>
                <a:cubicBezTo>
                  <a:pt x="185" y="674"/>
                  <a:pt x="197" y="720"/>
                  <a:pt x="185" y="766"/>
                </a:cubicBezTo>
                <a:cubicBezTo>
                  <a:pt x="185" y="781"/>
                  <a:pt x="168" y="802"/>
                  <a:pt x="156" y="817"/>
                </a:cubicBezTo>
                <a:cubicBezTo>
                  <a:pt x="174" y="817"/>
                  <a:pt x="191" y="817"/>
                  <a:pt x="208" y="812"/>
                </a:cubicBezTo>
                <a:cubicBezTo>
                  <a:pt x="266" y="797"/>
                  <a:pt x="371" y="720"/>
                  <a:pt x="377" y="659"/>
                </a:cubicBezTo>
                <a:cubicBezTo>
                  <a:pt x="382" y="587"/>
                  <a:pt x="330" y="567"/>
                  <a:pt x="330"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37" name="Freeform 686">
            <a:extLst>
              <a:ext uri="{FF2B5EF4-FFF2-40B4-BE49-F238E27FC236}">
                <a16:creationId xmlns:a16="http://schemas.microsoft.com/office/drawing/2014/main" xmlns="" id="{82D76061-7DB1-43E0-ACF6-F1C34E6CBB36}"/>
              </a:ext>
            </a:extLst>
          </p:cNvPr>
          <p:cNvSpPr>
            <a:spLocks/>
          </p:cNvSpPr>
          <p:nvPr/>
        </p:nvSpPr>
        <p:spPr bwMode="auto">
          <a:xfrm>
            <a:off x="2727325" y="3835474"/>
            <a:ext cx="76200" cy="125413"/>
          </a:xfrm>
          <a:custGeom>
            <a:avLst/>
            <a:gdLst>
              <a:gd name="T0" fmla="*/ 1852762424 w 400"/>
              <a:gd name="T1" fmla="*/ 844719071 h 658"/>
              <a:gd name="T2" fmla="*/ 2147483647 w 400"/>
              <a:gd name="T3" fmla="*/ 810099174 h 658"/>
              <a:gd name="T4" fmla="*/ 2147483647 w 400"/>
              <a:gd name="T5" fmla="*/ 733920879 h 658"/>
              <a:gd name="T6" fmla="*/ 2147483647 w 400"/>
              <a:gd name="T7" fmla="*/ 664680895 h 658"/>
              <a:gd name="T8" fmla="*/ 2147483647 w 400"/>
              <a:gd name="T9" fmla="*/ 1301680396 h 658"/>
              <a:gd name="T10" fmla="*/ 2147483647 w 400"/>
              <a:gd name="T11" fmla="*/ 2147483647 h 658"/>
              <a:gd name="T12" fmla="*/ 2147483647 w 400"/>
              <a:gd name="T13" fmla="*/ 2147483647 h 658"/>
              <a:gd name="T14" fmla="*/ 2129294129 w 400"/>
              <a:gd name="T15" fmla="*/ 2147483647 h 658"/>
              <a:gd name="T16" fmla="*/ 1659190230 w 400"/>
              <a:gd name="T17" fmla="*/ 2147483647 h 658"/>
              <a:gd name="T18" fmla="*/ 947139330 w 400"/>
              <a:gd name="T19" fmla="*/ 2147483647 h 658"/>
              <a:gd name="T20" fmla="*/ 1424138376 w 400"/>
              <a:gd name="T21" fmla="*/ 2147483647 h 658"/>
              <a:gd name="T22" fmla="*/ 1458722889 w 400"/>
              <a:gd name="T23" fmla="*/ 2035637488 h 658"/>
              <a:gd name="T24" fmla="*/ 511583750 w 400"/>
              <a:gd name="T25" fmla="*/ 1336300293 h 658"/>
              <a:gd name="T26" fmla="*/ 235052045 w 400"/>
              <a:gd name="T27" fmla="*/ 983198848 h 658"/>
              <a:gd name="T28" fmla="*/ 1341178865 w 400"/>
              <a:gd name="T29" fmla="*/ 1717119536 h 658"/>
              <a:gd name="T30" fmla="*/ 1500202740 w 400"/>
              <a:gd name="T31" fmla="*/ 1751739623 h 658"/>
              <a:gd name="T32" fmla="*/ 1576230719 w 400"/>
              <a:gd name="T33" fmla="*/ 1717119536 h 658"/>
              <a:gd name="T34" fmla="*/ 1700670081 w 400"/>
              <a:gd name="T35" fmla="*/ 0 h 658"/>
              <a:gd name="T36" fmla="*/ 1852762424 w 400"/>
              <a:gd name="T37" fmla="*/ 844719071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8">
                <a:moveTo>
                  <a:pt x="268" y="122"/>
                </a:moveTo>
                <a:cubicBezTo>
                  <a:pt x="286" y="127"/>
                  <a:pt x="308" y="127"/>
                  <a:pt x="320" y="117"/>
                </a:cubicBezTo>
                <a:cubicBezTo>
                  <a:pt x="331" y="112"/>
                  <a:pt x="348" y="112"/>
                  <a:pt x="360" y="106"/>
                </a:cubicBezTo>
                <a:cubicBezTo>
                  <a:pt x="400" y="96"/>
                  <a:pt x="400" y="96"/>
                  <a:pt x="400" y="96"/>
                </a:cubicBezTo>
                <a:cubicBezTo>
                  <a:pt x="400" y="132"/>
                  <a:pt x="337" y="147"/>
                  <a:pt x="320" y="188"/>
                </a:cubicBezTo>
                <a:cubicBezTo>
                  <a:pt x="303" y="324"/>
                  <a:pt x="331" y="461"/>
                  <a:pt x="326" y="593"/>
                </a:cubicBezTo>
                <a:cubicBezTo>
                  <a:pt x="348" y="618"/>
                  <a:pt x="366" y="618"/>
                  <a:pt x="377" y="648"/>
                </a:cubicBezTo>
                <a:cubicBezTo>
                  <a:pt x="360" y="653"/>
                  <a:pt x="326" y="648"/>
                  <a:pt x="308" y="643"/>
                </a:cubicBezTo>
                <a:cubicBezTo>
                  <a:pt x="297" y="633"/>
                  <a:pt x="268" y="623"/>
                  <a:pt x="240" y="633"/>
                </a:cubicBezTo>
                <a:cubicBezTo>
                  <a:pt x="228" y="658"/>
                  <a:pt x="171" y="643"/>
                  <a:pt x="137" y="648"/>
                </a:cubicBezTo>
                <a:cubicBezTo>
                  <a:pt x="211" y="613"/>
                  <a:pt x="188" y="557"/>
                  <a:pt x="206" y="512"/>
                </a:cubicBezTo>
                <a:cubicBezTo>
                  <a:pt x="211" y="436"/>
                  <a:pt x="228" y="370"/>
                  <a:pt x="211" y="294"/>
                </a:cubicBezTo>
                <a:cubicBezTo>
                  <a:pt x="171" y="258"/>
                  <a:pt x="108" y="228"/>
                  <a:pt x="74" y="193"/>
                </a:cubicBezTo>
                <a:cubicBezTo>
                  <a:pt x="63" y="177"/>
                  <a:pt x="0" y="147"/>
                  <a:pt x="34" y="142"/>
                </a:cubicBezTo>
                <a:cubicBezTo>
                  <a:pt x="91" y="172"/>
                  <a:pt x="154" y="208"/>
                  <a:pt x="194" y="248"/>
                </a:cubicBezTo>
                <a:cubicBezTo>
                  <a:pt x="200" y="248"/>
                  <a:pt x="206" y="253"/>
                  <a:pt x="217" y="253"/>
                </a:cubicBezTo>
                <a:cubicBezTo>
                  <a:pt x="228" y="248"/>
                  <a:pt x="228" y="248"/>
                  <a:pt x="228" y="248"/>
                </a:cubicBezTo>
                <a:cubicBezTo>
                  <a:pt x="240" y="172"/>
                  <a:pt x="188" y="25"/>
                  <a:pt x="246" y="0"/>
                </a:cubicBezTo>
                <a:lnTo>
                  <a:pt x="268" y="122"/>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38" name="Freeform 687">
            <a:extLst>
              <a:ext uri="{FF2B5EF4-FFF2-40B4-BE49-F238E27FC236}">
                <a16:creationId xmlns:a16="http://schemas.microsoft.com/office/drawing/2014/main" xmlns="" id="{E67A5F06-F90E-4DEC-911E-FB975E8987F4}"/>
              </a:ext>
            </a:extLst>
          </p:cNvPr>
          <p:cNvSpPr>
            <a:spLocks/>
          </p:cNvSpPr>
          <p:nvPr/>
        </p:nvSpPr>
        <p:spPr bwMode="auto">
          <a:xfrm>
            <a:off x="2590800" y="3802137"/>
            <a:ext cx="141288" cy="155575"/>
          </a:xfrm>
          <a:custGeom>
            <a:avLst/>
            <a:gdLst>
              <a:gd name="T0" fmla="*/ 2147483647 w 742"/>
              <a:gd name="T1" fmla="*/ 2147483647 h 817"/>
              <a:gd name="T2" fmla="*/ 2147483647 w 742"/>
              <a:gd name="T3" fmla="*/ 2147483647 h 817"/>
              <a:gd name="T4" fmla="*/ 2147483647 w 742"/>
              <a:gd name="T5" fmla="*/ 2147483647 h 817"/>
              <a:gd name="T6" fmla="*/ 2147483647 w 742"/>
              <a:gd name="T7" fmla="*/ 2147483647 h 817"/>
              <a:gd name="T8" fmla="*/ 2147483647 w 742"/>
              <a:gd name="T9" fmla="*/ 2147483647 h 817"/>
              <a:gd name="T10" fmla="*/ 2147483647 w 742"/>
              <a:gd name="T11" fmla="*/ 2140501964 h 817"/>
              <a:gd name="T12" fmla="*/ 2147483647 w 742"/>
              <a:gd name="T13" fmla="*/ 1753818493 h 817"/>
              <a:gd name="T14" fmla="*/ 2147483647 w 742"/>
              <a:gd name="T15" fmla="*/ 1118568255 h 817"/>
              <a:gd name="T16" fmla="*/ 2147483647 w 742"/>
              <a:gd name="T17" fmla="*/ 628324390 h 817"/>
              <a:gd name="T18" fmla="*/ 2147483647 w 742"/>
              <a:gd name="T19" fmla="*/ 34520131 h 817"/>
              <a:gd name="T20" fmla="*/ 2147483647 w 742"/>
              <a:gd name="T21" fmla="*/ 34520131 h 817"/>
              <a:gd name="T22" fmla="*/ 2147483647 w 742"/>
              <a:gd name="T23" fmla="*/ 317607029 h 817"/>
              <a:gd name="T24" fmla="*/ 1629357970 w 742"/>
              <a:gd name="T25" fmla="*/ 669770369 h 817"/>
              <a:gd name="T26" fmla="*/ 1111558776 w 742"/>
              <a:gd name="T27" fmla="*/ 1684778230 h 817"/>
              <a:gd name="T28" fmla="*/ 158809616 w 742"/>
              <a:gd name="T29" fmla="*/ 2147483647 h 817"/>
              <a:gd name="T30" fmla="*/ 559241896 w 742"/>
              <a:gd name="T31" fmla="*/ 2147483647 h 817"/>
              <a:gd name="T32" fmla="*/ 517799194 w 742"/>
              <a:gd name="T33" fmla="*/ 2147483647 h 817"/>
              <a:gd name="T34" fmla="*/ 952748970 w 742"/>
              <a:gd name="T35" fmla="*/ 2147483647 h 817"/>
              <a:gd name="T36" fmla="*/ 1353181440 w 742"/>
              <a:gd name="T37" fmla="*/ 2147483647 h 817"/>
              <a:gd name="T38" fmla="*/ 2147483647 w 742"/>
              <a:gd name="T39" fmla="*/ 2147483647 h 817"/>
              <a:gd name="T40" fmla="*/ 2147483647 w 742"/>
              <a:gd name="T41" fmla="*/ 2147483647 h 817"/>
              <a:gd name="T42" fmla="*/ 2147483647 w 742"/>
              <a:gd name="T43" fmla="*/ 2147483647 h 817"/>
              <a:gd name="T44" fmla="*/ 2147483647 w 742"/>
              <a:gd name="T45" fmla="*/ 2147483647 h 817"/>
              <a:gd name="T46" fmla="*/ 2147483647 w 742"/>
              <a:gd name="T47" fmla="*/ 2147483647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17">
                <a:moveTo>
                  <a:pt x="725" y="629"/>
                </a:moveTo>
                <a:cubicBezTo>
                  <a:pt x="725" y="604"/>
                  <a:pt x="725" y="578"/>
                  <a:pt x="713" y="553"/>
                </a:cubicBezTo>
                <a:cubicBezTo>
                  <a:pt x="696" y="523"/>
                  <a:pt x="656" y="497"/>
                  <a:pt x="650" y="467"/>
                </a:cubicBezTo>
                <a:cubicBezTo>
                  <a:pt x="644" y="436"/>
                  <a:pt x="638" y="421"/>
                  <a:pt x="621" y="396"/>
                </a:cubicBezTo>
                <a:cubicBezTo>
                  <a:pt x="610" y="381"/>
                  <a:pt x="610" y="365"/>
                  <a:pt x="604" y="345"/>
                </a:cubicBezTo>
                <a:cubicBezTo>
                  <a:pt x="604" y="335"/>
                  <a:pt x="610" y="325"/>
                  <a:pt x="604" y="310"/>
                </a:cubicBezTo>
                <a:cubicBezTo>
                  <a:pt x="598" y="289"/>
                  <a:pt x="575" y="274"/>
                  <a:pt x="569" y="254"/>
                </a:cubicBezTo>
                <a:cubicBezTo>
                  <a:pt x="569" y="218"/>
                  <a:pt x="604" y="193"/>
                  <a:pt x="615" y="162"/>
                </a:cubicBezTo>
                <a:cubicBezTo>
                  <a:pt x="633" y="137"/>
                  <a:pt x="621" y="112"/>
                  <a:pt x="598" y="91"/>
                </a:cubicBezTo>
                <a:cubicBezTo>
                  <a:pt x="569" y="61"/>
                  <a:pt x="552" y="36"/>
                  <a:pt x="552" y="5"/>
                </a:cubicBezTo>
                <a:cubicBezTo>
                  <a:pt x="546" y="5"/>
                  <a:pt x="546" y="5"/>
                  <a:pt x="546" y="5"/>
                </a:cubicBezTo>
                <a:cubicBezTo>
                  <a:pt x="408" y="0"/>
                  <a:pt x="385" y="46"/>
                  <a:pt x="385" y="46"/>
                </a:cubicBezTo>
                <a:cubicBezTo>
                  <a:pt x="385" y="46"/>
                  <a:pt x="282" y="46"/>
                  <a:pt x="236" y="97"/>
                </a:cubicBezTo>
                <a:cubicBezTo>
                  <a:pt x="190" y="147"/>
                  <a:pt x="161" y="244"/>
                  <a:pt x="161" y="244"/>
                </a:cubicBezTo>
                <a:cubicBezTo>
                  <a:pt x="161" y="244"/>
                  <a:pt x="0" y="391"/>
                  <a:pt x="23" y="431"/>
                </a:cubicBezTo>
                <a:cubicBezTo>
                  <a:pt x="46" y="472"/>
                  <a:pt x="81" y="487"/>
                  <a:pt x="81" y="487"/>
                </a:cubicBezTo>
                <a:cubicBezTo>
                  <a:pt x="81" y="487"/>
                  <a:pt x="35" y="533"/>
                  <a:pt x="75" y="604"/>
                </a:cubicBezTo>
                <a:cubicBezTo>
                  <a:pt x="115" y="675"/>
                  <a:pt x="138" y="670"/>
                  <a:pt x="138" y="670"/>
                </a:cubicBezTo>
                <a:cubicBezTo>
                  <a:pt x="138" y="670"/>
                  <a:pt x="109" y="731"/>
                  <a:pt x="196" y="766"/>
                </a:cubicBezTo>
                <a:cubicBezTo>
                  <a:pt x="288" y="797"/>
                  <a:pt x="397" y="797"/>
                  <a:pt x="397" y="797"/>
                </a:cubicBezTo>
                <a:cubicBezTo>
                  <a:pt x="615" y="802"/>
                  <a:pt x="615" y="802"/>
                  <a:pt x="615" y="802"/>
                </a:cubicBezTo>
                <a:cubicBezTo>
                  <a:pt x="615" y="802"/>
                  <a:pt x="656" y="817"/>
                  <a:pt x="702" y="817"/>
                </a:cubicBezTo>
                <a:cubicBezTo>
                  <a:pt x="713" y="802"/>
                  <a:pt x="730" y="781"/>
                  <a:pt x="730" y="761"/>
                </a:cubicBezTo>
                <a:cubicBezTo>
                  <a:pt x="742" y="720"/>
                  <a:pt x="730" y="670"/>
                  <a:pt x="725"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39" name="Freeform 688">
            <a:extLst>
              <a:ext uri="{FF2B5EF4-FFF2-40B4-BE49-F238E27FC236}">
                <a16:creationId xmlns:a16="http://schemas.microsoft.com/office/drawing/2014/main" xmlns="" id="{80339E2A-CFE1-468E-8845-E9B31C79260F}"/>
              </a:ext>
            </a:extLst>
          </p:cNvPr>
          <p:cNvSpPr>
            <a:spLocks/>
          </p:cNvSpPr>
          <p:nvPr/>
        </p:nvSpPr>
        <p:spPr bwMode="auto">
          <a:xfrm>
            <a:off x="2695575" y="3802137"/>
            <a:ext cx="74613" cy="155575"/>
          </a:xfrm>
          <a:custGeom>
            <a:avLst/>
            <a:gdLst>
              <a:gd name="T0" fmla="*/ 2147483647 w 392"/>
              <a:gd name="T1" fmla="*/ 2147483647 h 809"/>
              <a:gd name="T2" fmla="*/ 2147483647 w 392"/>
              <a:gd name="T3" fmla="*/ 2147483647 h 809"/>
              <a:gd name="T4" fmla="*/ 2027377203 w 392"/>
              <a:gd name="T5" fmla="*/ 2147483647 h 809"/>
              <a:gd name="T6" fmla="*/ 2144614402 w 392"/>
              <a:gd name="T7" fmla="*/ 1365461775 h 809"/>
              <a:gd name="T8" fmla="*/ 1234359785 w 392"/>
              <a:gd name="T9" fmla="*/ 796504000 h 809"/>
              <a:gd name="T10" fmla="*/ 0 w 392"/>
              <a:gd name="T11" fmla="*/ 0 h 809"/>
              <a:gd name="T12" fmla="*/ 317221547 w 392"/>
              <a:gd name="T13" fmla="*/ 611597248 h 809"/>
              <a:gd name="T14" fmla="*/ 434422391 w 392"/>
              <a:gd name="T15" fmla="*/ 1116540429 h 809"/>
              <a:gd name="T16" fmla="*/ 117237199 w 392"/>
              <a:gd name="T17" fmla="*/ 1763713775 h 809"/>
              <a:gd name="T18" fmla="*/ 358595027 w 392"/>
              <a:gd name="T19" fmla="*/ 2147483647 h 809"/>
              <a:gd name="T20" fmla="*/ 358595027 w 392"/>
              <a:gd name="T21" fmla="*/ 2147483647 h 809"/>
              <a:gd name="T22" fmla="*/ 475796061 w 392"/>
              <a:gd name="T23" fmla="*/ 2147483647 h 809"/>
              <a:gd name="T24" fmla="*/ 675780410 w 392"/>
              <a:gd name="T25" fmla="*/ 2147483647 h 809"/>
              <a:gd name="T26" fmla="*/ 1110238966 w 392"/>
              <a:gd name="T27" fmla="*/ 2147483647 h 809"/>
              <a:gd name="T28" fmla="*/ 1192986115 w 392"/>
              <a:gd name="T29" fmla="*/ 2147483647 h 809"/>
              <a:gd name="T30" fmla="*/ 1234359785 w 392"/>
              <a:gd name="T31" fmla="*/ 2147483647 h 809"/>
              <a:gd name="T32" fmla="*/ 1034375436 w 392"/>
              <a:gd name="T33" fmla="*/ 2147483647 h 809"/>
              <a:gd name="T34" fmla="*/ 1392970463 w 392"/>
              <a:gd name="T35" fmla="*/ 2147483647 h 809"/>
              <a:gd name="T36" fmla="*/ 2147483647 w 392"/>
              <a:gd name="T37" fmla="*/ 2147483647 h 809"/>
              <a:gd name="T38" fmla="*/ 2147483647 w 392"/>
              <a:gd name="T39" fmla="*/ 2147483647 h 8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09">
                <a:moveTo>
                  <a:pt x="328" y="561"/>
                </a:moveTo>
                <a:cubicBezTo>
                  <a:pt x="328" y="561"/>
                  <a:pt x="392" y="536"/>
                  <a:pt x="375" y="440"/>
                </a:cubicBezTo>
                <a:cubicBezTo>
                  <a:pt x="357" y="344"/>
                  <a:pt x="294" y="309"/>
                  <a:pt x="294" y="309"/>
                </a:cubicBezTo>
                <a:cubicBezTo>
                  <a:pt x="294" y="309"/>
                  <a:pt x="363" y="243"/>
                  <a:pt x="311" y="192"/>
                </a:cubicBezTo>
                <a:cubicBezTo>
                  <a:pt x="254" y="142"/>
                  <a:pt x="179" y="112"/>
                  <a:pt x="179" y="112"/>
                </a:cubicBezTo>
                <a:cubicBezTo>
                  <a:pt x="179" y="112"/>
                  <a:pt x="167" y="6"/>
                  <a:pt x="0" y="0"/>
                </a:cubicBezTo>
                <a:cubicBezTo>
                  <a:pt x="0" y="31"/>
                  <a:pt x="17" y="56"/>
                  <a:pt x="46" y="86"/>
                </a:cubicBezTo>
                <a:cubicBezTo>
                  <a:pt x="69" y="107"/>
                  <a:pt x="81" y="132"/>
                  <a:pt x="63" y="157"/>
                </a:cubicBezTo>
                <a:cubicBezTo>
                  <a:pt x="52" y="187"/>
                  <a:pt x="17" y="213"/>
                  <a:pt x="17" y="248"/>
                </a:cubicBezTo>
                <a:cubicBezTo>
                  <a:pt x="23" y="268"/>
                  <a:pt x="46" y="283"/>
                  <a:pt x="52" y="304"/>
                </a:cubicBezTo>
                <a:cubicBezTo>
                  <a:pt x="58" y="319"/>
                  <a:pt x="52" y="329"/>
                  <a:pt x="52" y="339"/>
                </a:cubicBezTo>
                <a:cubicBezTo>
                  <a:pt x="58" y="359"/>
                  <a:pt x="58" y="374"/>
                  <a:pt x="69" y="389"/>
                </a:cubicBezTo>
                <a:cubicBezTo>
                  <a:pt x="87" y="415"/>
                  <a:pt x="92" y="430"/>
                  <a:pt x="98" y="460"/>
                </a:cubicBezTo>
                <a:cubicBezTo>
                  <a:pt x="104" y="491"/>
                  <a:pt x="144" y="516"/>
                  <a:pt x="161" y="546"/>
                </a:cubicBezTo>
                <a:cubicBezTo>
                  <a:pt x="173" y="571"/>
                  <a:pt x="173" y="597"/>
                  <a:pt x="173" y="622"/>
                </a:cubicBezTo>
                <a:cubicBezTo>
                  <a:pt x="179" y="662"/>
                  <a:pt x="190" y="713"/>
                  <a:pt x="179" y="753"/>
                </a:cubicBezTo>
                <a:cubicBezTo>
                  <a:pt x="179" y="773"/>
                  <a:pt x="161" y="794"/>
                  <a:pt x="150" y="809"/>
                </a:cubicBezTo>
                <a:cubicBezTo>
                  <a:pt x="167" y="809"/>
                  <a:pt x="184" y="809"/>
                  <a:pt x="202" y="804"/>
                </a:cubicBezTo>
                <a:cubicBezTo>
                  <a:pt x="259" y="789"/>
                  <a:pt x="363" y="713"/>
                  <a:pt x="369" y="647"/>
                </a:cubicBezTo>
                <a:cubicBezTo>
                  <a:pt x="375" y="576"/>
                  <a:pt x="328" y="561"/>
                  <a:pt x="328" y="561"/>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40" name="Freeform 689">
            <a:extLst>
              <a:ext uri="{FF2B5EF4-FFF2-40B4-BE49-F238E27FC236}">
                <a16:creationId xmlns:a16="http://schemas.microsoft.com/office/drawing/2014/main" xmlns="" id="{62C97682-CCDF-40CE-A596-67EA3A00AE3C}"/>
              </a:ext>
            </a:extLst>
          </p:cNvPr>
          <p:cNvSpPr>
            <a:spLocks/>
          </p:cNvSpPr>
          <p:nvPr/>
        </p:nvSpPr>
        <p:spPr bwMode="auto">
          <a:xfrm>
            <a:off x="2636838" y="3895799"/>
            <a:ext cx="76200" cy="127000"/>
          </a:xfrm>
          <a:custGeom>
            <a:avLst/>
            <a:gdLst>
              <a:gd name="T0" fmla="*/ 1852762424 w 400"/>
              <a:gd name="T1" fmla="*/ 852892718 h 666"/>
              <a:gd name="T2" fmla="*/ 2147483647 w 400"/>
              <a:gd name="T3" fmla="*/ 818238880 h 666"/>
              <a:gd name="T4" fmla="*/ 2147483647 w 400"/>
              <a:gd name="T5" fmla="*/ 707259186 h 666"/>
              <a:gd name="T6" fmla="*/ 2147483647 w 400"/>
              <a:gd name="T7" fmla="*/ 637951320 h 666"/>
              <a:gd name="T8" fmla="*/ 2147483647 w 400"/>
              <a:gd name="T9" fmla="*/ 1275866408 h 666"/>
              <a:gd name="T10" fmla="*/ 2147483647 w 400"/>
              <a:gd name="T11" fmla="*/ 2147483647 h 666"/>
              <a:gd name="T12" fmla="*/ 2147483647 w 400"/>
              <a:gd name="T13" fmla="*/ 2147483647 h 666"/>
              <a:gd name="T14" fmla="*/ 2129294129 w 400"/>
              <a:gd name="T15" fmla="*/ 2147483647 h 666"/>
              <a:gd name="T16" fmla="*/ 1659190230 w 400"/>
              <a:gd name="T17" fmla="*/ 2147483647 h 666"/>
              <a:gd name="T18" fmla="*/ 947139330 w 400"/>
              <a:gd name="T19" fmla="*/ 2147483647 h 666"/>
              <a:gd name="T20" fmla="*/ 1424138376 w 400"/>
              <a:gd name="T21" fmla="*/ 2147483647 h 666"/>
              <a:gd name="T22" fmla="*/ 1458722889 w 400"/>
              <a:gd name="T23" fmla="*/ 2059415029 h 666"/>
              <a:gd name="T24" fmla="*/ 511583750 w 400"/>
              <a:gd name="T25" fmla="*/ 1317465583 h 666"/>
              <a:gd name="T26" fmla="*/ 235052045 w 400"/>
              <a:gd name="T27" fmla="*/ 991580913 h 666"/>
              <a:gd name="T28" fmla="*/ 1341178865 w 400"/>
              <a:gd name="T29" fmla="*/ 1705785435 h 666"/>
              <a:gd name="T30" fmla="*/ 1500202740 w 400"/>
              <a:gd name="T31" fmla="*/ 1740439464 h 666"/>
              <a:gd name="T32" fmla="*/ 1576230719 w 400"/>
              <a:gd name="T33" fmla="*/ 1705785435 h 666"/>
              <a:gd name="T34" fmla="*/ 1700670081 w 400"/>
              <a:gd name="T35" fmla="*/ 0 h 666"/>
              <a:gd name="T36" fmla="*/ 1852762424 w 400"/>
              <a:gd name="T37" fmla="*/ 852892718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66">
                <a:moveTo>
                  <a:pt x="268" y="123"/>
                </a:moveTo>
                <a:cubicBezTo>
                  <a:pt x="286" y="128"/>
                  <a:pt x="308" y="123"/>
                  <a:pt x="326" y="118"/>
                </a:cubicBezTo>
                <a:cubicBezTo>
                  <a:pt x="331" y="107"/>
                  <a:pt x="348" y="113"/>
                  <a:pt x="360" y="102"/>
                </a:cubicBezTo>
                <a:cubicBezTo>
                  <a:pt x="400" y="92"/>
                  <a:pt x="400" y="92"/>
                  <a:pt x="400" y="92"/>
                </a:cubicBezTo>
                <a:cubicBezTo>
                  <a:pt x="400" y="128"/>
                  <a:pt x="337" y="149"/>
                  <a:pt x="320" y="184"/>
                </a:cubicBezTo>
                <a:cubicBezTo>
                  <a:pt x="303" y="328"/>
                  <a:pt x="331" y="466"/>
                  <a:pt x="326" y="600"/>
                </a:cubicBezTo>
                <a:cubicBezTo>
                  <a:pt x="348" y="625"/>
                  <a:pt x="366" y="625"/>
                  <a:pt x="377" y="651"/>
                </a:cubicBezTo>
                <a:cubicBezTo>
                  <a:pt x="360" y="661"/>
                  <a:pt x="326" y="651"/>
                  <a:pt x="308" y="651"/>
                </a:cubicBezTo>
                <a:cubicBezTo>
                  <a:pt x="297" y="641"/>
                  <a:pt x="268" y="631"/>
                  <a:pt x="240" y="636"/>
                </a:cubicBezTo>
                <a:cubicBezTo>
                  <a:pt x="228" y="666"/>
                  <a:pt x="171" y="646"/>
                  <a:pt x="137" y="651"/>
                </a:cubicBezTo>
                <a:cubicBezTo>
                  <a:pt x="211" y="620"/>
                  <a:pt x="188" y="564"/>
                  <a:pt x="206" y="518"/>
                </a:cubicBezTo>
                <a:cubicBezTo>
                  <a:pt x="211" y="441"/>
                  <a:pt x="228" y="369"/>
                  <a:pt x="211" y="297"/>
                </a:cubicBezTo>
                <a:cubicBezTo>
                  <a:pt x="171" y="261"/>
                  <a:pt x="108" y="231"/>
                  <a:pt x="74" y="190"/>
                </a:cubicBezTo>
                <a:cubicBezTo>
                  <a:pt x="63" y="179"/>
                  <a:pt x="0" y="149"/>
                  <a:pt x="34" y="143"/>
                </a:cubicBezTo>
                <a:cubicBezTo>
                  <a:pt x="91" y="174"/>
                  <a:pt x="154" y="210"/>
                  <a:pt x="194" y="246"/>
                </a:cubicBezTo>
                <a:cubicBezTo>
                  <a:pt x="200" y="251"/>
                  <a:pt x="206" y="251"/>
                  <a:pt x="217" y="251"/>
                </a:cubicBezTo>
                <a:cubicBezTo>
                  <a:pt x="228" y="246"/>
                  <a:pt x="228" y="246"/>
                  <a:pt x="228" y="246"/>
                </a:cubicBezTo>
                <a:cubicBezTo>
                  <a:pt x="240" y="169"/>
                  <a:pt x="188" y="25"/>
                  <a:pt x="246" y="0"/>
                </a:cubicBezTo>
                <a:lnTo>
                  <a:pt x="268" y="12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41" name="Freeform 690">
            <a:extLst>
              <a:ext uri="{FF2B5EF4-FFF2-40B4-BE49-F238E27FC236}">
                <a16:creationId xmlns:a16="http://schemas.microsoft.com/office/drawing/2014/main" xmlns="" id="{2CFD5FB5-22B5-42FE-AD46-A8615EA720F6}"/>
              </a:ext>
            </a:extLst>
          </p:cNvPr>
          <p:cNvSpPr>
            <a:spLocks noEditPoints="1"/>
          </p:cNvSpPr>
          <p:nvPr/>
        </p:nvSpPr>
        <p:spPr bwMode="auto">
          <a:xfrm>
            <a:off x="2259013" y="3617987"/>
            <a:ext cx="250825" cy="203200"/>
          </a:xfrm>
          <a:custGeom>
            <a:avLst/>
            <a:gdLst>
              <a:gd name="T0" fmla="*/ 2147483647 w 1308"/>
              <a:gd name="T1" fmla="*/ 1771140367 h 1058"/>
              <a:gd name="T2" fmla="*/ 2147483647 w 1308"/>
              <a:gd name="T3" fmla="*/ 651797419 h 1058"/>
              <a:gd name="T4" fmla="*/ 2147483647 w 1308"/>
              <a:gd name="T5" fmla="*/ 35411729 h 1058"/>
              <a:gd name="T6" fmla="*/ 119879201 w 1308"/>
              <a:gd name="T7" fmla="*/ 2147483647 h 1058"/>
              <a:gd name="T8" fmla="*/ 197432833 w 1308"/>
              <a:gd name="T9" fmla="*/ 2147483647 h 1058"/>
              <a:gd name="T10" fmla="*/ 1290429426 w 1308"/>
              <a:gd name="T11" fmla="*/ 2147483647 h 1058"/>
              <a:gd name="T12" fmla="*/ 2147483647 w 1308"/>
              <a:gd name="T13" fmla="*/ 2147483647 h 1058"/>
              <a:gd name="T14" fmla="*/ 2147483647 w 1308"/>
              <a:gd name="T15" fmla="*/ 2147483647 h 1058"/>
              <a:gd name="T16" fmla="*/ 2147483647 w 1308"/>
              <a:gd name="T17" fmla="*/ 2147483647 h 1058"/>
              <a:gd name="T18" fmla="*/ 2147483647 w 1308"/>
              <a:gd name="T19" fmla="*/ 2147483647 h 1058"/>
              <a:gd name="T20" fmla="*/ 2147483647 w 1308"/>
              <a:gd name="T21" fmla="*/ 2147483647 h 1058"/>
              <a:gd name="T22" fmla="*/ 2147483647 w 1308"/>
              <a:gd name="T23" fmla="*/ 2147483647 h 1058"/>
              <a:gd name="T24" fmla="*/ 2147483647 w 1308"/>
              <a:gd name="T25" fmla="*/ 1445241754 h 1058"/>
              <a:gd name="T26" fmla="*/ 2147483647 w 1308"/>
              <a:gd name="T27" fmla="*/ 1849083124 h 1058"/>
              <a:gd name="T28" fmla="*/ 1939211108 w 1308"/>
              <a:gd name="T29" fmla="*/ 2147483647 h 1058"/>
              <a:gd name="T30" fmla="*/ 2101379059 w 1308"/>
              <a:gd name="T31" fmla="*/ 2147483647 h 1058"/>
              <a:gd name="T32" fmla="*/ 2147483647 w 1308"/>
              <a:gd name="T33" fmla="*/ 2147483647 h 1058"/>
              <a:gd name="T34" fmla="*/ 1939211108 w 1308"/>
              <a:gd name="T35" fmla="*/ 2147483647 h 1058"/>
              <a:gd name="T36" fmla="*/ 2147483647 w 1308"/>
              <a:gd name="T37" fmla="*/ 2147483647 h 1058"/>
              <a:gd name="T38" fmla="*/ 2147483647 w 1308"/>
              <a:gd name="T39" fmla="*/ 2147483647 h 1058"/>
              <a:gd name="T40" fmla="*/ 2147483647 w 1308"/>
              <a:gd name="T41" fmla="*/ 2147483647 h 1058"/>
              <a:gd name="T42" fmla="*/ 2147483647 w 1308"/>
              <a:gd name="T43" fmla="*/ 2147483647 h 1058"/>
              <a:gd name="T44" fmla="*/ 2147483647 w 1308"/>
              <a:gd name="T45" fmla="*/ 2147483647 h 1058"/>
              <a:gd name="T46" fmla="*/ 2147483647 w 1308"/>
              <a:gd name="T47" fmla="*/ 2147483647 h 1058"/>
              <a:gd name="T48" fmla="*/ 2147483647 w 1308"/>
              <a:gd name="T49" fmla="*/ 1664868304 h 1058"/>
              <a:gd name="T50" fmla="*/ 2147483647 w 1308"/>
              <a:gd name="T51" fmla="*/ 2147483647 h 1058"/>
              <a:gd name="T52" fmla="*/ 2147483647 w 1308"/>
              <a:gd name="T53" fmla="*/ 2147483647 h 1058"/>
              <a:gd name="T54" fmla="*/ 2147483647 w 1308"/>
              <a:gd name="T55" fmla="*/ 2147483647 h 1058"/>
              <a:gd name="T56" fmla="*/ 2147483647 w 1308"/>
              <a:gd name="T57" fmla="*/ 2147483647 h 1058"/>
              <a:gd name="T58" fmla="*/ 2147483647 w 1308"/>
              <a:gd name="T59" fmla="*/ 2147483647 h 1058"/>
              <a:gd name="T60" fmla="*/ 2147483647 w 1308"/>
              <a:gd name="T61" fmla="*/ 2147483647 h 1058"/>
              <a:gd name="T62" fmla="*/ 2147483647 w 1308"/>
              <a:gd name="T63" fmla="*/ 2147483647 h 1058"/>
              <a:gd name="T64" fmla="*/ 2147483647 w 1308"/>
              <a:gd name="T65" fmla="*/ 2147483647 h 1058"/>
              <a:gd name="T66" fmla="*/ 2147483647 w 1308"/>
              <a:gd name="T67" fmla="*/ 2061627443 h 1058"/>
              <a:gd name="T68" fmla="*/ 2147483647 w 1308"/>
              <a:gd name="T69" fmla="*/ 1990767109 h 1058"/>
              <a:gd name="T70" fmla="*/ 2147483647 w 1308"/>
              <a:gd name="T71" fmla="*/ 2147483647 h 1058"/>
              <a:gd name="T72" fmla="*/ 2147483647 w 1308"/>
              <a:gd name="T73" fmla="*/ 2147483647 h 1058"/>
              <a:gd name="T74" fmla="*/ 2147483647 w 1308"/>
              <a:gd name="T75" fmla="*/ 2147483647 h 1058"/>
              <a:gd name="T76" fmla="*/ 2147483647 w 1308"/>
              <a:gd name="T77" fmla="*/ 2061627443 h 1058"/>
              <a:gd name="T78" fmla="*/ 2147483647 w 1308"/>
              <a:gd name="T79" fmla="*/ 2147483647 h 1058"/>
              <a:gd name="T80" fmla="*/ 2147483647 w 1308"/>
              <a:gd name="T81" fmla="*/ 2147483647 h 1058"/>
              <a:gd name="T82" fmla="*/ 2147483647 w 1308"/>
              <a:gd name="T83" fmla="*/ 2147483647 h 1058"/>
              <a:gd name="T84" fmla="*/ 2147483647 w 1308"/>
              <a:gd name="T85" fmla="*/ 2147483647 h 1058"/>
              <a:gd name="T86" fmla="*/ 2147483647 w 1308"/>
              <a:gd name="T87" fmla="*/ 2147483647 h 1058"/>
              <a:gd name="T88" fmla="*/ 2147483647 w 1308"/>
              <a:gd name="T89" fmla="*/ 2147483647 h 1058"/>
              <a:gd name="T90" fmla="*/ 2147483647 w 1308"/>
              <a:gd name="T91" fmla="*/ 2147483647 h 1058"/>
              <a:gd name="T92" fmla="*/ 2147483647 w 1308"/>
              <a:gd name="T93" fmla="*/ 2147483647 h 10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8" h="1058">
                <a:moveTo>
                  <a:pt x="1234" y="670"/>
                </a:moveTo>
                <a:cubicBezTo>
                  <a:pt x="1205" y="516"/>
                  <a:pt x="1159" y="322"/>
                  <a:pt x="1113" y="250"/>
                </a:cubicBezTo>
                <a:cubicBezTo>
                  <a:pt x="1061" y="179"/>
                  <a:pt x="952" y="209"/>
                  <a:pt x="952" y="209"/>
                </a:cubicBezTo>
                <a:cubicBezTo>
                  <a:pt x="952" y="209"/>
                  <a:pt x="642" y="107"/>
                  <a:pt x="591" y="92"/>
                </a:cubicBezTo>
                <a:cubicBezTo>
                  <a:pt x="539" y="76"/>
                  <a:pt x="476" y="56"/>
                  <a:pt x="476" y="56"/>
                </a:cubicBezTo>
                <a:cubicBezTo>
                  <a:pt x="476" y="56"/>
                  <a:pt x="436" y="0"/>
                  <a:pt x="361" y="5"/>
                </a:cubicBezTo>
                <a:cubicBezTo>
                  <a:pt x="292" y="15"/>
                  <a:pt x="258" y="56"/>
                  <a:pt x="201" y="220"/>
                </a:cubicBezTo>
                <a:cubicBezTo>
                  <a:pt x="143" y="388"/>
                  <a:pt x="34" y="680"/>
                  <a:pt x="17" y="705"/>
                </a:cubicBezTo>
                <a:cubicBezTo>
                  <a:pt x="0" y="731"/>
                  <a:pt x="6" y="777"/>
                  <a:pt x="17" y="787"/>
                </a:cubicBezTo>
                <a:cubicBezTo>
                  <a:pt x="28" y="797"/>
                  <a:pt x="28" y="797"/>
                  <a:pt x="28" y="797"/>
                </a:cubicBezTo>
                <a:cubicBezTo>
                  <a:pt x="28" y="797"/>
                  <a:pt x="46" y="823"/>
                  <a:pt x="80" y="813"/>
                </a:cubicBezTo>
                <a:cubicBezTo>
                  <a:pt x="160" y="797"/>
                  <a:pt x="183" y="680"/>
                  <a:pt x="183" y="680"/>
                </a:cubicBezTo>
                <a:cubicBezTo>
                  <a:pt x="183" y="680"/>
                  <a:pt x="166" y="741"/>
                  <a:pt x="258" y="792"/>
                </a:cubicBezTo>
                <a:cubicBezTo>
                  <a:pt x="350" y="838"/>
                  <a:pt x="390" y="864"/>
                  <a:pt x="424" y="854"/>
                </a:cubicBezTo>
                <a:cubicBezTo>
                  <a:pt x="459" y="843"/>
                  <a:pt x="493" y="828"/>
                  <a:pt x="493" y="828"/>
                </a:cubicBezTo>
                <a:cubicBezTo>
                  <a:pt x="493" y="828"/>
                  <a:pt x="493" y="854"/>
                  <a:pt x="556" y="889"/>
                </a:cubicBezTo>
                <a:cubicBezTo>
                  <a:pt x="620" y="925"/>
                  <a:pt x="700" y="951"/>
                  <a:pt x="700" y="951"/>
                </a:cubicBezTo>
                <a:cubicBezTo>
                  <a:pt x="740" y="941"/>
                  <a:pt x="740" y="941"/>
                  <a:pt x="740" y="941"/>
                </a:cubicBezTo>
                <a:cubicBezTo>
                  <a:pt x="740" y="941"/>
                  <a:pt x="723" y="1012"/>
                  <a:pt x="792" y="1038"/>
                </a:cubicBezTo>
                <a:cubicBezTo>
                  <a:pt x="855" y="1058"/>
                  <a:pt x="895" y="987"/>
                  <a:pt x="906" y="925"/>
                </a:cubicBezTo>
                <a:cubicBezTo>
                  <a:pt x="918" y="869"/>
                  <a:pt x="987" y="593"/>
                  <a:pt x="987" y="593"/>
                </a:cubicBezTo>
                <a:cubicBezTo>
                  <a:pt x="1027" y="583"/>
                  <a:pt x="1027" y="583"/>
                  <a:pt x="1027" y="583"/>
                </a:cubicBezTo>
                <a:cubicBezTo>
                  <a:pt x="1027" y="583"/>
                  <a:pt x="1079" y="833"/>
                  <a:pt x="1090" y="915"/>
                </a:cubicBezTo>
                <a:cubicBezTo>
                  <a:pt x="1107" y="997"/>
                  <a:pt x="1125" y="1043"/>
                  <a:pt x="1205" y="1033"/>
                </a:cubicBezTo>
                <a:cubicBezTo>
                  <a:pt x="1308" y="1017"/>
                  <a:pt x="1268" y="828"/>
                  <a:pt x="1234" y="670"/>
                </a:cubicBezTo>
                <a:close/>
                <a:moveTo>
                  <a:pt x="361" y="204"/>
                </a:moveTo>
                <a:cubicBezTo>
                  <a:pt x="361" y="225"/>
                  <a:pt x="367" y="245"/>
                  <a:pt x="373" y="261"/>
                </a:cubicBezTo>
                <a:cubicBezTo>
                  <a:pt x="361" y="266"/>
                  <a:pt x="350" y="266"/>
                  <a:pt x="333" y="261"/>
                </a:cubicBezTo>
                <a:cubicBezTo>
                  <a:pt x="338" y="245"/>
                  <a:pt x="350" y="225"/>
                  <a:pt x="361" y="204"/>
                </a:cubicBezTo>
                <a:close/>
                <a:moveTo>
                  <a:pt x="275" y="588"/>
                </a:moveTo>
                <a:cubicBezTo>
                  <a:pt x="252" y="598"/>
                  <a:pt x="224" y="613"/>
                  <a:pt x="201" y="629"/>
                </a:cubicBezTo>
                <a:cubicBezTo>
                  <a:pt x="235" y="552"/>
                  <a:pt x="264" y="470"/>
                  <a:pt x="298" y="393"/>
                </a:cubicBezTo>
                <a:cubicBezTo>
                  <a:pt x="327" y="388"/>
                  <a:pt x="356" y="378"/>
                  <a:pt x="384" y="373"/>
                </a:cubicBezTo>
                <a:cubicBezTo>
                  <a:pt x="384" y="378"/>
                  <a:pt x="384" y="388"/>
                  <a:pt x="373" y="393"/>
                </a:cubicBezTo>
                <a:cubicBezTo>
                  <a:pt x="356" y="450"/>
                  <a:pt x="333" y="521"/>
                  <a:pt x="310" y="578"/>
                </a:cubicBezTo>
                <a:cubicBezTo>
                  <a:pt x="298" y="588"/>
                  <a:pt x="287" y="583"/>
                  <a:pt x="275" y="588"/>
                </a:cubicBezTo>
                <a:close/>
                <a:moveTo>
                  <a:pt x="459" y="649"/>
                </a:moveTo>
                <a:cubicBezTo>
                  <a:pt x="453" y="644"/>
                  <a:pt x="453" y="644"/>
                  <a:pt x="442" y="644"/>
                </a:cubicBezTo>
                <a:cubicBezTo>
                  <a:pt x="442" y="639"/>
                  <a:pt x="430" y="634"/>
                  <a:pt x="419" y="629"/>
                </a:cubicBezTo>
                <a:cubicBezTo>
                  <a:pt x="407" y="618"/>
                  <a:pt x="390" y="613"/>
                  <a:pt x="373" y="603"/>
                </a:cubicBezTo>
                <a:cubicBezTo>
                  <a:pt x="367" y="603"/>
                  <a:pt x="356" y="598"/>
                  <a:pt x="344" y="593"/>
                </a:cubicBezTo>
                <a:cubicBezTo>
                  <a:pt x="350" y="562"/>
                  <a:pt x="373" y="532"/>
                  <a:pt x="373" y="496"/>
                </a:cubicBezTo>
                <a:cubicBezTo>
                  <a:pt x="384" y="480"/>
                  <a:pt x="384" y="455"/>
                  <a:pt x="396" y="439"/>
                </a:cubicBezTo>
                <a:cubicBezTo>
                  <a:pt x="401" y="424"/>
                  <a:pt x="401" y="424"/>
                  <a:pt x="401" y="424"/>
                </a:cubicBezTo>
                <a:cubicBezTo>
                  <a:pt x="419" y="496"/>
                  <a:pt x="442" y="562"/>
                  <a:pt x="465" y="629"/>
                </a:cubicBezTo>
                <a:lnTo>
                  <a:pt x="459" y="649"/>
                </a:lnTo>
                <a:close/>
                <a:moveTo>
                  <a:pt x="608" y="235"/>
                </a:moveTo>
                <a:cubicBezTo>
                  <a:pt x="591" y="291"/>
                  <a:pt x="579" y="353"/>
                  <a:pt x="551" y="404"/>
                </a:cubicBezTo>
                <a:cubicBezTo>
                  <a:pt x="539" y="332"/>
                  <a:pt x="511" y="266"/>
                  <a:pt x="493" y="199"/>
                </a:cubicBezTo>
                <a:cubicBezTo>
                  <a:pt x="533" y="215"/>
                  <a:pt x="574" y="215"/>
                  <a:pt x="608" y="235"/>
                </a:cubicBezTo>
                <a:close/>
                <a:moveTo>
                  <a:pt x="637" y="583"/>
                </a:moveTo>
                <a:cubicBezTo>
                  <a:pt x="631" y="583"/>
                  <a:pt x="625" y="588"/>
                  <a:pt x="631" y="593"/>
                </a:cubicBezTo>
                <a:cubicBezTo>
                  <a:pt x="631" y="593"/>
                  <a:pt x="631" y="593"/>
                  <a:pt x="631" y="593"/>
                </a:cubicBezTo>
                <a:cubicBezTo>
                  <a:pt x="631" y="598"/>
                  <a:pt x="625" y="603"/>
                  <a:pt x="625" y="613"/>
                </a:cubicBezTo>
                <a:cubicBezTo>
                  <a:pt x="625" y="613"/>
                  <a:pt x="625" y="613"/>
                  <a:pt x="625" y="613"/>
                </a:cubicBezTo>
                <a:cubicBezTo>
                  <a:pt x="631" y="613"/>
                  <a:pt x="620" y="624"/>
                  <a:pt x="620" y="629"/>
                </a:cubicBezTo>
                <a:cubicBezTo>
                  <a:pt x="614" y="649"/>
                  <a:pt x="614" y="649"/>
                  <a:pt x="614" y="649"/>
                </a:cubicBezTo>
                <a:cubicBezTo>
                  <a:pt x="614" y="649"/>
                  <a:pt x="614" y="649"/>
                  <a:pt x="614" y="649"/>
                </a:cubicBezTo>
                <a:cubicBezTo>
                  <a:pt x="608" y="659"/>
                  <a:pt x="614" y="675"/>
                  <a:pt x="597" y="685"/>
                </a:cubicBezTo>
                <a:cubicBezTo>
                  <a:pt x="585" y="680"/>
                  <a:pt x="574" y="695"/>
                  <a:pt x="556" y="695"/>
                </a:cubicBezTo>
                <a:cubicBezTo>
                  <a:pt x="551" y="700"/>
                  <a:pt x="539" y="705"/>
                  <a:pt x="533" y="700"/>
                </a:cubicBezTo>
                <a:cubicBezTo>
                  <a:pt x="528" y="685"/>
                  <a:pt x="505" y="675"/>
                  <a:pt x="488" y="659"/>
                </a:cubicBezTo>
                <a:cubicBezTo>
                  <a:pt x="493" y="654"/>
                  <a:pt x="493" y="654"/>
                  <a:pt x="493" y="654"/>
                </a:cubicBezTo>
                <a:cubicBezTo>
                  <a:pt x="511" y="670"/>
                  <a:pt x="533" y="685"/>
                  <a:pt x="562" y="675"/>
                </a:cubicBezTo>
                <a:cubicBezTo>
                  <a:pt x="579" y="675"/>
                  <a:pt x="591" y="659"/>
                  <a:pt x="602" y="644"/>
                </a:cubicBezTo>
                <a:cubicBezTo>
                  <a:pt x="608" y="624"/>
                  <a:pt x="614" y="598"/>
                  <a:pt x="602" y="578"/>
                </a:cubicBezTo>
                <a:cubicBezTo>
                  <a:pt x="597" y="537"/>
                  <a:pt x="585" y="496"/>
                  <a:pt x="574" y="460"/>
                </a:cubicBezTo>
                <a:cubicBezTo>
                  <a:pt x="597" y="404"/>
                  <a:pt x="608" y="347"/>
                  <a:pt x="631" y="291"/>
                </a:cubicBezTo>
                <a:cubicBezTo>
                  <a:pt x="642" y="250"/>
                  <a:pt x="642" y="250"/>
                  <a:pt x="642" y="250"/>
                </a:cubicBezTo>
                <a:cubicBezTo>
                  <a:pt x="665" y="261"/>
                  <a:pt x="688" y="271"/>
                  <a:pt x="711" y="281"/>
                </a:cubicBezTo>
                <a:cubicBezTo>
                  <a:pt x="688" y="368"/>
                  <a:pt x="671" y="460"/>
                  <a:pt x="642" y="547"/>
                </a:cubicBezTo>
                <a:cubicBezTo>
                  <a:pt x="637" y="557"/>
                  <a:pt x="631" y="567"/>
                  <a:pt x="637" y="583"/>
                </a:cubicBezTo>
                <a:close/>
                <a:moveTo>
                  <a:pt x="740" y="716"/>
                </a:moveTo>
                <a:cubicBezTo>
                  <a:pt x="729" y="716"/>
                  <a:pt x="723" y="710"/>
                  <a:pt x="717" y="705"/>
                </a:cubicBezTo>
                <a:cubicBezTo>
                  <a:pt x="694" y="695"/>
                  <a:pt x="671" y="685"/>
                  <a:pt x="648" y="670"/>
                </a:cubicBezTo>
                <a:cubicBezTo>
                  <a:pt x="665" y="588"/>
                  <a:pt x="688" y="491"/>
                  <a:pt x="723" y="409"/>
                </a:cubicBezTo>
                <a:cubicBezTo>
                  <a:pt x="723" y="388"/>
                  <a:pt x="729" y="363"/>
                  <a:pt x="729" y="347"/>
                </a:cubicBezTo>
                <a:cubicBezTo>
                  <a:pt x="734" y="332"/>
                  <a:pt x="740" y="312"/>
                  <a:pt x="740" y="291"/>
                </a:cubicBezTo>
                <a:cubicBezTo>
                  <a:pt x="763" y="296"/>
                  <a:pt x="780" y="312"/>
                  <a:pt x="797" y="312"/>
                </a:cubicBezTo>
                <a:cubicBezTo>
                  <a:pt x="815" y="317"/>
                  <a:pt x="826" y="322"/>
                  <a:pt x="838" y="332"/>
                </a:cubicBezTo>
                <a:cubicBezTo>
                  <a:pt x="820" y="424"/>
                  <a:pt x="792" y="506"/>
                  <a:pt x="769" y="598"/>
                </a:cubicBezTo>
                <a:cubicBezTo>
                  <a:pt x="757" y="634"/>
                  <a:pt x="752" y="675"/>
                  <a:pt x="740" y="716"/>
                </a:cubicBezTo>
                <a:close/>
                <a:moveTo>
                  <a:pt x="832" y="608"/>
                </a:moveTo>
                <a:cubicBezTo>
                  <a:pt x="820" y="659"/>
                  <a:pt x="809" y="700"/>
                  <a:pt x="792" y="746"/>
                </a:cubicBezTo>
                <a:cubicBezTo>
                  <a:pt x="786" y="741"/>
                  <a:pt x="757" y="736"/>
                  <a:pt x="774" y="721"/>
                </a:cubicBezTo>
                <a:cubicBezTo>
                  <a:pt x="774" y="716"/>
                  <a:pt x="774" y="710"/>
                  <a:pt x="774" y="705"/>
                </a:cubicBezTo>
                <a:cubicBezTo>
                  <a:pt x="797" y="613"/>
                  <a:pt x="826" y="521"/>
                  <a:pt x="843" y="434"/>
                </a:cubicBezTo>
                <a:cubicBezTo>
                  <a:pt x="855" y="404"/>
                  <a:pt x="866" y="373"/>
                  <a:pt x="872" y="342"/>
                </a:cubicBezTo>
                <a:cubicBezTo>
                  <a:pt x="872" y="342"/>
                  <a:pt x="884" y="342"/>
                  <a:pt x="884" y="347"/>
                </a:cubicBezTo>
                <a:cubicBezTo>
                  <a:pt x="872" y="434"/>
                  <a:pt x="832" y="521"/>
                  <a:pt x="832" y="608"/>
                </a:cubicBezTo>
                <a:close/>
                <a:moveTo>
                  <a:pt x="993" y="434"/>
                </a:moveTo>
                <a:cubicBezTo>
                  <a:pt x="998" y="409"/>
                  <a:pt x="1004" y="388"/>
                  <a:pt x="1015" y="368"/>
                </a:cubicBezTo>
                <a:cubicBezTo>
                  <a:pt x="1015" y="388"/>
                  <a:pt x="1021" y="409"/>
                  <a:pt x="1027" y="429"/>
                </a:cubicBezTo>
                <a:cubicBezTo>
                  <a:pt x="1015" y="434"/>
                  <a:pt x="1004" y="434"/>
                  <a:pt x="993" y="434"/>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842" name="Freeform 691">
            <a:extLst>
              <a:ext uri="{FF2B5EF4-FFF2-40B4-BE49-F238E27FC236}">
                <a16:creationId xmlns:a16="http://schemas.microsoft.com/office/drawing/2014/main" xmlns="" id="{93CFEE0B-646E-4445-9742-C195E4916085}"/>
              </a:ext>
            </a:extLst>
          </p:cNvPr>
          <p:cNvSpPr>
            <a:spLocks/>
          </p:cNvSpPr>
          <p:nvPr/>
        </p:nvSpPr>
        <p:spPr bwMode="auto">
          <a:xfrm>
            <a:off x="2298700" y="3748162"/>
            <a:ext cx="38100" cy="23812"/>
          </a:xfrm>
          <a:custGeom>
            <a:avLst/>
            <a:gdLst>
              <a:gd name="T0" fmla="*/ 41479851 w 200"/>
              <a:gd name="T1" fmla="*/ 0 h 133"/>
              <a:gd name="T2" fmla="*/ 511583750 w 200"/>
              <a:gd name="T3" fmla="*/ 195115528 h 133"/>
              <a:gd name="T4" fmla="*/ 1189086332 w 200"/>
              <a:gd name="T5" fmla="*/ 453378332 h 133"/>
              <a:gd name="T6" fmla="*/ 1189086332 w 200"/>
              <a:gd name="T7" fmla="*/ 482066958 h 133"/>
              <a:gd name="T8" fmla="*/ 1382658525 w 200"/>
              <a:gd name="T9" fmla="*/ 539476615 h 133"/>
              <a:gd name="T10" fmla="*/ 1341178865 w 200"/>
              <a:gd name="T11" fmla="*/ 734592143 h 133"/>
              <a:gd name="T12" fmla="*/ 1306630547 w 200"/>
              <a:gd name="T13" fmla="*/ 763280769 h 133"/>
              <a:gd name="T14" fmla="*/ 788115455 w 200"/>
              <a:gd name="T15" fmla="*/ 596854046 h 133"/>
              <a:gd name="T16" fmla="*/ 435555581 w 200"/>
              <a:gd name="T17" fmla="*/ 482066958 h 133"/>
              <a:gd name="T18" fmla="*/ 276531705 w 200"/>
              <a:gd name="T19" fmla="*/ 396000722 h 133"/>
              <a:gd name="T20" fmla="*/ 235052045 w 200"/>
              <a:gd name="T21" fmla="*/ 396000722 h 133"/>
              <a:gd name="T22" fmla="*/ 41479851 w 200"/>
              <a:gd name="T23" fmla="*/ 309902438 h 133"/>
              <a:gd name="T24" fmla="*/ 41479851 w 200"/>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0" h="133">
                <a:moveTo>
                  <a:pt x="6" y="0"/>
                </a:moveTo>
                <a:cubicBezTo>
                  <a:pt x="29" y="10"/>
                  <a:pt x="57" y="24"/>
                  <a:pt x="74" y="34"/>
                </a:cubicBezTo>
                <a:cubicBezTo>
                  <a:pt x="109" y="49"/>
                  <a:pt x="143" y="64"/>
                  <a:pt x="172" y="79"/>
                </a:cubicBezTo>
                <a:cubicBezTo>
                  <a:pt x="177" y="79"/>
                  <a:pt x="172" y="84"/>
                  <a:pt x="172" y="84"/>
                </a:cubicBezTo>
                <a:cubicBezTo>
                  <a:pt x="177" y="84"/>
                  <a:pt x="194" y="89"/>
                  <a:pt x="200" y="94"/>
                </a:cubicBezTo>
                <a:cubicBezTo>
                  <a:pt x="200" y="104"/>
                  <a:pt x="194" y="113"/>
                  <a:pt x="194" y="128"/>
                </a:cubicBezTo>
                <a:cubicBezTo>
                  <a:pt x="189" y="128"/>
                  <a:pt x="200" y="133"/>
                  <a:pt x="189" y="133"/>
                </a:cubicBezTo>
                <a:cubicBezTo>
                  <a:pt x="166" y="133"/>
                  <a:pt x="143" y="113"/>
                  <a:pt x="114" y="104"/>
                </a:cubicBezTo>
                <a:cubicBezTo>
                  <a:pt x="97" y="94"/>
                  <a:pt x="80" y="89"/>
                  <a:pt x="63" y="84"/>
                </a:cubicBezTo>
                <a:cubicBezTo>
                  <a:pt x="57" y="79"/>
                  <a:pt x="46" y="74"/>
                  <a:pt x="40" y="69"/>
                </a:cubicBezTo>
                <a:cubicBezTo>
                  <a:pt x="34" y="69"/>
                  <a:pt x="34" y="69"/>
                  <a:pt x="34" y="69"/>
                </a:cubicBezTo>
                <a:cubicBezTo>
                  <a:pt x="34" y="64"/>
                  <a:pt x="12" y="64"/>
                  <a:pt x="6" y="54"/>
                </a:cubicBezTo>
                <a:cubicBezTo>
                  <a:pt x="0" y="34"/>
                  <a:pt x="6" y="15"/>
                  <a:pt x="6" y="0"/>
                </a:cubicBezTo>
              </a:path>
            </a:pathLst>
          </a:custGeom>
          <a:solidFill>
            <a:srgbClr val="BE8B55"/>
          </a:solidFill>
          <a:ln w="0">
            <a:solidFill>
              <a:srgbClr val="000000"/>
            </a:solidFill>
            <a:prstDash val="solid"/>
            <a:round/>
            <a:headEnd/>
            <a:tailEnd/>
          </a:ln>
        </p:spPr>
        <p:txBody>
          <a:bodyPr/>
          <a:lstStyle/>
          <a:p>
            <a:endParaRPr lang="ja-JP" altLang="en-US"/>
          </a:p>
        </p:txBody>
      </p:sp>
      <p:sp>
        <p:nvSpPr>
          <p:cNvPr id="13843" name="Freeform 692">
            <a:extLst>
              <a:ext uri="{FF2B5EF4-FFF2-40B4-BE49-F238E27FC236}">
                <a16:creationId xmlns:a16="http://schemas.microsoft.com/office/drawing/2014/main" xmlns="" id="{2F83B714-EC84-4E7D-B946-31DA463590B9}"/>
              </a:ext>
            </a:extLst>
          </p:cNvPr>
          <p:cNvSpPr>
            <a:spLocks/>
          </p:cNvSpPr>
          <p:nvPr/>
        </p:nvSpPr>
        <p:spPr bwMode="auto">
          <a:xfrm>
            <a:off x="2360613" y="3767212"/>
            <a:ext cx="34925" cy="23812"/>
          </a:xfrm>
          <a:custGeom>
            <a:avLst/>
            <a:gdLst>
              <a:gd name="T0" fmla="*/ 36678564 w 191"/>
              <a:gd name="T1" fmla="*/ 0 h 125"/>
              <a:gd name="T2" fmla="*/ 213986389 w 191"/>
              <a:gd name="T3" fmla="*/ 69130046 h 125"/>
              <a:gd name="T4" fmla="*/ 709197655 w 191"/>
              <a:gd name="T5" fmla="*/ 345650039 h 125"/>
              <a:gd name="T6" fmla="*/ 886505298 w 191"/>
              <a:gd name="T7" fmla="*/ 449326916 h 125"/>
              <a:gd name="T8" fmla="*/ 1027101097 w 191"/>
              <a:gd name="T9" fmla="*/ 483910131 h 125"/>
              <a:gd name="T10" fmla="*/ 1137170251 w 191"/>
              <a:gd name="T11" fmla="*/ 622170223 h 125"/>
              <a:gd name="T12" fmla="*/ 1063779661 w 191"/>
              <a:gd name="T13" fmla="*/ 864107191 h 125"/>
              <a:gd name="T14" fmla="*/ 782554784 w 191"/>
              <a:gd name="T15" fmla="*/ 760430315 h 125"/>
              <a:gd name="T16" fmla="*/ 281224877 w 191"/>
              <a:gd name="T17" fmla="*/ 518456962 h 125"/>
              <a:gd name="T18" fmla="*/ 0 w 191"/>
              <a:gd name="T19" fmla="*/ 276520184 h 125"/>
              <a:gd name="T20" fmla="*/ 36678564 w 191"/>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125">
                <a:moveTo>
                  <a:pt x="6" y="0"/>
                </a:moveTo>
                <a:cubicBezTo>
                  <a:pt x="17" y="5"/>
                  <a:pt x="23" y="0"/>
                  <a:pt x="35" y="10"/>
                </a:cubicBezTo>
                <a:cubicBezTo>
                  <a:pt x="58" y="20"/>
                  <a:pt x="87" y="40"/>
                  <a:pt x="116" y="50"/>
                </a:cubicBezTo>
                <a:cubicBezTo>
                  <a:pt x="122" y="60"/>
                  <a:pt x="133" y="60"/>
                  <a:pt x="145" y="65"/>
                </a:cubicBezTo>
                <a:cubicBezTo>
                  <a:pt x="151" y="70"/>
                  <a:pt x="157" y="70"/>
                  <a:pt x="168" y="70"/>
                </a:cubicBezTo>
                <a:cubicBezTo>
                  <a:pt x="168" y="80"/>
                  <a:pt x="191" y="75"/>
                  <a:pt x="186" y="90"/>
                </a:cubicBezTo>
                <a:cubicBezTo>
                  <a:pt x="180" y="100"/>
                  <a:pt x="180" y="115"/>
                  <a:pt x="174" y="125"/>
                </a:cubicBezTo>
                <a:cubicBezTo>
                  <a:pt x="157" y="120"/>
                  <a:pt x="139" y="120"/>
                  <a:pt x="128" y="110"/>
                </a:cubicBezTo>
                <a:cubicBezTo>
                  <a:pt x="99" y="100"/>
                  <a:pt x="75" y="80"/>
                  <a:pt x="46" y="75"/>
                </a:cubicBezTo>
                <a:cubicBezTo>
                  <a:pt x="35" y="65"/>
                  <a:pt x="6" y="55"/>
                  <a:pt x="0" y="40"/>
                </a:cubicBezTo>
                <a:lnTo>
                  <a:pt x="6" y="0"/>
                </a:lnTo>
                <a:close/>
              </a:path>
            </a:pathLst>
          </a:custGeom>
          <a:solidFill>
            <a:srgbClr val="BE8B55"/>
          </a:solidFill>
          <a:ln w="0">
            <a:solidFill>
              <a:srgbClr val="000000"/>
            </a:solidFill>
            <a:prstDash val="solid"/>
            <a:round/>
            <a:headEnd/>
            <a:tailEnd/>
          </a:ln>
        </p:spPr>
        <p:txBody>
          <a:bodyPr/>
          <a:lstStyle/>
          <a:p>
            <a:endParaRPr lang="ja-JP" altLang="en-US"/>
          </a:p>
        </p:txBody>
      </p:sp>
      <p:sp>
        <p:nvSpPr>
          <p:cNvPr id="13844" name="Freeform 693">
            <a:extLst>
              <a:ext uri="{FF2B5EF4-FFF2-40B4-BE49-F238E27FC236}">
                <a16:creationId xmlns:a16="http://schemas.microsoft.com/office/drawing/2014/main" xmlns="" id="{48DABF0A-1138-4800-B777-488D1927EE68}"/>
              </a:ext>
            </a:extLst>
          </p:cNvPr>
          <p:cNvSpPr>
            <a:spLocks/>
          </p:cNvSpPr>
          <p:nvPr/>
        </p:nvSpPr>
        <p:spPr bwMode="auto">
          <a:xfrm>
            <a:off x="2301875" y="3735462"/>
            <a:ext cx="53975" cy="26987"/>
          </a:xfrm>
          <a:custGeom>
            <a:avLst/>
            <a:gdLst>
              <a:gd name="T0" fmla="*/ 529267270 w 275"/>
              <a:gd name="T1" fmla="*/ 0 h 134"/>
              <a:gd name="T2" fmla="*/ 438545697 w 275"/>
              <a:gd name="T3" fmla="*/ 367596774 h 134"/>
              <a:gd name="T4" fmla="*/ 619988842 w 275"/>
              <a:gd name="T5" fmla="*/ 367596774 h 134"/>
              <a:gd name="T6" fmla="*/ 793920238 w 275"/>
              <a:gd name="T7" fmla="*/ 122532258 h 134"/>
              <a:gd name="T8" fmla="*/ 1678562048 w 275"/>
              <a:gd name="T9" fmla="*/ 530973052 h 134"/>
              <a:gd name="T10" fmla="*/ 1633181831 w 275"/>
              <a:gd name="T11" fmla="*/ 849532433 h 134"/>
              <a:gd name="T12" fmla="*/ 1814625172 w 275"/>
              <a:gd name="T13" fmla="*/ 890376653 h 134"/>
              <a:gd name="T14" fmla="*/ 1897796329 w 275"/>
              <a:gd name="T15" fmla="*/ 645312137 h 134"/>
              <a:gd name="T16" fmla="*/ 2079277944 w 275"/>
              <a:gd name="T17" fmla="*/ 727000175 h 134"/>
              <a:gd name="T18" fmla="*/ 1633181831 w 275"/>
              <a:gd name="T19" fmla="*/ 1094596949 h 134"/>
              <a:gd name="T20" fmla="*/ 1103914561 w 275"/>
              <a:gd name="T21" fmla="*/ 849532433 h 134"/>
              <a:gd name="T22" fmla="*/ 0 w 275"/>
              <a:gd name="T23" fmla="*/ 285908535 h 134"/>
              <a:gd name="T24" fmla="*/ 529267270 w 275"/>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134">
                <a:moveTo>
                  <a:pt x="70" y="0"/>
                </a:moveTo>
                <a:cubicBezTo>
                  <a:pt x="58" y="15"/>
                  <a:pt x="52" y="30"/>
                  <a:pt x="58" y="45"/>
                </a:cubicBezTo>
                <a:cubicBezTo>
                  <a:pt x="64" y="50"/>
                  <a:pt x="70" y="40"/>
                  <a:pt x="82" y="45"/>
                </a:cubicBezTo>
                <a:cubicBezTo>
                  <a:pt x="99" y="45"/>
                  <a:pt x="93" y="25"/>
                  <a:pt x="105" y="15"/>
                </a:cubicBezTo>
                <a:cubicBezTo>
                  <a:pt x="146" y="30"/>
                  <a:pt x="175" y="55"/>
                  <a:pt x="222" y="65"/>
                </a:cubicBezTo>
                <a:cubicBezTo>
                  <a:pt x="216" y="79"/>
                  <a:pt x="193" y="94"/>
                  <a:pt x="216" y="104"/>
                </a:cubicBezTo>
                <a:cubicBezTo>
                  <a:pt x="222" y="109"/>
                  <a:pt x="234" y="109"/>
                  <a:pt x="240" y="109"/>
                </a:cubicBezTo>
                <a:cubicBezTo>
                  <a:pt x="246" y="99"/>
                  <a:pt x="251" y="89"/>
                  <a:pt x="251" y="79"/>
                </a:cubicBezTo>
                <a:cubicBezTo>
                  <a:pt x="263" y="79"/>
                  <a:pt x="269" y="84"/>
                  <a:pt x="275" y="89"/>
                </a:cubicBezTo>
                <a:cubicBezTo>
                  <a:pt x="263" y="114"/>
                  <a:pt x="240" y="119"/>
                  <a:pt x="216" y="134"/>
                </a:cubicBezTo>
                <a:cubicBezTo>
                  <a:pt x="193" y="129"/>
                  <a:pt x="169" y="109"/>
                  <a:pt x="146" y="104"/>
                </a:cubicBezTo>
                <a:cubicBezTo>
                  <a:pt x="105" y="79"/>
                  <a:pt x="47" y="60"/>
                  <a:pt x="0" y="35"/>
                </a:cubicBezTo>
                <a:cubicBezTo>
                  <a:pt x="23" y="25"/>
                  <a:pt x="41" y="5"/>
                  <a:pt x="70" y="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845" name="Freeform 694">
            <a:extLst>
              <a:ext uri="{FF2B5EF4-FFF2-40B4-BE49-F238E27FC236}">
                <a16:creationId xmlns:a16="http://schemas.microsoft.com/office/drawing/2014/main" xmlns="" id="{E9A2E206-95DD-4D53-9FC7-2B7B56F863A3}"/>
              </a:ext>
            </a:extLst>
          </p:cNvPr>
          <p:cNvSpPr>
            <a:spLocks/>
          </p:cNvSpPr>
          <p:nvPr/>
        </p:nvSpPr>
        <p:spPr bwMode="auto">
          <a:xfrm>
            <a:off x="2360613" y="3754512"/>
            <a:ext cx="49212" cy="26987"/>
          </a:xfrm>
          <a:custGeom>
            <a:avLst/>
            <a:gdLst>
              <a:gd name="T0" fmla="*/ 117991111 w 258"/>
              <a:gd name="T1" fmla="*/ 253217007 h 134"/>
              <a:gd name="T2" fmla="*/ 478841153 w 258"/>
              <a:gd name="T3" fmla="*/ 89840730 h 134"/>
              <a:gd name="T4" fmla="*/ 478841153 w 258"/>
              <a:gd name="T5" fmla="*/ 424786457 h 134"/>
              <a:gd name="T6" fmla="*/ 638454934 w 258"/>
              <a:gd name="T7" fmla="*/ 424786457 h 134"/>
              <a:gd name="T8" fmla="*/ 756446045 w 258"/>
              <a:gd name="T9" fmla="*/ 0 h 134"/>
              <a:gd name="T10" fmla="*/ 1235287388 w 258"/>
              <a:gd name="T11" fmla="*/ 253217007 h 134"/>
              <a:gd name="T12" fmla="*/ 1353278499 w 258"/>
              <a:gd name="T13" fmla="*/ 465630677 h 134"/>
              <a:gd name="T14" fmla="*/ 1311656019 w 258"/>
              <a:gd name="T15" fmla="*/ 678003665 h 134"/>
              <a:gd name="T16" fmla="*/ 1429610698 w 258"/>
              <a:gd name="T17" fmla="*/ 800535722 h 134"/>
              <a:gd name="T18" fmla="*/ 1589224479 w 258"/>
              <a:gd name="T19" fmla="*/ 678003665 h 134"/>
              <a:gd name="T20" fmla="*/ 1630883391 w 258"/>
              <a:gd name="T21" fmla="*/ 465630677 h 134"/>
              <a:gd name="T22" fmla="*/ 1790497172 w 258"/>
              <a:gd name="T23" fmla="*/ 588122253 h 134"/>
              <a:gd name="T24" fmla="*/ 1554551192 w 258"/>
              <a:gd name="T25" fmla="*/ 963912200 h 134"/>
              <a:gd name="T26" fmla="*/ 1152042238 w 258"/>
              <a:gd name="T27" fmla="*/ 963912200 h 134"/>
              <a:gd name="T28" fmla="*/ 353937091 w 258"/>
              <a:gd name="T29" fmla="*/ 465630677 h 134"/>
              <a:gd name="T30" fmla="*/ 41622480 w 258"/>
              <a:gd name="T31" fmla="*/ 294061227 h 134"/>
              <a:gd name="T32" fmla="*/ 117991111 w 258"/>
              <a:gd name="T33" fmla="*/ 253217007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8" h="134">
                <a:moveTo>
                  <a:pt x="17" y="31"/>
                </a:moveTo>
                <a:cubicBezTo>
                  <a:pt x="29" y="21"/>
                  <a:pt x="51" y="16"/>
                  <a:pt x="69" y="11"/>
                </a:cubicBezTo>
                <a:cubicBezTo>
                  <a:pt x="69" y="26"/>
                  <a:pt x="51" y="41"/>
                  <a:pt x="69" y="52"/>
                </a:cubicBezTo>
                <a:cubicBezTo>
                  <a:pt x="74" y="52"/>
                  <a:pt x="80" y="57"/>
                  <a:pt x="92" y="52"/>
                </a:cubicBezTo>
                <a:cubicBezTo>
                  <a:pt x="103" y="36"/>
                  <a:pt x="97" y="16"/>
                  <a:pt x="109" y="0"/>
                </a:cubicBezTo>
                <a:cubicBezTo>
                  <a:pt x="132" y="6"/>
                  <a:pt x="149" y="21"/>
                  <a:pt x="178" y="31"/>
                </a:cubicBezTo>
                <a:cubicBezTo>
                  <a:pt x="189" y="36"/>
                  <a:pt x="206" y="36"/>
                  <a:pt x="195" y="57"/>
                </a:cubicBezTo>
                <a:cubicBezTo>
                  <a:pt x="189" y="62"/>
                  <a:pt x="195" y="77"/>
                  <a:pt x="189" y="83"/>
                </a:cubicBezTo>
                <a:cubicBezTo>
                  <a:pt x="195" y="88"/>
                  <a:pt x="201" y="98"/>
                  <a:pt x="206" y="98"/>
                </a:cubicBezTo>
                <a:cubicBezTo>
                  <a:pt x="218" y="103"/>
                  <a:pt x="224" y="93"/>
                  <a:pt x="229" y="83"/>
                </a:cubicBezTo>
                <a:cubicBezTo>
                  <a:pt x="229" y="72"/>
                  <a:pt x="229" y="67"/>
                  <a:pt x="235" y="57"/>
                </a:cubicBezTo>
                <a:cubicBezTo>
                  <a:pt x="241" y="62"/>
                  <a:pt x="252" y="62"/>
                  <a:pt x="258" y="72"/>
                </a:cubicBezTo>
                <a:cubicBezTo>
                  <a:pt x="252" y="93"/>
                  <a:pt x="247" y="108"/>
                  <a:pt x="224" y="118"/>
                </a:cubicBezTo>
                <a:cubicBezTo>
                  <a:pt x="206" y="134"/>
                  <a:pt x="189" y="124"/>
                  <a:pt x="166" y="118"/>
                </a:cubicBezTo>
                <a:cubicBezTo>
                  <a:pt x="132" y="98"/>
                  <a:pt x="92" y="88"/>
                  <a:pt x="51" y="57"/>
                </a:cubicBezTo>
                <a:cubicBezTo>
                  <a:pt x="34" y="52"/>
                  <a:pt x="23" y="47"/>
                  <a:pt x="6" y="36"/>
                </a:cubicBezTo>
                <a:cubicBezTo>
                  <a:pt x="0" y="31"/>
                  <a:pt x="11" y="36"/>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846" name="Freeform 695">
            <a:extLst>
              <a:ext uri="{FF2B5EF4-FFF2-40B4-BE49-F238E27FC236}">
                <a16:creationId xmlns:a16="http://schemas.microsoft.com/office/drawing/2014/main" xmlns="" id="{3D5ACE55-5766-4B31-946C-1FE9B914011B}"/>
              </a:ext>
            </a:extLst>
          </p:cNvPr>
          <p:cNvSpPr>
            <a:spLocks/>
          </p:cNvSpPr>
          <p:nvPr/>
        </p:nvSpPr>
        <p:spPr bwMode="auto">
          <a:xfrm>
            <a:off x="2343150" y="3762449"/>
            <a:ext cx="12700" cy="9525"/>
          </a:xfrm>
          <a:custGeom>
            <a:avLst/>
            <a:gdLst>
              <a:gd name="T0" fmla="*/ 0 w 59"/>
              <a:gd name="T1" fmla="*/ 115160042 h 58"/>
              <a:gd name="T2" fmla="*/ 349083178 w 59"/>
              <a:gd name="T3" fmla="*/ 44284024 h 58"/>
              <a:gd name="T4" fmla="*/ 349083178 w 59"/>
              <a:gd name="T5" fmla="*/ 44284024 h 58"/>
              <a:gd name="T6" fmla="*/ 528582610 w 59"/>
              <a:gd name="T7" fmla="*/ 0 h 58"/>
              <a:gd name="T8" fmla="*/ 239363358 w 59"/>
              <a:gd name="T9" fmla="*/ 212601120 h 58"/>
              <a:gd name="T10" fmla="*/ 0 w 59"/>
              <a:gd name="T11" fmla="*/ 256885144 h 58"/>
              <a:gd name="T12" fmla="*/ 0 w 59"/>
              <a:gd name="T13" fmla="*/ 115160042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8">
                <a:moveTo>
                  <a:pt x="0" y="26"/>
                </a:moveTo>
                <a:cubicBezTo>
                  <a:pt x="12" y="21"/>
                  <a:pt x="30" y="21"/>
                  <a:pt x="35" y="10"/>
                </a:cubicBezTo>
                <a:cubicBezTo>
                  <a:pt x="35" y="10"/>
                  <a:pt x="35" y="10"/>
                  <a:pt x="35" y="10"/>
                </a:cubicBezTo>
                <a:cubicBezTo>
                  <a:pt x="53" y="0"/>
                  <a:pt x="53" y="0"/>
                  <a:pt x="53" y="0"/>
                </a:cubicBezTo>
                <a:cubicBezTo>
                  <a:pt x="59" y="21"/>
                  <a:pt x="47" y="42"/>
                  <a:pt x="24" y="48"/>
                </a:cubicBezTo>
                <a:cubicBezTo>
                  <a:pt x="12" y="53"/>
                  <a:pt x="12" y="58"/>
                  <a:pt x="0" y="58"/>
                </a:cubicBezTo>
                <a:lnTo>
                  <a:pt x="0" y="26"/>
                </a:lnTo>
                <a:close/>
              </a:path>
            </a:pathLst>
          </a:custGeom>
          <a:solidFill>
            <a:srgbClr val="9F6027"/>
          </a:solidFill>
          <a:ln w="0">
            <a:solidFill>
              <a:srgbClr val="000000"/>
            </a:solidFill>
            <a:prstDash val="solid"/>
            <a:round/>
            <a:headEnd/>
            <a:tailEnd/>
          </a:ln>
        </p:spPr>
        <p:txBody>
          <a:bodyPr/>
          <a:lstStyle/>
          <a:p>
            <a:endParaRPr lang="ja-JP" altLang="en-US"/>
          </a:p>
        </p:txBody>
      </p:sp>
      <p:sp>
        <p:nvSpPr>
          <p:cNvPr id="13847" name="Freeform 696">
            <a:extLst>
              <a:ext uri="{FF2B5EF4-FFF2-40B4-BE49-F238E27FC236}">
                <a16:creationId xmlns:a16="http://schemas.microsoft.com/office/drawing/2014/main" xmlns="" id="{C815DF69-3441-4E3B-85C9-F6EEEA6A02CE}"/>
              </a:ext>
            </a:extLst>
          </p:cNvPr>
          <p:cNvSpPr>
            <a:spLocks/>
          </p:cNvSpPr>
          <p:nvPr/>
        </p:nvSpPr>
        <p:spPr bwMode="auto">
          <a:xfrm>
            <a:off x="2400300" y="3781499"/>
            <a:ext cx="4763" cy="9525"/>
          </a:xfrm>
          <a:custGeom>
            <a:avLst/>
            <a:gdLst>
              <a:gd name="T0" fmla="*/ 18040656 w 33"/>
              <a:gd name="T1" fmla="*/ 241983387 h 50"/>
              <a:gd name="T2" fmla="*/ 18040656 w 33"/>
              <a:gd name="T3" fmla="*/ 172850556 h 50"/>
              <a:gd name="T4" fmla="*/ 33081344 w 33"/>
              <a:gd name="T5" fmla="*/ 69133022 h 50"/>
              <a:gd name="T6" fmla="*/ 84182561 w 33"/>
              <a:gd name="T7" fmla="*/ 0 h 50"/>
              <a:gd name="T8" fmla="*/ 66141905 w 33"/>
              <a:gd name="T9" fmla="*/ 311116409 h 50"/>
              <a:gd name="T10" fmla="*/ 18040656 w 33"/>
              <a:gd name="T11" fmla="*/ 345664727 h 50"/>
              <a:gd name="T12" fmla="*/ 18040656 w 33"/>
              <a:gd name="T13" fmla="*/ 241983387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6" y="35"/>
                </a:moveTo>
                <a:cubicBezTo>
                  <a:pt x="11" y="35"/>
                  <a:pt x="6" y="30"/>
                  <a:pt x="6" y="25"/>
                </a:cubicBezTo>
                <a:cubicBezTo>
                  <a:pt x="11" y="10"/>
                  <a:pt x="11" y="10"/>
                  <a:pt x="11" y="10"/>
                </a:cubicBezTo>
                <a:cubicBezTo>
                  <a:pt x="17" y="10"/>
                  <a:pt x="22" y="10"/>
                  <a:pt x="28" y="0"/>
                </a:cubicBezTo>
                <a:cubicBezTo>
                  <a:pt x="33" y="15"/>
                  <a:pt x="22" y="30"/>
                  <a:pt x="22" y="45"/>
                </a:cubicBezTo>
                <a:cubicBezTo>
                  <a:pt x="6" y="50"/>
                  <a:pt x="6" y="50"/>
                  <a:pt x="6" y="50"/>
                </a:cubicBezTo>
                <a:cubicBezTo>
                  <a:pt x="0" y="45"/>
                  <a:pt x="11" y="40"/>
                  <a:pt x="6" y="35"/>
                </a:cubicBezTo>
              </a:path>
            </a:pathLst>
          </a:custGeom>
          <a:solidFill>
            <a:srgbClr val="9F6027"/>
          </a:solidFill>
          <a:ln w="0">
            <a:solidFill>
              <a:srgbClr val="000000"/>
            </a:solidFill>
            <a:prstDash val="solid"/>
            <a:round/>
            <a:headEnd/>
            <a:tailEnd/>
          </a:ln>
        </p:spPr>
        <p:txBody>
          <a:bodyPr/>
          <a:lstStyle/>
          <a:p>
            <a:endParaRPr lang="ja-JP" altLang="en-US"/>
          </a:p>
        </p:txBody>
      </p:sp>
      <p:sp>
        <p:nvSpPr>
          <p:cNvPr id="13848" name="Freeform 697">
            <a:extLst>
              <a:ext uri="{FF2B5EF4-FFF2-40B4-BE49-F238E27FC236}">
                <a16:creationId xmlns:a16="http://schemas.microsoft.com/office/drawing/2014/main" xmlns="" id="{AE758D7F-D097-4DCF-958B-248704C12A7B}"/>
              </a:ext>
            </a:extLst>
          </p:cNvPr>
          <p:cNvSpPr>
            <a:spLocks/>
          </p:cNvSpPr>
          <p:nvPr/>
        </p:nvSpPr>
        <p:spPr bwMode="auto">
          <a:xfrm>
            <a:off x="2327275" y="3633862"/>
            <a:ext cx="23813" cy="12700"/>
          </a:xfrm>
          <a:custGeom>
            <a:avLst/>
            <a:gdLst>
              <a:gd name="T0" fmla="*/ 101158438 w 117"/>
              <a:gd name="T1" fmla="*/ 34061779 h 67"/>
              <a:gd name="T2" fmla="*/ 489015423 w 117"/>
              <a:gd name="T3" fmla="*/ 34061779 h 67"/>
              <a:gd name="T4" fmla="*/ 986439888 w 117"/>
              <a:gd name="T5" fmla="*/ 143037446 h 67"/>
              <a:gd name="T6" fmla="*/ 741952835 w 117"/>
              <a:gd name="T7" fmla="*/ 456311569 h 67"/>
              <a:gd name="T8" fmla="*/ 0 w 117"/>
              <a:gd name="T9" fmla="*/ 211124990 h 67"/>
              <a:gd name="T10" fmla="*/ 101158438 w 117"/>
              <a:gd name="T11" fmla="*/ 34061779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67">
                <a:moveTo>
                  <a:pt x="12" y="5"/>
                </a:moveTo>
                <a:cubicBezTo>
                  <a:pt x="29" y="0"/>
                  <a:pt x="47" y="10"/>
                  <a:pt x="58" y="5"/>
                </a:cubicBezTo>
                <a:cubicBezTo>
                  <a:pt x="70" y="10"/>
                  <a:pt x="99" y="16"/>
                  <a:pt x="117" y="21"/>
                </a:cubicBezTo>
                <a:cubicBezTo>
                  <a:pt x="99" y="31"/>
                  <a:pt x="93" y="51"/>
                  <a:pt x="88" y="67"/>
                </a:cubicBezTo>
                <a:cubicBezTo>
                  <a:pt x="58" y="57"/>
                  <a:pt x="23" y="51"/>
                  <a:pt x="0" y="31"/>
                </a:cubicBezTo>
                <a:cubicBezTo>
                  <a:pt x="0" y="21"/>
                  <a:pt x="6" y="10"/>
                  <a:pt x="12" y="5"/>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849" name="Freeform 698">
            <a:extLst>
              <a:ext uri="{FF2B5EF4-FFF2-40B4-BE49-F238E27FC236}">
                <a16:creationId xmlns:a16="http://schemas.microsoft.com/office/drawing/2014/main" xmlns="" id="{4F194253-2245-4B8A-90BD-01898A0D8F9B}"/>
              </a:ext>
            </a:extLst>
          </p:cNvPr>
          <p:cNvSpPr>
            <a:spLocks/>
          </p:cNvSpPr>
          <p:nvPr/>
        </p:nvSpPr>
        <p:spPr bwMode="auto">
          <a:xfrm>
            <a:off x="2351088" y="3640212"/>
            <a:ext cx="23812" cy="15875"/>
          </a:xfrm>
          <a:custGeom>
            <a:avLst/>
            <a:gdLst>
              <a:gd name="T0" fmla="*/ 186632932 w 125"/>
              <a:gd name="T1" fmla="*/ 0 h 84"/>
              <a:gd name="T2" fmla="*/ 864107191 w 125"/>
              <a:gd name="T3" fmla="*/ 202512650 h 84"/>
              <a:gd name="T4" fmla="*/ 788082333 w 125"/>
              <a:gd name="T5" fmla="*/ 330734836 h 84"/>
              <a:gd name="T6" fmla="*/ 788082333 w 125"/>
              <a:gd name="T7" fmla="*/ 465743207 h 84"/>
              <a:gd name="T8" fmla="*/ 753499118 w 125"/>
              <a:gd name="T9" fmla="*/ 465743207 h 84"/>
              <a:gd name="T10" fmla="*/ 753499118 w 125"/>
              <a:gd name="T11" fmla="*/ 566999438 h 84"/>
              <a:gd name="T12" fmla="*/ 0 w 125"/>
              <a:gd name="T13" fmla="*/ 330734836 h 84"/>
              <a:gd name="T14" fmla="*/ 186632932 w 125"/>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84">
                <a:moveTo>
                  <a:pt x="27" y="0"/>
                </a:moveTo>
                <a:cubicBezTo>
                  <a:pt x="65" y="5"/>
                  <a:pt x="93" y="15"/>
                  <a:pt x="125" y="30"/>
                </a:cubicBezTo>
                <a:cubicBezTo>
                  <a:pt x="120" y="35"/>
                  <a:pt x="120" y="45"/>
                  <a:pt x="114" y="49"/>
                </a:cubicBezTo>
                <a:cubicBezTo>
                  <a:pt x="109" y="54"/>
                  <a:pt x="114" y="64"/>
                  <a:pt x="114" y="69"/>
                </a:cubicBezTo>
                <a:cubicBezTo>
                  <a:pt x="109" y="69"/>
                  <a:pt x="109" y="69"/>
                  <a:pt x="109" y="69"/>
                </a:cubicBezTo>
                <a:cubicBezTo>
                  <a:pt x="109" y="84"/>
                  <a:pt x="109" y="84"/>
                  <a:pt x="109" y="84"/>
                </a:cubicBezTo>
                <a:cubicBezTo>
                  <a:pt x="76" y="69"/>
                  <a:pt x="38" y="64"/>
                  <a:pt x="0" y="49"/>
                </a:cubicBezTo>
                <a:cubicBezTo>
                  <a:pt x="0" y="30"/>
                  <a:pt x="6" y="5"/>
                  <a:pt x="27"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850" name="Freeform 699">
            <a:extLst>
              <a:ext uri="{FF2B5EF4-FFF2-40B4-BE49-F238E27FC236}">
                <a16:creationId xmlns:a16="http://schemas.microsoft.com/office/drawing/2014/main" xmlns="" id="{042739C1-64D1-435B-9A1C-B258E3638F06}"/>
              </a:ext>
            </a:extLst>
          </p:cNvPr>
          <p:cNvSpPr>
            <a:spLocks/>
          </p:cNvSpPr>
          <p:nvPr/>
        </p:nvSpPr>
        <p:spPr bwMode="auto">
          <a:xfrm>
            <a:off x="2379663" y="3648149"/>
            <a:ext cx="15875" cy="15875"/>
          </a:xfrm>
          <a:custGeom>
            <a:avLst/>
            <a:gdLst>
              <a:gd name="T0" fmla="*/ 122097242 w 91"/>
              <a:gd name="T1" fmla="*/ 0 h 83"/>
              <a:gd name="T2" fmla="*/ 483123701 w 91"/>
              <a:gd name="T3" fmla="*/ 181923866 h 83"/>
              <a:gd name="T4" fmla="*/ 366321905 w 91"/>
              <a:gd name="T5" fmla="*/ 580744414 h 83"/>
              <a:gd name="T6" fmla="*/ 90264203 w 91"/>
              <a:gd name="T7" fmla="*/ 398820548 h 83"/>
              <a:gd name="T8" fmla="*/ 31863393 w 91"/>
              <a:gd name="T9" fmla="*/ 76969268 h 83"/>
              <a:gd name="T10" fmla="*/ 122097242 w 91"/>
              <a:gd name="T11" fmla="*/ 0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3">
                <a:moveTo>
                  <a:pt x="23" y="0"/>
                </a:moveTo>
                <a:cubicBezTo>
                  <a:pt x="46" y="5"/>
                  <a:pt x="74" y="21"/>
                  <a:pt x="91" y="26"/>
                </a:cubicBezTo>
                <a:cubicBezTo>
                  <a:pt x="80" y="42"/>
                  <a:pt x="69" y="57"/>
                  <a:pt x="69" y="83"/>
                </a:cubicBezTo>
                <a:cubicBezTo>
                  <a:pt x="51" y="78"/>
                  <a:pt x="34" y="63"/>
                  <a:pt x="17" y="57"/>
                </a:cubicBezTo>
                <a:cubicBezTo>
                  <a:pt x="0" y="47"/>
                  <a:pt x="6" y="26"/>
                  <a:pt x="6" y="11"/>
                </a:cubicBezTo>
                <a:cubicBezTo>
                  <a:pt x="11" y="11"/>
                  <a:pt x="17" y="5"/>
                  <a:pt x="23"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851" name="Freeform 700">
            <a:extLst>
              <a:ext uri="{FF2B5EF4-FFF2-40B4-BE49-F238E27FC236}">
                <a16:creationId xmlns:a16="http://schemas.microsoft.com/office/drawing/2014/main" xmlns="" id="{4FF984B6-C990-4A87-82BA-6828274CC036}"/>
              </a:ext>
            </a:extLst>
          </p:cNvPr>
          <p:cNvSpPr>
            <a:spLocks/>
          </p:cNvSpPr>
          <p:nvPr/>
        </p:nvSpPr>
        <p:spPr bwMode="auto">
          <a:xfrm>
            <a:off x="2400300" y="3654499"/>
            <a:ext cx="23813" cy="17463"/>
          </a:xfrm>
          <a:custGeom>
            <a:avLst/>
            <a:gdLst>
              <a:gd name="T0" fmla="*/ 41481484 w 125"/>
              <a:gd name="T1" fmla="*/ 136769267 h 92"/>
              <a:gd name="T2" fmla="*/ 76067485 w 125"/>
              <a:gd name="T3" fmla="*/ 170961441 h 92"/>
              <a:gd name="T4" fmla="*/ 186684966 w 125"/>
              <a:gd name="T5" fmla="*/ 0 h 92"/>
              <a:gd name="T6" fmla="*/ 864216062 w 125"/>
              <a:gd name="T7" fmla="*/ 266728723 h 92"/>
              <a:gd name="T8" fmla="*/ 788148386 w 125"/>
              <a:gd name="T9" fmla="*/ 396652304 h 92"/>
              <a:gd name="T10" fmla="*/ 753598771 w 125"/>
              <a:gd name="T11" fmla="*/ 396652304 h 92"/>
              <a:gd name="T12" fmla="*/ 677531096 w 125"/>
              <a:gd name="T13" fmla="*/ 629188663 h 92"/>
              <a:gd name="T14" fmla="*/ 41481484 w 125"/>
              <a:gd name="T15" fmla="*/ 396652304 h 92"/>
              <a:gd name="T16" fmla="*/ 41481484 w 125"/>
              <a:gd name="T17" fmla="*/ 13676926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92">
                <a:moveTo>
                  <a:pt x="6" y="20"/>
                </a:moveTo>
                <a:cubicBezTo>
                  <a:pt x="11" y="25"/>
                  <a:pt x="11" y="25"/>
                  <a:pt x="11" y="25"/>
                </a:cubicBezTo>
                <a:cubicBezTo>
                  <a:pt x="11" y="15"/>
                  <a:pt x="16" y="5"/>
                  <a:pt x="27" y="0"/>
                </a:cubicBezTo>
                <a:cubicBezTo>
                  <a:pt x="60" y="15"/>
                  <a:pt x="98" y="20"/>
                  <a:pt x="125" y="39"/>
                </a:cubicBezTo>
                <a:cubicBezTo>
                  <a:pt x="125" y="44"/>
                  <a:pt x="109" y="49"/>
                  <a:pt x="114" y="58"/>
                </a:cubicBezTo>
                <a:cubicBezTo>
                  <a:pt x="109" y="58"/>
                  <a:pt x="109" y="58"/>
                  <a:pt x="109" y="58"/>
                </a:cubicBezTo>
                <a:cubicBezTo>
                  <a:pt x="109" y="73"/>
                  <a:pt x="98" y="78"/>
                  <a:pt x="98" y="92"/>
                </a:cubicBezTo>
                <a:cubicBezTo>
                  <a:pt x="65" y="82"/>
                  <a:pt x="38" y="73"/>
                  <a:pt x="6" y="58"/>
                </a:cubicBezTo>
                <a:cubicBezTo>
                  <a:pt x="0" y="49"/>
                  <a:pt x="6" y="34"/>
                  <a:pt x="6" y="2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852" name="Freeform 701">
            <a:extLst>
              <a:ext uri="{FF2B5EF4-FFF2-40B4-BE49-F238E27FC236}">
                <a16:creationId xmlns:a16="http://schemas.microsoft.com/office/drawing/2014/main" xmlns="" id="{F378DDC1-8A27-4759-A7EE-AE3DBC4636E9}"/>
              </a:ext>
            </a:extLst>
          </p:cNvPr>
          <p:cNvSpPr>
            <a:spLocks/>
          </p:cNvSpPr>
          <p:nvPr/>
        </p:nvSpPr>
        <p:spPr bwMode="auto">
          <a:xfrm>
            <a:off x="2424113" y="3664024"/>
            <a:ext cx="14287" cy="12700"/>
          </a:xfrm>
          <a:custGeom>
            <a:avLst/>
            <a:gdLst>
              <a:gd name="T0" fmla="*/ 241930153 w 75"/>
              <a:gd name="T1" fmla="*/ 0 h 67"/>
              <a:gd name="T2" fmla="*/ 518442465 w 75"/>
              <a:gd name="T3" fmla="*/ 68123369 h 67"/>
              <a:gd name="T4" fmla="*/ 283407028 w 75"/>
              <a:gd name="T5" fmla="*/ 456311569 h 67"/>
              <a:gd name="T6" fmla="*/ 0 w 75"/>
              <a:gd name="T7" fmla="*/ 326927570 h 67"/>
              <a:gd name="T8" fmla="*/ 241930153 w 75"/>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7">
                <a:moveTo>
                  <a:pt x="35" y="0"/>
                </a:moveTo>
                <a:cubicBezTo>
                  <a:pt x="75" y="10"/>
                  <a:pt x="75" y="10"/>
                  <a:pt x="75" y="10"/>
                </a:cubicBezTo>
                <a:cubicBezTo>
                  <a:pt x="64" y="34"/>
                  <a:pt x="41" y="39"/>
                  <a:pt x="41" y="67"/>
                </a:cubicBezTo>
                <a:cubicBezTo>
                  <a:pt x="23" y="58"/>
                  <a:pt x="0" y="67"/>
                  <a:pt x="0" y="48"/>
                </a:cubicBezTo>
                <a:cubicBezTo>
                  <a:pt x="6" y="29"/>
                  <a:pt x="17" y="10"/>
                  <a:pt x="35"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853" name="Freeform 702">
            <a:extLst>
              <a:ext uri="{FF2B5EF4-FFF2-40B4-BE49-F238E27FC236}">
                <a16:creationId xmlns:a16="http://schemas.microsoft.com/office/drawing/2014/main" xmlns="" id="{346BC971-9244-4E8A-91B8-D9D57A4D3FE1}"/>
              </a:ext>
            </a:extLst>
          </p:cNvPr>
          <p:cNvSpPr>
            <a:spLocks/>
          </p:cNvSpPr>
          <p:nvPr/>
        </p:nvSpPr>
        <p:spPr bwMode="auto">
          <a:xfrm>
            <a:off x="2265363" y="3629099"/>
            <a:ext cx="71437" cy="138113"/>
          </a:xfrm>
          <a:custGeom>
            <a:avLst/>
            <a:gdLst>
              <a:gd name="T0" fmla="*/ 435513099 w 375"/>
              <a:gd name="T1" fmla="*/ 2147483647 h 717"/>
              <a:gd name="T2" fmla="*/ 629082604 w 375"/>
              <a:gd name="T3" fmla="*/ 2147483647 h 717"/>
              <a:gd name="T4" fmla="*/ 1064632088 w 375"/>
              <a:gd name="T5" fmla="*/ 2147483647 h 717"/>
              <a:gd name="T6" fmla="*/ 1258201593 w 375"/>
              <a:gd name="T7" fmla="*/ 1929786686 h 717"/>
              <a:gd name="T8" fmla="*/ 1928763567 w 375"/>
              <a:gd name="T9" fmla="*/ 185821121 h 717"/>
              <a:gd name="T10" fmla="*/ 2147483647 w 375"/>
              <a:gd name="T11" fmla="*/ 0 h 717"/>
              <a:gd name="T12" fmla="*/ 2147483647 w 375"/>
              <a:gd name="T13" fmla="*/ 0 h 717"/>
              <a:gd name="T14" fmla="*/ 2147483647 w 375"/>
              <a:gd name="T15" fmla="*/ 71463943 h 717"/>
              <a:gd name="T16" fmla="*/ 2147483647 w 375"/>
              <a:gd name="T17" fmla="*/ 71463943 h 717"/>
              <a:gd name="T18" fmla="*/ 2122333072 w 375"/>
              <a:gd name="T19" fmla="*/ 142965062 h 717"/>
              <a:gd name="T20" fmla="*/ 2046306007 w 375"/>
              <a:gd name="T21" fmla="*/ 507446039 h 717"/>
              <a:gd name="T22" fmla="*/ 2147483647 w 375"/>
              <a:gd name="T23" fmla="*/ 578947159 h 717"/>
              <a:gd name="T24" fmla="*/ 1728298963 w 375"/>
              <a:gd name="T25" fmla="*/ 1636732474 h 717"/>
              <a:gd name="T26" fmla="*/ 1728298963 w 375"/>
              <a:gd name="T27" fmla="*/ 1672501622 h 717"/>
              <a:gd name="T28" fmla="*/ 1728298963 w 375"/>
              <a:gd name="T29" fmla="*/ 1672501622 h 717"/>
              <a:gd name="T30" fmla="*/ 1451771098 w 375"/>
              <a:gd name="T31" fmla="*/ 2147483647 h 717"/>
              <a:gd name="T32" fmla="*/ 1334228659 w 375"/>
              <a:gd name="T33" fmla="*/ 2147483647 h 717"/>
              <a:gd name="T34" fmla="*/ 1299680773 w 375"/>
              <a:gd name="T35" fmla="*/ 2147483647 h 717"/>
              <a:gd name="T36" fmla="*/ 1258201593 w 375"/>
              <a:gd name="T37" fmla="*/ 2147483647 h 717"/>
              <a:gd name="T38" fmla="*/ 1099179974 w 375"/>
              <a:gd name="T39" fmla="*/ 2147483647 h 717"/>
              <a:gd name="T40" fmla="*/ 1064632088 w 375"/>
              <a:gd name="T41" fmla="*/ 2147483647 h 717"/>
              <a:gd name="T42" fmla="*/ 629082604 w 375"/>
              <a:gd name="T43" fmla="*/ 2147483647 h 717"/>
              <a:gd name="T44" fmla="*/ 553055729 w 375"/>
              <a:gd name="T45" fmla="*/ 2147483647 h 717"/>
              <a:gd name="T46" fmla="*/ 394034110 w 375"/>
              <a:gd name="T47" fmla="*/ 2147483647 h 717"/>
              <a:gd name="T48" fmla="*/ 117506245 w 375"/>
              <a:gd name="T49" fmla="*/ 2147483647 h 717"/>
              <a:gd name="T50" fmla="*/ 158985425 w 375"/>
              <a:gd name="T51" fmla="*/ 2147483647 h 717"/>
              <a:gd name="T52" fmla="*/ 435513099 w 375"/>
              <a:gd name="T53" fmla="*/ 2147483647 h 7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5" h="717">
                <a:moveTo>
                  <a:pt x="63" y="564"/>
                </a:moveTo>
                <a:cubicBezTo>
                  <a:pt x="74" y="544"/>
                  <a:pt x="85" y="519"/>
                  <a:pt x="91" y="498"/>
                </a:cubicBezTo>
                <a:cubicBezTo>
                  <a:pt x="114" y="463"/>
                  <a:pt x="125" y="402"/>
                  <a:pt x="154" y="356"/>
                </a:cubicBezTo>
                <a:cubicBezTo>
                  <a:pt x="159" y="325"/>
                  <a:pt x="176" y="300"/>
                  <a:pt x="182" y="270"/>
                </a:cubicBezTo>
                <a:cubicBezTo>
                  <a:pt x="210" y="188"/>
                  <a:pt x="244" y="107"/>
                  <a:pt x="279" y="26"/>
                </a:cubicBezTo>
                <a:cubicBezTo>
                  <a:pt x="290" y="15"/>
                  <a:pt x="313" y="5"/>
                  <a:pt x="330" y="0"/>
                </a:cubicBezTo>
                <a:cubicBezTo>
                  <a:pt x="335" y="0"/>
                  <a:pt x="347" y="0"/>
                  <a:pt x="358" y="0"/>
                </a:cubicBezTo>
                <a:cubicBezTo>
                  <a:pt x="364" y="5"/>
                  <a:pt x="369" y="0"/>
                  <a:pt x="375" y="10"/>
                </a:cubicBezTo>
                <a:cubicBezTo>
                  <a:pt x="369" y="5"/>
                  <a:pt x="364" y="10"/>
                  <a:pt x="358" y="10"/>
                </a:cubicBezTo>
                <a:cubicBezTo>
                  <a:pt x="341" y="10"/>
                  <a:pt x="318" y="10"/>
                  <a:pt x="307" y="20"/>
                </a:cubicBezTo>
                <a:cubicBezTo>
                  <a:pt x="296" y="36"/>
                  <a:pt x="290" y="51"/>
                  <a:pt x="296" y="71"/>
                </a:cubicBezTo>
                <a:cubicBezTo>
                  <a:pt x="301" y="76"/>
                  <a:pt x="307" y="76"/>
                  <a:pt x="313" y="81"/>
                </a:cubicBezTo>
                <a:cubicBezTo>
                  <a:pt x="296" y="132"/>
                  <a:pt x="267" y="188"/>
                  <a:pt x="250" y="229"/>
                </a:cubicBezTo>
                <a:cubicBezTo>
                  <a:pt x="250" y="234"/>
                  <a:pt x="250" y="234"/>
                  <a:pt x="250" y="234"/>
                </a:cubicBezTo>
                <a:cubicBezTo>
                  <a:pt x="250" y="234"/>
                  <a:pt x="250" y="234"/>
                  <a:pt x="250" y="234"/>
                </a:cubicBezTo>
                <a:cubicBezTo>
                  <a:pt x="239" y="270"/>
                  <a:pt x="227" y="300"/>
                  <a:pt x="210" y="336"/>
                </a:cubicBezTo>
                <a:cubicBezTo>
                  <a:pt x="210" y="351"/>
                  <a:pt x="193" y="361"/>
                  <a:pt x="193" y="376"/>
                </a:cubicBezTo>
                <a:cubicBezTo>
                  <a:pt x="193" y="386"/>
                  <a:pt x="182" y="392"/>
                  <a:pt x="188" y="402"/>
                </a:cubicBezTo>
                <a:cubicBezTo>
                  <a:pt x="182" y="402"/>
                  <a:pt x="182" y="402"/>
                  <a:pt x="182" y="402"/>
                </a:cubicBezTo>
                <a:cubicBezTo>
                  <a:pt x="176" y="427"/>
                  <a:pt x="165" y="452"/>
                  <a:pt x="159" y="468"/>
                </a:cubicBezTo>
                <a:cubicBezTo>
                  <a:pt x="154" y="478"/>
                  <a:pt x="154" y="478"/>
                  <a:pt x="154" y="478"/>
                </a:cubicBezTo>
                <a:cubicBezTo>
                  <a:pt x="131" y="544"/>
                  <a:pt x="114" y="585"/>
                  <a:pt x="91" y="646"/>
                </a:cubicBezTo>
                <a:cubicBezTo>
                  <a:pt x="85" y="656"/>
                  <a:pt x="85" y="666"/>
                  <a:pt x="80" y="676"/>
                </a:cubicBezTo>
                <a:cubicBezTo>
                  <a:pt x="74" y="691"/>
                  <a:pt x="68" y="702"/>
                  <a:pt x="57" y="712"/>
                </a:cubicBezTo>
                <a:cubicBezTo>
                  <a:pt x="46" y="717"/>
                  <a:pt x="29" y="707"/>
                  <a:pt x="17" y="702"/>
                </a:cubicBezTo>
                <a:cubicBezTo>
                  <a:pt x="0" y="686"/>
                  <a:pt x="23" y="671"/>
                  <a:pt x="23" y="656"/>
                </a:cubicBezTo>
                <a:cubicBezTo>
                  <a:pt x="34" y="625"/>
                  <a:pt x="51" y="595"/>
                  <a:pt x="63" y="564"/>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854" name="Freeform 703">
            <a:extLst>
              <a:ext uri="{FF2B5EF4-FFF2-40B4-BE49-F238E27FC236}">
                <a16:creationId xmlns:a16="http://schemas.microsoft.com/office/drawing/2014/main" xmlns="" id="{E04D8984-93B7-48E0-84AF-7F9BA1F2760D}"/>
              </a:ext>
            </a:extLst>
          </p:cNvPr>
          <p:cNvSpPr>
            <a:spLocks/>
          </p:cNvSpPr>
          <p:nvPr/>
        </p:nvSpPr>
        <p:spPr bwMode="auto">
          <a:xfrm>
            <a:off x="2316163" y="3673549"/>
            <a:ext cx="20637" cy="12700"/>
          </a:xfrm>
          <a:custGeom>
            <a:avLst/>
            <a:gdLst>
              <a:gd name="T0" fmla="*/ 140627535 w 100"/>
              <a:gd name="T1" fmla="*/ 81740801 h 67"/>
              <a:gd name="T2" fmla="*/ 536147609 w 100"/>
              <a:gd name="T3" fmla="*/ 40852488 h 67"/>
              <a:gd name="T4" fmla="*/ 826175880 w 100"/>
              <a:gd name="T5" fmla="*/ 81740801 h 67"/>
              <a:gd name="T6" fmla="*/ 826175880 w 100"/>
              <a:gd name="T7" fmla="*/ 231569146 h 67"/>
              <a:gd name="T8" fmla="*/ 729499789 w 100"/>
              <a:gd name="T9" fmla="*/ 306483413 h 67"/>
              <a:gd name="T10" fmla="*/ 0 w 100"/>
              <a:gd name="T11" fmla="*/ 456311569 h 67"/>
              <a:gd name="T12" fmla="*/ 140627535 w 100"/>
              <a:gd name="T13" fmla="*/ 81740801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7">
                <a:moveTo>
                  <a:pt x="16" y="12"/>
                </a:moveTo>
                <a:cubicBezTo>
                  <a:pt x="33" y="17"/>
                  <a:pt x="50" y="0"/>
                  <a:pt x="61" y="6"/>
                </a:cubicBezTo>
                <a:cubicBezTo>
                  <a:pt x="72" y="0"/>
                  <a:pt x="83" y="0"/>
                  <a:pt x="94" y="12"/>
                </a:cubicBezTo>
                <a:cubicBezTo>
                  <a:pt x="100" y="17"/>
                  <a:pt x="100" y="28"/>
                  <a:pt x="94" y="34"/>
                </a:cubicBezTo>
                <a:cubicBezTo>
                  <a:pt x="100" y="45"/>
                  <a:pt x="89" y="45"/>
                  <a:pt x="83" y="45"/>
                </a:cubicBezTo>
                <a:cubicBezTo>
                  <a:pt x="50" y="50"/>
                  <a:pt x="22" y="62"/>
                  <a:pt x="0" y="67"/>
                </a:cubicBezTo>
                <a:cubicBezTo>
                  <a:pt x="0" y="50"/>
                  <a:pt x="16" y="28"/>
                  <a:pt x="16" y="12"/>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855" name="Freeform 704">
            <a:extLst>
              <a:ext uri="{FF2B5EF4-FFF2-40B4-BE49-F238E27FC236}">
                <a16:creationId xmlns:a16="http://schemas.microsoft.com/office/drawing/2014/main" xmlns="" id="{74FFD7CD-0405-499F-9523-E70F9903CBE4}"/>
              </a:ext>
            </a:extLst>
          </p:cNvPr>
          <p:cNvSpPr>
            <a:spLocks/>
          </p:cNvSpPr>
          <p:nvPr/>
        </p:nvSpPr>
        <p:spPr bwMode="auto">
          <a:xfrm>
            <a:off x="2328863" y="3648149"/>
            <a:ext cx="17462" cy="23813"/>
          </a:xfrm>
          <a:custGeom>
            <a:avLst/>
            <a:gdLst>
              <a:gd name="T0" fmla="*/ 251551543 w 84"/>
              <a:gd name="T1" fmla="*/ 76067485 h 125"/>
              <a:gd name="T2" fmla="*/ 449171492 w 84"/>
              <a:gd name="T3" fmla="*/ 110617291 h 125"/>
              <a:gd name="T4" fmla="*/ 700723035 w 84"/>
              <a:gd name="T5" fmla="*/ 290370578 h 125"/>
              <a:gd name="T6" fmla="*/ 449171492 w 84"/>
              <a:gd name="T7" fmla="*/ 864216062 h 125"/>
              <a:gd name="T8" fmla="*/ 305440107 w 84"/>
              <a:gd name="T9" fmla="*/ 615326967 h 125"/>
              <a:gd name="T10" fmla="*/ 152719950 w 84"/>
              <a:gd name="T11" fmla="*/ 255820773 h 125"/>
              <a:gd name="T12" fmla="*/ 251551543 w 84"/>
              <a:gd name="T13" fmla="*/ 76067485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125">
                <a:moveTo>
                  <a:pt x="28" y="11"/>
                </a:moveTo>
                <a:cubicBezTo>
                  <a:pt x="34" y="16"/>
                  <a:pt x="39" y="11"/>
                  <a:pt x="50" y="16"/>
                </a:cubicBezTo>
                <a:cubicBezTo>
                  <a:pt x="62" y="26"/>
                  <a:pt x="84" y="21"/>
                  <a:pt x="78" y="42"/>
                </a:cubicBezTo>
                <a:cubicBezTo>
                  <a:pt x="73" y="68"/>
                  <a:pt x="62" y="94"/>
                  <a:pt x="50" y="125"/>
                </a:cubicBezTo>
                <a:cubicBezTo>
                  <a:pt x="34" y="125"/>
                  <a:pt x="45" y="99"/>
                  <a:pt x="34" y="89"/>
                </a:cubicBezTo>
                <a:cubicBezTo>
                  <a:pt x="28" y="73"/>
                  <a:pt x="23" y="52"/>
                  <a:pt x="17" y="37"/>
                </a:cubicBezTo>
                <a:cubicBezTo>
                  <a:pt x="17" y="31"/>
                  <a:pt x="0" y="0"/>
                  <a:pt x="28" y="1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856" name="Freeform 705">
            <a:extLst>
              <a:ext uri="{FF2B5EF4-FFF2-40B4-BE49-F238E27FC236}">
                <a16:creationId xmlns:a16="http://schemas.microsoft.com/office/drawing/2014/main" xmlns="" id="{84E91F62-A558-46B9-9B55-5C57724E1F1F}"/>
              </a:ext>
            </a:extLst>
          </p:cNvPr>
          <p:cNvSpPr>
            <a:spLocks/>
          </p:cNvSpPr>
          <p:nvPr/>
        </p:nvSpPr>
        <p:spPr bwMode="auto">
          <a:xfrm>
            <a:off x="2341563" y="3668787"/>
            <a:ext cx="19050" cy="55562"/>
          </a:xfrm>
          <a:custGeom>
            <a:avLst/>
            <a:gdLst>
              <a:gd name="T0" fmla="*/ 82959512 w 100"/>
              <a:gd name="T1" fmla="*/ 307006462 h 284"/>
              <a:gd name="T2" fmla="*/ 207398874 w 100"/>
              <a:gd name="T3" fmla="*/ 0 h 284"/>
              <a:gd name="T4" fmla="*/ 283463238 w 100"/>
              <a:gd name="T5" fmla="*/ 344439794 h 284"/>
              <a:gd name="T6" fmla="*/ 532341773 w 100"/>
              <a:gd name="T7" fmla="*/ 1138193831 h 284"/>
              <a:gd name="T8" fmla="*/ 566890091 w 100"/>
              <a:gd name="T9" fmla="*/ 1669876586 h 284"/>
              <a:gd name="T10" fmla="*/ 532341773 w 100"/>
              <a:gd name="T11" fmla="*/ 1894514535 h 284"/>
              <a:gd name="T12" fmla="*/ 407902410 w 100"/>
              <a:gd name="T13" fmla="*/ 2126654527 h 284"/>
              <a:gd name="T14" fmla="*/ 324942899 w 100"/>
              <a:gd name="T15" fmla="*/ 1819647870 h 284"/>
              <a:gd name="T16" fmla="*/ 283463238 w 100"/>
              <a:gd name="T17" fmla="*/ 1744743055 h 284"/>
              <a:gd name="T18" fmla="*/ 0 w 100"/>
              <a:gd name="T19" fmla="*/ 688917933 h 284"/>
              <a:gd name="T20" fmla="*/ 82959512 w 100"/>
              <a:gd name="T21" fmla="*/ 307006462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84">
                <a:moveTo>
                  <a:pt x="12" y="41"/>
                </a:moveTo>
                <a:cubicBezTo>
                  <a:pt x="18" y="31"/>
                  <a:pt x="24" y="16"/>
                  <a:pt x="30" y="0"/>
                </a:cubicBezTo>
                <a:cubicBezTo>
                  <a:pt x="35" y="16"/>
                  <a:pt x="41" y="31"/>
                  <a:pt x="41" y="46"/>
                </a:cubicBezTo>
                <a:cubicBezTo>
                  <a:pt x="59" y="81"/>
                  <a:pt x="53" y="122"/>
                  <a:pt x="77" y="152"/>
                </a:cubicBezTo>
                <a:cubicBezTo>
                  <a:pt x="77" y="172"/>
                  <a:pt x="100" y="203"/>
                  <a:pt x="82" y="223"/>
                </a:cubicBezTo>
                <a:cubicBezTo>
                  <a:pt x="77" y="253"/>
                  <a:pt x="77" y="253"/>
                  <a:pt x="77" y="253"/>
                </a:cubicBezTo>
                <a:cubicBezTo>
                  <a:pt x="77" y="253"/>
                  <a:pt x="65" y="274"/>
                  <a:pt x="59" y="284"/>
                </a:cubicBezTo>
                <a:cubicBezTo>
                  <a:pt x="59" y="274"/>
                  <a:pt x="41" y="259"/>
                  <a:pt x="47" y="243"/>
                </a:cubicBezTo>
                <a:cubicBezTo>
                  <a:pt x="41" y="243"/>
                  <a:pt x="47" y="238"/>
                  <a:pt x="41" y="233"/>
                </a:cubicBezTo>
                <a:cubicBezTo>
                  <a:pt x="30" y="188"/>
                  <a:pt x="12" y="137"/>
                  <a:pt x="0" y="92"/>
                </a:cubicBezTo>
                <a:cubicBezTo>
                  <a:pt x="0" y="71"/>
                  <a:pt x="12" y="61"/>
                  <a:pt x="12" y="4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857" name="Freeform 706">
            <a:extLst>
              <a:ext uri="{FF2B5EF4-FFF2-40B4-BE49-F238E27FC236}">
                <a16:creationId xmlns:a16="http://schemas.microsoft.com/office/drawing/2014/main" xmlns="" id="{BB898578-A0E9-46A3-9D10-488DD09E630D}"/>
              </a:ext>
            </a:extLst>
          </p:cNvPr>
          <p:cNvSpPr>
            <a:spLocks/>
          </p:cNvSpPr>
          <p:nvPr/>
        </p:nvSpPr>
        <p:spPr bwMode="auto">
          <a:xfrm>
            <a:off x="2355850" y="3721174"/>
            <a:ext cx="11113" cy="19050"/>
          </a:xfrm>
          <a:custGeom>
            <a:avLst/>
            <a:gdLst>
              <a:gd name="T0" fmla="*/ 210055569 w 66"/>
              <a:gd name="T1" fmla="*/ 0 h 100"/>
              <a:gd name="T2" fmla="*/ 315069209 w 66"/>
              <a:gd name="T3" fmla="*/ 483930579 h 100"/>
              <a:gd name="T4" fmla="*/ 210055569 w 66"/>
              <a:gd name="T5" fmla="*/ 691329263 h 100"/>
              <a:gd name="T6" fmla="*/ 105013641 w 66"/>
              <a:gd name="T7" fmla="*/ 656780945 h 100"/>
              <a:gd name="T8" fmla="*/ 186183834 w 66"/>
              <a:gd name="T9" fmla="*/ 34584704 h 100"/>
              <a:gd name="T10" fmla="*/ 210055569 w 66"/>
              <a:gd name="T11" fmla="*/ 0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00">
                <a:moveTo>
                  <a:pt x="44" y="0"/>
                </a:moveTo>
                <a:cubicBezTo>
                  <a:pt x="66" y="70"/>
                  <a:pt x="66" y="70"/>
                  <a:pt x="66" y="70"/>
                </a:cubicBezTo>
                <a:cubicBezTo>
                  <a:pt x="61" y="80"/>
                  <a:pt x="61" y="95"/>
                  <a:pt x="44" y="100"/>
                </a:cubicBezTo>
                <a:cubicBezTo>
                  <a:pt x="39" y="100"/>
                  <a:pt x="28" y="100"/>
                  <a:pt x="22" y="95"/>
                </a:cubicBezTo>
                <a:cubicBezTo>
                  <a:pt x="0" y="65"/>
                  <a:pt x="33" y="35"/>
                  <a:pt x="39" y="5"/>
                </a:cubicBezTo>
                <a:lnTo>
                  <a:pt x="44" y="0"/>
                </a:lnTo>
                <a:close/>
              </a:path>
            </a:pathLst>
          </a:custGeom>
          <a:solidFill>
            <a:srgbClr val="3885C7"/>
          </a:solidFill>
          <a:ln w="0">
            <a:solidFill>
              <a:srgbClr val="000000"/>
            </a:solidFill>
            <a:prstDash val="solid"/>
            <a:round/>
            <a:headEnd/>
            <a:tailEnd/>
          </a:ln>
        </p:spPr>
        <p:txBody>
          <a:bodyPr/>
          <a:lstStyle/>
          <a:p>
            <a:endParaRPr lang="ja-JP" altLang="en-US"/>
          </a:p>
        </p:txBody>
      </p:sp>
      <p:sp>
        <p:nvSpPr>
          <p:cNvPr id="13858" name="Freeform 707">
            <a:extLst>
              <a:ext uri="{FF2B5EF4-FFF2-40B4-BE49-F238E27FC236}">
                <a16:creationId xmlns:a16="http://schemas.microsoft.com/office/drawing/2014/main" xmlns="" id="{05511F7B-57BC-4C09-A21D-87D41BEFDA16}"/>
              </a:ext>
            </a:extLst>
          </p:cNvPr>
          <p:cNvSpPr>
            <a:spLocks/>
          </p:cNvSpPr>
          <p:nvPr/>
        </p:nvSpPr>
        <p:spPr bwMode="auto">
          <a:xfrm>
            <a:off x="2409825" y="3667199"/>
            <a:ext cx="84138" cy="144463"/>
          </a:xfrm>
          <a:custGeom>
            <a:avLst/>
            <a:gdLst>
              <a:gd name="T0" fmla="*/ 117259628 w 442"/>
              <a:gd name="T1" fmla="*/ 2147483647 h 750"/>
              <a:gd name="T2" fmla="*/ 200022486 w 442"/>
              <a:gd name="T3" fmla="*/ 2147483647 h 750"/>
              <a:gd name="T4" fmla="*/ 475959338 w 442"/>
              <a:gd name="T5" fmla="*/ 2147483647 h 750"/>
              <a:gd name="T6" fmla="*/ 634600395 w 442"/>
              <a:gd name="T7" fmla="*/ 2065288506 h 750"/>
              <a:gd name="T8" fmla="*/ 951882509 w 442"/>
              <a:gd name="T9" fmla="*/ 650314063 h 750"/>
              <a:gd name="T10" fmla="*/ 993264128 w 442"/>
              <a:gd name="T11" fmla="*/ 578856692 h 750"/>
              <a:gd name="T12" fmla="*/ 993264128 w 442"/>
              <a:gd name="T13" fmla="*/ 578856692 h 750"/>
              <a:gd name="T14" fmla="*/ 993264128 w 442"/>
              <a:gd name="T15" fmla="*/ 543127910 h 750"/>
              <a:gd name="T16" fmla="*/ 993264128 w 442"/>
              <a:gd name="T17" fmla="*/ 543127910 h 750"/>
              <a:gd name="T18" fmla="*/ 993264128 w 442"/>
              <a:gd name="T19" fmla="*/ 471670539 h 750"/>
              <a:gd name="T20" fmla="*/ 1027760708 w 442"/>
              <a:gd name="T21" fmla="*/ 471670539 h 750"/>
              <a:gd name="T22" fmla="*/ 1303697561 w 442"/>
              <a:gd name="T23" fmla="*/ 71457371 h 750"/>
              <a:gd name="T24" fmla="*/ 1821002160 w 442"/>
              <a:gd name="T25" fmla="*/ 107185960 h 750"/>
              <a:gd name="T26" fmla="*/ 2138320442 w 442"/>
              <a:gd name="T27" fmla="*/ 578856692 h 750"/>
              <a:gd name="T28" fmla="*/ 2147483647 w 442"/>
              <a:gd name="T29" fmla="*/ 650314063 h 750"/>
              <a:gd name="T30" fmla="*/ 2147483647 w 442"/>
              <a:gd name="T31" fmla="*/ 1193441973 h 750"/>
              <a:gd name="T32" fmla="*/ 2147483647 w 442"/>
              <a:gd name="T33" fmla="*/ 2101017287 h 750"/>
              <a:gd name="T34" fmla="*/ 2147483647 w 442"/>
              <a:gd name="T35" fmla="*/ 2147483647 h 750"/>
              <a:gd name="T36" fmla="*/ 2147483647 w 442"/>
              <a:gd name="T37" fmla="*/ 2147483647 h 750"/>
              <a:gd name="T38" fmla="*/ 2147483647 w 442"/>
              <a:gd name="T39" fmla="*/ 2147483647 h 750"/>
              <a:gd name="T40" fmla="*/ 2147483647 w 442"/>
              <a:gd name="T41" fmla="*/ 2147483647 h 750"/>
              <a:gd name="T42" fmla="*/ 2147483647 w 442"/>
              <a:gd name="T43" fmla="*/ 2147483647 h 750"/>
              <a:gd name="T44" fmla="*/ 2147483647 w 442"/>
              <a:gd name="T45" fmla="*/ 2147483647 h 750"/>
              <a:gd name="T46" fmla="*/ 2147483647 w 442"/>
              <a:gd name="T47" fmla="*/ 2147483647 h 750"/>
              <a:gd name="T48" fmla="*/ 2147483647 w 442"/>
              <a:gd name="T49" fmla="*/ 2147483647 h 750"/>
              <a:gd name="T50" fmla="*/ 2147483647 w 442"/>
              <a:gd name="T51" fmla="*/ 2147483647 h 750"/>
              <a:gd name="T52" fmla="*/ 2055557584 w 442"/>
              <a:gd name="T53" fmla="*/ 2147483647 h 750"/>
              <a:gd name="T54" fmla="*/ 1979679385 w 442"/>
              <a:gd name="T55" fmla="*/ 2147483647 h 750"/>
              <a:gd name="T56" fmla="*/ 2147483647 w 442"/>
              <a:gd name="T57" fmla="*/ 2029559917 h 750"/>
              <a:gd name="T58" fmla="*/ 2147483647 w 442"/>
              <a:gd name="T59" fmla="*/ 1557926360 h 750"/>
              <a:gd name="T60" fmla="*/ 2138320442 w 442"/>
              <a:gd name="T61" fmla="*/ 1486432006 h 750"/>
              <a:gd name="T62" fmla="*/ 1896880360 w 442"/>
              <a:gd name="T63" fmla="*/ 1343517264 h 750"/>
              <a:gd name="T64" fmla="*/ 1620979675 w 442"/>
              <a:gd name="T65" fmla="*/ 614585281 h 750"/>
              <a:gd name="T66" fmla="*/ 1462338618 w 442"/>
              <a:gd name="T67" fmla="*/ 650314063 h 750"/>
              <a:gd name="T68" fmla="*/ 1345078990 w 442"/>
              <a:gd name="T69" fmla="*/ 721771434 h 750"/>
              <a:gd name="T70" fmla="*/ 1145020336 w 442"/>
              <a:gd name="T71" fmla="*/ 1522160595 h 750"/>
              <a:gd name="T72" fmla="*/ 1027760708 w 442"/>
              <a:gd name="T73" fmla="*/ 2147483647 h 750"/>
              <a:gd name="T74" fmla="*/ 634600395 w 442"/>
              <a:gd name="T75" fmla="*/ 2147483647 h 750"/>
              <a:gd name="T76" fmla="*/ 241440273 w 442"/>
              <a:gd name="T77" fmla="*/ 2147483647 h 750"/>
              <a:gd name="T78" fmla="*/ 82762858 w 442"/>
              <a:gd name="T79" fmla="*/ 2147483647 h 750"/>
              <a:gd name="T80" fmla="*/ 82762858 w 442"/>
              <a:gd name="T81" fmla="*/ 2147483647 h 750"/>
              <a:gd name="T82" fmla="*/ 117259628 w 442"/>
              <a:gd name="T83" fmla="*/ 2147483647 h 7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2" h="750">
                <a:moveTo>
                  <a:pt x="17" y="659"/>
                </a:moveTo>
                <a:cubicBezTo>
                  <a:pt x="23" y="649"/>
                  <a:pt x="29" y="639"/>
                  <a:pt x="29" y="629"/>
                </a:cubicBezTo>
                <a:cubicBezTo>
                  <a:pt x="46" y="563"/>
                  <a:pt x="46" y="497"/>
                  <a:pt x="69" y="431"/>
                </a:cubicBezTo>
                <a:cubicBezTo>
                  <a:pt x="75" y="375"/>
                  <a:pt x="92" y="335"/>
                  <a:pt x="92" y="289"/>
                </a:cubicBezTo>
                <a:cubicBezTo>
                  <a:pt x="98" y="223"/>
                  <a:pt x="121" y="157"/>
                  <a:pt x="138" y="91"/>
                </a:cubicBezTo>
                <a:cubicBezTo>
                  <a:pt x="144" y="81"/>
                  <a:pt x="144" y="81"/>
                  <a:pt x="144" y="81"/>
                </a:cubicBezTo>
                <a:cubicBezTo>
                  <a:pt x="144" y="81"/>
                  <a:pt x="144" y="81"/>
                  <a:pt x="144" y="81"/>
                </a:cubicBezTo>
                <a:cubicBezTo>
                  <a:pt x="144" y="81"/>
                  <a:pt x="144" y="76"/>
                  <a:pt x="144" y="76"/>
                </a:cubicBezTo>
                <a:cubicBezTo>
                  <a:pt x="144" y="76"/>
                  <a:pt x="144" y="76"/>
                  <a:pt x="144" y="76"/>
                </a:cubicBezTo>
                <a:cubicBezTo>
                  <a:pt x="144" y="66"/>
                  <a:pt x="144" y="66"/>
                  <a:pt x="144" y="66"/>
                </a:cubicBezTo>
                <a:cubicBezTo>
                  <a:pt x="149" y="66"/>
                  <a:pt x="149" y="66"/>
                  <a:pt x="149" y="66"/>
                </a:cubicBezTo>
                <a:cubicBezTo>
                  <a:pt x="161" y="46"/>
                  <a:pt x="161" y="15"/>
                  <a:pt x="189" y="10"/>
                </a:cubicBezTo>
                <a:cubicBezTo>
                  <a:pt x="212" y="0"/>
                  <a:pt x="241" y="10"/>
                  <a:pt x="264" y="15"/>
                </a:cubicBezTo>
                <a:cubicBezTo>
                  <a:pt x="293" y="31"/>
                  <a:pt x="287" y="61"/>
                  <a:pt x="310" y="81"/>
                </a:cubicBezTo>
                <a:cubicBezTo>
                  <a:pt x="310" y="86"/>
                  <a:pt x="310" y="91"/>
                  <a:pt x="316" y="91"/>
                </a:cubicBezTo>
                <a:cubicBezTo>
                  <a:pt x="321" y="117"/>
                  <a:pt x="333" y="142"/>
                  <a:pt x="339" y="167"/>
                </a:cubicBezTo>
                <a:cubicBezTo>
                  <a:pt x="350" y="208"/>
                  <a:pt x="356" y="254"/>
                  <a:pt x="373" y="294"/>
                </a:cubicBezTo>
                <a:cubicBezTo>
                  <a:pt x="361" y="299"/>
                  <a:pt x="379" y="309"/>
                  <a:pt x="373" y="314"/>
                </a:cubicBezTo>
                <a:cubicBezTo>
                  <a:pt x="390" y="385"/>
                  <a:pt x="396" y="466"/>
                  <a:pt x="419" y="537"/>
                </a:cubicBezTo>
                <a:cubicBezTo>
                  <a:pt x="419" y="542"/>
                  <a:pt x="419" y="542"/>
                  <a:pt x="419" y="542"/>
                </a:cubicBezTo>
                <a:cubicBezTo>
                  <a:pt x="425" y="578"/>
                  <a:pt x="430" y="608"/>
                  <a:pt x="436" y="644"/>
                </a:cubicBezTo>
                <a:cubicBezTo>
                  <a:pt x="430" y="644"/>
                  <a:pt x="430" y="644"/>
                  <a:pt x="430" y="644"/>
                </a:cubicBezTo>
                <a:cubicBezTo>
                  <a:pt x="436" y="674"/>
                  <a:pt x="442" y="699"/>
                  <a:pt x="442" y="725"/>
                </a:cubicBezTo>
                <a:cubicBezTo>
                  <a:pt x="430" y="735"/>
                  <a:pt x="407" y="735"/>
                  <a:pt x="390" y="745"/>
                </a:cubicBezTo>
                <a:cubicBezTo>
                  <a:pt x="367" y="730"/>
                  <a:pt x="373" y="699"/>
                  <a:pt x="361" y="679"/>
                </a:cubicBezTo>
                <a:cubicBezTo>
                  <a:pt x="356" y="629"/>
                  <a:pt x="339" y="583"/>
                  <a:pt x="333" y="532"/>
                </a:cubicBezTo>
                <a:cubicBezTo>
                  <a:pt x="327" y="466"/>
                  <a:pt x="316" y="400"/>
                  <a:pt x="298" y="345"/>
                </a:cubicBezTo>
                <a:cubicBezTo>
                  <a:pt x="298" y="330"/>
                  <a:pt x="293" y="319"/>
                  <a:pt x="287" y="304"/>
                </a:cubicBezTo>
                <a:cubicBezTo>
                  <a:pt x="298" y="304"/>
                  <a:pt x="316" y="289"/>
                  <a:pt x="327" y="284"/>
                </a:cubicBezTo>
                <a:cubicBezTo>
                  <a:pt x="333" y="259"/>
                  <a:pt x="333" y="238"/>
                  <a:pt x="316" y="218"/>
                </a:cubicBezTo>
                <a:cubicBezTo>
                  <a:pt x="310" y="218"/>
                  <a:pt x="310" y="213"/>
                  <a:pt x="310" y="208"/>
                </a:cubicBezTo>
                <a:cubicBezTo>
                  <a:pt x="298" y="198"/>
                  <a:pt x="281" y="203"/>
                  <a:pt x="275" y="188"/>
                </a:cubicBezTo>
                <a:cubicBezTo>
                  <a:pt x="264" y="152"/>
                  <a:pt x="275" y="112"/>
                  <a:pt x="235" y="86"/>
                </a:cubicBezTo>
                <a:cubicBezTo>
                  <a:pt x="224" y="86"/>
                  <a:pt x="218" y="91"/>
                  <a:pt x="212" y="91"/>
                </a:cubicBezTo>
                <a:cubicBezTo>
                  <a:pt x="201" y="86"/>
                  <a:pt x="207" y="101"/>
                  <a:pt x="195" y="101"/>
                </a:cubicBezTo>
                <a:cubicBezTo>
                  <a:pt x="178" y="137"/>
                  <a:pt x="178" y="178"/>
                  <a:pt x="166" y="213"/>
                </a:cubicBezTo>
                <a:cubicBezTo>
                  <a:pt x="161" y="243"/>
                  <a:pt x="161" y="274"/>
                  <a:pt x="149" y="309"/>
                </a:cubicBezTo>
                <a:cubicBezTo>
                  <a:pt x="138" y="406"/>
                  <a:pt x="109" y="502"/>
                  <a:pt x="92" y="603"/>
                </a:cubicBezTo>
                <a:cubicBezTo>
                  <a:pt x="75" y="654"/>
                  <a:pt x="75" y="705"/>
                  <a:pt x="35" y="745"/>
                </a:cubicBezTo>
                <a:cubicBezTo>
                  <a:pt x="29" y="750"/>
                  <a:pt x="17" y="750"/>
                  <a:pt x="12" y="750"/>
                </a:cubicBezTo>
                <a:cubicBezTo>
                  <a:pt x="0" y="730"/>
                  <a:pt x="12" y="705"/>
                  <a:pt x="12" y="684"/>
                </a:cubicBezTo>
                <a:cubicBezTo>
                  <a:pt x="17" y="679"/>
                  <a:pt x="23" y="664"/>
                  <a:pt x="17" y="659"/>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859" name="Freeform 708">
            <a:extLst>
              <a:ext uri="{FF2B5EF4-FFF2-40B4-BE49-F238E27FC236}">
                <a16:creationId xmlns:a16="http://schemas.microsoft.com/office/drawing/2014/main" xmlns="" id="{3A41CD96-8BD2-4786-9E66-80F1E26D00D1}"/>
              </a:ext>
            </a:extLst>
          </p:cNvPr>
          <p:cNvSpPr>
            <a:spLocks/>
          </p:cNvSpPr>
          <p:nvPr/>
        </p:nvSpPr>
        <p:spPr bwMode="auto">
          <a:xfrm>
            <a:off x="2444750" y="3710062"/>
            <a:ext cx="22225" cy="14287"/>
          </a:xfrm>
          <a:custGeom>
            <a:avLst/>
            <a:gdLst>
              <a:gd name="T0" fmla="*/ 82234969 w 117"/>
              <a:gd name="T1" fmla="*/ 76503614 h 83"/>
              <a:gd name="T2" fmla="*/ 644311678 w 117"/>
              <a:gd name="T3" fmla="*/ 25511074 h 83"/>
              <a:gd name="T4" fmla="*/ 644311678 w 117"/>
              <a:gd name="T5" fmla="*/ 0 h 83"/>
              <a:gd name="T6" fmla="*/ 801961581 w 117"/>
              <a:gd name="T7" fmla="*/ 224414688 h 83"/>
              <a:gd name="T8" fmla="*/ 760826146 w 117"/>
              <a:gd name="T9" fmla="*/ 300918302 h 83"/>
              <a:gd name="T10" fmla="*/ 0 w 117"/>
              <a:gd name="T11" fmla="*/ 423318130 h 83"/>
              <a:gd name="T12" fmla="*/ 82234969 w 117"/>
              <a:gd name="T13" fmla="*/ 76503614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83">
                <a:moveTo>
                  <a:pt x="12" y="15"/>
                </a:moveTo>
                <a:cubicBezTo>
                  <a:pt x="41" y="15"/>
                  <a:pt x="65" y="0"/>
                  <a:pt x="94" y="5"/>
                </a:cubicBezTo>
                <a:cubicBezTo>
                  <a:pt x="94" y="0"/>
                  <a:pt x="94" y="0"/>
                  <a:pt x="94" y="0"/>
                </a:cubicBezTo>
                <a:cubicBezTo>
                  <a:pt x="111" y="10"/>
                  <a:pt x="117" y="29"/>
                  <a:pt x="117" y="44"/>
                </a:cubicBezTo>
                <a:cubicBezTo>
                  <a:pt x="111" y="59"/>
                  <a:pt x="111" y="59"/>
                  <a:pt x="111" y="59"/>
                </a:cubicBezTo>
                <a:cubicBezTo>
                  <a:pt x="70" y="73"/>
                  <a:pt x="35" y="78"/>
                  <a:pt x="0" y="83"/>
                </a:cubicBezTo>
                <a:cubicBezTo>
                  <a:pt x="6" y="64"/>
                  <a:pt x="6" y="39"/>
                  <a:pt x="12" y="15"/>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860" name="Freeform 709">
            <a:extLst>
              <a:ext uri="{FF2B5EF4-FFF2-40B4-BE49-F238E27FC236}">
                <a16:creationId xmlns:a16="http://schemas.microsoft.com/office/drawing/2014/main" xmlns="" id="{5754D71E-418F-48DD-B0BB-800A56D900F2}"/>
              </a:ext>
            </a:extLst>
          </p:cNvPr>
          <p:cNvSpPr>
            <a:spLocks/>
          </p:cNvSpPr>
          <p:nvPr/>
        </p:nvSpPr>
        <p:spPr bwMode="auto">
          <a:xfrm>
            <a:off x="1576388" y="4462537"/>
            <a:ext cx="1042987" cy="527050"/>
          </a:xfrm>
          <a:custGeom>
            <a:avLst/>
            <a:gdLst>
              <a:gd name="T0" fmla="*/ 2147483647 w 2734"/>
              <a:gd name="T1" fmla="*/ 2147483647 h 1383"/>
              <a:gd name="T2" fmla="*/ 2147483647 w 2734"/>
              <a:gd name="T3" fmla="*/ 2147483647 h 1383"/>
              <a:gd name="T4" fmla="*/ 2147483647 w 2734"/>
              <a:gd name="T5" fmla="*/ 2147483647 h 1383"/>
              <a:gd name="T6" fmla="*/ 2147483647 w 2734"/>
              <a:gd name="T7" fmla="*/ 2147483647 h 1383"/>
              <a:gd name="T8" fmla="*/ 2147483647 w 2734"/>
              <a:gd name="T9" fmla="*/ 2147483647 h 1383"/>
              <a:gd name="T10" fmla="*/ 2147483647 w 2734"/>
              <a:gd name="T11" fmla="*/ 2147483647 h 1383"/>
              <a:gd name="T12" fmla="*/ 2147483647 w 2734"/>
              <a:gd name="T13" fmla="*/ 2147483647 h 1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1383">
                <a:moveTo>
                  <a:pt x="565" y="89"/>
                </a:moveTo>
                <a:cubicBezTo>
                  <a:pt x="347" y="145"/>
                  <a:pt x="310" y="248"/>
                  <a:pt x="255" y="406"/>
                </a:cubicBezTo>
                <a:cubicBezTo>
                  <a:pt x="201" y="562"/>
                  <a:pt x="0" y="1184"/>
                  <a:pt x="135" y="1273"/>
                </a:cubicBezTo>
                <a:cubicBezTo>
                  <a:pt x="267" y="1363"/>
                  <a:pt x="1106" y="1342"/>
                  <a:pt x="1551" y="1332"/>
                </a:cubicBezTo>
                <a:cubicBezTo>
                  <a:pt x="1992" y="1324"/>
                  <a:pt x="2734" y="1383"/>
                  <a:pt x="2734" y="1066"/>
                </a:cubicBezTo>
                <a:cubicBezTo>
                  <a:pt x="2734" y="751"/>
                  <a:pt x="2634" y="217"/>
                  <a:pt x="2413" y="110"/>
                </a:cubicBezTo>
                <a:cubicBezTo>
                  <a:pt x="2192" y="0"/>
                  <a:pt x="720" y="51"/>
                  <a:pt x="565" y="89"/>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3861" name="Freeform 710">
            <a:extLst>
              <a:ext uri="{FF2B5EF4-FFF2-40B4-BE49-F238E27FC236}">
                <a16:creationId xmlns:a16="http://schemas.microsoft.com/office/drawing/2014/main" xmlns="" id="{1BD13195-ED90-4811-AF71-D737E079CE41}"/>
              </a:ext>
            </a:extLst>
          </p:cNvPr>
          <p:cNvSpPr>
            <a:spLocks/>
          </p:cNvSpPr>
          <p:nvPr/>
        </p:nvSpPr>
        <p:spPr bwMode="auto">
          <a:xfrm>
            <a:off x="1606550" y="4479999"/>
            <a:ext cx="985838" cy="493713"/>
          </a:xfrm>
          <a:custGeom>
            <a:avLst/>
            <a:gdLst>
              <a:gd name="T0" fmla="*/ 2147483647 w 2583"/>
              <a:gd name="T1" fmla="*/ 2147483647 h 1296"/>
              <a:gd name="T2" fmla="*/ 2147483647 w 2583"/>
              <a:gd name="T3" fmla="*/ 2147483647 h 1296"/>
              <a:gd name="T4" fmla="*/ 2147483647 w 2583"/>
              <a:gd name="T5" fmla="*/ 2147483647 h 1296"/>
              <a:gd name="T6" fmla="*/ 2147483647 w 2583"/>
              <a:gd name="T7" fmla="*/ 2147483647 h 1296"/>
              <a:gd name="T8" fmla="*/ 2147483647 w 2583"/>
              <a:gd name="T9" fmla="*/ 2147483647 h 1296"/>
              <a:gd name="T10" fmla="*/ 2147483647 w 2583"/>
              <a:gd name="T11" fmla="*/ 2147483647 h 1296"/>
              <a:gd name="T12" fmla="*/ 2147483647 w 2583"/>
              <a:gd name="T13" fmla="*/ 2147483647 h 1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83" h="1296">
                <a:moveTo>
                  <a:pt x="533" y="85"/>
                </a:moveTo>
                <a:cubicBezTo>
                  <a:pt x="326" y="138"/>
                  <a:pt x="292" y="236"/>
                  <a:pt x="240" y="384"/>
                </a:cubicBezTo>
                <a:cubicBezTo>
                  <a:pt x="189" y="532"/>
                  <a:pt x="0" y="1110"/>
                  <a:pt x="126" y="1192"/>
                </a:cubicBezTo>
                <a:cubicBezTo>
                  <a:pt x="252" y="1276"/>
                  <a:pt x="1046" y="1258"/>
                  <a:pt x="1465" y="1248"/>
                </a:cubicBezTo>
                <a:cubicBezTo>
                  <a:pt x="1883" y="1240"/>
                  <a:pt x="2583" y="1296"/>
                  <a:pt x="2583" y="997"/>
                </a:cubicBezTo>
                <a:cubicBezTo>
                  <a:pt x="2583" y="698"/>
                  <a:pt x="2488" y="207"/>
                  <a:pt x="2279" y="105"/>
                </a:cubicBezTo>
                <a:cubicBezTo>
                  <a:pt x="2073" y="0"/>
                  <a:pt x="679" y="49"/>
                  <a:pt x="533" y="85"/>
                </a:cubicBezTo>
              </a:path>
            </a:pathLst>
          </a:custGeom>
          <a:solidFill>
            <a:srgbClr val="00A0E9"/>
          </a:solidFill>
          <a:ln w="0">
            <a:solidFill>
              <a:srgbClr val="000000"/>
            </a:solidFill>
            <a:prstDash val="solid"/>
            <a:round/>
            <a:headEnd/>
            <a:tailEnd/>
          </a:ln>
        </p:spPr>
        <p:txBody>
          <a:bodyPr/>
          <a:lstStyle/>
          <a:p>
            <a:endParaRPr lang="ja-JP" altLang="en-US"/>
          </a:p>
        </p:txBody>
      </p:sp>
      <p:sp>
        <p:nvSpPr>
          <p:cNvPr id="13862" name="Freeform 711">
            <a:extLst>
              <a:ext uri="{FF2B5EF4-FFF2-40B4-BE49-F238E27FC236}">
                <a16:creationId xmlns:a16="http://schemas.microsoft.com/office/drawing/2014/main" xmlns="" id="{41BB009B-DAFC-4AFC-BD61-512D0BB1935C}"/>
              </a:ext>
            </a:extLst>
          </p:cNvPr>
          <p:cNvSpPr>
            <a:spLocks noEditPoints="1"/>
          </p:cNvSpPr>
          <p:nvPr/>
        </p:nvSpPr>
        <p:spPr bwMode="auto">
          <a:xfrm>
            <a:off x="1811338" y="4510162"/>
            <a:ext cx="273050" cy="166687"/>
          </a:xfrm>
          <a:custGeom>
            <a:avLst/>
            <a:gdLst>
              <a:gd name="T0" fmla="*/ 2147483647 w 1433"/>
              <a:gd name="T1" fmla="*/ 2147483647 h 875"/>
              <a:gd name="T2" fmla="*/ 2147483647 w 1433"/>
              <a:gd name="T3" fmla="*/ 2147483647 h 875"/>
              <a:gd name="T4" fmla="*/ 2147483647 w 1433"/>
              <a:gd name="T5" fmla="*/ 919444349 h 875"/>
              <a:gd name="T6" fmla="*/ 2147483647 w 1433"/>
              <a:gd name="T7" fmla="*/ 739699756 h 875"/>
              <a:gd name="T8" fmla="*/ 2147483647 w 1433"/>
              <a:gd name="T9" fmla="*/ 103680647 h 875"/>
              <a:gd name="T10" fmla="*/ 2147483647 w 1433"/>
              <a:gd name="T11" fmla="*/ 103680647 h 875"/>
              <a:gd name="T12" fmla="*/ 2147483647 w 1433"/>
              <a:gd name="T13" fmla="*/ 214292617 h 875"/>
              <a:gd name="T14" fmla="*/ 2147483647 w 1433"/>
              <a:gd name="T15" fmla="*/ 774284165 h 875"/>
              <a:gd name="T16" fmla="*/ 2147483647 w 1433"/>
              <a:gd name="T17" fmla="*/ 1168321375 h 875"/>
              <a:gd name="T18" fmla="*/ 2147483647 w 1433"/>
              <a:gd name="T19" fmla="*/ 1769792269 h 875"/>
              <a:gd name="T20" fmla="*/ 1867893130 w 1433"/>
              <a:gd name="T21" fmla="*/ 2147483647 h 875"/>
              <a:gd name="T22" fmla="*/ 1155329427 w 1433"/>
              <a:gd name="T23" fmla="*/ 2147483647 h 875"/>
              <a:gd name="T24" fmla="*/ 117598805 w 1433"/>
              <a:gd name="T25" fmla="*/ 2147483647 h 875"/>
              <a:gd name="T26" fmla="*/ 117598805 w 1433"/>
              <a:gd name="T27" fmla="*/ 2147483647 h 875"/>
              <a:gd name="T28" fmla="*/ 871697929 w 1433"/>
              <a:gd name="T29" fmla="*/ 2147483647 h 875"/>
              <a:gd name="T30" fmla="*/ 1072294979 w 1433"/>
              <a:gd name="T31" fmla="*/ 2147483647 h 875"/>
              <a:gd name="T32" fmla="*/ 1515060512 w 1433"/>
              <a:gd name="T33" fmla="*/ 2147483647 h 875"/>
              <a:gd name="T34" fmla="*/ 2147483647 w 1433"/>
              <a:gd name="T35" fmla="*/ 2147483647 h 875"/>
              <a:gd name="T36" fmla="*/ 2147483647 w 1433"/>
              <a:gd name="T37" fmla="*/ 2147483647 h 875"/>
              <a:gd name="T38" fmla="*/ 2147483647 w 1433"/>
              <a:gd name="T39" fmla="*/ 2147483647 h 875"/>
              <a:gd name="T40" fmla="*/ 2147483647 w 1433"/>
              <a:gd name="T41" fmla="*/ 2147483647 h 875"/>
              <a:gd name="T42" fmla="*/ 2147483647 w 1433"/>
              <a:gd name="T43" fmla="*/ 2147483647 h 875"/>
              <a:gd name="T44" fmla="*/ 2147483647 w 1433"/>
              <a:gd name="T45" fmla="*/ 2147483647 h 875"/>
              <a:gd name="T46" fmla="*/ 2147483647 w 1433"/>
              <a:gd name="T47" fmla="*/ 2147483647 h 875"/>
              <a:gd name="T48" fmla="*/ 2147483647 w 1433"/>
              <a:gd name="T49" fmla="*/ 2147483647 h 875"/>
              <a:gd name="T50" fmla="*/ 2147483647 w 1433"/>
              <a:gd name="T51" fmla="*/ 2147483647 h 875"/>
              <a:gd name="T52" fmla="*/ 2147483647 w 1433"/>
              <a:gd name="T53" fmla="*/ 2147483647 h 875"/>
              <a:gd name="T54" fmla="*/ 2147483647 w 1433"/>
              <a:gd name="T55" fmla="*/ 2147483647 h 875"/>
              <a:gd name="T56" fmla="*/ 2147483647 w 1433"/>
              <a:gd name="T57" fmla="*/ 2147483647 h 875"/>
              <a:gd name="T58" fmla="*/ 2147483647 w 1433"/>
              <a:gd name="T59" fmla="*/ 2147483647 h 875"/>
              <a:gd name="T60" fmla="*/ 2147483647 w 1433"/>
              <a:gd name="T61" fmla="*/ 2147483647 h 875"/>
              <a:gd name="T62" fmla="*/ 2147483647 w 1433"/>
              <a:gd name="T63" fmla="*/ 2122349943 h 875"/>
              <a:gd name="T64" fmla="*/ 2147483647 w 1433"/>
              <a:gd name="T65" fmla="*/ 1735207860 h 875"/>
              <a:gd name="T66" fmla="*/ 2147483647 w 1433"/>
              <a:gd name="T67" fmla="*/ 1486330834 h 875"/>
              <a:gd name="T68" fmla="*/ 2147483647 w 1433"/>
              <a:gd name="T69" fmla="*/ 1306586241 h 875"/>
              <a:gd name="T70" fmla="*/ 2147483647 w 1433"/>
              <a:gd name="T71" fmla="*/ 1306586241 h 875"/>
              <a:gd name="T72" fmla="*/ 2147483647 w 1433"/>
              <a:gd name="T73" fmla="*/ 1023161191 h 875"/>
              <a:gd name="T74" fmla="*/ 2147483647 w 1433"/>
              <a:gd name="T75" fmla="*/ 1092293625 h 875"/>
              <a:gd name="T76" fmla="*/ 2147483647 w 1433"/>
              <a:gd name="T77" fmla="*/ 1555463458 h 875"/>
              <a:gd name="T78" fmla="*/ 2147483647 w 1433"/>
              <a:gd name="T79" fmla="*/ 2147483647 h 875"/>
              <a:gd name="T80" fmla="*/ 2147483647 w 1433"/>
              <a:gd name="T81" fmla="*/ 2147483647 h 875"/>
              <a:gd name="T82" fmla="*/ 2147483647 w 1433"/>
              <a:gd name="T83" fmla="*/ 2147483647 h 875"/>
              <a:gd name="T84" fmla="*/ 2147483647 w 1433"/>
              <a:gd name="T85" fmla="*/ 2147483647 h 8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3" h="875">
                <a:moveTo>
                  <a:pt x="1422" y="445"/>
                </a:moveTo>
                <a:cubicBezTo>
                  <a:pt x="1410" y="435"/>
                  <a:pt x="1347" y="425"/>
                  <a:pt x="1347" y="425"/>
                </a:cubicBezTo>
                <a:cubicBezTo>
                  <a:pt x="1347" y="425"/>
                  <a:pt x="1220" y="148"/>
                  <a:pt x="1197" y="133"/>
                </a:cubicBezTo>
                <a:cubicBezTo>
                  <a:pt x="1174" y="117"/>
                  <a:pt x="1059" y="107"/>
                  <a:pt x="1059" y="107"/>
                </a:cubicBezTo>
                <a:cubicBezTo>
                  <a:pt x="1059" y="107"/>
                  <a:pt x="1053" y="25"/>
                  <a:pt x="1030" y="15"/>
                </a:cubicBezTo>
                <a:cubicBezTo>
                  <a:pt x="996" y="0"/>
                  <a:pt x="875" y="15"/>
                  <a:pt x="834" y="15"/>
                </a:cubicBezTo>
                <a:cubicBezTo>
                  <a:pt x="800" y="15"/>
                  <a:pt x="696" y="10"/>
                  <a:pt x="668" y="31"/>
                </a:cubicBezTo>
                <a:cubicBezTo>
                  <a:pt x="639" y="46"/>
                  <a:pt x="639" y="92"/>
                  <a:pt x="633" y="112"/>
                </a:cubicBezTo>
                <a:cubicBezTo>
                  <a:pt x="627" y="133"/>
                  <a:pt x="621" y="169"/>
                  <a:pt x="621" y="169"/>
                </a:cubicBezTo>
                <a:cubicBezTo>
                  <a:pt x="621" y="169"/>
                  <a:pt x="558" y="169"/>
                  <a:pt x="443" y="256"/>
                </a:cubicBezTo>
                <a:cubicBezTo>
                  <a:pt x="328" y="348"/>
                  <a:pt x="305" y="445"/>
                  <a:pt x="270" y="501"/>
                </a:cubicBezTo>
                <a:cubicBezTo>
                  <a:pt x="230" y="558"/>
                  <a:pt x="224" y="598"/>
                  <a:pt x="167" y="639"/>
                </a:cubicBezTo>
                <a:cubicBezTo>
                  <a:pt x="109" y="691"/>
                  <a:pt x="34" y="670"/>
                  <a:pt x="17" y="685"/>
                </a:cubicBezTo>
                <a:cubicBezTo>
                  <a:pt x="0" y="706"/>
                  <a:pt x="11" y="808"/>
                  <a:pt x="17" y="819"/>
                </a:cubicBezTo>
                <a:cubicBezTo>
                  <a:pt x="29" y="829"/>
                  <a:pt x="126" y="865"/>
                  <a:pt x="126" y="865"/>
                </a:cubicBezTo>
                <a:cubicBezTo>
                  <a:pt x="155" y="865"/>
                  <a:pt x="155" y="865"/>
                  <a:pt x="155" y="865"/>
                </a:cubicBezTo>
                <a:cubicBezTo>
                  <a:pt x="155" y="865"/>
                  <a:pt x="190" y="875"/>
                  <a:pt x="219" y="875"/>
                </a:cubicBezTo>
                <a:cubicBezTo>
                  <a:pt x="247" y="875"/>
                  <a:pt x="414" y="829"/>
                  <a:pt x="483" y="742"/>
                </a:cubicBezTo>
                <a:cubicBezTo>
                  <a:pt x="547" y="655"/>
                  <a:pt x="598" y="532"/>
                  <a:pt x="621" y="501"/>
                </a:cubicBezTo>
                <a:cubicBezTo>
                  <a:pt x="639" y="476"/>
                  <a:pt x="685" y="419"/>
                  <a:pt x="685" y="419"/>
                </a:cubicBezTo>
                <a:cubicBezTo>
                  <a:pt x="685" y="419"/>
                  <a:pt x="679" y="696"/>
                  <a:pt x="679" y="732"/>
                </a:cubicBezTo>
                <a:cubicBezTo>
                  <a:pt x="685" y="772"/>
                  <a:pt x="708" y="808"/>
                  <a:pt x="800" y="803"/>
                </a:cubicBezTo>
                <a:cubicBezTo>
                  <a:pt x="892" y="798"/>
                  <a:pt x="932" y="783"/>
                  <a:pt x="938" y="732"/>
                </a:cubicBezTo>
                <a:cubicBezTo>
                  <a:pt x="950" y="685"/>
                  <a:pt x="944" y="338"/>
                  <a:pt x="944" y="338"/>
                </a:cubicBezTo>
                <a:cubicBezTo>
                  <a:pt x="944" y="338"/>
                  <a:pt x="1024" y="465"/>
                  <a:pt x="1042" y="522"/>
                </a:cubicBezTo>
                <a:cubicBezTo>
                  <a:pt x="1065" y="578"/>
                  <a:pt x="1094" y="645"/>
                  <a:pt x="1117" y="655"/>
                </a:cubicBezTo>
                <a:cubicBezTo>
                  <a:pt x="1140" y="670"/>
                  <a:pt x="1266" y="706"/>
                  <a:pt x="1289" y="696"/>
                </a:cubicBezTo>
                <a:cubicBezTo>
                  <a:pt x="1312" y="691"/>
                  <a:pt x="1404" y="675"/>
                  <a:pt x="1410" y="650"/>
                </a:cubicBezTo>
                <a:cubicBezTo>
                  <a:pt x="1422" y="624"/>
                  <a:pt x="1433" y="460"/>
                  <a:pt x="1422" y="445"/>
                </a:cubicBezTo>
                <a:close/>
                <a:moveTo>
                  <a:pt x="1376" y="522"/>
                </a:moveTo>
                <a:cubicBezTo>
                  <a:pt x="1358" y="522"/>
                  <a:pt x="1335" y="527"/>
                  <a:pt x="1318" y="517"/>
                </a:cubicBezTo>
                <a:cubicBezTo>
                  <a:pt x="1283" y="450"/>
                  <a:pt x="1237" y="378"/>
                  <a:pt x="1203" y="307"/>
                </a:cubicBezTo>
                <a:cubicBezTo>
                  <a:pt x="1191" y="286"/>
                  <a:pt x="1191" y="266"/>
                  <a:pt x="1174" y="251"/>
                </a:cubicBezTo>
                <a:cubicBezTo>
                  <a:pt x="1168" y="240"/>
                  <a:pt x="1163" y="230"/>
                  <a:pt x="1157" y="215"/>
                </a:cubicBezTo>
                <a:cubicBezTo>
                  <a:pt x="1145" y="189"/>
                  <a:pt x="1105" y="194"/>
                  <a:pt x="1082" y="189"/>
                </a:cubicBezTo>
                <a:cubicBezTo>
                  <a:pt x="1070" y="189"/>
                  <a:pt x="1059" y="199"/>
                  <a:pt x="1047" y="189"/>
                </a:cubicBezTo>
                <a:cubicBezTo>
                  <a:pt x="1047" y="179"/>
                  <a:pt x="1042" y="164"/>
                  <a:pt x="1047" y="148"/>
                </a:cubicBezTo>
                <a:cubicBezTo>
                  <a:pt x="1082" y="148"/>
                  <a:pt x="1122" y="158"/>
                  <a:pt x="1157" y="158"/>
                </a:cubicBezTo>
                <a:cubicBezTo>
                  <a:pt x="1174" y="174"/>
                  <a:pt x="1180" y="204"/>
                  <a:pt x="1197" y="225"/>
                </a:cubicBezTo>
                <a:cubicBezTo>
                  <a:pt x="1226" y="286"/>
                  <a:pt x="1260" y="353"/>
                  <a:pt x="1289" y="414"/>
                </a:cubicBezTo>
                <a:cubicBezTo>
                  <a:pt x="1306" y="425"/>
                  <a:pt x="1306" y="450"/>
                  <a:pt x="1330" y="465"/>
                </a:cubicBezTo>
                <a:cubicBezTo>
                  <a:pt x="1341" y="476"/>
                  <a:pt x="1358" y="476"/>
                  <a:pt x="1376" y="476"/>
                </a:cubicBezTo>
                <a:cubicBezTo>
                  <a:pt x="1381" y="491"/>
                  <a:pt x="1381" y="506"/>
                  <a:pt x="1376" y="522"/>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863" name="Freeform 712">
            <a:extLst>
              <a:ext uri="{FF2B5EF4-FFF2-40B4-BE49-F238E27FC236}">
                <a16:creationId xmlns:a16="http://schemas.microsoft.com/office/drawing/2014/main" xmlns="" id="{26128E6A-DDA7-4FC1-B127-E7D3CAAB1A3D}"/>
              </a:ext>
            </a:extLst>
          </p:cNvPr>
          <p:cNvSpPr>
            <a:spLocks/>
          </p:cNvSpPr>
          <p:nvPr/>
        </p:nvSpPr>
        <p:spPr bwMode="auto">
          <a:xfrm>
            <a:off x="1985963" y="4527624"/>
            <a:ext cx="6350" cy="19050"/>
          </a:xfrm>
          <a:custGeom>
            <a:avLst/>
            <a:gdLst>
              <a:gd name="T0" fmla="*/ 182393104 w 34"/>
              <a:gd name="T1" fmla="*/ 656780945 h 100"/>
              <a:gd name="T2" fmla="*/ 78168500 w 34"/>
              <a:gd name="T3" fmla="*/ 656780945 h 100"/>
              <a:gd name="T4" fmla="*/ 0 w 34"/>
              <a:gd name="T5" fmla="*/ 34584704 h 100"/>
              <a:gd name="T6" fmla="*/ 78168500 w 34"/>
              <a:gd name="T7" fmla="*/ 0 h 100"/>
              <a:gd name="T8" fmla="*/ 149848981 w 34"/>
              <a:gd name="T9" fmla="*/ 34584704 h 100"/>
              <a:gd name="T10" fmla="*/ 182393104 w 34"/>
              <a:gd name="T11" fmla="*/ 656780945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00">
                <a:moveTo>
                  <a:pt x="28" y="95"/>
                </a:moveTo>
                <a:cubicBezTo>
                  <a:pt x="23" y="100"/>
                  <a:pt x="17" y="90"/>
                  <a:pt x="12" y="95"/>
                </a:cubicBezTo>
                <a:cubicBezTo>
                  <a:pt x="6" y="65"/>
                  <a:pt x="0" y="40"/>
                  <a:pt x="0" y="5"/>
                </a:cubicBezTo>
                <a:cubicBezTo>
                  <a:pt x="12" y="0"/>
                  <a:pt x="12" y="0"/>
                  <a:pt x="12" y="0"/>
                </a:cubicBezTo>
                <a:cubicBezTo>
                  <a:pt x="23" y="5"/>
                  <a:pt x="23" y="5"/>
                  <a:pt x="23" y="5"/>
                </a:cubicBezTo>
                <a:cubicBezTo>
                  <a:pt x="28" y="35"/>
                  <a:pt x="34" y="60"/>
                  <a:pt x="28" y="9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864" name="Freeform 713">
            <a:extLst>
              <a:ext uri="{FF2B5EF4-FFF2-40B4-BE49-F238E27FC236}">
                <a16:creationId xmlns:a16="http://schemas.microsoft.com/office/drawing/2014/main" xmlns="" id="{B36F43A7-488F-4AD8-A99E-E9CD0007DEE2}"/>
              </a:ext>
            </a:extLst>
          </p:cNvPr>
          <p:cNvSpPr>
            <a:spLocks/>
          </p:cNvSpPr>
          <p:nvPr/>
        </p:nvSpPr>
        <p:spPr bwMode="auto">
          <a:xfrm>
            <a:off x="1822450" y="4553024"/>
            <a:ext cx="109538" cy="107950"/>
          </a:xfrm>
          <a:custGeom>
            <a:avLst/>
            <a:gdLst>
              <a:gd name="T0" fmla="*/ 1085415090 w 575"/>
              <a:gd name="T1" fmla="*/ 2147483647 h 566"/>
              <a:gd name="T2" fmla="*/ 1444909471 w 575"/>
              <a:gd name="T3" fmla="*/ 2147483647 h 566"/>
              <a:gd name="T4" fmla="*/ 2147483647 w 575"/>
              <a:gd name="T5" fmla="*/ 1096148141 h 566"/>
              <a:gd name="T6" fmla="*/ 2147483647 w 575"/>
              <a:gd name="T7" fmla="*/ 492564597 h 566"/>
              <a:gd name="T8" fmla="*/ 2147483647 w 575"/>
              <a:gd name="T9" fmla="*/ 0 h 566"/>
              <a:gd name="T10" fmla="*/ 2147483647 w 575"/>
              <a:gd name="T11" fmla="*/ 423195851 h 566"/>
              <a:gd name="T12" fmla="*/ 2147483647 w 575"/>
              <a:gd name="T13" fmla="*/ 672952099 h 566"/>
              <a:gd name="T14" fmla="*/ 2147483647 w 575"/>
              <a:gd name="T15" fmla="*/ 1061481886 h 566"/>
              <a:gd name="T16" fmla="*/ 1845884084 w 575"/>
              <a:gd name="T17" fmla="*/ 2147483647 h 566"/>
              <a:gd name="T18" fmla="*/ 1527869743 w 575"/>
              <a:gd name="T19" fmla="*/ 2147483647 h 566"/>
              <a:gd name="T20" fmla="*/ 926389727 w 575"/>
              <a:gd name="T21" fmla="*/ 2147483647 h 566"/>
              <a:gd name="T22" fmla="*/ 884909496 w 575"/>
              <a:gd name="T23" fmla="*/ 2147483647 h 566"/>
              <a:gd name="T24" fmla="*/ 41480040 w 575"/>
              <a:gd name="T25" fmla="*/ 2147483647 h 566"/>
              <a:gd name="T26" fmla="*/ 0 w 575"/>
              <a:gd name="T27" fmla="*/ 2147483647 h 566"/>
              <a:gd name="T28" fmla="*/ 1085415090 w 575"/>
              <a:gd name="T29" fmla="*/ 2147483647 h 5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5" h="566">
                <a:moveTo>
                  <a:pt x="157" y="444"/>
                </a:moveTo>
                <a:cubicBezTo>
                  <a:pt x="192" y="408"/>
                  <a:pt x="198" y="383"/>
                  <a:pt x="209" y="367"/>
                </a:cubicBezTo>
                <a:cubicBezTo>
                  <a:pt x="250" y="296"/>
                  <a:pt x="343" y="158"/>
                  <a:pt x="343" y="158"/>
                </a:cubicBezTo>
                <a:cubicBezTo>
                  <a:pt x="360" y="127"/>
                  <a:pt x="383" y="97"/>
                  <a:pt x="413" y="71"/>
                </a:cubicBezTo>
                <a:cubicBezTo>
                  <a:pt x="459" y="41"/>
                  <a:pt x="511" y="10"/>
                  <a:pt x="575" y="0"/>
                </a:cubicBezTo>
                <a:cubicBezTo>
                  <a:pt x="569" y="61"/>
                  <a:pt x="569" y="61"/>
                  <a:pt x="569" y="61"/>
                </a:cubicBezTo>
                <a:cubicBezTo>
                  <a:pt x="564" y="66"/>
                  <a:pt x="505" y="87"/>
                  <a:pt x="482" y="97"/>
                </a:cubicBezTo>
                <a:cubicBezTo>
                  <a:pt x="453" y="102"/>
                  <a:pt x="424" y="127"/>
                  <a:pt x="401" y="153"/>
                </a:cubicBezTo>
                <a:cubicBezTo>
                  <a:pt x="331" y="224"/>
                  <a:pt x="320" y="327"/>
                  <a:pt x="267" y="413"/>
                </a:cubicBezTo>
                <a:cubicBezTo>
                  <a:pt x="261" y="439"/>
                  <a:pt x="238" y="454"/>
                  <a:pt x="221" y="480"/>
                </a:cubicBezTo>
                <a:cubicBezTo>
                  <a:pt x="192" y="485"/>
                  <a:pt x="134" y="505"/>
                  <a:pt x="134" y="505"/>
                </a:cubicBezTo>
                <a:cubicBezTo>
                  <a:pt x="134" y="521"/>
                  <a:pt x="128" y="536"/>
                  <a:pt x="128" y="556"/>
                </a:cubicBezTo>
                <a:cubicBezTo>
                  <a:pt x="87" y="556"/>
                  <a:pt x="47" y="566"/>
                  <a:pt x="6" y="566"/>
                </a:cubicBezTo>
                <a:cubicBezTo>
                  <a:pt x="6" y="551"/>
                  <a:pt x="0" y="500"/>
                  <a:pt x="0" y="490"/>
                </a:cubicBezTo>
                <a:cubicBezTo>
                  <a:pt x="6" y="490"/>
                  <a:pt x="116" y="485"/>
                  <a:pt x="157" y="444"/>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3865" name="Freeform 714">
            <a:extLst>
              <a:ext uri="{FF2B5EF4-FFF2-40B4-BE49-F238E27FC236}">
                <a16:creationId xmlns:a16="http://schemas.microsoft.com/office/drawing/2014/main" xmlns="" id="{1407B4DF-E65E-4C0B-B059-BAAB8C73623B}"/>
              </a:ext>
            </a:extLst>
          </p:cNvPr>
          <p:cNvSpPr>
            <a:spLocks/>
          </p:cNvSpPr>
          <p:nvPr/>
        </p:nvSpPr>
        <p:spPr bwMode="auto">
          <a:xfrm>
            <a:off x="1854200" y="4560962"/>
            <a:ext cx="98425" cy="106362"/>
          </a:xfrm>
          <a:custGeom>
            <a:avLst/>
            <a:gdLst>
              <a:gd name="T0" fmla="*/ 0 w 516"/>
              <a:gd name="T1" fmla="*/ 2147483647 h 559"/>
              <a:gd name="T2" fmla="*/ 749548530 w 516"/>
              <a:gd name="T3" fmla="*/ 2147483647 h 559"/>
              <a:gd name="T4" fmla="*/ 1693388010 w 516"/>
              <a:gd name="T5" fmla="*/ 2121664082 h 559"/>
              <a:gd name="T6" fmla="*/ 1853004939 w 516"/>
              <a:gd name="T7" fmla="*/ 1729002025 h 559"/>
              <a:gd name="T8" fmla="*/ 2147483647 w 516"/>
              <a:gd name="T9" fmla="*/ 923041972 h 559"/>
              <a:gd name="T10" fmla="*/ 2147483647 w 516"/>
              <a:gd name="T11" fmla="*/ 675084751 h 559"/>
              <a:gd name="T12" fmla="*/ 2147483647 w 516"/>
              <a:gd name="T13" fmla="*/ 0 h 559"/>
              <a:gd name="T14" fmla="*/ 2147483647 w 516"/>
              <a:gd name="T15" fmla="*/ 530416068 h 559"/>
              <a:gd name="T16" fmla="*/ 2147483647 w 516"/>
              <a:gd name="T17" fmla="*/ 709514264 h 559"/>
              <a:gd name="T18" fmla="*/ 2123666250 w 516"/>
              <a:gd name="T19" fmla="*/ 2087198417 h 559"/>
              <a:gd name="T20" fmla="*/ 1381066982 w 516"/>
              <a:gd name="T21" fmla="*/ 2147483647 h 559"/>
              <a:gd name="T22" fmla="*/ 34710454 w 516"/>
              <a:gd name="T23" fmla="*/ 2147483647 h 559"/>
              <a:gd name="T24" fmla="*/ 0 w 516"/>
              <a:gd name="T25" fmla="*/ 2147483647 h 5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6" h="559">
                <a:moveTo>
                  <a:pt x="0" y="482"/>
                </a:moveTo>
                <a:cubicBezTo>
                  <a:pt x="34" y="472"/>
                  <a:pt x="74" y="472"/>
                  <a:pt x="108" y="461"/>
                </a:cubicBezTo>
                <a:cubicBezTo>
                  <a:pt x="170" y="431"/>
                  <a:pt x="221" y="364"/>
                  <a:pt x="244" y="308"/>
                </a:cubicBezTo>
                <a:cubicBezTo>
                  <a:pt x="250" y="298"/>
                  <a:pt x="267" y="262"/>
                  <a:pt x="267" y="251"/>
                </a:cubicBezTo>
                <a:cubicBezTo>
                  <a:pt x="289" y="210"/>
                  <a:pt x="318" y="170"/>
                  <a:pt x="346" y="134"/>
                </a:cubicBezTo>
                <a:cubicBezTo>
                  <a:pt x="357" y="118"/>
                  <a:pt x="369" y="113"/>
                  <a:pt x="375" y="98"/>
                </a:cubicBezTo>
                <a:cubicBezTo>
                  <a:pt x="409" y="57"/>
                  <a:pt x="460" y="11"/>
                  <a:pt x="516" y="0"/>
                </a:cubicBezTo>
                <a:cubicBezTo>
                  <a:pt x="511" y="77"/>
                  <a:pt x="511" y="77"/>
                  <a:pt x="511" y="77"/>
                </a:cubicBezTo>
                <a:cubicBezTo>
                  <a:pt x="488" y="82"/>
                  <a:pt x="465" y="88"/>
                  <a:pt x="443" y="103"/>
                </a:cubicBezTo>
                <a:cubicBezTo>
                  <a:pt x="375" y="159"/>
                  <a:pt x="340" y="231"/>
                  <a:pt x="306" y="303"/>
                </a:cubicBezTo>
                <a:cubicBezTo>
                  <a:pt x="272" y="359"/>
                  <a:pt x="255" y="421"/>
                  <a:pt x="199" y="467"/>
                </a:cubicBezTo>
                <a:cubicBezTo>
                  <a:pt x="142" y="518"/>
                  <a:pt x="91" y="549"/>
                  <a:pt x="5" y="559"/>
                </a:cubicBezTo>
                <a:cubicBezTo>
                  <a:pt x="0" y="543"/>
                  <a:pt x="0" y="482"/>
                  <a:pt x="0" y="482"/>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3866" name="Freeform 715">
            <a:extLst>
              <a:ext uri="{FF2B5EF4-FFF2-40B4-BE49-F238E27FC236}">
                <a16:creationId xmlns:a16="http://schemas.microsoft.com/office/drawing/2014/main" xmlns="" id="{698CAA02-2018-4674-A274-C1D051180066}"/>
              </a:ext>
            </a:extLst>
          </p:cNvPr>
          <p:cNvSpPr>
            <a:spLocks/>
          </p:cNvSpPr>
          <p:nvPr/>
        </p:nvSpPr>
        <p:spPr bwMode="auto">
          <a:xfrm>
            <a:off x="1836738" y="4664149"/>
            <a:ext cx="11112" cy="3175"/>
          </a:xfrm>
          <a:custGeom>
            <a:avLst/>
            <a:gdLst>
              <a:gd name="T0" fmla="*/ 407869025 w 58"/>
              <a:gd name="T1" fmla="*/ 39101619 h 17"/>
              <a:gd name="T2" fmla="*/ 407869025 w 58"/>
              <a:gd name="T3" fmla="*/ 110747362 h 17"/>
              <a:gd name="T4" fmla="*/ 77337987 w 58"/>
              <a:gd name="T5" fmla="*/ 71645743 h 17"/>
              <a:gd name="T6" fmla="*/ 0 w 58"/>
              <a:gd name="T7" fmla="*/ 39101619 h 17"/>
              <a:gd name="T8" fmla="*/ 407869025 w 58"/>
              <a:gd name="T9" fmla="*/ 3910161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7">
                <a:moveTo>
                  <a:pt x="58" y="6"/>
                </a:moveTo>
                <a:cubicBezTo>
                  <a:pt x="58" y="17"/>
                  <a:pt x="58" y="17"/>
                  <a:pt x="58" y="17"/>
                </a:cubicBezTo>
                <a:cubicBezTo>
                  <a:pt x="48" y="17"/>
                  <a:pt x="27" y="11"/>
                  <a:pt x="11" y="11"/>
                </a:cubicBezTo>
                <a:cubicBezTo>
                  <a:pt x="11" y="6"/>
                  <a:pt x="5" y="11"/>
                  <a:pt x="0" y="6"/>
                </a:cubicBezTo>
                <a:cubicBezTo>
                  <a:pt x="16" y="11"/>
                  <a:pt x="37" y="0"/>
                  <a:pt x="58" y="6"/>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3867" name="Freeform 716">
            <a:extLst>
              <a:ext uri="{FF2B5EF4-FFF2-40B4-BE49-F238E27FC236}">
                <a16:creationId xmlns:a16="http://schemas.microsoft.com/office/drawing/2014/main" xmlns="" id="{1B6CB53D-E4B0-422D-9588-A6DB2AB8E6B9}"/>
              </a:ext>
            </a:extLst>
          </p:cNvPr>
          <p:cNvSpPr>
            <a:spLocks/>
          </p:cNvSpPr>
          <p:nvPr/>
        </p:nvSpPr>
        <p:spPr bwMode="auto">
          <a:xfrm>
            <a:off x="1878013" y="4576837"/>
            <a:ext cx="39687" cy="61912"/>
          </a:xfrm>
          <a:custGeom>
            <a:avLst/>
            <a:gdLst>
              <a:gd name="T0" fmla="*/ 270895067 w 208"/>
              <a:gd name="T1" fmla="*/ 1645337117 h 325"/>
              <a:gd name="T2" fmla="*/ 347310859 w 208"/>
              <a:gd name="T3" fmla="*/ 1403357590 h 325"/>
              <a:gd name="T4" fmla="*/ 701574956 w 208"/>
              <a:gd name="T5" fmla="*/ 732797099 h 325"/>
              <a:gd name="T6" fmla="*/ 1444834619 w 208"/>
              <a:gd name="T7" fmla="*/ 0 h 325"/>
              <a:gd name="T8" fmla="*/ 388995374 w 208"/>
              <a:gd name="T9" fmla="*/ 1859627503 h 325"/>
              <a:gd name="T10" fmla="*/ 0 w 208"/>
              <a:gd name="T11" fmla="*/ 2147483647 h 325"/>
              <a:gd name="T12" fmla="*/ 270895067 w 208"/>
              <a:gd name="T13" fmla="*/ 1645337117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325">
                <a:moveTo>
                  <a:pt x="39" y="238"/>
                </a:moveTo>
                <a:cubicBezTo>
                  <a:pt x="45" y="233"/>
                  <a:pt x="45" y="213"/>
                  <a:pt x="50" y="203"/>
                </a:cubicBezTo>
                <a:cubicBezTo>
                  <a:pt x="73" y="172"/>
                  <a:pt x="79" y="137"/>
                  <a:pt x="101" y="106"/>
                </a:cubicBezTo>
                <a:cubicBezTo>
                  <a:pt x="124" y="66"/>
                  <a:pt x="157" y="25"/>
                  <a:pt x="208" y="0"/>
                </a:cubicBezTo>
                <a:cubicBezTo>
                  <a:pt x="146" y="81"/>
                  <a:pt x="107" y="183"/>
                  <a:pt x="56" y="269"/>
                </a:cubicBezTo>
                <a:cubicBezTo>
                  <a:pt x="39" y="289"/>
                  <a:pt x="17" y="310"/>
                  <a:pt x="0" y="325"/>
                </a:cubicBezTo>
                <a:cubicBezTo>
                  <a:pt x="11" y="294"/>
                  <a:pt x="34" y="269"/>
                  <a:pt x="39" y="238"/>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3868" name="Freeform 717">
            <a:extLst>
              <a:ext uri="{FF2B5EF4-FFF2-40B4-BE49-F238E27FC236}">
                <a16:creationId xmlns:a16="http://schemas.microsoft.com/office/drawing/2014/main" xmlns="" id="{F5F16E27-6996-4241-B92D-6148259BFD4D}"/>
              </a:ext>
            </a:extLst>
          </p:cNvPr>
          <p:cNvSpPr>
            <a:spLocks/>
          </p:cNvSpPr>
          <p:nvPr/>
        </p:nvSpPr>
        <p:spPr bwMode="auto">
          <a:xfrm>
            <a:off x="1936750" y="4519687"/>
            <a:ext cx="28575" cy="41275"/>
          </a:xfrm>
          <a:custGeom>
            <a:avLst/>
            <a:gdLst>
              <a:gd name="T0" fmla="*/ 283463238 w 150"/>
              <a:gd name="T1" fmla="*/ 104650852 h 216"/>
              <a:gd name="T2" fmla="*/ 1036993989 w 150"/>
              <a:gd name="T3" fmla="*/ 0 h 216"/>
              <a:gd name="T4" fmla="*/ 960965820 w 150"/>
              <a:gd name="T5" fmla="*/ 104650852 h 216"/>
              <a:gd name="T6" fmla="*/ 359491217 w 150"/>
              <a:gd name="T7" fmla="*/ 251183981 h 216"/>
              <a:gd name="T8" fmla="*/ 318011556 w 150"/>
              <a:gd name="T9" fmla="*/ 251183981 h 216"/>
              <a:gd name="T10" fmla="*/ 200503727 w 150"/>
              <a:gd name="T11" fmla="*/ 900085072 h 216"/>
              <a:gd name="T12" fmla="*/ 400971068 w 150"/>
              <a:gd name="T13" fmla="*/ 1116397601 h 216"/>
              <a:gd name="T14" fmla="*/ 677502773 w 150"/>
              <a:gd name="T15" fmla="*/ 1151305550 h 216"/>
              <a:gd name="T16" fmla="*/ 677502773 w 150"/>
              <a:gd name="T17" fmla="*/ 1297802181 h 216"/>
              <a:gd name="T18" fmla="*/ 0 w 150"/>
              <a:gd name="T19" fmla="*/ 1507140574 h 216"/>
              <a:gd name="T20" fmla="*/ 283463238 w 150"/>
              <a:gd name="T21" fmla="*/ 104650852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0" h="216">
                <a:moveTo>
                  <a:pt x="41" y="15"/>
                </a:moveTo>
                <a:cubicBezTo>
                  <a:pt x="46" y="5"/>
                  <a:pt x="121" y="0"/>
                  <a:pt x="150" y="0"/>
                </a:cubicBezTo>
                <a:cubicBezTo>
                  <a:pt x="139" y="15"/>
                  <a:pt x="139" y="15"/>
                  <a:pt x="139" y="15"/>
                </a:cubicBezTo>
                <a:cubicBezTo>
                  <a:pt x="110" y="20"/>
                  <a:pt x="81" y="26"/>
                  <a:pt x="52" y="36"/>
                </a:cubicBezTo>
                <a:cubicBezTo>
                  <a:pt x="46" y="36"/>
                  <a:pt x="46" y="36"/>
                  <a:pt x="46" y="36"/>
                </a:cubicBezTo>
                <a:cubicBezTo>
                  <a:pt x="29" y="129"/>
                  <a:pt x="29" y="129"/>
                  <a:pt x="29" y="129"/>
                </a:cubicBezTo>
                <a:cubicBezTo>
                  <a:pt x="35" y="139"/>
                  <a:pt x="41" y="155"/>
                  <a:pt x="58" y="160"/>
                </a:cubicBezTo>
                <a:cubicBezTo>
                  <a:pt x="69" y="160"/>
                  <a:pt x="98" y="165"/>
                  <a:pt x="98" y="165"/>
                </a:cubicBezTo>
                <a:cubicBezTo>
                  <a:pt x="98" y="170"/>
                  <a:pt x="98" y="175"/>
                  <a:pt x="98" y="186"/>
                </a:cubicBezTo>
                <a:cubicBezTo>
                  <a:pt x="64" y="186"/>
                  <a:pt x="35" y="206"/>
                  <a:pt x="0" y="216"/>
                </a:cubicBezTo>
                <a:cubicBezTo>
                  <a:pt x="6" y="155"/>
                  <a:pt x="23" y="77"/>
                  <a:pt x="41" y="15"/>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3869" name="Freeform 718">
            <a:extLst>
              <a:ext uri="{FF2B5EF4-FFF2-40B4-BE49-F238E27FC236}">
                <a16:creationId xmlns:a16="http://schemas.microsoft.com/office/drawing/2014/main" xmlns="" id="{E6690C29-F469-4357-938E-CBB4D2964705}"/>
              </a:ext>
            </a:extLst>
          </p:cNvPr>
          <p:cNvSpPr>
            <a:spLocks/>
          </p:cNvSpPr>
          <p:nvPr/>
        </p:nvSpPr>
        <p:spPr bwMode="auto">
          <a:xfrm>
            <a:off x="1949450" y="4575249"/>
            <a:ext cx="34925" cy="84138"/>
          </a:xfrm>
          <a:custGeom>
            <a:avLst/>
            <a:gdLst>
              <a:gd name="T0" fmla="*/ 118154901 w 183"/>
              <a:gd name="T1" fmla="*/ 213828351 h 442"/>
              <a:gd name="T2" fmla="*/ 792445960 w 183"/>
              <a:gd name="T3" fmla="*/ 75878199 h 442"/>
              <a:gd name="T4" fmla="*/ 1230354504 w 183"/>
              <a:gd name="T5" fmla="*/ 0 h 442"/>
              <a:gd name="T6" fmla="*/ 1070459456 w 183"/>
              <a:gd name="T7" fmla="*/ 2147483647 h 442"/>
              <a:gd name="T8" fmla="*/ 194642178 w 183"/>
              <a:gd name="T9" fmla="*/ 2147483647 h 442"/>
              <a:gd name="T10" fmla="*/ 41703885 w 183"/>
              <a:gd name="T11" fmla="*/ 2147483647 h 442"/>
              <a:gd name="T12" fmla="*/ 41703885 w 183"/>
              <a:gd name="T13" fmla="*/ 2147483647 h 442"/>
              <a:gd name="T14" fmla="*/ 118154901 w 183"/>
              <a:gd name="T15" fmla="*/ 213828351 h 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 h="442">
                <a:moveTo>
                  <a:pt x="17" y="31"/>
                </a:moveTo>
                <a:cubicBezTo>
                  <a:pt x="51" y="36"/>
                  <a:pt x="80" y="11"/>
                  <a:pt x="114" y="11"/>
                </a:cubicBezTo>
                <a:cubicBezTo>
                  <a:pt x="132" y="6"/>
                  <a:pt x="154" y="6"/>
                  <a:pt x="177" y="0"/>
                </a:cubicBezTo>
                <a:cubicBezTo>
                  <a:pt x="177" y="31"/>
                  <a:pt x="183" y="310"/>
                  <a:pt x="154" y="402"/>
                </a:cubicBezTo>
                <a:cubicBezTo>
                  <a:pt x="126" y="442"/>
                  <a:pt x="69" y="427"/>
                  <a:pt x="28" y="422"/>
                </a:cubicBezTo>
                <a:cubicBezTo>
                  <a:pt x="11" y="417"/>
                  <a:pt x="6" y="396"/>
                  <a:pt x="6" y="386"/>
                </a:cubicBezTo>
                <a:cubicBezTo>
                  <a:pt x="11" y="376"/>
                  <a:pt x="0" y="361"/>
                  <a:pt x="6" y="351"/>
                </a:cubicBezTo>
                <a:cubicBezTo>
                  <a:pt x="0" y="295"/>
                  <a:pt x="11" y="61"/>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870" name="Freeform 719">
            <a:extLst>
              <a:ext uri="{FF2B5EF4-FFF2-40B4-BE49-F238E27FC236}">
                <a16:creationId xmlns:a16="http://schemas.microsoft.com/office/drawing/2014/main" xmlns="" id="{E2E6B754-B09A-4097-8FBD-61EB6B8F6D08}"/>
              </a:ext>
            </a:extLst>
          </p:cNvPr>
          <p:cNvSpPr>
            <a:spLocks/>
          </p:cNvSpPr>
          <p:nvPr/>
        </p:nvSpPr>
        <p:spPr bwMode="auto">
          <a:xfrm>
            <a:off x="1951038" y="4529212"/>
            <a:ext cx="9525" cy="15875"/>
          </a:xfrm>
          <a:custGeom>
            <a:avLst/>
            <a:gdLst>
              <a:gd name="T0" fmla="*/ 0 w 50"/>
              <a:gd name="T1" fmla="*/ 363847732 h 83"/>
              <a:gd name="T2" fmla="*/ 117544215 w 50"/>
              <a:gd name="T3" fmla="*/ 34972625 h 83"/>
              <a:gd name="T4" fmla="*/ 345664727 w 50"/>
              <a:gd name="T5" fmla="*/ 0 h 83"/>
              <a:gd name="T6" fmla="*/ 228156897 w 50"/>
              <a:gd name="T7" fmla="*/ 580744414 h 83"/>
              <a:gd name="T8" fmla="*/ 41479851 w 50"/>
              <a:gd name="T9" fmla="*/ 580744414 h 83"/>
              <a:gd name="T10" fmla="*/ 0 w 50"/>
              <a:gd name="T11" fmla="*/ 580744414 h 83"/>
              <a:gd name="T12" fmla="*/ 0 w 50"/>
              <a:gd name="T13" fmla="*/ 363847732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3">
                <a:moveTo>
                  <a:pt x="0" y="52"/>
                </a:moveTo>
                <a:cubicBezTo>
                  <a:pt x="6" y="36"/>
                  <a:pt x="11" y="21"/>
                  <a:pt x="17" y="5"/>
                </a:cubicBezTo>
                <a:cubicBezTo>
                  <a:pt x="28" y="0"/>
                  <a:pt x="39" y="0"/>
                  <a:pt x="50" y="0"/>
                </a:cubicBezTo>
                <a:cubicBezTo>
                  <a:pt x="33" y="83"/>
                  <a:pt x="33" y="83"/>
                  <a:pt x="33" y="83"/>
                </a:cubicBezTo>
                <a:cubicBezTo>
                  <a:pt x="22" y="83"/>
                  <a:pt x="11" y="78"/>
                  <a:pt x="6" y="83"/>
                </a:cubicBezTo>
                <a:cubicBezTo>
                  <a:pt x="0" y="83"/>
                  <a:pt x="0" y="83"/>
                  <a:pt x="0" y="83"/>
                </a:cubicBezTo>
                <a:cubicBezTo>
                  <a:pt x="6" y="73"/>
                  <a:pt x="0" y="62"/>
                  <a:pt x="0" y="52"/>
                </a:cubicBezTo>
              </a:path>
            </a:pathLst>
          </a:custGeom>
          <a:solidFill>
            <a:srgbClr val="FDE7C6"/>
          </a:solidFill>
          <a:ln w="0">
            <a:solidFill>
              <a:srgbClr val="000000"/>
            </a:solidFill>
            <a:prstDash val="solid"/>
            <a:round/>
            <a:headEnd/>
            <a:tailEnd/>
          </a:ln>
        </p:spPr>
        <p:txBody>
          <a:bodyPr/>
          <a:lstStyle/>
          <a:p>
            <a:endParaRPr lang="ja-JP" altLang="en-US"/>
          </a:p>
        </p:txBody>
      </p:sp>
      <p:sp>
        <p:nvSpPr>
          <p:cNvPr id="13871" name="Freeform 720">
            <a:extLst>
              <a:ext uri="{FF2B5EF4-FFF2-40B4-BE49-F238E27FC236}">
                <a16:creationId xmlns:a16="http://schemas.microsoft.com/office/drawing/2014/main" xmlns="" id="{C96950DB-31CD-4F53-842D-061E6BE0342E}"/>
              </a:ext>
            </a:extLst>
          </p:cNvPr>
          <p:cNvSpPr>
            <a:spLocks/>
          </p:cNvSpPr>
          <p:nvPr/>
        </p:nvSpPr>
        <p:spPr bwMode="auto">
          <a:xfrm>
            <a:off x="1960563" y="4518099"/>
            <a:ext cx="44450" cy="55563"/>
          </a:xfrm>
          <a:custGeom>
            <a:avLst/>
            <a:gdLst>
              <a:gd name="T0" fmla="*/ 152746225 w 233"/>
              <a:gd name="T1" fmla="*/ 992138066 h 292"/>
              <a:gd name="T2" fmla="*/ 541545033 w 233"/>
              <a:gd name="T3" fmla="*/ 75783555 h 292"/>
              <a:gd name="T4" fmla="*/ 1235872920 w 233"/>
              <a:gd name="T5" fmla="*/ 41349718 h 292"/>
              <a:gd name="T6" fmla="*/ 1464974134 w 233"/>
              <a:gd name="T7" fmla="*/ 75783555 h 292"/>
              <a:gd name="T8" fmla="*/ 1583000330 w 233"/>
              <a:gd name="T9" fmla="*/ 923234047 h 292"/>
              <a:gd name="T10" fmla="*/ 1583000330 w 233"/>
              <a:gd name="T11" fmla="*/ 1557092945 h 292"/>
              <a:gd name="T12" fmla="*/ 1159481493 w 233"/>
              <a:gd name="T13" fmla="*/ 1763805002 h 292"/>
              <a:gd name="T14" fmla="*/ 0 w 233"/>
              <a:gd name="T15" fmla="*/ 2011830432 h 292"/>
              <a:gd name="T16" fmla="*/ 152746225 w 233"/>
              <a:gd name="T17" fmla="*/ 992138066 h 2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292">
                <a:moveTo>
                  <a:pt x="22" y="144"/>
                </a:moveTo>
                <a:cubicBezTo>
                  <a:pt x="39" y="98"/>
                  <a:pt x="33" y="41"/>
                  <a:pt x="78" y="11"/>
                </a:cubicBezTo>
                <a:cubicBezTo>
                  <a:pt x="106" y="6"/>
                  <a:pt x="150" y="6"/>
                  <a:pt x="178" y="6"/>
                </a:cubicBezTo>
                <a:cubicBezTo>
                  <a:pt x="189" y="0"/>
                  <a:pt x="200" y="11"/>
                  <a:pt x="211" y="11"/>
                </a:cubicBezTo>
                <a:cubicBezTo>
                  <a:pt x="228" y="41"/>
                  <a:pt x="217" y="98"/>
                  <a:pt x="228" y="134"/>
                </a:cubicBezTo>
                <a:cubicBezTo>
                  <a:pt x="222" y="164"/>
                  <a:pt x="233" y="195"/>
                  <a:pt x="228" y="226"/>
                </a:cubicBezTo>
                <a:cubicBezTo>
                  <a:pt x="222" y="251"/>
                  <a:pt x="189" y="251"/>
                  <a:pt x="167" y="256"/>
                </a:cubicBezTo>
                <a:cubicBezTo>
                  <a:pt x="111" y="267"/>
                  <a:pt x="56" y="287"/>
                  <a:pt x="0" y="292"/>
                </a:cubicBezTo>
                <a:cubicBezTo>
                  <a:pt x="6" y="287"/>
                  <a:pt x="17" y="190"/>
                  <a:pt x="22" y="144"/>
                </a:cubicBezTo>
              </a:path>
            </a:pathLst>
          </a:custGeom>
          <a:solidFill>
            <a:srgbClr val="F7B249"/>
          </a:solidFill>
          <a:ln w="0">
            <a:solidFill>
              <a:srgbClr val="000000"/>
            </a:solidFill>
            <a:prstDash val="solid"/>
            <a:round/>
            <a:headEnd/>
            <a:tailEnd/>
          </a:ln>
        </p:spPr>
        <p:txBody>
          <a:bodyPr/>
          <a:lstStyle/>
          <a:p>
            <a:endParaRPr lang="ja-JP" altLang="en-US"/>
          </a:p>
        </p:txBody>
      </p:sp>
      <p:sp>
        <p:nvSpPr>
          <p:cNvPr id="13872" name="Freeform 721">
            <a:extLst>
              <a:ext uri="{FF2B5EF4-FFF2-40B4-BE49-F238E27FC236}">
                <a16:creationId xmlns:a16="http://schemas.microsoft.com/office/drawing/2014/main" xmlns="" id="{8425F0E2-C6A8-4C5D-9D37-3DB0103AF4CE}"/>
              </a:ext>
            </a:extLst>
          </p:cNvPr>
          <p:cNvSpPr>
            <a:spLocks noEditPoints="1"/>
          </p:cNvSpPr>
          <p:nvPr/>
        </p:nvSpPr>
        <p:spPr bwMode="auto">
          <a:xfrm>
            <a:off x="1966913" y="4522862"/>
            <a:ext cx="33337" cy="31750"/>
          </a:xfrm>
          <a:custGeom>
            <a:avLst/>
            <a:gdLst>
              <a:gd name="T0" fmla="*/ 1050788907 w 175"/>
              <a:gd name="T1" fmla="*/ 41242109 h 167"/>
              <a:gd name="T2" fmla="*/ 967831974 w 175"/>
              <a:gd name="T3" fmla="*/ 41242109 h 167"/>
              <a:gd name="T4" fmla="*/ 241939753 w 175"/>
              <a:gd name="T5" fmla="*/ 109954623 h 167"/>
              <a:gd name="T6" fmla="*/ 41478467 w 175"/>
              <a:gd name="T7" fmla="*/ 1044533364 h 167"/>
              <a:gd name="T8" fmla="*/ 407853811 w 175"/>
              <a:gd name="T9" fmla="*/ 1147620290 h 167"/>
              <a:gd name="T10" fmla="*/ 1050788907 w 175"/>
              <a:gd name="T11" fmla="*/ 1044533364 h 167"/>
              <a:gd name="T12" fmla="*/ 1175224499 w 175"/>
              <a:gd name="T13" fmla="*/ 872733734 h 167"/>
              <a:gd name="T14" fmla="*/ 1050788907 w 175"/>
              <a:gd name="T15" fmla="*/ 41242109 h 167"/>
              <a:gd name="T16" fmla="*/ 891769893 w 175"/>
              <a:gd name="T17" fmla="*/ 838395443 h 167"/>
              <a:gd name="T18" fmla="*/ 767334302 w 175"/>
              <a:gd name="T19" fmla="*/ 838395443 h 167"/>
              <a:gd name="T20" fmla="*/ 691308607 w 175"/>
              <a:gd name="T21" fmla="*/ 213041740 h 167"/>
              <a:gd name="T22" fmla="*/ 767334302 w 175"/>
              <a:gd name="T23" fmla="*/ 178667326 h 167"/>
              <a:gd name="T24" fmla="*/ 850291427 w 175"/>
              <a:gd name="T25" fmla="*/ 213041740 h 167"/>
              <a:gd name="T26" fmla="*/ 891769893 w 175"/>
              <a:gd name="T27" fmla="*/ 838395443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167">
                <a:moveTo>
                  <a:pt x="152" y="6"/>
                </a:moveTo>
                <a:cubicBezTo>
                  <a:pt x="152" y="6"/>
                  <a:pt x="146" y="0"/>
                  <a:pt x="140" y="6"/>
                </a:cubicBezTo>
                <a:cubicBezTo>
                  <a:pt x="105" y="0"/>
                  <a:pt x="65" y="6"/>
                  <a:pt x="35" y="16"/>
                </a:cubicBezTo>
                <a:cubicBezTo>
                  <a:pt x="30" y="61"/>
                  <a:pt x="0" y="107"/>
                  <a:pt x="6" y="152"/>
                </a:cubicBezTo>
                <a:cubicBezTo>
                  <a:pt x="18" y="167"/>
                  <a:pt x="35" y="167"/>
                  <a:pt x="59" y="167"/>
                </a:cubicBezTo>
                <a:cubicBezTo>
                  <a:pt x="88" y="157"/>
                  <a:pt x="129" y="162"/>
                  <a:pt x="152" y="152"/>
                </a:cubicBezTo>
                <a:cubicBezTo>
                  <a:pt x="164" y="147"/>
                  <a:pt x="158" y="137"/>
                  <a:pt x="170" y="127"/>
                </a:cubicBezTo>
                <a:cubicBezTo>
                  <a:pt x="175" y="91"/>
                  <a:pt x="170" y="46"/>
                  <a:pt x="152" y="6"/>
                </a:cubicBezTo>
                <a:close/>
                <a:moveTo>
                  <a:pt x="129" y="122"/>
                </a:moveTo>
                <a:cubicBezTo>
                  <a:pt x="123" y="127"/>
                  <a:pt x="117" y="117"/>
                  <a:pt x="111" y="122"/>
                </a:cubicBezTo>
                <a:cubicBezTo>
                  <a:pt x="105" y="91"/>
                  <a:pt x="100" y="66"/>
                  <a:pt x="100" y="31"/>
                </a:cubicBezTo>
                <a:cubicBezTo>
                  <a:pt x="111" y="26"/>
                  <a:pt x="111" y="26"/>
                  <a:pt x="111" y="26"/>
                </a:cubicBezTo>
                <a:cubicBezTo>
                  <a:pt x="123" y="31"/>
                  <a:pt x="123" y="31"/>
                  <a:pt x="123" y="31"/>
                </a:cubicBezTo>
                <a:cubicBezTo>
                  <a:pt x="129" y="61"/>
                  <a:pt x="135" y="86"/>
                  <a:pt x="129" y="122"/>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873" name="Freeform 722">
            <a:extLst>
              <a:ext uri="{FF2B5EF4-FFF2-40B4-BE49-F238E27FC236}">
                <a16:creationId xmlns:a16="http://schemas.microsoft.com/office/drawing/2014/main" xmlns="" id="{CB0C632A-B26B-47D3-B2CF-DE1D35010A24}"/>
              </a:ext>
            </a:extLst>
          </p:cNvPr>
          <p:cNvSpPr>
            <a:spLocks/>
          </p:cNvSpPr>
          <p:nvPr/>
        </p:nvSpPr>
        <p:spPr bwMode="auto">
          <a:xfrm>
            <a:off x="2000250" y="4568899"/>
            <a:ext cx="50800" cy="66675"/>
          </a:xfrm>
          <a:custGeom>
            <a:avLst/>
            <a:gdLst>
              <a:gd name="T0" fmla="*/ 323697600 w 267"/>
              <a:gd name="T1" fmla="*/ 0 h 350"/>
              <a:gd name="T2" fmla="*/ 564751401 w 267"/>
              <a:gd name="T3" fmla="*/ 69133022 h 350"/>
              <a:gd name="T4" fmla="*/ 1838944399 w 267"/>
              <a:gd name="T5" fmla="*/ 2147483647 h 350"/>
              <a:gd name="T6" fmla="*/ 1163964989 w 267"/>
              <a:gd name="T7" fmla="*/ 2147483647 h 350"/>
              <a:gd name="T8" fmla="*/ 323697600 w 267"/>
              <a:gd name="T9" fmla="*/ 705155943 h 350"/>
              <a:gd name="T10" fmla="*/ 0 w 267"/>
              <a:gd name="T11" fmla="*/ 103717535 h 350"/>
              <a:gd name="T12" fmla="*/ 323697600 w 267"/>
              <a:gd name="T13" fmla="*/ 0 h 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350">
                <a:moveTo>
                  <a:pt x="47" y="0"/>
                </a:moveTo>
                <a:cubicBezTo>
                  <a:pt x="58" y="5"/>
                  <a:pt x="70" y="0"/>
                  <a:pt x="82" y="10"/>
                </a:cubicBezTo>
                <a:cubicBezTo>
                  <a:pt x="87" y="66"/>
                  <a:pt x="227" y="259"/>
                  <a:pt x="267" y="350"/>
                </a:cubicBezTo>
                <a:cubicBezTo>
                  <a:pt x="250" y="350"/>
                  <a:pt x="180" y="320"/>
                  <a:pt x="169" y="320"/>
                </a:cubicBezTo>
                <a:cubicBezTo>
                  <a:pt x="116" y="254"/>
                  <a:pt x="82" y="178"/>
                  <a:pt x="47" y="102"/>
                </a:cubicBezTo>
                <a:cubicBezTo>
                  <a:pt x="35" y="71"/>
                  <a:pt x="24" y="46"/>
                  <a:pt x="0" y="15"/>
                </a:cubicBezTo>
                <a:cubicBezTo>
                  <a:pt x="18" y="10"/>
                  <a:pt x="35" y="15"/>
                  <a:pt x="47"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3874" name="Freeform 723">
            <a:extLst>
              <a:ext uri="{FF2B5EF4-FFF2-40B4-BE49-F238E27FC236}">
                <a16:creationId xmlns:a16="http://schemas.microsoft.com/office/drawing/2014/main" xmlns="" id="{2C393CA0-6FAE-4121-9A84-1889A0B3614F}"/>
              </a:ext>
            </a:extLst>
          </p:cNvPr>
          <p:cNvSpPr>
            <a:spLocks/>
          </p:cNvSpPr>
          <p:nvPr/>
        </p:nvSpPr>
        <p:spPr bwMode="auto">
          <a:xfrm>
            <a:off x="2009775" y="4551437"/>
            <a:ext cx="63500" cy="82550"/>
          </a:xfrm>
          <a:custGeom>
            <a:avLst/>
            <a:gdLst>
              <a:gd name="T0" fmla="*/ 41242109 w 334"/>
              <a:gd name="T1" fmla="*/ 41280136 h 434"/>
              <a:gd name="T2" fmla="*/ 556641000 w 334"/>
              <a:gd name="T3" fmla="*/ 41280136 h 434"/>
              <a:gd name="T4" fmla="*/ 1738599581 w 334"/>
              <a:gd name="T5" fmla="*/ 2147483647 h 434"/>
              <a:gd name="T6" fmla="*/ 2147483647 w 334"/>
              <a:gd name="T7" fmla="*/ 2147483647 h 434"/>
              <a:gd name="T8" fmla="*/ 2147483647 w 334"/>
              <a:gd name="T9" fmla="*/ 2147483647 h 434"/>
              <a:gd name="T10" fmla="*/ 1779841690 w 334"/>
              <a:gd name="T11" fmla="*/ 2147483647 h 434"/>
              <a:gd name="T12" fmla="*/ 556641000 w 334"/>
              <a:gd name="T13" fmla="*/ 880846351 h 434"/>
              <a:gd name="T14" fmla="*/ 199270225 w 334"/>
              <a:gd name="T15" fmla="*/ 461063243 h 434"/>
              <a:gd name="T16" fmla="*/ 41242109 w 334"/>
              <a:gd name="T17" fmla="*/ 426657202 h 434"/>
              <a:gd name="T18" fmla="*/ 41242109 w 334"/>
              <a:gd name="T19" fmla="*/ 41280136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4" h="434">
                <a:moveTo>
                  <a:pt x="6" y="6"/>
                </a:moveTo>
                <a:cubicBezTo>
                  <a:pt x="29" y="6"/>
                  <a:pt x="52" y="0"/>
                  <a:pt x="81" y="6"/>
                </a:cubicBezTo>
                <a:cubicBezTo>
                  <a:pt x="138" y="108"/>
                  <a:pt x="190" y="225"/>
                  <a:pt x="253" y="327"/>
                </a:cubicBezTo>
                <a:cubicBezTo>
                  <a:pt x="276" y="342"/>
                  <a:pt x="328" y="332"/>
                  <a:pt x="334" y="332"/>
                </a:cubicBezTo>
                <a:cubicBezTo>
                  <a:pt x="334" y="357"/>
                  <a:pt x="334" y="383"/>
                  <a:pt x="334" y="413"/>
                </a:cubicBezTo>
                <a:cubicBezTo>
                  <a:pt x="311" y="429"/>
                  <a:pt x="282" y="434"/>
                  <a:pt x="259" y="434"/>
                </a:cubicBezTo>
                <a:cubicBezTo>
                  <a:pt x="230" y="408"/>
                  <a:pt x="92" y="148"/>
                  <a:pt x="81" y="128"/>
                </a:cubicBezTo>
                <a:cubicBezTo>
                  <a:pt x="64" y="108"/>
                  <a:pt x="69" y="62"/>
                  <a:pt x="29" y="67"/>
                </a:cubicBezTo>
                <a:cubicBezTo>
                  <a:pt x="18" y="62"/>
                  <a:pt x="18" y="67"/>
                  <a:pt x="6" y="62"/>
                </a:cubicBezTo>
                <a:cubicBezTo>
                  <a:pt x="18" y="41"/>
                  <a:pt x="0" y="26"/>
                  <a:pt x="6" y="6"/>
                </a:cubicBezTo>
              </a:path>
            </a:pathLst>
          </a:custGeom>
          <a:solidFill>
            <a:srgbClr val="00B1A0"/>
          </a:solidFill>
          <a:ln w="0">
            <a:solidFill>
              <a:srgbClr val="000000"/>
            </a:solidFill>
            <a:prstDash val="solid"/>
            <a:round/>
            <a:headEnd/>
            <a:tailEnd/>
          </a:ln>
        </p:spPr>
        <p:txBody>
          <a:bodyPr/>
          <a:lstStyle/>
          <a:p>
            <a:endParaRPr lang="ja-JP" altLang="en-US"/>
          </a:p>
        </p:txBody>
      </p:sp>
      <p:sp>
        <p:nvSpPr>
          <p:cNvPr id="13875" name="Freeform 724">
            <a:extLst>
              <a:ext uri="{FF2B5EF4-FFF2-40B4-BE49-F238E27FC236}">
                <a16:creationId xmlns:a16="http://schemas.microsoft.com/office/drawing/2014/main" xmlns="" id="{EF083460-A517-4EEA-B77E-6CC43BB17F23}"/>
              </a:ext>
            </a:extLst>
          </p:cNvPr>
          <p:cNvSpPr>
            <a:spLocks/>
          </p:cNvSpPr>
          <p:nvPr/>
        </p:nvSpPr>
        <p:spPr bwMode="auto">
          <a:xfrm>
            <a:off x="1974850" y="4530799"/>
            <a:ext cx="6350" cy="17463"/>
          </a:xfrm>
          <a:custGeom>
            <a:avLst/>
            <a:gdLst>
              <a:gd name="T0" fmla="*/ 156735703 w 33"/>
              <a:gd name="T1" fmla="*/ 0 h 92"/>
              <a:gd name="T2" fmla="*/ 235122027 w 33"/>
              <a:gd name="T3" fmla="*/ 560804125 h 92"/>
              <a:gd name="T4" fmla="*/ 156735703 w 33"/>
              <a:gd name="T5" fmla="*/ 594996489 h 92"/>
              <a:gd name="T6" fmla="*/ 0 w 33"/>
              <a:gd name="T7" fmla="*/ 629188663 h 92"/>
              <a:gd name="T8" fmla="*/ 156735703 w 33"/>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92">
                <a:moveTo>
                  <a:pt x="22" y="0"/>
                </a:moveTo>
                <a:cubicBezTo>
                  <a:pt x="28" y="29"/>
                  <a:pt x="22" y="58"/>
                  <a:pt x="33" y="82"/>
                </a:cubicBezTo>
                <a:cubicBezTo>
                  <a:pt x="28" y="82"/>
                  <a:pt x="28" y="87"/>
                  <a:pt x="22" y="87"/>
                </a:cubicBezTo>
                <a:cubicBezTo>
                  <a:pt x="0" y="92"/>
                  <a:pt x="0" y="92"/>
                  <a:pt x="0" y="92"/>
                </a:cubicBezTo>
                <a:cubicBezTo>
                  <a:pt x="0" y="63"/>
                  <a:pt x="17" y="29"/>
                  <a:pt x="22" y="0"/>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3876" name="Freeform 725">
            <a:extLst>
              <a:ext uri="{FF2B5EF4-FFF2-40B4-BE49-F238E27FC236}">
                <a16:creationId xmlns:a16="http://schemas.microsoft.com/office/drawing/2014/main" xmlns="" id="{0492434F-9C9E-4BE0-92AB-C239F4CC16FA}"/>
              </a:ext>
            </a:extLst>
          </p:cNvPr>
          <p:cNvSpPr>
            <a:spLocks/>
          </p:cNvSpPr>
          <p:nvPr/>
        </p:nvSpPr>
        <p:spPr bwMode="auto">
          <a:xfrm>
            <a:off x="1724025" y="4245049"/>
            <a:ext cx="139700" cy="204788"/>
          </a:xfrm>
          <a:custGeom>
            <a:avLst/>
            <a:gdLst>
              <a:gd name="T0" fmla="*/ 2147483647 w 734"/>
              <a:gd name="T1" fmla="*/ 2147483647 h 1075"/>
              <a:gd name="T2" fmla="*/ 2147483647 w 734"/>
              <a:gd name="T3" fmla="*/ 2147483647 h 1075"/>
              <a:gd name="T4" fmla="*/ 2147483647 w 734"/>
              <a:gd name="T5" fmla="*/ 2147483647 h 1075"/>
              <a:gd name="T6" fmla="*/ 2147483647 w 734"/>
              <a:gd name="T7" fmla="*/ 2147483647 h 1075"/>
              <a:gd name="T8" fmla="*/ 2147483647 w 734"/>
              <a:gd name="T9" fmla="*/ 2147483647 h 1075"/>
              <a:gd name="T10" fmla="*/ 2147483647 w 734"/>
              <a:gd name="T11" fmla="*/ 2147483647 h 1075"/>
              <a:gd name="T12" fmla="*/ 2147483647 w 734"/>
              <a:gd name="T13" fmla="*/ 2147483647 h 1075"/>
              <a:gd name="T14" fmla="*/ 2147483647 w 734"/>
              <a:gd name="T15" fmla="*/ 1486383308 h 1075"/>
              <a:gd name="T16" fmla="*/ 2147483647 w 734"/>
              <a:gd name="T17" fmla="*/ 850357310 h 1075"/>
              <a:gd name="T18" fmla="*/ 2147483647 w 734"/>
              <a:gd name="T19" fmla="*/ 34584788 h 1075"/>
              <a:gd name="T20" fmla="*/ 2147483647 w 734"/>
              <a:gd name="T21" fmla="*/ 34584788 h 1075"/>
              <a:gd name="T22" fmla="*/ 2147483647 w 734"/>
              <a:gd name="T23" fmla="*/ 428626237 h 1075"/>
              <a:gd name="T24" fmla="*/ 1620206912 w 734"/>
              <a:gd name="T25" fmla="*/ 884905712 h 1075"/>
              <a:gd name="T26" fmla="*/ 1068654754 w 734"/>
              <a:gd name="T27" fmla="*/ 2147483647 h 1075"/>
              <a:gd name="T28" fmla="*/ 158590143 w 734"/>
              <a:gd name="T29" fmla="*/ 2147483647 h 1075"/>
              <a:gd name="T30" fmla="*/ 558434763 w 734"/>
              <a:gd name="T31" fmla="*/ 2147483647 h 1075"/>
              <a:gd name="T32" fmla="*/ 517102786 w 734"/>
              <a:gd name="T33" fmla="*/ 2147483647 h 1075"/>
              <a:gd name="T34" fmla="*/ 910064611 w 734"/>
              <a:gd name="T35" fmla="*/ 2147483647 h 1075"/>
              <a:gd name="T36" fmla="*/ 1344430738 w 734"/>
              <a:gd name="T37" fmla="*/ 2147483647 h 1075"/>
              <a:gd name="T38" fmla="*/ 2147483647 w 734"/>
              <a:gd name="T39" fmla="*/ 2147483647 h 1075"/>
              <a:gd name="T40" fmla="*/ 2147483647 w 734"/>
              <a:gd name="T41" fmla="*/ 2147483647 h 1075"/>
              <a:gd name="T42" fmla="*/ 2147483647 w 734"/>
              <a:gd name="T43" fmla="*/ 2147483647 h 1075"/>
              <a:gd name="T44" fmla="*/ 2147483647 w 734"/>
              <a:gd name="T45" fmla="*/ 2147483647 h 1075"/>
              <a:gd name="T46" fmla="*/ 2147483647 w 734"/>
              <a:gd name="T47" fmla="*/ 2147483647 h 10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1075">
                <a:moveTo>
                  <a:pt x="722" y="824"/>
                </a:moveTo>
                <a:cubicBezTo>
                  <a:pt x="722" y="794"/>
                  <a:pt x="717" y="763"/>
                  <a:pt x="705" y="727"/>
                </a:cubicBezTo>
                <a:cubicBezTo>
                  <a:pt x="694" y="691"/>
                  <a:pt x="654" y="655"/>
                  <a:pt x="648" y="614"/>
                </a:cubicBezTo>
                <a:cubicBezTo>
                  <a:pt x="636" y="579"/>
                  <a:pt x="631" y="558"/>
                  <a:pt x="613" y="522"/>
                </a:cubicBezTo>
                <a:cubicBezTo>
                  <a:pt x="602" y="502"/>
                  <a:pt x="602" y="481"/>
                  <a:pt x="602" y="456"/>
                </a:cubicBezTo>
                <a:cubicBezTo>
                  <a:pt x="602" y="445"/>
                  <a:pt x="608" y="425"/>
                  <a:pt x="602" y="410"/>
                </a:cubicBezTo>
                <a:cubicBezTo>
                  <a:pt x="591" y="384"/>
                  <a:pt x="568" y="364"/>
                  <a:pt x="568" y="333"/>
                </a:cubicBezTo>
                <a:cubicBezTo>
                  <a:pt x="562" y="292"/>
                  <a:pt x="596" y="256"/>
                  <a:pt x="613" y="215"/>
                </a:cubicBezTo>
                <a:cubicBezTo>
                  <a:pt x="625" y="184"/>
                  <a:pt x="613" y="149"/>
                  <a:pt x="596" y="123"/>
                </a:cubicBezTo>
                <a:cubicBezTo>
                  <a:pt x="568" y="82"/>
                  <a:pt x="550" y="46"/>
                  <a:pt x="545" y="5"/>
                </a:cubicBezTo>
                <a:cubicBezTo>
                  <a:pt x="539" y="5"/>
                  <a:pt x="539" y="5"/>
                  <a:pt x="539" y="5"/>
                </a:cubicBezTo>
                <a:cubicBezTo>
                  <a:pt x="402" y="0"/>
                  <a:pt x="379" y="62"/>
                  <a:pt x="379" y="62"/>
                </a:cubicBezTo>
                <a:cubicBezTo>
                  <a:pt x="379" y="62"/>
                  <a:pt x="281" y="62"/>
                  <a:pt x="235" y="128"/>
                </a:cubicBezTo>
                <a:cubicBezTo>
                  <a:pt x="190" y="195"/>
                  <a:pt x="155" y="323"/>
                  <a:pt x="155" y="323"/>
                </a:cubicBezTo>
                <a:cubicBezTo>
                  <a:pt x="155" y="323"/>
                  <a:pt x="0" y="517"/>
                  <a:pt x="23" y="568"/>
                </a:cubicBezTo>
                <a:cubicBezTo>
                  <a:pt x="46" y="625"/>
                  <a:pt x="81" y="640"/>
                  <a:pt x="81" y="640"/>
                </a:cubicBezTo>
                <a:cubicBezTo>
                  <a:pt x="81" y="640"/>
                  <a:pt x="35" y="707"/>
                  <a:pt x="75" y="799"/>
                </a:cubicBezTo>
                <a:cubicBezTo>
                  <a:pt x="109" y="891"/>
                  <a:pt x="132" y="881"/>
                  <a:pt x="132" y="881"/>
                </a:cubicBezTo>
                <a:cubicBezTo>
                  <a:pt x="132" y="881"/>
                  <a:pt x="104" y="963"/>
                  <a:pt x="195" y="1009"/>
                </a:cubicBezTo>
                <a:cubicBezTo>
                  <a:pt x="287" y="1050"/>
                  <a:pt x="390" y="1050"/>
                  <a:pt x="390" y="1050"/>
                </a:cubicBezTo>
                <a:cubicBezTo>
                  <a:pt x="608" y="1055"/>
                  <a:pt x="608" y="1055"/>
                  <a:pt x="608" y="1055"/>
                </a:cubicBezTo>
                <a:cubicBezTo>
                  <a:pt x="608" y="1055"/>
                  <a:pt x="654" y="1070"/>
                  <a:pt x="694" y="1075"/>
                </a:cubicBezTo>
                <a:cubicBezTo>
                  <a:pt x="711" y="1050"/>
                  <a:pt x="722" y="1029"/>
                  <a:pt x="728" y="1003"/>
                </a:cubicBezTo>
                <a:cubicBezTo>
                  <a:pt x="734" y="947"/>
                  <a:pt x="728" y="886"/>
                  <a:pt x="722" y="824"/>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77" name="Freeform 726">
            <a:extLst>
              <a:ext uri="{FF2B5EF4-FFF2-40B4-BE49-F238E27FC236}">
                <a16:creationId xmlns:a16="http://schemas.microsoft.com/office/drawing/2014/main" xmlns="" id="{932F1BDE-3A74-4575-BBFE-93DA2CE30D9B}"/>
              </a:ext>
            </a:extLst>
          </p:cNvPr>
          <p:cNvSpPr>
            <a:spLocks/>
          </p:cNvSpPr>
          <p:nvPr/>
        </p:nvSpPr>
        <p:spPr bwMode="auto">
          <a:xfrm>
            <a:off x="1828800" y="4245049"/>
            <a:ext cx="74613" cy="204788"/>
          </a:xfrm>
          <a:custGeom>
            <a:avLst/>
            <a:gdLst>
              <a:gd name="T0" fmla="*/ 2147483647 w 392"/>
              <a:gd name="T1" fmla="*/ 2147483647 h 1075"/>
              <a:gd name="T2" fmla="*/ 2147483647 w 392"/>
              <a:gd name="T3" fmla="*/ 2147483647 h 1075"/>
              <a:gd name="T4" fmla="*/ 1999770774 w 392"/>
              <a:gd name="T5" fmla="*/ 2147483647 h 1075"/>
              <a:gd name="T6" fmla="*/ 2117007973 w 392"/>
              <a:gd name="T7" fmla="*/ 1776742974 h 1075"/>
              <a:gd name="T8" fmla="*/ 1255046620 w 392"/>
              <a:gd name="T9" fmla="*/ 1030103833 h 1075"/>
              <a:gd name="T10" fmla="*/ 0 w 392"/>
              <a:gd name="T11" fmla="*/ 0 h 1075"/>
              <a:gd name="T12" fmla="*/ 358595027 w 392"/>
              <a:gd name="T13" fmla="*/ 815772522 h 1075"/>
              <a:gd name="T14" fmla="*/ 475796061 w 392"/>
              <a:gd name="T15" fmla="*/ 1458730070 h 1075"/>
              <a:gd name="T16" fmla="*/ 158610678 w 392"/>
              <a:gd name="T17" fmla="*/ 2147483647 h 1075"/>
              <a:gd name="T18" fmla="*/ 393048912 w 392"/>
              <a:gd name="T19" fmla="*/ 2147483647 h 1075"/>
              <a:gd name="T20" fmla="*/ 393048912 w 392"/>
              <a:gd name="T21" fmla="*/ 2147483647 h 1075"/>
              <a:gd name="T22" fmla="*/ 475796061 w 392"/>
              <a:gd name="T23" fmla="*/ 2147483647 h 1075"/>
              <a:gd name="T24" fmla="*/ 710270459 w 392"/>
              <a:gd name="T25" fmla="*/ 2147483647 h 1075"/>
              <a:gd name="T26" fmla="*/ 1096435751 w 392"/>
              <a:gd name="T27" fmla="*/ 2147483647 h 1075"/>
              <a:gd name="T28" fmla="*/ 1213672950 w 392"/>
              <a:gd name="T29" fmla="*/ 2147483647 h 1075"/>
              <a:gd name="T30" fmla="*/ 1255046620 w 392"/>
              <a:gd name="T31" fmla="*/ 2147483647 h 1075"/>
              <a:gd name="T32" fmla="*/ 1020572222 w 392"/>
              <a:gd name="T33" fmla="*/ 2147483647 h 1075"/>
              <a:gd name="T34" fmla="*/ 1413657298 w 392"/>
              <a:gd name="T35" fmla="*/ 2147483647 h 1075"/>
              <a:gd name="T36" fmla="*/ 2147483647 w 392"/>
              <a:gd name="T37" fmla="*/ 2147483647 h 1075"/>
              <a:gd name="T38" fmla="*/ 2147483647 w 392"/>
              <a:gd name="T39" fmla="*/ 2147483647 h 1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75">
                <a:moveTo>
                  <a:pt x="324" y="746"/>
                </a:moveTo>
                <a:cubicBezTo>
                  <a:pt x="324" y="746"/>
                  <a:pt x="392" y="715"/>
                  <a:pt x="375" y="586"/>
                </a:cubicBezTo>
                <a:cubicBezTo>
                  <a:pt x="358" y="458"/>
                  <a:pt x="290" y="412"/>
                  <a:pt x="290" y="412"/>
                </a:cubicBezTo>
                <a:cubicBezTo>
                  <a:pt x="290" y="412"/>
                  <a:pt x="364" y="324"/>
                  <a:pt x="307" y="257"/>
                </a:cubicBezTo>
                <a:cubicBezTo>
                  <a:pt x="250" y="190"/>
                  <a:pt x="182" y="149"/>
                  <a:pt x="182" y="149"/>
                </a:cubicBezTo>
                <a:cubicBezTo>
                  <a:pt x="182" y="149"/>
                  <a:pt x="171" y="10"/>
                  <a:pt x="0" y="0"/>
                </a:cubicBezTo>
                <a:cubicBezTo>
                  <a:pt x="6" y="41"/>
                  <a:pt x="23" y="77"/>
                  <a:pt x="52" y="118"/>
                </a:cubicBezTo>
                <a:cubicBezTo>
                  <a:pt x="69" y="144"/>
                  <a:pt x="80" y="180"/>
                  <a:pt x="69" y="211"/>
                </a:cubicBezTo>
                <a:cubicBezTo>
                  <a:pt x="52" y="252"/>
                  <a:pt x="17" y="288"/>
                  <a:pt x="23" y="329"/>
                </a:cubicBezTo>
                <a:cubicBezTo>
                  <a:pt x="23" y="360"/>
                  <a:pt x="46" y="381"/>
                  <a:pt x="57" y="406"/>
                </a:cubicBezTo>
                <a:cubicBezTo>
                  <a:pt x="63" y="422"/>
                  <a:pt x="57" y="442"/>
                  <a:pt x="57" y="453"/>
                </a:cubicBezTo>
                <a:cubicBezTo>
                  <a:pt x="57" y="478"/>
                  <a:pt x="57" y="499"/>
                  <a:pt x="69" y="520"/>
                </a:cubicBezTo>
                <a:cubicBezTo>
                  <a:pt x="86" y="556"/>
                  <a:pt x="91" y="576"/>
                  <a:pt x="103" y="612"/>
                </a:cubicBezTo>
                <a:cubicBezTo>
                  <a:pt x="108" y="653"/>
                  <a:pt x="148" y="689"/>
                  <a:pt x="159" y="725"/>
                </a:cubicBezTo>
                <a:cubicBezTo>
                  <a:pt x="171" y="761"/>
                  <a:pt x="176" y="792"/>
                  <a:pt x="176" y="823"/>
                </a:cubicBezTo>
                <a:cubicBezTo>
                  <a:pt x="182" y="885"/>
                  <a:pt x="188" y="947"/>
                  <a:pt x="182" y="1003"/>
                </a:cubicBezTo>
                <a:cubicBezTo>
                  <a:pt x="176" y="1029"/>
                  <a:pt x="165" y="1049"/>
                  <a:pt x="148" y="1075"/>
                </a:cubicBezTo>
                <a:cubicBezTo>
                  <a:pt x="165" y="1075"/>
                  <a:pt x="188" y="1075"/>
                  <a:pt x="205" y="1065"/>
                </a:cubicBezTo>
                <a:cubicBezTo>
                  <a:pt x="256" y="1044"/>
                  <a:pt x="364" y="947"/>
                  <a:pt x="369" y="864"/>
                </a:cubicBezTo>
                <a:cubicBezTo>
                  <a:pt x="375" y="772"/>
                  <a:pt x="324" y="746"/>
                  <a:pt x="324" y="74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78" name="Freeform 727">
            <a:extLst>
              <a:ext uri="{FF2B5EF4-FFF2-40B4-BE49-F238E27FC236}">
                <a16:creationId xmlns:a16="http://schemas.microsoft.com/office/drawing/2014/main" xmlns="" id="{F2425068-F55F-46CC-9B0A-B4B558E6E39F}"/>
              </a:ext>
            </a:extLst>
          </p:cNvPr>
          <p:cNvSpPr>
            <a:spLocks/>
          </p:cNvSpPr>
          <p:nvPr/>
        </p:nvSpPr>
        <p:spPr bwMode="auto">
          <a:xfrm>
            <a:off x="1770063" y="4368874"/>
            <a:ext cx="76200" cy="163513"/>
          </a:xfrm>
          <a:custGeom>
            <a:avLst/>
            <a:gdLst>
              <a:gd name="T0" fmla="*/ 1818214106 w 400"/>
              <a:gd name="T1" fmla="*/ 1058979938 h 858"/>
              <a:gd name="T2" fmla="*/ 2147483647 w 400"/>
              <a:gd name="T3" fmla="*/ 1024368162 h 858"/>
              <a:gd name="T4" fmla="*/ 2147483647 w 400"/>
              <a:gd name="T5" fmla="*/ 920533214 h 858"/>
              <a:gd name="T6" fmla="*/ 2147483647 w 400"/>
              <a:gd name="T7" fmla="*/ 816734285 h 858"/>
              <a:gd name="T8" fmla="*/ 2147483647 w 400"/>
              <a:gd name="T9" fmla="*/ 1661143622 h 858"/>
              <a:gd name="T10" fmla="*/ 2147483647 w 400"/>
              <a:gd name="T11" fmla="*/ 2147483647 h 858"/>
              <a:gd name="T12" fmla="*/ 2147483647 w 400"/>
              <a:gd name="T13" fmla="*/ 2147483647 h 858"/>
              <a:gd name="T14" fmla="*/ 2094745811 w 400"/>
              <a:gd name="T15" fmla="*/ 2147483647 h 858"/>
              <a:gd name="T16" fmla="*/ 1659190230 w 400"/>
              <a:gd name="T17" fmla="*/ 2147483647 h 858"/>
              <a:gd name="T18" fmla="*/ 912554627 w 400"/>
              <a:gd name="T19" fmla="*/ 2147483647 h 858"/>
              <a:gd name="T20" fmla="*/ 1424138376 w 400"/>
              <a:gd name="T21" fmla="*/ 2147483647 h 858"/>
              <a:gd name="T22" fmla="*/ 1465618037 w 400"/>
              <a:gd name="T23" fmla="*/ 2147483647 h 858"/>
              <a:gd name="T24" fmla="*/ 511583750 w 400"/>
              <a:gd name="T25" fmla="*/ 1695755208 h 858"/>
              <a:gd name="T26" fmla="*/ 235052045 w 400"/>
              <a:gd name="T27" fmla="*/ 1273550730 h 858"/>
              <a:gd name="T28" fmla="*/ 1306630547 w 400"/>
              <a:gd name="T29" fmla="*/ 2147483647 h 858"/>
              <a:gd name="T30" fmla="*/ 1500202740 w 400"/>
              <a:gd name="T31" fmla="*/ 2147483647 h 858"/>
              <a:gd name="T32" fmla="*/ 1541682401 w 400"/>
              <a:gd name="T33" fmla="*/ 2147483647 h 858"/>
              <a:gd name="T34" fmla="*/ 1700670081 w 400"/>
              <a:gd name="T35" fmla="*/ 0 h 858"/>
              <a:gd name="T36" fmla="*/ 1818214106 w 400"/>
              <a:gd name="T37" fmla="*/ 1058979938 h 8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58">
                <a:moveTo>
                  <a:pt x="263" y="153"/>
                </a:moveTo>
                <a:cubicBezTo>
                  <a:pt x="286" y="164"/>
                  <a:pt x="309" y="159"/>
                  <a:pt x="320" y="148"/>
                </a:cubicBezTo>
                <a:cubicBezTo>
                  <a:pt x="332" y="138"/>
                  <a:pt x="343" y="143"/>
                  <a:pt x="360" y="133"/>
                </a:cubicBezTo>
                <a:cubicBezTo>
                  <a:pt x="400" y="118"/>
                  <a:pt x="400" y="118"/>
                  <a:pt x="400" y="118"/>
                </a:cubicBezTo>
                <a:cubicBezTo>
                  <a:pt x="394" y="169"/>
                  <a:pt x="337" y="189"/>
                  <a:pt x="320" y="240"/>
                </a:cubicBezTo>
                <a:cubicBezTo>
                  <a:pt x="303" y="424"/>
                  <a:pt x="326" y="603"/>
                  <a:pt x="326" y="777"/>
                </a:cubicBezTo>
                <a:cubicBezTo>
                  <a:pt x="349" y="807"/>
                  <a:pt x="366" y="807"/>
                  <a:pt x="377" y="843"/>
                </a:cubicBezTo>
                <a:cubicBezTo>
                  <a:pt x="354" y="853"/>
                  <a:pt x="320" y="843"/>
                  <a:pt x="303" y="843"/>
                </a:cubicBezTo>
                <a:cubicBezTo>
                  <a:pt x="292" y="828"/>
                  <a:pt x="269" y="818"/>
                  <a:pt x="240" y="823"/>
                </a:cubicBezTo>
                <a:cubicBezTo>
                  <a:pt x="223" y="858"/>
                  <a:pt x="172" y="838"/>
                  <a:pt x="132" y="843"/>
                </a:cubicBezTo>
                <a:cubicBezTo>
                  <a:pt x="212" y="797"/>
                  <a:pt x="183" y="731"/>
                  <a:pt x="206" y="669"/>
                </a:cubicBezTo>
                <a:cubicBezTo>
                  <a:pt x="212" y="567"/>
                  <a:pt x="223" y="480"/>
                  <a:pt x="212" y="383"/>
                </a:cubicBezTo>
                <a:cubicBezTo>
                  <a:pt x="166" y="337"/>
                  <a:pt x="109" y="296"/>
                  <a:pt x="74" y="245"/>
                </a:cubicBezTo>
                <a:cubicBezTo>
                  <a:pt x="63" y="230"/>
                  <a:pt x="0" y="194"/>
                  <a:pt x="34" y="184"/>
                </a:cubicBezTo>
                <a:cubicBezTo>
                  <a:pt x="86" y="225"/>
                  <a:pt x="149" y="271"/>
                  <a:pt x="189" y="322"/>
                </a:cubicBezTo>
                <a:cubicBezTo>
                  <a:pt x="194" y="327"/>
                  <a:pt x="206" y="327"/>
                  <a:pt x="217" y="327"/>
                </a:cubicBezTo>
                <a:cubicBezTo>
                  <a:pt x="223" y="317"/>
                  <a:pt x="223" y="317"/>
                  <a:pt x="223" y="317"/>
                </a:cubicBezTo>
                <a:cubicBezTo>
                  <a:pt x="234" y="220"/>
                  <a:pt x="183" y="31"/>
                  <a:pt x="246" y="0"/>
                </a:cubicBezTo>
                <a:lnTo>
                  <a:pt x="263" y="15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79" name="Freeform 728">
            <a:extLst>
              <a:ext uri="{FF2B5EF4-FFF2-40B4-BE49-F238E27FC236}">
                <a16:creationId xmlns:a16="http://schemas.microsoft.com/office/drawing/2014/main" xmlns="" id="{A18B92DC-FC2F-41DB-8572-D6D288E6F1C3}"/>
              </a:ext>
            </a:extLst>
          </p:cNvPr>
          <p:cNvSpPr>
            <a:spLocks/>
          </p:cNvSpPr>
          <p:nvPr/>
        </p:nvSpPr>
        <p:spPr bwMode="auto">
          <a:xfrm>
            <a:off x="1571625" y="4410149"/>
            <a:ext cx="139700" cy="157163"/>
          </a:xfrm>
          <a:custGeom>
            <a:avLst/>
            <a:gdLst>
              <a:gd name="T0" fmla="*/ 2147483647 w 734"/>
              <a:gd name="T1" fmla="*/ 2147483647 h 825"/>
              <a:gd name="T2" fmla="*/ 2147483647 w 734"/>
              <a:gd name="T3" fmla="*/ 2147483647 h 825"/>
              <a:gd name="T4" fmla="*/ 2147483647 w 734"/>
              <a:gd name="T5" fmla="*/ 2147483647 h 825"/>
              <a:gd name="T6" fmla="*/ 2147483647 w 734"/>
              <a:gd name="T7" fmla="*/ 2147483647 h 825"/>
              <a:gd name="T8" fmla="*/ 2147483647 w 734"/>
              <a:gd name="T9" fmla="*/ 2147483647 h 825"/>
              <a:gd name="T10" fmla="*/ 2147483647 w 734"/>
              <a:gd name="T11" fmla="*/ 2147483647 h 825"/>
              <a:gd name="T12" fmla="*/ 2147483647 w 734"/>
              <a:gd name="T13" fmla="*/ 1769814258 h 825"/>
              <a:gd name="T14" fmla="*/ 2147483647 w 734"/>
              <a:gd name="T15" fmla="*/ 1133787217 h 825"/>
              <a:gd name="T16" fmla="*/ 2147483647 w 734"/>
              <a:gd name="T17" fmla="*/ 636027040 h 825"/>
              <a:gd name="T18" fmla="*/ 2147483647 w 734"/>
              <a:gd name="T19" fmla="*/ 34584814 h 825"/>
              <a:gd name="T20" fmla="*/ 2147483647 w 734"/>
              <a:gd name="T21" fmla="*/ 34584814 h 825"/>
              <a:gd name="T22" fmla="*/ 2147483647 w 734"/>
              <a:gd name="T23" fmla="*/ 318013520 h 825"/>
              <a:gd name="T24" fmla="*/ 1613324308 w 734"/>
              <a:gd name="T25" fmla="*/ 670611854 h 825"/>
              <a:gd name="T26" fmla="*/ 1103104127 w 734"/>
              <a:gd name="T27" fmla="*/ 1700680826 h 825"/>
              <a:gd name="T28" fmla="*/ 158590143 w 734"/>
              <a:gd name="T29" fmla="*/ 2147483647 h 825"/>
              <a:gd name="T30" fmla="*/ 551552158 w 734"/>
              <a:gd name="T31" fmla="*/ 2147483647 h 825"/>
              <a:gd name="T32" fmla="*/ 510183829 w 734"/>
              <a:gd name="T33" fmla="*/ 2147483647 h 825"/>
              <a:gd name="T34" fmla="*/ 944550146 w 734"/>
              <a:gd name="T35" fmla="*/ 2147483647 h 825"/>
              <a:gd name="T36" fmla="*/ 1337511972 w 734"/>
              <a:gd name="T37" fmla="*/ 2147483647 h 825"/>
              <a:gd name="T38" fmla="*/ 2147483647 w 734"/>
              <a:gd name="T39" fmla="*/ 2147483647 h 825"/>
              <a:gd name="T40" fmla="*/ 2147483647 w 734"/>
              <a:gd name="T41" fmla="*/ 2147483647 h 825"/>
              <a:gd name="T42" fmla="*/ 2147483647 w 734"/>
              <a:gd name="T43" fmla="*/ 2147483647 h 825"/>
              <a:gd name="T44" fmla="*/ 2147483647 w 734"/>
              <a:gd name="T45" fmla="*/ 2147483647 h 825"/>
              <a:gd name="T46" fmla="*/ 2147483647 w 734"/>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25">
                <a:moveTo>
                  <a:pt x="717" y="635"/>
                </a:moveTo>
                <a:cubicBezTo>
                  <a:pt x="717" y="610"/>
                  <a:pt x="717" y="584"/>
                  <a:pt x="705" y="558"/>
                </a:cubicBezTo>
                <a:cubicBezTo>
                  <a:pt x="688" y="528"/>
                  <a:pt x="649" y="502"/>
                  <a:pt x="643" y="471"/>
                </a:cubicBezTo>
                <a:cubicBezTo>
                  <a:pt x="637" y="446"/>
                  <a:pt x="631" y="425"/>
                  <a:pt x="614" y="399"/>
                </a:cubicBezTo>
                <a:cubicBezTo>
                  <a:pt x="603" y="384"/>
                  <a:pt x="603" y="369"/>
                  <a:pt x="597" y="353"/>
                </a:cubicBezTo>
                <a:cubicBezTo>
                  <a:pt x="597" y="338"/>
                  <a:pt x="603" y="328"/>
                  <a:pt x="597" y="318"/>
                </a:cubicBezTo>
                <a:cubicBezTo>
                  <a:pt x="592" y="297"/>
                  <a:pt x="569" y="277"/>
                  <a:pt x="563" y="256"/>
                </a:cubicBezTo>
                <a:cubicBezTo>
                  <a:pt x="563" y="220"/>
                  <a:pt x="597" y="195"/>
                  <a:pt x="609" y="164"/>
                </a:cubicBezTo>
                <a:cubicBezTo>
                  <a:pt x="620" y="138"/>
                  <a:pt x="614" y="113"/>
                  <a:pt x="592" y="92"/>
                </a:cubicBezTo>
                <a:cubicBezTo>
                  <a:pt x="563" y="61"/>
                  <a:pt x="546" y="36"/>
                  <a:pt x="541" y="5"/>
                </a:cubicBezTo>
                <a:cubicBezTo>
                  <a:pt x="541" y="5"/>
                  <a:pt x="541" y="5"/>
                  <a:pt x="541" y="5"/>
                </a:cubicBezTo>
                <a:cubicBezTo>
                  <a:pt x="404" y="0"/>
                  <a:pt x="381" y="46"/>
                  <a:pt x="381" y="46"/>
                </a:cubicBezTo>
                <a:cubicBezTo>
                  <a:pt x="381" y="46"/>
                  <a:pt x="279" y="46"/>
                  <a:pt x="234" y="97"/>
                </a:cubicBezTo>
                <a:cubicBezTo>
                  <a:pt x="188" y="148"/>
                  <a:pt x="160" y="246"/>
                  <a:pt x="160" y="246"/>
                </a:cubicBezTo>
                <a:cubicBezTo>
                  <a:pt x="160" y="246"/>
                  <a:pt x="0" y="394"/>
                  <a:pt x="23" y="435"/>
                </a:cubicBezTo>
                <a:cubicBezTo>
                  <a:pt x="46" y="476"/>
                  <a:pt x="80" y="492"/>
                  <a:pt x="80" y="492"/>
                </a:cubicBezTo>
                <a:cubicBezTo>
                  <a:pt x="80" y="492"/>
                  <a:pt x="35" y="543"/>
                  <a:pt x="74" y="610"/>
                </a:cubicBezTo>
                <a:cubicBezTo>
                  <a:pt x="114" y="681"/>
                  <a:pt x="137" y="676"/>
                  <a:pt x="137" y="676"/>
                </a:cubicBezTo>
                <a:cubicBezTo>
                  <a:pt x="137" y="676"/>
                  <a:pt x="108" y="743"/>
                  <a:pt x="194" y="774"/>
                </a:cubicBezTo>
                <a:cubicBezTo>
                  <a:pt x="285" y="804"/>
                  <a:pt x="393" y="804"/>
                  <a:pt x="393" y="804"/>
                </a:cubicBezTo>
                <a:cubicBezTo>
                  <a:pt x="609" y="809"/>
                  <a:pt x="609" y="809"/>
                  <a:pt x="609" y="809"/>
                </a:cubicBezTo>
                <a:cubicBezTo>
                  <a:pt x="609" y="809"/>
                  <a:pt x="649" y="825"/>
                  <a:pt x="694" y="825"/>
                </a:cubicBezTo>
                <a:cubicBezTo>
                  <a:pt x="705" y="809"/>
                  <a:pt x="722" y="789"/>
                  <a:pt x="722" y="768"/>
                </a:cubicBezTo>
                <a:cubicBezTo>
                  <a:pt x="734" y="727"/>
                  <a:pt x="722" y="681"/>
                  <a:pt x="717"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80" name="Freeform 729">
            <a:extLst>
              <a:ext uri="{FF2B5EF4-FFF2-40B4-BE49-F238E27FC236}">
                <a16:creationId xmlns:a16="http://schemas.microsoft.com/office/drawing/2014/main" xmlns="" id="{6F84FEC1-73BE-4691-A0C3-4AF5710F01B7}"/>
              </a:ext>
            </a:extLst>
          </p:cNvPr>
          <p:cNvSpPr>
            <a:spLocks/>
          </p:cNvSpPr>
          <p:nvPr/>
        </p:nvSpPr>
        <p:spPr bwMode="auto">
          <a:xfrm>
            <a:off x="1674813" y="4411737"/>
            <a:ext cx="74612" cy="155575"/>
          </a:xfrm>
          <a:custGeom>
            <a:avLst/>
            <a:gdLst>
              <a:gd name="T0" fmla="*/ 2147483647 w 392"/>
              <a:gd name="T1" fmla="*/ 2147483647 h 817"/>
              <a:gd name="T2" fmla="*/ 2147483647 w 392"/>
              <a:gd name="T3" fmla="*/ 2147483647 h 817"/>
              <a:gd name="T4" fmla="*/ 2034169987 w 392"/>
              <a:gd name="T5" fmla="*/ 2147391633 h 817"/>
              <a:gd name="T6" fmla="*/ 2147483647 w 392"/>
              <a:gd name="T7" fmla="*/ 1339540739 h 817"/>
              <a:gd name="T8" fmla="*/ 1254976695 w 392"/>
              <a:gd name="T9" fmla="*/ 773330763 h 817"/>
              <a:gd name="T10" fmla="*/ 0 w 392"/>
              <a:gd name="T11" fmla="*/ 0 h 817"/>
              <a:gd name="T12" fmla="*/ 351665961 w 392"/>
              <a:gd name="T13" fmla="*/ 600730107 h 817"/>
              <a:gd name="T14" fmla="*/ 468899875 w 392"/>
              <a:gd name="T15" fmla="*/ 1090973972 h 817"/>
              <a:gd name="T16" fmla="*/ 158606459 w 392"/>
              <a:gd name="T17" fmla="*/ 1726224210 h 817"/>
              <a:gd name="T18" fmla="*/ 393038315 w 392"/>
              <a:gd name="T19" fmla="*/ 2147391633 h 817"/>
              <a:gd name="T20" fmla="*/ 393038315 w 392"/>
              <a:gd name="T21" fmla="*/ 2147483647 h 817"/>
              <a:gd name="T22" fmla="*/ 510272420 w 392"/>
              <a:gd name="T23" fmla="*/ 2147483647 h 817"/>
              <a:gd name="T24" fmla="*/ 703331731 w 392"/>
              <a:gd name="T25" fmla="*/ 2147483647 h 817"/>
              <a:gd name="T26" fmla="*/ 1137778754 w 392"/>
              <a:gd name="T27" fmla="*/ 2147483647 h 817"/>
              <a:gd name="T28" fmla="*/ 1213604151 w 392"/>
              <a:gd name="T29" fmla="*/ 2147483647 h 817"/>
              <a:gd name="T30" fmla="*/ 1254976695 w 392"/>
              <a:gd name="T31" fmla="*/ 2147483647 h 817"/>
              <a:gd name="T32" fmla="*/ 1055033856 w 392"/>
              <a:gd name="T33" fmla="*/ 2147483647 h 817"/>
              <a:gd name="T34" fmla="*/ 1406699816 w 392"/>
              <a:gd name="T35" fmla="*/ 2147483647 h 817"/>
              <a:gd name="T36" fmla="*/ 2147483647 w 392"/>
              <a:gd name="T37" fmla="*/ 2147483647 h 817"/>
              <a:gd name="T38" fmla="*/ 2147483647 w 392"/>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4" y="567"/>
                </a:moveTo>
                <a:cubicBezTo>
                  <a:pt x="324" y="567"/>
                  <a:pt x="392" y="541"/>
                  <a:pt x="375" y="444"/>
                </a:cubicBezTo>
                <a:cubicBezTo>
                  <a:pt x="358" y="347"/>
                  <a:pt x="295" y="311"/>
                  <a:pt x="295" y="311"/>
                </a:cubicBezTo>
                <a:cubicBezTo>
                  <a:pt x="295" y="311"/>
                  <a:pt x="363" y="245"/>
                  <a:pt x="312" y="194"/>
                </a:cubicBezTo>
                <a:cubicBezTo>
                  <a:pt x="256" y="143"/>
                  <a:pt x="182" y="112"/>
                  <a:pt x="182" y="112"/>
                </a:cubicBezTo>
                <a:cubicBezTo>
                  <a:pt x="182" y="112"/>
                  <a:pt x="170" y="5"/>
                  <a:pt x="0" y="0"/>
                </a:cubicBezTo>
                <a:cubicBezTo>
                  <a:pt x="6" y="31"/>
                  <a:pt x="23" y="56"/>
                  <a:pt x="51" y="87"/>
                </a:cubicBezTo>
                <a:cubicBezTo>
                  <a:pt x="74" y="107"/>
                  <a:pt x="80" y="133"/>
                  <a:pt x="68" y="158"/>
                </a:cubicBezTo>
                <a:cubicBezTo>
                  <a:pt x="57" y="189"/>
                  <a:pt x="23" y="215"/>
                  <a:pt x="23" y="250"/>
                </a:cubicBezTo>
                <a:cubicBezTo>
                  <a:pt x="29" y="271"/>
                  <a:pt x="51" y="291"/>
                  <a:pt x="57" y="311"/>
                </a:cubicBezTo>
                <a:cubicBezTo>
                  <a:pt x="63" y="322"/>
                  <a:pt x="57" y="332"/>
                  <a:pt x="57" y="347"/>
                </a:cubicBezTo>
                <a:cubicBezTo>
                  <a:pt x="63" y="363"/>
                  <a:pt x="63" y="378"/>
                  <a:pt x="74" y="393"/>
                </a:cubicBezTo>
                <a:cubicBezTo>
                  <a:pt x="91" y="419"/>
                  <a:pt x="97" y="439"/>
                  <a:pt x="102" y="465"/>
                </a:cubicBezTo>
                <a:cubicBezTo>
                  <a:pt x="108" y="495"/>
                  <a:pt x="148" y="521"/>
                  <a:pt x="165" y="551"/>
                </a:cubicBezTo>
                <a:cubicBezTo>
                  <a:pt x="176" y="577"/>
                  <a:pt x="176" y="602"/>
                  <a:pt x="176" y="628"/>
                </a:cubicBezTo>
                <a:cubicBezTo>
                  <a:pt x="182" y="674"/>
                  <a:pt x="193" y="720"/>
                  <a:pt x="182" y="761"/>
                </a:cubicBezTo>
                <a:cubicBezTo>
                  <a:pt x="182" y="781"/>
                  <a:pt x="165" y="801"/>
                  <a:pt x="153" y="817"/>
                </a:cubicBezTo>
                <a:cubicBezTo>
                  <a:pt x="170" y="817"/>
                  <a:pt x="187" y="817"/>
                  <a:pt x="204" y="812"/>
                </a:cubicBezTo>
                <a:cubicBezTo>
                  <a:pt x="261" y="796"/>
                  <a:pt x="363" y="720"/>
                  <a:pt x="369" y="659"/>
                </a:cubicBezTo>
                <a:cubicBezTo>
                  <a:pt x="375" y="587"/>
                  <a:pt x="324" y="567"/>
                  <a:pt x="324"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81" name="Freeform 730">
            <a:extLst>
              <a:ext uri="{FF2B5EF4-FFF2-40B4-BE49-F238E27FC236}">
                <a16:creationId xmlns:a16="http://schemas.microsoft.com/office/drawing/2014/main" xmlns="" id="{9837BA61-DBEF-4020-ADBC-51B47C97C2EC}"/>
              </a:ext>
            </a:extLst>
          </p:cNvPr>
          <p:cNvSpPr>
            <a:spLocks/>
          </p:cNvSpPr>
          <p:nvPr/>
        </p:nvSpPr>
        <p:spPr bwMode="auto">
          <a:xfrm>
            <a:off x="1616075" y="4503812"/>
            <a:ext cx="77788" cy="127000"/>
          </a:xfrm>
          <a:custGeom>
            <a:avLst/>
            <a:gdLst>
              <a:gd name="T0" fmla="*/ 1898926147 w 408"/>
              <a:gd name="T1" fmla="*/ 855956580 h 667"/>
              <a:gd name="T2" fmla="*/ 2147483647 w 408"/>
              <a:gd name="T3" fmla="*/ 814554580 h 667"/>
              <a:gd name="T4" fmla="*/ 2147483647 w 408"/>
              <a:gd name="T5" fmla="*/ 745526939 h 667"/>
              <a:gd name="T6" fmla="*/ 2147483647 w 408"/>
              <a:gd name="T7" fmla="*/ 641985571 h 667"/>
              <a:gd name="T8" fmla="*/ 2147483647 w 408"/>
              <a:gd name="T9" fmla="*/ 1277046691 h 667"/>
              <a:gd name="T10" fmla="*/ 2147483647 w 408"/>
              <a:gd name="T11" fmla="*/ 2147483647 h 667"/>
              <a:gd name="T12" fmla="*/ 2147483647 w 408"/>
              <a:gd name="T13" fmla="*/ 2147483647 h 667"/>
              <a:gd name="T14" fmla="*/ 2147483647 w 408"/>
              <a:gd name="T15" fmla="*/ 2147483647 h 667"/>
              <a:gd name="T16" fmla="*/ 1697946741 w 408"/>
              <a:gd name="T17" fmla="*/ 2147483647 h 667"/>
              <a:gd name="T18" fmla="*/ 970255253 w 408"/>
              <a:gd name="T19" fmla="*/ 2147483647 h 667"/>
              <a:gd name="T20" fmla="*/ 1455382784 w 408"/>
              <a:gd name="T21" fmla="*/ 2147483647 h 667"/>
              <a:gd name="T22" fmla="*/ 1496967334 w 408"/>
              <a:gd name="T23" fmla="*/ 2057087546 h 667"/>
              <a:gd name="T24" fmla="*/ 526712081 w 408"/>
              <a:gd name="T25" fmla="*/ 1311560417 h 667"/>
              <a:gd name="T26" fmla="*/ 242563766 w 408"/>
              <a:gd name="T27" fmla="*/ 994011864 h 667"/>
              <a:gd name="T28" fmla="*/ 1372214066 w 408"/>
              <a:gd name="T29" fmla="*/ 1739538802 h 667"/>
              <a:gd name="T30" fmla="*/ 1531608923 w 408"/>
              <a:gd name="T31" fmla="*/ 1739538802 h 667"/>
              <a:gd name="T32" fmla="*/ 1614777832 w 408"/>
              <a:gd name="T33" fmla="*/ 1705025076 h 667"/>
              <a:gd name="T34" fmla="*/ 1739531099 w 408"/>
              <a:gd name="T35" fmla="*/ 0 h 667"/>
              <a:gd name="T36" fmla="*/ 1898926147 w 408"/>
              <a:gd name="T37" fmla="*/ 85595658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67">
                <a:moveTo>
                  <a:pt x="274" y="124"/>
                </a:moveTo>
                <a:cubicBezTo>
                  <a:pt x="291" y="129"/>
                  <a:pt x="315" y="129"/>
                  <a:pt x="326" y="118"/>
                </a:cubicBezTo>
                <a:cubicBezTo>
                  <a:pt x="338" y="108"/>
                  <a:pt x="356" y="113"/>
                  <a:pt x="367" y="108"/>
                </a:cubicBezTo>
                <a:cubicBezTo>
                  <a:pt x="408" y="93"/>
                  <a:pt x="408" y="93"/>
                  <a:pt x="408" y="93"/>
                </a:cubicBezTo>
                <a:cubicBezTo>
                  <a:pt x="408" y="134"/>
                  <a:pt x="344" y="149"/>
                  <a:pt x="326" y="185"/>
                </a:cubicBezTo>
                <a:cubicBezTo>
                  <a:pt x="309" y="329"/>
                  <a:pt x="338" y="467"/>
                  <a:pt x="332" y="600"/>
                </a:cubicBezTo>
                <a:cubicBezTo>
                  <a:pt x="356" y="626"/>
                  <a:pt x="373" y="626"/>
                  <a:pt x="385" y="652"/>
                </a:cubicBezTo>
                <a:cubicBezTo>
                  <a:pt x="367" y="662"/>
                  <a:pt x="332" y="652"/>
                  <a:pt x="315" y="652"/>
                </a:cubicBezTo>
                <a:cubicBezTo>
                  <a:pt x="303" y="641"/>
                  <a:pt x="274" y="631"/>
                  <a:pt x="245" y="636"/>
                </a:cubicBezTo>
                <a:cubicBezTo>
                  <a:pt x="233" y="667"/>
                  <a:pt x="175" y="647"/>
                  <a:pt x="140" y="652"/>
                </a:cubicBezTo>
                <a:cubicBezTo>
                  <a:pt x="216" y="621"/>
                  <a:pt x="192" y="565"/>
                  <a:pt x="210" y="518"/>
                </a:cubicBezTo>
                <a:cubicBezTo>
                  <a:pt x="216" y="441"/>
                  <a:pt x="233" y="375"/>
                  <a:pt x="216" y="298"/>
                </a:cubicBezTo>
                <a:cubicBezTo>
                  <a:pt x="175" y="262"/>
                  <a:pt x="111" y="231"/>
                  <a:pt x="76" y="190"/>
                </a:cubicBezTo>
                <a:cubicBezTo>
                  <a:pt x="64" y="180"/>
                  <a:pt x="0" y="149"/>
                  <a:pt x="35" y="144"/>
                </a:cubicBezTo>
                <a:cubicBezTo>
                  <a:pt x="93" y="175"/>
                  <a:pt x="157" y="211"/>
                  <a:pt x="198" y="252"/>
                </a:cubicBezTo>
                <a:cubicBezTo>
                  <a:pt x="204" y="252"/>
                  <a:pt x="210" y="252"/>
                  <a:pt x="221" y="252"/>
                </a:cubicBezTo>
                <a:cubicBezTo>
                  <a:pt x="233" y="247"/>
                  <a:pt x="233" y="247"/>
                  <a:pt x="233" y="247"/>
                </a:cubicBezTo>
                <a:cubicBezTo>
                  <a:pt x="245" y="175"/>
                  <a:pt x="192" y="26"/>
                  <a:pt x="251" y="0"/>
                </a:cubicBezTo>
                <a:lnTo>
                  <a:pt x="274" y="12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82" name="Freeform 731">
            <a:extLst>
              <a:ext uri="{FF2B5EF4-FFF2-40B4-BE49-F238E27FC236}">
                <a16:creationId xmlns:a16="http://schemas.microsoft.com/office/drawing/2014/main" xmlns="" id="{96B2B182-D283-489B-97E4-8426A4C97617}"/>
              </a:ext>
            </a:extLst>
          </p:cNvPr>
          <p:cNvSpPr>
            <a:spLocks/>
          </p:cNvSpPr>
          <p:nvPr/>
        </p:nvSpPr>
        <p:spPr bwMode="auto">
          <a:xfrm>
            <a:off x="1909763" y="4294262"/>
            <a:ext cx="141287" cy="155575"/>
          </a:xfrm>
          <a:custGeom>
            <a:avLst/>
            <a:gdLst>
              <a:gd name="T0" fmla="*/ 2147483647 w 742"/>
              <a:gd name="T1" fmla="*/ 2147483647 h 817"/>
              <a:gd name="T2" fmla="*/ 2147483647 w 742"/>
              <a:gd name="T3" fmla="*/ 2147483647 h 817"/>
              <a:gd name="T4" fmla="*/ 2147483647 w 742"/>
              <a:gd name="T5" fmla="*/ 2147483647 h 817"/>
              <a:gd name="T6" fmla="*/ 2147483647 w 742"/>
              <a:gd name="T7" fmla="*/ 2147483647 h 817"/>
              <a:gd name="T8" fmla="*/ 2147483647 w 742"/>
              <a:gd name="T9" fmla="*/ 2147483647 h 817"/>
              <a:gd name="T10" fmla="*/ 2147483647 w 742"/>
              <a:gd name="T11" fmla="*/ 2140501964 h 817"/>
              <a:gd name="T12" fmla="*/ 2147483647 w 742"/>
              <a:gd name="T13" fmla="*/ 1753818493 h 817"/>
              <a:gd name="T14" fmla="*/ 2147483647 w 742"/>
              <a:gd name="T15" fmla="*/ 1125494103 h 817"/>
              <a:gd name="T16" fmla="*/ 2147483647 w 742"/>
              <a:gd name="T17" fmla="*/ 635250238 h 817"/>
              <a:gd name="T18" fmla="*/ 2147483647 w 742"/>
              <a:gd name="T19" fmla="*/ 41445980 h 817"/>
              <a:gd name="T20" fmla="*/ 2147483647 w 742"/>
              <a:gd name="T21" fmla="*/ 41445980 h 817"/>
              <a:gd name="T22" fmla="*/ 2147483647 w 742"/>
              <a:gd name="T23" fmla="*/ 317607029 h 817"/>
              <a:gd name="T24" fmla="*/ 1601706740 w 742"/>
              <a:gd name="T25" fmla="*/ 669770369 h 817"/>
              <a:gd name="T26" fmla="*/ 1083914829 w 742"/>
              <a:gd name="T27" fmla="*/ 1684778230 h 817"/>
              <a:gd name="T28" fmla="*/ 124254110 w 742"/>
              <a:gd name="T29" fmla="*/ 2147483647 h 817"/>
              <a:gd name="T30" fmla="*/ 524680699 w 742"/>
              <a:gd name="T31" fmla="*/ 2147483647 h 817"/>
              <a:gd name="T32" fmla="*/ 483274849 w 742"/>
              <a:gd name="T33" fmla="*/ 2147483647 h 817"/>
              <a:gd name="T34" fmla="*/ 925107480 w 742"/>
              <a:gd name="T35" fmla="*/ 2147483647 h 817"/>
              <a:gd name="T36" fmla="*/ 1360087309 w 742"/>
              <a:gd name="T37" fmla="*/ 2147483647 h 817"/>
              <a:gd name="T38" fmla="*/ 2147483647 w 742"/>
              <a:gd name="T39" fmla="*/ 2147483647 h 817"/>
              <a:gd name="T40" fmla="*/ 2147483647 w 742"/>
              <a:gd name="T41" fmla="*/ 2147483647 h 817"/>
              <a:gd name="T42" fmla="*/ 2147483647 w 742"/>
              <a:gd name="T43" fmla="*/ 2147483647 h 817"/>
              <a:gd name="T44" fmla="*/ 2147483647 w 742"/>
              <a:gd name="T45" fmla="*/ 2147483647 h 817"/>
              <a:gd name="T46" fmla="*/ 2147483647 w 742"/>
              <a:gd name="T47" fmla="*/ 2147483647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17">
                <a:moveTo>
                  <a:pt x="731" y="629"/>
                </a:moveTo>
                <a:cubicBezTo>
                  <a:pt x="725" y="604"/>
                  <a:pt x="725" y="579"/>
                  <a:pt x="713" y="553"/>
                </a:cubicBezTo>
                <a:cubicBezTo>
                  <a:pt x="702" y="523"/>
                  <a:pt x="661" y="498"/>
                  <a:pt x="649" y="467"/>
                </a:cubicBezTo>
                <a:cubicBezTo>
                  <a:pt x="644" y="437"/>
                  <a:pt x="638" y="421"/>
                  <a:pt x="620" y="396"/>
                </a:cubicBezTo>
                <a:cubicBezTo>
                  <a:pt x="609" y="381"/>
                  <a:pt x="609" y="366"/>
                  <a:pt x="609" y="345"/>
                </a:cubicBezTo>
                <a:cubicBezTo>
                  <a:pt x="609" y="335"/>
                  <a:pt x="615" y="325"/>
                  <a:pt x="609" y="310"/>
                </a:cubicBezTo>
                <a:cubicBezTo>
                  <a:pt x="597" y="290"/>
                  <a:pt x="574" y="274"/>
                  <a:pt x="574" y="254"/>
                </a:cubicBezTo>
                <a:cubicBezTo>
                  <a:pt x="568" y="219"/>
                  <a:pt x="603" y="193"/>
                  <a:pt x="620" y="163"/>
                </a:cubicBezTo>
                <a:cubicBezTo>
                  <a:pt x="632" y="137"/>
                  <a:pt x="620" y="112"/>
                  <a:pt x="597" y="92"/>
                </a:cubicBezTo>
                <a:cubicBezTo>
                  <a:pt x="568" y="61"/>
                  <a:pt x="557" y="36"/>
                  <a:pt x="551" y="6"/>
                </a:cubicBezTo>
                <a:cubicBezTo>
                  <a:pt x="545" y="6"/>
                  <a:pt x="545" y="6"/>
                  <a:pt x="545" y="6"/>
                </a:cubicBezTo>
                <a:cubicBezTo>
                  <a:pt x="406" y="0"/>
                  <a:pt x="383" y="46"/>
                  <a:pt x="383" y="46"/>
                </a:cubicBezTo>
                <a:cubicBezTo>
                  <a:pt x="383" y="46"/>
                  <a:pt x="279" y="46"/>
                  <a:pt x="232" y="97"/>
                </a:cubicBezTo>
                <a:cubicBezTo>
                  <a:pt x="192" y="142"/>
                  <a:pt x="157" y="244"/>
                  <a:pt x="157" y="244"/>
                </a:cubicBezTo>
                <a:cubicBezTo>
                  <a:pt x="157" y="244"/>
                  <a:pt x="0" y="391"/>
                  <a:pt x="18" y="432"/>
                </a:cubicBezTo>
                <a:cubicBezTo>
                  <a:pt x="41" y="472"/>
                  <a:pt x="76" y="487"/>
                  <a:pt x="76" y="487"/>
                </a:cubicBezTo>
                <a:cubicBezTo>
                  <a:pt x="76" y="487"/>
                  <a:pt x="29" y="533"/>
                  <a:pt x="70" y="604"/>
                </a:cubicBezTo>
                <a:cubicBezTo>
                  <a:pt x="111" y="675"/>
                  <a:pt x="134" y="670"/>
                  <a:pt x="134" y="670"/>
                </a:cubicBezTo>
                <a:cubicBezTo>
                  <a:pt x="134" y="670"/>
                  <a:pt x="105" y="731"/>
                  <a:pt x="197" y="766"/>
                </a:cubicBezTo>
                <a:cubicBezTo>
                  <a:pt x="284" y="797"/>
                  <a:pt x="394" y="797"/>
                  <a:pt x="394" y="797"/>
                </a:cubicBezTo>
                <a:cubicBezTo>
                  <a:pt x="615" y="802"/>
                  <a:pt x="615" y="802"/>
                  <a:pt x="615" y="802"/>
                </a:cubicBezTo>
                <a:cubicBezTo>
                  <a:pt x="615" y="802"/>
                  <a:pt x="655" y="817"/>
                  <a:pt x="702" y="817"/>
                </a:cubicBezTo>
                <a:cubicBezTo>
                  <a:pt x="719" y="802"/>
                  <a:pt x="731" y="782"/>
                  <a:pt x="736" y="761"/>
                </a:cubicBezTo>
                <a:cubicBezTo>
                  <a:pt x="742" y="721"/>
                  <a:pt x="731" y="670"/>
                  <a:pt x="731"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83" name="Freeform 732">
            <a:extLst>
              <a:ext uri="{FF2B5EF4-FFF2-40B4-BE49-F238E27FC236}">
                <a16:creationId xmlns:a16="http://schemas.microsoft.com/office/drawing/2014/main" xmlns="" id="{852206C7-881D-45B6-A200-DD41CD72C20E}"/>
              </a:ext>
            </a:extLst>
          </p:cNvPr>
          <p:cNvSpPr>
            <a:spLocks/>
          </p:cNvSpPr>
          <p:nvPr/>
        </p:nvSpPr>
        <p:spPr bwMode="auto">
          <a:xfrm>
            <a:off x="2014538" y="4294262"/>
            <a:ext cx="74612" cy="155575"/>
          </a:xfrm>
          <a:custGeom>
            <a:avLst/>
            <a:gdLst>
              <a:gd name="T0" fmla="*/ 2147483647 w 392"/>
              <a:gd name="T1" fmla="*/ 2147483647 h 817"/>
              <a:gd name="T2" fmla="*/ 2147483647 w 392"/>
              <a:gd name="T3" fmla="*/ 2147483647 h 817"/>
              <a:gd name="T4" fmla="*/ 2027286649 w 392"/>
              <a:gd name="T5" fmla="*/ 2147483647 h 817"/>
              <a:gd name="T6" fmla="*/ 2144520754 w 392"/>
              <a:gd name="T7" fmla="*/ 1339540739 h 817"/>
              <a:gd name="T8" fmla="*/ 1234290518 w 392"/>
              <a:gd name="T9" fmla="*/ 780256611 h 817"/>
              <a:gd name="T10" fmla="*/ 0 w 392"/>
              <a:gd name="T11" fmla="*/ 0 h 817"/>
              <a:gd name="T12" fmla="*/ 324096256 w 392"/>
              <a:gd name="T13" fmla="*/ 600730107 h 817"/>
              <a:gd name="T14" fmla="*/ 482702905 w 392"/>
              <a:gd name="T15" fmla="*/ 1097863450 h 817"/>
              <a:gd name="T16" fmla="*/ 165489797 w 392"/>
              <a:gd name="T17" fmla="*/ 1733113688 h 817"/>
              <a:gd name="T18" fmla="*/ 399958007 w 392"/>
              <a:gd name="T19" fmla="*/ 2119797160 h 817"/>
              <a:gd name="T20" fmla="*/ 399958007 w 392"/>
              <a:gd name="T21" fmla="*/ 2147483647 h 817"/>
              <a:gd name="T22" fmla="*/ 482702905 w 392"/>
              <a:gd name="T23" fmla="*/ 2147483647 h 817"/>
              <a:gd name="T24" fmla="*/ 675762216 w 392"/>
              <a:gd name="T25" fmla="*/ 2147483647 h 817"/>
              <a:gd name="T26" fmla="*/ 1117092577 w 392"/>
              <a:gd name="T27" fmla="*/ 2147483647 h 817"/>
              <a:gd name="T28" fmla="*/ 1234290518 w 392"/>
              <a:gd name="T29" fmla="*/ 2147483647 h 817"/>
              <a:gd name="T30" fmla="*/ 1275662872 w 392"/>
              <a:gd name="T31" fmla="*/ 2147483647 h 817"/>
              <a:gd name="T32" fmla="*/ 1034347679 w 392"/>
              <a:gd name="T33" fmla="*/ 2147483647 h 817"/>
              <a:gd name="T34" fmla="*/ 1392896977 w 392"/>
              <a:gd name="T35" fmla="*/ 2147483647 h 817"/>
              <a:gd name="T36" fmla="*/ 2147483647 w 392"/>
              <a:gd name="T37" fmla="*/ 2147483647 h 817"/>
              <a:gd name="T38" fmla="*/ 2147483647 w 392"/>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9" y="567"/>
                </a:moveTo>
                <a:cubicBezTo>
                  <a:pt x="329" y="567"/>
                  <a:pt x="392" y="542"/>
                  <a:pt x="381" y="445"/>
                </a:cubicBezTo>
                <a:cubicBezTo>
                  <a:pt x="363" y="342"/>
                  <a:pt x="294" y="312"/>
                  <a:pt x="294" y="312"/>
                </a:cubicBezTo>
                <a:cubicBezTo>
                  <a:pt x="294" y="312"/>
                  <a:pt x="369" y="245"/>
                  <a:pt x="311" y="194"/>
                </a:cubicBezTo>
                <a:cubicBezTo>
                  <a:pt x="254" y="138"/>
                  <a:pt x="179" y="113"/>
                  <a:pt x="179" y="113"/>
                </a:cubicBezTo>
                <a:cubicBezTo>
                  <a:pt x="179" y="113"/>
                  <a:pt x="168" y="6"/>
                  <a:pt x="0" y="0"/>
                </a:cubicBezTo>
                <a:cubicBezTo>
                  <a:pt x="6" y="31"/>
                  <a:pt x="18" y="57"/>
                  <a:pt x="47" y="87"/>
                </a:cubicBezTo>
                <a:cubicBezTo>
                  <a:pt x="70" y="108"/>
                  <a:pt x="81" y="133"/>
                  <a:pt x="70" y="159"/>
                </a:cubicBezTo>
                <a:cubicBezTo>
                  <a:pt x="52" y="189"/>
                  <a:pt x="18" y="215"/>
                  <a:pt x="24" y="251"/>
                </a:cubicBezTo>
                <a:cubicBezTo>
                  <a:pt x="24" y="271"/>
                  <a:pt x="47" y="286"/>
                  <a:pt x="58" y="307"/>
                </a:cubicBezTo>
                <a:cubicBezTo>
                  <a:pt x="64" y="322"/>
                  <a:pt x="58" y="332"/>
                  <a:pt x="58" y="342"/>
                </a:cubicBezTo>
                <a:cubicBezTo>
                  <a:pt x="58" y="363"/>
                  <a:pt x="58" y="378"/>
                  <a:pt x="70" y="393"/>
                </a:cubicBezTo>
                <a:cubicBezTo>
                  <a:pt x="87" y="419"/>
                  <a:pt x="93" y="434"/>
                  <a:pt x="98" y="465"/>
                </a:cubicBezTo>
                <a:cubicBezTo>
                  <a:pt x="110" y="496"/>
                  <a:pt x="150" y="521"/>
                  <a:pt x="162" y="552"/>
                </a:cubicBezTo>
                <a:cubicBezTo>
                  <a:pt x="173" y="577"/>
                  <a:pt x="173" y="603"/>
                  <a:pt x="179" y="628"/>
                </a:cubicBezTo>
                <a:cubicBezTo>
                  <a:pt x="179" y="669"/>
                  <a:pt x="191" y="720"/>
                  <a:pt x="185" y="761"/>
                </a:cubicBezTo>
                <a:cubicBezTo>
                  <a:pt x="179" y="781"/>
                  <a:pt x="168" y="802"/>
                  <a:pt x="150" y="817"/>
                </a:cubicBezTo>
                <a:cubicBezTo>
                  <a:pt x="168" y="817"/>
                  <a:pt x="185" y="817"/>
                  <a:pt x="202" y="812"/>
                </a:cubicBezTo>
                <a:cubicBezTo>
                  <a:pt x="260" y="797"/>
                  <a:pt x="369" y="720"/>
                  <a:pt x="375" y="654"/>
                </a:cubicBezTo>
                <a:cubicBezTo>
                  <a:pt x="381" y="582"/>
                  <a:pt x="329" y="567"/>
                  <a:pt x="329"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84" name="Freeform 733">
            <a:extLst>
              <a:ext uri="{FF2B5EF4-FFF2-40B4-BE49-F238E27FC236}">
                <a16:creationId xmlns:a16="http://schemas.microsoft.com/office/drawing/2014/main" xmlns="" id="{BE191B5D-41DF-4047-A553-D056E6622AC5}"/>
              </a:ext>
            </a:extLst>
          </p:cNvPr>
          <p:cNvSpPr>
            <a:spLocks/>
          </p:cNvSpPr>
          <p:nvPr/>
        </p:nvSpPr>
        <p:spPr bwMode="auto">
          <a:xfrm>
            <a:off x="1955800" y="4387924"/>
            <a:ext cx="77788" cy="127000"/>
          </a:xfrm>
          <a:custGeom>
            <a:avLst/>
            <a:gdLst>
              <a:gd name="T0" fmla="*/ 1871190912 w 408"/>
              <a:gd name="T1" fmla="*/ 849068306 h 667"/>
              <a:gd name="T2" fmla="*/ 2147483647 w 408"/>
              <a:gd name="T3" fmla="*/ 814554580 h 667"/>
              <a:gd name="T4" fmla="*/ 2147483647 w 408"/>
              <a:gd name="T5" fmla="*/ 711013213 h 667"/>
              <a:gd name="T6" fmla="*/ 2147483647 w 408"/>
              <a:gd name="T7" fmla="*/ 635061120 h 667"/>
              <a:gd name="T8" fmla="*/ 2147483647 w 408"/>
              <a:gd name="T9" fmla="*/ 1277046691 h 667"/>
              <a:gd name="T10" fmla="*/ 2147483647 w 408"/>
              <a:gd name="T11" fmla="*/ 2147483647 h 667"/>
              <a:gd name="T12" fmla="*/ 2147483647 w 408"/>
              <a:gd name="T13" fmla="*/ 2147483647 h 667"/>
              <a:gd name="T14" fmla="*/ 2147483647 w 408"/>
              <a:gd name="T15" fmla="*/ 2147483647 h 667"/>
              <a:gd name="T16" fmla="*/ 1677154466 w 408"/>
              <a:gd name="T17" fmla="*/ 2147483647 h 667"/>
              <a:gd name="T18" fmla="*/ 956405939 w 408"/>
              <a:gd name="T19" fmla="*/ 2147483647 h 667"/>
              <a:gd name="T20" fmla="*/ 1434590700 w 408"/>
              <a:gd name="T21" fmla="*/ 2147483647 h 667"/>
              <a:gd name="T22" fmla="*/ 1476175059 w 408"/>
              <a:gd name="T23" fmla="*/ 2057087546 h 667"/>
              <a:gd name="T24" fmla="*/ 519769121 w 408"/>
              <a:gd name="T25" fmla="*/ 1311560417 h 667"/>
              <a:gd name="T26" fmla="*/ 277205355 w 408"/>
              <a:gd name="T27" fmla="*/ 994011864 h 667"/>
              <a:gd name="T28" fmla="*/ 1358364561 w 408"/>
              <a:gd name="T29" fmla="*/ 1698136802 h 667"/>
              <a:gd name="T30" fmla="*/ 1552401198 w 408"/>
              <a:gd name="T31" fmla="*/ 1732650528 h 667"/>
              <a:gd name="T32" fmla="*/ 1593985557 w 408"/>
              <a:gd name="T33" fmla="*/ 1698136802 h 667"/>
              <a:gd name="T34" fmla="*/ 1753380414 w 408"/>
              <a:gd name="T35" fmla="*/ 0 h 667"/>
              <a:gd name="T36" fmla="*/ 1871190912 w 408"/>
              <a:gd name="T37" fmla="*/ 849068306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67">
                <a:moveTo>
                  <a:pt x="270" y="123"/>
                </a:moveTo>
                <a:cubicBezTo>
                  <a:pt x="288" y="128"/>
                  <a:pt x="311" y="123"/>
                  <a:pt x="328" y="118"/>
                </a:cubicBezTo>
                <a:cubicBezTo>
                  <a:pt x="334" y="108"/>
                  <a:pt x="351" y="113"/>
                  <a:pt x="362" y="103"/>
                </a:cubicBezTo>
                <a:cubicBezTo>
                  <a:pt x="408" y="92"/>
                  <a:pt x="408" y="92"/>
                  <a:pt x="408" y="92"/>
                </a:cubicBezTo>
                <a:cubicBezTo>
                  <a:pt x="403" y="128"/>
                  <a:pt x="339" y="149"/>
                  <a:pt x="322" y="185"/>
                </a:cubicBezTo>
                <a:cubicBezTo>
                  <a:pt x="305" y="328"/>
                  <a:pt x="334" y="467"/>
                  <a:pt x="328" y="600"/>
                </a:cubicBezTo>
                <a:cubicBezTo>
                  <a:pt x="357" y="626"/>
                  <a:pt x="374" y="626"/>
                  <a:pt x="385" y="651"/>
                </a:cubicBezTo>
                <a:cubicBezTo>
                  <a:pt x="362" y="662"/>
                  <a:pt x="328" y="651"/>
                  <a:pt x="311" y="651"/>
                </a:cubicBezTo>
                <a:cubicBezTo>
                  <a:pt x="299" y="641"/>
                  <a:pt x="270" y="631"/>
                  <a:pt x="242" y="636"/>
                </a:cubicBezTo>
                <a:cubicBezTo>
                  <a:pt x="230" y="667"/>
                  <a:pt x="173" y="646"/>
                  <a:pt x="138" y="651"/>
                </a:cubicBezTo>
                <a:cubicBezTo>
                  <a:pt x="213" y="616"/>
                  <a:pt x="190" y="564"/>
                  <a:pt x="207" y="518"/>
                </a:cubicBezTo>
                <a:cubicBezTo>
                  <a:pt x="213" y="441"/>
                  <a:pt x="230" y="369"/>
                  <a:pt x="213" y="298"/>
                </a:cubicBezTo>
                <a:cubicBezTo>
                  <a:pt x="173" y="262"/>
                  <a:pt x="109" y="231"/>
                  <a:pt x="75" y="190"/>
                </a:cubicBezTo>
                <a:cubicBezTo>
                  <a:pt x="63" y="180"/>
                  <a:pt x="0" y="149"/>
                  <a:pt x="40" y="144"/>
                </a:cubicBezTo>
                <a:cubicBezTo>
                  <a:pt x="92" y="174"/>
                  <a:pt x="155" y="210"/>
                  <a:pt x="196" y="246"/>
                </a:cubicBezTo>
                <a:cubicBezTo>
                  <a:pt x="201" y="251"/>
                  <a:pt x="213" y="251"/>
                  <a:pt x="224" y="251"/>
                </a:cubicBezTo>
                <a:cubicBezTo>
                  <a:pt x="230" y="246"/>
                  <a:pt x="230" y="246"/>
                  <a:pt x="230" y="246"/>
                </a:cubicBezTo>
                <a:cubicBezTo>
                  <a:pt x="242" y="169"/>
                  <a:pt x="190" y="26"/>
                  <a:pt x="253" y="0"/>
                </a:cubicBezTo>
                <a:lnTo>
                  <a:pt x="270" y="12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85" name="Freeform 734">
            <a:extLst>
              <a:ext uri="{FF2B5EF4-FFF2-40B4-BE49-F238E27FC236}">
                <a16:creationId xmlns:a16="http://schemas.microsoft.com/office/drawing/2014/main" xmlns="" id="{8E0C7406-B4FA-449C-9167-291F6137204A}"/>
              </a:ext>
            </a:extLst>
          </p:cNvPr>
          <p:cNvSpPr>
            <a:spLocks/>
          </p:cNvSpPr>
          <p:nvPr/>
        </p:nvSpPr>
        <p:spPr bwMode="auto">
          <a:xfrm>
            <a:off x="2103438" y="4224412"/>
            <a:ext cx="139700" cy="200025"/>
          </a:xfrm>
          <a:custGeom>
            <a:avLst/>
            <a:gdLst>
              <a:gd name="T0" fmla="*/ 2147483647 w 733"/>
              <a:gd name="T1" fmla="*/ 2147483647 h 1050"/>
              <a:gd name="T2" fmla="*/ 2147483647 w 733"/>
              <a:gd name="T3" fmla="*/ 2147483647 h 1050"/>
              <a:gd name="T4" fmla="*/ 2147483647 w 733"/>
              <a:gd name="T5" fmla="*/ 2147483647 h 1050"/>
              <a:gd name="T6" fmla="*/ 2147483647 w 733"/>
              <a:gd name="T7" fmla="*/ 2147483647 h 1050"/>
              <a:gd name="T8" fmla="*/ 2147483647 w 733"/>
              <a:gd name="T9" fmla="*/ 2147483647 h 1050"/>
              <a:gd name="T10" fmla="*/ 2147483647 w 733"/>
              <a:gd name="T11" fmla="*/ 2147483647 h 1050"/>
              <a:gd name="T12" fmla="*/ 2147483647 w 733"/>
              <a:gd name="T13" fmla="*/ 2147483647 h 1050"/>
              <a:gd name="T14" fmla="*/ 2147483647 w 733"/>
              <a:gd name="T15" fmla="*/ 1417243229 h 1050"/>
              <a:gd name="T16" fmla="*/ 2147483647 w 733"/>
              <a:gd name="T17" fmla="*/ 774288774 h 1050"/>
              <a:gd name="T18" fmla="*/ 2147483647 w 733"/>
              <a:gd name="T19" fmla="*/ 34584704 h 1050"/>
              <a:gd name="T20" fmla="*/ 2147483647 w 733"/>
              <a:gd name="T21" fmla="*/ 34584704 h 1050"/>
              <a:gd name="T22" fmla="*/ 2147483647 w 733"/>
              <a:gd name="T23" fmla="*/ 387144387 h 1050"/>
              <a:gd name="T24" fmla="*/ 1626846333 w 733"/>
              <a:gd name="T25" fmla="*/ 850353138 h 1050"/>
              <a:gd name="T26" fmla="*/ 1073025599 w 733"/>
              <a:gd name="T27" fmla="*/ 2147483647 h 1050"/>
              <a:gd name="T28" fmla="*/ 159204826 w 733"/>
              <a:gd name="T29" fmla="*/ 2147483647 h 1050"/>
              <a:gd name="T30" fmla="*/ 519204675 w 733"/>
              <a:gd name="T31" fmla="*/ 2147483647 h 1050"/>
              <a:gd name="T32" fmla="*/ 477650881 w 733"/>
              <a:gd name="T33" fmla="*/ 2147483647 h 1050"/>
              <a:gd name="T34" fmla="*/ 913784371 w 733"/>
              <a:gd name="T35" fmla="*/ 2147483647 h 1050"/>
              <a:gd name="T36" fmla="*/ 1349917860 w 733"/>
              <a:gd name="T37" fmla="*/ 2147483647 h 1050"/>
              <a:gd name="T38" fmla="*/ 2147483647 w 733"/>
              <a:gd name="T39" fmla="*/ 2147483647 h 1050"/>
              <a:gd name="T40" fmla="*/ 2147483647 w 733"/>
              <a:gd name="T41" fmla="*/ 2147483647 h 1050"/>
              <a:gd name="T42" fmla="*/ 2147483647 w 733"/>
              <a:gd name="T43" fmla="*/ 2147483647 h 1050"/>
              <a:gd name="T44" fmla="*/ 2147483647 w 733"/>
              <a:gd name="T45" fmla="*/ 2147483647 h 1050"/>
              <a:gd name="T46" fmla="*/ 2147483647 w 733"/>
              <a:gd name="T47" fmla="*/ 2147483647 h 10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1050">
                <a:moveTo>
                  <a:pt x="722" y="804"/>
                </a:moveTo>
                <a:cubicBezTo>
                  <a:pt x="716" y="773"/>
                  <a:pt x="716" y="742"/>
                  <a:pt x="705" y="712"/>
                </a:cubicBezTo>
                <a:cubicBezTo>
                  <a:pt x="693" y="671"/>
                  <a:pt x="653" y="640"/>
                  <a:pt x="642" y="599"/>
                </a:cubicBezTo>
                <a:cubicBezTo>
                  <a:pt x="636" y="563"/>
                  <a:pt x="630" y="543"/>
                  <a:pt x="613" y="507"/>
                </a:cubicBezTo>
                <a:cubicBezTo>
                  <a:pt x="602" y="486"/>
                  <a:pt x="602" y="466"/>
                  <a:pt x="602" y="445"/>
                </a:cubicBezTo>
                <a:cubicBezTo>
                  <a:pt x="602" y="430"/>
                  <a:pt x="607" y="415"/>
                  <a:pt x="602" y="399"/>
                </a:cubicBezTo>
                <a:cubicBezTo>
                  <a:pt x="590" y="374"/>
                  <a:pt x="567" y="353"/>
                  <a:pt x="567" y="322"/>
                </a:cubicBezTo>
                <a:cubicBezTo>
                  <a:pt x="562" y="282"/>
                  <a:pt x="596" y="246"/>
                  <a:pt x="613" y="205"/>
                </a:cubicBezTo>
                <a:cubicBezTo>
                  <a:pt x="625" y="174"/>
                  <a:pt x="613" y="143"/>
                  <a:pt x="590" y="112"/>
                </a:cubicBezTo>
                <a:cubicBezTo>
                  <a:pt x="562" y="82"/>
                  <a:pt x="550" y="41"/>
                  <a:pt x="544" y="5"/>
                </a:cubicBezTo>
                <a:cubicBezTo>
                  <a:pt x="539" y="5"/>
                  <a:pt x="539" y="5"/>
                  <a:pt x="539" y="5"/>
                </a:cubicBezTo>
                <a:cubicBezTo>
                  <a:pt x="401" y="0"/>
                  <a:pt x="378" y="56"/>
                  <a:pt x="378" y="56"/>
                </a:cubicBezTo>
                <a:cubicBezTo>
                  <a:pt x="378" y="56"/>
                  <a:pt x="275" y="61"/>
                  <a:pt x="235" y="123"/>
                </a:cubicBezTo>
                <a:cubicBezTo>
                  <a:pt x="189" y="184"/>
                  <a:pt x="155" y="312"/>
                  <a:pt x="155" y="312"/>
                </a:cubicBezTo>
                <a:cubicBezTo>
                  <a:pt x="155" y="312"/>
                  <a:pt x="0" y="502"/>
                  <a:pt x="23" y="553"/>
                </a:cubicBezTo>
                <a:cubicBezTo>
                  <a:pt x="40" y="604"/>
                  <a:pt x="75" y="625"/>
                  <a:pt x="75" y="625"/>
                </a:cubicBezTo>
                <a:cubicBezTo>
                  <a:pt x="75" y="625"/>
                  <a:pt x="35" y="686"/>
                  <a:pt x="69" y="778"/>
                </a:cubicBezTo>
                <a:cubicBezTo>
                  <a:pt x="109" y="865"/>
                  <a:pt x="132" y="860"/>
                  <a:pt x="132" y="860"/>
                </a:cubicBezTo>
                <a:cubicBezTo>
                  <a:pt x="132" y="860"/>
                  <a:pt x="103" y="942"/>
                  <a:pt x="195" y="983"/>
                </a:cubicBezTo>
                <a:cubicBezTo>
                  <a:pt x="281" y="1024"/>
                  <a:pt x="390" y="1024"/>
                  <a:pt x="390" y="1024"/>
                </a:cubicBezTo>
                <a:cubicBezTo>
                  <a:pt x="607" y="1029"/>
                  <a:pt x="607" y="1029"/>
                  <a:pt x="607" y="1029"/>
                </a:cubicBezTo>
                <a:cubicBezTo>
                  <a:pt x="607" y="1029"/>
                  <a:pt x="648" y="1045"/>
                  <a:pt x="693" y="1050"/>
                </a:cubicBezTo>
                <a:cubicBezTo>
                  <a:pt x="711" y="1024"/>
                  <a:pt x="722" y="1004"/>
                  <a:pt x="728" y="978"/>
                </a:cubicBezTo>
                <a:cubicBezTo>
                  <a:pt x="733" y="922"/>
                  <a:pt x="728" y="860"/>
                  <a:pt x="722" y="804"/>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86" name="Freeform 735">
            <a:extLst>
              <a:ext uri="{FF2B5EF4-FFF2-40B4-BE49-F238E27FC236}">
                <a16:creationId xmlns:a16="http://schemas.microsoft.com/office/drawing/2014/main" xmlns="" id="{4BE56B1A-D87A-4B7E-864D-736A8CBD6FC7}"/>
              </a:ext>
            </a:extLst>
          </p:cNvPr>
          <p:cNvSpPr>
            <a:spLocks/>
          </p:cNvSpPr>
          <p:nvPr/>
        </p:nvSpPr>
        <p:spPr bwMode="auto">
          <a:xfrm>
            <a:off x="2208213" y="4225999"/>
            <a:ext cx="74612" cy="198438"/>
          </a:xfrm>
          <a:custGeom>
            <a:avLst/>
            <a:gdLst>
              <a:gd name="T0" fmla="*/ 2147483647 w 392"/>
              <a:gd name="T1" fmla="*/ 2147483647 h 1042"/>
              <a:gd name="T2" fmla="*/ 2147483647 w 392"/>
              <a:gd name="T3" fmla="*/ 2147483647 h 1042"/>
              <a:gd name="T4" fmla="*/ 1999717134 w 392"/>
              <a:gd name="T5" fmla="*/ 2147483647 h 1042"/>
              <a:gd name="T6" fmla="*/ 2116914885 w 392"/>
              <a:gd name="T7" fmla="*/ 1692155859 h 1042"/>
              <a:gd name="T8" fmla="*/ 1213604151 w 392"/>
              <a:gd name="T9" fmla="*/ 987665157 h 1042"/>
              <a:gd name="T10" fmla="*/ 0 w 392"/>
              <a:gd name="T11" fmla="*/ 0 h 1042"/>
              <a:gd name="T12" fmla="*/ 317176754 w 392"/>
              <a:gd name="T13" fmla="*/ 739017010 h 1042"/>
              <a:gd name="T14" fmla="*/ 468899875 w 392"/>
              <a:gd name="T15" fmla="*/ 1374418724 h 1042"/>
              <a:gd name="T16" fmla="*/ 158606459 w 392"/>
              <a:gd name="T17" fmla="*/ 2147483647 h 1042"/>
              <a:gd name="T18" fmla="*/ 393038315 w 392"/>
              <a:gd name="T19" fmla="*/ 2147483647 h 1042"/>
              <a:gd name="T20" fmla="*/ 393038315 w 392"/>
              <a:gd name="T21" fmla="*/ 2147483647 h 1042"/>
              <a:gd name="T22" fmla="*/ 468899875 w 392"/>
              <a:gd name="T23" fmla="*/ 2147483647 h 1042"/>
              <a:gd name="T24" fmla="*/ 668878879 w 392"/>
              <a:gd name="T25" fmla="*/ 2147483647 h 1042"/>
              <a:gd name="T26" fmla="*/ 1096406400 w 392"/>
              <a:gd name="T27" fmla="*/ 2147483647 h 1042"/>
              <a:gd name="T28" fmla="*/ 1213604151 w 392"/>
              <a:gd name="T29" fmla="*/ 2147483647 h 1042"/>
              <a:gd name="T30" fmla="*/ 1254976695 w 392"/>
              <a:gd name="T31" fmla="*/ 2147483647 h 1042"/>
              <a:gd name="T32" fmla="*/ 1020544839 w 392"/>
              <a:gd name="T33" fmla="*/ 2147483647 h 1042"/>
              <a:gd name="T34" fmla="*/ 1372210800 w 392"/>
              <a:gd name="T35" fmla="*/ 2147483647 h 1042"/>
              <a:gd name="T36" fmla="*/ 2147483647 w 392"/>
              <a:gd name="T37" fmla="*/ 2147483647 h 1042"/>
              <a:gd name="T38" fmla="*/ 2147483647 w 392"/>
              <a:gd name="T39" fmla="*/ 2147483647 h 10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42">
                <a:moveTo>
                  <a:pt x="324" y="720"/>
                </a:moveTo>
                <a:cubicBezTo>
                  <a:pt x="324" y="720"/>
                  <a:pt x="392" y="689"/>
                  <a:pt x="375" y="567"/>
                </a:cubicBezTo>
                <a:cubicBezTo>
                  <a:pt x="358" y="439"/>
                  <a:pt x="290" y="393"/>
                  <a:pt x="290" y="393"/>
                </a:cubicBezTo>
                <a:cubicBezTo>
                  <a:pt x="290" y="393"/>
                  <a:pt x="363" y="312"/>
                  <a:pt x="307" y="245"/>
                </a:cubicBezTo>
                <a:cubicBezTo>
                  <a:pt x="250" y="179"/>
                  <a:pt x="176" y="143"/>
                  <a:pt x="176" y="143"/>
                </a:cubicBezTo>
                <a:cubicBezTo>
                  <a:pt x="176" y="143"/>
                  <a:pt x="170" y="10"/>
                  <a:pt x="0" y="0"/>
                </a:cubicBezTo>
                <a:cubicBezTo>
                  <a:pt x="6" y="36"/>
                  <a:pt x="17" y="77"/>
                  <a:pt x="46" y="107"/>
                </a:cubicBezTo>
                <a:cubicBezTo>
                  <a:pt x="68" y="138"/>
                  <a:pt x="80" y="169"/>
                  <a:pt x="68" y="199"/>
                </a:cubicBezTo>
                <a:cubicBezTo>
                  <a:pt x="51" y="240"/>
                  <a:pt x="17" y="276"/>
                  <a:pt x="23" y="317"/>
                </a:cubicBezTo>
                <a:cubicBezTo>
                  <a:pt x="23" y="347"/>
                  <a:pt x="46" y="368"/>
                  <a:pt x="57" y="393"/>
                </a:cubicBezTo>
                <a:cubicBezTo>
                  <a:pt x="63" y="409"/>
                  <a:pt x="57" y="424"/>
                  <a:pt x="57" y="439"/>
                </a:cubicBezTo>
                <a:cubicBezTo>
                  <a:pt x="57" y="460"/>
                  <a:pt x="57" y="480"/>
                  <a:pt x="68" y="501"/>
                </a:cubicBezTo>
                <a:cubicBezTo>
                  <a:pt x="85" y="536"/>
                  <a:pt x="91" y="557"/>
                  <a:pt x="97" y="592"/>
                </a:cubicBezTo>
                <a:cubicBezTo>
                  <a:pt x="108" y="633"/>
                  <a:pt x="148" y="664"/>
                  <a:pt x="159" y="705"/>
                </a:cubicBezTo>
                <a:cubicBezTo>
                  <a:pt x="170" y="735"/>
                  <a:pt x="170" y="766"/>
                  <a:pt x="176" y="797"/>
                </a:cubicBezTo>
                <a:cubicBezTo>
                  <a:pt x="182" y="853"/>
                  <a:pt x="187" y="914"/>
                  <a:pt x="182" y="970"/>
                </a:cubicBezTo>
                <a:cubicBezTo>
                  <a:pt x="176" y="996"/>
                  <a:pt x="165" y="1016"/>
                  <a:pt x="148" y="1042"/>
                </a:cubicBezTo>
                <a:cubicBezTo>
                  <a:pt x="165" y="1042"/>
                  <a:pt x="187" y="1037"/>
                  <a:pt x="199" y="1032"/>
                </a:cubicBezTo>
                <a:cubicBezTo>
                  <a:pt x="256" y="1011"/>
                  <a:pt x="363" y="914"/>
                  <a:pt x="369" y="838"/>
                </a:cubicBezTo>
                <a:cubicBezTo>
                  <a:pt x="375" y="746"/>
                  <a:pt x="324" y="720"/>
                  <a:pt x="324" y="720"/>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87" name="Freeform 736">
            <a:extLst>
              <a:ext uri="{FF2B5EF4-FFF2-40B4-BE49-F238E27FC236}">
                <a16:creationId xmlns:a16="http://schemas.microsoft.com/office/drawing/2014/main" xmlns="" id="{EBDEBF08-EA89-44CC-BEB5-4F032D476711}"/>
              </a:ext>
            </a:extLst>
          </p:cNvPr>
          <p:cNvSpPr>
            <a:spLocks/>
          </p:cNvSpPr>
          <p:nvPr/>
        </p:nvSpPr>
        <p:spPr bwMode="auto">
          <a:xfrm>
            <a:off x="2149475" y="4343474"/>
            <a:ext cx="76200" cy="160338"/>
          </a:xfrm>
          <a:custGeom>
            <a:avLst/>
            <a:gdLst>
              <a:gd name="T0" fmla="*/ 1818214106 w 400"/>
              <a:gd name="T1" fmla="*/ 1060272107 h 841"/>
              <a:gd name="T2" fmla="*/ 2147483647 w 400"/>
              <a:gd name="T3" fmla="*/ 1025596202 h 841"/>
              <a:gd name="T4" fmla="*/ 2147483647 w 400"/>
              <a:gd name="T5" fmla="*/ 914734582 h 841"/>
              <a:gd name="T6" fmla="*/ 2147483647 w 400"/>
              <a:gd name="T7" fmla="*/ 810779315 h 841"/>
              <a:gd name="T8" fmla="*/ 2147483647 w 400"/>
              <a:gd name="T9" fmla="*/ 1621558440 h 841"/>
              <a:gd name="T10" fmla="*/ 2147483647 w 400"/>
              <a:gd name="T11" fmla="*/ 2147483647 h 841"/>
              <a:gd name="T12" fmla="*/ 2147483647 w 400"/>
              <a:gd name="T13" fmla="*/ 2147483647 h 841"/>
              <a:gd name="T14" fmla="*/ 2094745811 w 400"/>
              <a:gd name="T15" fmla="*/ 2147483647 h 841"/>
              <a:gd name="T16" fmla="*/ 1659190230 w 400"/>
              <a:gd name="T17" fmla="*/ 2147483647 h 841"/>
              <a:gd name="T18" fmla="*/ 905659479 w 400"/>
              <a:gd name="T19" fmla="*/ 2147483647 h 841"/>
              <a:gd name="T20" fmla="*/ 1382658525 w 400"/>
              <a:gd name="T21" fmla="*/ 2147483647 h 841"/>
              <a:gd name="T22" fmla="*/ 1458722889 w 400"/>
              <a:gd name="T23" fmla="*/ 2147483647 h 841"/>
              <a:gd name="T24" fmla="*/ 511583750 w 400"/>
              <a:gd name="T25" fmla="*/ 1697816604 h 841"/>
              <a:gd name="T26" fmla="*/ 235052045 w 400"/>
              <a:gd name="T27" fmla="*/ 1233506925 h 841"/>
              <a:gd name="T28" fmla="*/ 1299699014 w 400"/>
              <a:gd name="T29" fmla="*/ 2147483647 h 841"/>
              <a:gd name="T30" fmla="*/ 1500202740 w 400"/>
              <a:gd name="T31" fmla="*/ 2147483647 h 841"/>
              <a:gd name="T32" fmla="*/ 1541682401 w 400"/>
              <a:gd name="T33" fmla="*/ 2147483647 h 841"/>
              <a:gd name="T34" fmla="*/ 1700670081 w 400"/>
              <a:gd name="T35" fmla="*/ 0 h 841"/>
              <a:gd name="T36" fmla="*/ 1818214106 w 400"/>
              <a:gd name="T37" fmla="*/ 1060272107 h 8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41">
                <a:moveTo>
                  <a:pt x="263" y="153"/>
                </a:moveTo>
                <a:cubicBezTo>
                  <a:pt x="280" y="163"/>
                  <a:pt x="303" y="158"/>
                  <a:pt x="320" y="148"/>
                </a:cubicBezTo>
                <a:cubicBezTo>
                  <a:pt x="331" y="138"/>
                  <a:pt x="343" y="143"/>
                  <a:pt x="354" y="132"/>
                </a:cubicBezTo>
                <a:cubicBezTo>
                  <a:pt x="400" y="117"/>
                  <a:pt x="400" y="117"/>
                  <a:pt x="400" y="117"/>
                </a:cubicBezTo>
                <a:cubicBezTo>
                  <a:pt x="394" y="168"/>
                  <a:pt x="337" y="189"/>
                  <a:pt x="314" y="234"/>
                </a:cubicBezTo>
                <a:cubicBezTo>
                  <a:pt x="297" y="418"/>
                  <a:pt x="326" y="592"/>
                  <a:pt x="326" y="760"/>
                </a:cubicBezTo>
                <a:cubicBezTo>
                  <a:pt x="348" y="790"/>
                  <a:pt x="366" y="790"/>
                  <a:pt x="377" y="826"/>
                </a:cubicBezTo>
                <a:cubicBezTo>
                  <a:pt x="354" y="836"/>
                  <a:pt x="320" y="826"/>
                  <a:pt x="303" y="826"/>
                </a:cubicBezTo>
                <a:cubicBezTo>
                  <a:pt x="291" y="811"/>
                  <a:pt x="263" y="801"/>
                  <a:pt x="240" y="806"/>
                </a:cubicBezTo>
                <a:cubicBezTo>
                  <a:pt x="223" y="841"/>
                  <a:pt x="171" y="821"/>
                  <a:pt x="131" y="826"/>
                </a:cubicBezTo>
                <a:cubicBezTo>
                  <a:pt x="211" y="785"/>
                  <a:pt x="183" y="714"/>
                  <a:pt x="200" y="658"/>
                </a:cubicBezTo>
                <a:cubicBezTo>
                  <a:pt x="211" y="556"/>
                  <a:pt x="223" y="469"/>
                  <a:pt x="211" y="377"/>
                </a:cubicBezTo>
                <a:cubicBezTo>
                  <a:pt x="166" y="331"/>
                  <a:pt x="103" y="296"/>
                  <a:pt x="74" y="245"/>
                </a:cubicBezTo>
                <a:cubicBezTo>
                  <a:pt x="63" y="229"/>
                  <a:pt x="0" y="189"/>
                  <a:pt x="34" y="178"/>
                </a:cubicBezTo>
                <a:cubicBezTo>
                  <a:pt x="86" y="219"/>
                  <a:pt x="148" y="265"/>
                  <a:pt x="188" y="316"/>
                </a:cubicBezTo>
                <a:cubicBezTo>
                  <a:pt x="194" y="321"/>
                  <a:pt x="206" y="321"/>
                  <a:pt x="217" y="321"/>
                </a:cubicBezTo>
                <a:cubicBezTo>
                  <a:pt x="223" y="316"/>
                  <a:pt x="223" y="316"/>
                  <a:pt x="223" y="316"/>
                </a:cubicBezTo>
                <a:cubicBezTo>
                  <a:pt x="234" y="219"/>
                  <a:pt x="183" y="30"/>
                  <a:pt x="246" y="0"/>
                </a:cubicBezTo>
                <a:lnTo>
                  <a:pt x="263" y="15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88" name="Freeform 737">
            <a:extLst>
              <a:ext uri="{FF2B5EF4-FFF2-40B4-BE49-F238E27FC236}">
                <a16:creationId xmlns:a16="http://schemas.microsoft.com/office/drawing/2014/main" xmlns="" id="{4BEBA102-B6BE-4687-AB06-C01078E66557}"/>
              </a:ext>
            </a:extLst>
          </p:cNvPr>
          <p:cNvSpPr>
            <a:spLocks/>
          </p:cNvSpPr>
          <p:nvPr/>
        </p:nvSpPr>
        <p:spPr bwMode="auto">
          <a:xfrm>
            <a:off x="2284413" y="4292674"/>
            <a:ext cx="139700" cy="157163"/>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769814258 h 825"/>
              <a:gd name="T14" fmla="*/ 2147483647 w 733"/>
              <a:gd name="T15" fmla="*/ 1133787217 h 825"/>
              <a:gd name="T16" fmla="*/ 2147483647 w 733"/>
              <a:gd name="T17" fmla="*/ 636027040 h 825"/>
              <a:gd name="T18" fmla="*/ 2147483647 w 733"/>
              <a:gd name="T19" fmla="*/ 34584814 h 825"/>
              <a:gd name="T20" fmla="*/ 2147483647 w 733"/>
              <a:gd name="T21" fmla="*/ 34584814 h 825"/>
              <a:gd name="T22" fmla="*/ 2147483647 w 733"/>
              <a:gd name="T23" fmla="*/ 318013520 h 825"/>
              <a:gd name="T24" fmla="*/ 1626846333 w 733"/>
              <a:gd name="T25" fmla="*/ 670611854 h 825"/>
              <a:gd name="T26" fmla="*/ 1073025599 w 733"/>
              <a:gd name="T27" fmla="*/ 1735265639 h 825"/>
              <a:gd name="T28" fmla="*/ 159204826 w 733"/>
              <a:gd name="T29" fmla="*/ 2147483647 h 825"/>
              <a:gd name="T30" fmla="*/ 519204675 w 733"/>
              <a:gd name="T31" fmla="*/ 2147483647 h 825"/>
              <a:gd name="T32" fmla="*/ 477650881 w 733"/>
              <a:gd name="T33" fmla="*/ 2147483647 h 825"/>
              <a:gd name="T34" fmla="*/ 913784371 w 733"/>
              <a:gd name="T35" fmla="*/ 2147483647 h 825"/>
              <a:gd name="T36" fmla="*/ 1349917860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4"/>
                  <a:pt x="705" y="564"/>
                </a:cubicBezTo>
                <a:cubicBezTo>
                  <a:pt x="693" y="533"/>
                  <a:pt x="653" y="507"/>
                  <a:pt x="642" y="477"/>
                </a:cubicBezTo>
                <a:cubicBezTo>
                  <a:pt x="636" y="446"/>
                  <a:pt x="630" y="431"/>
                  <a:pt x="613" y="405"/>
                </a:cubicBezTo>
                <a:cubicBezTo>
                  <a:pt x="602" y="390"/>
                  <a:pt x="602" y="369"/>
                  <a:pt x="602" y="354"/>
                </a:cubicBezTo>
                <a:cubicBezTo>
                  <a:pt x="602" y="343"/>
                  <a:pt x="607" y="328"/>
                  <a:pt x="602" y="318"/>
                </a:cubicBezTo>
                <a:cubicBezTo>
                  <a:pt x="590" y="297"/>
                  <a:pt x="567" y="282"/>
                  <a:pt x="567" y="256"/>
                </a:cubicBezTo>
                <a:cubicBezTo>
                  <a:pt x="562" y="226"/>
                  <a:pt x="596" y="200"/>
                  <a:pt x="613" y="164"/>
                </a:cubicBezTo>
                <a:cubicBezTo>
                  <a:pt x="625" y="144"/>
                  <a:pt x="613" y="118"/>
                  <a:pt x="590" y="92"/>
                </a:cubicBezTo>
                <a:cubicBezTo>
                  <a:pt x="562" y="67"/>
                  <a:pt x="550" y="36"/>
                  <a:pt x="544" y="5"/>
                </a:cubicBezTo>
                <a:cubicBezTo>
                  <a:pt x="539" y="5"/>
                  <a:pt x="539" y="5"/>
                  <a:pt x="539" y="5"/>
                </a:cubicBezTo>
                <a:cubicBezTo>
                  <a:pt x="401" y="0"/>
                  <a:pt x="378" y="46"/>
                  <a:pt x="378" y="46"/>
                </a:cubicBezTo>
                <a:cubicBezTo>
                  <a:pt x="378" y="46"/>
                  <a:pt x="275" y="51"/>
                  <a:pt x="235" y="97"/>
                </a:cubicBezTo>
                <a:cubicBezTo>
                  <a:pt x="189" y="149"/>
                  <a:pt x="155" y="251"/>
                  <a:pt x="155" y="251"/>
                </a:cubicBezTo>
                <a:cubicBezTo>
                  <a:pt x="155" y="251"/>
                  <a:pt x="0" y="400"/>
                  <a:pt x="23" y="441"/>
                </a:cubicBezTo>
                <a:cubicBezTo>
                  <a:pt x="40" y="482"/>
                  <a:pt x="75" y="492"/>
                  <a:pt x="75" y="492"/>
                </a:cubicBezTo>
                <a:cubicBezTo>
                  <a:pt x="75" y="492"/>
                  <a:pt x="29" y="543"/>
                  <a:pt x="69" y="615"/>
                </a:cubicBezTo>
                <a:cubicBezTo>
                  <a:pt x="109" y="687"/>
                  <a:pt x="132" y="682"/>
                  <a:pt x="132" y="682"/>
                </a:cubicBezTo>
                <a:cubicBezTo>
                  <a:pt x="132" y="682"/>
                  <a:pt x="103" y="743"/>
                  <a:pt x="195" y="774"/>
                </a:cubicBezTo>
                <a:cubicBezTo>
                  <a:pt x="281" y="810"/>
                  <a:pt x="390" y="810"/>
                  <a:pt x="390" y="810"/>
                </a:cubicBezTo>
                <a:cubicBezTo>
                  <a:pt x="607" y="815"/>
                  <a:pt x="607" y="815"/>
                  <a:pt x="607" y="815"/>
                </a:cubicBezTo>
                <a:cubicBezTo>
                  <a:pt x="607" y="815"/>
                  <a:pt x="648" y="825"/>
                  <a:pt x="693" y="825"/>
                </a:cubicBezTo>
                <a:cubicBezTo>
                  <a:pt x="711" y="810"/>
                  <a:pt x="722" y="794"/>
                  <a:pt x="728" y="774"/>
                </a:cubicBezTo>
                <a:cubicBezTo>
                  <a:pt x="733" y="728"/>
                  <a:pt x="728"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89" name="Freeform 738">
            <a:extLst>
              <a:ext uri="{FF2B5EF4-FFF2-40B4-BE49-F238E27FC236}">
                <a16:creationId xmlns:a16="http://schemas.microsoft.com/office/drawing/2014/main" xmlns="" id="{AF150989-6BDD-4A38-953D-F5757309652A}"/>
              </a:ext>
            </a:extLst>
          </p:cNvPr>
          <p:cNvSpPr>
            <a:spLocks/>
          </p:cNvSpPr>
          <p:nvPr/>
        </p:nvSpPr>
        <p:spPr bwMode="auto">
          <a:xfrm>
            <a:off x="2389188" y="4294262"/>
            <a:ext cx="76200" cy="155575"/>
          </a:xfrm>
          <a:custGeom>
            <a:avLst/>
            <a:gdLst>
              <a:gd name="T0" fmla="*/ 2147483647 w 400"/>
              <a:gd name="T1" fmla="*/ 2147483647 h 817"/>
              <a:gd name="T2" fmla="*/ 2147483647 w 400"/>
              <a:gd name="T3" fmla="*/ 2147483647 h 817"/>
              <a:gd name="T4" fmla="*/ 2039439470 w 400"/>
              <a:gd name="T5" fmla="*/ 2140501964 h 817"/>
              <a:gd name="T6" fmla="*/ 2147483647 w 400"/>
              <a:gd name="T7" fmla="*/ 1332614890 h 817"/>
              <a:gd name="T8" fmla="*/ 1244392673 w 400"/>
              <a:gd name="T9" fmla="*/ 773330763 h 817"/>
              <a:gd name="T10" fmla="*/ 0 w 400"/>
              <a:gd name="T11" fmla="*/ 0 h 817"/>
              <a:gd name="T12" fmla="*/ 318011556 w 400"/>
              <a:gd name="T13" fmla="*/ 600730107 h 817"/>
              <a:gd name="T14" fmla="*/ 477035432 w 400"/>
              <a:gd name="T15" fmla="*/ 1090973972 h 817"/>
              <a:gd name="T16" fmla="*/ 159023876 w 400"/>
              <a:gd name="T17" fmla="*/ 1719298362 h 817"/>
              <a:gd name="T18" fmla="*/ 400971068 w 400"/>
              <a:gd name="T19" fmla="*/ 2140501964 h 817"/>
              <a:gd name="T20" fmla="*/ 400971068 w 400"/>
              <a:gd name="T21" fmla="*/ 2147483647 h 817"/>
              <a:gd name="T22" fmla="*/ 477035432 w 400"/>
              <a:gd name="T23" fmla="*/ 2147483647 h 817"/>
              <a:gd name="T24" fmla="*/ 677502773 w 400"/>
              <a:gd name="T25" fmla="*/ 2147483647 h 817"/>
              <a:gd name="T26" fmla="*/ 1119953501 w 400"/>
              <a:gd name="T27" fmla="*/ 2147483647 h 817"/>
              <a:gd name="T28" fmla="*/ 1244392673 w 400"/>
              <a:gd name="T29" fmla="*/ 2147483647 h 817"/>
              <a:gd name="T30" fmla="*/ 1278977376 w 400"/>
              <a:gd name="T31" fmla="*/ 2147483647 h 817"/>
              <a:gd name="T32" fmla="*/ 1043925332 w 400"/>
              <a:gd name="T33" fmla="*/ 2147483647 h 817"/>
              <a:gd name="T34" fmla="*/ 1403416548 w 400"/>
              <a:gd name="T35" fmla="*/ 2147483647 h 817"/>
              <a:gd name="T36" fmla="*/ 2147483647 w 400"/>
              <a:gd name="T37" fmla="*/ 2147483647 h 817"/>
              <a:gd name="T38" fmla="*/ 2147483647 w 400"/>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17">
                <a:moveTo>
                  <a:pt x="330" y="564"/>
                </a:moveTo>
                <a:cubicBezTo>
                  <a:pt x="330" y="564"/>
                  <a:pt x="400" y="543"/>
                  <a:pt x="382" y="442"/>
                </a:cubicBezTo>
                <a:cubicBezTo>
                  <a:pt x="365" y="345"/>
                  <a:pt x="295" y="310"/>
                  <a:pt x="295" y="310"/>
                </a:cubicBezTo>
                <a:cubicBezTo>
                  <a:pt x="295" y="310"/>
                  <a:pt x="371" y="244"/>
                  <a:pt x="313" y="193"/>
                </a:cubicBezTo>
                <a:cubicBezTo>
                  <a:pt x="255" y="142"/>
                  <a:pt x="180" y="112"/>
                  <a:pt x="180" y="112"/>
                </a:cubicBezTo>
                <a:cubicBezTo>
                  <a:pt x="180" y="112"/>
                  <a:pt x="168" y="11"/>
                  <a:pt x="0" y="0"/>
                </a:cubicBezTo>
                <a:cubicBezTo>
                  <a:pt x="6" y="31"/>
                  <a:pt x="17" y="61"/>
                  <a:pt x="46" y="87"/>
                </a:cubicBezTo>
                <a:cubicBezTo>
                  <a:pt x="69" y="112"/>
                  <a:pt x="81" y="137"/>
                  <a:pt x="69" y="158"/>
                </a:cubicBezTo>
                <a:cubicBezTo>
                  <a:pt x="52" y="193"/>
                  <a:pt x="17" y="219"/>
                  <a:pt x="23" y="249"/>
                </a:cubicBezTo>
                <a:cubicBezTo>
                  <a:pt x="23" y="274"/>
                  <a:pt x="46" y="290"/>
                  <a:pt x="58" y="310"/>
                </a:cubicBezTo>
                <a:cubicBezTo>
                  <a:pt x="64" y="320"/>
                  <a:pt x="58" y="335"/>
                  <a:pt x="58" y="345"/>
                </a:cubicBezTo>
                <a:cubicBezTo>
                  <a:pt x="58" y="361"/>
                  <a:pt x="58" y="381"/>
                  <a:pt x="69" y="396"/>
                </a:cubicBezTo>
                <a:cubicBezTo>
                  <a:pt x="87" y="421"/>
                  <a:pt x="93" y="437"/>
                  <a:pt x="98" y="467"/>
                </a:cubicBezTo>
                <a:cubicBezTo>
                  <a:pt x="110" y="498"/>
                  <a:pt x="151" y="523"/>
                  <a:pt x="162" y="553"/>
                </a:cubicBezTo>
                <a:cubicBezTo>
                  <a:pt x="174" y="574"/>
                  <a:pt x="174" y="599"/>
                  <a:pt x="180" y="624"/>
                </a:cubicBezTo>
                <a:cubicBezTo>
                  <a:pt x="185" y="670"/>
                  <a:pt x="191" y="716"/>
                  <a:pt x="185" y="761"/>
                </a:cubicBezTo>
                <a:cubicBezTo>
                  <a:pt x="180" y="782"/>
                  <a:pt x="168" y="797"/>
                  <a:pt x="151" y="812"/>
                </a:cubicBezTo>
                <a:cubicBezTo>
                  <a:pt x="168" y="817"/>
                  <a:pt x="185" y="812"/>
                  <a:pt x="203" y="807"/>
                </a:cubicBezTo>
                <a:cubicBezTo>
                  <a:pt x="261" y="792"/>
                  <a:pt x="371" y="716"/>
                  <a:pt x="377" y="655"/>
                </a:cubicBezTo>
                <a:cubicBezTo>
                  <a:pt x="382" y="584"/>
                  <a:pt x="330" y="564"/>
                  <a:pt x="330" y="564"/>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90" name="Freeform 739">
            <a:extLst>
              <a:ext uri="{FF2B5EF4-FFF2-40B4-BE49-F238E27FC236}">
                <a16:creationId xmlns:a16="http://schemas.microsoft.com/office/drawing/2014/main" xmlns="" id="{437EFF2F-DB10-4AE7-9CE1-CF481B6DD34F}"/>
              </a:ext>
            </a:extLst>
          </p:cNvPr>
          <p:cNvSpPr>
            <a:spLocks/>
          </p:cNvSpPr>
          <p:nvPr/>
        </p:nvSpPr>
        <p:spPr bwMode="auto">
          <a:xfrm>
            <a:off x="2328863" y="4387924"/>
            <a:ext cx="79375" cy="125413"/>
          </a:xfrm>
          <a:custGeom>
            <a:avLst/>
            <a:gdLst>
              <a:gd name="T0" fmla="*/ 1980837281 w 409"/>
              <a:gd name="T1" fmla="*/ 817001273 h 658"/>
              <a:gd name="T2" fmla="*/ 2147483647 w 409"/>
              <a:gd name="T3" fmla="*/ 775479278 h 658"/>
              <a:gd name="T4" fmla="*/ 2147483647 w 409"/>
              <a:gd name="T5" fmla="*/ 706239294 h 658"/>
              <a:gd name="T6" fmla="*/ 2147483647 w 409"/>
              <a:gd name="T7" fmla="*/ 636999501 h 658"/>
              <a:gd name="T8" fmla="*/ 2147483647 w 409"/>
              <a:gd name="T9" fmla="*/ 1273999002 h 658"/>
              <a:gd name="T10" fmla="*/ 2147483647 w 409"/>
              <a:gd name="T11" fmla="*/ 2147483647 h 658"/>
              <a:gd name="T12" fmla="*/ 2147483647 w 409"/>
              <a:gd name="T13" fmla="*/ 2147483647 h 658"/>
              <a:gd name="T14" fmla="*/ 2147483647 w 409"/>
              <a:gd name="T15" fmla="*/ 2147483647 h 658"/>
              <a:gd name="T16" fmla="*/ 1768867023 w 409"/>
              <a:gd name="T17" fmla="*/ 2147483647 h 658"/>
              <a:gd name="T18" fmla="*/ 1008704292 w 409"/>
              <a:gd name="T19" fmla="*/ 2147483647 h 658"/>
              <a:gd name="T20" fmla="*/ 1520363111 w 409"/>
              <a:gd name="T21" fmla="*/ 2147483647 h 658"/>
              <a:gd name="T22" fmla="*/ 1600774838 w 409"/>
              <a:gd name="T23" fmla="*/ 2014858384 h 658"/>
              <a:gd name="T24" fmla="*/ 592070546 w 409"/>
              <a:gd name="T25" fmla="*/ 1308618899 h 658"/>
              <a:gd name="T26" fmla="*/ 299688561 w 409"/>
              <a:gd name="T27" fmla="*/ 955481050 h 658"/>
              <a:gd name="T28" fmla="*/ 1432644809 w 409"/>
              <a:gd name="T29" fmla="*/ 1696340431 h 658"/>
              <a:gd name="T30" fmla="*/ 1644615067 w 409"/>
              <a:gd name="T31" fmla="*/ 1730960328 h 658"/>
              <a:gd name="T32" fmla="*/ 1688455491 w 409"/>
              <a:gd name="T33" fmla="*/ 1696340431 h 658"/>
              <a:gd name="T34" fmla="*/ 1856585325 w 409"/>
              <a:gd name="T35" fmla="*/ 0 h 658"/>
              <a:gd name="T36" fmla="*/ 1980837281 w 409"/>
              <a:gd name="T37" fmla="*/ 817001273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9" h="658">
                <a:moveTo>
                  <a:pt x="271" y="118"/>
                </a:moveTo>
                <a:cubicBezTo>
                  <a:pt x="288" y="123"/>
                  <a:pt x="311" y="123"/>
                  <a:pt x="328" y="112"/>
                </a:cubicBezTo>
                <a:cubicBezTo>
                  <a:pt x="334" y="107"/>
                  <a:pt x="351" y="107"/>
                  <a:pt x="363" y="102"/>
                </a:cubicBezTo>
                <a:cubicBezTo>
                  <a:pt x="409" y="92"/>
                  <a:pt x="409" y="92"/>
                  <a:pt x="409" y="92"/>
                </a:cubicBezTo>
                <a:cubicBezTo>
                  <a:pt x="403" y="128"/>
                  <a:pt x="346" y="143"/>
                  <a:pt x="323" y="184"/>
                </a:cubicBezTo>
                <a:cubicBezTo>
                  <a:pt x="305" y="327"/>
                  <a:pt x="334" y="459"/>
                  <a:pt x="334" y="592"/>
                </a:cubicBezTo>
                <a:cubicBezTo>
                  <a:pt x="357" y="618"/>
                  <a:pt x="374" y="618"/>
                  <a:pt x="386" y="648"/>
                </a:cubicBezTo>
                <a:cubicBezTo>
                  <a:pt x="363" y="653"/>
                  <a:pt x="328" y="648"/>
                  <a:pt x="311" y="648"/>
                </a:cubicBezTo>
                <a:cubicBezTo>
                  <a:pt x="300" y="638"/>
                  <a:pt x="271" y="623"/>
                  <a:pt x="242" y="633"/>
                </a:cubicBezTo>
                <a:cubicBezTo>
                  <a:pt x="231" y="658"/>
                  <a:pt x="179" y="643"/>
                  <a:pt x="138" y="648"/>
                </a:cubicBezTo>
                <a:cubicBezTo>
                  <a:pt x="219" y="613"/>
                  <a:pt x="190" y="562"/>
                  <a:pt x="208" y="516"/>
                </a:cubicBezTo>
                <a:cubicBezTo>
                  <a:pt x="219" y="434"/>
                  <a:pt x="231" y="368"/>
                  <a:pt x="219" y="291"/>
                </a:cubicBezTo>
                <a:cubicBezTo>
                  <a:pt x="173" y="255"/>
                  <a:pt x="110" y="230"/>
                  <a:pt x="81" y="189"/>
                </a:cubicBezTo>
                <a:cubicBezTo>
                  <a:pt x="64" y="174"/>
                  <a:pt x="0" y="148"/>
                  <a:pt x="41" y="138"/>
                </a:cubicBezTo>
                <a:cubicBezTo>
                  <a:pt x="92" y="169"/>
                  <a:pt x="156" y="204"/>
                  <a:pt x="196" y="245"/>
                </a:cubicBezTo>
                <a:cubicBezTo>
                  <a:pt x="202" y="250"/>
                  <a:pt x="213" y="250"/>
                  <a:pt x="225" y="250"/>
                </a:cubicBezTo>
                <a:cubicBezTo>
                  <a:pt x="231" y="245"/>
                  <a:pt x="231" y="245"/>
                  <a:pt x="231" y="245"/>
                </a:cubicBezTo>
                <a:cubicBezTo>
                  <a:pt x="242" y="169"/>
                  <a:pt x="190" y="21"/>
                  <a:pt x="254" y="0"/>
                </a:cubicBezTo>
                <a:lnTo>
                  <a:pt x="271" y="118"/>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91" name="Freeform 740">
            <a:extLst>
              <a:ext uri="{FF2B5EF4-FFF2-40B4-BE49-F238E27FC236}">
                <a16:creationId xmlns:a16="http://schemas.microsoft.com/office/drawing/2014/main" xmlns="" id="{21882509-A05C-44D0-BDEB-4865C32406F9}"/>
              </a:ext>
            </a:extLst>
          </p:cNvPr>
          <p:cNvSpPr>
            <a:spLocks/>
          </p:cNvSpPr>
          <p:nvPr/>
        </p:nvSpPr>
        <p:spPr bwMode="auto">
          <a:xfrm>
            <a:off x="2447925" y="4364112"/>
            <a:ext cx="139700" cy="157162"/>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804339775 h 825"/>
              <a:gd name="T14" fmla="*/ 2147483647 w 733"/>
              <a:gd name="T15" fmla="*/ 1133772764 h 825"/>
              <a:gd name="T16" fmla="*/ 2147483647 w 733"/>
              <a:gd name="T17" fmla="*/ 636018803 h 825"/>
              <a:gd name="T18" fmla="*/ 2147483647 w 733"/>
              <a:gd name="T19" fmla="*/ 34548018 h 825"/>
              <a:gd name="T20" fmla="*/ 2147483647 w 733"/>
              <a:gd name="T21" fmla="*/ 34548018 h 825"/>
              <a:gd name="T22" fmla="*/ 2147483647 w 733"/>
              <a:gd name="T23" fmla="*/ 318009401 h 825"/>
              <a:gd name="T24" fmla="*/ 1613007075 w 733"/>
              <a:gd name="T25" fmla="*/ 670567011 h 825"/>
              <a:gd name="T26" fmla="*/ 1100703923 w 733"/>
              <a:gd name="T27" fmla="*/ 1735207354 h 825"/>
              <a:gd name="T28" fmla="*/ 159204826 w 733"/>
              <a:gd name="T29" fmla="*/ 2147483647 h 825"/>
              <a:gd name="T30" fmla="*/ 553820734 w 733"/>
              <a:gd name="T31" fmla="*/ 2147483647 h 825"/>
              <a:gd name="T32" fmla="*/ 512266940 w 733"/>
              <a:gd name="T33" fmla="*/ 2147483647 h 825"/>
              <a:gd name="T34" fmla="*/ 948400430 w 733"/>
              <a:gd name="T35" fmla="*/ 2147483647 h 825"/>
              <a:gd name="T36" fmla="*/ 1377632396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4"/>
                  <a:pt x="705" y="564"/>
                </a:cubicBezTo>
                <a:cubicBezTo>
                  <a:pt x="694" y="533"/>
                  <a:pt x="654" y="507"/>
                  <a:pt x="643" y="477"/>
                </a:cubicBezTo>
                <a:cubicBezTo>
                  <a:pt x="637" y="446"/>
                  <a:pt x="631" y="431"/>
                  <a:pt x="614" y="405"/>
                </a:cubicBezTo>
                <a:cubicBezTo>
                  <a:pt x="603" y="390"/>
                  <a:pt x="603" y="369"/>
                  <a:pt x="603" y="354"/>
                </a:cubicBezTo>
                <a:cubicBezTo>
                  <a:pt x="603" y="343"/>
                  <a:pt x="603" y="328"/>
                  <a:pt x="603" y="318"/>
                </a:cubicBezTo>
                <a:cubicBezTo>
                  <a:pt x="591" y="297"/>
                  <a:pt x="569" y="282"/>
                  <a:pt x="569" y="261"/>
                </a:cubicBezTo>
                <a:cubicBezTo>
                  <a:pt x="563" y="226"/>
                  <a:pt x="597" y="200"/>
                  <a:pt x="614" y="164"/>
                </a:cubicBezTo>
                <a:cubicBezTo>
                  <a:pt x="625" y="144"/>
                  <a:pt x="614" y="118"/>
                  <a:pt x="591" y="92"/>
                </a:cubicBezTo>
                <a:cubicBezTo>
                  <a:pt x="563" y="67"/>
                  <a:pt x="552" y="36"/>
                  <a:pt x="546" y="5"/>
                </a:cubicBezTo>
                <a:cubicBezTo>
                  <a:pt x="540" y="5"/>
                  <a:pt x="540" y="5"/>
                  <a:pt x="540" y="5"/>
                </a:cubicBezTo>
                <a:cubicBezTo>
                  <a:pt x="404" y="0"/>
                  <a:pt x="381" y="46"/>
                  <a:pt x="381" y="46"/>
                </a:cubicBezTo>
                <a:cubicBezTo>
                  <a:pt x="381" y="46"/>
                  <a:pt x="279" y="51"/>
                  <a:pt x="233" y="97"/>
                </a:cubicBezTo>
                <a:cubicBezTo>
                  <a:pt x="193" y="149"/>
                  <a:pt x="159" y="251"/>
                  <a:pt x="159" y="251"/>
                </a:cubicBezTo>
                <a:cubicBezTo>
                  <a:pt x="159" y="251"/>
                  <a:pt x="0" y="400"/>
                  <a:pt x="23" y="441"/>
                </a:cubicBezTo>
                <a:cubicBezTo>
                  <a:pt x="46" y="482"/>
                  <a:pt x="80" y="492"/>
                  <a:pt x="80" y="492"/>
                </a:cubicBezTo>
                <a:cubicBezTo>
                  <a:pt x="80" y="492"/>
                  <a:pt x="34" y="543"/>
                  <a:pt x="74" y="615"/>
                </a:cubicBezTo>
                <a:cubicBezTo>
                  <a:pt x="114" y="687"/>
                  <a:pt x="137" y="682"/>
                  <a:pt x="137" y="682"/>
                </a:cubicBezTo>
                <a:cubicBezTo>
                  <a:pt x="137" y="682"/>
                  <a:pt x="108" y="743"/>
                  <a:pt x="199" y="774"/>
                </a:cubicBezTo>
                <a:cubicBezTo>
                  <a:pt x="284" y="810"/>
                  <a:pt x="392" y="810"/>
                  <a:pt x="392" y="810"/>
                </a:cubicBezTo>
                <a:cubicBezTo>
                  <a:pt x="608" y="815"/>
                  <a:pt x="608" y="815"/>
                  <a:pt x="608" y="815"/>
                </a:cubicBezTo>
                <a:cubicBezTo>
                  <a:pt x="608" y="815"/>
                  <a:pt x="648" y="825"/>
                  <a:pt x="694" y="825"/>
                </a:cubicBezTo>
                <a:cubicBezTo>
                  <a:pt x="711" y="810"/>
                  <a:pt x="722" y="794"/>
                  <a:pt x="722" y="774"/>
                </a:cubicBezTo>
                <a:cubicBezTo>
                  <a:pt x="733" y="728"/>
                  <a:pt x="722"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92" name="Freeform 741">
            <a:extLst>
              <a:ext uri="{FF2B5EF4-FFF2-40B4-BE49-F238E27FC236}">
                <a16:creationId xmlns:a16="http://schemas.microsoft.com/office/drawing/2014/main" xmlns="" id="{42223AAA-9593-447C-B4E2-95471ED27EA0}"/>
              </a:ext>
            </a:extLst>
          </p:cNvPr>
          <p:cNvSpPr>
            <a:spLocks/>
          </p:cNvSpPr>
          <p:nvPr/>
        </p:nvSpPr>
        <p:spPr bwMode="auto">
          <a:xfrm>
            <a:off x="2552700" y="4365699"/>
            <a:ext cx="74613" cy="157163"/>
          </a:xfrm>
          <a:custGeom>
            <a:avLst/>
            <a:gdLst>
              <a:gd name="T0" fmla="*/ 2147483647 w 392"/>
              <a:gd name="T1" fmla="*/ 2147483647 h 825"/>
              <a:gd name="T2" fmla="*/ 2147483647 w 392"/>
              <a:gd name="T3" fmla="*/ 2147483647 h 825"/>
              <a:gd name="T4" fmla="*/ 2027377203 w 392"/>
              <a:gd name="T5" fmla="*/ 2147483647 h 825"/>
              <a:gd name="T6" fmla="*/ 2144614402 w 392"/>
              <a:gd name="T7" fmla="*/ 1348118877 h 825"/>
              <a:gd name="T8" fmla="*/ 1234359785 w 392"/>
              <a:gd name="T9" fmla="*/ 781225269 h 825"/>
              <a:gd name="T10" fmla="*/ 0 w 392"/>
              <a:gd name="T11" fmla="*/ 0 h 825"/>
              <a:gd name="T12" fmla="*/ 317221547 w 392"/>
              <a:gd name="T13" fmla="*/ 608373591 h 825"/>
              <a:gd name="T14" fmla="*/ 475796061 w 392"/>
              <a:gd name="T15" fmla="*/ 1099238599 h 825"/>
              <a:gd name="T16" fmla="*/ 158610678 w 392"/>
              <a:gd name="T17" fmla="*/ 1776745622 h 825"/>
              <a:gd name="T18" fmla="*/ 399968697 w 392"/>
              <a:gd name="T19" fmla="*/ 2147483647 h 825"/>
              <a:gd name="T20" fmla="*/ 399968697 w 392"/>
              <a:gd name="T21" fmla="*/ 2147483647 h 825"/>
              <a:gd name="T22" fmla="*/ 475796061 w 392"/>
              <a:gd name="T23" fmla="*/ 2147483647 h 825"/>
              <a:gd name="T24" fmla="*/ 675780410 w 392"/>
              <a:gd name="T25" fmla="*/ 2147483647 h 825"/>
              <a:gd name="T26" fmla="*/ 1110238966 w 392"/>
              <a:gd name="T27" fmla="*/ 2147483647 h 825"/>
              <a:gd name="T28" fmla="*/ 1234359785 w 392"/>
              <a:gd name="T29" fmla="*/ 2147483647 h 825"/>
              <a:gd name="T30" fmla="*/ 1234359785 w 392"/>
              <a:gd name="T31" fmla="*/ 2147483647 h 825"/>
              <a:gd name="T32" fmla="*/ 1034375436 w 392"/>
              <a:gd name="T33" fmla="*/ 2147483647 h 825"/>
              <a:gd name="T34" fmla="*/ 1392970463 w 392"/>
              <a:gd name="T35" fmla="*/ 2147483647 h 825"/>
              <a:gd name="T36" fmla="*/ 2147483647 w 392"/>
              <a:gd name="T37" fmla="*/ 2147483647 h 825"/>
              <a:gd name="T38" fmla="*/ 2147483647 w 392"/>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25">
                <a:moveTo>
                  <a:pt x="328" y="569"/>
                </a:moveTo>
                <a:cubicBezTo>
                  <a:pt x="328" y="569"/>
                  <a:pt x="392" y="549"/>
                  <a:pt x="375" y="446"/>
                </a:cubicBezTo>
                <a:cubicBezTo>
                  <a:pt x="363" y="349"/>
                  <a:pt x="294" y="313"/>
                  <a:pt x="294" y="313"/>
                </a:cubicBezTo>
                <a:cubicBezTo>
                  <a:pt x="294" y="313"/>
                  <a:pt x="369" y="246"/>
                  <a:pt x="311" y="195"/>
                </a:cubicBezTo>
                <a:cubicBezTo>
                  <a:pt x="254" y="144"/>
                  <a:pt x="179" y="113"/>
                  <a:pt x="179" y="113"/>
                </a:cubicBezTo>
                <a:cubicBezTo>
                  <a:pt x="179" y="113"/>
                  <a:pt x="167" y="11"/>
                  <a:pt x="0" y="0"/>
                </a:cubicBezTo>
                <a:cubicBezTo>
                  <a:pt x="6" y="31"/>
                  <a:pt x="17" y="62"/>
                  <a:pt x="46" y="88"/>
                </a:cubicBezTo>
                <a:cubicBezTo>
                  <a:pt x="69" y="113"/>
                  <a:pt x="81" y="139"/>
                  <a:pt x="69" y="159"/>
                </a:cubicBezTo>
                <a:cubicBezTo>
                  <a:pt x="52" y="195"/>
                  <a:pt x="17" y="221"/>
                  <a:pt x="23" y="257"/>
                </a:cubicBezTo>
                <a:cubicBezTo>
                  <a:pt x="23" y="277"/>
                  <a:pt x="46" y="293"/>
                  <a:pt x="58" y="313"/>
                </a:cubicBezTo>
                <a:cubicBezTo>
                  <a:pt x="58" y="323"/>
                  <a:pt x="58" y="339"/>
                  <a:pt x="58" y="349"/>
                </a:cubicBezTo>
                <a:cubicBezTo>
                  <a:pt x="58" y="364"/>
                  <a:pt x="58" y="385"/>
                  <a:pt x="69" y="400"/>
                </a:cubicBezTo>
                <a:cubicBezTo>
                  <a:pt x="87" y="426"/>
                  <a:pt x="92" y="441"/>
                  <a:pt x="98" y="472"/>
                </a:cubicBezTo>
                <a:cubicBezTo>
                  <a:pt x="110" y="503"/>
                  <a:pt x="150" y="528"/>
                  <a:pt x="161" y="559"/>
                </a:cubicBezTo>
                <a:cubicBezTo>
                  <a:pt x="173" y="580"/>
                  <a:pt x="173" y="605"/>
                  <a:pt x="179" y="631"/>
                </a:cubicBezTo>
                <a:cubicBezTo>
                  <a:pt x="179" y="677"/>
                  <a:pt x="190" y="723"/>
                  <a:pt x="179" y="769"/>
                </a:cubicBezTo>
                <a:cubicBezTo>
                  <a:pt x="179" y="790"/>
                  <a:pt x="167" y="805"/>
                  <a:pt x="150" y="820"/>
                </a:cubicBezTo>
                <a:cubicBezTo>
                  <a:pt x="167" y="825"/>
                  <a:pt x="184" y="820"/>
                  <a:pt x="202" y="815"/>
                </a:cubicBezTo>
                <a:cubicBezTo>
                  <a:pt x="259" y="800"/>
                  <a:pt x="369" y="723"/>
                  <a:pt x="369" y="661"/>
                </a:cubicBezTo>
                <a:cubicBezTo>
                  <a:pt x="380" y="590"/>
                  <a:pt x="328" y="569"/>
                  <a:pt x="328"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93" name="Freeform 742">
            <a:extLst>
              <a:ext uri="{FF2B5EF4-FFF2-40B4-BE49-F238E27FC236}">
                <a16:creationId xmlns:a16="http://schemas.microsoft.com/office/drawing/2014/main" xmlns="" id="{7B7EDA74-76EF-42D2-B4F3-BD353BF582E6}"/>
              </a:ext>
            </a:extLst>
          </p:cNvPr>
          <p:cNvSpPr>
            <a:spLocks/>
          </p:cNvSpPr>
          <p:nvPr/>
        </p:nvSpPr>
        <p:spPr bwMode="auto">
          <a:xfrm>
            <a:off x="2493963" y="4459362"/>
            <a:ext cx="76200" cy="127000"/>
          </a:xfrm>
          <a:custGeom>
            <a:avLst/>
            <a:gdLst>
              <a:gd name="T0" fmla="*/ 1832040786 w 400"/>
              <a:gd name="T1" fmla="*/ 821442855 h 667"/>
              <a:gd name="T2" fmla="*/ 2147483647 w 400"/>
              <a:gd name="T3" fmla="*/ 786929129 h 667"/>
              <a:gd name="T4" fmla="*/ 2147483647 w 400"/>
              <a:gd name="T5" fmla="*/ 711013213 h 667"/>
              <a:gd name="T6" fmla="*/ 2147483647 w 400"/>
              <a:gd name="T7" fmla="*/ 641985571 h 667"/>
              <a:gd name="T8" fmla="*/ 2147483647 w 400"/>
              <a:gd name="T9" fmla="*/ 1283934966 h 667"/>
              <a:gd name="T10" fmla="*/ 2147483647 w 400"/>
              <a:gd name="T11" fmla="*/ 2147483647 h 667"/>
              <a:gd name="T12" fmla="*/ 2147483647 w 400"/>
              <a:gd name="T13" fmla="*/ 2147483647 h 667"/>
              <a:gd name="T14" fmla="*/ 2101640958 w 400"/>
              <a:gd name="T15" fmla="*/ 2147483647 h 667"/>
              <a:gd name="T16" fmla="*/ 1631537060 w 400"/>
              <a:gd name="T17" fmla="*/ 2147483647 h 667"/>
              <a:gd name="T18" fmla="*/ 933312650 w 400"/>
              <a:gd name="T19" fmla="*/ 2147483647 h 667"/>
              <a:gd name="T20" fmla="*/ 1403416548 w 400"/>
              <a:gd name="T21" fmla="*/ 2147483647 h 667"/>
              <a:gd name="T22" fmla="*/ 1437964866 w 400"/>
              <a:gd name="T23" fmla="*/ 2036350178 h 667"/>
              <a:gd name="T24" fmla="*/ 504688602 w 400"/>
              <a:gd name="T25" fmla="*/ 1318448691 h 667"/>
              <a:gd name="T26" fmla="*/ 269636558 w 400"/>
              <a:gd name="T27" fmla="*/ 966422589 h 667"/>
              <a:gd name="T28" fmla="*/ 1320457037 w 400"/>
              <a:gd name="T29" fmla="*/ 1711913351 h 667"/>
              <a:gd name="T30" fmla="*/ 1520924378 w 400"/>
              <a:gd name="T31" fmla="*/ 1746427076 h 667"/>
              <a:gd name="T32" fmla="*/ 1555509081 w 400"/>
              <a:gd name="T33" fmla="*/ 1711913351 h 667"/>
              <a:gd name="T34" fmla="*/ 1714496571 w 400"/>
              <a:gd name="T35" fmla="*/ 0 h 667"/>
              <a:gd name="T36" fmla="*/ 1832040786 w 400"/>
              <a:gd name="T37" fmla="*/ 821442855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67">
                <a:moveTo>
                  <a:pt x="265" y="119"/>
                </a:moveTo>
                <a:cubicBezTo>
                  <a:pt x="281" y="124"/>
                  <a:pt x="304" y="124"/>
                  <a:pt x="321" y="114"/>
                </a:cubicBezTo>
                <a:cubicBezTo>
                  <a:pt x="327" y="109"/>
                  <a:pt x="343" y="109"/>
                  <a:pt x="355" y="103"/>
                </a:cubicBezTo>
                <a:cubicBezTo>
                  <a:pt x="400" y="93"/>
                  <a:pt x="400" y="93"/>
                  <a:pt x="400" y="93"/>
                </a:cubicBezTo>
                <a:cubicBezTo>
                  <a:pt x="394" y="129"/>
                  <a:pt x="332" y="145"/>
                  <a:pt x="315" y="186"/>
                </a:cubicBezTo>
                <a:cubicBezTo>
                  <a:pt x="298" y="331"/>
                  <a:pt x="327" y="465"/>
                  <a:pt x="321" y="600"/>
                </a:cubicBezTo>
                <a:cubicBezTo>
                  <a:pt x="343" y="625"/>
                  <a:pt x="360" y="625"/>
                  <a:pt x="377" y="656"/>
                </a:cubicBezTo>
                <a:cubicBezTo>
                  <a:pt x="355" y="662"/>
                  <a:pt x="321" y="656"/>
                  <a:pt x="304" y="656"/>
                </a:cubicBezTo>
                <a:cubicBezTo>
                  <a:pt x="293" y="646"/>
                  <a:pt x="265" y="631"/>
                  <a:pt x="236" y="641"/>
                </a:cubicBezTo>
                <a:cubicBezTo>
                  <a:pt x="225" y="667"/>
                  <a:pt x="169" y="651"/>
                  <a:pt x="135" y="656"/>
                </a:cubicBezTo>
                <a:cubicBezTo>
                  <a:pt x="208" y="620"/>
                  <a:pt x="186" y="569"/>
                  <a:pt x="203" y="522"/>
                </a:cubicBezTo>
                <a:cubicBezTo>
                  <a:pt x="208" y="439"/>
                  <a:pt x="225" y="372"/>
                  <a:pt x="208" y="295"/>
                </a:cubicBezTo>
                <a:cubicBezTo>
                  <a:pt x="169" y="259"/>
                  <a:pt x="107" y="233"/>
                  <a:pt x="73" y="191"/>
                </a:cubicBezTo>
                <a:cubicBezTo>
                  <a:pt x="62" y="176"/>
                  <a:pt x="0" y="150"/>
                  <a:pt x="39" y="140"/>
                </a:cubicBezTo>
                <a:cubicBezTo>
                  <a:pt x="90" y="171"/>
                  <a:pt x="152" y="207"/>
                  <a:pt x="191" y="248"/>
                </a:cubicBezTo>
                <a:cubicBezTo>
                  <a:pt x="197" y="253"/>
                  <a:pt x="208" y="253"/>
                  <a:pt x="220" y="253"/>
                </a:cubicBezTo>
                <a:cubicBezTo>
                  <a:pt x="225" y="248"/>
                  <a:pt x="225" y="248"/>
                  <a:pt x="225" y="248"/>
                </a:cubicBezTo>
                <a:cubicBezTo>
                  <a:pt x="236" y="171"/>
                  <a:pt x="186" y="21"/>
                  <a:pt x="248" y="0"/>
                </a:cubicBezTo>
                <a:lnTo>
                  <a:pt x="265" y="119"/>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94" name="Freeform 743">
            <a:extLst>
              <a:ext uri="{FF2B5EF4-FFF2-40B4-BE49-F238E27FC236}">
                <a16:creationId xmlns:a16="http://schemas.microsoft.com/office/drawing/2014/main" xmlns="" id="{F178C6F5-2C34-4AF5-8BB7-7ADA648102F1}"/>
              </a:ext>
            </a:extLst>
          </p:cNvPr>
          <p:cNvSpPr>
            <a:spLocks/>
          </p:cNvSpPr>
          <p:nvPr/>
        </p:nvSpPr>
        <p:spPr bwMode="auto">
          <a:xfrm>
            <a:off x="1476375" y="4581599"/>
            <a:ext cx="139700" cy="157163"/>
          </a:xfrm>
          <a:custGeom>
            <a:avLst/>
            <a:gdLst>
              <a:gd name="T0" fmla="*/ 2147483647 w 734"/>
              <a:gd name="T1" fmla="*/ 2147483647 h 825"/>
              <a:gd name="T2" fmla="*/ 2147483647 w 734"/>
              <a:gd name="T3" fmla="*/ 2147483647 h 825"/>
              <a:gd name="T4" fmla="*/ 2147483647 w 734"/>
              <a:gd name="T5" fmla="*/ 2147483647 h 825"/>
              <a:gd name="T6" fmla="*/ 2147483647 w 734"/>
              <a:gd name="T7" fmla="*/ 2147483647 h 825"/>
              <a:gd name="T8" fmla="*/ 2147483647 w 734"/>
              <a:gd name="T9" fmla="*/ 2147483647 h 825"/>
              <a:gd name="T10" fmla="*/ 2147483647 w 734"/>
              <a:gd name="T11" fmla="*/ 2147483647 h 825"/>
              <a:gd name="T12" fmla="*/ 2147483647 w 734"/>
              <a:gd name="T13" fmla="*/ 1797467516 h 825"/>
              <a:gd name="T14" fmla="*/ 2147483647 w 734"/>
              <a:gd name="T15" fmla="*/ 1161440476 h 825"/>
              <a:gd name="T16" fmla="*/ 2147483647 w 734"/>
              <a:gd name="T17" fmla="*/ 629131871 h 825"/>
              <a:gd name="T18" fmla="*/ 2147483647 w 734"/>
              <a:gd name="T19" fmla="*/ 34584814 h 825"/>
              <a:gd name="T20" fmla="*/ 2147483647 w 734"/>
              <a:gd name="T21" fmla="*/ 34584814 h 825"/>
              <a:gd name="T22" fmla="*/ 2147483647 w 734"/>
              <a:gd name="T23" fmla="*/ 318013520 h 825"/>
              <a:gd name="T24" fmla="*/ 1613324308 w 734"/>
              <a:gd name="T25" fmla="*/ 670611854 h 825"/>
              <a:gd name="T26" fmla="*/ 1103104127 w 734"/>
              <a:gd name="T27" fmla="*/ 1721438915 h 825"/>
              <a:gd name="T28" fmla="*/ 158590143 w 734"/>
              <a:gd name="T29" fmla="*/ 2147483647 h 825"/>
              <a:gd name="T30" fmla="*/ 551552158 w 734"/>
              <a:gd name="T31" fmla="*/ 2147483647 h 825"/>
              <a:gd name="T32" fmla="*/ 510183829 w 734"/>
              <a:gd name="T33" fmla="*/ 2147483647 h 825"/>
              <a:gd name="T34" fmla="*/ 944550146 w 734"/>
              <a:gd name="T35" fmla="*/ 2147483647 h 825"/>
              <a:gd name="T36" fmla="*/ 1337511972 w 734"/>
              <a:gd name="T37" fmla="*/ 2147483647 h 825"/>
              <a:gd name="T38" fmla="*/ 2147483647 w 734"/>
              <a:gd name="T39" fmla="*/ 2147483647 h 825"/>
              <a:gd name="T40" fmla="*/ 2147483647 w 734"/>
              <a:gd name="T41" fmla="*/ 2147483647 h 825"/>
              <a:gd name="T42" fmla="*/ 2147483647 w 734"/>
              <a:gd name="T43" fmla="*/ 2147483647 h 825"/>
              <a:gd name="T44" fmla="*/ 2147483647 w 734"/>
              <a:gd name="T45" fmla="*/ 2147483647 h 825"/>
              <a:gd name="T46" fmla="*/ 2147483647 w 734"/>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25">
                <a:moveTo>
                  <a:pt x="722" y="631"/>
                </a:moveTo>
                <a:cubicBezTo>
                  <a:pt x="717" y="611"/>
                  <a:pt x="717" y="580"/>
                  <a:pt x="705" y="560"/>
                </a:cubicBezTo>
                <a:cubicBezTo>
                  <a:pt x="688" y="529"/>
                  <a:pt x="649" y="504"/>
                  <a:pt x="643" y="473"/>
                </a:cubicBezTo>
                <a:cubicBezTo>
                  <a:pt x="637" y="443"/>
                  <a:pt x="631" y="428"/>
                  <a:pt x="614" y="402"/>
                </a:cubicBezTo>
                <a:cubicBezTo>
                  <a:pt x="603" y="387"/>
                  <a:pt x="603" y="366"/>
                  <a:pt x="597" y="351"/>
                </a:cubicBezTo>
                <a:cubicBezTo>
                  <a:pt x="597" y="341"/>
                  <a:pt x="603" y="326"/>
                  <a:pt x="597" y="316"/>
                </a:cubicBezTo>
                <a:cubicBezTo>
                  <a:pt x="592" y="295"/>
                  <a:pt x="569" y="280"/>
                  <a:pt x="563" y="260"/>
                </a:cubicBezTo>
                <a:cubicBezTo>
                  <a:pt x="563" y="224"/>
                  <a:pt x="597" y="198"/>
                  <a:pt x="609" y="168"/>
                </a:cubicBezTo>
                <a:cubicBezTo>
                  <a:pt x="626" y="142"/>
                  <a:pt x="614" y="117"/>
                  <a:pt x="592" y="91"/>
                </a:cubicBezTo>
                <a:cubicBezTo>
                  <a:pt x="563" y="66"/>
                  <a:pt x="546" y="35"/>
                  <a:pt x="546" y="5"/>
                </a:cubicBezTo>
                <a:cubicBezTo>
                  <a:pt x="541" y="5"/>
                  <a:pt x="541" y="5"/>
                  <a:pt x="541" y="5"/>
                </a:cubicBezTo>
                <a:cubicBezTo>
                  <a:pt x="404" y="0"/>
                  <a:pt x="381" y="46"/>
                  <a:pt x="381" y="46"/>
                </a:cubicBezTo>
                <a:cubicBezTo>
                  <a:pt x="381" y="46"/>
                  <a:pt x="279" y="51"/>
                  <a:pt x="234" y="97"/>
                </a:cubicBezTo>
                <a:cubicBezTo>
                  <a:pt x="188" y="147"/>
                  <a:pt x="160" y="249"/>
                  <a:pt x="160" y="249"/>
                </a:cubicBezTo>
                <a:cubicBezTo>
                  <a:pt x="160" y="249"/>
                  <a:pt x="0" y="397"/>
                  <a:pt x="23" y="438"/>
                </a:cubicBezTo>
                <a:cubicBezTo>
                  <a:pt x="46" y="479"/>
                  <a:pt x="80" y="489"/>
                  <a:pt x="80" y="489"/>
                </a:cubicBezTo>
                <a:cubicBezTo>
                  <a:pt x="80" y="489"/>
                  <a:pt x="35" y="540"/>
                  <a:pt x="74" y="611"/>
                </a:cubicBezTo>
                <a:cubicBezTo>
                  <a:pt x="114" y="682"/>
                  <a:pt x="137" y="677"/>
                  <a:pt x="137" y="677"/>
                </a:cubicBezTo>
                <a:cubicBezTo>
                  <a:pt x="137" y="677"/>
                  <a:pt x="108" y="738"/>
                  <a:pt x="194" y="769"/>
                </a:cubicBezTo>
                <a:cubicBezTo>
                  <a:pt x="285" y="804"/>
                  <a:pt x="393" y="804"/>
                  <a:pt x="393" y="804"/>
                </a:cubicBezTo>
                <a:cubicBezTo>
                  <a:pt x="609" y="810"/>
                  <a:pt x="609" y="810"/>
                  <a:pt x="609" y="810"/>
                </a:cubicBezTo>
                <a:cubicBezTo>
                  <a:pt x="609" y="810"/>
                  <a:pt x="649" y="820"/>
                  <a:pt x="694" y="825"/>
                </a:cubicBezTo>
                <a:cubicBezTo>
                  <a:pt x="705" y="804"/>
                  <a:pt x="722" y="789"/>
                  <a:pt x="722" y="769"/>
                </a:cubicBezTo>
                <a:cubicBezTo>
                  <a:pt x="734" y="723"/>
                  <a:pt x="722" y="677"/>
                  <a:pt x="722" y="631"/>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95" name="Freeform 744">
            <a:extLst>
              <a:ext uri="{FF2B5EF4-FFF2-40B4-BE49-F238E27FC236}">
                <a16:creationId xmlns:a16="http://schemas.microsoft.com/office/drawing/2014/main" xmlns="" id="{033C7FBF-0269-400D-8360-971D2C75693E}"/>
              </a:ext>
            </a:extLst>
          </p:cNvPr>
          <p:cNvSpPr>
            <a:spLocks/>
          </p:cNvSpPr>
          <p:nvPr/>
        </p:nvSpPr>
        <p:spPr bwMode="auto">
          <a:xfrm>
            <a:off x="1581150" y="4583187"/>
            <a:ext cx="73025" cy="155575"/>
          </a:xfrm>
          <a:custGeom>
            <a:avLst/>
            <a:gdLst>
              <a:gd name="T0" fmla="*/ 2147483647 w 384"/>
              <a:gd name="T1" fmla="*/ 2147483647 h 817"/>
              <a:gd name="T2" fmla="*/ 2147483647 w 384"/>
              <a:gd name="T3" fmla="*/ 2147483647 h 817"/>
              <a:gd name="T4" fmla="*/ 1980685410 w 384"/>
              <a:gd name="T5" fmla="*/ 2140501964 h 817"/>
              <a:gd name="T6" fmla="*/ 2097604711 w 384"/>
              <a:gd name="T7" fmla="*/ 1332614890 h 817"/>
              <a:gd name="T8" fmla="*/ 1203549557 w 384"/>
              <a:gd name="T9" fmla="*/ 773330763 h 817"/>
              <a:gd name="T10" fmla="*/ 0 w 384"/>
              <a:gd name="T11" fmla="*/ 0 h 817"/>
              <a:gd name="T12" fmla="*/ 316365789 w 384"/>
              <a:gd name="T13" fmla="*/ 593804258 h 817"/>
              <a:gd name="T14" fmla="*/ 426377761 w 384"/>
              <a:gd name="T15" fmla="*/ 1118568255 h 817"/>
              <a:gd name="T16" fmla="*/ 116919301 w 384"/>
              <a:gd name="T17" fmla="*/ 1753818493 h 817"/>
              <a:gd name="T18" fmla="*/ 350758092 w 384"/>
              <a:gd name="T19" fmla="*/ 2140501964 h 817"/>
              <a:gd name="T20" fmla="*/ 350758092 w 384"/>
              <a:gd name="T21" fmla="*/ 2147483647 h 817"/>
              <a:gd name="T22" fmla="*/ 467677393 w 384"/>
              <a:gd name="T23" fmla="*/ 2147483647 h 817"/>
              <a:gd name="T24" fmla="*/ 660216363 w 384"/>
              <a:gd name="T25" fmla="*/ 2147483647 h 817"/>
              <a:gd name="T26" fmla="*/ 1086630256 w 384"/>
              <a:gd name="T27" fmla="*/ 2147483647 h 817"/>
              <a:gd name="T28" fmla="*/ 1203549557 w 384"/>
              <a:gd name="T29" fmla="*/ 2147483647 h 817"/>
              <a:gd name="T30" fmla="*/ 1203549557 w 384"/>
              <a:gd name="T31" fmla="*/ 2147483647 h 817"/>
              <a:gd name="T32" fmla="*/ 1010974455 w 384"/>
              <a:gd name="T33" fmla="*/ 2147483647 h 817"/>
              <a:gd name="T34" fmla="*/ 1361732546 w 384"/>
              <a:gd name="T35" fmla="*/ 2147483647 h 817"/>
              <a:gd name="T36" fmla="*/ 2147483647 w 384"/>
              <a:gd name="T37" fmla="*/ 2147483647 h 817"/>
              <a:gd name="T38" fmla="*/ 2147483647 w 384"/>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4" h="817">
                <a:moveTo>
                  <a:pt x="322" y="563"/>
                </a:moveTo>
                <a:cubicBezTo>
                  <a:pt x="322" y="563"/>
                  <a:pt x="384" y="543"/>
                  <a:pt x="367" y="441"/>
                </a:cubicBezTo>
                <a:cubicBezTo>
                  <a:pt x="350" y="345"/>
                  <a:pt x="288" y="310"/>
                  <a:pt x="288" y="310"/>
                </a:cubicBezTo>
                <a:cubicBezTo>
                  <a:pt x="288" y="310"/>
                  <a:pt x="356" y="244"/>
                  <a:pt x="305" y="193"/>
                </a:cubicBezTo>
                <a:cubicBezTo>
                  <a:pt x="249" y="142"/>
                  <a:pt x="175" y="112"/>
                  <a:pt x="175" y="112"/>
                </a:cubicBezTo>
                <a:cubicBezTo>
                  <a:pt x="175" y="112"/>
                  <a:pt x="164" y="10"/>
                  <a:pt x="0" y="0"/>
                </a:cubicBezTo>
                <a:cubicBezTo>
                  <a:pt x="0" y="31"/>
                  <a:pt x="17" y="61"/>
                  <a:pt x="46" y="86"/>
                </a:cubicBezTo>
                <a:cubicBezTo>
                  <a:pt x="68" y="112"/>
                  <a:pt x="79" y="137"/>
                  <a:pt x="62" y="162"/>
                </a:cubicBezTo>
                <a:cubicBezTo>
                  <a:pt x="51" y="193"/>
                  <a:pt x="17" y="218"/>
                  <a:pt x="17" y="254"/>
                </a:cubicBezTo>
                <a:cubicBezTo>
                  <a:pt x="23" y="274"/>
                  <a:pt x="46" y="289"/>
                  <a:pt x="51" y="310"/>
                </a:cubicBezTo>
                <a:cubicBezTo>
                  <a:pt x="57" y="320"/>
                  <a:pt x="51" y="335"/>
                  <a:pt x="51" y="345"/>
                </a:cubicBezTo>
                <a:cubicBezTo>
                  <a:pt x="57" y="360"/>
                  <a:pt x="57" y="381"/>
                  <a:pt x="68" y="396"/>
                </a:cubicBezTo>
                <a:cubicBezTo>
                  <a:pt x="85" y="421"/>
                  <a:pt x="91" y="436"/>
                  <a:pt x="96" y="467"/>
                </a:cubicBezTo>
                <a:cubicBezTo>
                  <a:pt x="102" y="497"/>
                  <a:pt x="141" y="523"/>
                  <a:pt x="158" y="553"/>
                </a:cubicBezTo>
                <a:cubicBezTo>
                  <a:pt x="170" y="573"/>
                  <a:pt x="170" y="604"/>
                  <a:pt x="175" y="624"/>
                </a:cubicBezTo>
                <a:cubicBezTo>
                  <a:pt x="175" y="670"/>
                  <a:pt x="186" y="715"/>
                  <a:pt x="175" y="761"/>
                </a:cubicBezTo>
                <a:cubicBezTo>
                  <a:pt x="175" y="781"/>
                  <a:pt x="158" y="797"/>
                  <a:pt x="147" y="817"/>
                </a:cubicBezTo>
                <a:cubicBezTo>
                  <a:pt x="164" y="817"/>
                  <a:pt x="181" y="812"/>
                  <a:pt x="198" y="812"/>
                </a:cubicBezTo>
                <a:cubicBezTo>
                  <a:pt x="254" y="791"/>
                  <a:pt x="356" y="715"/>
                  <a:pt x="361" y="654"/>
                </a:cubicBezTo>
                <a:cubicBezTo>
                  <a:pt x="367" y="583"/>
                  <a:pt x="322" y="563"/>
                  <a:pt x="322" y="563"/>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96" name="Freeform 745">
            <a:extLst>
              <a:ext uri="{FF2B5EF4-FFF2-40B4-BE49-F238E27FC236}">
                <a16:creationId xmlns:a16="http://schemas.microsoft.com/office/drawing/2014/main" xmlns="" id="{7E67D03A-1FC8-48F8-AEC5-7CCAE1240205}"/>
              </a:ext>
            </a:extLst>
          </p:cNvPr>
          <p:cNvSpPr>
            <a:spLocks/>
          </p:cNvSpPr>
          <p:nvPr/>
        </p:nvSpPr>
        <p:spPr bwMode="auto">
          <a:xfrm>
            <a:off x="1522413" y="4676849"/>
            <a:ext cx="76200" cy="125413"/>
          </a:xfrm>
          <a:custGeom>
            <a:avLst/>
            <a:gdLst>
              <a:gd name="T0" fmla="*/ 1859693957 w 400"/>
              <a:gd name="T1" fmla="*/ 810099174 h 658"/>
              <a:gd name="T2" fmla="*/ 2147483647 w 400"/>
              <a:gd name="T3" fmla="*/ 810099174 h 658"/>
              <a:gd name="T4" fmla="*/ 2147483647 w 400"/>
              <a:gd name="T5" fmla="*/ 706239294 h 658"/>
              <a:gd name="T6" fmla="*/ 2147483647 w 400"/>
              <a:gd name="T7" fmla="*/ 636999501 h 658"/>
              <a:gd name="T8" fmla="*/ 2147483647 w 400"/>
              <a:gd name="T9" fmla="*/ 1273999002 h 658"/>
              <a:gd name="T10" fmla="*/ 2147483647 w 400"/>
              <a:gd name="T11" fmla="*/ 2147483647 h 658"/>
              <a:gd name="T12" fmla="*/ 2147483647 w 400"/>
              <a:gd name="T13" fmla="*/ 2147483647 h 658"/>
              <a:gd name="T14" fmla="*/ 2136225662 w 400"/>
              <a:gd name="T15" fmla="*/ 2147483647 h 658"/>
              <a:gd name="T16" fmla="*/ 1659190230 w 400"/>
              <a:gd name="T17" fmla="*/ 2147483647 h 658"/>
              <a:gd name="T18" fmla="*/ 947139330 w 400"/>
              <a:gd name="T19" fmla="*/ 2147483647 h 658"/>
              <a:gd name="T20" fmla="*/ 1424138376 w 400"/>
              <a:gd name="T21" fmla="*/ 2147483647 h 658"/>
              <a:gd name="T22" fmla="*/ 1465618037 w 400"/>
              <a:gd name="T23" fmla="*/ 2014858384 h 658"/>
              <a:gd name="T24" fmla="*/ 511583750 w 400"/>
              <a:gd name="T25" fmla="*/ 1308618899 h 658"/>
              <a:gd name="T26" fmla="*/ 235052045 w 400"/>
              <a:gd name="T27" fmla="*/ 955481050 h 658"/>
              <a:gd name="T28" fmla="*/ 1341178865 w 400"/>
              <a:gd name="T29" fmla="*/ 1696340431 h 658"/>
              <a:gd name="T30" fmla="*/ 1500202740 w 400"/>
              <a:gd name="T31" fmla="*/ 1730960328 h 658"/>
              <a:gd name="T32" fmla="*/ 1583162252 w 400"/>
              <a:gd name="T33" fmla="*/ 1696340431 h 658"/>
              <a:gd name="T34" fmla="*/ 1700670081 w 400"/>
              <a:gd name="T35" fmla="*/ 0 h 658"/>
              <a:gd name="T36" fmla="*/ 1859693957 w 400"/>
              <a:gd name="T37" fmla="*/ 810099174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8">
                <a:moveTo>
                  <a:pt x="269" y="117"/>
                </a:moveTo>
                <a:cubicBezTo>
                  <a:pt x="286" y="127"/>
                  <a:pt x="309" y="122"/>
                  <a:pt x="326" y="117"/>
                </a:cubicBezTo>
                <a:cubicBezTo>
                  <a:pt x="332" y="107"/>
                  <a:pt x="349" y="107"/>
                  <a:pt x="360" y="102"/>
                </a:cubicBezTo>
                <a:cubicBezTo>
                  <a:pt x="400" y="92"/>
                  <a:pt x="400" y="92"/>
                  <a:pt x="400" y="92"/>
                </a:cubicBezTo>
                <a:cubicBezTo>
                  <a:pt x="400" y="127"/>
                  <a:pt x="337" y="143"/>
                  <a:pt x="320" y="184"/>
                </a:cubicBezTo>
                <a:cubicBezTo>
                  <a:pt x="303" y="326"/>
                  <a:pt x="332" y="459"/>
                  <a:pt x="326" y="592"/>
                </a:cubicBezTo>
                <a:cubicBezTo>
                  <a:pt x="349" y="617"/>
                  <a:pt x="366" y="617"/>
                  <a:pt x="377" y="648"/>
                </a:cubicBezTo>
                <a:cubicBezTo>
                  <a:pt x="360" y="653"/>
                  <a:pt x="326" y="648"/>
                  <a:pt x="309" y="648"/>
                </a:cubicBezTo>
                <a:cubicBezTo>
                  <a:pt x="297" y="638"/>
                  <a:pt x="269" y="628"/>
                  <a:pt x="240" y="633"/>
                </a:cubicBezTo>
                <a:cubicBezTo>
                  <a:pt x="229" y="658"/>
                  <a:pt x="172" y="643"/>
                  <a:pt x="137" y="648"/>
                </a:cubicBezTo>
                <a:cubicBezTo>
                  <a:pt x="212" y="612"/>
                  <a:pt x="189" y="561"/>
                  <a:pt x="206" y="515"/>
                </a:cubicBezTo>
                <a:cubicBezTo>
                  <a:pt x="212" y="434"/>
                  <a:pt x="229" y="367"/>
                  <a:pt x="212" y="291"/>
                </a:cubicBezTo>
                <a:cubicBezTo>
                  <a:pt x="172" y="255"/>
                  <a:pt x="109" y="229"/>
                  <a:pt x="74" y="189"/>
                </a:cubicBezTo>
                <a:cubicBezTo>
                  <a:pt x="63" y="173"/>
                  <a:pt x="0" y="148"/>
                  <a:pt x="34" y="138"/>
                </a:cubicBezTo>
                <a:cubicBezTo>
                  <a:pt x="92" y="168"/>
                  <a:pt x="154" y="204"/>
                  <a:pt x="194" y="245"/>
                </a:cubicBezTo>
                <a:cubicBezTo>
                  <a:pt x="200" y="250"/>
                  <a:pt x="206" y="250"/>
                  <a:pt x="217" y="250"/>
                </a:cubicBezTo>
                <a:cubicBezTo>
                  <a:pt x="229" y="245"/>
                  <a:pt x="229" y="245"/>
                  <a:pt x="229" y="245"/>
                </a:cubicBezTo>
                <a:cubicBezTo>
                  <a:pt x="240" y="168"/>
                  <a:pt x="189" y="20"/>
                  <a:pt x="246" y="0"/>
                </a:cubicBezTo>
                <a:lnTo>
                  <a:pt x="269" y="117"/>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897" name="Freeform 746">
            <a:extLst>
              <a:ext uri="{FF2B5EF4-FFF2-40B4-BE49-F238E27FC236}">
                <a16:creationId xmlns:a16="http://schemas.microsoft.com/office/drawing/2014/main" xmlns="" id="{539186FC-94CC-48C3-857F-F7D98DEC3DC0}"/>
              </a:ext>
            </a:extLst>
          </p:cNvPr>
          <p:cNvSpPr>
            <a:spLocks/>
          </p:cNvSpPr>
          <p:nvPr/>
        </p:nvSpPr>
        <p:spPr bwMode="auto">
          <a:xfrm>
            <a:off x="1420813" y="4738762"/>
            <a:ext cx="139700" cy="157162"/>
          </a:xfrm>
          <a:custGeom>
            <a:avLst/>
            <a:gdLst>
              <a:gd name="T0" fmla="*/ 2147483647 w 367"/>
              <a:gd name="T1" fmla="*/ 2147483647 h 412"/>
              <a:gd name="T2" fmla="*/ 2147483647 w 367"/>
              <a:gd name="T3" fmla="*/ 2147483647 h 412"/>
              <a:gd name="T4" fmla="*/ 2147483647 w 367"/>
              <a:gd name="T5" fmla="*/ 2147483647 h 412"/>
              <a:gd name="T6" fmla="*/ 2147483647 w 367"/>
              <a:gd name="T7" fmla="*/ 2147483647 h 412"/>
              <a:gd name="T8" fmla="*/ 2147483647 w 367"/>
              <a:gd name="T9" fmla="*/ 2147483647 h 412"/>
              <a:gd name="T10" fmla="*/ 2147483647 w 367"/>
              <a:gd name="T11" fmla="*/ 2147483647 h 412"/>
              <a:gd name="T12" fmla="*/ 2147483647 w 367"/>
              <a:gd name="T13" fmla="*/ 2147483647 h 412"/>
              <a:gd name="T14" fmla="*/ 2147483647 w 367"/>
              <a:gd name="T15" fmla="*/ 2147483647 h 412"/>
              <a:gd name="T16" fmla="*/ 2147483647 w 367"/>
              <a:gd name="T17" fmla="*/ 2147483647 h 412"/>
              <a:gd name="T18" fmla="*/ 2147483647 w 367"/>
              <a:gd name="T19" fmla="*/ 111026179 h 412"/>
              <a:gd name="T20" fmla="*/ 2147483647 w 367"/>
              <a:gd name="T21" fmla="*/ 0 h 412"/>
              <a:gd name="T22" fmla="*/ 2147483647 w 367"/>
              <a:gd name="T23" fmla="*/ 1110115694 h 412"/>
              <a:gd name="T24" fmla="*/ 2147483647 w 367"/>
              <a:gd name="T25" fmla="*/ 2147483647 h 412"/>
              <a:gd name="T26" fmla="*/ 2147483647 w 367"/>
              <a:gd name="T27" fmla="*/ 2147483647 h 412"/>
              <a:gd name="T28" fmla="*/ 661891368 w 367"/>
              <a:gd name="T29" fmla="*/ 2147483647 h 412"/>
              <a:gd name="T30" fmla="*/ 2040735316 w 367"/>
              <a:gd name="T31" fmla="*/ 2147483647 h 412"/>
              <a:gd name="T32" fmla="*/ 1930468622 w 367"/>
              <a:gd name="T33" fmla="*/ 2147483647 h 412"/>
              <a:gd name="T34" fmla="*/ 2147483647 w 367"/>
              <a:gd name="T35" fmla="*/ 2147483647 h 412"/>
              <a:gd name="T36" fmla="*/ 2147483647 w 367"/>
              <a:gd name="T37" fmla="*/ 2147483647 h 412"/>
              <a:gd name="T38" fmla="*/ 2147483647 w 367"/>
              <a:gd name="T39" fmla="*/ 2147483647 h 412"/>
              <a:gd name="T40" fmla="*/ 2147483647 w 367"/>
              <a:gd name="T41" fmla="*/ 2147483647 h 412"/>
              <a:gd name="T42" fmla="*/ 2147483647 w 367"/>
              <a:gd name="T43" fmla="*/ 2147483647 h 412"/>
              <a:gd name="T44" fmla="*/ 2147483647 w 367"/>
              <a:gd name="T45" fmla="*/ 2147483647 h 412"/>
              <a:gd name="T46" fmla="*/ 2147483647 w 367"/>
              <a:gd name="T47" fmla="*/ 2147483647 h 4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7" h="412">
                <a:moveTo>
                  <a:pt x="361" y="315"/>
                </a:moveTo>
                <a:cubicBezTo>
                  <a:pt x="358" y="305"/>
                  <a:pt x="358" y="292"/>
                  <a:pt x="352" y="279"/>
                </a:cubicBezTo>
                <a:cubicBezTo>
                  <a:pt x="347" y="264"/>
                  <a:pt x="327" y="251"/>
                  <a:pt x="321" y="235"/>
                </a:cubicBezTo>
                <a:cubicBezTo>
                  <a:pt x="318" y="220"/>
                  <a:pt x="315" y="212"/>
                  <a:pt x="307" y="199"/>
                </a:cubicBezTo>
                <a:cubicBezTo>
                  <a:pt x="301" y="192"/>
                  <a:pt x="301" y="184"/>
                  <a:pt x="301" y="174"/>
                </a:cubicBezTo>
                <a:cubicBezTo>
                  <a:pt x="301" y="169"/>
                  <a:pt x="304" y="161"/>
                  <a:pt x="301" y="156"/>
                </a:cubicBezTo>
                <a:cubicBezTo>
                  <a:pt x="295" y="146"/>
                  <a:pt x="284" y="138"/>
                  <a:pt x="284" y="128"/>
                </a:cubicBezTo>
                <a:cubicBezTo>
                  <a:pt x="281" y="110"/>
                  <a:pt x="298" y="97"/>
                  <a:pt x="307" y="82"/>
                </a:cubicBezTo>
                <a:cubicBezTo>
                  <a:pt x="312" y="69"/>
                  <a:pt x="307" y="56"/>
                  <a:pt x="295" y="46"/>
                </a:cubicBezTo>
                <a:cubicBezTo>
                  <a:pt x="281" y="30"/>
                  <a:pt x="275" y="15"/>
                  <a:pt x="272" y="2"/>
                </a:cubicBezTo>
                <a:cubicBezTo>
                  <a:pt x="269" y="0"/>
                  <a:pt x="269" y="0"/>
                  <a:pt x="269" y="0"/>
                </a:cubicBezTo>
                <a:cubicBezTo>
                  <a:pt x="201" y="0"/>
                  <a:pt x="189" y="20"/>
                  <a:pt x="189" y="20"/>
                </a:cubicBezTo>
                <a:cubicBezTo>
                  <a:pt x="189" y="20"/>
                  <a:pt x="138" y="23"/>
                  <a:pt x="118" y="48"/>
                </a:cubicBezTo>
                <a:cubicBezTo>
                  <a:pt x="95" y="71"/>
                  <a:pt x="77" y="123"/>
                  <a:pt x="77" y="123"/>
                </a:cubicBezTo>
                <a:cubicBezTo>
                  <a:pt x="77" y="123"/>
                  <a:pt x="0" y="197"/>
                  <a:pt x="12" y="217"/>
                </a:cubicBezTo>
                <a:cubicBezTo>
                  <a:pt x="20" y="238"/>
                  <a:pt x="37" y="246"/>
                  <a:pt x="37" y="246"/>
                </a:cubicBezTo>
                <a:cubicBezTo>
                  <a:pt x="37" y="246"/>
                  <a:pt x="14" y="269"/>
                  <a:pt x="35" y="305"/>
                </a:cubicBezTo>
                <a:cubicBezTo>
                  <a:pt x="55" y="340"/>
                  <a:pt x="66" y="338"/>
                  <a:pt x="66" y="338"/>
                </a:cubicBezTo>
                <a:cubicBezTo>
                  <a:pt x="66" y="338"/>
                  <a:pt x="52" y="369"/>
                  <a:pt x="98" y="387"/>
                </a:cubicBezTo>
                <a:cubicBezTo>
                  <a:pt x="141" y="402"/>
                  <a:pt x="195" y="402"/>
                  <a:pt x="195" y="402"/>
                </a:cubicBezTo>
                <a:cubicBezTo>
                  <a:pt x="304" y="404"/>
                  <a:pt x="304" y="404"/>
                  <a:pt x="304" y="404"/>
                </a:cubicBezTo>
                <a:cubicBezTo>
                  <a:pt x="304" y="404"/>
                  <a:pt x="324" y="410"/>
                  <a:pt x="347" y="412"/>
                </a:cubicBezTo>
                <a:cubicBezTo>
                  <a:pt x="355" y="402"/>
                  <a:pt x="361" y="394"/>
                  <a:pt x="364" y="384"/>
                </a:cubicBezTo>
                <a:cubicBezTo>
                  <a:pt x="367" y="363"/>
                  <a:pt x="364" y="338"/>
                  <a:pt x="361" y="31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898" name="Freeform 747">
            <a:extLst>
              <a:ext uri="{FF2B5EF4-FFF2-40B4-BE49-F238E27FC236}">
                <a16:creationId xmlns:a16="http://schemas.microsoft.com/office/drawing/2014/main" xmlns="" id="{0B15CFB9-A149-4543-8A72-A411043A36C0}"/>
              </a:ext>
            </a:extLst>
          </p:cNvPr>
          <p:cNvSpPr>
            <a:spLocks/>
          </p:cNvSpPr>
          <p:nvPr/>
        </p:nvSpPr>
        <p:spPr bwMode="auto">
          <a:xfrm>
            <a:off x="1525588" y="4738762"/>
            <a:ext cx="74612" cy="157162"/>
          </a:xfrm>
          <a:custGeom>
            <a:avLst/>
            <a:gdLst>
              <a:gd name="T0" fmla="*/ 2147483647 w 196"/>
              <a:gd name="T1" fmla="*/ 2147483647 h 412"/>
              <a:gd name="T2" fmla="*/ 2147483647 w 196"/>
              <a:gd name="T3" fmla="*/ 2147483647 h 412"/>
              <a:gd name="T4" fmla="*/ 2147483647 w 196"/>
              <a:gd name="T5" fmla="*/ 2147483647 h 412"/>
              <a:gd name="T6" fmla="*/ 2147483647 w 196"/>
              <a:gd name="T7" fmla="*/ 2147483647 h 412"/>
              <a:gd name="T8" fmla="*/ 2147483647 w 196"/>
              <a:gd name="T9" fmla="*/ 2147483647 h 412"/>
              <a:gd name="T10" fmla="*/ 0 w 196"/>
              <a:gd name="T11" fmla="*/ 0 h 412"/>
              <a:gd name="T12" fmla="*/ 1268707016 w 196"/>
              <a:gd name="T13" fmla="*/ 2147483647 h 412"/>
              <a:gd name="T14" fmla="*/ 1875599882 w 196"/>
              <a:gd name="T15" fmla="*/ 2147483647 h 412"/>
              <a:gd name="T16" fmla="*/ 606747829 w 196"/>
              <a:gd name="T17" fmla="*/ 2147483647 h 412"/>
              <a:gd name="T18" fmla="*/ 1599831646 w 196"/>
              <a:gd name="T19" fmla="*/ 2147483647 h 412"/>
              <a:gd name="T20" fmla="*/ 1599831646 w 196"/>
              <a:gd name="T21" fmla="*/ 2147483647 h 412"/>
              <a:gd name="T22" fmla="*/ 1875599882 w 196"/>
              <a:gd name="T23" fmla="*/ 2147483647 h 412"/>
              <a:gd name="T24" fmla="*/ 2147483647 w 196"/>
              <a:gd name="T25" fmla="*/ 2147483647 h 412"/>
              <a:gd name="T26" fmla="*/ 2147483647 w 196"/>
              <a:gd name="T27" fmla="*/ 2147483647 h 412"/>
              <a:gd name="T28" fmla="*/ 2147483647 w 196"/>
              <a:gd name="T29" fmla="*/ 2147483647 h 412"/>
              <a:gd name="T30" fmla="*/ 2147483647 w 196"/>
              <a:gd name="T31" fmla="*/ 2147483647 h 412"/>
              <a:gd name="T32" fmla="*/ 2147483647 w 196"/>
              <a:gd name="T33" fmla="*/ 2147483647 h 412"/>
              <a:gd name="T34" fmla="*/ 2147483647 w 196"/>
              <a:gd name="T35" fmla="*/ 2147483647 h 412"/>
              <a:gd name="T36" fmla="*/ 2147483647 w 196"/>
              <a:gd name="T37" fmla="*/ 2147483647 h 412"/>
              <a:gd name="T38" fmla="*/ 2147483647 w 196"/>
              <a:gd name="T39" fmla="*/ 2147483647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6" h="412">
                <a:moveTo>
                  <a:pt x="162" y="286"/>
                </a:moveTo>
                <a:cubicBezTo>
                  <a:pt x="162" y="286"/>
                  <a:pt x="196" y="273"/>
                  <a:pt x="187" y="224"/>
                </a:cubicBezTo>
                <a:cubicBezTo>
                  <a:pt x="179" y="172"/>
                  <a:pt x="145" y="154"/>
                  <a:pt x="145" y="154"/>
                </a:cubicBezTo>
                <a:cubicBezTo>
                  <a:pt x="145" y="154"/>
                  <a:pt x="182" y="123"/>
                  <a:pt x="153" y="95"/>
                </a:cubicBezTo>
                <a:cubicBezTo>
                  <a:pt x="125" y="69"/>
                  <a:pt x="88" y="54"/>
                  <a:pt x="88" y="54"/>
                </a:cubicBezTo>
                <a:cubicBezTo>
                  <a:pt x="88" y="54"/>
                  <a:pt x="82" y="2"/>
                  <a:pt x="0" y="0"/>
                </a:cubicBezTo>
                <a:cubicBezTo>
                  <a:pt x="3" y="13"/>
                  <a:pt x="9" y="28"/>
                  <a:pt x="23" y="43"/>
                </a:cubicBezTo>
                <a:cubicBezTo>
                  <a:pt x="34" y="54"/>
                  <a:pt x="40" y="67"/>
                  <a:pt x="34" y="80"/>
                </a:cubicBezTo>
                <a:cubicBezTo>
                  <a:pt x="26" y="95"/>
                  <a:pt x="9" y="108"/>
                  <a:pt x="11" y="126"/>
                </a:cubicBezTo>
                <a:cubicBezTo>
                  <a:pt x="11" y="136"/>
                  <a:pt x="23" y="144"/>
                  <a:pt x="29" y="154"/>
                </a:cubicBezTo>
                <a:cubicBezTo>
                  <a:pt x="31" y="159"/>
                  <a:pt x="29" y="167"/>
                  <a:pt x="29" y="172"/>
                </a:cubicBezTo>
                <a:cubicBezTo>
                  <a:pt x="29" y="183"/>
                  <a:pt x="29" y="190"/>
                  <a:pt x="34" y="198"/>
                </a:cubicBezTo>
                <a:cubicBezTo>
                  <a:pt x="43" y="211"/>
                  <a:pt x="46" y="219"/>
                  <a:pt x="48" y="234"/>
                </a:cubicBezTo>
                <a:cubicBezTo>
                  <a:pt x="54" y="250"/>
                  <a:pt x="74" y="263"/>
                  <a:pt x="80" y="278"/>
                </a:cubicBezTo>
                <a:cubicBezTo>
                  <a:pt x="85" y="291"/>
                  <a:pt x="85" y="304"/>
                  <a:pt x="88" y="314"/>
                </a:cubicBezTo>
                <a:cubicBezTo>
                  <a:pt x="91" y="337"/>
                  <a:pt x="94" y="363"/>
                  <a:pt x="91" y="384"/>
                </a:cubicBezTo>
                <a:cubicBezTo>
                  <a:pt x="88" y="394"/>
                  <a:pt x="82" y="402"/>
                  <a:pt x="74" y="412"/>
                </a:cubicBezTo>
                <a:cubicBezTo>
                  <a:pt x="82" y="412"/>
                  <a:pt x="91" y="412"/>
                  <a:pt x="99" y="410"/>
                </a:cubicBezTo>
                <a:cubicBezTo>
                  <a:pt x="128" y="399"/>
                  <a:pt x="182" y="363"/>
                  <a:pt x="185" y="330"/>
                </a:cubicBezTo>
                <a:cubicBezTo>
                  <a:pt x="187" y="294"/>
                  <a:pt x="162" y="286"/>
                  <a:pt x="162" y="28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899" name="Freeform 748">
            <a:extLst>
              <a:ext uri="{FF2B5EF4-FFF2-40B4-BE49-F238E27FC236}">
                <a16:creationId xmlns:a16="http://schemas.microsoft.com/office/drawing/2014/main" xmlns="" id="{2A6AE911-82E6-4680-9586-71C729660F34}"/>
              </a:ext>
            </a:extLst>
          </p:cNvPr>
          <p:cNvSpPr>
            <a:spLocks/>
          </p:cNvSpPr>
          <p:nvPr/>
        </p:nvSpPr>
        <p:spPr bwMode="auto">
          <a:xfrm>
            <a:off x="1466850" y="4832424"/>
            <a:ext cx="76200" cy="125413"/>
          </a:xfrm>
          <a:custGeom>
            <a:avLst/>
            <a:gdLst>
              <a:gd name="T0" fmla="*/ 2147483647 w 200"/>
              <a:gd name="T1" fmla="*/ 2147483647 h 330"/>
              <a:gd name="T2" fmla="*/ 2147483647 w 200"/>
              <a:gd name="T3" fmla="*/ 2147483647 h 330"/>
              <a:gd name="T4" fmla="*/ 2147483647 w 200"/>
              <a:gd name="T5" fmla="*/ 2147483647 h 330"/>
              <a:gd name="T6" fmla="*/ 2147483647 w 200"/>
              <a:gd name="T7" fmla="*/ 2147483647 h 330"/>
              <a:gd name="T8" fmla="*/ 2147483647 w 200"/>
              <a:gd name="T9" fmla="*/ 2147483647 h 330"/>
              <a:gd name="T10" fmla="*/ 2147483647 w 200"/>
              <a:gd name="T11" fmla="*/ 2147483647 h 330"/>
              <a:gd name="T12" fmla="*/ 2147483647 w 200"/>
              <a:gd name="T13" fmla="*/ 2147483647 h 330"/>
              <a:gd name="T14" fmla="*/ 2147483647 w 200"/>
              <a:gd name="T15" fmla="*/ 2147483647 h 330"/>
              <a:gd name="T16" fmla="*/ 2147483647 w 200"/>
              <a:gd name="T17" fmla="*/ 2147483647 h 330"/>
              <a:gd name="T18" fmla="*/ 2147483647 w 200"/>
              <a:gd name="T19" fmla="*/ 2147483647 h 330"/>
              <a:gd name="T20" fmla="*/ 2147483647 w 200"/>
              <a:gd name="T21" fmla="*/ 2147483647 h 330"/>
              <a:gd name="T22" fmla="*/ 2147483647 w 200"/>
              <a:gd name="T23" fmla="*/ 2147483647 h 330"/>
              <a:gd name="T24" fmla="*/ 2147483647 w 200"/>
              <a:gd name="T25" fmla="*/ 2147483647 h 330"/>
              <a:gd name="T26" fmla="*/ 1106126820 w 200"/>
              <a:gd name="T27" fmla="*/ 2147483647 h 330"/>
              <a:gd name="T28" fmla="*/ 2147483647 w 200"/>
              <a:gd name="T29" fmla="*/ 2147483647 h 330"/>
              <a:gd name="T30" fmla="*/ 2147483647 w 200"/>
              <a:gd name="T31" fmla="*/ 2147483647 h 330"/>
              <a:gd name="T32" fmla="*/ 2147483647 w 200"/>
              <a:gd name="T33" fmla="*/ 2147483647 h 330"/>
              <a:gd name="T34" fmla="*/ 2147483647 w 200"/>
              <a:gd name="T35" fmla="*/ 0 h 330"/>
              <a:gd name="T36" fmla="*/ 2147483647 w 200"/>
              <a:gd name="T37" fmla="*/ 2147483647 h 3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 h="330">
                <a:moveTo>
                  <a:pt x="132" y="59"/>
                </a:moveTo>
                <a:cubicBezTo>
                  <a:pt x="141" y="64"/>
                  <a:pt x="152" y="62"/>
                  <a:pt x="161" y="59"/>
                </a:cubicBezTo>
                <a:cubicBezTo>
                  <a:pt x="163" y="54"/>
                  <a:pt x="172" y="57"/>
                  <a:pt x="177" y="52"/>
                </a:cubicBezTo>
                <a:cubicBezTo>
                  <a:pt x="200" y="46"/>
                  <a:pt x="200" y="46"/>
                  <a:pt x="200" y="46"/>
                </a:cubicBezTo>
                <a:cubicBezTo>
                  <a:pt x="197" y="64"/>
                  <a:pt x="169" y="74"/>
                  <a:pt x="158" y="92"/>
                </a:cubicBezTo>
                <a:cubicBezTo>
                  <a:pt x="149" y="164"/>
                  <a:pt x="163" y="233"/>
                  <a:pt x="163" y="299"/>
                </a:cubicBezTo>
                <a:cubicBezTo>
                  <a:pt x="175" y="312"/>
                  <a:pt x="183" y="309"/>
                  <a:pt x="189" y="325"/>
                </a:cubicBezTo>
                <a:cubicBezTo>
                  <a:pt x="177" y="330"/>
                  <a:pt x="161" y="325"/>
                  <a:pt x="152" y="325"/>
                </a:cubicBezTo>
                <a:cubicBezTo>
                  <a:pt x="146" y="319"/>
                  <a:pt x="132" y="314"/>
                  <a:pt x="118" y="317"/>
                </a:cubicBezTo>
                <a:cubicBezTo>
                  <a:pt x="113" y="330"/>
                  <a:pt x="87" y="322"/>
                  <a:pt x="68" y="325"/>
                </a:cubicBezTo>
                <a:cubicBezTo>
                  <a:pt x="107" y="307"/>
                  <a:pt x="93" y="281"/>
                  <a:pt x="101" y="258"/>
                </a:cubicBezTo>
                <a:cubicBezTo>
                  <a:pt x="107" y="220"/>
                  <a:pt x="113" y="184"/>
                  <a:pt x="107" y="148"/>
                </a:cubicBezTo>
                <a:cubicBezTo>
                  <a:pt x="84" y="128"/>
                  <a:pt x="53" y="115"/>
                  <a:pt x="39" y="95"/>
                </a:cubicBezTo>
                <a:cubicBezTo>
                  <a:pt x="31" y="90"/>
                  <a:pt x="0" y="74"/>
                  <a:pt x="20" y="69"/>
                </a:cubicBezTo>
                <a:cubicBezTo>
                  <a:pt x="45" y="87"/>
                  <a:pt x="76" y="105"/>
                  <a:pt x="96" y="123"/>
                </a:cubicBezTo>
                <a:cubicBezTo>
                  <a:pt x="99" y="126"/>
                  <a:pt x="104" y="126"/>
                  <a:pt x="110" y="126"/>
                </a:cubicBezTo>
                <a:cubicBezTo>
                  <a:pt x="113" y="123"/>
                  <a:pt x="113" y="123"/>
                  <a:pt x="113" y="123"/>
                </a:cubicBezTo>
                <a:cubicBezTo>
                  <a:pt x="118" y="85"/>
                  <a:pt x="93" y="11"/>
                  <a:pt x="124" y="0"/>
                </a:cubicBezTo>
                <a:lnTo>
                  <a:pt x="132" y="59"/>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00" name="Freeform 749">
            <a:extLst>
              <a:ext uri="{FF2B5EF4-FFF2-40B4-BE49-F238E27FC236}">
                <a16:creationId xmlns:a16="http://schemas.microsoft.com/office/drawing/2014/main" xmlns="" id="{976A0DBD-B4FD-4E3E-BA59-E6D87187AE62}"/>
              </a:ext>
            </a:extLst>
          </p:cNvPr>
          <p:cNvSpPr>
            <a:spLocks/>
          </p:cNvSpPr>
          <p:nvPr/>
        </p:nvSpPr>
        <p:spPr bwMode="auto">
          <a:xfrm>
            <a:off x="2560638" y="4492699"/>
            <a:ext cx="139700" cy="157163"/>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769814258 h 825"/>
              <a:gd name="T14" fmla="*/ 2147483647 w 733"/>
              <a:gd name="T15" fmla="*/ 1133787217 h 825"/>
              <a:gd name="T16" fmla="*/ 2147483647 w 733"/>
              <a:gd name="T17" fmla="*/ 636027040 h 825"/>
              <a:gd name="T18" fmla="*/ 2147483647 w 733"/>
              <a:gd name="T19" fmla="*/ 34584814 h 825"/>
              <a:gd name="T20" fmla="*/ 2147483647 w 733"/>
              <a:gd name="T21" fmla="*/ 34584814 h 825"/>
              <a:gd name="T22" fmla="*/ 2147483647 w 733"/>
              <a:gd name="T23" fmla="*/ 318013520 h 825"/>
              <a:gd name="T24" fmla="*/ 1613007075 w 733"/>
              <a:gd name="T25" fmla="*/ 670611854 h 825"/>
              <a:gd name="T26" fmla="*/ 1100703923 w 733"/>
              <a:gd name="T27" fmla="*/ 1735265639 h 825"/>
              <a:gd name="T28" fmla="*/ 159204826 w 733"/>
              <a:gd name="T29" fmla="*/ 2147483647 h 825"/>
              <a:gd name="T30" fmla="*/ 546882999 w 733"/>
              <a:gd name="T31" fmla="*/ 2147483647 h 825"/>
              <a:gd name="T32" fmla="*/ 512266940 w 733"/>
              <a:gd name="T33" fmla="*/ 2147483647 h 825"/>
              <a:gd name="T34" fmla="*/ 941498907 w 733"/>
              <a:gd name="T35" fmla="*/ 2147483647 h 825"/>
              <a:gd name="T36" fmla="*/ 1336078602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4"/>
                  <a:pt x="705" y="564"/>
                </a:cubicBezTo>
                <a:cubicBezTo>
                  <a:pt x="688" y="533"/>
                  <a:pt x="648" y="507"/>
                  <a:pt x="642" y="472"/>
                </a:cubicBezTo>
                <a:cubicBezTo>
                  <a:pt x="636" y="446"/>
                  <a:pt x="631" y="431"/>
                  <a:pt x="614" y="405"/>
                </a:cubicBezTo>
                <a:cubicBezTo>
                  <a:pt x="602" y="390"/>
                  <a:pt x="602" y="369"/>
                  <a:pt x="597" y="354"/>
                </a:cubicBezTo>
                <a:cubicBezTo>
                  <a:pt x="597" y="343"/>
                  <a:pt x="602" y="328"/>
                  <a:pt x="597" y="318"/>
                </a:cubicBezTo>
                <a:cubicBezTo>
                  <a:pt x="591" y="297"/>
                  <a:pt x="568" y="282"/>
                  <a:pt x="563" y="256"/>
                </a:cubicBezTo>
                <a:cubicBezTo>
                  <a:pt x="563" y="226"/>
                  <a:pt x="597" y="200"/>
                  <a:pt x="608" y="164"/>
                </a:cubicBezTo>
                <a:cubicBezTo>
                  <a:pt x="625" y="144"/>
                  <a:pt x="614" y="113"/>
                  <a:pt x="591" y="92"/>
                </a:cubicBezTo>
                <a:cubicBezTo>
                  <a:pt x="563" y="67"/>
                  <a:pt x="546" y="36"/>
                  <a:pt x="546" y="5"/>
                </a:cubicBezTo>
                <a:cubicBezTo>
                  <a:pt x="540" y="5"/>
                  <a:pt x="540" y="5"/>
                  <a:pt x="540" y="5"/>
                </a:cubicBezTo>
                <a:cubicBezTo>
                  <a:pt x="403" y="0"/>
                  <a:pt x="381" y="46"/>
                  <a:pt x="381" y="46"/>
                </a:cubicBezTo>
                <a:cubicBezTo>
                  <a:pt x="381" y="46"/>
                  <a:pt x="278" y="51"/>
                  <a:pt x="233" y="97"/>
                </a:cubicBezTo>
                <a:cubicBezTo>
                  <a:pt x="187" y="149"/>
                  <a:pt x="159" y="251"/>
                  <a:pt x="159" y="251"/>
                </a:cubicBezTo>
                <a:cubicBezTo>
                  <a:pt x="159" y="251"/>
                  <a:pt x="0" y="400"/>
                  <a:pt x="23" y="441"/>
                </a:cubicBezTo>
                <a:cubicBezTo>
                  <a:pt x="45" y="482"/>
                  <a:pt x="79" y="492"/>
                  <a:pt x="79" y="492"/>
                </a:cubicBezTo>
                <a:cubicBezTo>
                  <a:pt x="79" y="492"/>
                  <a:pt x="34" y="543"/>
                  <a:pt x="74" y="615"/>
                </a:cubicBezTo>
                <a:cubicBezTo>
                  <a:pt x="113" y="687"/>
                  <a:pt x="136" y="682"/>
                  <a:pt x="136" y="682"/>
                </a:cubicBezTo>
                <a:cubicBezTo>
                  <a:pt x="136" y="682"/>
                  <a:pt x="108" y="743"/>
                  <a:pt x="193" y="774"/>
                </a:cubicBezTo>
                <a:cubicBezTo>
                  <a:pt x="284" y="810"/>
                  <a:pt x="392" y="810"/>
                  <a:pt x="392" y="810"/>
                </a:cubicBezTo>
                <a:cubicBezTo>
                  <a:pt x="608" y="815"/>
                  <a:pt x="608" y="815"/>
                  <a:pt x="608" y="815"/>
                </a:cubicBezTo>
                <a:cubicBezTo>
                  <a:pt x="608" y="815"/>
                  <a:pt x="648" y="825"/>
                  <a:pt x="693" y="825"/>
                </a:cubicBezTo>
                <a:cubicBezTo>
                  <a:pt x="705" y="810"/>
                  <a:pt x="722" y="789"/>
                  <a:pt x="722" y="774"/>
                </a:cubicBezTo>
                <a:cubicBezTo>
                  <a:pt x="733" y="728"/>
                  <a:pt x="722"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01" name="Freeform 750">
            <a:extLst>
              <a:ext uri="{FF2B5EF4-FFF2-40B4-BE49-F238E27FC236}">
                <a16:creationId xmlns:a16="http://schemas.microsoft.com/office/drawing/2014/main" xmlns="" id="{85D5C7C5-E108-4D07-8299-9C987A0EBEFE}"/>
              </a:ext>
            </a:extLst>
          </p:cNvPr>
          <p:cNvSpPr>
            <a:spLocks/>
          </p:cNvSpPr>
          <p:nvPr/>
        </p:nvSpPr>
        <p:spPr bwMode="auto">
          <a:xfrm>
            <a:off x="2665413" y="4492699"/>
            <a:ext cx="73025" cy="157163"/>
          </a:xfrm>
          <a:custGeom>
            <a:avLst/>
            <a:gdLst>
              <a:gd name="T0" fmla="*/ 2147483647 w 383"/>
              <a:gd name="T1" fmla="*/ 2147483647 h 825"/>
              <a:gd name="T2" fmla="*/ 2147483647 w 383"/>
              <a:gd name="T3" fmla="*/ 2147483647 h 825"/>
              <a:gd name="T4" fmla="*/ 1989296905 w 383"/>
              <a:gd name="T5" fmla="*/ 2147483647 h 825"/>
              <a:gd name="T6" fmla="*/ 2107118452 w 383"/>
              <a:gd name="T7" fmla="*/ 1348118877 h 825"/>
              <a:gd name="T8" fmla="*/ 1213005500 w 383"/>
              <a:gd name="T9" fmla="*/ 781225269 h 825"/>
              <a:gd name="T10" fmla="*/ 0 w 383"/>
              <a:gd name="T11" fmla="*/ 0 h 825"/>
              <a:gd name="T12" fmla="*/ 311912655 w 383"/>
              <a:gd name="T13" fmla="*/ 601478422 h 825"/>
              <a:gd name="T14" fmla="*/ 429734012 w 383"/>
              <a:gd name="T15" fmla="*/ 1099238599 h 825"/>
              <a:gd name="T16" fmla="*/ 117821548 w 383"/>
              <a:gd name="T17" fmla="*/ 1735265639 h 825"/>
              <a:gd name="T18" fmla="*/ 353500869 w 383"/>
              <a:gd name="T19" fmla="*/ 2147483647 h 825"/>
              <a:gd name="T20" fmla="*/ 353500869 w 383"/>
              <a:gd name="T21" fmla="*/ 2147483647 h 825"/>
              <a:gd name="T22" fmla="*/ 464415357 w 383"/>
              <a:gd name="T23" fmla="*/ 2147483647 h 825"/>
              <a:gd name="T24" fmla="*/ 665413524 w 383"/>
              <a:gd name="T25" fmla="*/ 2147483647 h 825"/>
              <a:gd name="T26" fmla="*/ 1095147536 w 383"/>
              <a:gd name="T27" fmla="*/ 2147483647 h 825"/>
              <a:gd name="T28" fmla="*/ 1213005500 w 383"/>
              <a:gd name="T29" fmla="*/ 2147483647 h 825"/>
              <a:gd name="T30" fmla="*/ 1213005500 w 383"/>
              <a:gd name="T31" fmla="*/ 2147483647 h 825"/>
              <a:gd name="T32" fmla="*/ 1011970917 w 383"/>
              <a:gd name="T33" fmla="*/ 2147483647 h 825"/>
              <a:gd name="T34" fmla="*/ 1365471786 w 383"/>
              <a:gd name="T35" fmla="*/ 2147483647 h 825"/>
              <a:gd name="T36" fmla="*/ 2147483647 w 383"/>
              <a:gd name="T37" fmla="*/ 2147483647 h 825"/>
              <a:gd name="T38" fmla="*/ 2147483647 w 383"/>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3" h="825">
                <a:moveTo>
                  <a:pt x="321" y="569"/>
                </a:moveTo>
                <a:cubicBezTo>
                  <a:pt x="321" y="569"/>
                  <a:pt x="383" y="543"/>
                  <a:pt x="366" y="446"/>
                </a:cubicBezTo>
                <a:cubicBezTo>
                  <a:pt x="349" y="349"/>
                  <a:pt x="287" y="313"/>
                  <a:pt x="287" y="313"/>
                </a:cubicBezTo>
                <a:cubicBezTo>
                  <a:pt x="287" y="313"/>
                  <a:pt x="355" y="246"/>
                  <a:pt x="304" y="195"/>
                </a:cubicBezTo>
                <a:cubicBezTo>
                  <a:pt x="248" y="144"/>
                  <a:pt x="175" y="113"/>
                  <a:pt x="175" y="113"/>
                </a:cubicBezTo>
                <a:cubicBezTo>
                  <a:pt x="175" y="113"/>
                  <a:pt x="163" y="10"/>
                  <a:pt x="0" y="0"/>
                </a:cubicBezTo>
                <a:cubicBezTo>
                  <a:pt x="0" y="31"/>
                  <a:pt x="17" y="62"/>
                  <a:pt x="45" y="87"/>
                </a:cubicBezTo>
                <a:cubicBezTo>
                  <a:pt x="67" y="108"/>
                  <a:pt x="79" y="138"/>
                  <a:pt x="62" y="159"/>
                </a:cubicBezTo>
                <a:cubicBezTo>
                  <a:pt x="51" y="195"/>
                  <a:pt x="17" y="220"/>
                  <a:pt x="17" y="251"/>
                </a:cubicBezTo>
                <a:cubicBezTo>
                  <a:pt x="22" y="277"/>
                  <a:pt x="45" y="292"/>
                  <a:pt x="51" y="313"/>
                </a:cubicBezTo>
                <a:cubicBezTo>
                  <a:pt x="56" y="323"/>
                  <a:pt x="51" y="338"/>
                  <a:pt x="51" y="349"/>
                </a:cubicBezTo>
                <a:cubicBezTo>
                  <a:pt x="56" y="364"/>
                  <a:pt x="56" y="384"/>
                  <a:pt x="67" y="400"/>
                </a:cubicBezTo>
                <a:cubicBezTo>
                  <a:pt x="84" y="425"/>
                  <a:pt x="90" y="441"/>
                  <a:pt x="96" y="466"/>
                </a:cubicBezTo>
                <a:cubicBezTo>
                  <a:pt x="101" y="502"/>
                  <a:pt x="141" y="528"/>
                  <a:pt x="158" y="559"/>
                </a:cubicBezTo>
                <a:cubicBezTo>
                  <a:pt x="169" y="579"/>
                  <a:pt x="169" y="605"/>
                  <a:pt x="175" y="630"/>
                </a:cubicBezTo>
                <a:cubicBezTo>
                  <a:pt x="175" y="677"/>
                  <a:pt x="186" y="723"/>
                  <a:pt x="175" y="769"/>
                </a:cubicBezTo>
                <a:cubicBezTo>
                  <a:pt x="175" y="784"/>
                  <a:pt x="158" y="805"/>
                  <a:pt x="146" y="820"/>
                </a:cubicBezTo>
                <a:cubicBezTo>
                  <a:pt x="163" y="825"/>
                  <a:pt x="180" y="820"/>
                  <a:pt x="197" y="815"/>
                </a:cubicBezTo>
                <a:cubicBezTo>
                  <a:pt x="253" y="800"/>
                  <a:pt x="355" y="723"/>
                  <a:pt x="361" y="661"/>
                </a:cubicBezTo>
                <a:cubicBezTo>
                  <a:pt x="366" y="589"/>
                  <a:pt x="321" y="569"/>
                  <a:pt x="321"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02" name="Freeform 751">
            <a:extLst>
              <a:ext uri="{FF2B5EF4-FFF2-40B4-BE49-F238E27FC236}">
                <a16:creationId xmlns:a16="http://schemas.microsoft.com/office/drawing/2014/main" xmlns="" id="{9E176FD9-B221-49DC-9980-6FB1D85F01D4}"/>
              </a:ext>
            </a:extLst>
          </p:cNvPr>
          <p:cNvSpPr>
            <a:spLocks/>
          </p:cNvSpPr>
          <p:nvPr/>
        </p:nvSpPr>
        <p:spPr bwMode="auto">
          <a:xfrm>
            <a:off x="2605088" y="4587949"/>
            <a:ext cx="77787" cy="125413"/>
          </a:xfrm>
          <a:custGeom>
            <a:avLst/>
            <a:gdLst>
              <a:gd name="T0" fmla="*/ 1898840917 w 408"/>
              <a:gd name="T1" fmla="*/ 817001273 h 658"/>
              <a:gd name="T2" fmla="*/ 2147483647 w 408"/>
              <a:gd name="T3" fmla="*/ 775479278 h 658"/>
              <a:gd name="T4" fmla="*/ 2147483647 w 408"/>
              <a:gd name="T5" fmla="*/ 706239294 h 658"/>
              <a:gd name="T6" fmla="*/ 2147483647 w 408"/>
              <a:gd name="T7" fmla="*/ 636999501 h 658"/>
              <a:gd name="T8" fmla="*/ 2147483647 w 408"/>
              <a:gd name="T9" fmla="*/ 1273999002 h 658"/>
              <a:gd name="T10" fmla="*/ 2147483647 w 408"/>
              <a:gd name="T11" fmla="*/ 2147483647 h 658"/>
              <a:gd name="T12" fmla="*/ 2147483647 w 408"/>
              <a:gd name="T13" fmla="*/ 2147483647 h 658"/>
              <a:gd name="T14" fmla="*/ 2147483647 w 408"/>
              <a:gd name="T15" fmla="*/ 2147483647 h 658"/>
              <a:gd name="T16" fmla="*/ 1697866763 w 408"/>
              <a:gd name="T17" fmla="*/ 2147483647 h 658"/>
              <a:gd name="T18" fmla="*/ 970230387 w 408"/>
              <a:gd name="T19" fmla="*/ 2147483647 h 658"/>
              <a:gd name="T20" fmla="*/ 1455309166 w 408"/>
              <a:gd name="T21" fmla="*/ 2147483647 h 658"/>
              <a:gd name="T22" fmla="*/ 1496892419 w 408"/>
              <a:gd name="T23" fmla="*/ 2014858384 h 658"/>
              <a:gd name="T24" fmla="*/ 526698446 w 408"/>
              <a:gd name="T25" fmla="*/ 1308618899 h 658"/>
              <a:gd name="T26" fmla="*/ 242557597 w 408"/>
              <a:gd name="T27" fmla="*/ 955481050 h 658"/>
              <a:gd name="T28" fmla="*/ 1372178695 w 408"/>
              <a:gd name="T29" fmla="*/ 1696340431 h 658"/>
              <a:gd name="T30" fmla="*/ 1538475862 w 408"/>
              <a:gd name="T31" fmla="*/ 1730960328 h 658"/>
              <a:gd name="T32" fmla="*/ 1614699877 w 408"/>
              <a:gd name="T33" fmla="*/ 1696340431 h 658"/>
              <a:gd name="T34" fmla="*/ 1739450015 w 408"/>
              <a:gd name="T35" fmla="*/ 0 h 658"/>
              <a:gd name="T36" fmla="*/ 1898840917 w 408"/>
              <a:gd name="T37" fmla="*/ 817001273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58">
                <a:moveTo>
                  <a:pt x="274" y="118"/>
                </a:moveTo>
                <a:cubicBezTo>
                  <a:pt x="292" y="123"/>
                  <a:pt x="315" y="123"/>
                  <a:pt x="333" y="112"/>
                </a:cubicBezTo>
                <a:cubicBezTo>
                  <a:pt x="338" y="107"/>
                  <a:pt x="356" y="107"/>
                  <a:pt x="368" y="102"/>
                </a:cubicBezTo>
                <a:cubicBezTo>
                  <a:pt x="408" y="92"/>
                  <a:pt x="408" y="92"/>
                  <a:pt x="408" y="92"/>
                </a:cubicBezTo>
                <a:cubicBezTo>
                  <a:pt x="408" y="128"/>
                  <a:pt x="344" y="143"/>
                  <a:pt x="327" y="184"/>
                </a:cubicBezTo>
                <a:cubicBezTo>
                  <a:pt x="309" y="327"/>
                  <a:pt x="338" y="459"/>
                  <a:pt x="333" y="592"/>
                </a:cubicBezTo>
                <a:cubicBezTo>
                  <a:pt x="356" y="618"/>
                  <a:pt x="373" y="618"/>
                  <a:pt x="385" y="648"/>
                </a:cubicBezTo>
                <a:cubicBezTo>
                  <a:pt x="368" y="653"/>
                  <a:pt x="333" y="648"/>
                  <a:pt x="315" y="643"/>
                </a:cubicBezTo>
                <a:cubicBezTo>
                  <a:pt x="303" y="633"/>
                  <a:pt x="274" y="623"/>
                  <a:pt x="245" y="633"/>
                </a:cubicBezTo>
                <a:cubicBezTo>
                  <a:pt x="233" y="658"/>
                  <a:pt x="175" y="643"/>
                  <a:pt x="140" y="648"/>
                </a:cubicBezTo>
                <a:cubicBezTo>
                  <a:pt x="216" y="613"/>
                  <a:pt x="193" y="556"/>
                  <a:pt x="210" y="510"/>
                </a:cubicBezTo>
                <a:cubicBezTo>
                  <a:pt x="216" y="434"/>
                  <a:pt x="233" y="368"/>
                  <a:pt x="216" y="291"/>
                </a:cubicBezTo>
                <a:cubicBezTo>
                  <a:pt x="175" y="255"/>
                  <a:pt x="111" y="230"/>
                  <a:pt x="76" y="189"/>
                </a:cubicBezTo>
                <a:cubicBezTo>
                  <a:pt x="64" y="174"/>
                  <a:pt x="0" y="148"/>
                  <a:pt x="35" y="138"/>
                </a:cubicBezTo>
                <a:cubicBezTo>
                  <a:pt x="93" y="169"/>
                  <a:pt x="158" y="204"/>
                  <a:pt x="198" y="245"/>
                </a:cubicBezTo>
                <a:cubicBezTo>
                  <a:pt x="204" y="250"/>
                  <a:pt x="210" y="250"/>
                  <a:pt x="222" y="250"/>
                </a:cubicBezTo>
                <a:cubicBezTo>
                  <a:pt x="233" y="245"/>
                  <a:pt x="233" y="245"/>
                  <a:pt x="233" y="245"/>
                </a:cubicBezTo>
                <a:cubicBezTo>
                  <a:pt x="245" y="169"/>
                  <a:pt x="193" y="21"/>
                  <a:pt x="251" y="0"/>
                </a:cubicBezTo>
                <a:lnTo>
                  <a:pt x="274" y="118"/>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03" name="Freeform 752">
            <a:extLst>
              <a:ext uri="{FF2B5EF4-FFF2-40B4-BE49-F238E27FC236}">
                <a16:creationId xmlns:a16="http://schemas.microsoft.com/office/drawing/2014/main" xmlns="" id="{F4522FD6-001C-4B89-A29D-7111309AAEDD}"/>
              </a:ext>
            </a:extLst>
          </p:cNvPr>
          <p:cNvSpPr>
            <a:spLocks/>
          </p:cNvSpPr>
          <p:nvPr/>
        </p:nvSpPr>
        <p:spPr bwMode="auto">
          <a:xfrm>
            <a:off x="2681288" y="4600649"/>
            <a:ext cx="141287" cy="157163"/>
          </a:xfrm>
          <a:custGeom>
            <a:avLst/>
            <a:gdLst>
              <a:gd name="T0" fmla="*/ 2147483647 w 742"/>
              <a:gd name="T1" fmla="*/ 2147483647 h 825"/>
              <a:gd name="T2" fmla="*/ 2147483647 w 742"/>
              <a:gd name="T3" fmla="*/ 2147483647 h 825"/>
              <a:gd name="T4" fmla="*/ 2147483647 w 742"/>
              <a:gd name="T5" fmla="*/ 2147483647 h 825"/>
              <a:gd name="T6" fmla="*/ 2147483647 w 742"/>
              <a:gd name="T7" fmla="*/ 2147483647 h 825"/>
              <a:gd name="T8" fmla="*/ 2147483647 w 742"/>
              <a:gd name="T9" fmla="*/ 2147483647 h 825"/>
              <a:gd name="T10" fmla="*/ 2147483647 w 742"/>
              <a:gd name="T11" fmla="*/ 2147483647 h 825"/>
              <a:gd name="T12" fmla="*/ 2147483647 w 742"/>
              <a:gd name="T13" fmla="*/ 1769814258 h 825"/>
              <a:gd name="T14" fmla="*/ 2147483647 w 742"/>
              <a:gd name="T15" fmla="*/ 1133787217 h 825"/>
              <a:gd name="T16" fmla="*/ 2147483647 w 742"/>
              <a:gd name="T17" fmla="*/ 636027040 h 825"/>
              <a:gd name="T18" fmla="*/ 2147483647 w 742"/>
              <a:gd name="T19" fmla="*/ 34584814 h 825"/>
              <a:gd name="T20" fmla="*/ 2147483647 w 742"/>
              <a:gd name="T21" fmla="*/ 34584814 h 825"/>
              <a:gd name="T22" fmla="*/ 2147483647 w 742"/>
              <a:gd name="T23" fmla="*/ 318013520 h 825"/>
              <a:gd name="T24" fmla="*/ 1629334823 w 742"/>
              <a:gd name="T25" fmla="*/ 670611854 h 825"/>
              <a:gd name="T26" fmla="*/ 1111542912 w 742"/>
              <a:gd name="T27" fmla="*/ 1735265639 h 825"/>
              <a:gd name="T28" fmla="*/ 158807350 w 742"/>
              <a:gd name="T29" fmla="*/ 2147483647 h 825"/>
              <a:gd name="T30" fmla="*/ 559234130 w 742"/>
              <a:gd name="T31" fmla="*/ 2147483647 h 825"/>
              <a:gd name="T32" fmla="*/ 517791911 w 742"/>
              <a:gd name="T33" fmla="*/ 2147483647 h 825"/>
              <a:gd name="T34" fmla="*/ 952735562 w 742"/>
              <a:gd name="T35" fmla="*/ 2147483647 h 825"/>
              <a:gd name="T36" fmla="*/ 1353162152 w 742"/>
              <a:gd name="T37" fmla="*/ 2147483647 h 825"/>
              <a:gd name="T38" fmla="*/ 2147483647 w 742"/>
              <a:gd name="T39" fmla="*/ 2147483647 h 825"/>
              <a:gd name="T40" fmla="*/ 2147483647 w 742"/>
              <a:gd name="T41" fmla="*/ 2147483647 h 825"/>
              <a:gd name="T42" fmla="*/ 2147483647 w 742"/>
              <a:gd name="T43" fmla="*/ 2147483647 h 825"/>
              <a:gd name="T44" fmla="*/ 2147483647 w 742"/>
              <a:gd name="T45" fmla="*/ 2147483647 h 825"/>
              <a:gd name="T46" fmla="*/ 2147483647 w 742"/>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25" y="635"/>
                </a:moveTo>
                <a:cubicBezTo>
                  <a:pt x="725" y="610"/>
                  <a:pt x="725" y="584"/>
                  <a:pt x="713" y="563"/>
                </a:cubicBezTo>
                <a:cubicBezTo>
                  <a:pt x="696" y="533"/>
                  <a:pt x="656" y="507"/>
                  <a:pt x="650" y="471"/>
                </a:cubicBezTo>
                <a:cubicBezTo>
                  <a:pt x="644" y="446"/>
                  <a:pt x="638" y="430"/>
                  <a:pt x="621" y="405"/>
                </a:cubicBezTo>
                <a:cubicBezTo>
                  <a:pt x="610" y="389"/>
                  <a:pt x="610" y="369"/>
                  <a:pt x="604" y="353"/>
                </a:cubicBezTo>
                <a:cubicBezTo>
                  <a:pt x="604" y="343"/>
                  <a:pt x="610" y="328"/>
                  <a:pt x="604" y="318"/>
                </a:cubicBezTo>
                <a:cubicBezTo>
                  <a:pt x="598" y="297"/>
                  <a:pt x="575" y="282"/>
                  <a:pt x="569" y="256"/>
                </a:cubicBezTo>
                <a:cubicBezTo>
                  <a:pt x="569" y="225"/>
                  <a:pt x="604" y="200"/>
                  <a:pt x="615" y="164"/>
                </a:cubicBezTo>
                <a:cubicBezTo>
                  <a:pt x="633" y="143"/>
                  <a:pt x="621" y="113"/>
                  <a:pt x="598" y="92"/>
                </a:cubicBezTo>
                <a:cubicBezTo>
                  <a:pt x="569" y="66"/>
                  <a:pt x="552" y="36"/>
                  <a:pt x="546" y="5"/>
                </a:cubicBezTo>
                <a:cubicBezTo>
                  <a:pt x="546" y="5"/>
                  <a:pt x="546" y="5"/>
                  <a:pt x="546" y="5"/>
                </a:cubicBezTo>
                <a:cubicBezTo>
                  <a:pt x="408" y="0"/>
                  <a:pt x="385" y="46"/>
                  <a:pt x="385" y="46"/>
                </a:cubicBezTo>
                <a:cubicBezTo>
                  <a:pt x="385" y="46"/>
                  <a:pt x="282" y="51"/>
                  <a:pt x="236" y="97"/>
                </a:cubicBezTo>
                <a:cubicBezTo>
                  <a:pt x="190" y="148"/>
                  <a:pt x="161" y="251"/>
                  <a:pt x="161" y="251"/>
                </a:cubicBezTo>
                <a:cubicBezTo>
                  <a:pt x="161" y="251"/>
                  <a:pt x="0" y="399"/>
                  <a:pt x="23" y="440"/>
                </a:cubicBezTo>
                <a:cubicBezTo>
                  <a:pt x="46" y="481"/>
                  <a:pt x="81" y="492"/>
                  <a:pt x="81" y="492"/>
                </a:cubicBezTo>
                <a:cubicBezTo>
                  <a:pt x="81" y="492"/>
                  <a:pt x="35" y="543"/>
                  <a:pt x="75" y="615"/>
                </a:cubicBezTo>
                <a:cubicBezTo>
                  <a:pt x="115" y="686"/>
                  <a:pt x="138" y="681"/>
                  <a:pt x="138" y="681"/>
                </a:cubicBezTo>
                <a:cubicBezTo>
                  <a:pt x="138" y="681"/>
                  <a:pt x="109" y="743"/>
                  <a:pt x="196" y="774"/>
                </a:cubicBezTo>
                <a:cubicBezTo>
                  <a:pt x="288" y="809"/>
                  <a:pt x="397" y="809"/>
                  <a:pt x="397" y="809"/>
                </a:cubicBezTo>
                <a:cubicBezTo>
                  <a:pt x="615" y="815"/>
                  <a:pt x="615" y="815"/>
                  <a:pt x="615" y="815"/>
                </a:cubicBezTo>
                <a:cubicBezTo>
                  <a:pt x="615" y="815"/>
                  <a:pt x="656" y="825"/>
                  <a:pt x="702" y="825"/>
                </a:cubicBezTo>
                <a:cubicBezTo>
                  <a:pt x="713" y="809"/>
                  <a:pt x="730" y="789"/>
                  <a:pt x="730" y="774"/>
                </a:cubicBezTo>
                <a:cubicBezTo>
                  <a:pt x="742" y="727"/>
                  <a:pt x="730" y="681"/>
                  <a:pt x="725"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04" name="Freeform 753">
            <a:extLst>
              <a:ext uri="{FF2B5EF4-FFF2-40B4-BE49-F238E27FC236}">
                <a16:creationId xmlns:a16="http://schemas.microsoft.com/office/drawing/2014/main" xmlns="" id="{6079EAFE-1D6A-4571-9142-96B07F7E8D35}"/>
              </a:ext>
            </a:extLst>
          </p:cNvPr>
          <p:cNvSpPr>
            <a:spLocks/>
          </p:cNvSpPr>
          <p:nvPr/>
        </p:nvSpPr>
        <p:spPr bwMode="auto">
          <a:xfrm>
            <a:off x="2784475" y="4600649"/>
            <a:ext cx="76200" cy="157163"/>
          </a:xfrm>
          <a:custGeom>
            <a:avLst/>
            <a:gdLst>
              <a:gd name="T0" fmla="*/ 2147483647 w 400"/>
              <a:gd name="T1" fmla="*/ 2147483647 h 825"/>
              <a:gd name="T2" fmla="*/ 2147483647 w 400"/>
              <a:gd name="T3" fmla="*/ 2147483647 h 825"/>
              <a:gd name="T4" fmla="*/ 2080919321 w 400"/>
              <a:gd name="T5" fmla="*/ 2147483647 h 825"/>
              <a:gd name="T6" fmla="*/ 2147483647 w 400"/>
              <a:gd name="T7" fmla="*/ 1355014047 h 825"/>
              <a:gd name="T8" fmla="*/ 1278977376 w 400"/>
              <a:gd name="T9" fmla="*/ 781225269 h 825"/>
              <a:gd name="T10" fmla="*/ 0 w 400"/>
              <a:gd name="T11" fmla="*/ 0 h 825"/>
              <a:gd name="T12" fmla="*/ 359491217 w 400"/>
              <a:gd name="T13" fmla="*/ 601478422 h 825"/>
              <a:gd name="T14" fmla="*/ 477035432 w 400"/>
              <a:gd name="T15" fmla="*/ 1106133768 h 825"/>
              <a:gd name="T16" fmla="*/ 159023876 w 400"/>
              <a:gd name="T17" fmla="*/ 1742160809 h 825"/>
              <a:gd name="T18" fmla="*/ 400971068 w 400"/>
              <a:gd name="T19" fmla="*/ 2147483647 h 825"/>
              <a:gd name="T20" fmla="*/ 400971068 w 400"/>
              <a:gd name="T21" fmla="*/ 2147483647 h 825"/>
              <a:gd name="T22" fmla="*/ 518515092 w 400"/>
              <a:gd name="T23" fmla="*/ 2147483647 h 825"/>
              <a:gd name="T24" fmla="*/ 718982433 w 400"/>
              <a:gd name="T25" fmla="*/ 2147483647 h 825"/>
              <a:gd name="T26" fmla="*/ 1161433161 w 400"/>
              <a:gd name="T27" fmla="*/ 2147483647 h 825"/>
              <a:gd name="T28" fmla="*/ 1244392673 w 400"/>
              <a:gd name="T29" fmla="*/ 2147483647 h 825"/>
              <a:gd name="T30" fmla="*/ 1278977376 w 400"/>
              <a:gd name="T31" fmla="*/ 2147483647 h 825"/>
              <a:gd name="T32" fmla="*/ 1078473650 w 400"/>
              <a:gd name="T33" fmla="*/ 2147483647 h 825"/>
              <a:gd name="T34" fmla="*/ 1437964866 w 400"/>
              <a:gd name="T35" fmla="*/ 2147483647 h 825"/>
              <a:gd name="T36" fmla="*/ 2147483647 w 400"/>
              <a:gd name="T37" fmla="*/ 2147483647 h 825"/>
              <a:gd name="T38" fmla="*/ 2147483647 w 400"/>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25">
                <a:moveTo>
                  <a:pt x="330" y="572"/>
                </a:moveTo>
                <a:cubicBezTo>
                  <a:pt x="330" y="572"/>
                  <a:pt x="400" y="546"/>
                  <a:pt x="382" y="448"/>
                </a:cubicBezTo>
                <a:cubicBezTo>
                  <a:pt x="365" y="350"/>
                  <a:pt x="301" y="314"/>
                  <a:pt x="301" y="314"/>
                </a:cubicBezTo>
                <a:cubicBezTo>
                  <a:pt x="301" y="314"/>
                  <a:pt x="371" y="247"/>
                  <a:pt x="319" y="196"/>
                </a:cubicBezTo>
                <a:cubicBezTo>
                  <a:pt x="261" y="144"/>
                  <a:pt x="185" y="113"/>
                  <a:pt x="185" y="113"/>
                </a:cubicBezTo>
                <a:cubicBezTo>
                  <a:pt x="185" y="113"/>
                  <a:pt x="174" y="10"/>
                  <a:pt x="0" y="0"/>
                </a:cubicBezTo>
                <a:cubicBezTo>
                  <a:pt x="6" y="31"/>
                  <a:pt x="23" y="62"/>
                  <a:pt x="52" y="87"/>
                </a:cubicBezTo>
                <a:cubicBezTo>
                  <a:pt x="75" y="108"/>
                  <a:pt x="87" y="139"/>
                  <a:pt x="69" y="160"/>
                </a:cubicBezTo>
                <a:cubicBezTo>
                  <a:pt x="58" y="196"/>
                  <a:pt x="23" y="222"/>
                  <a:pt x="23" y="252"/>
                </a:cubicBezTo>
                <a:cubicBezTo>
                  <a:pt x="29" y="278"/>
                  <a:pt x="52" y="294"/>
                  <a:pt x="58" y="314"/>
                </a:cubicBezTo>
                <a:cubicBezTo>
                  <a:pt x="64" y="325"/>
                  <a:pt x="58" y="340"/>
                  <a:pt x="58" y="350"/>
                </a:cubicBezTo>
                <a:cubicBezTo>
                  <a:pt x="64" y="366"/>
                  <a:pt x="64" y="387"/>
                  <a:pt x="75" y="402"/>
                </a:cubicBezTo>
                <a:cubicBezTo>
                  <a:pt x="93" y="428"/>
                  <a:pt x="98" y="443"/>
                  <a:pt x="104" y="469"/>
                </a:cubicBezTo>
                <a:cubicBezTo>
                  <a:pt x="110" y="505"/>
                  <a:pt x="151" y="531"/>
                  <a:pt x="168" y="562"/>
                </a:cubicBezTo>
                <a:cubicBezTo>
                  <a:pt x="180" y="582"/>
                  <a:pt x="180" y="608"/>
                  <a:pt x="180" y="634"/>
                </a:cubicBezTo>
                <a:cubicBezTo>
                  <a:pt x="185" y="680"/>
                  <a:pt x="197" y="727"/>
                  <a:pt x="185" y="773"/>
                </a:cubicBezTo>
                <a:cubicBezTo>
                  <a:pt x="185" y="789"/>
                  <a:pt x="168" y="809"/>
                  <a:pt x="156" y="825"/>
                </a:cubicBezTo>
                <a:cubicBezTo>
                  <a:pt x="174" y="825"/>
                  <a:pt x="191" y="825"/>
                  <a:pt x="208" y="820"/>
                </a:cubicBezTo>
                <a:cubicBezTo>
                  <a:pt x="266" y="804"/>
                  <a:pt x="371" y="727"/>
                  <a:pt x="377" y="665"/>
                </a:cubicBezTo>
                <a:cubicBezTo>
                  <a:pt x="382" y="593"/>
                  <a:pt x="330" y="572"/>
                  <a:pt x="330" y="572"/>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05" name="Freeform 754">
            <a:extLst>
              <a:ext uri="{FF2B5EF4-FFF2-40B4-BE49-F238E27FC236}">
                <a16:creationId xmlns:a16="http://schemas.microsoft.com/office/drawing/2014/main" xmlns="" id="{6E04448D-33D3-4433-BB89-44E82237B721}"/>
              </a:ext>
            </a:extLst>
          </p:cNvPr>
          <p:cNvSpPr>
            <a:spLocks/>
          </p:cNvSpPr>
          <p:nvPr/>
        </p:nvSpPr>
        <p:spPr bwMode="auto">
          <a:xfrm>
            <a:off x="2727325" y="4695899"/>
            <a:ext cx="76200" cy="125413"/>
          </a:xfrm>
          <a:custGeom>
            <a:avLst/>
            <a:gdLst>
              <a:gd name="T0" fmla="*/ 1852762424 w 400"/>
              <a:gd name="T1" fmla="*/ 810099174 h 658"/>
              <a:gd name="T2" fmla="*/ 2147483647 w 400"/>
              <a:gd name="T3" fmla="*/ 775479278 h 658"/>
              <a:gd name="T4" fmla="*/ 2147483647 w 400"/>
              <a:gd name="T5" fmla="*/ 706239294 h 658"/>
              <a:gd name="T6" fmla="*/ 2147483647 w 400"/>
              <a:gd name="T7" fmla="*/ 636999501 h 658"/>
              <a:gd name="T8" fmla="*/ 2147483647 w 400"/>
              <a:gd name="T9" fmla="*/ 1273999002 h 658"/>
              <a:gd name="T10" fmla="*/ 2147483647 w 400"/>
              <a:gd name="T11" fmla="*/ 2147483647 h 658"/>
              <a:gd name="T12" fmla="*/ 2147483647 w 400"/>
              <a:gd name="T13" fmla="*/ 2147483647 h 658"/>
              <a:gd name="T14" fmla="*/ 2129294129 w 400"/>
              <a:gd name="T15" fmla="*/ 2147483647 h 658"/>
              <a:gd name="T16" fmla="*/ 1659190230 w 400"/>
              <a:gd name="T17" fmla="*/ 2147483647 h 658"/>
              <a:gd name="T18" fmla="*/ 947139330 w 400"/>
              <a:gd name="T19" fmla="*/ 2147483647 h 658"/>
              <a:gd name="T20" fmla="*/ 1424138376 w 400"/>
              <a:gd name="T21" fmla="*/ 2147483647 h 658"/>
              <a:gd name="T22" fmla="*/ 1458722889 w 400"/>
              <a:gd name="T23" fmla="*/ 2014858384 h 658"/>
              <a:gd name="T24" fmla="*/ 511583750 w 400"/>
              <a:gd name="T25" fmla="*/ 1308618899 h 658"/>
              <a:gd name="T26" fmla="*/ 235052045 w 400"/>
              <a:gd name="T27" fmla="*/ 955481050 h 658"/>
              <a:gd name="T28" fmla="*/ 1341178865 w 400"/>
              <a:gd name="T29" fmla="*/ 1696340431 h 658"/>
              <a:gd name="T30" fmla="*/ 1500202740 w 400"/>
              <a:gd name="T31" fmla="*/ 1730960328 h 658"/>
              <a:gd name="T32" fmla="*/ 1576230719 w 400"/>
              <a:gd name="T33" fmla="*/ 1696340431 h 658"/>
              <a:gd name="T34" fmla="*/ 1700670081 w 400"/>
              <a:gd name="T35" fmla="*/ 0 h 658"/>
              <a:gd name="T36" fmla="*/ 1852762424 w 400"/>
              <a:gd name="T37" fmla="*/ 810099174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8">
                <a:moveTo>
                  <a:pt x="268" y="117"/>
                </a:moveTo>
                <a:cubicBezTo>
                  <a:pt x="286" y="122"/>
                  <a:pt x="308" y="122"/>
                  <a:pt x="320" y="112"/>
                </a:cubicBezTo>
                <a:cubicBezTo>
                  <a:pt x="331" y="107"/>
                  <a:pt x="348" y="107"/>
                  <a:pt x="360" y="102"/>
                </a:cubicBezTo>
                <a:cubicBezTo>
                  <a:pt x="400" y="92"/>
                  <a:pt x="400" y="92"/>
                  <a:pt x="400" y="92"/>
                </a:cubicBezTo>
                <a:cubicBezTo>
                  <a:pt x="400" y="127"/>
                  <a:pt x="337" y="143"/>
                  <a:pt x="320" y="184"/>
                </a:cubicBezTo>
                <a:cubicBezTo>
                  <a:pt x="303" y="326"/>
                  <a:pt x="331" y="459"/>
                  <a:pt x="326" y="592"/>
                </a:cubicBezTo>
                <a:cubicBezTo>
                  <a:pt x="348" y="617"/>
                  <a:pt x="366" y="617"/>
                  <a:pt x="377" y="648"/>
                </a:cubicBezTo>
                <a:cubicBezTo>
                  <a:pt x="360" y="653"/>
                  <a:pt x="326" y="648"/>
                  <a:pt x="308" y="643"/>
                </a:cubicBezTo>
                <a:cubicBezTo>
                  <a:pt x="297" y="633"/>
                  <a:pt x="268" y="622"/>
                  <a:pt x="240" y="633"/>
                </a:cubicBezTo>
                <a:cubicBezTo>
                  <a:pt x="228" y="658"/>
                  <a:pt x="171" y="643"/>
                  <a:pt x="137" y="648"/>
                </a:cubicBezTo>
                <a:cubicBezTo>
                  <a:pt x="211" y="612"/>
                  <a:pt x="188" y="556"/>
                  <a:pt x="206" y="510"/>
                </a:cubicBezTo>
                <a:cubicBezTo>
                  <a:pt x="211" y="434"/>
                  <a:pt x="228" y="367"/>
                  <a:pt x="211" y="291"/>
                </a:cubicBezTo>
                <a:cubicBezTo>
                  <a:pt x="171" y="255"/>
                  <a:pt x="108" y="229"/>
                  <a:pt x="74" y="189"/>
                </a:cubicBezTo>
                <a:cubicBezTo>
                  <a:pt x="63" y="173"/>
                  <a:pt x="0" y="148"/>
                  <a:pt x="34" y="138"/>
                </a:cubicBezTo>
                <a:cubicBezTo>
                  <a:pt x="91" y="168"/>
                  <a:pt x="154" y="204"/>
                  <a:pt x="194" y="245"/>
                </a:cubicBezTo>
                <a:cubicBezTo>
                  <a:pt x="200" y="250"/>
                  <a:pt x="206" y="250"/>
                  <a:pt x="217" y="250"/>
                </a:cubicBezTo>
                <a:cubicBezTo>
                  <a:pt x="228" y="245"/>
                  <a:pt x="228" y="245"/>
                  <a:pt x="228" y="245"/>
                </a:cubicBezTo>
                <a:cubicBezTo>
                  <a:pt x="240" y="168"/>
                  <a:pt x="188" y="20"/>
                  <a:pt x="246" y="0"/>
                </a:cubicBezTo>
                <a:lnTo>
                  <a:pt x="268" y="117"/>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06" name="Freeform 755">
            <a:extLst>
              <a:ext uri="{FF2B5EF4-FFF2-40B4-BE49-F238E27FC236}">
                <a16:creationId xmlns:a16="http://schemas.microsoft.com/office/drawing/2014/main" xmlns="" id="{BC76AC09-1161-45E3-9187-8D46433CD943}"/>
              </a:ext>
            </a:extLst>
          </p:cNvPr>
          <p:cNvSpPr>
            <a:spLocks/>
          </p:cNvSpPr>
          <p:nvPr/>
        </p:nvSpPr>
        <p:spPr bwMode="auto">
          <a:xfrm>
            <a:off x="2590800" y="4660974"/>
            <a:ext cx="141288" cy="157163"/>
          </a:xfrm>
          <a:custGeom>
            <a:avLst/>
            <a:gdLst>
              <a:gd name="T0" fmla="*/ 2147483647 w 742"/>
              <a:gd name="T1" fmla="*/ 2147483647 h 825"/>
              <a:gd name="T2" fmla="*/ 2147483647 w 742"/>
              <a:gd name="T3" fmla="*/ 2147483647 h 825"/>
              <a:gd name="T4" fmla="*/ 2147483647 w 742"/>
              <a:gd name="T5" fmla="*/ 2147483647 h 825"/>
              <a:gd name="T6" fmla="*/ 2147483647 w 742"/>
              <a:gd name="T7" fmla="*/ 2147483647 h 825"/>
              <a:gd name="T8" fmla="*/ 2147483647 w 742"/>
              <a:gd name="T9" fmla="*/ 2147483647 h 825"/>
              <a:gd name="T10" fmla="*/ 2147483647 w 742"/>
              <a:gd name="T11" fmla="*/ 2147483647 h 825"/>
              <a:gd name="T12" fmla="*/ 2147483647 w 742"/>
              <a:gd name="T13" fmla="*/ 1776745622 h 825"/>
              <a:gd name="T14" fmla="*/ 2147483647 w 742"/>
              <a:gd name="T15" fmla="*/ 1133787217 h 825"/>
              <a:gd name="T16" fmla="*/ 2147483647 w 742"/>
              <a:gd name="T17" fmla="*/ 642958405 h 825"/>
              <a:gd name="T18" fmla="*/ 2147483647 w 742"/>
              <a:gd name="T19" fmla="*/ 41479983 h 825"/>
              <a:gd name="T20" fmla="*/ 2147483647 w 742"/>
              <a:gd name="T21" fmla="*/ 41479983 h 825"/>
              <a:gd name="T22" fmla="*/ 2147483647 w 742"/>
              <a:gd name="T23" fmla="*/ 324944885 h 825"/>
              <a:gd name="T24" fmla="*/ 1629357970 w 742"/>
              <a:gd name="T25" fmla="*/ 677507023 h 825"/>
              <a:gd name="T26" fmla="*/ 1111558776 w 742"/>
              <a:gd name="T27" fmla="*/ 1700680826 h 825"/>
              <a:gd name="T28" fmla="*/ 158809616 w 742"/>
              <a:gd name="T29" fmla="*/ 2147483647 h 825"/>
              <a:gd name="T30" fmla="*/ 559241896 w 742"/>
              <a:gd name="T31" fmla="*/ 2147483647 h 825"/>
              <a:gd name="T32" fmla="*/ 517799194 w 742"/>
              <a:gd name="T33" fmla="*/ 2147483647 h 825"/>
              <a:gd name="T34" fmla="*/ 952748970 w 742"/>
              <a:gd name="T35" fmla="*/ 2147483647 h 825"/>
              <a:gd name="T36" fmla="*/ 1353181440 w 742"/>
              <a:gd name="T37" fmla="*/ 2147483647 h 825"/>
              <a:gd name="T38" fmla="*/ 2147483647 w 742"/>
              <a:gd name="T39" fmla="*/ 2147483647 h 825"/>
              <a:gd name="T40" fmla="*/ 2147483647 w 742"/>
              <a:gd name="T41" fmla="*/ 2147483647 h 825"/>
              <a:gd name="T42" fmla="*/ 2147483647 w 742"/>
              <a:gd name="T43" fmla="*/ 2147483647 h 825"/>
              <a:gd name="T44" fmla="*/ 2147483647 w 742"/>
              <a:gd name="T45" fmla="*/ 2147483647 h 825"/>
              <a:gd name="T46" fmla="*/ 2147483647 w 742"/>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25" y="636"/>
                </a:moveTo>
                <a:cubicBezTo>
                  <a:pt x="725" y="610"/>
                  <a:pt x="725" y="585"/>
                  <a:pt x="713" y="559"/>
                </a:cubicBezTo>
                <a:cubicBezTo>
                  <a:pt x="696" y="528"/>
                  <a:pt x="656" y="503"/>
                  <a:pt x="650" y="472"/>
                </a:cubicBezTo>
                <a:cubicBezTo>
                  <a:pt x="644" y="446"/>
                  <a:pt x="638" y="426"/>
                  <a:pt x="621" y="400"/>
                </a:cubicBezTo>
                <a:cubicBezTo>
                  <a:pt x="610" y="385"/>
                  <a:pt x="610" y="369"/>
                  <a:pt x="604" y="354"/>
                </a:cubicBezTo>
                <a:cubicBezTo>
                  <a:pt x="604" y="339"/>
                  <a:pt x="610" y="328"/>
                  <a:pt x="604" y="318"/>
                </a:cubicBezTo>
                <a:cubicBezTo>
                  <a:pt x="598" y="293"/>
                  <a:pt x="575" y="277"/>
                  <a:pt x="569" y="257"/>
                </a:cubicBezTo>
                <a:cubicBezTo>
                  <a:pt x="569" y="221"/>
                  <a:pt x="604" y="195"/>
                  <a:pt x="615" y="164"/>
                </a:cubicBezTo>
                <a:cubicBezTo>
                  <a:pt x="633" y="139"/>
                  <a:pt x="621" y="113"/>
                  <a:pt x="598" y="93"/>
                </a:cubicBezTo>
                <a:cubicBezTo>
                  <a:pt x="569" y="62"/>
                  <a:pt x="552" y="36"/>
                  <a:pt x="552" y="6"/>
                </a:cubicBezTo>
                <a:cubicBezTo>
                  <a:pt x="546" y="6"/>
                  <a:pt x="546" y="6"/>
                  <a:pt x="546" y="6"/>
                </a:cubicBezTo>
                <a:cubicBezTo>
                  <a:pt x="408" y="0"/>
                  <a:pt x="385" y="47"/>
                  <a:pt x="385" y="47"/>
                </a:cubicBezTo>
                <a:cubicBezTo>
                  <a:pt x="385" y="47"/>
                  <a:pt x="282" y="47"/>
                  <a:pt x="236" y="98"/>
                </a:cubicBezTo>
                <a:cubicBezTo>
                  <a:pt x="190" y="149"/>
                  <a:pt x="161" y="246"/>
                  <a:pt x="161" y="246"/>
                </a:cubicBezTo>
                <a:cubicBezTo>
                  <a:pt x="161" y="246"/>
                  <a:pt x="0" y="395"/>
                  <a:pt x="23" y="436"/>
                </a:cubicBezTo>
                <a:cubicBezTo>
                  <a:pt x="46" y="477"/>
                  <a:pt x="81" y="492"/>
                  <a:pt x="81" y="492"/>
                </a:cubicBezTo>
                <a:cubicBezTo>
                  <a:pt x="81" y="492"/>
                  <a:pt x="35" y="544"/>
                  <a:pt x="75" y="610"/>
                </a:cubicBezTo>
                <a:cubicBezTo>
                  <a:pt x="115" y="682"/>
                  <a:pt x="138" y="677"/>
                  <a:pt x="138" y="677"/>
                </a:cubicBezTo>
                <a:cubicBezTo>
                  <a:pt x="138" y="677"/>
                  <a:pt x="109" y="743"/>
                  <a:pt x="196" y="774"/>
                </a:cubicBezTo>
                <a:cubicBezTo>
                  <a:pt x="288" y="805"/>
                  <a:pt x="397" y="805"/>
                  <a:pt x="397" y="805"/>
                </a:cubicBezTo>
                <a:cubicBezTo>
                  <a:pt x="615" y="810"/>
                  <a:pt x="615" y="810"/>
                  <a:pt x="615" y="810"/>
                </a:cubicBezTo>
                <a:cubicBezTo>
                  <a:pt x="615" y="810"/>
                  <a:pt x="656" y="825"/>
                  <a:pt x="702" y="825"/>
                </a:cubicBezTo>
                <a:cubicBezTo>
                  <a:pt x="713" y="810"/>
                  <a:pt x="730" y="790"/>
                  <a:pt x="730" y="769"/>
                </a:cubicBezTo>
                <a:cubicBezTo>
                  <a:pt x="742" y="728"/>
                  <a:pt x="730" y="677"/>
                  <a:pt x="725"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07" name="Freeform 756">
            <a:extLst>
              <a:ext uri="{FF2B5EF4-FFF2-40B4-BE49-F238E27FC236}">
                <a16:creationId xmlns:a16="http://schemas.microsoft.com/office/drawing/2014/main" xmlns="" id="{EF1C11FA-4B69-4C9A-B4A9-6182EEDAE7EB}"/>
              </a:ext>
            </a:extLst>
          </p:cNvPr>
          <p:cNvSpPr>
            <a:spLocks/>
          </p:cNvSpPr>
          <p:nvPr/>
        </p:nvSpPr>
        <p:spPr bwMode="auto">
          <a:xfrm>
            <a:off x="2695575" y="4662562"/>
            <a:ext cx="74613" cy="155575"/>
          </a:xfrm>
          <a:custGeom>
            <a:avLst/>
            <a:gdLst>
              <a:gd name="T0" fmla="*/ 2147483647 w 392"/>
              <a:gd name="T1" fmla="*/ 2147483647 h 816"/>
              <a:gd name="T2" fmla="*/ 2147483647 w 392"/>
              <a:gd name="T3" fmla="*/ 2147483647 h 816"/>
              <a:gd name="T4" fmla="*/ 2027377203 w 392"/>
              <a:gd name="T5" fmla="*/ 2147483647 h 816"/>
              <a:gd name="T6" fmla="*/ 2144614402 w 392"/>
              <a:gd name="T7" fmla="*/ 1344461610 h 816"/>
              <a:gd name="T8" fmla="*/ 1234359785 w 392"/>
              <a:gd name="T9" fmla="*/ 776172445 h 816"/>
              <a:gd name="T10" fmla="*/ 0 w 392"/>
              <a:gd name="T11" fmla="*/ 0 h 816"/>
              <a:gd name="T12" fmla="*/ 317221547 w 392"/>
              <a:gd name="T13" fmla="*/ 602930341 h 816"/>
              <a:gd name="T14" fmla="*/ 434422391 w 392"/>
              <a:gd name="T15" fmla="*/ 1094994428 h 816"/>
              <a:gd name="T16" fmla="*/ 117237199 w 392"/>
              <a:gd name="T17" fmla="*/ 1732565945 h 816"/>
              <a:gd name="T18" fmla="*/ 358595027 w 392"/>
              <a:gd name="T19" fmla="*/ 2147483647 h 816"/>
              <a:gd name="T20" fmla="*/ 358595027 w 392"/>
              <a:gd name="T21" fmla="*/ 2147483647 h 816"/>
              <a:gd name="T22" fmla="*/ 475796061 w 392"/>
              <a:gd name="T23" fmla="*/ 2147483647 h 816"/>
              <a:gd name="T24" fmla="*/ 675780410 w 392"/>
              <a:gd name="T25" fmla="*/ 2147483647 h 816"/>
              <a:gd name="T26" fmla="*/ 1110238966 w 392"/>
              <a:gd name="T27" fmla="*/ 2147483647 h 816"/>
              <a:gd name="T28" fmla="*/ 1192986115 w 392"/>
              <a:gd name="T29" fmla="*/ 2147483647 h 816"/>
              <a:gd name="T30" fmla="*/ 1234359785 w 392"/>
              <a:gd name="T31" fmla="*/ 2147483647 h 816"/>
              <a:gd name="T32" fmla="*/ 1034375436 w 392"/>
              <a:gd name="T33" fmla="*/ 2147483647 h 816"/>
              <a:gd name="T34" fmla="*/ 1392970463 w 392"/>
              <a:gd name="T35" fmla="*/ 2147483647 h 816"/>
              <a:gd name="T36" fmla="*/ 2147483647 w 392"/>
              <a:gd name="T37" fmla="*/ 2147483647 h 816"/>
              <a:gd name="T38" fmla="*/ 2147483647 w 392"/>
              <a:gd name="T39" fmla="*/ 2147483647 h 8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6">
                <a:moveTo>
                  <a:pt x="328" y="566"/>
                </a:moveTo>
                <a:cubicBezTo>
                  <a:pt x="328" y="566"/>
                  <a:pt x="392" y="541"/>
                  <a:pt x="375" y="444"/>
                </a:cubicBezTo>
                <a:cubicBezTo>
                  <a:pt x="357" y="347"/>
                  <a:pt x="294" y="311"/>
                  <a:pt x="294" y="311"/>
                </a:cubicBezTo>
                <a:cubicBezTo>
                  <a:pt x="294" y="311"/>
                  <a:pt x="363" y="245"/>
                  <a:pt x="311" y="194"/>
                </a:cubicBezTo>
                <a:cubicBezTo>
                  <a:pt x="254" y="143"/>
                  <a:pt x="179" y="112"/>
                  <a:pt x="179" y="112"/>
                </a:cubicBezTo>
                <a:cubicBezTo>
                  <a:pt x="179" y="112"/>
                  <a:pt x="167" y="5"/>
                  <a:pt x="0" y="0"/>
                </a:cubicBezTo>
                <a:cubicBezTo>
                  <a:pt x="0" y="30"/>
                  <a:pt x="17" y="56"/>
                  <a:pt x="46" y="87"/>
                </a:cubicBezTo>
                <a:cubicBezTo>
                  <a:pt x="69" y="107"/>
                  <a:pt x="81" y="133"/>
                  <a:pt x="63" y="158"/>
                </a:cubicBezTo>
                <a:cubicBezTo>
                  <a:pt x="52" y="189"/>
                  <a:pt x="17" y="214"/>
                  <a:pt x="17" y="250"/>
                </a:cubicBezTo>
                <a:cubicBezTo>
                  <a:pt x="23" y="270"/>
                  <a:pt x="46" y="286"/>
                  <a:pt x="52" y="311"/>
                </a:cubicBezTo>
                <a:cubicBezTo>
                  <a:pt x="58" y="321"/>
                  <a:pt x="52" y="332"/>
                  <a:pt x="52" y="347"/>
                </a:cubicBezTo>
                <a:cubicBezTo>
                  <a:pt x="58" y="362"/>
                  <a:pt x="58" y="378"/>
                  <a:pt x="69" y="393"/>
                </a:cubicBezTo>
                <a:cubicBezTo>
                  <a:pt x="87" y="418"/>
                  <a:pt x="92" y="439"/>
                  <a:pt x="98" y="464"/>
                </a:cubicBezTo>
                <a:cubicBezTo>
                  <a:pt x="104" y="495"/>
                  <a:pt x="144" y="520"/>
                  <a:pt x="161" y="551"/>
                </a:cubicBezTo>
                <a:cubicBezTo>
                  <a:pt x="173" y="577"/>
                  <a:pt x="173" y="602"/>
                  <a:pt x="173" y="628"/>
                </a:cubicBezTo>
                <a:cubicBezTo>
                  <a:pt x="179" y="668"/>
                  <a:pt x="190" y="719"/>
                  <a:pt x="179" y="760"/>
                </a:cubicBezTo>
                <a:cubicBezTo>
                  <a:pt x="179" y="781"/>
                  <a:pt x="161" y="801"/>
                  <a:pt x="150" y="816"/>
                </a:cubicBezTo>
                <a:cubicBezTo>
                  <a:pt x="167" y="816"/>
                  <a:pt x="184" y="816"/>
                  <a:pt x="202" y="811"/>
                </a:cubicBezTo>
                <a:cubicBezTo>
                  <a:pt x="259" y="796"/>
                  <a:pt x="363" y="719"/>
                  <a:pt x="369" y="658"/>
                </a:cubicBezTo>
                <a:cubicBezTo>
                  <a:pt x="375" y="587"/>
                  <a:pt x="328" y="566"/>
                  <a:pt x="328" y="56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08" name="Freeform 757">
            <a:extLst>
              <a:ext uri="{FF2B5EF4-FFF2-40B4-BE49-F238E27FC236}">
                <a16:creationId xmlns:a16="http://schemas.microsoft.com/office/drawing/2014/main" xmlns="" id="{8770370B-1FA4-4F4E-B264-F9EF9BD1A71B}"/>
              </a:ext>
            </a:extLst>
          </p:cNvPr>
          <p:cNvSpPr>
            <a:spLocks/>
          </p:cNvSpPr>
          <p:nvPr/>
        </p:nvSpPr>
        <p:spPr bwMode="auto">
          <a:xfrm>
            <a:off x="2636838" y="4756224"/>
            <a:ext cx="76200" cy="127000"/>
          </a:xfrm>
          <a:custGeom>
            <a:avLst/>
            <a:gdLst>
              <a:gd name="T0" fmla="*/ 2147483647 w 200"/>
              <a:gd name="T1" fmla="*/ 2147483647 h 334"/>
              <a:gd name="T2" fmla="*/ 2147483647 w 200"/>
              <a:gd name="T3" fmla="*/ 2147483647 h 334"/>
              <a:gd name="T4" fmla="*/ 2147483647 w 200"/>
              <a:gd name="T5" fmla="*/ 2147483647 h 334"/>
              <a:gd name="T6" fmla="*/ 2147483647 w 200"/>
              <a:gd name="T7" fmla="*/ 2147483647 h 334"/>
              <a:gd name="T8" fmla="*/ 2147483647 w 200"/>
              <a:gd name="T9" fmla="*/ 2147483647 h 334"/>
              <a:gd name="T10" fmla="*/ 2147483647 w 200"/>
              <a:gd name="T11" fmla="*/ 2147483647 h 334"/>
              <a:gd name="T12" fmla="*/ 2147483647 w 200"/>
              <a:gd name="T13" fmla="*/ 2147483647 h 334"/>
              <a:gd name="T14" fmla="*/ 2147483647 w 200"/>
              <a:gd name="T15" fmla="*/ 2147483647 h 334"/>
              <a:gd name="T16" fmla="*/ 2147483647 w 200"/>
              <a:gd name="T17" fmla="*/ 2147483647 h 334"/>
              <a:gd name="T18" fmla="*/ 2147483647 w 200"/>
              <a:gd name="T19" fmla="*/ 2147483647 h 334"/>
              <a:gd name="T20" fmla="*/ 2147483647 w 200"/>
              <a:gd name="T21" fmla="*/ 2147483647 h 334"/>
              <a:gd name="T22" fmla="*/ 2147483647 w 200"/>
              <a:gd name="T23" fmla="*/ 2147483647 h 334"/>
              <a:gd name="T24" fmla="*/ 2046334617 w 200"/>
              <a:gd name="T25" fmla="*/ 2147483647 h 334"/>
              <a:gd name="T26" fmla="*/ 940207797 w 200"/>
              <a:gd name="T27" fmla="*/ 2147483647 h 334"/>
              <a:gd name="T28" fmla="*/ 2147483647 w 200"/>
              <a:gd name="T29" fmla="*/ 2147483647 h 334"/>
              <a:gd name="T30" fmla="*/ 2147483647 w 200"/>
              <a:gd name="T31" fmla="*/ 2147483647 h 334"/>
              <a:gd name="T32" fmla="*/ 2147483647 w 200"/>
              <a:gd name="T33" fmla="*/ 2147483647 h 334"/>
              <a:gd name="T34" fmla="*/ 2147483647 w 200"/>
              <a:gd name="T35" fmla="*/ 0 h 334"/>
              <a:gd name="T36" fmla="*/ 2147483647 w 200"/>
              <a:gd name="T37" fmla="*/ 2147483647 h 3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 h="334">
                <a:moveTo>
                  <a:pt x="134" y="62"/>
                </a:moveTo>
                <a:cubicBezTo>
                  <a:pt x="142" y="65"/>
                  <a:pt x="154" y="65"/>
                  <a:pt x="162" y="59"/>
                </a:cubicBezTo>
                <a:cubicBezTo>
                  <a:pt x="165" y="54"/>
                  <a:pt x="174" y="57"/>
                  <a:pt x="180" y="54"/>
                </a:cubicBezTo>
                <a:cubicBezTo>
                  <a:pt x="200" y="47"/>
                  <a:pt x="200" y="47"/>
                  <a:pt x="200" y="47"/>
                </a:cubicBezTo>
                <a:cubicBezTo>
                  <a:pt x="200" y="67"/>
                  <a:pt x="168" y="75"/>
                  <a:pt x="160" y="93"/>
                </a:cubicBezTo>
                <a:cubicBezTo>
                  <a:pt x="151" y="165"/>
                  <a:pt x="165" y="234"/>
                  <a:pt x="162" y="300"/>
                </a:cubicBezTo>
                <a:cubicBezTo>
                  <a:pt x="174" y="313"/>
                  <a:pt x="182" y="313"/>
                  <a:pt x="188" y="326"/>
                </a:cubicBezTo>
                <a:cubicBezTo>
                  <a:pt x="180" y="331"/>
                  <a:pt x="162" y="326"/>
                  <a:pt x="154" y="326"/>
                </a:cubicBezTo>
                <a:cubicBezTo>
                  <a:pt x="148" y="321"/>
                  <a:pt x="134" y="316"/>
                  <a:pt x="120" y="318"/>
                </a:cubicBezTo>
                <a:cubicBezTo>
                  <a:pt x="114" y="334"/>
                  <a:pt x="85" y="324"/>
                  <a:pt x="68" y="326"/>
                </a:cubicBezTo>
                <a:cubicBezTo>
                  <a:pt x="105" y="311"/>
                  <a:pt x="94" y="283"/>
                  <a:pt x="102" y="259"/>
                </a:cubicBezTo>
                <a:cubicBezTo>
                  <a:pt x="105" y="221"/>
                  <a:pt x="114" y="188"/>
                  <a:pt x="105" y="149"/>
                </a:cubicBezTo>
                <a:cubicBezTo>
                  <a:pt x="85" y="131"/>
                  <a:pt x="54" y="116"/>
                  <a:pt x="37" y="95"/>
                </a:cubicBezTo>
                <a:cubicBezTo>
                  <a:pt x="31" y="90"/>
                  <a:pt x="0" y="75"/>
                  <a:pt x="17" y="72"/>
                </a:cubicBezTo>
                <a:cubicBezTo>
                  <a:pt x="45" y="88"/>
                  <a:pt x="77" y="106"/>
                  <a:pt x="97" y="126"/>
                </a:cubicBezTo>
                <a:cubicBezTo>
                  <a:pt x="100" y="126"/>
                  <a:pt x="102" y="126"/>
                  <a:pt x="108" y="126"/>
                </a:cubicBezTo>
                <a:cubicBezTo>
                  <a:pt x="114" y="124"/>
                  <a:pt x="114" y="124"/>
                  <a:pt x="114" y="124"/>
                </a:cubicBezTo>
                <a:cubicBezTo>
                  <a:pt x="120" y="88"/>
                  <a:pt x="94" y="13"/>
                  <a:pt x="122" y="0"/>
                </a:cubicBezTo>
                <a:lnTo>
                  <a:pt x="134" y="62"/>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09" name="Freeform 758">
            <a:extLst>
              <a:ext uri="{FF2B5EF4-FFF2-40B4-BE49-F238E27FC236}">
                <a16:creationId xmlns:a16="http://schemas.microsoft.com/office/drawing/2014/main" xmlns="" id="{B84195DB-F054-475C-8BCD-AB245F7403A6}"/>
              </a:ext>
            </a:extLst>
          </p:cNvPr>
          <p:cNvSpPr>
            <a:spLocks noEditPoints="1"/>
          </p:cNvSpPr>
          <p:nvPr/>
        </p:nvSpPr>
        <p:spPr bwMode="auto">
          <a:xfrm>
            <a:off x="2259013" y="4479999"/>
            <a:ext cx="250825" cy="201613"/>
          </a:xfrm>
          <a:custGeom>
            <a:avLst/>
            <a:gdLst>
              <a:gd name="T0" fmla="*/ 2147483647 w 1308"/>
              <a:gd name="T1" fmla="*/ 1731991792 h 1059"/>
              <a:gd name="T2" fmla="*/ 2147483647 w 1308"/>
              <a:gd name="T3" fmla="*/ 634826792 h 1059"/>
              <a:gd name="T4" fmla="*/ 2147483647 w 1308"/>
              <a:gd name="T5" fmla="*/ 41391587 h 1059"/>
              <a:gd name="T6" fmla="*/ 119879201 w 1308"/>
              <a:gd name="T7" fmla="*/ 2147483647 h 1059"/>
              <a:gd name="T8" fmla="*/ 197432833 w 1308"/>
              <a:gd name="T9" fmla="*/ 2147483647 h 1059"/>
              <a:gd name="T10" fmla="*/ 1290429426 w 1308"/>
              <a:gd name="T11" fmla="*/ 2147483647 h 1059"/>
              <a:gd name="T12" fmla="*/ 2147483647 w 1308"/>
              <a:gd name="T13" fmla="*/ 2147483647 h 1059"/>
              <a:gd name="T14" fmla="*/ 2147483647 w 1308"/>
              <a:gd name="T15" fmla="*/ 2147483647 h 1059"/>
              <a:gd name="T16" fmla="*/ 2147483647 w 1308"/>
              <a:gd name="T17" fmla="*/ 2147483647 h 1059"/>
              <a:gd name="T18" fmla="*/ 2147483647 w 1308"/>
              <a:gd name="T19" fmla="*/ 2147483647 h 1059"/>
              <a:gd name="T20" fmla="*/ 2147483647 w 1308"/>
              <a:gd name="T21" fmla="*/ 2147483647 h 1059"/>
              <a:gd name="T22" fmla="*/ 2147483647 w 1308"/>
              <a:gd name="T23" fmla="*/ 2147483647 h 1059"/>
              <a:gd name="T24" fmla="*/ 2147483647 w 1308"/>
              <a:gd name="T25" fmla="*/ 1414560215 h 1059"/>
              <a:gd name="T26" fmla="*/ 2147483647 w 1308"/>
              <a:gd name="T27" fmla="*/ 1835470473 h 1059"/>
              <a:gd name="T28" fmla="*/ 1939211108 w 1308"/>
              <a:gd name="T29" fmla="*/ 2147483647 h 1059"/>
              <a:gd name="T30" fmla="*/ 2101379059 w 1308"/>
              <a:gd name="T31" fmla="*/ 2147483647 h 1059"/>
              <a:gd name="T32" fmla="*/ 2147483647 w 1308"/>
              <a:gd name="T33" fmla="*/ 2147483647 h 1059"/>
              <a:gd name="T34" fmla="*/ 1939211108 w 1308"/>
              <a:gd name="T35" fmla="*/ 2147483647 h 1059"/>
              <a:gd name="T36" fmla="*/ 2147483647 w 1308"/>
              <a:gd name="T37" fmla="*/ 2147483647 h 1059"/>
              <a:gd name="T38" fmla="*/ 2147483647 w 1308"/>
              <a:gd name="T39" fmla="*/ 2147483647 h 1059"/>
              <a:gd name="T40" fmla="*/ 2147483647 w 1308"/>
              <a:gd name="T41" fmla="*/ 2147483647 h 1059"/>
              <a:gd name="T42" fmla="*/ 2147483647 w 1308"/>
              <a:gd name="T43" fmla="*/ 2147483647 h 1059"/>
              <a:gd name="T44" fmla="*/ 2147483647 w 1308"/>
              <a:gd name="T45" fmla="*/ 2147483647 h 1059"/>
              <a:gd name="T46" fmla="*/ 2147483647 w 1308"/>
              <a:gd name="T47" fmla="*/ 2147483647 h 1059"/>
              <a:gd name="T48" fmla="*/ 2147483647 w 1308"/>
              <a:gd name="T49" fmla="*/ 1628476748 h 1059"/>
              <a:gd name="T50" fmla="*/ 2147483647 w 1308"/>
              <a:gd name="T51" fmla="*/ 2147483647 h 1059"/>
              <a:gd name="T52" fmla="*/ 2147483647 w 1308"/>
              <a:gd name="T53" fmla="*/ 2147483647 h 1059"/>
              <a:gd name="T54" fmla="*/ 2147483647 w 1308"/>
              <a:gd name="T55" fmla="*/ 2147483647 h 1059"/>
              <a:gd name="T56" fmla="*/ 2147483647 w 1308"/>
              <a:gd name="T57" fmla="*/ 2147483647 h 1059"/>
              <a:gd name="T58" fmla="*/ 2147483647 w 1308"/>
              <a:gd name="T59" fmla="*/ 2147483647 h 1059"/>
              <a:gd name="T60" fmla="*/ 2147483647 w 1308"/>
              <a:gd name="T61" fmla="*/ 2147483647 h 1059"/>
              <a:gd name="T62" fmla="*/ 2147483647 w 1308"/>
              <a:gd name="T63" fmla="*/ 2147483647 h 1059"/>
              <a:gd name="T64" fmla="*/ 2147483647 w 1308"/>
              <a:gd name="T65" fmla="*/ 2147483647 h 1059"/>
              <a:gd name="T66" fmla="*/ 2147483647 w 1308"/>
              <a:gd name="T67" fmla="*/ 2014882056 h 1059"/>
              <a:gd name="T68" fmla="*/ 2147483647 w 1308"/>
              <a:gd name="T69" fmla="*/ 1945871963 h 1059"/>
              <a:gd name="T70" fmla="*/ 2147483647 w 1308"/>
              <a:gd name="T71" fmla="*/ 2147483647 h 1059"/>
              <a:gd name="T72" fmla="*/ 2147483647 w 1308"/>
              <a:gd name="T73" fmla="*/ 2147483647 h 1059"/>
              <a:gd name="T74" fmla="*/ 2147483647 w 1308"/>
              <a:gd name="T75" fmla="*/ 2147483647 h 1059"/>
              <a:gd name="T76" fmla="*/ 2147483647 w 1308"/>
              <a:gd name="T77" fmla="*/ 2049387007 h 1059"/>
              <a:gd name="T78" fmla="*/ 2147483647 w 1308"/>
              <a:gd name="T79" fmla="*/ 2147483647 h 1059"/>
              <a:gd name="T80" fmla="*/ 2147483647 w 1308"/>
              <a:gd name="T81" fmla="*/ 2147483647 h 1059"/>
              <a:gd name="T82" fmla="*/ 2147483647 w 1308"/>
              <a:gd name="T83" fmla="*/ 2147483647 h 1059"/>
              <a:gd name="T84" fmla="*/ 2147483647 w 1308"/>
              <a:gd name="T85" fmla="*/ 2147483647 h 1059"/>
              <a:gd name="T86" fmla="*/ 2147483647 w 1308"/>
              <a:gd name="T87" fmla="*/ 2147483647 h 1059"/>
              <a:gd name="T88" fmla="*/ 2147483647 w 1308"/>
              <a:gd name="T89" fmla="*/ 2147483647 h 1059"/>
              <a:gd name="T90" fmla="*/ 2147483647 w 1308"/>
              <a:gd name="T91" fmla="*/ 2147483647 h 1059"/>
              <a:gd name="T92" fmla="*/ 2147483647 w 1308"/>
              <a:gd name="T93" fmla="*/ 2147483647 h 10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8" h="1059">
                <a:moveTo>
                  <a:pt x="1234" y="670"/>
                </a:moveTo>
                <a:cubicBezTo>
                  <a:pt x="1205" y="517"/>
                  <a:pt x="1159" y="323"/>
                  <a:pt x="1113" y="251"/>
                </a:cubicBezTo>
                <a:cubicBezTo>
                  <a:pt x="1061" y="179"/>
                  <a:pt x="952" y="210"/>
                  <a:pt x="952" y="210"/>
                </a:cubicBezTo>
                <a:cubicBezTo>
                  <a:pt x="952" y="210"/>
                  <a:pt x="642" y="108"/>
                  <a:pt x="591" y="92"/>
                </a:cubicBezTo>
                <a:cubicBezTo>
                  <a:pt x="539" y="82"/>
                  <a:pt x="476" y="57"/>
                  <a:pt x="476" y="57"/>
                </a:cubicBezTo>
                <a:cubicBezTo>
                  <a:pt x="476" y="57"/>
                  <a:pt x="436" y="0"/>
                  <a:pt x="361" y="6"/>
                </a:cubicBezTo>
                <a:cubicBezTo>
                  <a:pt x="292" y="16"/>
                  <a:pt x="258" y="57"/>
                  <a:pt x="201" y="225"/>
                </a:cubicBezTo>
                <a:cubicBezTo>
                  <a:pt x="143" y="389"/>
                  <a:pt x="34" y="686"/>
                  <a:pt x="17" y="706"/>
                </a:cubicBezTo>
                <a:cubicBezTo>
                  <a:pt x="0" y="732"/>
                  <a:pt x="6" y="778"/>
                  <a:pt x="17" y="788"/>
                </a:cubicBezTo>
                <a:cubicBezTo>
                  <a:pt x="28" y="798"/>
                  <a:pt x="28" y="798"/>
                  <a:pt x="28" y="798"/>
                </a:cubicBezTo>
                <a:cubicBezTo>
                  <a:pt x="28" y="798"/>
                  <a:pt x="46" y="824"/>
                  <a:pt x="80" y="813"/>
                </a:cubicBezTo>
                <a:cubicBezTo>
                  <a:pt x="160" y="798"/>
                  <a:pt x="183" y="686"/>
                  <a:pt x="183" y="686"/>
                </a:cubicBezTo>
                <a:cubicBezTo>
                  <a:pt x="183" y="686"/>
                  <a:pt x="166" y="742"/>
                  <a:pt x="258" y="793"/>
                </a:cubicBezTo>
                <a:cubicBezTo>
                  <a:pt x="350" y="839"/>
                  <a:pt x="390" y="865"/>
                  <a:pt x="424" y="854"/>
                </a:cubicBezTo>
                <a:cubicBezTo>
                  <a:pt x="459" y="844"/>
                  <a:pt x="493" y="829"/>
                  <a:pt x="493" y="829"/>
                </a:cubicBezTo>
                <a:cubicBezTo>
                  <a:pt x="493" y="829"/>
                  <a:pt x="493" y="859"/>
                  <a:pt x="556" y="895"/>
                </a:cubicBezTo>
                <a:cubicBezTo>
                  <a:pt x="620" y="931"/>
                  <a:pt x="700" y="951"/>
                  <a:pt x="700" y="951"/>
                </a:cubicBezTo>
                <a:cubicBezTo>
                  <a:pt x="740" y="941"/>
                  <a:pt x="740" y="941"/>
                  <a:pt x="740" y="941"/>
                </a:cubicBezTo>
                <a:cubicBezTo>
                  <a:pt x="740" y="941"/>
                  <a:pt x="723" y="1018"/>
                  <a:pt x="792" y="1038"/>
                </a:cubicBezTo>
                <a:cubicBezTo>
                  <a:pt x="855" y="1059"/>
                  <a:pt x="895" y="987"/>
                  <a:pt x="906" y="931"/>
                </a:cubicBezTo>
                <a:cubicBezTo>
                  <a:pt x="918" y="870"/>
                  <a:pt x="987" y="594"/>
                  <a:pt x="987" y="594"/>
                </a:cubicBezTo>
                <a:cubicBezTo>
                  <a:pt x="1027" y="583"/>
                  <a:pt x="1027" y="583"/>
                  <a:pt x="1027" y="583"/>
                </a:cubicBezTo>
                <a:cubicBezTo>
                  <a:pt x="1027" y="583"/>
                  <a:pt x="1079" y="834"/>
                  <a:pt x="1090" y="916"/>
                </a:cubicBezTo>
                <a:cubicBezTo>
                  <a:pt x="1107" y="1003"/>
                  <a:pt x="1125" y="1043"/>
                  <a:pt x="1205" y="1033"/>
                </a:cubicBezTo>
                <a:cubicBezTo>
                  <a:pt x="1308" y="1018"/>
                  <a:pt x="1268" y="829"/>
                  <a:pt x="1234" y="670"/>
                </a:cubicBezTo>
                <a:close/>
                <a:moveTo>
                  <a:pt x="361" y="205"/>
                </a:moveTo>
                <a:cubicBezTo>
                  <a:pt x="361" y="225"/>
                  <a:pt x="367" y="246"/>
                  <a:pt x="373" y="261"/>
                </a:cubicBezTo>
                <a:cubicBezTo>
                  <a:pt x="361" y="266"/>
                  <a:pt x="350" y="266"/>
                  <a:pt x="333" y="266"/>
                </a:cubicBezTo>
                <a:cubicBezTo>
                  <a:pt x="338" y="246"/>
                  <a:pt x="350" y="225"/>
                  <a:pt x="361" y="205"/>
                </a:cubicBezTo>
                <a:close/>
                <a:moveTo>
                  <a:pt x="275" y="594"/>
                </a:moveTo>
                <a:cubicBezTo>
                  <a:pt x="252" y="599"/>
                  <a:pt x="224" y="619"/>
                  <a:pt x="201" y="629"/>
                </a:cubicBezTo>
                <a:cubicBezTo>
                  <a:pt x="235" y="553"/>
                  <a:pt x="264" y="471"/>
                  <a:pt x="298" y="394"/>
                </a:cubicBezTo>
                <a:cubicBezTo>
                  <a:pt x="327" y="389"/>
                  <a:pt x="356" y="379"/>
                  <a:pt x="384" y="374"/>
                </a:cubicBezTo>
                <a:cubicBezTo>
                  <a:pt x="384" y="379"/>
                  <a:pt x="384" y="389"/>
                  <a:pt x="373" y="394"/>
                </a:cubicBezTo>
                <a:cubicBezTo>
                  <a:pt x="356" y="450"/>
                  <a:pt x="333" y="522"/>
                  <a:pt x="310" y="578"/>
                </a:cubicBezTo>
                <a:cubicBezTo>
                  <a:pt x="298" y="588"/>
                  <a:pt x="287" y="583"/>
                  <a:pt x="275" y="594"/>
                </a:cubicBezTo>
                <a:close/>
                <a:moveTo>
                  <a:pt x="459" y="650"/>
                </a:moveTo>
                <a:cubicBezTo>
                  <a:pt x="453" y="645"/>
                  <a:pt x="453" y="645"/>
                  <a:pt x="442" y="645"/>
                </a:cubicBezTo>
                <a:cubicBezTo>
                  <a:pt x="442" y="640"/>
                  <a:pt x="430" y="634"/>
                  <a:pt x="419" y="629"/>
                </a:cubicBezTo>
                <a:cubicBezTo>
                  <a:pt x="407" y="619"/>
                  <a:pt x="390" y="619"/>
                  <a:pt x="373" y="604"/>
                </a:cubicBezTo>
                <a:cubicBezTo>
                  <a:pt x="367" y="604"/>
                  <a:pt x="356" y="599"/>
                  <a:pt x="344" y="594"/>
                </a:cubicBezTo>
                <a:cubicBezTo>
                  <a:pt x="350" y="563"/>
                  <a:pt x="373" y="532"/>
                  <a:pt x="373" y="502"/>
                </a:cubicBezTo>
                <a:cubicBezTo>
                  <a:pt x="384" y="481"/>
                  <a:pt x="384" y="456"/>
                  <a:pt x="396" y="440"/>
                </a:cubicBezTo>
                <a:cubicBezTo>
                  <a:pt x="401" y="425"/>
                  <a:pt x="401" y="425"/>
                  <a:pt x="401" y="425"/>
                </a:cubicBezTo>
                <a:cubicBezTo>
                  <a:pt x="419" y="502"/>
                  <a:pt x="442" y="563"/>
                  <a:pt x="465" y="629"/>
                </a:cubicBezTo>
                <a:lnTo>
                  <a:pt x="459" y="650"/>
                </a:lnTo>
                <a:close/>
                <a:moveTo>
                  <a:pt x="608" y="236"/>
                </a:moveTo>
                <a:cubicBezTo>
                  <a:pt x="591" y="292"/>
                  <a:pt x="579" y="353"/>
                  <a:pt x="551" y="404"/>
                </a:cubicBezTo>
                <a:cubicBezTo>
                  <a:pt x="539" y="333"/>
                  <a:pt x="511" y="266"/>
                  <a:pt x="493" y="200"/>
                </a:cubicBezTo>
                <a:cubicBezTo>
                  <a:pt x="533" y="215"/>
                  <a:pt x="574" y="220"/>
                  <a:pt x="608" y="236"/>
                </a:cubicBezTo>
                <a:close/>
                <a:moveTo>
                  <a:pt x="637" y="583"/>
                </a:moveTo>
                <a:cubicBezTo>
                  <a:pt x="631" y="583"/>
                  <a:pt x="625" y="588"/>
                  <a:pt x="631" y="594"/>
                </a:cubicBezTo>
                <a:cubicBezTo>
                  <a:pt x="631" y="599"/>
                  <a:pt x="631" y="599"/>
                  <a:pt x="631" y="599"/>
                </a:cubicBezTo>
                <a:cubicBezTo>
                  <a:pt x="631" y="604"/>
                  <a:pt x="625" y="604"/>
                  <a:pt x="625" y="614"/>
                </a:cubicBezTo>
                <a:cubicBezTo>
                  <a:pt x="625" y="614"/>
                  <a:pt x="625" y="614"/>
                  <a:pt x="625" y="614"/>
                </a:cubicBezTo>
                <a:cubicBezTo>
                  <a:pt x="631" y="614"/>
                  <a:pt x="620" y="624"/>
                  <a:pt x="620" y="629"/>
                </a:cubicBezTo>
                <a:cubicBezTo>
                  <a:pt x="614" y="655"/>
                  <a:pt x="614" y="655"/>
                  <a:pt x="614" y="655"/>
                </a:cubicBezTo>
                <a:cubicBezTo>
                  <a:pt x="614" y="650"/>
                  <a:pt x="614" y="650"/>
                  <a:pt x="614" y="650"/>
                </a:cubicBezTo>
                <a:cubicBezTo>
                  <a:pt x="608" y="665"/>
                  <a:pt x="614" y="675"/>
                  <a:pt x="597" y="686"/>
                </a:cubicBezTo>
                <a:cubicBezTo>
                  <a:pt x="585" y="680"/>
                  <a:pt x="574" y="696"/>
                  <a:pt x="556" y="696"/>
                </a:cubicBezTo>
                <a:cubicBezTo>
                  <a:pt x="551" y="701"/>
                  <a:pt x="539" y="706"/>
                  <a:pt x="533" y="701"/>
                </a:cubicBezTo>
                <a:cubicBezTo>
                  <a:pt x="528" y="686"/>
                  <a:pt x="505" y="675"/>
                  <a:pt x="488" y="665"/>
                </a:cubicBezTo>
                <a:cubicBezTo>
                  <a:pt x="493" y="655"/>
                  <a:pt x="493" y="655"/>
                  <a:pt x="493" y="655"/>
                </a:cubicBezTo>
                <a:cubicBezTo>
                  <a:pt x="511" y="670"/>
                  <a:pt x="533" y="686"/>
                  <a:pt x="562" y="675"/>
                </a:cubicBezTo>
                <a:cubicBezTo>
                  <a:pt x="579" y="675"/>
                  <a:pt x="591" y="660"/>
                  <a:pt x="602" y="650"/>
                </a:cubicBezTo>
                <a:cubicBezTo>
                  <a:pt x="608" y="624"/>
                  <a:pt x="614" y="599"/>
                  <a:pt x="602" y="578"/>
                </a:cubicBezTo>
                <a:cubicBezTo>
                  <a:pt x="597" y="537"/>
                  <a:pt x="585" y="496"/>
                  <a:pt x="574" y="461"/>
                </a:cubicBezTo>
                <a:cubicBezTo>
                  <a:pt x="597" y="404"/>
                  <a:pt x="608" y="348"/>
                  <a:pt x="631" y="292"/>
                </a:cubicBezTo>
                <a:cubicBezTo>
                  <a:pt x="642" y="251"/>
                  <a:pt x="642" y="251"/>
                  <a:pt x="642" y="251"/>
                </a:cubicBezTo>
                <a:cubicBezTo>
                  <a:pt x="665" y="261"/>
                  <a:pt x="688" y="271"/>
                  <a:pt x="711" y="282"/>
                </a:cubicBezTo>
                <a:cubicBezTo>
                  <a:pt x="688" y="369"/>
                  <a:pt x="671" y="461"/>
                  <a:pt x="642" y="548"/>
                </a:cubicBezTo>
                <a:cubicBezTo>
                  <a:pt x="637" y="558"/>
                  <a:pt x="631" y="573"/>
                  <a:pt x="637" y="583"/>
                </a:cubicBezTo>
                <a:close/>
                <a:moveTo>
                  <a:pt x="740" y="716"/>
                </a:moveTo>
                <a:cubicBezTo>
                  <a:pt x="729" y="716"/>
                  <a:pt x="723" y="711"/>
                  <a:pt x="717" y="706"/>
                </a:cubicBezTo>
                <a:cubicBezTo>
                  <a:pt x="694" y="696"/>
                  <a:pt x="671" y="686"/>
                  <a:pt x="648" y="670"/>
                </a:cubicBezTo>
                <a:cubicBezTo>
                  <a:pt x="665" y="588"/>
                  <a:pt x="688" y="491"/>
                  <a:pt x="723" y="409"/>
                </a:cubicBezTo>
                <a:cubicBezTo>
                  <a:pt x="723" y="389"/>
                  <a:pt x="729" y="369"/>
                  <a:pt x="729" y="348"/>
                </a:cubicBezTo>
                <a:cubicBezTo>
                  <a:pt x="734" y="333"/>
                  <a:pt x="740" y="317"/>
                  <a:pt x="740" y="297"/>
                </a:cubicBezTo>
                <a:cubicBezTo>
                  <a:pt x="763" y="297"/>
                  <a:pt x="780" y="312"/>
                  <a:pt x="797" y="312"/>
                </a:cubicBezTo>
                <a:cubicBezTo>
                  <a:pt x="815" y="317"/>
                  <a:pt x="826" y="323"/>
                  <a:pt x="838" y="333"/>
                </a:cubicBezTo>
                <a:cubicBezTo>
                  <a:pt x="820" y="425"/>
                  <a:pt x="792" y="507"/>
                  <a:pt x="769" y="599"/>
                </a:cubicBezTo>
                <a:cubicBezTo>
                  <a:pt x="757" y="634"/>
                  <a:pt x="752" y="675"/>
                  <a:pt x="740" y="716"/>
                </a:cubicBezTo>
                <a:close/>
                <a:moveTo>
                  <a:pt x="832" y="609"/>
                </a:moveTo>
                <a:cubicBezTo>
                  <a:pt x="820" y="660"/>
                  <a:pt x="809" y="701"/>
                  <a:pt x="792" y="752"/>
                </a:cubicBezTo>
                <a:cubicBezTo>
                  <a:pt x="786" y="742"/>
                  <a:pt x="757" y="742"/>
                  <a:pt x="774" y="721"/>
                </a:cubicBezTo>
                <a:cubicBezTo>
                  <a:pt x="774" y="716"/>
                  <a:pt x="774" y="711"/>
                  <a:pt x="774" y="706"/>
                </a:cubicBezTo>
                <a:cubicBezTo>
                  <a:pt x="797" y="614"/>
                  <a:pt x="826" y="522"/>
                  <a:pt x="843" y="435"/>
                </a:cubicBezTo>
                <a:cubicBezTo>
                  <a:pt x="855" y="404"/>
                  <a:pt x="866" y="374"/>
                  <a:pt x="872" y="343"/>
                </a:cubicBezTo>
                <a:cubicBezTo>
                  <a:pt x="872" y="343"/>
                  <a:pt x="884" y="343"/>
                  <a:pt x="884" y="348"/>
                </a:cubicBezTo>
                <a:cubicBezTo>
                  <a:pt x="872" y="435"/>
                  <a:pt x="832" y="522"/>
                  <a:pt x="832" y="609"/>
                </a:cubicBezTo>
                <a:close/>
                <a:moveTo>
                  <a:pt x="993" y="435"/>
                </a:moveTo>
                <a:cubicBezTo>
                  <a:pt x="998" y="409"/>
                  <a:pt x="1004" y="389"/>
                  <a:pt x="1015" y="369"/>
                </a:cubicBezTo>
                <a:cubicBezTo>
                  <a:pt x="1015" y="389"/>
                  <a:pt x="1021" y="409"/>
                  <a:pt x="1027" y="430"/>
                </a:cubicBezTo>
                <a:cubicBezTo>
                  <a:pt x="1015" y="435"/>
                  <a:pt x="1004" y="435"/>
                  <a:pt x="993" y="435"/>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910" name="Freeform 759">
            <a:extLst>
              <a:ext uri="{FF2B5EF4-FFF2-40B4-BE49-F238E27FC236}">
                <a16:creationId xmlns:a16="http://schemas.microsoft.com/office/drawing/2014/main" xmlns="" id="{BF6F6E08-01AB-4CB8-BF7F-6D8045573295}"/>
              </a:ext>
            </a:extLst>
          </p:cNvPr>
          <p:cNvSpPr>
            <a:spLocks/>
          </p:cNvSpPr>
          <p:nvPr/>
        </p:nvSpPr>
        <p:spPr bwMode="auto">
          <a:xfrm>
            <a:off x="2298700" y="4606999"/>
            <a:ext cx="38100" cy="26988"/>
          </a:xfrm>
          <a:custGeom>
            <a:avLst/>
            <a:gdLst>
              <a:gd name="T0" fmla="*/ 41479851 w 200"/>
              <a:gd name="T1" fmla="*/ 0 h 142"/>
              <a:gd name="T2" fmla="*/ 511583750 w 200"/>
              <a:gd name="T3" fmla="*/ 254005734 h 142"/>
              <a:gd name="T4" fmla="*/ 1189086332 w 200"/>
              <a:gd name="T5" fmla="*/ 610993686 h 142"/>
              <a:gd name="T6" fmla="*/ 1189086332 w 200"/>
              <a:gd name="T7" fmla="*/ 610993686 h 142"/>
              <a:gd name="T8" fmla="*/ 1382658525 w 200"/>
              <a:gd name="T9" fmla="*/ 686523595 h 142"/>
              <a:gd name="T10" fmla="*/ 1341178865 w 200"/>
              <a:gd name="T11" fmla="*/ 940529329 h 142"/>
              <a:gd name="T12" fmla="*/ 1306630547 w 200"/>
              <a:gd name="T13" fmla="*/ 974844571 h 142"/>
              <a:gd name="T14" fmla="*/ 788115455 w 200"/>
              <a:gd name="T15" fmla="*/ 755154269 h 142"/>
              <a:gd name="T16" fmla="*/ 435555581 w 200"/>
              <a:gd name="T17" fmla="*/ 610993686 h 142"/>
              <a:gd name="T18" fmla="*/ 276531705 w 200"/>
              <a:gd name="T19" fmla="*/ 508011469 h 142"/>
              <a:gd name="T20" fmla="*/ 235052045 w 200"/>
              <a:gd name="T21" fmla="*/ 542326901 h 142"/>
              <a:gd name="T22" fmla="*/ 41479851 w 200"/>
              <a:gd name="T23" fmla="*/ 398166318 h 142"/>
              <a:gd name="T24" fmla="*/ 41479851 w 200"/>
              <a:gd name="T25" fmla="*/ 0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0" h="142">
                <a:moveTo>
                  <a:pt x="6" y="0"/>
                </a:moveTo>
                <a:cubicBezTo>
                  <a:pt x="29" y="11"/>
                  <a:pt x="57" y="26"/>
                  <a:pt x="74" y="37"/>
                </a:cubicBezTo>
                <a:cubicBezTo>
                  <a:pt x="109" y="53"/>
                  <a:pt x="143" y="68"/>
                  <a:pt x="172" y="89"/>
                </a:cubicBezTo>
                <a:cubicBezTo>
                  <a:pt x="177" y="84"/>
                  <a:pt x="172" y="89"/>
                  <a:pt x="172" y="89"/>
                </a:cubicBezTo>
                <a:cubicBezTo>
                  <a:pt x="177" y="89"/>
                  <a:pt x="194" y="100"/>
                  <a:pt x="200" y="100"/>
                </a:cubicBezTo>
                <a:cubicBezTo>
                  <a:pt x="200" y="110"/>
                  <a:pt x="194" y="121"/>
                  <a:pt x="194" y="137"/>
                </a:cubicBezTo>
                <a:cubicBezTo>
                  <a:pt x="189" y="137"/>
                  <a:pt x="200" y="142"/>
                  <a:pt x="189" y="142"/>
                </a:cubicBezTo>
                <a:cubicBezTo>
                  <a:pt x="166" y="142"/>
                  <a:pt x="143" y="121"/>
                  <a:pt x="114" y="110"/>
                </a:cubicBezTo>
                <a:cubicBezTo>
                  <a:pt x="97" y="100"/>
                  <a:pt x="80" y="95"/>
                  <a:pt x="63" y="89"/>
                </a:cubicBezTo>
                <a:cubicBezTo>
                  <a:pt x="57" y="84"/>
                  <a:pt x="46" y="79"/>
                  <a:pt x="40" y="74"/>
                </a:cubicBezTo>
                <a:cubicBezTo>
                  <a:pt x="34" y="79"/>
                  <a:pt x="34" y="79"/>
                  <a:pt x="34" y="79"/>
                </a:cubicBezTo>
                <a:cubicBezTo>
                  <a:pt x="34" y="68"/>
                  <a:pt x="12" y="68"/>
                  <a:pt x="6" y="58"/>
                </a:cubicBezTo>
                <a:cubicBezTo>
                  <a:pt x="0" y="42"/>
                  <a:pt x="6" y="21"/>
                  <a:pt x="6" y="0"/>
                </a:cubicBezTo>
              </a:path>
            </a:pathLst>
          </a:custGeom>
          <a:solidFill>
            <a:srgbClr val="BE8B55"/>
          </a:solidFill>
          <a:ln w="0">
            <a:solidFill>
              <a:srgbClr val="000000"/>
            </a:solidFill>
            <a:prstDash val="solid"/>
            <a:round/>
            <a:headEnd/>
            <a:tailEnd/>
          </a:ln>
        </p:spPr>
        <p:txBody>
          <a:bodyPr/>
          <a:lstStyle/>
          <a:p>
            <a:endParaRPr lang="ja-JP" altLang="en-US"/>
          </a:p>
        </p:txBody>
      </p:sp>
      <p:sp>
        <p:nvSpPr>
          <p:cNvPr id="13911" name="Freeform 760">
            <a:extLst>
              <a:ext uri="{FF2B5EF4-FFF2-40B4-BE49-F238E27FC236}">
                <a16:creationId xmlns:a16="http://schemas.microsoft.com/office/drawing/2014/main" xmlns="" id="{1491A552-A5A2-40A1-A6BB-51EE4B7561E3}"/>
              </a:ext>
            </a:extLst>
          </p:cNvPr>
          <p:cNvSpPr>
            <a:spLocks/>
          </p:cNvSpPr>
          <p:nvPr/>
        </p:nvSpPr>
        <p:spPr bwMode="auto">
          <a:xfrm>
            <a:off x="2360613" y="4629224"/>
            <a:ext cx="34925" cy="25400"/>
          </a:xfrm>
          <a:custGeom>
            <a:avLst/>
            <a:gdLst>
              <a:gd name="T0" fmla="*/ 36678564 w 191"/>
              <a:gd name="T1" fmla="*/ 0 h 133"/>
              <a:gd name="T2" fmla="*/ 213986389 w 191"/>
              <a:gd name="T3" fmla="*/ 69662269 h 133"/>
              <a:gd name="T4" fmla="*/ 709197655 w 191"/>
              <a:gd name="T5" fmla="*/ 355240962 h 133"/>
              <a:gd name="T6" fmla="*/ 886505298 w 191"/>
              <a:gd name="T7" fmla="*/ 459734462 h 133"/>
              <a:gd name="T8" fmla="*/ 1027101097 w 191"/>
              <a:gd name="T9" fmla="*/ 536326347 h 133"/>
              <a:gd name="T10" fmla="*/ 1137170251 w 191"/>
              <a:gd name="T11" fmla="*/ 640819847 h 133"/>
              <a:gd name="T12" fmla="*/ 1063779661 w 191"/>
              <a:gd name="T13" fmla="*/ 926398540 h 133"/>
              <a:gd name="T14" fmla="*/ 782554784 w 191"/>
              <a:gd name="T15" fmla="*/ 787074002 h 133"/>
              <a:gd name="T16" fmla="*/ 281224877 w 191"/>
              <a:gd name="T17" fmla="*/ 536326347 h 133"/>
              <a:gd name="T18" fmla="*/ 0 w 191"/>
              <a:gd name="T19" fmla="*/ 285578693 h 133"/>
              <a:gd name="T20" fmla="*/ 36678564 w 191"/>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133">
                <a:moveTo>
                  <a:pt x="6" y="0"/>
                </a:moveTo>
                <a:cubicBezTo>
                  <a:pt x="17" y="5"/>
                  <a:pt x="23" y="0"/>
                  <a:pt x="35" y="10"/>
                </a:cubicBezTo>
                <a:cubicBezTo>
                  <a:pt x="58" y="25"/>
                  <a:pt x="87" y="41"/>
                  <a:pt x="116" y="51"/>
                </a:cubicBezTo>
                <a:cubicBezTo>
                  <a:pt x="122" y="61"/>
                  <a:pt x="133" y="61"/>
                  <a:pt x="145" y="66"/>
                </a:cubicBezTo>
                <a:cubicBezTo>
                  <a:pt x="151" y="72"/>
                  <a:pt x="157" y="72"/>
                  <a:pt x="168" y="77"/>
                </a:cubicBezTo>
                <a:cubicBezTo>
                  <a:pt x="168" y="82"/>
                  <a:pt x="191" y="77"/>
                  <a:pt x="186" y="92"/>
                </a:cubicBezTo>
                <a:cubicBezTo>
                  <a:pt x="180" y="107"/>
                  <a:pt x="180" y="118"/>
                  <a:pt x="174" y="133"/>
                </a:cubicBezTo>
                <a:cubicBezTo>
                  <a:pt x="157" y="128"/>
                  <a:pt x="139" y="123"/>
                  <a:pt x="128" y="113"/>
                </a:cubicBezTo>
                <a:cubicBezTo>
                  <a:pt x="99" y="107"/>
                  <a:pt x="75" y="82"/>
                  <a:pt x="46" y="77"/>
                </a:cubicBezTo>
                <a:cubicBezTo>
                  <a:pt x="35" y="66"/>
                  <a:pt x="6" y="56"/>
                  <a:pt x="0" y="41"/>
                </a:cubicBezTo>
                <a:lnTo>
                  <a:pt x="6" y="0"/>
                </a:lnTo>
                <a:close/>
              </a:path>
            </a:pathLst>
          </a:custGeom>
          <a:solidFill>
            <a:srgbClr val="BE8B55"/>
          </a:solidFill>
          <a:ln w="0">
            <a:solidFill>
              <a:srgbClr val="000000"/>
            </a:solidFill>
            <a:prstDash val="solid"/>
            <a:round/>
            <a:headEnd/>
            <a:tailEnd/>
          </a:ln>
        </p:spPr>
        <p:txBody>
          <a:bodyPr/>
          <a:lstStyle/>
          <a:p>
            <a:endParaRPr lang="ja-JP" altLang="en-US"/>
          </a:p>
        </p:txBody>
      </p:sp>
      <p:sp>
        <p:nvSpPr>
          <p:cNvPr id="13912" name="Freeform 761">
            <a:extLst>
              <a:ext uri="{FF2B5EF4-FFF2-40B4-BE49-F238E27FC236}">
                <a16:creationId xmlns:a16="http://schemas.microsoft.com/office/drawing/2014/main" xmlns="" id="{ED0C2D14-E9FE-4102-98A0-46B3CCB1C2EF}"/>
              </a:ext>
            </a:extLst>
          </p:cNvPr>
          <p:cNvSpPr>
            <a:spLocks/>
          </p:cNvSpPr>
          <p:nvPr/>
        </p:nvSpPr>
        <p:spPr bwMode="auto">
          <a:xfrm>
            <a:off x="2301875" y="4595887"/>
            <a:ext cx="53975" cy="26987"/>
          </a:xfrm>
          <a:custGeom>
            <a:avLst/>
            <a:gdLst>
              <a:gd name="T0" fmla="*/ 529267270 w 275"/>
              <a:gd name="T1" fmla="*/ 0 h 141"/>
              <a:gd name="T2" fmla="*/ 438545697 w 275"/>
              <a:gd name="T3" fmla="*/ 329549358 h 141"/>
              <a:gd name="T4" fmla="*/ 619988842 w 275"/>
              <a:gd name="T5" fmla="*/ 364607002 h 141"/>
              <a:gd name="T6" fmla="*/ 793920238 w 275"/>
              <a:gd name="T7" fmla="*/ 112169839 h 141"/>
              <a:gd name="T8" fmla="*/ 1678562048 w 275"/>
              <a:gd name="T9" fmla="*/ 476776841 h 141"/>
              <a:gd name="T10" fmla="*/ 1633181831 w 275"/>
              <a:gd name="T11" fmla="*/ 771268555 h 141"/>
              <a:gd name="T12" fmla="*/ 1814625172 w 275"/>
              <a:gd name="T13" fmla="*/ 806326199 h 141"/>
              <a:gd name="T14" fmla="*/ 1897796329 w 275"/>
              <a:gd name="T15" fmla="*/ 588946679 h 141"/>
              <a:gd name="T16" fmla="*/ 2079277944 w 275"/>
              <a:gd name="T17" fmla="*/ 659061968 h 141"/>
              <a:gd name="T18" fmla="*/ 1633181831 w 275"/>
              <a:gd name="T19" fmla="*/ 988611326 h 141"/>
              <a:gd name="T20" fmla="*/ 1103914561 w 275"/>
              <a:gd name="T21" fmla="*/ 771268555 h 141"/>
              <a:gd name="T22" fmla="*/ 0 w 275"/>
              <a:gd name="T23" fmla="*/ 259434070 h 141"/>
              <a:gd name="T24" fmla="*/ 529267270 w 275"/>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141">
                <a:moveTo>
                  <a:pt x="70" y="0"/>
                </a:moveTo>
                <a:cubicBezTo>
                  <a:pt x="58" y="16"/>
                  <a:pt x="52" y="31"/>
                  <a:pt x="58" y="47"/>
                </a:cubicBezTo>
                <a:cubicBezTo>
                  <a:pt x="64" y="52"/>
                  <a:pt x="70" y="47"/>
                  <a:pt x="82" y="52"/>
                </a:cubicBezTo>
                <a:cubicBezTo>
                  <a:pt x="99" y="47"/>
                  <a:pt x="93" y="31"/>
                  <a:pt x="105" y="16"/>
                </a:cubicBezTo>
                <a:cubicBezTo>
                  <a:pt x="146" y="31"/>
                  <a:pt x="175" y="58"/>
                  <a:pt x="222" y="68"/>
                </a:cubicBezTo>
                <a:cubicBezTo>
                  <a:pt x="216" y="84"/>
                  <a:pt x="193" y="99"/>
                  <a:pt x="216" y="110"/>
                </a:cubicBezTo>
                <a:cubicBezTo>
                  <a:pt x="222" y="115"/>
                  <a:pt x="234" y="115"/>
                  <a:pt x="240" y="115"/>
                </a:cubicBezTo>
                <a:cubicBezTo>
                  <a:pt x="246" y="105"/>
                  <a:pt x="251" y="94"/>
                  <a:pt x="251" y="84"/>
                </a:cubicBezTo>
                <a:cubicBezTo>
                  <a:pt x="263" y="84"/>
                  <a:pt x="269" y="89"/>
                  <a:pt x="275" y="94"/>
                </a:cubicBezTo>
                <a:cubicBezTo>
                  <a:pt x="263" y="120"/>
                  <a:pt x="240" y="126"/>
                  <a:pt x="216" y="141"/>
                </a:cubicBezTo>
                <a:cubicBezTo>
                  <a:pt x="193" y="136"/>
                  <a:pt x="169" y="115"/>
                  <a:pt x="146" y="110"/>
                </a:cubicBezTo>
                <a:cubicBezTo>
                  <a:pt x="105" y="84"/>
                  <a:pt x="47" y="63"/>
                  <a:pt x="0" y="37"/>
                </a:cubicBezTo>
                <a:cubicBezTo>
                  <a:pt x="23" y="26"/>
                  <a:pt x="41" y="5"/>
                  <a:pt x="70" y="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913" name="Freeform 762">
            <a:extLst>
              <a:ext uri="{FF2B5EF4-FFF2-40B4-BE49-F238E27FC236}">
                <a16:creationId xmlns:a16="http://schemas.microsoft.com/office/drawing/2014/main" xmlns="" id="{ECB0F785-65CA-44CA-BD74-3CB360BA3ED5}"/>
              </a:ext>
            </a:extLst>
          </p:cNvPr>
          <p:cNvSpPr>
            <a:spLocks/>
          </p:cNvSpPr>
          <p:nvPr/>
        </p:nvSpPr>
        <p:spPr bwMode="auto">
          <a:xfrm>
            <a:off x="2360613" y="4616524"/>
            <a:ext cx="49212" cy="25400"/>
          </a:xfrm>
          <a:custGeom>
            <a:avLst/>
            <a:gdLst>
              <a:gd name="T0" fmla="*/ 117991111 w 258"/>
              <a:gd name="T1" fmla="*/ 215916424 h 133"/>
              <a:gd name="T2" fmla="*/ 478841153 w 258"/>
              <a:gd name="T3" fmla="*/ 69662269 h 133"/>
              <a:gd name="T4" fmla="*/ 478841153 w 258"/>
              <a:gd name="T5" fmla="*/ 397038286 h 133"/>
              <a:gd name="T6" fmla="*/ 638454934 w 258"/>
              <a:gd name="T7" fmla="*/ 355240962 h 133"/>
              <a:gd name="T8" fmla="*/ 756446045 w 258"/>
              <a:gd name="T9" fmla="*/ 0 h 133"/>
              <a:gd name="T10" fmla="*/ 1235287388 w 258"/>
              <a:gd name="T11" fmla="*/ 215916424 h 133"/>
              <a:gd name="T12" fmla="*/ 1353278499 w 258"/>
              <a:gd name="T13" fmla="*/ 397038286 h 133"/>
              <a:gd name="T14" fmla="*/ 1311656019 w 258"/>
              <a:gd name="T15" fmla="*/ 571157577 h 133"/>
              <a:gd name="T16" fmla="*/ 1429610698 w 258"/>
              <a:gd name="T17" fmla="*/ 717448209 h 133"/>
              <a:gd name="T18" fmla="*/ 1589224479 w 258"/>
              <a:gd name="T19" fmla="*/ 571157577 h 133"/>
              <a:gd name="T20" fmla="*/ 1630883391 w 258"/>
              <a:gd name="T21" fmla="*/ 431869516 h 133"/>
              <a:gd name="T22" fmla="*/ 1790497172 w 258"/>
              <a:gd name="T23" fmla="*/ 501495308 h 133"/>
              <a:gd name="T24" fmla="*/ 1554551192 w 258"/>
              <a:gd name="T25" fmla="*/ 821905232 h 133"/>
              <a:gd name="T26" fmla="*/ 1152042238 w 258"/>
              <a:gd name="T27" fmla="*/ 821905232 h 133"/>
              <a:gd name="T28" fmla="*/ 353937091 w 258"/>
              <a:gd name="T29" fmla="*/ 431869516 h 133"/>
              <a:gd name="T30" fmla="*/ 41622480 w 258"/>
              <a:gd name="T31" fmla="*/ 285578693 h 133"/>
              <a:gd name="T32" fmla="*/ 117991111 w 258"/>
              <a:gd name="T33" fmla="*/ 215916424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8" h="133">
                <a:moveTo>
                  <a:pt x="17" y="31"/>
                </a:moveTo>
                <a:cubicBezTo>
                  <a:pt x="29" y="21"/>
                  <a:pt x="51" y="16"/>
                  <a:pt x="69" y="10"/>
                </a:cubicBezTo>
                <a:cubicBezTo>
                  <a:pt x="69" y="26"/>
                  <a:pt x="51" y="46"/>
                  <a:pt x="69" y="57"/>
                </a:cubicBezTo>
                <a:cubicBezTo>
                  <a:pt x="74" y="51"/>
                  <a:pt x="80" y="57"/>
                  <a:pt x="92" y="51"/>
                </a:cubicBezTo>
                <a:cubicBezTo>
                  <a:pt x="103" y="36"/>
                  <a:pt x="97" y="16"/>
                  <a:pt x="109" y="0"/>
                </a:cubicBezTo>
                <a:cubicBezTo>
                  <a:pt x="132" y="5"/>
                  <a:pt x="149" y="21"/>
                  <a:pt x="178" y="31"/>
                </a:cubicBezTo>
                <a:cubicBezTo>
                  <a:pt x="189" y="36"/>
                  <a:pt x="206" y="41"/>
                  <a:pt x="195" y="57"/>
                </a:cubicBezTo>
                <a:cubicBezTo>
                  <a:pt x="189" y="67"/>
                  <a:pt x="195" y="77"/>
                  <a:pt x="189" y="82"/>
                </a:cubicBezTo>
                <a:cubicBezTo>
                  <a:pt x="195" y="87"/>
                  <a:pt x="201" y="103"/>
                  <a:pt x="206" y="103"/>
                </a:cubicBezTo>
                <a:cubicBezTo>
                  <a:pt x="218" y="103"/>
                  <a:pt x="224" y="92"/>
                  <a:pt x="229" y="82"/>
                </a:cubicBezTo>
                <a:cubicBezTo>
                  <a:pt x="229" y="72"/>
                  <a:pt x="229" y="67"/>
                  <a:pt x="235" y="62"/>
                </a:cubicBezTo>
                <a:cubicBezTo>
                  <a:pt x="241" y="62"/>
                  <a:pt x="252" y="62"/>
                  <a:pt x="258" y="72"/>
                </a:cubicBezTo>
                <a:cubicBezTo>
                  <a:pt x="252" y="92"/>
                  <a:pt x="247" y="108"/>
                  <a:pt x="224" y="118"/>
                </a:cubicBezTo>
                <a:cubicBezTo>
                  <a:pt x="206" y="133"/>
                  <a:pt x="189" y="123"/>
                  <a:pt x="166" y="118"/>
                </a:cubicBezTo>
                <a:cubicBezTo>
                  <a:pt x="132" y="103"/>
                  <a:pt x="92" y="87"/>
                  <a:pt x="51" y="62"/>
                </a:cubicBezTo>
                <a:cubicBezTo>
                  <a:pt x="34" y="51"/>
                  <a:pt x="23" y="46"/>
                  <a:pt x="6" y="41"/>
                </a:cubicBezTo>
                <a:cubicBezTo>
                  <a:pt x="0" y="31"/>
                  <a:pt x="11" y="36"/>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914" name="Freeform 763">
            <a:extLst>
              <a:ext uri="{FF2B5EF4-FFF2-40B4-BE49-F238E27FC236}">
                <a16:creationId xmlns:a16="http://schemas.microsoft.com/office/drawing/2014/main" xmlns="" id="{E51576F7-263F-4033-83F1-CF2A17C10709}"/>
              </a:ext>
            </a:extLst>
          </p:cNvPr>
          <p:cNvSpPr>
            <a:spLocks/>
          </p:cNvSpPr>
          <p:nvPr/>
        </p:nvSpPr>
        <p:spPr bwMode="auto">
          <a:xfrm>
            <a:off x="2343150" y="4622874"/>
            <a:ext cx="12700" cy="11113"/>
          </a:xfrm>
          <a:custGeom>
            <a:avLst/>
            <a:gdLst>
              <a:gd name="T0" fmla="*/ 0 w 59"/>
              <a:gd name="T1" fmla="*/ 180440839 h 59"/>
              <a:gd name="T2" fmla="*/ 349083178 w 59"/>
              <a:gd name="T3" fmla="*/ 73510235 h 59"/>
              <a:gd name="T4" fmla="*/ 349083178 w 59"/>
              <a:gd name="T5" fmla="*/ 73510235 h 59"/>
              <a:gd name="T6" fmla="*/ 528582610 w 59"/>
              <a:gd name="T7" fmla="*/ 0 h 59"/>
              <a:gd name="T8" fmla="*/ 239363358 w 59"/>
              <a:gd name="T9" fmla="*/ 320756214 h 59"/>
              <a:gd name="T10" fmla="*/ 0 w 59"/>
              <a:gd name="T11" fmla="*/ 394266449 h 59"/>
              <a:gd name="T12" fmla="*/ 0 w 59"/>
              <a:gd name="T13" fmla="*/ 180440839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9">
                <a:moveTo>
                  <a:pt x="0" y="27"/>
                </a:moveTo>
                <a:cubicBezTo>
                  <a:pt x="12" y="22"/>
                  <a:pt x="30" y="22"/>
                  <a:pt x="35" y="11"/>
                </a:cubicBezTo>
                <a:cubicBezTo>
                  <a:pt x="35" y="11"/>
                  <a:pt x="35" y="11"/>
                  <a:pt x="35" y="11"/>
                </a:cubicBezTo>
                <a:cubicBezTo>
                  <a:pt x="53" y="0"/>
                  <a:pt x="53" y="0"/>
                  <a:pt x="53" y="0"/>
                </a:cubicBezTo>
                <a:cubicBezTo>
                  <a:pt x="59" y="27"/>
                  <a:pt x="47" y="43"/>
                  <a:pt x="24" y="48"/>
                </a:cubicBezTo>
                <a:cubicBezTo>
                  <a:pt x="12" y="54"/>
                  <a:pt x="12" y="59"/>
                  <a:pt x="0" y="59"/>
                </a:cubicBezTo>
                <a:lnTo>
                  <a:pt x="0" y="27"/>
                </a:lnTo>
                <a:close/>
              </a:path>
            </a:pathLst>
          </a:custGeom>
          <a:solidFill>
            <a:srgbClr val="9F6027"/>
          </a:solidFill>
          <a:ln w="0">
            <a:solidFill>
              <a:srgbClr val="000000"/>
            </a:solidFill>
            <a:prstDash val="solid"/>
            <a:round/>
            <a:headEnd/>
            <a:tailEnd/>
          </a:ln>
        </p:spPr>
        <p:txBody>
          <a:bodyPr/>
          <a:lstStyle/>
          <a:p>
            <a:endParaRPr lang="ja-JP" altLang="en-US"/>
          </a:p>
        </p:txBody>
      </p:sp>
      <p:sp>
        <p:nvSpPr>
          <p:cNvPr id="13915" name="Freeform 764">
            <a:extLst>
              <a:ext uri="{FF2B5EF4-FFF2-40B4-BE49-F238E27FC236}">
                <a16:creationId xmlns:a16="http://schemas.microsoft.com/office/drawing/2014/main" xmlns="" id="{2B7B852E-8C10-4A39-9C65-504EE4F62E0F}"/>
              </a:ext>
            </a:extLst>
          </p:cNvPr>
          <p:cNvSpPr>
            <a:spLocks/>
          </p:cNvSpPr>
          <p:nvPr/>
        </p:nvSpPr>
        <p:spPr bwMode="auto">
          <a:xfrm>
            <a:off x="2400300" y="4643512"/>
            <a:ext cx="4763" cy="7937"/>
          </a:xfrm>
          <a:custGeom>
            <a:avLst/>
            <a:gdLst>
              <a:gd name="T0" fmla="*/ 18040656 w 33"/>
              <a:gd name="T1" fmla="*/ 232159379 h 41"/>
              <a:gd name="T2" fmla="*/ 18040656 w 33"/>
              <a:gd name="T3" fmla="*/ 130601399 h 41"/>
              <a:gd name="T4" fmla="*/ 33081344 w 33"/>
              <a:gd name="T5" fmla="*/ 29005863 h 41"/>
              <a:gd name="T6" fmla="*/ 84182561 w 33"/>
              <a:gd name="T7" fmla="*/ 0 h 41"/>
              <a:gd name="T8" fmla="*/ 66141905 w 33"/>
              <a:gd name="T9" fmla="*/ 268435535 h 41"/>
              <a:gd name="T10" fmla="*/ 18040656 w 33"/>
              <a:gd name="T11" fmla="*/ 297441398 h 41"/>
              <a:gd name="T12" fmla="*/ 18040656 w 33"/>
              <a:gd name="T13" fmla="*/ 232159379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1">
                <a:moveTo>
                  <a:pt x="6" y="32"/>
                </a:moveTo>
                <a:cubicBezTo>
                  <a:pt x="11" y="28"/>
                  <a:pt x="6" y="23"/>
                  <a:pt x="6" y="18"/>
                </a:cubicBezTo>
                <a:cubicBezTo>
                  <a:pt x="11" y="4"/>
                  <a:pt x="11" y="4"/>
                  <a:pt x="11" y="4"/>
                </a:cubicBezTo>
                <a:cubicBezTo>
                  <a:pt x="17" y="4"/>
                  <a:pt x="22" y="4"/>
                  <a:pt x="28" y="0"/>
                </a:cubicBezTo>
                <a:cubicBezTo>
                  <a:pt x="33" y="9"/>
                  <a:pt x="22" y="23"/>
                  <a:pt x="22" y="37"/>
                </a:cubicBezTo>
                <a:cubicBezTo>
                  <a:pt x="6" y="41"/>
                  <a:pt x="6" y="41"/>
                  <a:pt x="6" y="41"/>
                </a:cubicBezTo>
                <a:cubicBezTo>
                  <a:pt x="0" y="37"/>
                  <a:pt x="11" y="32"/>
                  <a:pt x="6" y="32"/>
                </a:cubicBezTo>
              </a:path>
            </a:pathLst>
          </a:custGeom>
          <a:solidFill>
            <a:srgbClr val="9F6027"/>
          </a:solidFill>
          <a:ln w="0">
            <a:solidFill>
              <a:srgbClr val="000000"/>
            </a:solidFill>
            <a:prstDash val="solid"/>
            <a:round/>
            <a:headEnd/>
            <a:tailEnd/>
          </a:ln>
        </p:spPr>
        <p:txBody>
          <a:bodyPr/>
          <a:lstStyle/>
          <a:p>
            <a:endParaRPr lang="ja-JP" altLang="en-US"/>
          </a:p>
        </p:txBody>
      </p:sp>
      <p:sp>
        <p:nvSpPr>
          <p:cNvPr id="13916" name="Freeform 765">
            <a:extLst>
              <a:ext uri="{FF2B5EF4-FFF2-40B4-BE49-F238E27FC236}">
                <a16:creationId xmlns:a16="http://schemas.microsoft.com/office/drawing/2014/main" xmlns="" id="{9B7690FD-8CEB-4C6D-9787-32043D6CD4BC}"/>
              </a:ext>
            </a:extLst>
          </p:cNvPr>
          <p:cNvSpPr>
            <a:spLocks/>
          </p:cNvSpPr>
          <p:nvPr/>
        </p:nvSpPr>
        <p:spPr bwMode="auto">
          <a:xfrm>
            <a:off x="2327275" y="4494287"/>
            <a:ext cx="23813" cy="12700"/>
          </a:xfrm>
          <a:custGeom>
            <a:avLst/>
            <a:gdLst>
              <a:gd name="T0" fmla="*/ 101158438 w 117"/>
              <a:gd name="T1" fmla="*/ 40852488 h 67"/>
              <a:gd name="T2" fmla="*/ 489015423 w 117"/>
              <a:gd name="T3" fmla="*/ 40852488 h 67"/>
              <a:gd name="T4" fmla="*/ 986439888 w 117"/>
              <a:gd name="T5" fmla="*/ 143037446 h 67"/>
              <a:gd name="T6" fmla="*/ 741952835 w 117"/>
              <a:gd name="T7" fmla="*/ 456311569 h 67"/>
              <a:gd name="T8" fmla="*/ 0 w 117"/>
              <a:gd name="T9" fmla="*/ 211124990 h 67"/>
              <a:gd name="T10" fmla="*/ 101158438 w 117"/>
              <a:gd name="T11" fmla="*/ 40852488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67">
                <a:moveTo>
                  <a:pt x="12" y="6"/>
                </a:moveTo>
                <a:cubicBezTo>
                  <a:pt x="29" y="0"/>
                  <a:pt x="47" y="11"/>
                  <a:pt x="58" y="6"/>
                </a:cubicBezTo>
                <a:cubicBezTo>
                  <a:pt x="70" y="11"/>
                  <a:pt x="99" y="16"/>
                  <a:pt x="117" y="21"/>
                </a:cubicBezTo>
                <a:cubicBezTo>
                  <a:pt x="99" y="36"/>
                  <a:pt x="93" y="52"/>
                  <a:pt x="88" y="67"/>
                </a:cubicBezTo>
                <a:cubicBezTo>
                  <a:pt x="58" y="57"/>
                  <a:pt x="23" y="52"/>
                  <a:pt x="0" y="31"/>
                </a:cubicBezTo>
                <a:cubicBezTo>
                  <a:pt x="0" y="21"/>
                  <a:pt x="6" y="11"/>
                  <a:pt x="12" y="6"/>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917" name="Freeform 766">
            <a:extLst>
              <a:ext uri="{FF2B5EF4-FFF2-40B4-BE49-F238E27FC236}">
                <a16:creationId xmlns:a16="http://schemas.microsoft.com/office/drawing/2014/main" xmlns="" id="{B3EE832A-86BE-4655-B2D6-F23EC78B1799}"/>
              </a:ext>
            </a:extLst>
          </p:cNvPr>
          <p:cNvSpPr>
            <a:spLocks/>
          </p:cNvSpPr>
          <p:nvPr/>
        </p:nvSpPr>
        <p:spPr bwMode="auto">
          <a:xfrm>
            <a:off x="2351088" y="4500637"/>
            <a:ext cx="23812" cy="15875"/>
          </a:xfrm>
          <a:custGeom>
            <a:avLst/>
            <a:gdLst>
              <a:gd name="T0" fmla="*/ 186632932 w 125"/>
              <a:gd name="T1" fmla="*/ 0 h 83"/>
              <a:gd name="T2" fmla="*/ 864107191 w 125"/>
              <a:gd name="T3" fmla="*/ 202922092 h 83"/>
              <a:gd name="T4" fmla="*/ 788082333 w 125"/>
              <a:gd name="T5" fmla="*/ 342849506 h 83"/>
              <a:gd name="T6" fmla="*/ 788082333 w 125"/>
              <a:gd name="T7" fmla="*/ 475789625 h 83"/>
              <a:gd name="T8" fmla="*/ 753499118 w 125"/>
              <a:gd name="T9" fmla="*/ 475789625 h 83"/>
              <a:gd name="T10" fmla="*/ 753499118 w 125"/>
              <a:gd name="T11" fmla="*/ 580744414 h 83"/>
              <a:gd name="T12" fmla="*/ 0 w 125"/>
              <a:gd name="T13" fmla="*/ 342849506 h 83"/>
              <a:gd name="T14" fmla="*/ 186632932 w 125"/>
              <a:gd name="T15" fmla="*/ 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83">
                <a:moveTo>
                  <a:pt x="27" y="0"/>
                </a:moveTo>
                <a:cubicBezTo>
                  <a:pt x="65" y="5"/>
                  <a:pt x="93" y="15"/>
                  <a:pt x="125" y="29"/>
                </a:cubicBezTo>
                <a:cubicBezTo>
                  <a:pt x="120" y="34"/>
                  <a:pt x="120" y="44"/>
                  <a:pt x="114" y="49"/>
                </a:cubicBezTo>
                <a:cubicBezTo>
                  <a:pt x="109" y="54"/>
                  <a:pt x="114" y="64"/>
                  <a:pt x="114" y="68"/>
                </a:cubicBezTo>
                <a:cubicBezTo>
                  <a:pt x="109" y="68"/>
                  <a:pt x="109" y="68"/>
                  <a:pt x="109" y="68"/>
                </a:cubicBezTo>
                <a:cubicBezTo>
                  <a:pt x="109" y="83"/>
                  <a:pt x="109" y="83"/>
                  <a:pt x="109" y="83"/>
                </a:cubicBezTo>
                <a:cubicBezTo>
                  <a:pt x="76" y="68"/>
                  <a:pt x="38" y="64"/>
                  <a:pt x="0" y="49"/>
                </a:cubicBezTo>
                <a:cubicBezTo>
                  <a:pt x="0" y="29"/>
                  <a:pt x="6" y="5"/>
                  <a:pt x="27"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918" name="Freeform 767">
            <a:extLst>
              <a:ext uri="{FF2B5EF4-FFF2-40B4-BE49-F238E27FC236}">
                <a16:creationId xmlns:a16="http://schemas.microsoft.com/office/drawing/2014/main" xmlns="" id="{2EF132D6-E433-451A-9590-A6F348810C89}"/>
              </a:ext>
            </a:extLst>
          </p:cNvPr>
          <p:cNvSpPr>
            <a:spLocks/>
          </p:cNvSpPr>
          <p:nvPr/>
        </p:nvSpPr>
        <p:spPr bwMode="auto">
          <a:xfrm>
            <a:off x="2379663" y="4508574"/>
            <a:ext cx="15875" cy="15875"/>
          </a:xfrm>
          <a:custGeom>
            <a:avLst/>
            <a:gdLst>
              <a:gd name="T0" fmla="*/ 122097242 w 91"/>
              <a:gd name="T1" fmla="*/ 0 h 84"/>
              <a:gd name="T2" fmla="*/ 483123701 w 91"/>
              <a:gd name="T3" fmla="*/ 182261253 h 84"/>
              <a:gd name="T4" fmla="*/ 366321905 w 91"/>
              <a:gd name="T5" fmla="*/ 566999438 h 84"/>
              <a:gd name="T6" fmla="*/ 90264203 w 91"/>
              <a:gd name="T7" fmla="*/ 391488650 h 84"/>
              <a:gd name="T8" fmla="*/ 31863393 w 91"/>
              <a:gd name="T9" fmla="*/ 108006696 h 84"/>
              <a:gd name="T10" fmla="*/ 122097242 w 91"/>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4">
                <a:moveTo>
                  <a:pt x="23" y="0"/>
                </a:moveTo>
                <a:cubicBezTo>
                  <a:pt x="46" y="6"/>
                  <a:pt x="74" y="21"/>
                  <a:pt x="91" y="27"/>
                </a:cubicBezTo>
                <a:cubicBezTo>
                  <a:pt x="80" y="42"/>
                  <a:pt x="69" y="58"/>
                  <a:pt x="69" y="84"/>
                </a:cubicBezTo>
                <a:cubicBezTo>
                  <a:pt x="51" y="79"/>
                  <a:pt x="34" y="68"/>
                  <a:pt x="17" y="58"/>
                </a:cubicBezTo>
                <a:cubicBezTo>
                  <a:pt x="0" y="47"/>
                  <a:pt x="6" y="27"/>
                  <a:pt x="6" y="16"/>
                </a:cubicBezTo>
                <a:cubicBezTo>
                  <a:pt x="11" y="11"/>
                  <a:pt x="17" y="6"/>
                  <a:pt x="23"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919" name="Freeform 768">
            <a:extLst>
              <a:ext uri="{FF2B5EF4-FFF2-40B4-BE49-F238E27FC236}">
                <a16:creationId xmlns:a16="http://schemas.microsoft.com/office/drawing/2014/main" xmlns="" id="{9084C0F1-38F8-46EA-98C2-B261BA5AFF79}"/>
              </a:ext>
            </a:extLst>
          </p:cNvPr>
          <p:cNvSpPr>
            <a:spLocks/>
          </p:cNvSpPr>
          <p:nvPr/>
        </p:nvSpPr>
        <p:spPr bwMode="auto">
          <a:xfrm>
            <a:off x="2400300" y="4514924"/>
            <a:ext cx="23813" cy="19050"/>
          </a:xfrm>
          <a:custGeom>
            <a:avLst/>
            <a:gdLst>
              <a:gd name="T0" fmla="*/ 41481484 w 125"/>
              <a:gd name="T1" fmla="*/ 152092533 h 100"/>
              <a:gd name="T2" fmla="*/ 76067485 w 125"/>
              <a:gd name="T3" fmla="*/ 152092533 h 100"/>
              <a:gd name="T4" fmla="*/ 186684966 w 125"/>
              <a:gd name="T5" fmla="*/ 0 h 100"/>
              <a:gd name="T6" fmla="*/ 864216062 w 125"/>
              <a:gd name="T7" fmla="*/ 269636558 h 100"/>
              <a:gd name="T8" fmla="*/ 788148386 w 125"/>
              <a:gd name="T9" fmla="*/ 456277409 h 100"/>
              <a:gd name="T10" fmla="*/ 753598771 w 125"/>
              <a:gd name="T11" fmla="*/ 421729091 h 100"/>
              <a:gd name="T12" fmla="*/ 677531096 w 125"/>
              <a:gd name="T13" fmla="*/ 691329263 h 100"/>
              <a:gd name="T14" fmla="*/ 41481484 w 125"/>
              <a:gd name="T15" fmla="*/ 421729091 h 100"/>
              <a:gd name="T16" fmla="*/ 41481484 w 125"/>
              <a:gd name="T17" fmla="*/ 152092533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100">
                <a:moveTo>
                  <a:pt x="6" y="22"/>
                </a:moveTo>
                <a:cubicBezTo>
                  <a:pt x="11" y="22"/>
                  <a:pt x="11" y="22"/>
                  <a:pt x="11" y="22"/>
                </a:cubicBezTo>
                <a:cubicBezTo>
                  <a:pt x="11" y="11"/>
                  <a:pt x="16" y="0"/>
                  <a:pt x="27" y="0"/>
                </a:cubicBezTo>
                <a:cubicBezTo>
                  <a:pt x="60" y="11"/>
                  <a:pt x="98" y="22"/>
                  <a:pt x="125" y="39"/>
                </a:cubicBezTo>
                <a:cubicBezTo>
                  <a:pt x="125" y="50"/>
                  <a:pt x="109" y="50"/>
                  <a:pt x="114" y="66"/>
                </a:cubicBezTo>
                <a:cubicBezTo>
                  <a:pt x="109" y="61"/>
                  <a:pt x="109" y="61"/>
                  <a:pt x="109" y="61"/>
                </a:cubicBezTo>
                <a:cubicBezTo>
                  <a:pt x="109" y="78"/>
                  <a:pt x="98" y="83"/>
                  <a:pt x="98" y="100"/>
                </a:cubicBezTo>
                <a:cubicBezTo>
                  <a:pt x="65" y="89"/>
                  <a:pt x="38" y="78"/>
                  <a:pt x="6" y="61"/>
                </a:cubicBezTo>
                <a:cubicBezTo>
                  <a:pt x="0" y="50"/>
                  <a:pt x="6" y="33"/>
                  <a:pt x="6" y="22"/>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920" name="Freeform 769">
            <a:extLst>
              <a:ext uri="{FF2B5EF4-FFF2-40B4-BE49-F238E27FC236}">
                <a16:creationId xmlns:a16="http://schemas.microsoft.com/office/drawing/2014/main" xmlns="" id="{589569CF-5F33-4F17-9AE6-8131F86A1143}"/>
              </a:ext>
            </a:extLst>
          </p:cNvPr>
          <p:cNvSpPr>
            <a:spLocks/>
          </p:cNvSpPr>
          <p:nvPr/>
        </p:nvSpPr>
        <p:spPr bwMode="auto">
          <a:xfrm>
            <a:off x="2424113" y="4524449"/>
            <a:ext cx="14287" cy="14288"/>
          </a:xfrm>
          <a:custGeom>
            <a:avLst/>
            <a:gdLst>
              <a:gd name="T0" fmla="*/ 241930153 w 75"/>
              <a:gd name="T1" fmla="*/ 0 h 75"/>
              <a:gd name="T2" fmla="*/ 518442465 w 75"/>
              <a:gd name="T3" fmla="*/ 76069693 h 75"/>
              <a:gd name="T4" fmla="*/ 283407028 w 75"/>
              <a:gd name="T5" fmla="*/ 518551336 h 75"/>
              <a:gd name="T6" fmla="*/ 0 w 75"/>
              <a:gd name="T7" fmla="*/ 366448337 h 75"/>
              <a:gd name="T8" fmla="*/ 241930153 w 75"/>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5">
                <a:moveTo>
                  <a:pt x="35" y="0"/>
                </a:moveTo>
                <a:cubicBezTo>
                  <a:pt x="75" y="11"/>
                  <a:pt x="75" y="11"/>
                  <a:pt x="75" y="11"/>
                </a:cubicBezTo>
                <a:cubicBezTo>
                  <a:pt x="64" y="37"/>
                  <a:pt x="41" y="43"/>
                  <a:pt x="41" y="75"/>
                </a:cubicBezTo>
                <a:cubicBezTo>
                  <a:pt x="23" y="64"/>
                  <a:pt x="0" y="75"/>
                  <a:pt x="0" y="53"/>
                </a:cubicBezTo>
                <a:cubicBezTo>
                  <a:pt x="6" y="32"/>
                  <a:pt x="17" y="11"/>
                  <a:pt x="35"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921" name="Freeform 770">
            <a:extLst>
              <a:ext uri="{FF2B5EF4-FFF2-40B4-BE49-F238E27FC236}">
                <a16:creationId xmlns:a16="http://schemas.microsoft.com/office/drawing/2014/main" xmlns="" id="{6261DBFB-66CE-4640-82EE-9E758AEDCE83}"/>
              </a:ext>
            </a:extLst>
          </p:cNvPr>
          <p:cNvSpPr>
            <a:spLocks/>
          </p:cNvSpPr>
          <p:nvPr/>
        </p:nvSpPr>
        <p:spPr bwMode="auto">
          <a:xfrm>
            <a:off x="2265363" y="4489524"/>
            <a:ext cx="71437" cy="138113"/>
          </a:xfrm>
          <a:custGeom>
            <a:avLst/>
            <a:gdLst>
              <a:gd name="T0" fmla="*/ 435513099 w 375"/>
              <a:gd name="T1" fmla="*/ 2147483647 h 725"/>
              <a:gd name="T2" fmla="*/ 629082604 w 375"/>
              <a:gd name="T3" fmla="*/ 2147483647 h 725"/>
              <a:gd name="T4" fmla="*/ 1064632088 w 375"/>
              <a:gd name="T5" fmla="*/ 2147483647 h 725"/>
              <a:gd name="T6" fmla="*/ 1258201593 w 375"/>
              <a:gd name="T7" fmla="*/ 1887360627 h 725"/>
              <a:gd name="T8" fmla="*/ 1928763567 w 375"/>
              <a:gd name="T9" fmla="*/ 179746926 h 725"/>
              <a:gd name="T10" fmla="*/ 2147483647 w 375"/>
              <a:gd name="T11" fmla="*/ 0 h 725"/>
              <a:gd name="T12" fmla="*/ 2147483647 w 375"/>
              <a:gd name="T13" fmla="*/ 41480001 h 725"/>
              <a:gd name="T14" fmla="*/ 2147483647 w 375"/>
              <a:gd name="T15" fmla="*/ 76064830 h 725"/>
              <a:gd name="T16" fmla="*/ 2147483647 w 375"/>
              <a:gd name="T17" fmla="*/ 76064830 h 725"/>
              <a:gd name="T18" fmla="*/ 2122333072 w 375"/>
              <a:gd name="T19" fmla="*/ 145198292 h 725"/>
              <a:gd name="T20" fmla="*/ 2046306007 w 375"/>
              <a:gd name="T21" fmla="*/ 497760586 h 725"/>
              <a:gd name="T22" fmla="*/ 2147483647 w 375"/>
              <a:gd name="T23" fmla="*/ 573825606 h 725"/>
              <a:gd name="T24" fmla="*/ 1728298963 w 375"/>
              <a:gd name="T25" fmla="*/ 1603895410 h 725"/>
              <a:gd name="T26" fmla="*/ 1728298963 w 375"/>
              <a:gd name="T27" fmla="*/ 1638480430 h 725"/>
              <a:gd name="T28" fmla="*/ 1728298963 w 375"/>
              <a:gd name="T29" fmla="*/ 1638480430 h 725"/>
              <a:gd name="T30" fmla="*/ 1451771098 w 375"/>
              <a:gd name="T31" fmla="*/ 2147483647 h 725"/>
              <a:gd name="T32" fmla="*/ 1334228659 w 375"/>
              <a:gd name="T33" fmla="*/ 2147483647 h 725"/>
              <a:gd name="T34" fmla="*/ 1299680773 w 375"/>
              <a:gd name="T35" fmla="*/ 2147483647 h 725"/>
              <a:gd name="T36" fmla="*/ 1258201593 w 375"/>
              <a:gd name="T37" fmla="*/ 2147483647 h 725"/>
              <a:gd name="T38" fmla="*/ 1099179974 w 375"/>
              <a:gd name="T39" fmla="*/ 2147483647 h 725"/>
              <a:gd name="T40" fmla="*/ 1064632088 w 375"/>
              <a:gd name="T41" fmla="*/ 2147483647 h 725"/>
              <a:gd name="T42" fmla="*/ 629082604 w 375"/>
              <a:gd name="T43" fmla="*/ 2147483647 h 725"/>
              <a:gd name="T44" fmla="*/ 553055729 w 375"/>
              <a:gd name="T45" fmla="*/ 2147483647 h 725"/>
              <a:gd name="T46" fmla="*/ 394034110 w 375"/>
              <a:gd name="T47" fmla="*/ 2147483647 h 725"/>
              <a:gd name="T48" fmla="*/ 117506245 w 375"/>
              <a:gd name="T49" fmla="*/ 2147483647 h 725"/>
              <a:gd name="T50" fmla="*/ 158985425 w 375"/>
              <a:gd name="T51" fmla="*/ 2147483647 h 725"/>
              <a:gd name="T52" fmla="*/ 435513099 w 375"/>
              <a:gd name="T53" fmla="*/ 2147483647 h 7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5" h="725">
                <a:moveTo>
                  <a:pt x="63" y="571"/>
                </a:moveTo>
                <a:cubicBezTo>
                  <a:pt x="74" y="551"/>
                  <a:pt x="85" y="525"/>
                  <a:pt x="91" y="504"/>
                </a:cubicBezTo>
                <a:cubicBezTo>
                  <a:pt x="114" y="468"/>
                  <a:pt x="125" y="407"/>
                  <a:pt x="154" y="360"/>
                </a:cubicBezTo>
                <a:cubicBezTo>
                  <a:pt x="159" y="330"/>
                  <a:pt x="176" y="304"/>
                  <a:pt x="182" y="273"/>
                </a:cubicBezTo>
                <a:cubicBezTo>
                  <a:pt x="210" y="191"/>
                  <a:pt x="244" y="108"/>
                  <a:pt x="279" y="26"/>
                </a:cubicBezTo>
                <a:cubicBezTo>
                  <a:pt x="290" y="16"/>
                  <a:pt x="313" y="6"/>
                  <a:pt x="330" y="0"/>
                </a:cubicBezTo>
                <a:cubicBezTo>
                  <a:pt x="335" y="0"/>
                  <a:pt x="347" y="0"/>
                  <a:pt x="358" y="6"/>
                </a:cubicBezTo>
                <a:cubicBezTo>
                  <a:pt x="364" y="6"/>
                  <a:pt x="369" y="6"/>
                  <a:pt x="375" y="11"/>
                </a:cubicBezTo>
                <a:cubicBezTo>
                  <a:pt x="369" y="6"/>
                  <a:pt x="364" y="11"/>
                  <a:pt x="358" y="11"/>
                </a:cubicBezTo>
                <a:cubicBezTo>
                  <a:pt x="341" y="11"/>
                  <a:pt x="318" y="11"/>
                  <a:pt x="307" y="21"/>
                </a:cubicBezTo>
                <a:cubicBezTo>
                  <a:pt x="296" y="36"/>
                  <a:pt x="290" y="52"/>
                  <a:pt x="296" y="72"/>
                </a:cubicBezTo>
                <a:cubicBezTo>
                  <a:pt x="301" y="78"/>
                  <a:pt x="307" y="78"/>
                  <a:pt x="313" y="83"/>
                </a:cubicBezTo>
                <a:cubicBezTo>
                  <a:pt x="296" y="134"/>
                  <a:pt x="267" y="191"/>
                  <a:pt x="250" y="232"/>
                </a:cubicBezTo>
                <a:cubicBezTo>
                  <a:pt x="250" y="237"/>
                  <a:pt x="250" y="237"/>
                  <a:pt x="250" y="237"/>
                </a:cubicBezTo>
                <a:cubicBezTo>
                  <a:pt x="250" y="237"/>
                  <a:pt x="250" y="237"/>
                  <a:pt x="250" y="237"/>
                </a:cubicBezTo>
                <a:cubicBezTo>
                  <a:pt x="239" y="273"/>
                  <a:pt x="227" y="304"/>
                  <a:pt x="210" y="340"/>
                </a:cubicBezTo>
                <a:cubicBezTo>
                  <a:pt x="210" y="355"/>
                  <a:pt x="193" y="366"/>
                  <a:pt x="193" y="381"/>
                </a:cubicBezTo>
                <a:cubicBezTo>
                  <a:pt x="193" y="391"/>
                  <a:pt x="182" y="402"/>
                  <a:pt x="188" y="412"/>
                </a:cubicBezTo>
                <a:cubicBezTo>
                  <a:pt x="182" y="407"/>
                  <a:pt x="182" y="407"/>
                  <a:pt x="182" y="407"/>
                </a:cubicBezTo>
                <a:cubicBezTo>
                  <a:pt x="176" y="432"/>
                  <a:pt x="165" y="458"/>
                  <a:pt x="159" y="479"/>
                </a:cubicBezTo>
                <a:cubicBezTo>
                  <a:pt x="154" y="484"/>
                  <a:pt x="154" y="484"/>
                  <a:pt x="154" y="484"/>
                </a:cubicBezTo>
                <a:cubicBezTo>
                  <a:pt x="131" y="551"/>
                  <a:pt x="114" y="592"/>
                  <a:pt x="91" y="653"/>
                </a:cubicBezTo>
                <a:cubicBezTo>
                  <a:pt x="85" y="669"/>
                  <a:pt x="85" y="674"/>
                  <a:pt x="80" y="689"/>
                </a:cubicBezTo>
                <a:cubicBezTo>
                  <a:pt x="74" y="700"/>
                  <a:pt x="68" y="710"/>
                  <a:pt x="57" y="720"/>
                </a:cubicBezTo>
                <a:cubicBezTo>
                  <a:pt x="46" y="725"/>
                  <a:pt x="29" y="715"/>
                  <a:pt x="17" y="715"/>
                </a:cubicBezTo>
                <a:cubicBezTo>
                  <a:pt x="0" y="700"/>
                  <a:pt x="23" y="679"/>
                  <a:pt x="23" y="669"/>
                </a:cubicBezTo>
                <a:cubicBezTo>
                  <a:pt x="34" y="633"/>
                  <a:pt x="51" y="607"/>
                  <a:pt x="63" y="57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922" name="Freeform 771">
            <a:extLst>
              <a:ext uri="{FF2B5EF4-FFF2-40B4-BE49-F238E27FC236}">
                <a16:creationId xmlns:a16="http://schemas.microsoft.com/office/drawing/2014/main" xmlns="" id="{44227AA4-83C4-4A75-88EC-ED74F925A9E4}"/>
              </a:ext>
            </a:extLst>
          </p:cNvPr>
          <p:cNvSpPr>
            <a:spLocks/>
          </p:cNvSpPr>
          <p:nvPr/>
        </p:nvSpPr>
        <p:spPr bwMode="auto">
          <a:xfrm>
            <a:off x="2316163" y="4535562"/>
            <a:ext cx="20637" cy="11112"/>
          </a:xfrm>
          <a:custGeom>
            <a:avLst/>
            <a:gdLst>
              <a:gd name="T0" fmla="*/ 140627535 w 100"/>
              <a:gd name="T1" fmla="*/ 70327273 h 58"/>
              <a:gd name="T2" fmla="*/ 536147609 w 100"/>
              <a:gd name="T3" fmla="*/ 35163732 h 58"/>
              <a:gd name="T4" fmla="*/ 826175880 w 100"/>
              <a:gd name="T5" fmla="*/ 70327273 h 58"/>
              <a:gd name="T6" fmla="*/ 826175880 w 100"/>
              <a:gd name="T7" fmla="*/ 239098245 h 58"/>
              <a:gd name="T8" fmla="*/ 729499789 w 100"/>
              <a:gd name="T9" fmla="*/ 309425518 h 58"/>
              <a:gd name="T10" fmla="*/ 0 w 100"/>
              <a:gd name="T11" fmla="*/ 407869025 h 58"/>
              <a:gd name="T12" fmla="*/ 140627535 w 100"/>
              <a:gd name="T13" fmla="*/ 70327273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58">
                <a:moveTo>
                  <a:pt x="16" y="10"/>
                </a:moveTo>
                <a:cubicBezTo>
                  <a:pt x="33" y="15"/>
                  <a:pt x="50" y="0"/>
                  <a:pt x="61" y="5"/>
                </a:cubicBezTo>
                <a:cubicBezTo>
                  <a:pt x="72" y="0"/>
                  <a:pt x="83" y="0"/>
                  <a:pt x="94" y="10"/>
                </a:cubicBezTo>
                <a:cubicBezTo>
                  <a:pt x="100" y="15"/>
                  <a:pt x="100" y="24"/>
                  <a:pt x="94" y="34"/>
                </a:cubicBezTo>
                <a:cubicBezTo>
                  <a:pt x="100" y="39"/>
                  <a:pt x="89" y="39"/>
                  <a:pt x="83" y="44"/>
                </a:cubicBezTo>
                <a:cubicBezTo>
                  <a:pt x="50" y="44"/>
                  <a:pt x="22" y="58"/>
                  <a:pt x="0" y="58"/>
                </a:cubicBezTo>
                <a:cubicBezTo>
                  <a:pt x="0" y="44"/>
                  <a:pt x="16" y="24"/>
                  <a:pt x="16" y="10"/>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923" name="Freeform 772">
            <a:extLst>
              <a:ext uri="{FF2B5EF4-FFF2-40B4-BE49-F238E27FC236}">
                <a16:creationId xmlns:a16="http://schemas.microsoft.com/office/drawing/2014/main" xmlns="" id="{581DD881-93E3-439E-A10F-03C0E750408B}"/>
              </a:ext>
            </a:extLst>
          </p:cNvPr>
          <p:cNvSpPr>
            <a:spLocks/>
          </p:cNvSpPr>
          <p:nvPr/>
        </p:nvSpPr>
        <p:spPr bwMode="auto">
          <a:xfrm>
            <a:off x="2328863" y="4508574"/>
            <a:ext cx="17462" cy="23813"/>
          </a:xfrm>
          <a:custGeom>
            <a:avLst/>
            <a:gdLst>
              <a:gd name="T0" fmla="*/ 251551543 w 84"/>
              <a:gd name="T1" fmla="*/ 76067485 h 125"/>
              <a:gd name="T2" fmla="*/ 449171492 w 84"/>
              <a:gd name="T3" fmla="*/ 110617291 h 125"/>
              <a:gd name="T4" fmla="*/ 700723035 w 84"/>
              <a:gd name="T5" fmla="*/ 290370578 h 125"/>
              <a:gd name="T6" fmla="*/ 449171492 w 84"/>
              <a:gd name="T7" fmla="*/ 864216062 h 125"/>
              <a:gd name="T8" fmla="*/ 305440107 w 84"/>
              <a:gd name="T9" fmla="*/ 615326967 h 125"/>
              <a:gd name="T10" fmla="*/ 152719950 w 84"/>
              <a:gd name="T11" fmla="*/ 255820773 h 125"/>
              <a:gd name="T12" fmla="*/ 251551543 w 84"/>
              <a:gd name="T13" fmla="*/ 76067485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125">
                <a:moveTo>
                  <a:pt x="28" y="11"/>
                </a:moveTo>
                <a:cubicBezTo>
                  <a:pt x="34" y="16"/>
                  <a:pt x="39" y="11"/>
                  <a:pt x="50" y="16"/>
                </a:cubicBezTo>
                <a:cubicBezTo>
                  <a:pt x="62" y="27"/>
                  <a:pt x="84" y="21"/>
                  <a:pt x="78" y="42"/>
                </a:cubicBezTo>
                <a:cubicBezTo>
                  <a:pt x="73" y="73"/>
                  <a:pt x="62" y="94"/>
                  <a:pt x="50" y="125"/>
                </a:cubicBezTo>
                <a:cubicBezTo>
                  <a:pt x="34" y="125"/>
                  <a:pt x="45" y="99"/>
                  <a:pt x="34" y="89"/>
                </a:cubicBezTo>
                <a:cubicBezTo>
                  <a:pt x="28" y="73"/>
                  <a:pt x="23" y="53"/>
                  <a:pt x="17" y="37"/>
                </a:cubicBezTo>
                <a:cubicBezTo>
                  <a:pt x="17" y="32"/>
                  <a:pt x="0" y="0"/>
                  <a:pt x="28" y="1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924" name="Freeform 773">
            <a:extLst>
              <a:ext uri="{FF2B5EF4-FFF2-40B4-BE49-F238E27FC236}">
                <a16:creationId xmlns:a16="http://schemas.microsoft.com/office/drawing/2014/main" xmlns="" id="{1FB05002-AD57-4D83-B9FF-04609A47BF28}"/>
              </a:ext>
            </a:extLst>
          </p:cNvPr>
          <p:cNvSpPr>
            <a:spLocks/>
          </p:cNvSpPr>
          <p:nvPr/>
        </p:nvSpPr>
        <p:spPr bwMode="auto">
          <a:xfrm>
            <a:off x="2341563" y="4529212"/>
            <a:ext cx="19050" cy="53975"/>
          </a:xfrm>
          <a:custGeom>
            <a:avLst/>
            <a:gdLst>
              <a:gd name="T0" fmla="*/ 82959512 w 100"/>
              <a:gd name="T1" fmla="*/ 277510841 h 283"/>
              <a:gd name="T2" fmla="*/ 207398874 w 100"/>
              <a:gd name="T3" fmla="*/ 0 h 283"/>
              <a:gd name="T4" fmla="*/ 283463238 w 100"/>
              <a:gd name="T5" fmla="*/ 312213333 h 283"/>
              <a:gd name="T6" fmla="*/ 532341773 w 100"/>
              <a:gd name="T7" fmla="*/ 1054534178 h 283"/>
              <a:gd name="T8" fmla="*/ 566890091 w 100"/>
              <a:gd name="T9" fmla="*/ 1540187306 h 283"/>
              <a:gd name="T10" fmla="*/ 532341773 w 100"/>
              <a:gd name="T11" fmla="*/ 1755241061 h 283"/>
              <a:gd name="T12" fmla="*/ 407902410 w 100"/>
              <a:gd name="T13" fmla="*/ 1963383157 h 283"/>
              <a:gd name="T14" fmla="*/ 324942899 w 100"/>
              <a:gd name="T15" fmla="*/ 1685872315 h 283"/>
              <a:gd name="T16" fmla="*/ 283463238 w 100"/>
              <a:gd name="T17" fmla="*/ 1651169823 h 283"/>
              <a:gd name="T18" fmla="*/ 0 w 100"/>
              <a:gd name="T19" fmla="*/ 631338137 h 283"/>
              <a:gd name="T20" fmla="*/ 82959512 w 100"/>
              <a:gd name="T21" fmla="*/ 277510841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83">
                <a:moveTo>
                  <a:pt x="12" y="40"/>
                </a:moveTo>
                <a:cubicBezTo>
                  <a:pt x="18" y="30"/>
                  <a:pt x="24" y="15"/>
                  <a:pt x="30" y="0"/>
                </a:cubicBezTo>
                <a:cubicBezTo>
                  <a:pt x="35" y="15"/>
                  <a:pt x="41" y="30"/>
                  <a:pt x="41" y="45"/>
                </a:cubicBezTo>
                <a:cubicBezTo>
                  <a:pt x="59" y="81"/>
                  <a:pt x="53" y="121"/>
                  <a:pt x="77" y="152"/>
                </a:cubicBezTo>
                <a:cubicBezTo>
                  <a:pt x="77" y="172"/>
                  <a:pt x="100" y="202"/>
                  <a:pt x="82" y="222"/>
                </a:cubicBezTo>
                <a:cubicBezTo>
                  <a:pt x="77" y="253"/>
                  <a:pt x="77" y="253"/>
                  <a:pt x="77" y="253"/>
                </a:cubicBezTo>
                <a:cubicBezTo>
                  <a:pt x="77" y="253"/>
                  <a:pt x="65" y="273"/>
                  <a:pt x="59" y="283"/>
                </a:cubicBezTo>
                <a:cubicBezTo>
                  <a:pt x="59" y="273"/>
                  <a:pt x="41" y="258"/>
                  <a:pt x="47" y="243"/>
                </a:cubicBezTo>
                <a:cubicBezTo>
                  <a:pt x="41" y="243"/>
                  <a:pt x="47" y="238"/>
                  <a:pt x="41" y="238"/>
                </a:cubicBezTo>
                <a:cubicBezTo>
                  <a:pt x="30" y="192"/>
                  <a:pt x="12" y="136"/>
                  <a:pt x="0" y="91"/>
                </a:cubicBezTo>
                <a:cubicBezTo>
                  <a:pt x="0" y="71"/>
                  <a:pt x="12" y="61"/>
                  <a:pt x="12" y="40"/>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925" name="Freeform 774">
            <a:extLst>
              <a:ext uri="{FF2B5EF4-FFF2-40B4-BE49-F238E27FC236}">
                <a16:creationId xmlns:a16="http://schemas.microsoft.com/office/drawing/2014/main" xmlns="" id="{0B3CBE5D-8FD1-4C8D-ADF3-38B8F99914E1}"/>
              </a:ext>
            </a:extLst>
          </p:cNvPr>
          <p:cNvSpPr>
            <a:spLocks/>
          </p:cNvSpPr>
          <p:nvPr/>
        </p:nvSpPr>
        <p:spPr bwMode="auto">
          <a:xfrm>
            <a:off x="2355850" y="4581599"/>
            <a:ext cx="11113" cy="20638"/>
          </a:xfrm>
          <a:custGeom>
            <a:avLst/>
            <a:gdLst>
              <a:gd name="T0" fmla="*/ 210055569 w 66"/>
              <a:gd name="T1" fmla="*/ 0 h 108"/>
              <a:gd name="T2" fmla="*/ 315069209 w 66"/>
              <a:gd name="T3" fmla="*/ 502428861 h 108"/>
              <a:gd name="T4" fmla="*/ 210055569 w 66"/>
              <a:gd name="T5" fmla="*/ 718751982 h 108"/>
              <a:gd name="T6" fmla="*/ 105013641 w 66"/>
              <a:gd name="T7" fmla="*/ 683842232 h 108"/>
              <a:gd name="T8" fmla="*/ 186183834 w 66"/>
              <a:gd name="T9" fmla="*/ 34873061 h 108"/>
              <a:gd name="T10" fmla="*/ 210055569 w 66"/>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08">
                <a:moveTo>
                  <a:pt x="44" y="0"/>
                </a:moveTo>
                <a:cubicBezTo>
                  <a:pt x="66" y="72"/>
                  <a:pt x="66" y="72"/>
                  <a:pt x="66" y="72"/>
                </a:cubicBezTo>
                <a:cubicBezTo>
                  <a:pt x="61" y="82"/>
                  <a:pt x="61" y="98"/>
                  <a:pt x="44" y="103"/>
                </a:cubicBezTo>
                <a:cubicBezTo>
                  <a:pt x="39" y="108"/>
                  <a:pt x="28" y="103"/>
                  <a:pt x="22" y="98"/>
                </a:cubicBezTo>
                <a:cubicBezTo>
                  <a:pt x="0" y="67"/>
                  <a:pt x="33" y="36"/>
                  <a:pt x="39" y="5"/>
                </a:cubicBezTo>
                <a:lnTo>
                  <a:pt x="44" y="0"/>
                </a:lnTo>
                <a:close/>
              </a:path>
            </a:pathLst>
          </a:custGeom>
          <a:solidFill>
            <a:srgbClr val="3885C7"/>
          </a:solidFill>
          <a:ln w="0">
            <a:solidFill>
              <a:srgbClr val="000000"/>
            </a:solidFill>
            <a:prstDash val="solid"/>
            <a:round/>
            <a:headEnd/>
            <a:tailEnd/>
          </a:ln>
        </p:spPr>
        <p:txBody>
          <a:bodyPr/>
          <a:lstStyle/>
          <a:p>
            <a:endParaRPr lang="ja-JP" altLang="en-US"/>
          </a:p>
        </p:txBody>
      </p:sp>
      <p:sp>
        <p:nvSpPr>
          <p:cNvPr id="13926" name="Freeform 775">
            <a:extLst>
              <a:ext uri="{FF2B5EF4-FFF2-40B4-BE49-F238E27FC236}">
                <a16:creationId xmlns:a16="http://schemas.microsoft.com/office/drawing/2014/main" xmlns="" id="{793EC36C-2DC2-4685-963E-7844E3058BB8}"/>
              </a:ext>
            </a:extLst>
          </p:cNvPr>
          <p:cNvSpPr>
            <a:spLocks/>
          </p:cNvSpPr>
          <p:nvPr/>
        </p:nvSpPr>
        <p:spPr bwMode="auto">
          <a:xfrm>
            <a:off x="2409825" y="4529212"/>
            <a:ext cx="84138" cy="142875"/>
          </a:xfrm>
          <a:custGeom>
            <a:avLst/>
            <a:gdLst>
              <a:gd name="T0" fmla="*/ 117259628 w 442"/>
              <a:gd name="T1" fmla="*/ 2147483647 h 750"/>
              <a:gd name="T2" fmla="*/ 200022486 w 442"/>
              <a:gd name="T3" fmla="*/ 2147483647 h 750"/>
              <a:gd name="T4" fmla="*/ 475959338 w 442"/>
              <a:gd name="T5" fmla="*/ 2147483647 h 750"/>
              <a:gd name="T6" fmla="*/ 634600395 w 442"/>
              <a:gd name="T7" fmla="*/ 1977201786 h 750"/>
              <a:gd name="T8" fmla="*/ 951882509 w 442"/>
              <a:gd name="T9" fmla="*/ 601474604 h 750"/>
              <a:gd name="T10" fmla="*/ 993264128 w 442"/>
              <a:gd name="T11" fmla="*/ 525410240 h 750"/>
              <a:gd name="T12" fmla="*/ 993264128 w 442"/>
              <a:gd name="T13" fmla="*/ 525410240 h 750"/>
              <a:gd name="T14" fmla="*/ 993264128 w 442"/>
              <a:gd name="T15" fmla="*/ 490861922 h 750"/>
              <a:gd name="T16" fmla="*/ 993264128 w 442"/>
              <a:gd name="T17" fmla="*/ 490861922 h 750"/>
              <a:gd name="T18" fmla="*/ 993264128 w 442"/>
              <a:gd name="T19" fmla="*/ 421729091 h 750"/>
              <a:gd name="T20" fmla="*/ 1027760708 w 442"/>
              <a:gd name="T21" fmla="*/ 421729091 h 750"/>
              <a:gd name="T22" fmla="*/ 1303697561 w 442"/>
              <a:gd name="T23" fmla="*/ 34584704 h 750"/>
              <a:gd name="T24" fmla="*/ 1821002160 w 442"/>
              <a:gd name="T25" fmla="*/ 69133022 h 750"/>
              <a:gd name="T26" fmla="*/ 2138320442 w 442"/>
              <a:gd name="T27" fmla="*/ 525410240 h 750"/>
              <a:gd name="T28" fmla="*/ 2147483647 w 442"/>
              <a:gd name="T29" fmla="*/ 601474604 h 750"/>
              <a:gd name="T30" fmla="*/ 2147483647 w 442"/>
              <a:gd name="T31" fmla="*/ 1126884843 h 750"/>
              <a:gd name="T32" fmla="*/ 2147483647 w 442"/>
              <a:gd name="T33" fmla="*/ 2011786299 h 750"/>
              <a:gd name="T34" fmla="*/ 2147483647 w 442"/>
              <a:gd name="T35" fmla="*/ 2147483647 h 750"/>
              <a:gd name="T36" fmla="*/ 2147483647 w 442"/>
              <a:gd name="T37" fmla="*/ 2147483647 h 750"/>
              <a:gd name="T38" fmla="*/ 2147483647 w 442"/>
              <a:gd name="T39" fmla="*/ 2147483647 h 750"/>
              <a:gd name="T40" fmla="*/ 2147483647 w 442"/>
              <a:gd name="T41" fmla="*/ 2147483647 h 750"/>
              <a:gd name="T42" fmla="*/ 2147483647 w 442"/>
              <a:gd name="T43" fmla="*/ 2147483647 h 750"/>
              <a:gd name="T44" fmla="*/ 2147483647 w 442"/>
              <a:gd name="T45" fmla="*/ 2147483647 h 750"/>
              <a:gd name="T46" fmla="*/ 2147483647 w 442"/>
              <a:gd name="T47" fmla="*/ 2147483647 h 750"/>
              <a:gd name="T48" fmla="*/ 2147483647 w 442"/>
              <a:gd name="T49" fmla="*/ 2147483647 h 750"/>
              <a:gd name="T50" fmla="*/ 2147483647 w 442"/>
              <a:gd name="T51" fmla="*/ 2147483647 h 750"/>
              <a:gd name="T52" fmla="*/ 2055557584 w 442"/>
              <a:gd name="T53" fmla="*/ 2147483647 h 750"/>
              <a:gd name="T54" fmla="*/ 1979679385 w 442"/>
              <a:gd name="T55" fmla="*/ 2080919321 h 750"/>
              <a:gd name="T56" fmla="*/ 2147483647 w 442"/>
              <a:gd name="T57" fmla="*/ 1935721935 h 750"/>
              <a:gd name="T58" fmla="*/ 2147483647 w 442"/>
              <a:gd name="T59" fmla="*/ 1479444717 h 750"/>
              <a:gd name="T60" fmla="*/ 2138320442 w 442"/>
              <a:gd name="T61" fmla="*/ 1410311696 h 750"/>
              <a:gd name="T62" fmla="*/ 1896880360 w 442"/>
              <a:gd name="T63" fmla="*/ 1265150696 h 750"/>
              <a:gd name="T64" fmla="*/ 1620979675 w 442"/>
              <a:gd name="T65" fmla="*/ 601474604 h 750"/>
              <a:gd name="T66" fmla="*/ 1462338618 w 442"/>
              <a:gd name="T67" fmla="*/ 601474604 h 750"/>
              <a:gd name="T68" fmla="*/ 1345078990 w 442"/>
              <a:gd name="T69" fmla="*/ 670607625 h 750"/>
              <a:gd name="T70" fmla="*/ 1145020336 w 442"/>
              <a:gd name="T71" fmla="*/ 1444896399 h 750"/>
              <a:gd name="T72" fmla="*/ 1027760708 w 442"/>
              <a:gd name="T73" fmla="*/ 2115467639 h 750"/>
              <a:gd name="T74" fmla="*/ 634600395 w 442"/>
              <a:gd name="T75" fmla="*/ 2147483647 h 750"/>
              <a:gd name="T76" fmla="*/ 241440273 w 442"/>
              <a:gd name="T77" fmla="*/ 2147483647 h 750"/>
              <a:gd name="T78" fmla="*/ 82762858 w 442"/>
              <a:gd name="T79" fmla="*/ 2147483647 h 750"/>
              <a:gd name="T80" fmla="*/ 82762858 w 442"/>
              <a:gd name="T81" fmla="*/ 2147483647 h 750"/>
              <a:gd name="T82" fmla="*/ 117259628 w 442"/>
              <a:gd name="T83" fmla="*/ 2147483647 h 7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2" h="750">
                <a:moveTo>
                  <a:pt x="17" y="658"/>
                </a:moveTo>
                <a:cubicBezTo>
                  <a:pt x="23" y="648"/>
                  <a:pt x="29" y="638"/>
                  <a:pt x="29" y="627"/>
                </a:cubicBezTo>
                <a:cubicBezTo>
                  <a:pt x="46" y="561"/>
                  <a:pt x="46" y="495"/>
                  <a:pt x="69" y="433"/>
                </a:cubicBezTo>
                <a:cubicBezTo>
                  <a:pt x="75" y="377"/>
                  <a:pt x="92" y="337"/>
                  <a:pt x="92" y="286"/>
                </a:cubicBezTo>
                <a:cubicBezTo>
                  <a:pt x="98" y="219"/>
                  <a:pt x="121" y="153"/>
                  <a:pt x="138" y="87"/>
                </a:cubicBezTo>
                <a:cubicBezTo>
                  <a:pt x="144" y="76"/>
                  <a:pt x="144" y="76"/>
                  <a:pt x="144" y="76"/>
                </a:cubicBezTo>
                <a:cubicBezTo>
                  <a:pt x="144" y="76"/>
                  <a:pt x="144" y="76"/>
                  <a:pt x="144" y="76"/>
                </a:cubicBezTo>
                <a:cubicBezTo>
                  <a:pt x="144" y="76"/>
                  <a:pt x="144" y="71"/>
                  <a:pt x="144" y="71"/>
                </a:cubicBezTo>
                <a:cubicBezTo>
                  <a:pt x="144" y="71"/>
                  <a:pt x="144" y="71"/>
                  <a:pt x="144" y="71"/>
                </a:cubicBezTo>
                <a:cubicBezTo>
                  <a:pt x="144" y="61"/>
                  <a:pt x="144" y="61"/>
                  <a:pt x="144" y="61"/>
                </a:cubicBezTo>
                <a:cubicBezTo>
                  <a:pt x="149" y="61"/>
                  <a:pt x="149" y="61"/>
                  <a:pt x="149" y="61"/>
                </a:cubicBezTo>
                <a:cubicBezTo>
                  <a:pt x="161" y="41"/>
                  <a:pt x="161" y="10"/>
                  <a:pt x="189" y="5"/>
                </a:cubicBezTo>
                <a:cubicBezTo>
                  <a:pt x="212" y="0"/>
                  <a:pt x="241" y="5"/>
                  <a:pt x="264" y="10"/>
                </a:cubicBezTo>
                <a:cubicBezTo>
                  <a:pt x="293" y="25"/>
                  <a:pt x="287" y="61"/>
                  <a:pt x="310" y="76"/>
                </a:cubicBezTo>
                <a:cubicBezTo>
                  <a:pt x="310" y="81"/>
                  <a:pt x="310" y="87"/>
                  <a:pt x="316" y="87"/>
                </a:cubicBezTo>
                <a:cubicBezTo>
                  <a:pt x="321" y="112"/>
                  <a:pt x="333" y="138"/>
                  <a:pt x="339" y="163"/>
                </a:cubicBezTo>
                <a:cubicBezTo>
                  <a:pt x="350" y="204"/>
                  <a:pt x="356" y="250"/>
                  <a:pt x="373" y="291"/>
                </a:cubicBezTo>
                <a:cubicBezTo>
                  <a:pt x="361" y="296"/>
                  <a:pt x="379" y="306"/>
                  <a:pt x="373" y="311"/>
                </a:cubicBezTo>
                <a:cubicBezTo>
                  <a:pt x="390" y="382"/>
                  <a:pt x="396" y="464"/>
                  <a:pt x="419" y="541"/>
                </a:cubicBezTo>
                <a:cubicBezTo>
                  <a:pt x="419" y="541"/>
                  <a:pt x="419" y="541"/>
                  <a:pt x="419" y="541"/>
                </a:cubicBezTo>
                <a:cubicBezTo>
                  <a:pt x="425" y="576"/>
                  <a:pt x="430" y="607"/>
                  <a:pt x="436" y="643"/>
                </a:cubicBezTo>
                <a:cubicBezTo>
                  <a:pt x="430" y="643"/>
                  <a:pt x="430" y="643"/>
                  <a:pt x="430" y="643"/>
                </a:cubicBezTo>
                <a:cubicBezTo>
                  <a:pt x="436" y="673"/>
                  <a:pt x="442" y="699"/>
                  <a:pt x="442" y="724"/>
                </a:cubicBezTo>
                <a:cubicBezTo>
                  <a:pt x="430" y="740"/>
                  <a:pt x="407" y="740"/>
                  <a:pt x="390" y="745"/>
                </a:cubicBezTo>
                <a:cubicBezTo>
                  <a:pt x="367" y="729"/>
                  <a:pt x="373" y="699"/>
                  <a:pt x="361" y="678"/>
                </a:cubicBezTo>
                <a:cubicBezTo>
                  <a:pt x="356" y="627"/>
                  <a:pt x="339" y="581"/>
                  <a:pt x="333" y="530"/>
                </a:cubicBezTo>
                <a:cubicBezTo>
                  <a:pt x="327" y="464"/>
                  <a:pt x="316" y="398"/>
                  <a:pt x="298" y="342"/>
                </a:cubicBezTo>
                <a:cubicBezTo>
                  <a:pt x="298" y="326"/>
                  <a:pt x="293" y="316"/>
                  <a:pt x="287" y="301"/>
                </a:cubicBezTo>
                <a:cubicBezTo>
                  <a:pt x="298" y="301"/>
                  <a:pt x="316" y="286"/>
                  <a:pt x="327" y="280"/>
                </a:cubicBezTo>
                <a:cubicBezTo>
                  <a:pt x="333" y="255"/>
                  <a:pt x="333" y="234"/>
                  <a:pt x="316" y="214"/>
                </a:cubicBezTo>
                <a:cubicBezTo>
                  <a:pt x="310" y="214"/>
                  <a:pt x="310" y="209"/>
                  <a:pt x="310" y="204"/>
                </a:cubicBezTo>
                <a:cubicBezTo>
                  <a:pt x="298" y="194"/>
                  <a:pt x="281" y="199"/>
                  <a:pt x="275" y="183"/>
                </a:cubicBezTo>
                <a:cubicBezTo>
                  <a:pt x="264" y="148"/>
                  <a:pt x="275" y="107"/>
                  <a:pt x="235" y="87"/>
                </a:cubicBezTo>
                <a:cubicBezTo>
                  <a:pt x="224" y="81"/>
                  <a:pt x="218" y="87"/>
                  <a:pt x="212" y="87"/>
                </a:cubicBezTo>
                <a:cubicBezTo>
                  <a:pt x="201" y="87"/>
                  <a:pt x="207" y="97"/>
                  <a:pt x="195" y="97"/>
                </a:cubicBezTo>
                <a:cubicBezTo>
                  <a:pt x="178" y="132"/>
                  <a:pt x="178" y="173"/>
                  <a:pt x="166" y="209"/>
                </a:cubicBezTo>
                <a:cubicBezTo>
                  <a:pt x="161" y="240"/>
                  <a:pt x="161" y="270"/>
                  <a:pt x="149" y="306"/>
                </a:cubicBezTo>
                <a:cubicBezTo>
                  <a:pt x="138" y="403"/>
                  <a:pt x="109" y="505"/>
                  <a:pt x="92" y="602"/>
                </a:cubicBezTo>
                <a:cubicBezTo>
                  <a:pt x="75" y="653"/>
                  <a:pt x="75" y="704"/>
                  <a:pt x="35" y="745"/>
                </a:cubicBezTo>
                <a:cubicBezTo>
                  <a:pt x="29" y="750"/>
                  <a:pt x="17" y="750"/>
                  <a:pt x="12" y="750"/>
                </a:cubicBezTo>
                <a:cubicBezTo>
                  <a:pt x="0" y="729"/>
                  <a:pt x="12" y="704"/>
                  <a:pt x="12" y="683"/>
                </a:cubicBezTo>
                <a:cubicBezTo>
                  <a:pt x="17" y="678"/>
                  <a:pt x="23" y="668"/>
                  <a:pt x="17" y="658"/>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927" name="Freeform 776">
            <a:extLst>
              <a:ext uri="{FF2B5EF4-FFF2-40B4-BE49-F238E27FC236}">
                <a16:creationId xmlns:a16="http://schemas.microsoft.com/office/drawing/2014/main" xmlns="" id="{FE18EBCF-B5F8-4CD0-926C-39E8B539222B}"/>
              </a:ext>
            </a:extLst>
          </p:cNvPr>
          <p:cNvSpPr>
            <a:spLocks/>
          </p:cNvSpPr>
          <p:nvPr/>
        </p:nvSpPr>
        <p:spPr bwMode="auto">
          <a:xfrm>
            <a:off x="2444750" y="4568899"/>
            <a:ext cx="22225" cy="17463"/>
          </a:xfrm>
          <a:custGeom>
            <a:avLst/>
            <a:gdLst>
              <a:gd name="T0" fmla="*/ 82234969 w 117"/>
              <a:gd name="T1" fmla="*/ 102576903 h 92"/>
              <a:gd name="T2" fmla="*/ 644311678 w 117"/>
              <a:gd name="T3" fmla="*/ 34192364 h 92"/>
              <a:gd name="T4" fmla="*/ 644311678 w 117"/>
              <a:gd name="T5" fmla="*/ 0 h 92"/>
              <a:gd name="T6" fmla="*/ 801961581 w 117"/>
              <a:gd name="T7" fmla="*/ 314612269 h 92"/>
              <a:gd name="T8" fmla="*/ 760826146 w 117"/>
              <a:gd name="T9" fmla="*/ 417189172 h 92"/>
              <a:gd name="T10" fmla="*/ 0 w 117"/>
              <a:gd name="T11" fmla="*/ 629188663 h 92"/>
              <a:gd name="T12" fmla="*/ 82234969 w 117"/>
              <a:gd name="T13" fmla="*/ 102576903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92">
                <a:moveTo>
                  <a:pt x="12" y="15"/>
                </a:moveTo>
                <a:cubicBezTo>
                  <a:pt x="41" y="15"/>
                  <a:pt x="65" y="5"/>
                  <a:pt x="94" y="5"/>
                </a:cubicBezTo>
                <a:cubicBezTo>
                  <a:pt x="94" y="0"/>
                  <a:pt x="94" y="0"/>
                  <a:pt x="94" y="0"/>
                </a:cubicBezTo>
                <a:cubicBezTo>
                  <a:pt x="111" y="10"/>
                  <a:pt x="117" y="31"/>
                  <a:pt x="117" y="46"/>
                </a:cubicBezTo>
                <a:cubicBezTo>
                  <a:pt x="111" y="61"/>
                  <a:pt x="111" y="61"/>
                  <a:pt x="111" y="61"/>
                </a:cubicBezTo>
                <a:cubicBezTo>
                  <a:pt x="70" y="77"/>
                  <a:pt x="35" y="82"/>
                  <a:pt x="0" y="92"/>
                </a:cubicBezTo>
                <a:cubicBezTo>
                  <a:pt x="6" y="66"/>
                  <a:pt x="6" y="41"/>
                  <a:pt x="12" y="15"/>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3928" name="Freeform 777">
            <a:extLst>
              <a:ext uri="{FF2B5EF4-FFF2-40B4-BE49-F238E27FC236}">
                <a16:creationId xmlns:a16="http://schemas.microsoft.com/office/drawing/2014/main" xmlns="" id="{4BE899CB-CADC-4C70-98E4-43D0B278B090}"/>
              </a:ext>
            </a:extLst>
          </p:cNvPr>
          <p:cNvSpPr>
            <a:spLocks/>
          </p:cNvSpPr>
          <p:nvPr/>
        </p:nvSpPr>
        <p:spPr bwMode="auto">
          <a:xfrm>
            <a:off x="2128838" y="4680024"/>
            <a:ext cx="142875" cy="19050"/>
          </a:xfrm>
          <a:custGeom>
            <a:avLst/>
            <a:gdLst>
              <a:gd name="T0" fmla="*/ 0 w 750"/>
              <a:gd name="T1" fmla="*/ 380249240 h 100"/>
              <a:gd name="T2" fmla="*/ 2147483647 w 750"/>
              <a:gd name="T3" fmla="*/ 691329263 h 100"/>
              <a:gd name="T4" fmla="*/ 0 w 750"/>
              <a:gd name="T5" fmla="*/ 380249240 h 100"/>
              <a:gd name="T6" fmla="*/ 0 60000 65536"/>
              <a:gd name="T7" fmla="*/ 0 60000 65536"/>
              <a:gd name="T8" fmla="*/ 0 60000 65536"/>
            </a:gdLst>
            <a:ahLst/>
            <a:cxnLst>
              <a:cxn ang="T6">
                <a:pos x="T0" y="T1"/>
              </a:cxn>
              <a:cxn ang="T7">
                <a:pos x="T2" y="T3"/>
              </a:cxn>
              <a:cxn ang="T8">
                <a:pos x="T4" y="T5"/>
              </a:cxn>
            </a:cxnLst>
            <a:rect l="0" t="0" r="r" b="b"/>
            <a:pathLst>
              <a:path w="750" h="100">
                <a:moveTo>
                  <a:pt x="0" y="55"/>
                </a:moveTo>
                <a:cubicBezTo>
                  <a:pt x="281" y="0"/>
                  <a:pt x="630" y="0"/>
                  <a:pt x="750" y="100"/>
                </a:cubicBezTo>
                <a:cubicBezTo>
                  <a:pt x="521" y="100"/>
                  <a:pt x="247" y="100"/>
                  <a:pt x="0" y="5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29" name="Freeform 778">
            <a:extLst>
              <a:ext uri="{FF2B5EF4-FFF2-40B4-BE49-F238E27FC236}">
                <a16:creationId xmlns:a16="http://schemas.microsoft.com/office/drawing/2014/main" xmlns="" id="{445BC8D1-7942-42A8-8C00-04C358D6493C}"/>
              </a:ext>
            </a:extLst>
          </p:cNvPr>
          <p:cNvSpPr>
            <a:spLocks/>
          </p:cNvSpPr>
          <p:nvPr/>
        </p:nvSpPr>
        <p:spPr bwMode="auto">
          <a:xfrm>
            <a:off x="2232025" y="4659387"/>
            <a:ext cx="142875" cy="17462"/>
          </a:xfrm>
          <a:custGeom>
            <a:avLst/>
            <a:gdLst>
              <a:gd name="T0" fmla="*/ 0 w 750"/>
              <a:gd name="T1" fmla="*/ 328229987 h 92"/>
              <a:gd name="T2" fmla="*/ 2147483647 w 750"/>
              <a:gd name="T3" fmla="*/ 629080697 h 92"/>
              <a:gd name="T4" fmla="*/ 0 w 750"/>
              <a:gd name="T5" fmla="*/ 328229987 h 92"/>
              <a:gd name="T6" fmla="*/ 0 60000 65536"/>
              <a:gd name="T7" fmla="*/ 0 60000 65536"/>
              <a:gd name="T8" fmla="*/ 0 60000 65536"/>
            </a:gdLst>
            <a:ahLst/>
            <a:cxnLst>
              <a:cxn ang="T6">
                <a:pos x="T0" y="T1"/>
              </a:cxn>
              <a:cxn ang="T7">
                <a:pos x="T2" y="T3"/>
              </a:cxn>
              <a:cxn ang="T8">
                <a:pos x="T4" y="T5"/>
              </a:cxn>
            </a:cxnLst>
            <a:rect l="0" t="0" r="r" b="b"/>
            <a:pathLst>
              <a:path w="750" h="92">
                <a:moveTo>
                  <a:pt x="0" y="48"/>
                </a:moveTo>
                <a:cubicBezTo>
                  <a:pt x="281" y="0"/>
                  <a:pt x="630" y="0"/>
                  <a:pt x="750" y="92"/>
                </a:cubicBezTo>
                <a:cubicBezTo>
                  <a:pt x="521" y="92"/>
                  <a:pt x="241" y="92"/>
                  <a:pt x="0" y="48"/>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30" name="Freeform 779">
            <a:extLst>
              <a:ext uri="{FF2B5EF4-FFF2-40B4-BE49-F238E27FC236}">
                <a16:creationId xmlns:a16="http://schemas.microsoft.com/office/drawing/2014/main" xmlns="" id="{3DF9D47D-CE93-4AE2-BAE6-797C42DB8F55}"/>
              </a:ext>
            </a:extLst>
          </p:cNvPr>
          <p:cNvSpPr>
            <a:spLocks/>
          </p:cNvSpPr>
          <p:nvPr/>
        </p:nvSpPr>
        <p:spPr bwMode="auto">
          <a:xfrm>
            <a:off x="2273300" y="4727649"/>
            <a:ext cx="146050" cy="19050"/>
          </a:xfrm>
          <a:custGeom>
            <a:avLst/>
            <a:gdLst>
              <a:gd name="T0" fmla="*/ 0 w 758"/>
              <a:gd name="T1" fmla="*/ 380249240 h 100"/>
              <a:gd name="T2" fmla="*/ 2147483647 w 758"/>
              <a:gd name="T3" fmla="*/ 691329263 h 100"/>
              <a:gd name="T4" fmla="*/ 0 w 758"/>
              <a:gd name="T5" fmla="*/ 380249240 h 100"/>
              <a:gd name="T6" fmla="*/ 0 60000 65536"/>
              <a:gd name="T7" fmla="*/ 0 60000 65536"/>
              <a:gd name="T8" fmla="*/ 0 60000 65536"/>
            </a:gdLst>
            <a:ahLst/>
            <a:cxnLst>
              <a:cxn ang="T6">
                <a:pos x="T0" y="T1"/>
              </a:cxn>
              <a:cxn ang="T7">
                <a:pos x="T2" y="T3"/>
              </a:cxn>
              <a:cxn ang="T8">
                <a:pos x="T4" y="T5"/>
              </a:cxn>
            </a:cxnLst>
            <a:rect l="0" t="0" r="r" b="b"/>
            <a:pathLst>
              <a:path w="758" h="100">
                <a:moveTo>
                  <a:pt x="0" y="55"/>
                </a:moveTo>
                <a:cubicBezTo>
                  <a:pt x="287" y="0"/>
                  <a:pt x="637" y="0"/>
                  <a:pt x="758" y="100"/>
                </a:cubicBezTo>
                <a:cubicBezTo>
                  <a:pt x="528" y="100"/>
                  <a:pt x="247" y="100"/>
                  <a:pt x="0" y="5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31" name="Freeform 780">
            <a:extLst>
              <a:ext uri="{FF2B5EF4-FFF2-40B4-BE49-F238E27FC236}">
                <a16:creationId xmlns:a16="http://schemas.microsoft.com/office/drawing/2014/main" xmlns="" id="{9D5C858A-7E99-408F-96E3-16F88D60D809}"/>
              </a:ext>
            </a:extLst>
          </p:cNvPr>
          <p:cNvSpPr>
            <a:spLocks/>
          </p:cNvSpPr>
          <p:nvPr/>
        </p:nvSpPr>
        <p:spPr bwMode="auto">
          <a:xfrm>
            <a:off x="2379663" y="4756224"/>
            <a:ext cx="144462" cy="19050"/>
          </a:xfrm>
          <a:custGeom>
            <a:avLst/>
            <a:gdLst>
              <a:gd name="T0" fmla="*/ 0 w 758"/>
              <a:gd name="T1" fmla="*/ 366422750 h 100"/>
              <a:gd name="T2" fmla="*/ 2147483647 w 758"/>
              <a:gd name="T3" fmla="*/ 691329263 h 100"/>
              <a:gd name="T4" fmla="*/ 0 w 758"/>
              <a:gd name="T5" fmla="*/ 366422750 h 100"/>
              <a:gd name="T6" fmla="*/ 0 60000 65536"/>
              <a:gd name="T7" fmla="*/ 0 60000 65536"/>
              <a:gd name="T8" fmla="*/ 0 60000 65536"/>
            </a:gdLst>
            <a:ahLst/>
            <a:cxnLst>
              <a:cxn ang="T6">
                <a:pos x="T0" y="T1"/>
              </a:cxn>
              <a:cxn ang="T7">
                <a:pos x="T2" y="T3"/>
              </a:cxn>
              <a:cxn ang="T8">
                <a:pos x="T4" y="T5"/>
              </a:cxn>
            </a:cxnLst>
            <a:rect l="0" t="0" r="r" b="b"/>
            <a:pathLst>
              <a:path w="758" h="100">
                <a:moveTo>
                  <a:pt x="0" y="53"/>
                </a:moveTo>
                <a:cubicBezTo>
                  <a:pt x="281" y="0"/>
                  <a:pt x="637" y="0"/>
                  <a:pt x="758" y="100"/>
                </a:cubicBezTo>
                <a:cubicBezTo>
                  <a:pt x="523" y="100"/>
                  <a:pt x="247" y="100"/>
                  <a:pt x="0" y="53"/>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32" name="Freeform 781">
            <a:extLst>
              <a:ext uri="{FF2B5EF4-FFF2-40B4-BE49-F238E27FC236}">
                <a16:creationId xmlns:a16="http://schemas.microsoft.com/office/drawing/2014/main" xmlns="" id="{61991AEA-D692-47B5-A7CD-A2BC7604989D}"/>
              </a:ext>
            </a:extLst>
          </p:cNvPr>
          <p:cNvSpPr>
            <a:spLocks/>
          </p:cNvSpPr>
          <p:nvPr/>
        </p:nvSpPr>
        <p:spPr bwMode="auto">
          <a:xfrm>
            <a:off x="1725613" y="4818137"/>
            <a:ext cx="144462" cy="19050"/>
          </a:xfrm>
          <a:custGeom>
            <a:avLst/>
            <a:gdLst>
              <a:gd name="T0" fmla="*/ 0 w 379"/>
              <a:gd name="T1" fmla="*/ 1437964866 h 50"/>
              <a:gd name="T2" fmla="*/ 2147483647 w 379"/>
              <a:gd name="T3" fmla="*/ 2147483647 h 50"/>
              <a:gd name="T4" fmla="*/ 0 w 379"/>
              <a:gd name="T5" fmla="*/ 1437964866 h 50"/>
              <a:gd name="T6" fmla="*/ 0 60000 65536"/>
              <a:gd name="T7" fmla="*/ 0 60000 65536"/>
              <a:gd name="T8" fmla="*/ 0 60000 65536"/>
            </a:gdLst>
            <a:ahLst/>
            <a:cxnLst>
              <a:cxn ang="T6">
                <a:pos x="T0" y="T1"/>
              </a:cxn>
              <a:cxn ang="T7">
                <a:pos x="T2" y="T3"/>
              </a:cxn>
              <a:cxn ang="T8">
                <a:pos x="T4" y="T5"/>
              </a:cxn>
            </a:cxnLst>
            <a:rect l="0" t="0" r="r" b="b"/>
            <a:pathLst>
              <a:path w="379" h="50">
                <a:moveTo>
                  <a:pt x="0" y="26"/>
                </a:moveTo>
                <a:cubicBezTo>
                  <a:pt x="144" y="0"/>
                  <a:pt x="319" y="0"/>
                  <a:pt x="379" y="50"/>
                </a:cubicBezTo>
                <a:cubicBezTo>
                  <a:pt x="264" y="50"/>
                  <a:pt x="124" y="50"/>
                  <a:pt x="0" y="2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33" name="Freeform 782">
            <a:extLst>
              <a:ext uri="{FF2B5EF4-FFF2-40B4-BE49-F238E27FC236}">
                <a16:creationId xmlns:a16="http://schemas.microsoft.com/office/drawing/2014/main" xmlns="" id="{184C852F-A06B-4609-92AE-5DE78F218996}"/>
              </a:ext>
            </a:extLst>
          </p:cNvPr>
          <p:cNvSpPr>
            <a:spLocks/>
          </p:cNvSpPr>
          <p:nvPr/>
        </p:nvSpPr>
        <p:spPr bwMode="auto">
          <a:xfrm>
            <a:off x="1893888" y="4754637"/>
            <a:ext cx="144462" cy="19050"/>
          </a:xfrm>
          <a:custGeom>
            <a:avLst/>
            <a:gdLst>
              <a:gd name="T0" fmla="*/ 0 w 758"/>
              <a:gd name="T1" fmla="*/ 366422750 h 100"/>
              <a:gd name="T2" fmla="*/ 2147483647 w 758"/>
              <a:gd name="T3" fmla="*/ 691329263 h 100"/>
              <a:gd name="T4" fmla="*/ 0 w 758"/>
              <a:gd name="T5" fmla="*/ 366422750 h 100"/>
              <a:gd name="T6" fmla="*/ 0 60000 65536"/>
              <a:gd name="T7" fmla="*/ 0 60000 65536"/>
              <a:gd name="T8" fmla="*/ 0 60000 65536"/>
            </a:gdLst>
            <a:ahLst/>
            <a:cxnLst>
              <a:cxn ang="T6">
                <a:pos x="T0" y="T1"/>
              </a:cxn>
              <a:cxn ang="T7">
                <a:pos x="T2" y="T3"/>
              </a:cxn>
              <a:cxn ang="T8">
                <a:pos x="T4" y="T5"/>
              </a:cxn>
            </a:cxnLst>
            <a:rect l="0" t="0" r="r" b="b"/>
            <a:pathLst>
              <a:path w="758" h="100">
                <a:moveTo>
                  <a:pt x="0" y="53"/>
                </a:moveTo>
                <a:cubicBezTo>
                  <a:pt x="282" y="0"/>
                  <a:pt x="638" y="0"/>
                  <a:pt x="758" y="100"/>
                </a:cubicBezTo>
                <a:cubicBezTo>
                  <a:pt x="523" y="100"/>
                  <a:pt x="247" y="100"/>
                  <a:pt x="0" y="53"/>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34" name="Freeform 783">
            <a:extLst>
              <a:ext uri="{FF2B5EF4-FFF2-40B4-BE49-F238E27FC236}">
                <a16:creationId xmlns:a16="http://schemas.microsoft.com/office/drawing/2014/main" xmlns="" id="{2A91C192-283D-410B-A3CB-18291505066A}"/>
              </a:ext>
            </a:extLst>
          </p:cNvPr>
          <p:cNvSpPr>
            <a:spLocks/>
          </p:cNvSpPr>
          <p:nvPr/>
        </p:nvSpPr>
        <p:spPr bwMode="auto">
          <a:xfrm>
            <a:off x="1787525" y="4722887"/>
            <a:ext cx="144463" cy="19050"/>
          </a:xfrm>
          <a:custGeom>
            <a:avLst/>
            <a:gdLst>
              <a:gd name="T0" fmla="*/ 0 w 758"/>
              <a:gd name="T1" fmla="*/ 366422750 h 100"/>
              <a:gd name="T2" fmla="*/ 2147483647 w 758"/>
              <a:gd name="T3" fmla="*/ 691329263 h 100"/>
              <a:gd name="T4" fmla="*/ 0 w 758"/>
              <a:gd name="T5" fmla="*/ 366422750 h 100"/>
              <a:gd name="T6" fmla="*/ 0 60000 65536"/>
              <a:gd name="T7" fmla="*/ 0 60000 65536"/>
              <a:gd name="T8" fmla="*/ 0 60000 65536"/>
            </a:gdLst>
            <a:ahLst/>
            <a:cxnLst>
              <a:cxn ang="T6">
                <a:pos x="T0" y="T1"/>
              </a:cxn>
              <a:cxn ang="T7">
                <a:pos x="T2" y="T3"/>
              </a:cxn>
              <a:cxn ang="T8">
                <a:pos x="T4" y="T5"/>
              </a:cxn>
            </a:cxnLst>
            <a:rect l="0" t="0" r="r" b="b"/>
            <a:pathLst>
              <a:path w="758" h="100">
                <a:moveTo>
                  <a:pt x="0" y="53"/>
                </a:moveTo>
                <a:cubicBezTo>
                  <a:pt x="287" y="0"/>
                  <a:pt x="637" y="0"/>
                  <a:pt x="758" y="100"/>
                </a:cubicBezTo>
                <a:cubicBezTo>
                  <a:pt x="528" y="100"/>
                  <a:pt x="247" y="100"/>
                  <a:pt x="0" y="53"/>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35" name="Freeform 784">
            <a:extLst>
              <a:ext uri="{FF2B5EF4-FFF2-40B4-BE49-F238E27FC236}">
                <a16:creationId xmlns:a16="http://schemas.microsoft.com/office/drawing/2014/main" xmlns="" id="{B9C013BD-3EB2-4777-8BDA-21B476D1B7F8}"/>
              </a:ext>
            </a:extLst>
          </p:cNvPr>
          <p:cNvSpPr>
            <a:spLocks/>
          </p:cNvSpPr>
          <p:nvPr/>
        </p:nvSpPr>
        <p:spPr bwMode="auto">
          <a:xfrm>
            <a:off x="1803400" y="4849887"/>
            <a:ext cx="142875" cy="20637"/>
          </a:xfrm>
          <a:custGeom>
            <a:avLst/>
            <a:gdLst>
              <a:gd name="T0" fmla="*/ 0 w 375"/>
              <a:gd name="T1" fmla="*/ 1674478919 h 54"/>
              <a:gd name="T2" fmla="*/ 2147483647 w 375"/>
              <a:gd name="T3" fmla="*/ 2147483647 h 54"/>
              <a:gd name="T4" fmla="*/ 0 w 375"/>
              <a:gd name="T5" fmla="*/ 1674478919 h 54"/>
              <a:gd name="T6" fmla="*/ 0 60000 65536"/>
              <a:gd name="T7" fmla="*/ 0 60000 65536"/>
              <a:gd name="T8" fmla="*/ 0 60000 65536"/>
            </a:gdLst>
            <a:ahLst/>
            <a:cxnLst>
              <a:cxn ang="T6">
                <a:pos x="T0" y="T1"/>
              </a:cxn>
              <a:cxn ang="T7">
                <a:pos x="T2" y="T3"/>
              </a:cxn>
              <a:cxn ang="T8">
                <a:pos x="T4" y="T5"/>
              </a:cxn>
            </a:cxnLst>
            <a:rect l="0" t="0" r="r" b="b"/>
            <a:pathLst>
              <a:path w="375" h="54">
                <a:moveTo>
                  <a:pt x="0" y="30"/>
                </a:moveTo>
                <a:cubicBezTo>
                  <a:pt x="141" y="0"/>
                  <a:pt x="315" y="0"/>
                  <a:pt x="375" y="54"/>
                </a:cubicBezTo>
                <a:cubicBezTo>
                  <a:pt x="261" y="54"/>
                  <a:pt x="123" y="54"/>
                  <a:pt x="0" y="3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36" name="Freeform 785">
            <a:extLst>
              <a:ext uri="{FF2B5EF4-FFF2-40B4-BE49-F238E27FC236}">
                <a16:creationId xmlns:a16="http://schemas.microsoft.com/office/drawing/2014/main" xmlns="" id="{CF4B24CF-2014-4D4F-BFAD-997DDF53B1FD}"/>
              </a:ext>
            </a:extLst>
          </p:cNvPr>
          <p:cNvSpPr>
            <a:spLocks/>
          </p:cNvSpPr>
          <p:nvPr/>
        </p:nvSpPr>
        <p:spPr bwMode="auto">
          <a:xfrm>
            <a:off x="1693863" y="4860999"/>
            <a:ext cx="142875" cy="19050"/>
          </a:xfrm>
          <a:custGeom>
            <a:avLst/>
            <a:gdLst>
              <a:gd name="T0" fmla="*/ 0 w 375"/>
              <a:gd name="T1" fmla="*/ 1493271207 h 50"/>
              <a:gd name="T2" fmla="*/ 2147483647 w 375"/>
              <a:gd name="T3" fmla="*/ 2147483647 h 50"/>
              <a:gd name="T4" fmla="*/ 0 w 375"/>
              <a:gd name="T5" fmla="*/ 1493271207 h 50"/>
              <a:gd name="T6" fmla="*/ 0 60000 65536"/>
              <a:gd name="T7" fmla="*/ 0 60000 65536"/>
              <a:gd name="T8" fmla="*/ 0 60000 65536"/>
            </a:gdLst>
            <a:ahLst/>
            <a:cxnLst>
              <a:cxn ang="T6">
                <a:pos x="T0" y="T1"/>
              </a:cxn>
              <a:cxn ang="T7">
                <a:pos x="T2" y="T3"/>
              </a:cxn>
              <a:cxn ang="T8">
                <a:pos x="T4" y="T5"/>
              </a:cxn>
            </a:cxnLst>
            <a:rect l="0" t="0" r="r" b="b"/>
            <a:pathLst>
              <a:path w="375" h="50">
                <a:moveTo>
                  <a:pt x="0" y="27"/>
                </a:moveTo>
                <a:cubicBezTo>
                  <a:pt x="139" y="0"/>
                  <a:pt x="315" y="0"/>
                  <a:pt x="375" y="50"/>
                </a:cubicBezTo>
                <a:cubicBezTo>
                  <a:pt x="258" y="50"/>
                  <a:pt x="122" y="50"/>
                  <a:pt x="0" y="27"/>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37" name="Freeform 786">
            <a:extLst>
              <a:ext uri="{FF2B5EF4-FFF2-40B4-BE49-F238E27FC236}">
                <a16:creationId xmlns:a16="http://schemas.microsoft.com/office/drawing/2014/main" xmlns="" id="{09D08BF5-6B0D-4A7F-ADE7-ADA983272707}"/>
              </a:ext>
            </a:extLst>
          </p:cNvPr>
          <p:cNvSpPr>
            <a:spLocks/>
          </p:cNvSpPr>
          <p:nvPr/>
        </p:nvSpPr>
        <p:spPr bwMode="auto">
          <a:xfrm>
            <a:off x="2147888" y="4822899"/>
            <a:ext cx="142875" cy="17463"/>
          </a:xfrm>
          <a:custGeom>
            <a:avLst/>
            <a:gdLst>
              <a:gd name="T0" fmla="*/ 0 w 375"/>
              <a:gd name="T1" fmla="*/ 1367835790 h 46"/>
              <a:gd name="T2" fmla="*/ 2147483647 w 375"/>
              <a:gd name="T3" fmla="*/ 2147483647 h 46"/>
              <a:gd name="T4" fmla="*/ 0 w 375"/>
              <a:gd name="T5" fmla="*/ 1367835790 h 46"/>
              <a:gd name="T6" fmla="*/ 0 60000 65536"/>
              <a:gd name="T7" fmla="*/ 0 60000 65536"/>
              <a:gd name="T8" fmla="*/ 0 60000 65536"/>
            </a:gdLst>
            <a:ahLst/>
            <a:cxnLst>
              <a:cxn ang="T6">
                <a:pos x="T0" y="T1"/>
              </a:cxn>
              <a:cxn ang="T7">
                <a:pos x="T2" y="T3"/>
              </a:cxn>
              <a:cxn ang="T8">
                <a:pos x="T4" y="T5"/>
              </a:cxn>
            </a:cxnLst>
            <a:rect l="0" t="0" r="r" b="b"/>
            <a:pathLst>
              <a:path w="375" h="46">
                <a:moveTo>
                  <a:pt x="0" y="25"/>
                </a:moveTo>
                <a:cubicBezTo>
                  <a:pt x="141" y="0"/>
                  <a:pt x="315" y="0"/>
                  <a:pt x="375" y="46"/>
                </a:cubicBezTo>
                <a:cubicBezTo>
                  <a:pt x="261" y="46"/>
                  <a:pt x="121" y="46"/>
                  <a:pt x="0" y="2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38" name="Freeform 787">
            <a:extLst>
              <a:ext uri="{FF2B5EF4-FFF2-40B4-BE49-F238E27FC236}">
                <a16:creationId xmlns:a16="http://schemas.microsoft.com/office/drawing/2014/main" xmlns="" id="{F4CB7940-31DF-4679-BE61-DD9403645AF6}"/>
              </a:ext>
            </a:extLst>
          </p:cNvPr>
          <p:cNvSpPr>
            <a:spLocks/>
          </p:cNvSpPr>
          <p:nvPr/>
        </p:nvSpPr>
        <p:spPr bwMode="auto">
          <a:xfrm>
            <a:off x="2227263" y="4848299"/>
            <a:ext cx="142875" cy="19050"/>
          </a:xfrm>
          <a:custGeom>
            <a:avLst/>
            <a:gdLst>
              <a:gd name="T0" fmla="*/ 0 w 375"/>
              <a:gd name="T1" fmla="*/ 1548577548 h 50"/>
              <a:gd name="T2" fmla="*/ 2147483647 w 375"/>
              <a:gd name="T3" fmla="*/ 2147483647 h 50"/>
              <a:gd name="T4" fmla="*/ 0 w 375"/>
              <a:gd name="T5" fmla="*/ 1548577548 h 50"/>
              <a:gd name="T6" fmla="*/ 0 60000 65536"/>
              <a:gd name="T7" fmla="*/ 0 60000 65536"/>
              <a:gd name="T8" fmla="*/ 0 60000 65536"/>
            </a:gdLst>
            <a:ahLst/>
            <a:cxnLst>
              <a:cxn ang="T6">
                <a:pos x="T0" y="T1"/>
              </a:cxn>
              <a:cxn ang="T7">
                <a:pos x="T2" y="T3"/>
              </a:cxn>
              <a:cxn ang="T8">
                <a:pos x="T4" y="T5"/>
              </a:cxn>
            </a:cxnLst>
            <a:rect l="0" t="0" r="r" b="b"/>
            <a:pathLst>
              <a:path w="375" h="50">
                <a:moveTo>
                  <a:pt x="0" y="28"/>
                </a:moveTo>
                <a:cubicBezTo>
                  <a:pt x="140" y="0"/>
                  <a:pt x="315" y="0"/>
                  <a:pt x="375" y="50"/>
                </a:cubicBezTo>
                <a:cubicBezTo>
                  <a:pt x="260" y="50"/>
                  <a:pt x="123" y="50"/>
                  <a:pt x="0" y="28"/>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3939" name="Freeform 788">
            <a:extLst>
              <a:ext uri="{FF2B5EF4-FFF2-40B4-BE49-F238E27FC236}">
                <a16:creationId xmlns:a16="http://schemas.microsoft.com/office/drawing/2014/main" xmlns="" id="{E6D21212-56AB-43C6-891A-5A372F550C4D}"/>
              </a:ext>
            </a:extLst>
          </p:cNvPr>
          <p:cNvSpPr>
            <a:spLocks/>
          </p:cNvSpPr>
          <p:nvPr/>
        </p:nvSpPr>
        <p:spPr bwMode="auto">
          <a:xfrm>
            <a:off x="1576388" y="4462537"/>
            <a:ext cx="1042987" cy="527050"/>
          </a:xfrm>
          <a:custGeom>
            <a:avLst/>
            <a:gdLst>
              <a:gd name="T0" fmla="*/ 2147483647 w 2734"/>
              <a:gd name="T1" fmla="*/ 2147483647 h 1383"/>
              <a:gd name="T2" fmla="*/ 2147483647 w 2734"/>
              <a:gd name="T3" fmla="*/ 2147483647 h 1383"/>
              <a:gd name="T4" fmla="*/ 2147483647 w 2734"/>
              <a:gd name="T5" fmla="*/ 2147483647 h 1383"/>
              <a:gd name="T6" fmla="*/ 2147483647 w 2734"/>
              <a:gd name="T7" fmla="*/ 2147483647 h 1383"/>
              <a:gd name="T8" fmla="*/ 2147483647 w 2734"/>
              <a:gd name="T9" fmla="*/ 2147483647 h 1383"/>
              <a:gd name="T10" fmla="*/ 2147483647 w 2734"/>
              <a:gd name="T11" fmla="*/ 2147483647 h 1383"/>
              <a:gd name="T12" fmla="*/ 2147483647 w 2734"/>
              <a:gd name="T13" fmla="*/ 2147483647 h 1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1383">
                <a:moveTo>
                  <a:pt x="565" y="89"/>
                </a:moveTo>
                <a:cubicBezTo>
                  <a:pt x="347" y="145"/>
                  <a:pt x="310" y="248"/>
                  <a:pt x="255" y="406"/>
                </a:cubicBezTo>
                <a:cubicBezTo>
                  <a:pt x="201" y="562"/>
                  <a:pt x="0" y="1184"/>
                  <a:pt x="135" y="1273"/>
                </a:cubicBezTo>
                <a:cubicBezTo>
                  <a:pt x="267" y="1363"/>
                  <a:pt x="1106" y="1342"/>
                  <a:pt x="1551" y="1332"/>
                </a:cubicBezTo>
                <a:cubicBezTo>
                  <a:pt x="1992" y="1324"/>
                  <a:pt x="2734" y="1383"/>
                  <a:pt x="2734" y="1066"/>
                </a:cubicBezTo>
                <a:cubicBezTo>
                  <a:pt x="2734" y="751"/>
                  <a:pt x="2634" y="217"/>
                  <a:pt x="2413" y="110"/>
                </a:cubicBezTo>
                <a:cubicBezTo>
                  <a:pt x="2192" y="0"/>
                  <a:pt x="720" y="51"/>
                  <a:pt x="565" y="89"/>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3940" name="Freeform 789">
            <a:extLst>
              <a:ext uri="{FF2B5EF4-FFF2-40B4-BE49-F238E27FC236}">
                <a16:creationId xmlns:a16="http://schemas.microsoft.com/office/drawing/2014/main" xmlns="" id="{5EE3C4B9-D544-41AC-A05C-5B4C35B7AC57}"/>
              </a:ext>
            </a:extLst>
          </p:cNvPr>
          <p:cNvSpPr>
            <a:spLocks/>
          </p:cNvSpPr>
          <p:nvPr/>
        </p:nvSpPr>
        <p:spPr bwMode="auto">
          <a:xfrm>
            <a:off x="1606550" y="4479999"/>
            <a:ext cx="985838" cy="493713"/>
          </a:xfrm>
          <a:custGeom>
            <a:avLst/>
            <a:gdLst>
              <a:gd name="T0" fmla="*/ 2147483647 w 2583"/>
              <a:gd name="T1" fmla="*/ 2147483647 h 1296"/>
              <a:gd name="T2" fmla="*/ 2147483647 w 2583"/>
              <a:gd name="T3" fmla="*/ 2147483647 h 1296"/>
              <a:gd name="T4" fmla="*/ 2147483647 w 2583"/>
              <a:gd name="T5" fmla="*/ 2147483647 h 1296"/>
              <a:gd name="T6" fmla="*/ 2147483647 w 2583"/>
              <a:gd name="T7" fmla="*/ 2147483647 h 1296"/>
              <a:gd name="T8" fmla="*/ 2147483647 w 2583"/>
              <a:gd name="T9" fmla="*/ 2147483647 h 1296"/>
              <a:gd name="T10" fmla="*/ 2147483647 w 2583"/>
              <a:gd name="T11" fmla="*/ 2147483647 h 1296"/>
              <a:gd name="T12" fmla="*/ 2147483647 w 2583"/>
              <a:gd name="T13" fmla="*/ 2147483647 h 1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83" h="1296">
                <a:moveTo>
                  <a:pt x="533" y="85"/>
                </a:moveTo>
                <a:cubicBezTo>
                  <a:pt x="326" y="138"/>
                  <a:pt x="292" y="236"/>
                  <a:pt x="240" y="384"/>
                </a:cubicBezTo>
                <a:cubicBezTo>
                  <a:pt x="189" y="532"/>
                  <a:pt x="0" y="1110"/>
                  <a:pt x="126" y="1192"/>
                </a:cubicBezTo>
                <a:cubicBezTo>
                  <a:pt x="252" y="1276"/>
                  <a:pt x="1046" y="1258"/>
                  <a:pt x="1465" y="1248"/>
                </a:cubicBezTo>
                <a:cubicBezTo>
                  <a:pt x="1883" y="1240"/>
                  <a:pt x="2583" y="1296"/>
                  <a:pt x="2583" y="997"/>
                </a:cubicBezTo>
                <a:cubicBezTo>
                  <a:pt x="2583" y="698"/>
                  <a:pt x="2488" y="207"/>
                  <a:pt x="2279" y="105"/>
                </a:cubicBezTo>
                <a:cubicBezTo>
                  <a:pt x="2073" y="0"/>
                  <a:pt x="679" y="49"/>
                  <a:pt x="533" y="85"/>
                </a:cubicBezTo>
              </a:path>
            </a:pathLst>
          </a:custGeom>
          <a:solidFill>
            <a:srgbClr val="00A0E9"/>
          </a:solidFill>
          <a:ln w="0">
            <a:solidFill>
              <a:srgbClr val="000000"/>
            </a:solidFill>
            <a:prstDash val="solid"/>
            <a:round/>
            <a:headEnd/>
            <a:tailEnd/>
          </a:ln>
        </p:spPr>
        <p:txBody>
          <a:bodyPr/>
          <a:lstStyle/>
          <a:p>
            <a:endParaRPr lang="ja-JP" altLang="en-US"/>
          </a:p>
        </p:txBody>
      </p:sp>
      <p:sp>
        <p:nvSpPr>
          <p:cNvPr id="13941" name="Freeform 790">
            <a:extLst>
              <a:ext uri="{FF2B5EF4-FFF2-40B4-BE49-F238E27FC236}">
                <a16:creationId xmlns:a16="http://schemas.microsoft.com/office/drawing/2014/main" xmlns="" id="{338CA649-3D03-4DED-A519-5D11CC87CA06}"/>
              </a:ext>
            </a:extLst>
          </p:cNvPr>
          <p:cNvSpPr>
            <a:spLocks noEditPoints="1"/>
          </p:cNvSpPr>
          <p:nvPr/>
        </p:nvSpPr>
        <p:spPr bwMode="auto">
          <a:xfrm>
            <a:off x="1811338" y="4510162"/>
            <a:ext cx="273050" cy="166687"/>
          </a:xfrm>
          <a:custGeom>
            <a:avLst/>
            <a:gdLst>
              <a:gd name="T0" fmla="*/ 2147483647 w 1433"/>
              <a:gd name="T1" fmla="*/ 2147483647 h 875"/>
              <a:gd name="T2" fmla="*/ 2147483647 w 1433"/>
              <a:gd name="T3" fmla="*/ 2147483647 h 875"/>
              <a:gd name="T4" fmla="*/ 2147483647 w 1433"/>
              <a:gd name="T5" fmla="*/ 919444349 h 875"/>
              <a:gd name="T6" fmla="*/ 2147483647 w 1433"/>
              <a:gd name="T7" fmla="*/ 739699756 h 875"/>
              <a:gd name="T8" fmla="*/ 2147483647 w 1433"/>
              <a:gd name="T9" fmla="*/ 103680647 h 875"/>
              <a:gd name="T10" fmla="*/ 2147483647 w 1433"/>
              <a:gd name="T11" fmla="*/ 103680647 h 875"/>
              <a:gd name="T12" fmla="*/ 2147483647 w 1433"/>
              <a:gd name="T13" fmla="*/ 214292617 h 875"/>
              <a:gd name="T14" fmla="*/ 2147483647 w 1433"/>
              <a:gd name="T15" fmla="*/ 774284165 h 875"/>
              <a:gd name="T16" fmla="*/ 2147483647 w 1433"/>
              <a:gd name="T17" fmla="*/ 1168321375 h 875"/>
              <a:gd name="T18" fmla="*/ 2147483647 w 1433"/>
              <a:gd name="T19" fmla="*/ 1769792269 h 875"/>
              <a:gd name="T20" fmla="*/ 1867893130 w 1433"/>
              <a:gd name="T21" fmla="*/ 2147483647 h 875"/>
              <a:gd name="T22" fmla="*/ 1155329427 w 1433"/>
              <a:gd name="T23" fmla="*/ 2147483647 h 875"/>
              <a:gd name="T24" fmla="*/ 117598805 w 1433"/>
              <a:gd name="T25" fmla="*/ 2147483647 h 875"/>
              <a:gd name="T26" fmla="*/ 117598805 w 1433"/>
              <a:gd name="T27" fmla="*/ 2147483647 h 875"/>
              <a:gd name="T28" fmla="*/ 871697929 w 1433"/>
              <a:gd name="T29" fmla="*/ 2147483647 h 875"/>
              <a:gd name="T30" fmla="*/ 1072294979 w 1433"/>
              <a:gd name="T31" fmla="*/ 2147483647 h 875"/>
              <a:gd name="T32" fmla="*/ 1515060512 w 1433"/>
              <a:gd name="T33" fmla="*/ 2147483647 h 875"/>
              <a:gd name="T34" fmla="*/ 2147483647 w 1433"/>
              <a:gd name="T35" fmla="*/ 2147483647 h 875"/>
              <a:gd name="T36" fmla="*/ 2147483647 w 1433"/>
              <a:gd name="T37" fmla="*/ 2147483647 h 875"/>
              <a:gd name="T38" fmla="*/ 2147483647 w 1433"/>
              <a:gd name="T39" fmla="*/ 2147483647 h 875"/>
              <a:gd name="T40" fmla="*/ 2147483647 w 1433"/>
              <a:gd name="T41" fmla="*/ 2147483647 h 875"/>
              <a:gd name="T42" fmla="*/ 2147483647 w 1433"/>
              <a:gd name="T43" fmla="*/ 2147483647 h 875"/>
              <a:gd name="T44" fmla="*/ 2147483647 w 1433"/>
              <a:gd name="T45" fmla="*/ 2147483647 h 875"/>
              <a:gd name="T46" fmla="*/ 2147483647 w 1433"/>
              <a:gd name="T47" fmla="*/ 2147483647 h 875"/>
              <a:gd name="T48" fmla="*/ 2147483647 w 1433"/>
              <a:gd name="T49" fmla="*/ 2147483647 h 875"/>
              <a:gd name="T50" fmla="*/ 2147483647 w 1433"/>
              <a:gd name="T51" fmla="*/ 2147483647 h 875"/>
              <a:gd name="T52" fmla="*/ 2147483647 w 1433"/>
              <a:gd name="T53" fmla="*/ 2147483647 h 875"/>
              <a:gd name="T54" fmla="*/ 2147483647 w 1433"/>
              <a:gd name="T55" fmla="*/ 2147483647 h 875"/>
              <a:gd name="T56" fmla="*/ 2147483647 w 1433"/>
              <a:gd name="T57" fmla="*/ 2147483647 h 875"/>
              <a:gd name="T58" fmla="*/ 2147483647 w 1433"/>
              <a:gd name="T59" fmla="*/ 2147483647 h 875"/>
              <a:gd name="T60" fmla="*/ 2147483647 w 1433"/>
              <a:gd name="T61" fmla="*/ 2147483647 h 875"/>
              <a:gd name="T62" fmla="*/ 2147483647 w 1433"/>
              <a:gd name="T63" fmla="*/ 2122349943 h 875"/>
              <a:gd name="T64" fmla="*/ 2147483647 w 1433"/>
              <a:gd name="T65" fmla="*/ 1735207860 h 875"/>
              <a:gd name="T66" fmla="*/ 2147483647 w 1433"/>
              <a:gd name="T67" fmla="*/ 1486330834 h 875"/>
              <a:gd name="T68" fmla="*/ 2147483647 w 1433"/>
              <a:gd name="T69" fmla="*/ 1306586241 h 875"/>
              <a:gd name="T70" fmla="*/ 2147483647 w 1433"/>
              <a:gd name="T71" fmla="*/ 1306586241 h 875"/>
              <a:gd name="T72" fmla="*/ 2147483647 w 1433"/>
              <a:gd name="T73" fmla="*/ 1023161191 h 875"/>
              <a:gd name="T74" fmla="*/ 2147483647 w 1433"/>
              <a:gd name="T75" fmla="*/ 1092293625 h 875"/>
              <a:gd name="T76" fmla="*/ 2147483647 w 1433"/>
              <a:gd name="T77" fmla="*/ 1555463458 h 875"/>
              <a:gd name="T78" fmla="*/ 2147483647 w 1433"/>
              <a:gd name="T79" fmla="*/ 2147483647 h 875"/>
              <a:gd name="T80" fmla="*/ 2147483647 w 1433"/>
              <a:gd name="T81" fmla="*/ 2147483647 h 875"/>
              <a:gd name="T82" fmla="*/ 2147483647 w 1433"/>
              <a:gd name="T83" fmla="*/ 2147483647 h 875"/>
              <a:gd name="T84" fmla="*/ 2147483647 w 1433"/>
              <a:gd name="T85" fmla="*/ 2147483647 h 8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3" h="875">
                <a:moveTo>
                  <a:pt x="1422" y="445"/>
                </a:moveTo>
                <a:cubicBezTo>
                  <a:pt x="1410" y="435"/>
                  <a:pt x="1347" y="425"/>
                  <a:pt x="1347" y="425"/>
                </a:cubicBezTo>
                <a:cubicBezTo>
                  <a:pt x="1347" y="425"/>
                  <a:pt x="1220" y="148"/>
                  <a:pt x="1197" y="133"/>
                </a:cubicBezTo>
                <a:cubicBezTo>
                  <a:pt x="1174" y="117"/>
                  <a:pt x="1059" y="107"/>
                  <a:pt x="1059" y="107"/>
                </a:cubicBezTo>
                <a:cubicBezTo>
                  <a:pt x="1059" y="107"/>
                  <a:pt x="1053" y="25"/>
                  <a:pt x="1030" y="15"/>
                </a:cubicBezTo>
                <a:cubicBezTo>
                  <a:pt x="996" y="0"/>
                  <a:pt x="875" y="15"/>
                  <a:pt x="834" y="15"/>
                </a:cubicBezTo>
                <a:cubicBezTo>
                  <a:pt x="800" y="15"/>
                  <a:pt x="696" y="10"/>
                  <a:pt x="668" y="31"/>
                </a:cubicBezTo>
                <a:cubicBezTo>
                  <a:pt x="639" y="46"/>
                  <a:pt x="639" y="92"/>
                  <a:pt x="633" y="112"/>
                </a:cubicBezTo>
                <a:cubicBezTo>
                  <a:pt x="627" y="133"/>
                  <a:pt x="621" y="169"/>
                  <a:pt x="621" y="169"/>
                </a:cubicBezTo>
                <a:cubicBezTo>
                  <a:pt x="621" y="169"/>
                  <a:pt x="558" y="169"/>
                  <a:pt x="443" y="256"/>
                </a:cubicBezTo>
                <a:cubicBezTo>
                  <a:pt x="328" y="348"/>
                  <a:pt x="305" y="445"/>
                  <a:pt x="270" y="501"/>
                </a:cubicBezTo>
                <a:cubicBezTo>
                  <a:pt x="230" y="558"/>
                  <a:pt x="224" y="598"/>
                  <a:pt x="167" y="639"/>
                </a:cubicBezTo>
                <a:cubicBezTo>
                  <a:pt x="109" y="691"/>
                  <a:pt x="34" y="670"/>
                  <a:pt x="17" y="685"/>
                </a:cubicBezTo>
                <a:cubicBezTo>
                  <a:pt x="0" y="706"/>
                  <a:pt x="11" y="808"/>
                  <a:pt x="17" y="819"/>
                </a:cubicBezTo>
                <a:cubicBezTo>
                  <a:pt x="29" y="829"/>
                  <a:pt x="126" y="865"/>
                  <a:pt x="126" y="865"/>
                </a:cubicBezTo>
                <a:cubicBezTo>
                  <a:pt x="155" y="865"/>
                  <a:pt x="155" y="865"/>
                  <a:pt x="155" y="865"/>
                </a:cubicBezTo>
                <a:cubicBezTo>
                  <a:pt x="155" y="865"/>
                  <a:pt x="190" y="875"/>
                  <a:pt x="219" y="875"/>
                </a:cubicBezTo>
                <a:cubicBezTo>
                  <a:pt x="247" y="875"/>
                  <a:pt x="414" y="829"/>
                  <a:pt x="483" y="742"/>
                </a:cubicBezTo>
                <a:cubicBezTo>
                  <a:pt x="547" y="655"/>
                  <a:pt x="598" y="532"/>
                  <a:pt x="621" y="501"/>
                </a:cubicBezTo>
                <a:cubicBezTo>
                  <a:pt x="639" y="476"/>
                  <a:pt x="685" y="419"/>
                  <a:pt x="685" y="419"/>
                </a:cubicBezTo>
                <a:cubicBezTo>
                  <a:pt x="685" y="419"/>
                  <a:pt x="679" y="696"/>
                  <a:pt x="679" y="732"/>
                </a:cubicBezTo>
                <a:cubicBezTo>
                  <a:pt x="685" y="772"/>
                  <a:pt x="708" y="808"/>
                  <a:pt x="800" y="803"/>
                </a:cubicBezTo>
                <a:cubicBezTo>
                  <a:pt x="892" y="798"/>
                  <a:pt x="932" y="783"/>
                  <a:pt x="938" y="732"/>
                </a:cubicBezTo>
                <a:cubicBezTo>
                  <a:pt x="950" y="685"/>
                  <a:pt x="944" y="338"/>
                  <a:pt x="944" y="338"/>
                </a:cubicBezTo>
                <a:cubicBezTo>
                  <a:pt x="944" y="338"/>
                  <a:pt x="1024" y="465"/>
                  <a:pt x="1042" y="522"/>
                </a:cubicBezTo>
                <a:cubicBezTo>
                  <a:pt x="1065" y="578"/>
                  <a:pt x="1094" y="645"/>
                  <a:pt x="1117" y="655"/>
                </a:cubicBezTo>
                <a:cubicBezTo>
                  <a:pt x="1140" y="670"/>
                  <a:pt x="1266" y="706"/>
                  <a:pt x="1289" y="696"/>
                </a:cubicBezTo>
                <a:cubicBezTo>
                  <a:pt x="1312" y="691"/>
                  <a:pt x="1404" y="675"/>
                  <a:pt x="1410" y="650"/>
                </a:cubicBezTo>
                <a:cubicBezTo>
                  <a:pt x="1422" y="624"/>
                  <a:pt x="1433" y="460"/>
                  <a:pt x="1422" y="445"/>
                </a:cubicBezTo>
                <a:close/>
                <a:moveTo>
                  <a:pt x="1376" y="522"/>
                </a:moveTo>
                <a:cubicBezTo>
                  <a:pt x="1358" y="522"/>
                  <a:pt x="1335" y="527"/>
                  <a:pt x="1318" y="517"/>
                </a:cubicBezTo>
                <a:cubicBezTo>
                  <a:pt x="1283" y="450"/>
                  <a:pt x="1237" y="378"/>
                  <a:pt x="1203" y="307"/>
                </a:cubicBezTo>
                <a:cubicBezTo>
                  <a:pt x="1191" y="286"/>
                  <a:pt x="1191" y="266"/>
                  <a:pt x="1174" y="251"/>
                </a:cubicBezTo>
                <a:cubicBezTo>
                  <a:pt x="1168" y="240"/>
                  <a:pt x="1163" y="230"/>
                  <a:pt x="1157" y="215"/>
                </a:cubicBezTo>
                <a:cubicBezTo>
                  <a:pt x="1145" y="189"/>
                  <a:pt x="1105" y="194"/>
                  <a:pt x="1082" y="189"/>
                </a:cubicBezTo>
                <a:cubicBezTo>
                  <a:pt x="1070" y="189"/>
                  <a:pt x="1059" y="199"/>
                  <a:pt x="1047" y="189"/>
                </a:cubicBezTo>
                <a:cubicBezTo>
                  <a:pt x="1047" y="179"/>
                  <a:pt x="1042" y="164"/>
                  <a:pt x="1047" y="148"/>
                </a:cubicBezTo>
                <a:cubicBezTo>
                  <a:pt x="1082" y="148"/>
                  <a:pt x="1122" y="158"/>
                  <a:pt x="1157" y="158"/>
                </a:cubicBezTo>
                <a:cubicBezTo>
                  <a:pt x="1174" y="174"/>
                  <a:pt x="1180" y="204"/>
                  <a:pt x="1197" y="225"/>
                </a:cubicBezTo>
                <a:cubicBezTo>
                  <a:pt x="1226" y="286"/>
                  <a:pt x="1260" y="353"/>
                  <a:pt x="1289" y="414"/>
                </a:cubicBezTo>
                <a:cubicBezTo>
                  <a:pt x="1306" y="425"/>
                  <a:pt x="1306" y="450"/>
                  <a:pt x="1330" y="465"/>
                </a:cubicBezTo>
                <a:cubicBezTo>
                  <a:pt x="1341" y="476"/>
                  <a:pt x="1358" y="476"/>
                  <a:pt x="1376" y="476"/>
                </a:cubicBezTo>
                <a:cubicBezTo>
                  <a:pt x="1381" y="491"/>
                  <a:pt x="1381" y="506"/>
                  <a:pt x="1376" y="522"/>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942" name="Freeform 791">
            <a:extLst>
              <a:ext uri="{FF2B5EF4-FFF2-40B4-BE49-F238E27FC236}">
                <a16:creationId xmlns:a16="http://schemas.microsoft.com/office/drawing/2014/main" xmlns="" id="{9780A7AD-0F2B-473F-9F10-FA071E5A22D4}"/>
              </a:ext>
            </a:extLst>
          </p:cNvPr>
          <p:cNvSpPr>
            <a:spLocks/>
          </p:cNvSpPr>
          <p:nvPr/>
        </p:nvSpPr>
        <p:spPr bwMode="auto">
          <a:xfrm>
            <a:off x="1985963" y="4527624"/>
            <a:ext cx="6350" cy="19050"/>
          </a:xfrm>
          <a:custGeom>
            <a:avLst/>
            <a:gdLst>
              <a:gd name="T0" fmla="*/ 182393104 w 34"/>
              <a:gd name="T1" fmla="*/ 656780945 h 100"/>
              <a:gd name="T2" fmla="*/ 78168500 w 34"/>
              <a:gd name="T3" fmla="*/ 656780945 h 100"/>
              <a:gd name="T4" fmla="*/ 0 w 34"/>
              <a:gd name="T5" fmla="*/ 34584704 h 100"/>
              <a:gd name="T6" fmla="*/ 78168500 w 34"/>
              <a:gd name="T7" fmla="*/ 0 h 100"/>
              <a:gd name="T8" fmla="*/ 149848981 w 34"/>
              <a:gd name="T9" fmla="*/ 34584704 h 100"/>
              <a:gd name="T10" fmla="*/ 182393104 w 34"/>
              <a:gd name="T11" fmla="*/ 656780945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00">
                <a:moveTo>
                  <a:pt x="28" y="95"/>
                </a:moveTo>
                <a:cubicBezTo>
                  <a:pt x="23" y="100"/>
                  <a:pt x="17" y="90"/>
                  <a:pt x="12" y="95"/>
                </a:cubicBezTo>
                <a:cubicBezTo>
                  <a:pt x="6" y="65"/>
                  <a:pt x="0" y="40"/>
                  <a:pt x="0" y="5"/>
                </a:cubicBezTo>
                <a:cubicBezTo>
                  <a:pt x="12" y="0"/>
                  <a:pt x="12" y="0"/>
                  <a:pt x="12" y="0"/>
                </a:cubicBezTo>
                <a:cubicBezTo>
                  <a:pt x="23" y="5"/>
                  <a:pt x="23" y="5"/>
                  <a:pt x="23" y="5"/>
                </a:cubicBezTo>
                <a:cubicBezTo>
                  <a:pt x="28" y="35"/>
                  <a:pt x="34" y="60"/>
                  <a:pt x="28" y="9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3943" name="Freeform 792">
            <a:extLst>
              <a:ext uri="{FF2B5EF4-FFF2-40B4-BE49-F238E27FC236}">
                <a16:creationId xmlns:a16="http://schemas.microsoft.com/office/drawing/2014/main" xmlns="" id="{150A5AEB-4037-4866-8C9C-65D6DBF97F1A}"/>
              </a:ext>
            </a:extLst>
          </p:cNvPr>
          <p:cNvSpPr>
            <a:spLocks/>
          </p:cNvSpPr>
          <p:nvPr/>
        </p:nvSpPr>
        <p:spPr bwMode="auto">
          <a:xfrm>
            <a:off x="1822450" y="4553024"/>
            <a:ext cx="109538" cy="107950"/>
          </a:xfrm>
          <a:custGeom>
            <a:avLst/>
            <a:gdLst>
              <a:gd name="T0" fmla="*/ 1085415090 w 575"/>
              <a:gd name="T1" fmla="*/ 2147483647 h 566"/>
              <a:gd name="T2" fmla="*/ 1444909471 w 575"/>
              <a:gd name="T3" fmla="*/ 2147483647 h 566"/>
              <a:gd name="T4" fmla="*/ 2147483647 w 575"/>
              <a:gd name="T5" fmla="*/ 1096148141 h 566"/>
              <a:gd name="T6" fmla="*/ 2147483647 w 575"/>
              <a:gd name="T7" fmla="*/ 492564597 h 566"/>
              <a:gd name="T8" fmla="*/ 2147483647 w 575"/>
              <a:gd name="T9" fmla="*/ 0 h 566"/>
              <a:gd name="T10" fmla="*/ 2147483647 w 575"/>
              <a:gd name="T11" fmla="*/ 423195851 h 566"/>
              <a:gd name="T12" fmla="*/ 2147483647 w 575"/>
              <a:gd name="T13" fmla="*/ 672952099 h 566"/>
              <a:gd name="T14" fmla="*/ 2147483647 w 575"/>
              <a:gd name="T15" fmla="*/ 1061481886 h 566"/>
              <a:gd name="T16" fmla="*/ 1845884084 w 575"/>
              <a:gd name="T17" fmla="*/ 2147483647 h 566"/>
              <a:gd name="T18" fmla="*/ 1527869743 w 575"/>
              <a:gd name="T19" fmla="*/ 2147483647 h 566"/>
              <a:gd name="T20" fmla="*/ 926389727 w 575"/>
              <a:gd name="T21" fmla="*/ 2147483647 h 566"/>
              <a:gd name="T22" fmla="*/ 884909496 w 575"/>
              <a:gd name="T23" fmla="*/ 2147483647 h 566"/>
              <a:gd name="T24" fmla="*/ 41480040 w 575"/>
              <a:gd name="T25" fmla="*/ 2147483647 h 566"/>
              <a:gd name="T26" fmla="*/ 0 w 575"/>
              <a:gd name="T27" fmla="*/ 2147483647 h 566"/>
              <a:gd name="T28" fmla="*/ 1085415090 w 575"/>
              <a:gd name="T29" fmla="*/ 2147483647 h 5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5" h="566">
                <a:moveTo>
                  <a:pt x="157" y="444"/>
                </a:moveTo>
                <a:cubicBezTo>
                  <a:pt x="192" y="408"/>
                  <a:pt x="198" y="383"/>
                  <a:pt x="209" y="367"/>
                </a:cubicBezTo>
                <a:cubicBezTo>
                  <a:pt x="250" y="296"/>
                  <a:pt x="343" y="158"/>
                  <a:pt x="343" y="158"/>
                </a:cubicBezTo>
                <a:cubicBezTo>
                  <a:pt x="360" y="127"/>
                  <a:pt x="383" y="97"/>
                  <a:pt x="413" y="71"/>
                </a:cubicBezTo>
                <a:cubicBezTo>
                  <a:pt x="459" y="41"/>
                  <a:pt x="511" y="10"/>
                  <a:pt x="575" y="0"/>
                </a:cubicBezTo>
                <a:cubicBezTo>
                  <a:pt x="569" y="61"/>
                  <a:pt x="569" y="61"/>
                  <a:pt x="569" y="61"/>
                </a:cubicBezTo>
                <a:cubicBezTo>
                  <a:pt x="564" y="66"/>
                  <a:pt x="505" y="87"/>
                  <a:pt x="482" y="97"/>
                </a:cubicBezTo>
                <a:cubicBezTo>
                  <a:pt x="453" y="102"/>
                  <a:pt x="424" y="127"/>
                  <a:pt x="401" y="153"/>
                </a:cubicBezTo>
                <a:cubicBezTo>
                  <a:pt x="331" y="224"/>
                  <a:pt x="320" y="327"/>
                  <a:pt x="267" y="413"/>
                </a:cubicBezTo>
                <a:cubicBezTo>
                  <a:pt x="261" y="439"/>
                  <a:pt x="238" y="454"/>
                  <a:pt x="221" y="480"/>
                </a:cubicBezTo>
                <a:cubicBezTo>
                  <a:pt x="192" y="485"/>
                  <a:pt x="134" y="505"/>
                  <a:pt x="134" y="505"/>
                </a:cubicBezTo>
                <a:cubicBezTo>
                  <a:pt x="134" y="521"/>
                  <a:pt x="128" y="536"/>
                  <a:pt x="128" y="556"/>
                </a:cubicBezTo>
                <a:cubicBezTo>
                  <a:pt x="87" y="556"/>
                  <a:pt x="47" y="566"/>
                  <a:pt x="6" y="566"/>
                </a:cubicBezTo>
                <a:cubicBezTo>
                  <a:pt x="6" y="551"/>
                  <a:pt x="0" y="500"/>
                  <a:pt x="0" y="490"/>
                </a:cubicBezTo>
                <a:cubicBezTo>
                  <a:pt x="6" y="490"/>
                  <a:pt x="116" y="485"/>
                  <a:pt x="157" y="444"/>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3944" name="Freeform 793">
            <a:extLst>
              <a:ext uri="{FF2B5EF4-FFF2-40B4-BE49-F238E27FC236}">
                <a16:creationId xmlns:a16="http://schemas.microsoft.com/office/drawing/2014/main" xmlns="" id="{3574E473-03CF-4123-942C-A614ADDBCCD3}"/>
              </a:ext>
            </a:extLst>
          </p:cNvPr>
          <p:cNvSpPr>
            <a:spLocks/>
          </p:cNvSpPr>
          <p:nvPr/>
        </p:nvSpPr>
        <p:spPr bwMode="auto">
          <a:xfrm>
            <a:off x="1854200" y="4560962"/>
            <a:ext cx="98425" cy="106362"/>
          </a:xfrm>
          <a:custGeom>
            <a:avLst/>
            <a:gdLst>
              <a:gd name="T0" fmla="*/ 0 w 516"/>
              <a:gd name="T1" fmla="*/ 2147483647 h 559"/>
              <a:gd name="T2" fmla="*/ 749548530 w 516"/>
              <a:gd name="T3" fmla="*/ 2147483647 h 559"/>
              <a:gd name="T4" fmla="*/ 1693388010 w 516"/>
              <a:gd name="T5" fmla="*/ 2121664082 h 559"/>
              <a:gd name="T6" fmla="*/ 1853004939 w 516"/>
              <a:gd name="T7" fmla="*/ 1729002025 h 559"/>
              <a:gd name="T8" fmla="*/ 2147483647 w 516"/>
              <a:gd name="T9" fmla="*/ 923041972 h 559"/>
              <a:gd name="T10" fmla="*/ 2147483647 w 516"/>
              <a:gd name="T11" fmla="*/ 675084751 h 559"/>
              <a:gd name="T12" fmla="*/ 2147483647 w 516"/>
              <a:gd name="T13" fmla="*/ 0 h 559"/>
              <a:gd name="T14" fmla="*/ 2147483647 w 516"/>
              <a:gd name="T15" fmla="*/ 530416068 h 559"/>
              <a:gd name="T16" fmla="*/ 2147483647 w 516"/>
              <a:gd name="T17" fmla="*/ 709514264 h 559"/>
              <a:gd name="T18" fmla="*/ 2123666250 w 516"/>
              <a:gd name="T19" fmla="*/ 2087198417 h 559"/>
              <a:gd name="T20" fmla="*/ 1381066982 w 516"/>
              <a:gd name="T21" fmla="*/ 2147483647 h 559"/>
              <a:gd name="T22" fmla="*/ 34710454 w 516"/>
              <a:gd name="T23" fmla="*/ 2147483647 h 559"/>
              <a:gd name="T24" fmla="*/ 0 w 516"/>
              <a:gd name="T25" fmla="*/ 2147483647 h 5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6" h="559">
                <a:moveTo>
                  <a:pt x="0" y="482"/>
                </a:moveTo>
                <a:cubicBezTo>
                  <a:pt x="34" y="472"/>
                  <a:pt x="74" y="472"/>
                  <a:pt x="108" y="461"/>
                </a:cubicBezTo>
                <a:cubicBezTo>
                  <a:pt x="170" y="431"/>
                  <a:pt x="221" y="364"/>
                  <a:pt x="244" y="308"/>
                </a:cubicBezTo>
                <a:cubicBezTo>
                  <a:pt x="250" y="298"/>
                  <a:pt x="267" y="262"/>
                  <a:pt x="267" y="251"/>
                </a:cubicBezTo>
                <a:cubicBezTo>
                  <a:pt x="289" y="210"/>
                  <a:pt x="318" y="170"/>
                  <a:pt x="346" y="134"/>
                </a:cubicBezTo>
                <a:cubicBezTo>
                  <a:pt x="357" y="118"/>
                  <a:pt x="369" y="113"/>
                  <a:pt x="375" y="98"/>
                </a:cubicBezTo>
                <a:cubicBezTo>
                  <a:pt x="409" y="57"/>
                  <a:pt x="460" y="11"/>
                  <a:pt x="516" y="0"/>
                </a:cubicBezTo>
                <a:cubicBezTo>
                  <a:pt x="511" y="77"/>
                  <a:pt x="511" y="77"/>
                  <a:pt x="511" y="77"/>
                </a:cubicBezTo>
                <a:cubicBezTo>
                  <a:pt x="488" y="82"/>
                  <a:pt x="465" y="88"/>
                  <a:pt x="443" y="103"/>
                </a:cubicBezTo>
                <a:cubicBezTo>
                  <a:pt x="375" y="159"/>
                  <a:pt x="340" y="231"/>
                  <a:pt x="306" y="303"/>
                </a:cubicBezTo>
                <a:cubicBezTo>
                  <a:pt x="272" y="359"/>
                  <a:pt x="255" y="421"/>
                  <a:pt x="199" y="467"/>
                </a:cubicBezTo>
                <a:cubicBezTo>
                  <a:pt x="142" y="518"/>
                  <a:pt x="91" y="549"/>
                  <a:pt x="5" y="559"/>
                </a:cubicBezTo>
                <a:cubicBezTo>
                  <a:pt x="0" y="543"/>
                  <a:pt x="0" y="482"/>
                  <a:pt x="0" y="482"/>
                </a:cubicBezTo>
              </a:path>
            </a:pathLst>
          </a:custGeom>
          <a:solidFill>
            <a:srgbClr val="EA5532"/>
          </a:solidFill>
          <a:ln w="0">
            <a:solidFill>
              <a:srgbClr val="000000"/>
            </a:solidFill>
            <a:prstDash val="solid"/>
            <a:round/>
            <a:headEnd/>
            <a:tailEnd/>
          </a:ln>
        </p:spPr>
        <p:txBody>
          <a:bodyPr/>
          <a:lstStyle/>
          <a:p>
            <a:endParaRPr lang="ja-JP" altLang="en-US"/>
          </a:p>
        </p:txBody>
      </p:sp>
      <p:sp>
        <p:nvSpPr>
          <p:cNvPr id="13945" name="Freeform 794">
            <a:extLst>
              <a:ext uri="{FF2B5EF4-FFF2-40B4-BE49-F238E27FC236}">
                <a16:creationId xmlns:a16="http://schemas.microsoft.com/office/drawing/2014/main" xmlns="" id="{57A121B9-13CB-4195-9EE5-0686CBED1F43}"/>
              </a:ext>
            </a:extLst>
          </p:cNvPr>
          <p:cNvSpPr>
            <a:spLocks/>
          </p:cNvSpPr>
          <p:nvPr/>
        </p:nvSpPr>
        <p:spPr bwMode="auto">
          <a:xfrm>
            <a:off x="1836738" y="4664149"/>
            <a:ext cx="11112" cy="3175"/>
          </a:xfrm>
          <a:custGeom>
            <a:avLst/>
            <a:gdLst>
              <a:gd name="T0" fmla="*/ 407869025 w 58"/>
              <a:gd name="T1" fmla="*/ 39101619 h 17"/>
              <a:gd name="T2" fmla="*/ 407869025 w 58"/>
              <a:gd name="T3" fmla="*/ 110747362 h 17"/>
              <a:gd name="T4" fmla="*/ 77337987 w 58"/>
              <a:gd name="T5" fmla="*/ 71645743 h 17"/>
              <a:gd name="T6" fmla="*/ 0 w 58"/>
              <a:gd name="T7" fmla="*/ 39101619 h 17"/>
              <a:gd name="T8" fmla="*/ 407869025 w 58"/>
              <a:gd name="T9" fmla="*/ 3910161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7">
                <a:moveTo>
                  <a:pt x="58" y="6"/>
                </a:moveTo>
                <a:cubicBezTo>
                  <a:pt x="58" y="17"/>
                  <a:pt x="58" y="17"/>
                  <a:pt x="58" y="17"/>
                </a:cubicBezTo>
                <a:cubicBezTo>
                  <a:pt x="48" y="17"/>
                  <a:pt x="27" y="11"/>
                  <a:pt x="11" y="11"/>
                </a:cubicBezTo>
                <a:cubicBezTo>
                  <a:pt x="11" y="6"/>
                  <a:pt x="5" y="11"/>
                  <a:pt x="0" y="6"/>
                </a:cubicBezTo>
                <a:cubicBezTo>
                  <a:pt x="16" y="11"/>
                  <a:pt x="37" y="0"/>
                  <a:pt x="58" y="6"/>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3946" name="Freeform 795">
            <a:extLst>
              <a:ext uri="{FF2B5EF4-FFF2-40B4-BE49-F238E27FC236}">
                <a16:creationId xmlns:a16="http://schemas.microsoft.com/office/drawing/2014/main" xmlns="" id="{030D8D50-4886-487E-B22B-F319DFD12E00}"/>
              </a:ext>
            </a:extLst>
          </p:cNvPr>
          <p:cNvSpPr>
            <a:spLocks/>
          </p:cNvSpPr>
          <p:nvPr/>
        </p:nvSpPr>
        <p:spPr bwMode="auto">
          <a:xfrm>
            <a:off x="1878013" y="4576837"/>
            <a:ext cx="39687" cy="61912"/>
          </a:xfrm>
          <a:custGeom>
            <a:avLst/>
            <a:gdLst>
              <a:gd name="T0" fmla="*/ 270895067 w 208"/>
              <a:gd name="T1" fmla="*/ 1645337117 h 325"/>
              <a:gd name="T2" fmla="*/ 347310859 w 208"/>
              <a:gd name="T3" fmla="*/ 1403357590 h 325"/>
              <a:gd name="T4" fmla="*/ 701574956 w 208"/>
              <a:gd name="T5" fmla="*/ 732797099 h 325"/>
              <a:gd name="T6" fmla="*/ 1444834619 w 208"/>
              <a:gd name="T7" fmla="*/ 0 h 325"/>
              <a:gd name="T8" fmla="*/ 388995374 w 208"/>
              <a:gd name="T9" fmla="*/ 1859627503 h 325"/>
              <a:gd name="T10" fmla="*/ 0 w 208"/>
              <a:gd name="T11" fmla="*/ 2147483647 h 325"/>
              <a:gd name="T12" fmla="*/ 270895067 w 208"/>
              <a:gd name="T13" fmla="*/ 1645337117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 h="325">
                <a:moveTo>
                  <a:pt x="39" y="238"/>
                </a:moveTo>
                <a:cubicBezTo>
                  <a:pt x="45" y="233"/>
                  <a:pt x="45" y="213"/>
                  <a:pt x="50" y="203"/>
                </a:cubicBezTo>
                <a:cubicBezTo>
                  <a:pt x="73" y="172"/>
                  <a:pt x="79" y="137"/>
                  <a:pt x="101" y="106"/>
                </a:cubicBezTo>
                <a:cubicBezTo>
                  <a:pt x="124" y="66"/>
                  <a:pt x="157" y="25"/>
                  <a:pt x="208" y="0"/>
                </a:cubicBezTo>
                <a:cubicBezTo>
                  <a:pt x="146" y="81"/>
                  <a:pt x="107" y="183"/>
                  <a:pt x="56" y="269"/>
                </a:cubicBezTo>
                <a:cubicBezTo>
                  <a:pt x="39" y="289"/>
                  <a:pt x="17" y="310"/>
                  <a:pt x="0" y="325"/>
                </a:cubicBezTo>
                <a:cubicBezTo>
                  <a:pt x="11" y="294"/>
                  <a:pt x="34" y="269"/>
                  <a:pt x="39" y="238"/>
                </a:cubicBezTo>
              </a:path>
            </a:pathLst>
          </a:custGeom>
          <a:solidFill>
            <a:srgbClr val="C9CACA"/>
          </a:solidFill>
          <a:ln w="0">
            <a:solidFill>
              <a:srgbClr val="000000"/>
            </a:solidFill>
            <a:prstDash val="solid"/>
            <a:round/>
            <a:headEnd/>
            <a:tailEnd/>
          </a:ln>
        </p:spPr>
        <p:txBody>
          <a:bodyPr/>
          <a:lstStyle/>
          <a:p>
            <a:endParaRPr lang="ja-JP" altLang="en-US"/>
          </a:p>
        </p:txBody>
      </p:sp>
      <p:sp>
        <p:nvSpPr>
          <p:cNvPr id="13947" name="Freeform 796">
            <a:extLst>
              <a:ext uri="{FF2B5EF4-FFF2-40B4-BE49-F238E27FC236}">
                <a16:creationId xmlns:a16="http://schemas.microsoft.com/office/drawing/2014/main" xmlns="" id="{5FC42F1E-4664-4052-8C96-76F4CA194345}"/>
              </a:ext>
            </a:extLst>
          </p:cNvPr>
          <p:cNvSpPr>
            <a:spLocks/>
          </p:cNvSpPr>
          <p:nvPr/>
        </p:nvSpPr>
        <p:spPr bwMode="auto">
          <a:xfrm>
            <a:off x="1936750" y="4519687"/>
            <a:ext cx="28575" cy="41275"/>
          </a:xfrm>
          <a:custGeom>
            <a:avLst/>
            <a:gdLst>
              <a:gd name="T0" fmla="*/ 283463238 w 150"/>
              <a:gd name="T1" fmla="*/ 104650852 h 216"/>
              <a:gd name="T2" fmla="*/ 1036993989 w 150"/>
              <a:gd name="T3" fmla="*/ 0 h 216"/>
              <a:gd name="T4" fmla="*/ 960965820 w 150"/>
              <a:gd name="T5" fmla="*/ 104650852 h 216"/>
              <a:gd name="T6" fmla="*/ 359491217 w 150"/>
              <a:gd name="T7" fmla="*/ 251183981 h 216"/>
              <a:gd name="T8" fmla="*/ 318011556 w 150"/>
              <a:gd name="T9" fmla="*/ 251183981 h 216"/>
              <a:gd name="T10" fmla="*/ 200503727 w 150"/>
              <a:gd name="T11" fmla="*/ 900085072 h 216"/>
              <a:gd name="T12" fmla="*/ 400971068 w 150"/>
              <a:gd name="T13" fmla="*/ 1116397601 h 216"/>
              <a:gd name="T14" fmla="*/ 677502773 w 150"/>
              <a:gd name="T15" fmla="*/ 1151305550 h 216"/>
              <a:gd name="T16" fmla="*/ 677502773 w 150"/>
              <a:gd name="T17" fmla="*/ 1297802181 h 216"/>
              <a:gd name="T18" fmla="*/ 0 w 150"/>
              <a:gd name="T19" fmla="*/ 1507140574 h 216"/>
              <a:gd name="T20" fmla="*/ 283463238 w 150"/>
              <a:gd name="T21" fmla="*/ 104650852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0" h="216">
                <a:moveTo>
                  <a:pt x="41" y="15"/>
                </a:moveTo>
                <a:cubicBezTo>
                  <a:pt x="46" y="5"/>
                  <a:pt x="121" y="0"/>
                  <a:pt x="150" y="0"/>
                </a:cubicBezTo>
                <a:cubicBezTo>
                  <a:pt x="139" y="15"/>
                  <a:pt x="139" y="15"/>
                  <a:pt x="139" y="15"/>
                </a:cubicBezTo>
                <a:cubicBezTo>
                  <a:pt x="110" y="20"/>
                  <a:pt x="81" y="26"/>
                  <a:pt x="52" y="36"/>
                </a:cubicBezTo>
                <a:cubicBezTo>
                  <a:pt x="46" y="36"/>
                  <a:pt x="46" y="36"/>
                  <a:pt x="46" y="36"/>
                </a:cubicBezTo>
                <a:cubicBezTo>
                  <a:pt x="29" y="129"/>
                  <a:pt x="29" y="129"/>
                  <a:pt x="29" y="129"/>
                </a:cubicBezTo>
                <a:cubicBezTo>
                  <a:pt x="35" y="139"/>
                  <a:pt x="41" y="155"/>
                  <a:pt x="58" y="160"/>
                </a:cubicBezTo>
                <a:cubicBezTo>
                  <a:pt x="69" y="160"/>
                  <a:pt x="98" y="165"/>
                  <a:pt x="98" y="165"/>
                </a:cubicBezTo>
                <a:cubicBezTo>
                  <a:pt x="98" y="170"/>
                  <a:pt x="98" y="175"/>
                  <a:pt x="98" y="186"/>
                </a:cubicBezTo>
                <a:cubicBezTo>
                  <a:pt x="64" y="186"/>
                  <a:pt x="35" y="206"/>
                  <a:pt x="0" y="216"/>
                </a:cubicBezTo>
                <a:cubicBezTo>
                  <a:pt x="6" y="155"/>
                  <a:pt x="23" y="77"/>
                  <a:pt x="41" y="15"/>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3948" name="Freeform 797">
            <a:extLst>
              <a:ext uri="{FF2B5EF4-FFF2-40B4-BE49-F238E27FC236}">
                <a16:creationId xmlns:a16="http://schemas.microsoft.com/office/drawing/2014/main" xmlns="" id="{2286064A-DF9E-4725-B0C3-BFB18DC8EE82}"/>
              </a:ext>
            </a:extLst>
          </p:cNvPr>
          <p:cNvSpPr>
            <a:spLocks/>
          </p:cNvSpPr>
          <p:nvPr/>
        </p:nvSpPr>
        <p:spPr bwMode="auto">
          <a:xfrm>
            <a:off x="1949450" y="4575249"/>
            <a:ext cx="34925" cy="84138"/>
          </a:xfrm>
          <a:custGeom>
            <a:avLst/>
            <a:gdLst>
              <a:gd name="T0" fmla="*/ 118154901 w 183"/>
              <a:gd name="T1" fmla="*/ 213828351 h 442"/>
              <a:gd name="T2" fmla="*/ 792445960 w 183"/>
              <a:gd name="T3" fmla="*/ 75878199 h 442"/>
              <a:gd name="T4" fmla="*/ 1230354504 w 183"/>
              <a:gd name="T5" fmla="*/ 0 h 442"/>
              <a:gd name="T6" fmla="*/ 1070459456 w 183"/>
              <a:gd name="T7" fmla="*/ 2147483647 h 442"/>
              <a:gd name="T8" fmla="*/ 194642178 w 183"/>
              <a:gd name="T9" fmla="*/ 2147483647 h 442"/>
              <a:gd name="T10" fmla="*/ 41703885 w 183"/>
              <a:gd name="T11" fmla="*/ 2147483647 h 442"/>
              <a:gd name="T12" fmla="*/ 41703885 w 183"/>
              <a:gd name="T13" fmla="*/ 2147483647 h 442"/>
              <a:gd name="T14" fmla="*/ 118154901 w 183"/>
              <a:gd name="T15" fmla="*/ 213828351 h 4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 h="442">
                <a:moveTo>
                  <a:pt x="17" y="31"/>
                </a:moveTo>
                <a:cubicBezTo>
                  <a:pt x="51" y="36"/>
                  <a:pt x="80" y="11"/>
                  <a:pt x="114" y="11"/>
                </a:cubicBezTo>
                <a:cubicBezTo>
                  <a:pt x="132" y="6"/>
                  <a:pt x="154" y="6"/>
                  <a:pt x="177" y="0"/>
                </a:cubicBezTo>
                <a:cubicBezTo>
                  <a:pt x="177" y="31"/>
                  <a:pt x="183" y="310"/>
                  <a:pt x="154" y="402"/>
                </a:cubicBezTo>
                <a:cubicBezTo>
                  <a:pt x="126" y="442"/>
                  <a:pt x="69" y="427"/>
                  <a:pt x="28" y="422"/>
                </a:cubicBezTo>
                <a:cubicBezTo>
                  <a:pt x="11" y="417"/>
                  <a:pt x="6" y="396"/>
                  <a:pt x="6" y="386"/>
                </a:cubicBezTo>
                <a:cubicBezTo>
                  <a:pt x="11" y="376"/>
                  <a:pt x="0" y="361"/>
                  <a:pt x="6" y="351"/>
                </a:cubicBezTo>
                <a:cubicBezTo>
                  <a:pt x="0" y="295"/>
                  <a:pt x="11" y="61"/>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949" name="Freeform 798">
            <a:extLst>
              <a:ext uri="{FF2B5EF4-FFF2-40B4-BE49-F238E27FC236}">
                <a16:creationId xmlns:a16="http://schemas.microsoft.com/office/drawing/2014/main" xmlns="" id="{53059EAC-2465-400A-9DDB-3E1B1A28F3D2}"/>
              </a:ext>
            </a:extLst>
          </p:cNvPr>
          <p:cNvSpPr>
            <a:spLocks/>
          </p:cNvSpPr>
          <p:nvPr/>
        </p:nvSpPr>
        <p:spPr bwMode="auto">
          <a:xfrm>
            <a:off x="1951038" y="4529212"/>
            <a:ext cx="9525" cy="15875"/>
          </a:xfrm>
          <a:custGeom>
            <a:avLst/>
            <a:gdLst>
              <a:gd name="T0" fmla="*/ 0 w 50"/>
              <a:gd name="T1" fmla="*/ 363847732 h 83"/>
              <a:gd name="T2" fmla="*/ 117544215 w 50"/>
              <a:gd name="T3" fmla="*/ 34972625 h 83"/>
              <a:gd name="T4" fmla="*/ 345664727 w 50"/>
              <a:gd name="T5" fmla="*/ 0 h 83"/>
              <a:gd name="T6" fmla="*/ 228156897 w 50"/>
              <a:gd name="T7" fmla="*/ 580744414 h 83"/>
              <a:gd name="T8" fmla="*/ 41479851 w 50"/>
              <a:gd name="T9" fmla="*/ 580744414 h 83"/>
              <a:gd name="T10" fmla="*/ 0 w 50"/>
              <a:gd name="T11" fmla="*/ 580744414 h 83"/>
              <a:gd name="T12" fmla="*/ 0 w 50"/>
              <a:gd name="T13" fmla="*/ 363847732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3">
                <a:moveTo>
                  <a:pt x="0" y="52"/>
                </a:moveTo>
                <a:cubicBezTo>
                  <a:pt x="6" y="36"/>
                  <a:pt x="11" y="21"/>
                  <a:pt x="17" y="5"/>
                </a:cubicBezTo>
                <a:cubicBezTo>
                  <a:pt x="28" y="0"/>
                  <a:pt x="39" y="0"/>
                  <a:pt x="50" y="0"/>
                </a:cubicBezTo>
                <a:cubicBezTo>
                  <a:pt x="33" y="83"/>
                  <a:pt x="33" y="83"/>
                  <a:pt x="33" y="83"/>
                </a:cubicBezTo>
                <a:cubicBezTo>
                  <a:pt x="22" y="83"/>
                  <a:pt x="11" y="78"/>
                  <a:pt x="6" y="83"/>
                </a:cubicBezTo>
                <a:cubicBezTo>
                  <a:pt x="0" y="83"/>
                  <a:pt x="0" y="83"/>
                  <a:pt x="0" y="83"/>
                </a:cubicBezTo>
                <a:cubicBezTo>
                  <a:pt x="6" y="73"/>
                  <a:pt x="0" y="62"/>
                  <a:pt x="0" y="52"/>
                </a:cubicBezTo>
              </a:path>
            </a:pathLst>
          </a:custGeom>
          <a:solidFill>
            <a:srgbClr val="FDE7C6"/>
          </a:solidFill>
          <a:ln w="0">
            <a:solidFill>
              <a:srgbClr val="000000"/>
            </a:solidFill>
            <a:prstDash val="solid"/>
            <a:round/>
            <a:headEnd/>
            <a:tailEnd/>
          </a:ln>
        </p:spPr>
        <p:txBody>
          <a:bodyPr/>
          <a:lstStyle/>
          <a:p>
            <a:endParaRPr lang="ja-JP" altLang="en-US"/>
          </a:p>
        </p:txBody>
      </p:sp>
      <p:sp>
        <p:nvSpPr>
          <p:cNvPr id="13950" name="Freeform 799">
            <a:extLst>
              <a:ext uri="{FF2B5EF4-FFF2-40B4-BE49-F238E27FC236}">
                <a16:creationId xmlns:a16="http://schemas.microsoft.com/office/drawing/2014/main" xmlns="" id="{6742D600-4393-445C-9BE6-C9ACBBD68AF0}"/>
              </a:ext>
            </a:extLst>
          </p:cNvPr>
          <p:cNvSpPr>
            <a:spLocks/>
          </p:cNvSpPr>
          <p:nvPr/>
        </p:nvSpPr>
        <p:spPr bwMode="auto">
          <a:xfrm>
            <a:off x="1960563" y="4518099"/>
            <a:ext cx="44450" cy="55563"/>
          </a:xfrm>
          <a:custGeom>
            <a:avLst/>
            <a:gdLst>
              <a:gd name="T0" fmla="*/ 152746225 w 233"/>
              <a:gd name="T1" fmla="*/ 992138066 h 292"/>
              <a:gd name="T2" fmla="*/ 541545033 w 233"/>
              <a:gd name="T3" fmla="*/ 75783555 h 292"/>
              <a:gd name="T4" fmla="*/ 1235872920 w 233"/>
              <a:gd name="T5" fmla="*/ 41349718 h 292"/>
              <a:gd name="T6" fmla="*/ 1464974134 w 233"/>
              <a:gd name="T7" fmla="*/ 75783555 h 292"/>
              <a:gd name="T8" fmla="*/ 1583000330 w 233"/>
              <a:gd name="T9" fmla="*/ 923234047 h 292"/>
              <a:gd name="T10" fmla="*/ 1583000330 w 233"/>
              <a:gd name="T11" fmla="*/ 1557092945 h 292"/>
              <a:gd name="T12" fmla="*/ 1159481493 w 233"/>
              <a:gd name="T13" fmla="*/ 1763805002 h 292"/>
              <a:gd name="T14" fmla="*/ 0 w 233"/>
              <a:gd name="T15" fmla="*/ 2011830432 h 292"/>
              <a:gd name="T16" fmla="*/ 152746225 w 233"/>
              <a:gd name="T17" fmla="*/ 992138066 h 2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292">
                <a:moveTo>
                  <a:pt x="22" y="144"/>
                </a:moveTo>
                <a:cubicBezTo>
                  <a:pt x="39" y="98"/>
                  <a:pt x="33" y="41"/>
                  <a:pt x="78" y="11"/>
                </a:cubicBezTo>
                <a:cubicBezTo>
                  <a:pt x="106" y="6"/>
                  <a:pt x="150" y="6"/>
                  <a:pt x="178" y="6"/>
                </a:cubicBezTo>
                <a:cubicBezTo>
                  <a:pt x="189" y="0"/>
                  <a:pt x="200" y="11"/>
                  <a:pt x="211" y="11"/>
                </a:cubicBezTo>
                <a:cubicBezTo>
                  <a:pt x="228" y="41"/>
                  <a:pt x="217" y="98"/>
                  <a:pt x="228" y="134"/>
                </a:cubicBezTo>
                <a:cubicBezTo>
                  <a:pt x="222" y="164"/>
                  <a:pt x="233" y="195"/>
                  <a:pt x="228" y="226"/>
                </a:cubicBezTo>
                <a:cubicBezTo>
                  <a:pt x="222" y="251"/>
                  <a:pt x="189" y="251"/>
                  <a:pt x="167" y="256"/>
                </a:cubicBezTo>
                <a:cubicBezTo>
                  <a:pt x="111" y="267"/>
                  <a:pt x="56" y="287"/>
                  <a:pt x="0" y="292"/>
                </a:cubicBezTo>
                <a:cubicBezTo>
                  <a:pt x="6" y="287"/>
                  <a:pt x="17" y="190"/>
                  <a:pt x="22" y="144"/>
                </a:cubicBezTo>
              </a:path>
            </a:pathLst>
          </a:custGeom>
          <a:solidFill>
            <a:srgbClr val="F7B249"/>
          </a:solidFill>
          <a:ln w="0">
            <a:solidFill>
              <a:srgbClr val="000000"/>
            </a:solidFill>
            <a:prstDash val="solid"/>
            <a:round/>
            <a:headEnd/>
            <a:tailEnd/>
          </a:ln>
        </p:spPr>
        <p:txBody>
          <a:bodyPr/>
          <a:lstStyle/>
          <a:p>
            <a:endParaRPr lang="ja-JP" altLang="en-US"/>
          </a:p>
        </p:txBody>
      </p:sp>
      <p:sp>
        <p:nvSpPr>
          <p:cNvPr id="13951" name="Freeform 800">
            <a:extLst>
              <a:ext uri="{FF2B5EF4-FFF2-40B4-BE49-F238E27FC236}">
                <a16:creationId xmlns:a16="http://schemas.microsoft.com/office/drawing/2014/main" xmlns="" id="{B9AAD583-36A4-43FB-BF08-F494FDE9811B}"/>
              </a:ext>
            </a:extLst>
          </p:cNvPr>
          <p:cNvSpPr>
            <a:spLocks noEditPoints="1"/>
          </p:cNvSpPr>
          <p:nvPr/>
        </p:nvSpPr>
        <p:spPr bwMode="auto">
          <a:xfrm>
            <a:off x="1966913" y="4522862"/>
            <a:ext cx="33337" cy="31750"/>
          </a:xfrm>
          <a:custGeom>
            <a:avLst/>
            <a:gdLst>
              <a:gd name="T0" fmla="*/ 1050788907 w 175"/>
              <a:gd name="T1" fmla="*/ 41242109 h 167"/>
              <a:gd name="T2" fmla="*/ 967831974 w 175"/>
              <a:gd name="T3" fmla="*/ 41242109 h 167"/>
              <a:gd name="T4" fmla="*/ 241939753 w 175"/>
              <a:gd name="T5" fmla="*/ 109954623 h 167"/>
              <a:gd name="T6" fmla="*/ 41478467 w 175"/>
              <a:gd name="T7" fmla="*/ 1044533364 h 167"/>
              <a:gd name="T8" fmla="*/ 407853811 w 175"/>
              <a:gd name="T9" fmla="*/ 1147620290 h 167"/>
              <a:gd name="T10" fmla="*/ 1050788907 w 175"/>
              <a:gd name="T11" fmla="*/ 1044533364 h 167"/>
              <a:gd name="T12" fmla="*/ 1175224499 w 175"/>
              <a:gd name="T13" fmla="*/ 872733734 h 167"/>
              <a:gd name="T14" fmla="*/ 1050788907 w 175"/>
              <a:gd name="T15" fmla="*/ 41242109 h 167"/>
              <a:gd name="T16" fmla="*/ 891769893 w 175"/>
              <a:gd name="T17" fmla="*/ 838395443 h 167"/>
              <a:gd name="T18" fmla="*/ 767334302 w 175"/>
              <a:gd name="T19" fmla="*/ 838395443 h 167"/>
              <a:gd name="T20" fmla="*/ 691308607 w 175"/>
              <a:gd name="T21" fmla="*/ 213041740 h 167"/>
              <a:gd name="T22" fmla="*/ 767334302 w 175"/>
              <a:gd name="T23" fmla="*/ 178667326 h 167"/>
              <a:gd name="T24" fmla="*/ 850291427 w 175"/>
              <a:gd name="T25" fmla="*/ 213041740 h 167"/>
              <a:gd name="T26" fmla="*/ 891769893 w 175"/>
              <a:gd name="T27" fmla="*/ 838395443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 h="167">
                <a:moveTo>
                  <a:pt x="152" y="6"/>
                </a:moveTo>
                <a:cubicBezTo>
                  <a:pt x="152" y="6"/>
                  <a:pt x="146" y="0"/>
                  <a:pt x="140" y="6"/>
                </a:cubicBezTo>
                <a:cubicBezTo>
                  <a:pt x="105" y="0"/>
                  <a:pt x="65" y="6"/>
                  <a:pt x="35" y="16"/>
                </a:cubicBezTo>
                <a:cubicBezTo>
                  <a:pt x="30" y="61"/>
                  <a:pt x="0" y="107"/>
                  <a:pt x="6" y="152"/>
                </a:cubicBezTo>
                <a:cubicBezTo>
                  <a:pt x="18" y="167"/>
                  <a:pt x="35" y="167"/>
                  <a:pt x="59" y="167"/>
                </a:cubicBezTo>
                <a:cubicBezTo>
                  <a:pt x="88" y="157"/>
                  <a:pt x="129" y="162"/>
                  <a:pt x="152" y="152"/>
                </a:cubicBezTo>
                <a:cubicBezTo>
                  <a:pt x="164" y="147"/>
                  <a:pt x="158" y="137"/>
                  <a:pt x="170" y="127"/>
                </a:cubicBezTo>
                <a:cubicBezTo>
                  <a:pt x="175" y="91"/>
                  <a:pt x="170" y="46"/>
                  <a:pt x="152" y="6"/>
                </a:cubicBezTo>
                <a:close/>
                <a:moveTo>
                  <a:pt x="129" y="122"/>
                </a:moveTo>
                <a:cubicBezTo>
                  <a:pt x="123" y="127"/>
                  <a:pt x="117" y="117"/>
                  <a:pt x="111" y="122"/>
                </a:cubicBezTo>
                <a:cubicBezTo>
                  <a:pt x="105" y="91"/>
                  <a:pt x="100" y="66"/>
                  <a:pt x="100" y="31"/>
                </a:cubicBezTo>
                <a:cubicBezTo>
                  <a:pt x="111" y="26"/>
                  <a:pt x="111" y="26"/>
                  <a:pt x="111" y="26"/>
                </a:cubicBezTo>
                <a:cubicBezTo>
                  <a:pt x="123" y="31"/>
                  <a:pt x="123" y="31"/>
                  <a:pt x="123" y="31"/>
                </a:cubicBezTo>
                <a:cubicBezTo>
                  <a:pt x="129" y="61"/>
                  <a:pt x="135" y="86"/>
                  <a:pt x="129" y="122"/>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952" name="Freeform 801">
            <a:extLst>
              <a:ext uri="{FF2B5EF4-FFF2-40B4-BE49-F238E27FC236}">
                <a16:creationId xmlns:a16="http://schemas.microsoft.com/office/drawing/2014/main" xmlns="" id="{B24C470D-DEFA-4B76-948E-E2A9A9E7505B}"/>
              </a:ext>
            </a:extLst>
          </p:cNvPr>
          <p:cNvSpPr>
            <a:spLocks/>
          </p:cNvSpPr>
          <p:nvPr/>
        </p:nvSpPr>
        <p:spPr bwMode="auto">
          <a:xfrm>
            <a:off x="2000250" y="4568899"/>
            <a:ext cx="50800" cy="66675"/>
          </a:xfrm>
          <a:custGeom>
            <a:avLst/>
            <a:gdLst>
              <a:gd name="T0" fmla="*/ 323697600 w 267"/>
              <a:gd name="T1" fmla="*/ 0 h 350"/>
              <a:gd name="T2" fmla="*/ 564751401 w 267"/>
              <a:gd name="T3" fmla="*/ 69133022 h 350"/>
              <a:gd name="T4" fmla="*/ 1838944399 w 267"/>
              <a:gd name="T5" fmla="*/ 2147483647 h 350"/>
              <a:gd name="T6" fmla="*/ 1163964989 w 267"/>
              <a:gd name="T7" fmla="*/ 2147483647 h 350"/>
              <a:gd name="T8" fmla="*/ 323697600 w 267"/>
              <a:gd name="T9" fmla="*/ 705155943 h 350"/>
              <a:gd name="T10" fmla="*/ 0 w 267"/>
              <a:gd name="T11" fmla="*/ 103717535 h 350"/>
              <a:gd name="T12" fmla="*/ 323697600 w 267"/>
              <a:gd name="T13" fmla="*/ 0 h 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350">
                <a:moveTo>
                  <a:pt x="47" y="0"/>
                </a:moveTo>
                <a:cubicBezTo>
                  <a:pt x="58" y="5"/>
                  <a:pt x="70" y="0"/>
                  <a:pt x="82" y="10"/>
                </a:cubicBezTo>
                <a:cubicBezTo>
                  <a:pt x="87" y="66"/>
                  <a:pt x="227" y="259"/>
                  <a:pt x="267" y="350"/>
                </a:cubicBezTo>
                <a:cubicBezTo>
                  <a:pt x="250" y="350"/>
                  <a:pt x="180" y="320"/>
                  <a:pt x="169" y="320"/>
                </a:cubicBezTo>
                <a:cubicBezTo>
                  <a:pt x="116" y="254"/>
                  <a:pt x="82" y="178"/>
                  <a:pt x="47" y="102"/>
                </a:cubicBezTo>
                <a:cubicBezTo>
                  <a:pt x="35" y="71"/>
                  <a:pt x="24" y="46"/>
                  <a:pt x="0" y="15"/>
                </a:cubicBezTo>
                <a:cubicBezTo>
                  <a:pt x="18" y="10"/>
                  <a:pt x="35" y="15"/>
                  <a:pt x="47"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3953" name="Freeform 802">
            <a:extLst>
              <a:ext uri="{FF2B5EF4-FFF2-40B4-BE49-F238E27FC236}">
                <a16:creationId xmlns:a16="http://schemas.microsoft.com/office/drawing/2014/main" xmlns="" id="{1E935915-3AD0-400A-B705-60D9295E7748}"/>
              </a:ext>
            </a:extLst>
          </p:cNvPr>
          <p:cNvSpPr>
            <a:spLocks/>
          </p:cNvSpPr>
          <p:nvPr/>
        </p:nvSpPr>
        <p:spPr bwMode="auto">
          <a:xfrm>
            <a:off x="2009775" y="4551437"/>
            <a:ext cx="63500" cy="82550"/>
          </a:xfrm>
          <a:custGeom>
            <a:avLst/>
            <a:gdLst>
              <a:gd name="T0" fmla="*/ 41242109 w 334"/>
              <a:gd name="T1" fmla="*/ 41280136 h 434"/>
              <a:gd name="T2" fmla="*/ 556641000 w 334"/>
              <a:gd name="T3" fmla="*/ 41280136 h 434"/>
              <a:gd name="T4" fmla="*/ 1738599581 w 334"/>
              <a:gd name="T5" fmla="*/ 2147483647 h 434"/>
              <a:gd name="T6" fmla="*/ 2147483647 w 334"/>
              <a:gd name="T7" fmla="*/ 2147483647 h 434"/>
              <a:gd name="T8" fmla="*/ 2147483647 w 334"/>
              <a:gd name="T9" fmla="*/ 2147483647 h 434"/>
              <a:gd name="T10" fmla="*/ 1779841690 w 334"/>
              <a:gd name="T11" fmla="*/ 2147483647 h 434"/>
              <a:gd name="T12" fmla="*/ 556641000 w 334"/>
              <a:gd name="T13" fmla="*/ 880846351 h 434"/>
              <a:gd name="T14" fmla="*/ 199270225 w 334"/>
              <a:gd name="T15" fmla="*/ 461063243 h 434"/>
              <a:gd name="T16" fmla="*/ 41242109 w 334"/>
              <a:gd name="T17" fmla="*/ 426657202 h 434"/>
              <a:gd name="T18" fmla="*/ 41242109 w 334"/>
              <a:gd name="T19" fmla="*/ 41280136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4" h="434">
                <a:moveTo>
                  <a:pt x="6" y="6"/>
                </a:moveTo>
                <a:cubicBezTo>
                  <a:pt x="29" y="6"/>
                  <a:pt x="52" y="0"/>
                  <a:pt x="81" y="6"/>
                </a:cubicBezTo>
                <a:cubicBezTo>
                  <a:pt x="138" y="108"/>
                  <a:pt x="190" y="225"/>
                  <a:pt x="253" y="327"/>
                </a:cubicBezTo>
                <a:cubicBezTo>
                  <a:pt x="276" y="342"/>
                  <a:pt x="328" y="332"/>
                  <a:pt x="334" y="332"/>
                </a:cubicBezTo>
                <a:cubicBezTo>
                  <a:pt x="334" y="357"/>
                  <a:pt x="334" y="383"/>
                  <a:pt x="334" y="413"/>
                </a:cubicBezTo>
                <a:cubicBezTo>
                  <a:pt x="311" y="429"/>
                  <a:pt x="282" y="434"/>
                  <a:pt x="259" y="434"/>
                </a:cubicBezTo>
                <a:cubicBezTo>
                  <a:pt x="230" y="408"/>
                  <a:pt x="92" y="148"/>
                  <a:pt x="81" y="128"/>
                </a:cubicBezTo>
                <a:cubicBezTo>
                  <a:pt x="64" y="108"/>
                  <a:pt x="69" y="62"/>
                  <a:pt x="29" y="67"/>
                </a:cubicBezTo>
                <a:cubicBezTo>
                  <a:pt x="18" y="62"/>
                  <a:pt x="18" y="67"/>
                  <a:pt x="6" y="62"/>
                </a:cubicBezTo>
                <a:cubicBezTo>
                  <a:pt x="18" y="41"/>
                  <a:pt x="0" y="26"/>
                  <a:pt x="6" y="6"/>
                </a:cubicBezTo>
              </a:path>
            </a:pathLst>
          </a:custGeom>
          <a:solidFill>
            <a:srgbClr val="00B1A0"/>
          </a:solidFill>
          <a:ln w="0">
            <a:solidFill>
              <a:srgbClr val="000000"/>
            </a:solidFill>
            <a:prstDash val="solid"/>
            <a:round/>
            <a:headEnd/>
            <a:tailEnd/>
          </a:ln>
        </p:spPr>
        <p:txBody>
          <a:bodyPr/>
          <a:lstStyle/>
          <a:p>
            <a:endParaRPr lang="ja-JP" altLang="en-US"/>
          </a:p>
        </p:txBody>
      </p:sp>
      <p:sp>
        <p:nvSpPr>
          <p:cNvPr id="13954" name="Freeform 803">
            <a:extLst>
              <a:ext uri="{FF2B5EF4-FFF2-40B4-BE49-F238E27FC236}">
                <a16:creationId xmlns:a16="http://schemas.microsoft.com/office/drawing/2014/main" xmlns="" id="{33CD4F12-6586-4912-BB02-84B5DB8EFB7B}"/>
              </a:ext>
            </a:extLst>
          </p:cNvPr>
          <p:cNvSpPr>
            <a:spLocks/>
          </p:cNvSpPr>
          <p:nvPr/>
        </p:nvSpPr>
        <p:spPr bwMode="auto">
          <a:xfrm>
            <a:off x="1974850" y="4530799"/>
            <a:ext cx="6350" cy="17463"/>
          </a:xfrm>
          <a:custGeom>
            <a:avLst/>
            <a:gdLst>
              <a:gd name="T0" fmla="*/ 156735703 w 33"/>
              <a:gd name="T1" fmla="*/ 0 h 92"/>
              <a:gd name="T2" fmla="*/ 235122027 w 33"/>
              <a:gd name="T3" fmla="*/ 560804125 h 92"/>
              <a:gd name="T4" fmla="*/ 156735703 w 33"/>
              <a:gd name="T5" fmla="*/ 594996489 h 92"/>
              <a:gd name="T6" fmla="*/ 0 w 33"/>
              <a:gd name="T7" fmla="*/ 629188663 h 92"/>
              <a:gd name="T8" fmla="*/ 156735703 w 33"/>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92">
                <a:moveTo>
                  <a:pt x="22" y="0"/>
                </a:moveTo>
                <a:cubicBezTo>
                  <a:pt x="28" y="29"/>
                  <a:pt x="22" y="58"/>
                  <a:pt x="33" y="82"/>
                </a:cubicBezTo>
                <a:cubicBezTo>
                  <a:pt x="28" y="82"/>
                  <a:pt x="28" y="87"/>
                  <a:pt x="22" y="87"/>
                </a:cubicBezTo>
                <a:cubicBezTo>
                  <a:pt x="0" y="92"/>
                  <a:pt x="0" y="92"/>
                  <a:pt x="0" y="92"/>
                </a:cubicBezTo>
                <a:cubicBezTo>
                  <a:pt x="0" y="63"/>
                  <a:pt x="17" y="29"/>
                  <a:pt x="22" y="0"/>
                </a:cubicBezTo>
              </a:path>
            </a:pathLst>
          </a:custGeom>
          <a:solidFill>
            <a:srgbClr val="F39700"/>
          </a:solidFill>
          <a:ln w="0">
            <a:solidFill>
              <a:srgbClr val="000000"/>
            </a:solidFill>
            <a:prstDash val="solid"/>
            <a:round/>
            <a:headEnd/>
            <a:tailEnd/>
          </a:ln>
        </p:spPr>
        <p:txBody>
          <a:bodyPr/>
          <a:lstStyle/>
          <a:p>
            <a:endParaRPr lang="ja-JP" altLang="en-US"/>
          </a:p>
        </p:txBody>
      </p:sp>
      <p:sp>
        <p:nvSpPr>
          <p:cNvPr id="13955" name="Freeform 804">
            <a:extLst>
              <a:ext uri="{FF2B5EF4-FFF2-40B4-BE49-F238E27FC236}">
                <a16:creationId xmlns:a16="http://schemas.microsoft.com/office/drawing/2014/main" xmlns="" id="{A09EDA1B-CE2B-4AB5-9B74-B6B6BFA38C02}"/>
              </a:ext>
            </a:extLst>
          </p:cNvPr>
          <p:cNvSpPr>
            <a:spLocks/>
          </p:cNvSpPr>
          <p:nvPr/>
        </p:nvSpPr>
        <p:spPr bwMode="auto">
          <a:xfrm>
            <a:off x="1724025" y="4245049"/>
            <a:ext cx="139700" cy="204788"/>
          </a:xfrm>
          <a:custGeom>
            <a:avLst/>
            <a:gdLst>
              <a:gd name="T0" fmla="*/ 2147483647 w 734"/>
              <a:gd name="T1" fmla="*/ 2147483647 h 1075"/>
              <a:gd name="T2" fmla="*/ 2147483647 w 734"/>
              <a:gd name="T3" fmla="*/ 2147483647 h 1075"/>
              <a:gd name="T4" fmla="*/ 2147483647 w 734"/>
              <a:gd name="T5" fmla="*/ 2147483647 h 1075"/>
              <a:gd name="T6" fmla="*/ 2147483647 w 734"/>
              <a:gd name="T7" fmla="*/ 2147483647 h 1075"/>
              <a:gd name="T8" fmla="*/ 2147483647 w 734"/>
              <a:gd name="T9" fmla="*/ 2147483647 h 1075"/>
              <a:gd name="T10" fmla="*/ 2147483647 w 734"/>
              <a:gd name="T11" fmla="*/ 2147483647 h 1075"/>
              <a:gd name="T12" fmla="*/ 2147483647 w 734"/>
              <a:gd name="T13" fmla="*/ 2147483647 h 1075"/>
              <a:gd name="T14" fmla="*/ 2147483647 w 734"/>
              <a:gd name="T15" fmla="*/ 1486383308 h 1075"/>
              <a:gd name="T16" fmla="*/ 2147483647 w 734"/>
              <a:gd name="T17" fmla="*/ 850357310 h 1075"/>
              <a:gd name="T18" fmla="*/ 2147483647 w 734"/>
              <a:gd name="T19" fmla="*/ 34584788 h 1075"/>
              <a:gd name="T20" fmla="*/ 2147483647 w 734"/>
              <a:gd name="T21" fmla="*/ 34584788 h 1075"/>
              <a:gd name="T22" fmla="*/ 2147483647 w 734"/>
              <a:gd name="T23" fmla="*/ 428626237 h 1075"/>
              <a:gd name="T24" fmla="*/ 1620206912 w 734"/>
              <a:gd name="T25" fmla="*/ 884905712 h 1075"/>
              <a:gd name="T26" fmla="*/ 1068654754 w 734"/>
              <a:gd name="T27" fmla="*/ 2147483647 h 1075"/>
              <a:gd name="T28" fmla="*/ 158590143 w 734"/>
              <a:gd name="T29" fmla="*/ 2147483647 h 1075"/>
              <a:gd name="T30" fmla="*/ 558434763 w 734"/>
              <a:gd name="T31" fmla="*/ 2147483647 h 1075"/>
              <a:gd name="T32" fmla="*/ 517102786 w 734"/>
              <a:gd name="T33" fmla="*/ 2147483647 h 1075"/>
              <a:gd name="T34" fmla="*/ 910064611 w 734"/>
              <a:gd name="T35" fmla="*/ 2147483647 h 1075"/>
              <a:gd name="T36" fmla="*/ 1344430738 w 734"/>
              <a:gd name="T37" fmla="*/ 2147483647 h 1075"/>
              <a:gd name="T38" fmla="*/ 2147483647 w 734"/>
              <a:gd name="T39" fmla="*/ 2147483647 h 1075"/>
              <a:gd name="T40" fmla="*/ 2147483647 w 734"/>
              <a:gd name="T41" fmla="*/ 2147483647 h 1075"/>
              <a:gd name="T42" fmla="*/ 2147483647 w 734"/>
              <a:gd name="T43" fmla="*/ 2147483647 h 1075"/>
              <a:gd name="T44" fmla="*/ 2147483647 w 734"/>
              <a:gd name="T45" fmla="*/ 2147483647 h 1075"/>
              <a:gd name="T46" fmla="*/ 2147483647 w 734"/>
              <a:gd name="T47" fmla="*/ 2147483647 h 10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1075">
                <a:moveTo>
                  <a:pt x="722" y="824"/>
                </a:moveTo>
                <a:cubicBezTo>
                  <a:pt x="722" y="794"/>
                  <a:pt x="717" y="763"/>
                  <a:pt x="705" y="727"/>
                </a:cubicBezTo>
                <a:cubicBezTo>
                  <a:pt x="694" y="691"/>
                  <a:pt x="654" y="655"/>
                  <a:pt x="648" y="614"/>
                </a:cubicBezTo>
                <a:cubicBezTo>
                  <a:pt x="636" y="579"/>
                  <a:pt x="631" y="558"/>
                  <a:pt x="613" y="522"/>
                </a:cubicBezTo>
                <a:cubicBezTo>
                  <a:pt x="602" y="502"/>
                  <a:pt x="602" y="481"/>
                  <a:pt x="602" y="456"/>
                </a:cubicBezTo>
                <a:cubicBezTo>
                  <a:pt x="602" y="445"/>
                  <a:pt x="608" y="425"/>
                  <a:pt x="602" y="410"/>
                </a:cubicBezTo>
                <a:cubicBezTo>
                  <a:pt x="591" y="384"/>
                  <a:pt x="568" y="364"/>
                  <a:pt x="568" y="333"/>
                </a:cubicBezTo>
                <a:cubicBezTo>
                  <a:pt x="562" y="292"/>
                  <a:pt x="596" y="256"/>
                  <a:pt x="613" y="215"/>
                </a:cubicBezTo>
                <a:cubicBezTo>
                  <a:pt x="625" y="184"/>
                  <a:pt x="613" y="149"/>
                  <a:pt x="596" y="123"/>
                </a:cubicBezTo>
                <a:cubicBezTo>
                  <a:pt x="568" y="82"/>
                  <a:pt x="550" y="46"/>
                  <a:pt x="545" y="5"/>
                </a:cubicBezTo>
                <a:cubicBezTo>
                  <a:pt x="539" y="5"/>
                  <a:pt x="539" y="5"/>
                  <a:pt x="539" y="5"/>
                </a:cubicBezTo>
                <a:cubicBezTo>
                  <a:pt x="402" y="0"/>
                  <a:pt x="379" y="62"/>
                  <a:pt x="379" y="62"/>
                </a:cubicBezTo>
                <a:cubicBezTo>
                  <a:pt x="379" y="62"/>
                  <a:pt x="281" y="62"/>
                  <a:pt x="235" y="128"/>
                </a:cubicBezTo>
                <a:cubicBezTo>
                  <a:pt x="190" y="195"/>
                  <a:pt x="155" y="323"/>
                  <a:pt x="155" y="323"/>
                </a:cubicBezTo>
                <a:cubicBezTo>
                  <a:pt x="155" y="323"/>
                  <a:pt x="0" y="517"/>
                  <a:pt x="23" y="568"/>
                </a:cubicBezTo>
                <a:cubicBezTo>
                  <a:pt x="46" y="625"/>
                  <a:pt x="81" y="640"/>
                  <a:pt x="81" y="640"/>
                </a:cubicBezTo>
                <a:cubicBezTo>
                  <a:pt x="81" y="640"/>
                  <a:pt x="35" y="707"/>
                  <a:pt x="75" y="799"/>
                </a:cubicBezTo>
                <a:cubicBezTo>
                  <a:pt x="109" y="891"/>
                  <a:pt x="132" y="881"/>
                  <a:pt x="132" y="881"/>
                </a:cubicBezTo>
                <a:cubicBezTo>
                  <a:pt x="132" y="881"/>
                  <a:pt x="104" y="963"/>
                  <a:pt x="195" y="1009"/>
                </a:cubicBezTo>
                <a:cubicBezTo>
                  <a:pt x="287" y="1050"/>
                  <a:pt x="390" y="1050"/>
                  <a:pt x="390" y="1050"/>
                </a:cubicBezTo>
                <a:cubicBezTo>
                  <a:pt x="608" y="1055"/>
                  <a:pt x="608" y="1055"/>
                  <a:pt x="608" y="1055"/>
                </a:cubicBezTo>
                <a:cubicBezTo>
                  <a:pt x="608" y="1055"/>
                  <a:pt x="654" y="1070"/>
                  <a:pt x="694" y="1075"/>
                </a:cubicBezTo>
                <a:cubicBezTo>
                  <a:pt x="711" y="1050"/>
                  <a:pt x="722" y="1029"/>
                  <a:pt x="728" y="1003"/>
                </a:cubicBezTo>
                <a:cubicBezTo>
                  <a:pt x="734" y="947"/>
                  <a:pt x="728" y="886"/>
                  <a:pt x="722" y="824"/>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56" name="Freeform 805">
            <a:extLst>
              <a:ext uri="{FF2B5EF4-FFF2-40B4-BE49-F238E27FC236}">
                <a16:creationId xmlns:a16="http://schemas.microsoft.com/office/drawing/2014/main" xmlns="" id="{B032C636-2A3E-4D37-A66A-0F62084F6A37}"/>
              </a:ext>
            </a:extLst>
          </p:cNvPr>
          <p:cNvSpPr>
            <a:spLocks/>
          </p:cNvSpPr>
          <p:nvPr/>
        </p:nvSpPr>
        <p:spPr bwMode="auto">
          <a:xfrm>
            <a:off x="1828800" y="4245049"/>
            <a:ext cx="74613" cy="204788"/>
          </a:xfrm>
          <a:custGeom>
            <a:avLst/>
            <a:gdLst>
              <a:gd name="T0" fmla="*/ 2147483647 w 392"/>
              <a:gd name="T1" fmla="*/ 2147483647 h 1075"/>
              <a:gd name="T2" fmla="*/ 2147483647 w 392"/>
              <a:gd name="T3" fmla="*/ 2147483647 h 1075"/>
              <a:gd name="T4" fmla="*/ 1999770774 w 392"/>
              <a:gd name="T5" fmla="*/ 2147483647 h 1075"/>
              <a:gd name="T6" fmla="*/ 2117007973 w 392"/>
              <a:gd name="T7" fmla="*/ 1776742974 h 1075"/>
              <a:gd name="T8" fmla="*/ 1255046620 w 392"/>
              <a:gd name="T9" fmla="*/ 1030103833 h 1075"/>
              <a:gd name="T10" fmla="*/ 0 w 392"/>
              <a:gd name="T11" fmla="*/ 0 h 1075"/>
              <a:gd name="T12" fmla="*/ 358595027 w 392"/>
              <a:gd name="T13" fmla="*/ 815772522 h 1075"/>
              <a:gd name="T14" fmla="*/ 475796061 w 392"/>
              <a:gd name="T15" fmla="*/ 1458730070 h 1075"/>
              <a:gd name="T16" fmla="*/ 158610678 w 392"/>
              <a:gd name="T17" fmla="*/ 2147483647 h 1075"/>
              <a:gd name="T18" fmla="*/ 393048912 w 392"/>
              <a:gd name="T19" fmla="*/ 2147483647 h 1075"/>
              <a:gd name="T20" fmla="*/ 393048912 w 392"/>
              <a:gd name="T21" fmla="*/ 2147483647 h 1075"/>
              <a:gd name="T22" fmla="*/ 475796061 w 392"/>
              <a:gd name="T23" fmla="*/ 2147483647 h 1075"/>
              <a:gd name="T24" fmla="*/ 710270459 w 392"/>
              <a:gd name="T25" fmla="*/ 2147483647 h 1075"/>
              <a:gd name="T26" fmla="*/ 1096435751 w 392"/>
              <a:gd name="T27" fmla="*/ 2147483647 h 1075"/>
              <a:gd name="T28" fmla="*/ 1213672950 w 392"/>
              <a:gd name="T29" fmla="*/ 2147483647 h 1075"/>
              <a:gd name="T30" fmla="*/ 1255046620 w 392"/>
              <a:gd name="T31" fmla="*/ 2147483647 h 1075"/>
              <a:gd name="T32" fmla="*/ 1020572222 w 392"/>
              <a:gd name="T33" fmla="*/ 2147483647 h 1075"/>
              <a:gd name="T34" fmla="*/ 1413657298 w 392"/>
              <a:gd name="T35" fmla="*/ 2147483647 h 1075"/>
              <a:gd name="T36" fmla="*/ 2147483647 w 392"/>
              <a:gd name="T37" fmla="*/ 2147483647 h 1075"/>
              <a:gd name="T38" fmla="*/ 2147483647 w 392"/>
              <a:gd name="T39" fmla="*/ 2147483647 h 1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75">
                <a:moveTo>
                  <a:pt x="324" y="746"/>
                </a:moveTo>
                <a:cubicBezTo>
                  <a:pt x="324" y="746"/>
                  <a:pt x="392" y="715"/>
                  <a:pt x="375" y="586"/>
                </a:cubicBezTo>
                <a:cubicBezTo>
                  <a:pt x="358" y="458"/>
                  <a:pt x="290" y="412"/>
                  <a:pt x="290" y="412"/>
                </a:cubicBezTo>
                <a:cubicBezTo>
                  <a:pt x="290" y="412"/>
                  <a:pt x="364" y="324"/>
                  <a:pt x="307" y="257"/>
                </a:cubicBezTo>
                <a:cubicBezTo>
                  <a:pt x="250" y="190"/>
                  <a:pt x="182" y="149"/>
                  <a:pt x="182" y="149"/>
                </a:cubicBezTo>
                <a:cubicBezTo>
                  <a:pt x="182" y="149"/>
                  <a:pt x="171" y="10"/>
                  <a:pt x="0" y="0"/>
                </a:cubicBezTo>
                <a:cubicBezTo>
                  <a:pt x="6" y="41"/>
                  <a:pt x="23" y="77"/>
                  <a:pt x="52" y="118"/>
                </a:cubicBezTo>
                <a:cubicBezTo>
                  <a:pt x="69" y="144"/>
                  <a:pt x="80" y="180"/>
                  <a:pt x="69" y="211"/>
                </a:cubicBezTo>
                <a:cubicBezTo>
                  <a:pt x="52" y="252"/>
                  <a:pt x="17" y="288"/>
                  <a:pt x="23" y="329"/>
                </a:cubicBezTo>
                <a:cubicBezTo>
                  <a:pt x="23" y="360"/>
                  <a:pt x="46" y="381"/>
                  <a:pt x="57" y="406"/>
                </a:cubicBezTo>
                <a:cubicBezTo>
                  <a:pt x="63" y="422"/>
                  <a:pt x="57" y="442"/>
                  <a:pt x="57" y="453"/>
                </a:cubicBezTo>
                <a:cubicBezTo>
                  <a:pt x="57" y="478"/>
                  <a:pt x="57" y="499"/>
                  <a:pt x="69" y="520"/>
                </a:cubicBezTo>
                <a:cubicBezTo>
                  <a:pt x="86" y="556"/>
                  <a:pt x="91" y="576"/>
                  <a:pt x="103" y="612"/>
                </a:cubicBezTo>
                <a:cubicBezTo>
                  <a:pt x="108" y="653"/>
                  <a:pt x="148" y="689"/>
                  <a:pt x="159" y="725"/>
                </a:cubicBezTo>
                <a:cubicBezTo>
                  <a:pt x="171" y="761"/>
                  <a:pt x="176" y="792"/>
                  <a:pt x="176" y="823"/>
                </a:cubicBezTo>
                <a:cubicBezTo>
                  <a:pt x="182" y="885"/>
                  <a:pt x="188" y="947"/>
                  <a:pt x="182" y="1003"/>
                </a:cubicBezTo>
                <a:cubicBezTo>
                  <a:pt x="176" y="1029"/>
                  <a:pt x="165" y="1049"/>
                  <a:pt x="148" y="1075"/>
                </a:cubicBezTo>
                <a:cubicBezTo>
                  <a:pt x="165" y="1075"/>
                  <a:pt x="188" y="1075"/>
                  <a:pt x="205" y="1065"/>
                </a:cubicBezTo>
                <a:cubicBezTo>
                  <a:pt x="256" y="1044"/>
                  <a:pt x="364" y="947"/>
                  <a:pt x="369" y="864"/>
                </a:cubicBezTo>
                <a:cubicBezTo>
                  <a:pt x="375" y="772"/>
                  <a:pt x="324" y="746"/>
                  <a:pt x="324" y="74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57" name="Freeform 806">
            <a:extLst>
              <a:ext uri="{FF2B5EF4-FFF2-40B4-BE49-F238E27FC236}">
                <a16:creationId xmlns:a16="http://schemas.microsoft.com/office/drawing/2014/main" xmlns="" id="{771A7437-D9D5-4EE9-BF3C-65EB624A4B47}"/>
              </a:ext>
            </a:extLst>
          </p:cNvPr>
          <p:cNvSpPr>
            <a:spLocks/>
          </p:cNvSpPr>
          <p:nvPr/>
        </p:nvSpPr>
        <p:spPr bwMode="auto">
          <a:xfrm>
            <a:off x="1770063" y="4368874"/>
            <a:ext cx="76200" cy="163513"/>
          </a:xfrm>
          <a:custGeom>
            <a:avLst/>
            <a:gdLst>
              <a:gd name="T0" fmla="*/ 1818214106 w 400"/>
              <a:gd name="T1" fmla="*/ 1058979938 h 858"/>
              <a:gd name="T2" fmla="*/ 2147483647 w 400"/>
              <a:gd name="T3" fmla="*/ 1024368162 h 858"/>
              <a:gd name="T4" fmla="*/ 2147483647 w 400"/>
              <a:gd name="T5" fmla="*/ 920533214 h 858"/>
              <a:gd name="T6" fmla="*/ 2147483647 w 400"/>
              <a:gd name="T7" fmla="*/ 816734285 h 858"/>
              <a:gd name="T8" fmla="*/ 2147483647 w 400"/>
              <a:gd name="T9" fmla="*/ 1661143622 h 858"/>
              <a:gd name="T10" fmla="*/ 2147483647 w 400"/>
              <a:gd name="T11" fmla="*/ 2147483647 h 858"/>
              <a:gd name="T12" fmla="*/ 2147483647 w 400"/>
              <a:gd name="T13" fmla="*/ 2147483647 h 858"/>
              <a:gd name="T14" fmla="*/ 2094745811 w 400"/>
              <a:gd name="T15" fmla="*/ 2147483647 h 858"/>
              <a:gd name="T16" fmla="*/ 1659190230 w 400"/>
              <a:gd name="T17" fmla="*/ 2147483647 h 858"/>
              <a:gd name="T18" fmla="*/ 912554627 w 400"/>
              <a:gd name="T19" fmla="*/ 2147483647 h 858"/>
              <a:gd name="T20" fmla="*/ 1424138376 w 400"/>
              <a:gd name="T21" fmla="*/ 2147483647 h 858"/>
              <a:gd name="T22" fmla="*/ 1465618037 w 400"/>
              <a:gd name="T23" fmla="*/ 2147483647 h 858"/>
              <a:gd name="T24" fmla="*/ 511583750 w 400"/>
              <a:gd name="T25" fmla="*/ 1695755208 h 858"/>
              <a:gd name="T26" fmla="*/ 235052045 w 400"/>
              <a:gd name="T27" fmla="*/ 1273550730 h 858"/>
              <a:gd name="T28" fmla="*/ 1306630547 w 400"/>
              <a:gd name="T29" fmla="*/ 2147483647 h 858"/>
              <a:gd name="T30" fmla="*/ 1500202740 w 400"/>
              <a:gd name="T31" fmla="*/ 2147483647 h 858"/>
              <a:gd name="T32" fmla="*/ 1541682401 w 400"/>
              <a:gd name="T33" fmla="*/ 2147483647 h 858"/>
              <a:gd name="T34" fmla="*/ 1700670081 w 400"/>
              <a:gd name="T35" fmla="*/ 0 h 858"/>
              <a:gd name="T36" fmla="*/ 1818214106 w 400"/>
              <a:gd name="T37" fmla="*/ 1058979938 h 8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58">
                <a:moveTo>
                  <a:pt x="263" y="153"/>
                </a:moveTo>
                <a:cubicBezTo>
                  <a:pt x="286" y="164"/>
                  <a:pt x="309" y="159"/>
                  <a:pt x="320" y="148"/>
                </a:cubicBezTo>
                <a:cubicBezTo>
                  <a:pt x="332" y="138"/>
                  <a:pt x="343" y="143"/>
                  <a:pt x="360" y="133"/>
                </a:cubicBezTo>
                <a:cubicBezTo>
                  <a:pt x="400" y="118"/>
                  <a:pt x="400" y="118"/>
                  <a:pt x="400" y="118"/>
                </a:cubicBezTo>
                <a:cubicBezTo>
                  <a:pt x="394" y="169"/>
                  <a:pt x="337" y="189"/>
                  <a:pt x="320" y="240"/>
                </a:cubicBezTo>
                <a:cubicBezTo>
                  <a:pt x="303" y="424"/>
                  <a:pt x="326" y="603"/>
                  <a:pt x="326" y="777"/>
                </a:cubicBezTo>
                <a:cubicBezTo>
                  <a:pt x="349" y="807"/>
                  <a:pt x="366" y="807"/>
                  <a:pt x="377" y="843"/>
                </a:cubicBezTo>
                <a:cubicBezTo>
                  <a:pt x="354" y="853"/>
                  <a:pt x="320" y="843"/>
                  <a:pt x="303" y="843"/>
                </a:cubicBezTo>
                <a:cubicBezTo>
                  <a:pt x="292" y="828"/>
                  <a:pt x="269" y="818"/>
                  <a:pt x="240" y="823"/>
                </a:cubicBezTo>
                <a:cubicBezTo>
                  <a:pt x="223" y="858"/>
                  <a:pt x="172" y="838"/>
                  <a:pt x="132" y="843"/>
                </a:cubicBezTo>
                <a:cubicBezTo>
                  <a:pt x="212" y="797"/>
                  <a:pt x="183" y="731"/>
                  <a:pt x="206" y="669"/>
                </a:cubicBezTo>
                <a:cubicBezTo>
                  <a:pt x="212" y="567"/>
                  <a:pt x="223" y="480"/>
                  <a:pt x="212" y="383"/>
                </a:cubicBezTo>
                <a:cubicBezTo>
                  <a:pt x="166" y="337"/>
                  <a:pt x="109" y="296"/>
                  <a:pt x="74" y="245"/>
                </a:cubicBezTo>
                <a:cubicBezTo>
                  <a:pt x="63" y="230"/>
                  <a:pt x="0" y="194"/>
                  <a:pt x="34" y="184"/>
                </a:cubicBezTo>
                <a:cubicBezTo>
                  <a:pt x="86" y="225"/>
                  <a:pt x="149" y="271"/>
                  <a:pt x="189" y="322"/>
                </a:cubicBezTo>
                <a:cubicBezTo>
                  <a:pt x="194" y="327"/>
                  <a:pt x="206" y="327"/>
                  <a:pt x="217" y="327"/>
                </a:cubicBezTo>
                <a:cubicBezTo>
                  <a:pt x="223" y="317"/>
                  <a:pt x="223" y="317"/>
                  <a:pt x="223" y="317"/>
                </a:cubicBezTo>
                <a:cubicBezTo>
                  <a:pt x="234" y="220"/>
                  <a:pt x="183" y="31"/>
                  <a:pt x="246" y="0"/>
                </a:cubicBezTo>
                <a:lnTo>
                  <a:pt x="263" y="15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58" name="Freeform 807">
            <a:extLst>
              <a:ext uri="{FF2B5EF4-FFF2-40B4-BE49-F238E27FC236}">
                <a16:creationId xmlns:a16="http://schemas.microsoft.com/office/drawing/2014/main" xmlns="" id="{D918BCAA-8A49-402B-B320-9B02ECD0ED5E}"/>
              </a:ext>
            </a:extLst>
          </p:cNvPr>
          <p:cNvSpPr>
            <a:spLocks/>
          </p:cNvSpPr>
          <p:nvPr/>
        </p:nvSpPr>
        <p:spPr bwMode="auto">
          <a:xfrm>
            <a:off x="1571625" y="4410149"/>
            <a:ext cx="139700" cy="157163"/>
          </a:xfrm>
          <a:custGeom>
            <a:avLst/>
            <a:gdLst>
              <a:gd name="T0" fmla="*/ 2147483647 w 734"/>
              <a:gd name="T1" fmla="*/ 2147483647 h 825"/>
              <a:gd name="T2" fmla="*/ 2147483647 w 734"/>
              <a:gd name="T3" fmla="*/ 2147483647 h 825"/>
              <a:gd name="T4" fmla="*/ 2147483647 w 734"/>
              <a:gd name="T5" fmla="*/ 2147483647 h 825"/>
              <a:gd name="T6" fmla="*/ 2147483647 w 734"/>
              <a:gd name="T7" fmla="*/ 2147483647 h 825"/>
              <a:gd name="T8" fmla="*/ 2147483647 w 734"/>
              <a:gd name="T9" fmla="*/ 2147483647 h 825"/>
              <a:gd name="T10" fmla="*/ 2147483647 w 734"/>
              <a:gd name="T11" fmla="*/ 2147483647 h 825"/>
              <a:gd name="T12" fmla="*/ 2147483647 w 734"/>
              <a:gd name="T13" fmla="*/ 1769814258 h 825"/>
              <a:gd name="T14" fmla="*/ 2147483647 w 734"/>
              <a:gd name="T15" fmla="*/ 1133787217 h 825"/>
              <a:gd name="T16" fmla="*/ 2147483647 w 734"/>
              <a:gd name="T17" fmla="*/ 636027040 h 825"/>
              <a:gd name="T18" fmla="*/ 2147483647 w 734"/>
              <a:gd name="T19" fmla="*/ 34584814 h 825"/>
              <a:gd name="T20" fmla="*/ 2147483647 w 734"/>
              <a:gd name="T21" fmla="*/ 34584814 h 825"/>
              <a:gd name="T22" fmla="*/ 2147483647 w 734"/>
              <a:gd name="T23" fmla="*/ 318013520 h 825"/>
              <a:gd name="T24" fmla="*/ 1613324308 w 734"/>
              <a:gd name="T25" fmla="*/ 670611854 h 825"/>
              <a:gd name="T26" fmla="*/ 1103104127 w 734"/>
              <a:gd name="T27" fmla="*/ 1700680826 h 825"/>
              <a:gd name="T28" fmla="*/ 158590143 w 734"/>
              <a:gd name="T29" fmla="*/ 2147483647 h 825"/>
              <a:gd name="T30" fmla="*/ 551552158 w 734"/>
              <a:gd name="T31" fmla="*/ 2147483647 h 825"/>
              <a:gd name="T32" fmla="*/ 510183829 w 734"/>
              <a:gd name="T33" fmla="*/ 2147483647 h 825"/>
              <a:gd name="T34" fmla="*/ 944550146 w 734"/>
              <a:gd name="T35" fmla="*/ 2147483647 h 825"/>
              <a:gd name="T36" fmla="*/ 1337511972 w 734"/>
              <a:gd name="T37" fmla="*/ 2147483647 h 825"/>
              <a:gd name="T38" fmla="*/ 2147483647 w 734"/>
              <a:gd name="T39" fmla="*/ 2147483647 h 825"/>
              <a:gd name="T40" fmla="*/ 2147483647 w 734"/>
              <a:gd name="T41" fmla="*/ 2147483647 h 825"/>
              <a:gd name="T42" fmla="*/ 2147483647 w 734"/>
              <a:gd name="T43" fmla="*/ 2147483647 h 825"/>
              <a:gd name="T44" fmla="*/ 2147483647 w 734"/>
              <a:gd name="T45" fmla="*/ 2147483647 h 825"/>
              <a:gd name="T46" fmla="*/ 2147483647 w 734"/>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25">
                <a:moveTo>
                  <a:pt x="717" y="635"/>
                </a:moveTo>
                <a:cubicBezTo>
                  <a:pt x="717" y="610"/>
                  <a:pt x="717" y="584"/>
                  <a:pt x="705" y="558"/>
                </a:cubicBezTo>
                <a:cubicBezTo>
                  <a:pt x="688" y="528"/>
                  <a:pt x="649" y="502"/>
                  <a:pt x="643" y="471"/>
                </a:cubicBezTo>
                <a:cubicBezTo>
                  <a:pt x="637" y="446"/>
                  <a:pt x="631" y="425"/>
                  <a:pt x="614" y="399"/>
                </a:cubicBezTo>
                <a:cubicBezTo>
                  <a:pt x="603" y="384"/>
                  <a:pt x="603" y="369"/>
                  <a:pt x="597" y="353"/>
                </a:cubicBezTo>
                <a:cubicBezTo>
                  <a:pt x="597" y="338"/>
                  <a:pt x="603" y="328"/>
                  <a:pt x="597" y="318"/>
                </a:cubicBezTo>
                <a:cubicBezTo>
                  <a:pt x="592" y="297"/>
                  <a:pt x="569" y="277"/>
                  <a:pt x="563" y="256"/>
                </a:cubicBezTo>
                <a:cubicBezTo>
                  <a:pt x="563" y="220"/>
                  <a:pt x="597" y="195"/>
                  <a:pt x="609" y="164"/>
                </a:cubicBezTo>
                <a:cubicBezTo>
                  <a:pt x="620" y="138"/>
                  <a:pt x="614" y="113"/>
                  <a:pt x="592" y="92"/>
                </a:cubicBezTo>
                <a:cubicBezTo>
                  <a:pt x="563" y="61"/>
                  <a:pt x="546" y="36"/>
                  <a:pt x="541" y="5"/>
                </a:cubicBezTo>
                <a:cubicBezTo>
                  <a:pt x="541" y="5"/>
                  <a:pt x="541" y="5"/>
                  <a:pt x="541" y="5"/>
                </a:cubicBezTo>
                <a:cubicBezTo>
                  <a:pt x="404" y="0"/>
                  <a:pt x="381" y="46"/>
                  <a:pt x="381" y="46"/>
                </a:cubicBezTo>
                <a:cubicBezTo>
                  <a:pt x="381" y="46"/>
                  <a:pt x="279" y="46"/>
                  <a:pt x="234" y="97"/>
                </a:cubicBezTo>
                <a:cubicBezTo>
                  <a:pt x="188" y="148"/>
                  <a:pt x="160" y="246"/>
                  <a:pt x="160" y="246"/>
                </a:cubicBezTo>
                <a:cubicBezTo>
                  <a:pt x="160" y="246"/>
                  <a:pt x="0" y="394"/>
                  <a:pt x="23" y="435"/>
                </a:cubicBezTo>
                <a:cubicBezTo>
                  <a:pt x="46" y="476"/>
                  <a:pt x="80" y="492"/>
                  <a:pt x="80" y="492"/>
                </a:cubicBezTo>
                <a:cubicBezTo>
                  <a:pt x="80" y="492"/>
                  <a:pt x="35" y="543"/>
                  <a:pt x="74" y="610"/>
                </a:cubicBezTo>
                <a:cubicBezTo>
                  <a:pt x="114" y="681"/>
                  <a:pt x="137" y="676"/>
                  <a:pt x="137" y="676"/>
                </a:cubicBezTo>
                <a:cubicBezTo>
                  <a:pt x="137" y="676"/>
                  <a:pt x="108" y="743"/>
                  <a:pt x="194" y="774"/>
                </a:cubicBezTo>
                <a:cubicBezTo>
                  <a:pt x="285" y="804"/>
                  <a:pt x="393" y="804"/>
                  <a:pt x="393" y="804"/>
                </a:cubicBezTo>
                <a:cubicBezTo>
                  <a:pt x="609" y="809"/>
                  <a:pt x="609" y="809"/>
                  <a:pt x="609" y="809"/>
                </a:cubicBezTo>
                <a:cubicBezTo>
                  <a:pt x="609" y="809"/>
                  <a:pt x="649" y="825"/>
                  <a:pt x="694" y="825"/>
                </a:cubicBezTo>
                <a:cubicBezTo>
                  <a:pt x="705" y="809"/>
                  <a:pt x="722" y="789"/>
                  <a:pt x="722" y="768"/>
                </a:cubicBezTo>
                <a:cubicBezTo>
                  <a:pt x="734" y="727"/>
                  <a:pt x="722" y="681"/>
                  <a:pt x="717"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59" name="Freeform 808">
            <a:extLst>
              <a:ext uri="{FF2B5EF4-FFF2-40B4-BE49-F238E27FC236}">
                <a16:creationId xmlns:a16="http://schemas.microsoft.com/office/drawing/2014/main" xmlns="" id="{C2712E8C-A601-4263-8ABC-83F913E433BB}"/>
              </a:ext>
            </a:extLst>
          </p:cNvPr>
          <p:cNvSpPr>
            <a:spLocks/>
          </p:cNvSpPr>
          <p:nvPr/>
        </p:nvSpPr>
        <p:spPr bwMode="auto">
          <a:xfrm>
            <a:off x="1674813" y="4411737"/>
            <a:ext cx="74612" cy="155575"/>
          </a:xfrm>
          <a:custGeom>
            <a:avLst/>
            <a:gdLst>
              <a:gd name="T0" fmla="*/ 2147483647 w 392"/>
              <a:gd name="T1" fmla="*/ 2147483647 h 817"/>
              <a:gd name="T2" fmla="*/ 2147483647 w 392"/>
              <a:gd name="T3" fmla="*/ 2147483647 h 817"/>
              <a:gd name="T4" fmla="*/ 2034169987 w 392"/>
              <a:gd name="T5" fmla="*/ 2147391633 h 817"/>
              <a:gd name="T6" fmla="*/ 2147483647 w 392"/>
              <a:gd name="T7" fmla="*/ 1339540739 h 817"/>
              <a:gd name="T8" fmla="*/ 1254976695 w 392"/>
              <a:gd name="T9" fmla="*/ 773330763 h 817"/>
              <a:gd name="T10" fmla="*/ 0 w 392"/>
              <a:gd name="T11" fmla="*/ 0 h 817"/>
              <a:gd name="T12" fmla="*/ 351665961 w 392"/>
              <a:gd name="T13" fmla="*/ 600730107 h 817"/>
              <a:gd name="T14" fmla="*/ 468899875 w 392"/>
              <a:gd name="T15" fmla="*/ 1090973972 h 817"/>
              <a:gd name="T16" fmla="*/ 158606459 w 392"/>
              <a:gd name="T17" fmla="*/ 1726224210 h 817"/>
              <a:gd name="T18" fmla="*/ 393038315 w 392"/>
              <a:gd name="T19" fmla="*/ 2147391633 h 817"/>
              <a:gd name="T20" fmla="*/ 393038315 w 392"/>
              <a:gd name="T21" fmla="*/ 2147483647 h 817"/>
              <a:gd name="T22" fmla="*/ 510272420 w 392"/>
              <a:gd name="T23" fmla="*/ 2147483647 h 817"/>
              <a:gd name="T24" fmla="*/ 703331731 w 392"/>
              <a:gd name="T25" fmla="*/ 2147483647 h 817"/>
              <a:gd name="T26" fmla="*/ 1137778754 w 392"/>
              <a:gd name="T27" fmla="*/ 2147483647 h 817"/>
              <a:gd name="T28" fmla="*/ 1213604151 w 392"/>
              <a:gd name="T29" fmla="*/ 2147483647 h 817"/>
              <a:gd name="T30" fmla="*/ 1254976695 w 392"/>
              <a:gd name="T31" fmla="*/ 2147483647 h 817"/>
              <a:gd name="T32" fmla="*/ 1055033856 w 392"/>
              <a:gd name="T33" fmla="*/ 2147483647 h 817"/>
              <a:gd name="T34" fmla="*/ 1406699816 w 392"/>
              <a:gd name="T35" fmla="*/ 2147483647 h 817"/>
              <a:gd name="T36" fmla="*/ 2147483647 w 392"/>
              <a:gd name="T37" fmla="*/ 2147483647 h 817"/>
              <a:gd name="T38" fmla="*/ 2147483647 w 392"/>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4" y="567"/>
                </a:moveTo>
                <a:cubicBezTo>
                  <a:pt x="324" y="567"/>
                  <a:pt x="392" y="541"/>
                  <a:pt x="375" y="444"/>
                </a:cubicBezTo>
                <a:cubicBezTo>
                  <a:pt x="358" y="347"/>
                  <a:pt x="295" y="311"/>
                  <a:pt x="295" y="311"/>
                </a:cubicBezTo>
                <a:cubicBezTo>
                  <a:pt x="295" y="311"/>
                  <a:pt x="363" y="245"/>
                  <a:pt x="312" y="194"/>
                </a:cubicBezTo>
                <a:cubicBezTo>
                  <a:pt x="256" y="143"/>
                  <a:pt x="182" y="112"/>
                  <a:pt x="182" y="112"/>
                </a:cubicBezTo>
                <a:cubicBezTo>
                  <a:pt x="182" y="112"/>
                  <a:pt x="170" y="5"/>
                  <a:pt x="0" y="0"/>
                </a:cubicBezTo>
                <a:cubicBezTo>
                  <a:pt x="6" y="31"/>
                  <a:pt x="23" y="56"/>
                  <a:pt x="51" y="87"/>
                </a:cubicBezTo>
                <a:cubicBezTo>
                  <a:pt x="74" y="107"/>
                  <a:pt x="80" y="133"/>
                  <a:pt x="68" y="158"/>
                </a:cubicBezTo>
                <a:cubicBezTo>
                  <a:pt x="57" y="189"/>
                  <a:pt x="23" y="215"/>
                  <a:pt x="23" y="250"/>
                </a:cubicBezTo>
                <a:cubicBezTo>
                  <a:pt x="29" y="271"/>
                  <a:pt x="51" y="291"/>
                  <a:pt x="57" y="311"/>
                </a:cubicBezTo>
                <a:cubicBezTo>
                  <a:pt x="63" y="322"/>
                  <a:pt x="57" y="332"/>
                  <a:pt x="57" y="347"/>
                </a:cubicBezTo>
                <a:cubicBezTo>
                  <a:pt x="63" y="363"/>
                  <a:pt x="63" y="378"/>
                  <a:pt x="74" y="393"/>
                </a:cubicBezTo>
                <a:cubicBezTo>
                  <a:pt x="91" y="419"/>
                  <a:pt x="97" y="439"/>
                  <a:pt x="102" y="465"/>
                </a:cubicBezTo>
                <a:cubicBezTo>
                  <a:pt x="108" y="495"/>
                  <a:pt x="148" y="521"/>
                  <a:pt x="165" y="551"/>
                </a:cubicBezTo>
                <a:cubicBezTo>
                  <a:pt x="176" y="577"/>
                  <a:pt x="176" y="602"/>
                  <a:pt x="176" y="628"/>
                </a:cubicBezTo>
                <a:cubicBezTo>
                  <a:pt x="182" y="674"/>
                  <a:pt x="193" y="720"/>
                  <a:pt x="182" y="761"/>
                </a:cubicBezTo>
                <a:cubicBezTo>
                  <a:pt x="182" y="781"/>
                  <a:pt x="165" y="801"/>
                  <a:pt x="153" y="817"/>
                </a:cubicBezTo>
                <a:cubicBezTo>
                  <a:pt x="170" y="817"/>
                  <a:pt x="187" y="817"/>
                  <a:pt x="204" y="812"/>
                </a:cubicBezTo>
                <a:cubicBezTo>
                  <a:pt x="261" y="796"/>
                  <a:pt x="363" y="720"/>
                  <a:pt x="369" y="659"/>
                </a:cubicBezTo>
                <a:cubicBezTo>
                  <a:pt x="375" y="587"/>
                  <a:pt x="324" y="567"/>
                  <a:pt x="324"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60" name="Freeform 809">
            <a:extLst>
              <a:ext uri="{FF2B5EF4-FFF2-40B4-BE49-F238E27FC236}">
                <a16:creationId xmlns:a16="http://schemas.microsoft.com/office/drawing/2014/main" xmlns="" id="{732E5187-84D7-4CAE-AC16-61A32CE28554}"/>
              </a:ext>
            </a:extLst>
          </p:cNvPr>
          <p:cNvSpPr>
            <a:spLocks/>
          </p:cNvSpPr>
          <p:nvPr/>
        </p:nvSpPr>
        <p:spPr bwMode="auto">
          <a:xfrm>
            <a:off x="1616075" y="4503812"/>
            <a:ext cx="77788" cy="127000"/>
          </a:xfrm>
          <a:custGeom>
            <a:avLst/>
            <a:gdLst>
              <a:gd name="T0" fmla="*/ 1898926147 w 408"/>
              <a:gd name="T1" fmla="*/ 855956580 h 667"/>
              <a:gd name="T2" fmla="*/ 2147483647 w 408"/>
              <a:gd name="T3" fmla="*/ 814554580 h 667"/>
              <a:gd name="T4" fmla="*/ 2147483647 w 408"/>
              <a:gd name="T5" fmla="*/ 745526939 h 667"/>
              <a:gd name="T6" fmla="*/ 2147483647 w 408"/>
              <a:gd name="T7" fmla="*/ 641985571 h 667"/>
              <a:gd name="T8" fmla="*/ 2147483647 w 408"/>
              <a:gd name="T9" fmla="*/ 1277046691 h 667"/>
              <a:gd name="T10" fmla="*/ 2147483647 w 408"/>
              <a:gd name="T11" fmla="*/ 2147483647 h 667"/>
              <a:gd name="T12" fmla="*/ 2147483647 w 408"/>
              <a:gd name="T13" fmla="*/ 2147483647 h 667"/>
              <a:gd name="T14" fmla="*/ 2147483647 w 408"/>
              <a:gd name="T15" fmla="*/ 2147483647 h 667"/>
              <a:gd name="T16" fmla="*/ 1697946741 w 408"/>
              <a:gd name="T17" fmla="*/ 2147483647 h 667"/>
              <a:gd name="T18" fmla="*/ 970255253 w 408"/>
              <a:gd name="T19" fmla="*/ 2147483647 h 667"/>
              <a:gd name="T20" fmla="*/ 1455382784 w 408"/>
              <a:gd name="T21" fmla="*/ 2147483647 h 667"/>
              <a:gd name="T22" fmla="*/ 1496967334 w 408"/>
              <a:gd name="T23" fmla="*/ 2057087546 h 667"/>
              <a:gd name="T24" fmla="*/ 526712081 w 408"/>
              <a:gd name="T25" fmla="*/ 1311560417 h 667"/>
              <a:gd name="T26" fmla="*/ 242563766 w 408"/>
              <a:gd name="T27" fmla="*/ 994011864 h 667"/>
              <a:gd name="T28" fmla="*/ 1372214066 w 408"/>
              <a:gd name="T29" fmla="*/ 1739538802 h 667"/>
              <a:gd name="T30" fmla="*/ 1531608923 w 408"/>
              <a:gd name="T31" fmla="*/ 1739538802 h 667"/>
              <a:gd name="T32" fmla="*/ 1614777832 w 408"/>
              <a:gd name="T33" fmla="*/ 1705025076 h 667"/>
              <a:gd name="T34" fmla="*/ 1739531099 w 408"/>
              <a:gd name="T35" fmla="*/ 0 h 667"/>
              <a:gd name="T36" fmla="*/ 1898926147 w 408"/>
              <a:gd name="T37" fmla="*/ 855956580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67">
                <a:moveTo>
                  <a:pt x="274" y="124"/>
                </a:moveTo>
                <a:cubicBezTo>
                  <a:pt x="291" y="129"/>
                  <a:pt x="315" y="129"/>
                  <a:pt x="326" y="118"/>
                </a:cubicBezTo>
                <a:cubicBezTo>
                  <a:pt x="338" y="108"/>
                  <a:pt x="356" y="113"/>
                  <a:pt x="367" y="108"/>
                </a:cubicBezTo>
                <a:cubicBezTo>
                  <a:pt x="408" y="93"/>
                  <a:pt x="408" y="93"/>
                  <a:pt x="408" y="93"/>
                </a:cubicBezTo>
                <a:cubicBezTo>
                  <a:pt x="408" y="134"/>
                  <a:pt x="344" y="149"/>
                  <a:pt x="326" y="185"/>
                </a:cubicBezTo>
                <a:cubicBezTo>
                  <a:pt x="309" y="329"/>
                  <a:pt x="338" y="467"/>
                  <a:pt x="332" y="600"/>
                </a:cubicBezTo>
                <a:cubicBezTo>
                  <a:pt x="356" y="626"/>
                  <a:pt x="373" y="626"/>
                  <a:pt x="385" y="652"/>
                </a:cubicBezTo>
                <a:cubicBezTo>
                  <a:pt x="367" y="662"/>
                  <a:pt x="332" y="652"/>
                  <a:pt x="315" y="652"/>
                </a:cubicBezTo>
                <a:cubicBezTo>
                  <a:pt x="303" y="641"/>
                  <a:pt x="274" y="631"/>
                  <a:pt x="245" y="636"/>
                </a:cubicBezTo>
                <a:cubicBezTo>
                  <a:pt x="233" y="667"/>
                  <a:pt x="175" y="647"/>
                  <a:pt x="140" y="652"/>
                </a:cubicBezTo>
                <a:cubicBezTo>
                  <a:pt x="216" y="621"/>
                  <a:pt x="192" y="565"/>
                  <a:pt x="210" y="518"/>
                </a:cubicBezTo>
                <a:cubicBezTo>
                  <a:pt x="216" y="441"/>
                  <a:pt x="233" y="375"/>
                  <a:pt x="216" y="298"/>
                </a:cubicBezTo>
                <a:cubicBezTo>
                  <a:pt x="175" y="262"/>
                  <a:pt x="111" y="231"/>
                  <a:pt x="76" y="190"/>
                </a:cubicBezTo>
                <a:cubicBezTo>
                  <a:pt x="64" y="180"/>
                  <a:pt x="0" y="149"/>
                  <a:pt x="35" y="144"/>
                </a:cubicBezTo>
                <a:cubicBezTo>
                  <a:pt x="93" y="175"/>
                  <a:pt x="157" y="211"/>
                  <a:pt x="198" y="252"/>
                </a:cubicBezTo>
                <a:cubicBezTo>
                  <a:pt x="204" y="252"/>
                  <a:pt x="210" y="252"/>
                  <a:pt x="221" y="252"/>
                </a:cubicBezTo>
                <a:cubicBezTo>
                  <a:pt x="233" y="247"/>
                  <a:pt x="233" y="247"/>
                  <a:pt x="233" y="247"/>
                </a:cubicBezTo>
                <a:cubicBezTo>
                  <a:pt x="245" y="175"/>
                  <a:pt x="192" y="26"/>
                  <a:pt x="251" y="0"/>
                </a:cubicBezTo>
                <a:lnTo>
                  <a:pt x="274" y="124"/>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61" name="Freeform 810">
            <a:extLst>
              <a:ext uri="{FF2B5EF4-FFF2-40B4-BE49-F238E27FC236}">
                <a16:creationId xmlns:a16="http://schemas.microsoft.com/office/drawing/2014/main" xmlns="" id="{2D8CD019-B477-4D83-A804-6668D5EE515F}"/>
              </a:ext>
            </a:extLst>
          </p:cNvPr>
          <p:cNvSpPr>
            <a:spLocks/>
          </p:cNvSpPr>
          <p:nvPr/>
        </p:nvSpPr>
        <p:spPr bwMode="auto">
          <a:xfrm>
            <a:off x="1909763" y="4294262"/>
            <a:ext cx="141287" cy="155575"/>
          </a:xfrm>
          <a:custGeom>
            <a:avLst/>
            <a:gdLst>
              <a:gd name="T0" fmla="*/ 2147483647 w 742"/>
              <a:gd name="T1" fmla="*/ 2147483647 h 817"/>
              <a:gd name="T2" fmla="*/ 2147483647 w 742"/>
              <a:gd name="T3" fmla="*/ 2147483647 h 817"/>
              <a:gd name="T4" fmla="*/ 2147483647 w 742"/>
              <a:gd name="T5" fmla="*/ 2147483647 h 817"/>
              <a:gd name="T6" fmla="*/ 2147483647 w 742"/>
              <a:gd name="T7" fmla="*/ 2147483647 h 817"/>
              <a:gd name="T8" fmla="*/ 2147483647 w 742"/>
              <a:gd name="T9" fmla="*/ 2147483647 h 817"/>
              <a:gd name="T10" fmla="*/ 2147483647 w 742"/>
              <a:gd name="T11" fmla="*/ 2140501964 h 817"/>
              <a:gd name="T12" fmla="*/ 2147483647 w 742"/>
              <a:gd name="T13" fmla="*/ 1753818493 h 817"/>
              <a:gd name="T14" fmla="*/ 2147483647 w 742"/>
              <a:gd name="T15" fmla="*/ 1125494103 h 817"/>
              <a:gd name="T16" fmla="*/ 2147483647 w 742"/>
              <a:gd name="T17" fmla="*/ 635250238 h 817"/>
              <a:gd name="T18" fmla="*/ 2147483647 w 742"/>
              <a:gd name="T19" fmla="*/ 41445980 h 817"/>
              <a:gd name="T20" fmla="*/ 2147483647 w 742"/>
              <a:gd name="T21" fmla="*/ 41445980 h 817"/>
              <a:gd name="T22" fmla="*/ 2147483647 w 742"/>
              <a:gd name="T23" fmla="*/ 317607029 h 817"/>
              <a:gd name="T24" fmla="*/ 1601706740 w 742"/>
              <a:gd name="T25" fmla="*/ 669770369 h 817"/>
              <a:gd name="T26" fmla="*/ 1083914829 w 742"/>
              <a:gd name="T27" fmla="*/ 1684778230 h 817"/>
              <a:gd name="T28" fmla="*/ 124254110 w 742"/>
              <a:gd name="T29" fmla="*/ 2147483647 h 817"/>
              <a:gd name="T30" fmla="*/ 524680699 w 742"/>
              <a:gd name="T31" fmla="*/ 2147483647 h 817"/>
              <a:gd name="T32" fmla="*/ 483274849 w 742"/>
              <a:gd name="T33" fmla="*/ 2147483647 h 817"/>
              <a:gd name="T34" fmla="*/ 925107480 w 742"/>
              <a:gd name="T35" fmla="*/ 2147483647 h 817"/>
              <a:gd name="T36" fmla="*/ 1360087309 w 742"/>
              <a:gd name="T37" fmla="*/ 2147483647 h 817"/>
              <a:gd name="T38" fmla="*/ 2147483647 w 742"/>
              <a:gd name="T39" fmla="*/ 2147483647 h 817"/>
              <a:gd name="T40" fmla="*/ 2147483647 w 742"/>
              <a:gd name="T41" fmla="*/ 2147483647 h 817"/>
              <a:gd name="T42" fmla="*/ 2147483647 w 742"/>
              <a:gd name="T43" fmla="*/ 2147483647 h 817"/>
              <a:gd name="T44" fmla="*/ 2147483647 w 742"/>
              <a:gd name="T45" fmla="*/ 2147483647 h 817"/>
              <a:gd name="T46" fmla="*/ 2147483647 w 742"/>
              <a:gd name="T47" fmla="*/ 2147483647 h 8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17">
                <a:moveTo>
                  <a:pt x="731" y="629"/>
                </a:moveTo>
                <a:cubicBezTo>
                  <a:pt x="725" y="604"/>
                  <a:pt x="725" y="579"/>
                  <a:pt x="713" y="553"/>
                </a:cubicBezTo>
                <a:cubicBezTo>
                  <a:pt x="702" y="523"/>
                  <a:pt x="661" y="498"/>
                  <a:pt x="649" y="467"/>
                </a:cubicBezTo>
                <a:cubicBezTo>
                  <a:pt x="644" y="437"/>
                  <a:pt x="638" y="421"/>
                  <a:pt x="620" y="396"/>
                </a:cubicBezTo>
                <a:cubicBezTo>
                  <a:pt x="609" y="381"/>
                  <a:pt x="609" y="366"/>
                  <a:pt x="609" y="345"/>
                </a:cubicBezTo>
                <a:cubicBezTo>
                  <a:pt x="609" y="335"/>
                  <a:pt x="615" y="325"/>
                  <a:pt x="609" y="310"/>
                </a:cubicBezTo>
                <a:cubicBezTo>
                  <a:pt x="597" y="290"/>
                  <a:pt x="574" y="274"/>
                  <a:pt x="574" y="254"/>
                </a:cubicBezTo>
                <a:cubicBezTo>
                  <a:pt x="568" y="219"/>
                  <a:pt x="603" y="193"/>
                  <a:pt x="620" y="163"/>
                </a:cubicBezTo>
                <a:cubicBezTo>
                  <a:pt x="632" y="137"/>
                  <a:pt x="620" y="112"/>
                  <a:pt x="597" y="92"/>
                </a:cubicBezTo>
                <a:cubicBezTo>
                  <a:pt x="568" y="61"/>
                  <a:pt x="557" y="36"/>
                  <a:pt x="551" y="6"/>
                </a:cubicBezTo>
                <a:cubicBezTo>
                  <a:pt x="545" y="6"/>
                  <a:pt x="545" y="6"/>
                  <a:pt x="545" y="6"/>
                </a:cubicBezTo>
                <a:cubicBezTo>
                  <a:pt x="406" y="0"/>
                  <a:pt x="383" y="46"/>
                  <a:pt x="383" y="46"/>
                </a:cubicBezTo>
                <a:cubicBezTo>
                  <a:pt x="383" y="46"/>
                  <a:pt x="279" y="46"/>
                  <a:pt x="232" y="97"/>
                </a:cubicBezTo>
                <a:cubicBezTo>
                  <a:pt x="192" y="142"/>
                  <a:pt x="157" y="244"/>
                  <a:pt x="157" y="244"/>
                </a:cubicBezTo>
                <a:cubicBezTo>
                  <a:pt x="157" y="244"/>
                  <a:pt x="0" y="391"/>
                  <a:pt x="18" y="432"/>
                </a:cubicBezTo>
                <a:cubicBezTo>
                  <a:pt x="41" y="472"/>
                  <a:pt x="76" y="487"/>
                  <a:pt x="76" y="487"/>
                </a:cubicBezTo>
                <a:cubicBezTo>
                  <a:pt x="76" y="487"/>
                  <a:pt x="29" y="533"/>
                  <a:pt x="70" y="604"/>
                </a:cubicBezTo>
                <a:cubicBezTo>
                  <a:pt x="111" y="675"/>
                  <a:pt x="134" y="670"/>
                  <a:pt x="134" y="670"/>
                </a:cubicBezTo>
                <a:cubicBezTo>
                  <a:pt x="134" y="670"/>
                  <a:pt x="105" y="731"/>
                  <a:pt x="197" y="766"/>
                </a:cubicBezTo>
                <a:cubicBezTo>
                  <a:pt x="284" y="797"/>
                  <a:pt x="394" y="797"/>
                  <a:pt x="394" y="797"/>
                </a:cubicBezTo>
                <a:cubicBezTo>
                  <a:pt x="615" y="802"/>
                  <a:pt x="615" y="802"/>
                  <a:pt x="615" y="802"/>
                </a:cubicBezTo>
                <a:cubicBezTo>
                  <a:pt x="615" y="802"/>
                  <a:pt x="655" y="817"/>
                  <a:pt x="702" y="817"/>
                </a:cubicBezTo>
                <a:cubicBezTo>
                  <a:pt x="719" y="802"/>
                  <a:pt x="731" y="782"/>
                  <a:pt x="736" y="761"/>
                </a:cubicBezTo>
                <a:cubicBezTo>
                  <a:pt x="742" y="721"/>
                  <a:pt x="731" y="670"/>
                  <a:pt x="731" y="629"/>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62" name="Freeform 811">
            <a:extLst>
              <a:ext uri="{FF2B5EF4-FFF2-40B4-BE49-F238E27FC236}">
                <a16:creationId xmlns:a16="http://schemas.microsoft.com/office/drawing/2014/main" xmlns="" id="{D89A1283-9988-4D80-B5CD-9F2A15186AFC}"/>
              </a:ext>
            </a:extLst>
          </p:cNvPr>
          <p:cNvSpPr>
            <a:spLocks/>
          </p:cNvSpPr>
          <p:nvPr/>
        </p:nvSpPr>
        <p:spPr bwMode="auto">
          <a:xfrm>
            <a:off x="2014538" y="4294262"/>
            <a:ext cx="74612" cy="155575"/>
          </a:xfrm>
          <a:custGeom>
            <a:avLst/>
            <a:gdLst>
              <a:gd name="T0" fmla="*/ 2147483647 w 392"/>
              <a:gd name="T1" fmla="*/ 2147483647 h 817"/>
              <a:gd name="T2" fmla="*/ 2147483647 w 392"/>
              <a:gd name="T3" fmla="*/ 2147483647 h 817"/>
              <a:gd name="T4" fmla="*/ 2027286649 w 392"/>
              <a:gd name="T5" fmla="*/ 2147483647 h 817"/>
              <a:gd name="T6" fmla="*/ 2144520754 w 392"/>
              <a:gd name="T7" fmla="*/ 1339540739 h 817"/>
              <a:gd name="T8" fmla="*/ 1234290518 w 392"/>
              <a:gd name="T9" fmla="*/ 780256611 h 817"/>
              <a:gd name="T10" fmla="*/ 0 w 392"/>
              <a:gd name="T11" fmla="*/ 0 h 817"/>
              <a:gd name="T12" fmla="*/ 324096256 w 392"/>
              <a:gd name="T13" fmla="*/ 600730107 h 817"/>
              <a:gd name="T14" fmla="*/ 482702905 w 392"/>
              <a:gd name="T15" fmla="*/ 1097863450 h 817"/>
              <a:gd name="T16" fmla="*/ 165489797 w 392"/>
              <a:gd name="T17" fmla="*/ 1733113688 h 817"/>
              <a:gd name="T18" fmla="*/ 399958007 w 392"/>
              <a:gd name="T19" fmla="*/ 2119797160 h 817"/>
              <a:gd name="T20" fmla="*/ 399958007 w 392"/>
              <a:gd name="T21" fmla="*/ 2147483647 h 817"/>
              <a:gd name="T22" fmla="*/ 482702905 w 392"/>
              <a:gd name="T23" fmla="*/ 2147483647 h 817"/>
              <a:gd name="T24" fmla="*/ 675762216 w 392"/>
              <a:gd name="T25" fmla="*/ 2147483647 h 817"/>
              <a:gd name="T26" fmla="*/ 1117092577 w 392"/>
              <a:gd name="T27" fmla="*/ 2147483647 h 817"/>
              <a:gd name="T28" fmla="*/ 1234290518 w 392"/>
              <a:gd name="T29" fmla="*/ 2147483647 h 817"/>
              <a:gd name="T30" fmla="*/ 1275662872 w 392"/>
              <a:gd name="T31" fmla="*/ 2147483647 h 817"/>
              <a:gd name="T32" fmla="*/ 1034347679 w 392"/>
              <a:gd name="T33" fmla="*/ 2147483647 h 817"/>
              <a:gd name="T34" fmla="*/ 1392896977 w 392"/>
              <a:gd name="T35" fmla="*/ 2147483647 h 817"/>
              <a:gd name="T36" fmla="*/ 2147483647 w 392"/>
              <a:gd name="T37" fmla="*/ 2147483647 h 817"/>
              <a:gd name="T38" fmla="*/ 2147483647 w 392"/>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7">
                <a:moveTo>
                  <a:pt x="329" y="567"/>
                </a:moveTo>
                <a:cubicBezTo>
                  <a:pt x="329" y="567"/>
                  <a:pt x="392" y="542"/>
                  <a:pt x="381" y="445"/>
                </a:cubicBezTo>
                <a:cubicBezTo>
                  <a:pt x="363" y="342"/>
                  <a:pt x="294" y="312"/>
                  <a:pt x="294" y="312"/>
                </a:cubicBezTo>
                <a:cubicBezTo>
                  <a:pt x="294" y="312"/>
                  <a:pt x="369" y="245"/>
                  <a:pt x="311" y="194"/>
                </a:cubicBezTo>
                <a:cubicBezTo>
                  <a:pt x="254" y="138"/>
                  <a:pt x="179" y="113"/>
                  <a:pt x="179" y="113"/>
                </a:cubicBezTo>
                <a:cubicBezTo>
                  <a:pt x="179" y="113"/>
                  <a:pt x="168" y="6"/>
                  <a:pt x="0" y="0"/>
                </a:cubicBezTo>
                <a:cubicBezTo>
                  <a:pt x="6" y="31"/>
                  <a:pt x="18" y="57"/>
                  <a:pt x="47" y="87"/>
                </a:cubicBezTo>
                <a:cubicBezTo>
                  <a:pt x="70" y="108"/>
                  <a:pt x="81" y="133"/>
                  <a:pt x="70" y="159"/>
                </a:cubicBezTo>
                <a:cubicBezTo>
                  <a:pt x="52" y="189"/>
                  <a:pt x="18" y="215"/>
                  <a:pt x="24" y="251"/>
                </a:cubicBezTo>
                <a:cubicBezTo>
                  <a:pt x="24" y="271"/>
                  <a:pt x="47" y="286"/>
                  <a:pt x="58" y="307"/>
                </a:cubicBezTo>
                <a:cubicBezTo>
                  <a:pt x="64" y="322"/>
                  <a:pt x="58" y="332"/>
                  <a:pt x="58" y="342"/>
                </a:cubicBezTo>
                <a:cubicBezTo>
                  <a:pt x="58" y="363"/>
                  <a:pt x="58" y="378"/>
                  <a:pt x="70" y="393"/>
                </a:cubicBezTo>
                <a:cubicBezTo>
                  <a:pt x="87" y="419"/>
                  <a:pt x="93" y="434"/>
                  <a:pt x="98" y="465"/>
                </a:cubicBezTo>
                <a:cubicBezTo>
                  <a:pt x="110" y="496"/>
                  <a:pt x="150" y="521"/>
                  <a:pt x="162" y="552"/>
                </a:cubicBezTo>
                <a:cubicBezTo>
                  <a:pt x="173" y="577"/>
                  <a:pt x="173" y="603"/>
                  <a:pt x="179" y="628"/>
                </a:cubicBezTo>
                <a:cubicBezTo>
                  <a:pt x="179" y="669"/>
                  <a:pt x="191" y="720"/>
                  <a:pt x="185" y="761"/>
                </a:cubicBezTo>
                <a:cubicBezTo>
                  <a:pt x="179" y="781"/>
                  <a:pt x="168" y="802"/>
                  <a:pt x="150" y="817"/>
                </a:cubicBezTo>
                <a:cubicBezTo>
                  <a:pt x="168" y="817"/>
                  <a:pt x="185" y="817"/>
                  <a:pt x="202" y="812"/>
                </a:cubicBezTo>
                <a:cubicBezTo>
                  <a:pt x="260" y="797"/>
                  <a:pt x="369" y="720"/>
                  <a:pt x="375" y="654"/>
                </a:cubicBezTo>
                <a:cubicBezTo>
                  <a:pt x="381" y="582"/>
                  <a:pt x="329" y="567"/>
                  <a:pt x="329" y="567"/>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63" name="Freeform 812">
            <a:extLst>
              <a:ext uri="{FF2B5EF4-FFF2-40B4-BE49-F238E27FC236}">
                <a16:creationId xmlns:a16="http://schemas.microsoft.com/office/drawing/2014/main" xmlns="" id="{1EE737F0-E9D6-4C91-B2EF-56FE9D563EA6}"/>
              </a:ext>
            </a:extLst>
          </p:cNvPr>
          <p:cNvSpPr>
            <a:spLocks/>
          </p:cNvSpPr>
          <p:nvPr/>
        </p:nvSpPr>
        <p:spPr bwMode="auto">
          <a:xfrm>
            <a:off x="1955800" y="4387924"/>
            <a:ext cx="77788" cy="127000"/>
          </a:xfrm>
          <a:custGeom>
            <a:avLst/>
            <a:gdLst>
              <a:gd name="T0" fmla="*/ 1871190912 w 408"/>
              <a:gd name="T1" fmla="*/ 849068306 h 667"/>
              <a:gd name="T2" fmla="*/ 2147483647 w 408"/>
              <a:gd name="T3" fmla="*/ 814554580 h 667"/>
              <a:gd name="T4" fmla="*/ 2147483647 w 408"/>
              <a:gd name="T5" fmla="*/ 711013213 h 667"/>
              <a:gd name="T6" fmla="*/ 2147483647 w 408"/>
              <a:gd name="T7" fmla="*/ 635061120 h 667"/>
              <a:gd name="T8" fmla="*/ 2147483647 w 408"/>
              <a:gd name="T9" fmla="*/ 1277046691 h 667"/>
              <a:gd name="T10" fmla="*/ 2147483647 w 408"/>
              <a:gd name="T11" fmla="*/ 2147483647 h 667"/>
              <a:gd name="T12" fmla="*/ 2147483647 w 408"/>
              <a:gd name="T13" fmla="*/ 2147483647 h 667"/>
              <a:gd name="T14" fmla="*/ 2147483647 w 408"/>
              <a:gd name="T15" fmla="*/ 2147483647 h 667"/>
              <a:gd name="T16" fmla="*/ 1677154466 w 408"/>
              <a:gd name="T17" fmla="*/ 2147483647 h 667"/>
              <a:gd name="T18" fmla="*/ 956405939 w 408"/>
              <a:gd name="T19" fmla="*/ 2147483647 h 667"/>
              <a:gd name="T20" fmla="*/ 1434590700 w 408"/>
              <a:gd name="T21" fmla="*/ 2147483647 h 667"/>
              <a:gd name="T22" fmla="*/ 1476175059 w 408"/>
              <a:gd name="T23" fmla="*/ 2057087546 h 667"/>
              <a:gd name="T24" fmla="*/ 519769121 w 408"/>
              <a:gd name="T25" fmla="*/ 1311560417 h 667"/>
              <a:gd name="T26" fmla="*/ 277205355 w 408"/>
              <a:gd name="T27" fmla="*/ 994011864 h 667"/>
              <a:gd name="T28" fmla="*/ 1358364561 w 408"/>
              <a:gd name="T29" fmla="*/ 1698136802 h 667"/>
              <a:gd name="T30" fmla="*/ 1552401198 w 408"/>
              <a:gd name="T31" fmla="*/ 1732650528 h 667"/>
              <a:gd name="T32" fmla="*/ 1593985557 w 408"/>
              <a:gd name="T33" fmla="*/ 1698136802 h 667"/>
              <a:gd name="T34" fmla="*/ 1753380414 w 408"/>
              <a:gd name="T35" fmla="*/ 0 h 667"/>
              <a:gd name="T36" fmla="*/ 1871190912 w 408"/>
              <a:gd name="T37" fmla="*/ 849068306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67">
                <a:moveTo>
                  <a:pt x="270" y="123"/>
                </a:moveTo>
                <a:cubicBezTo>
                  <a:pt x="288" y="128"/>
                  <a:pt x="311" y="123"/>
                  <a:pt x="328" y="118"/>
                </a:cubicBezTo>
                <a:cubicBezTo>
                  <a:pt x="334" y="108"/>
                  <a:pt x="351" y="113"/>
                  <a:pt x="362" y="103"/>
                </a:cubicBezTo>
                <a:cubicBezTo>
                  <a:pt x="408" y="92"/>
                  <a:pt x="408" y="92"/>
                  <a:pt x="408" y="92"/>
                </a:cubicBezTo>
                <a:cubicBezTo>
                  <a:pt x="403" y="128"/>
                  <a:pt x="339" y="149"/>
                  <a:pt x="322" y="185"/>
                </a:cubicBezTo>
                <a:cubicBezTo>
                  <a:pt x="305" y="328"/>
                  <a:pt x="334" y="467"/>
                  <a:pt x="328" y="600"/>
                </a:cubicBezTo>
                <a:cubicBezTo>
                  <a:pt x="357" y="626"/>
                  <a:pt x="374" y="626"/>
                  <a:pt x="385" y="651"/>
                </a:cubicBezTo>
                <a:cubicBezTo>
                  <a:pt x="362" y="662"/>
                  <a:pt x="328" y="651"/>
                  <a:pt x="311" y="651"/>
                </a:cubicBezTo>
                <a:cubicBezTo>
                  <a:pt x="299" y="641"/>
                  <a:pt x="270" y="631"/>
                  <a:pt x="242" y="636"/>
                </a:cubicBezTo>
                <a:cubicBezTo>
                  <a:pt x="230" y="667"/>
                  <a:pt x="173" y="646"/>
                  <a:pt x="138" y="651"/>
                </a:cubicBezTo>
                <a:cubicBezTo>
                  <a:pt x="213" y="616"/>
                  <a:pt x="190" y="564"/>
                  <a:pt x="207" y="518"/>
                </a:cubicBezTo>
                <a:cubicBezTo>
                  <a:pt x="213" y="441"/>
                  <a:pt x="230" y="369"/>
                  <a:pt x="213" y="298"/>
                </a:cubicBezTo>
                <a:cubicBezTo>
                  <a:pt x="173" y="262"/>
                  <a:pt x="109" y="231"/>
                  <a:pt x="75" y="190"/>
                </a:cubicBezTo>
                <a:cubicBezTo>
                  <a:pt x="63" y="180"/>
                  <a:pt x="0" y="149"/>
                  <a:pt x="40" y="144"/>
                </a:cubicBezTo>
                <a:cubicBezTo>
                  <a:pt x="92" y="174"/>
                  <a:pt x="155" y="210"/>
                  <a:pt x="196" y="246"/>
                </a:cubicBezTo>
                <a:cubicBezTo>
                  <a:pt x="201" y="251"/>
                  <a:pt x="213" y="251"/>
                  <a:pt x="224" y="251"/>
                </a:cubicBezTo>
                <a:cubicBezTo>
                  <a:pt x="230" y="246"/>
                  <a:pt x="230" y="246"/>
                  <a:pt x="230" y="246"/>
                </a:cubicBezTo>
                <a:cubicBezTo>
                  <a:pt x="242" y="169"/>
                  <a:pt x="190" y="26"/>
                  <a:pt x="253" y="0"/>
                </a:cubicBezTo>
                <a:lnTo>
                  <a:pt x="270" y="12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64" name="Freeform 813">
            <a:extLst>
              <a:ext uri="{FF2B5EF4-FFF2-40B4-BE49-F238E27FC236}">
                <a16:creationId xmlns:a16="http://schemas.microsoft.com/office/drawing/2014/main" xmlns="" id="{C6608776-D6DB-44F7-86B9-538673F85B06}"/>
              </a:ext>
            </a:extLst>
          </p:cNvPr>
          <p:cNvSpPr>
            <a:spLocks/>
          </p:cNvSpPr>
          <p:nvPr/>
        </p:nvSpPr>
        <p:spPr bwMode="auto">
          <a:xfrm>
            <a:off x="2103438" y="4224412"/>
            <a:ext cx="139700" cy="200025"/>
          </a:xfrm>
          <a:custGeom>
            <a:avLst/>
            <a:gdLst>
              <a:gd name="T0" fmla="*/ 2147483647 w 733"/>
              <a:gd name="T1" fmla="*/ 2147483647 h 1050"/>
              <a:gd name="T2" fmla="*/ 2147483647 w 733"/>
              <a:gd name="T3" fmla="*/ 2147483647 h 1050"/>
              <a:gd name="T4" fmla="*/ 2147483647 w 733"/>
              <a:gd name="T5" fmla="*/ 2147483647 h 1050"/>
              <a:gd name="T6" fmla="*/ 2147483647 w 733"/>
              <a:gd name="T7" fmla="*/ 2147483647 h 1050"/>
              <a:gd name="T8" fmla="*/ 2147483647 w 733"/>
              <a:gd name="T9" fmla="*/ 2147483647 h 1050"/>
              <a:gd name="T10" fmla="*/ 2147483647 w 733"/>
              <a:gd name="T11" fmla="*/ 2147483647 h 1050"/>
              <a:gd name="T12" fmla="*/ 2147483647 w 733"/>
              <a:gd name="T13" fmla="*/ 2147483647 h 1050"/>
              <a:gd name="T14" fmla="*/ 2147483647 w 733"/>
              <a:gd name="T15" fmla="*/ 1417243229 h 1050"/>
              <a:gd name="T16" fmla="*/ 2147483647 w 733"/>
              <a:gd name="T17" fmla="*/ 774288774 h 1050"/>
              <a:gd name="T18" fmla="*/ 2147483647 w 733"/>
              <a:gd name="T19" fmla="*/ 34584704 h 1050"/>
              <a:gd name="T20" fmla="*/ 2147483647 w 733"/>
              <a:gd name="T21" fmla="*/ 34584704 h 1050"/>
              <a:gd name="T22" fmla="*/ 2147483647 w 733"/>
              <a:gd name="T23" fmla="*/ 387144387 h 1050"/>
              <a:gd name="T24" fmla="*/ 1626846333 w 733"/>
              <a:gd name="T25" fmla="*/ 850353138 h 1050"/>
              <a:gd name="T26" fmla="*/ 1073025599 w 733"/>
              <a:gd name="T27" fmla="*/ 2147483647 h 1050"/>
              <a:gd name="T28" fmla="*/ 159204826 w 733"/>
              <a:gd name="T29" fmla="*/ 2147483647 h 1050"/>
              <a:gd name="T30" fmla="*/ 519204675 w 733"/>
              <a:gd name="T31" fmla="*/ 2147483647 h 1050"/>
              <a:gd name="T32" fmla="*/ 477650881 w 733"/>
              <a:gd name="T33" fmla="*/ 2147483647 h 1050"/>
              <a:gd name="T34" fmla="*/ 913784371 w 733"/>
              <a:gd name="T35" fmla="*/ 2147483647 h 1050"/>
              <a:gd name="T36" fmla="*/ 1349917860 w 733"/>
              <a:gd name="T37" fmla="*/ 2147483647 h 1050"/>
              <a:gd name="T38" fmla="*/ 2147483647 w 733"/>
              <a:gd name="T39" fmla="*/ 2147483647 h 1050"/>
              <a:gd name="T40" fmla="*/ 2147483647 w 733"/>
              <a:gd name="T41" fmla="*/ 2147483647 h 1050"/>
              <a:gd name="T42" fmla="*/ 2147483647 w 733"/>
              <a:gd name="T43" fmla="*/ 2147483647 h 1050"/>
              <a:gd name="T44" fmla="*/ 2147483647 w 733"/>
              <a:gd name="T45" fmla="*/ 2147483647 h 1050"/>
              <a:gd name="T46" fmla="*/ 2147483647 w 733"/>
              <a:gd name="T47" fmla="*/ 2147483647 h 10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1050">
                <a:moveTo>
                  <a:pt x="722" y="804"/>
                </a:moveTo>
                <a:cubicBezTo>
                  <a:pt x="716" y="773"/>
                  <a:pt x="716" y="742"/>
                  <a:pt x="705" y="712"/>
                </a:cubicBezTo>
                <a:cubicBezTo>
                  <a:pt x="693" y="671"/>
                  <a:pt x="653" y="640"/>
                  <a:pt x="642" y="599"/>
                </a:cubicBezTo>
                <a:cubicBezTo>
                  <a:pt x="636" y="563"/>
                  <a:pt x="630" y="543"/>
                  <a:pt x="613" y="507"/>
                </a:cubicBezTo>
                <a:cubicBezTo>
                  <a:pt x="602" y="486"/>
                  <a:pt x="602" y="466"/>
                  <a:pt x="602" y="445"/>
                </a:cubicBezTo>
                <a:cubicBezTo>
                  <a:pt x="602" y="430"/>
                  <a:pt x="607" y="415"/>
                  <a:pt x="602" y="399"/>
                </a:cubicBezTo>
                <a:cubicBezTo>
                  <a:pt x="590" y="374"/>
                  <a:pt x="567" y="353"/>
                  <a:pt x="567" y="322"/>
                </a:cubicBezTo>
                <a:cubicBezTo>
                  <a:pt x="562" y="282"/>
                  <a:pt x="596" y="246"/>
                  <a:pt x="613" y="205"/>
                </a:cubicBezTo>
                <a:cubicBezTo>
                  <a:pt x="625" y="174"/>
                  <a:pt x="613" y="143"/>
                  <a:pt x="590" y="112"/>
                </a:cubicBezTo>
                <a:cubicBezTo>
                  <a:pt x="562" y="82"/>
                  <a:pt x="550" y="41"/>
                  <a:pt x="544" y="5"/>
                </a:cubicBezTo>
                <a:cubicBezTo>
                  <a:pt x="539" y="5"/>
                  <a:pt x="539" y="5"/>
                  <a:pt x="539" y="5"/>
                </a:cubicBezTo>
                <a:cubicBezTo>
                  <a:pt x="401" y="0"/>
                  <a:pt x="378" y="56"/>
                  <a:pt x="378" y="56"/>
                </a:cubicBezTo>
                <a:cubicBezTo>
                  <a:pt x="378" y="56"/>
                  <a:pt x="275" y="61"/>
                  <a:pt x="235" y="123"/>
                </a:cubicBezTo>
                <a:cubicBezTo>
                  <a:pt x="189" y="184"/>
                  <a:pt x="155" y="312"/>
                  <a:pt x="155" y="312"/>
                </a:cubicBezTo>
                <a:cubicBezTo>
                  <a:pt x="155" y="312"/>
                  <a:pt x="0" y="502"/>
                  <a:pt x="23" y="553"/>
                </a:cubicBezTo>
                <a:cubicBezTo>
                  <a:pt x="40" y="604"/>
                  <a:pt x="75" y="625"/>
                  <a:pt x="75" y="625"/>
                </a:cubicBezTo>
                <a:cubicBezTo>
                  <a:pt x="75" y="625"/>
                  <a:pt x="35" y="686"/>
                  <a:pt x="69" y="778"/>
                </a:cubicBezTo>
                <a:cubicBezTo>
                  <a:pt x="109" y="865"/>
                  <a:pt x="132" y="860"/>
                  <a:pt x="132" y="860"/>
                </a:cubicBezTo>
                <a:cubicBezTo>
                  <a:pt x="132" y="860"/>
                  <a:pt x="103" y="942"/>
                  <a:pt x="195" y="983"/>
                </a:cubicBezTo>
                <a:cubicBezTo>
                  <a:pt x="281" y="1024"/>
                  <a:pt x="390" y="1024"/>
                  <a:pt x="390" y="1024"/>
                </a:cubicBezTo>
                <a:cubicBezTo>
                  <a:pt x="607" y="1029"/>
                  <a:pt x="607" y="1029"/>
                  <a:pt x="607" y="1029"/>
                </a:cubicBezTo>
                <a:cubicBezTo>
                  <a:pt x="607" y="1029"/>
                  <a:pt x="648" y="1045"/>
                  <a:pt x="693" y="1050"/>
                </a:cubicBezTo>
                <a:cubicBezTo>
                  <a:pt x="711" y="1024"/>
                  <a:pt x="722" y="1004"/>
                  <a:pt x="728" y="978"/>
                </a:cubicBezTo>
                <a:cubicBezTo>
                  <a:pt x="733" y="922"/>
                  <a:pt x="728" y="860"/>
                  <a:pt x="722" y="804"/>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65" name="Freeform 814">
            <a:extLst>
              <a:ext uri="{FF2B5EF4-FFF2-40B4-BE49-F238E27FC236}">
                <a16:creationId xmlns:a16="http://schemas.microsoft.com/office/drawing/2014/main" xmlns="" id="{DF0597D9-8207-4BE6-8799-129946DC0BF0}"/>
              </a:ext>
            </a:extLst>
          </p:cNvPr>
          <p:cNvSpPr>
            <a:spLocks/>
          </p:cNvSpPr>
          <p:nvPr/>
        </p:nvSpPr>
        <p:spPr bwMode="auto">
          <a:xfrm>
            <a:off x="2208213" y="4225999"/>
            <a:ext cx="74612" cy="198438"/>
          </a:xfrm>
          <a:custGeom>
            <a:avLst/>
            <a:gdLst>
              <a:gd name="T0" fmla="*/ 2147483647 w 392"/>
              <a:gd name="T1" fmla="*/ 2147483647 h 1042"/>
              <a:gd name="T2" fmla="*/ 2147483647 w 392"/>
              <a:gd name="T3" fmla="*/ 2147483647 h 1042"/>
              <a:gd name="T4" fmla="*/ 1999717134 w 392"/>
              <a:gd name="T5" fmla="*/ 2147483647 h 1042"/>
              <a:gd name="T6" fmla="*/ 2116914885 w 392"/>
              <a:gd name="T7" fmla="*/ 1692155859 h 1042"/>
              <a:gd name="T8" fmla="*/ 1213604151 w 392"/>
              <a:gd name="T9" fmla="*/ 987665157 h 1042"/>
              <a:gd name="T10" fmla="*/ 0 w 392"/>
              <a:gd name="T11" fmla="*/ 0 h 1042"/>
              <a:gd name="T12" fmla="*/ 317176754 w 392"/>
              <a:gd name="T13" fmla="*/ 739017010 h 1042"/>
              <a:gd name="T14" fmla="*/ 468899875 w 392"/>
              <a:gd name="T15" fmla="*/ 1374418724 h 1042"/>
              <a:gd name="T16" fmla="*/ 158606459 w 392"/>
              <a:gd name="T17" fmla="*/ 2147483647 h 1042"/>
              <a:gd name="T18" fmla="*/ 393038315 w 392"/>
              <a:gd name="T19" fmla="*/ 2147483647 h 1042"/>
              <a:gd name="T20" fmla="*/ 393038315 w 392"/>
              <a:gd name="T21" fmla="*/ 2147483647 h 1042"/>
              <a:gd name="T22" fmla="*/ 468899875 w 392"/>
              <a:gd name="T23" fmla="*/ 2147483647 h 1042"/>
              <a:gd name="T24" fmla="*/ 668878879 w 392"/>
              <a:gd name="T25" fmla="*/ 2147483647 h 1042"/>
              <a:gd name="T26" fmla="*/ 1096406400 w 392"/>
              <a:gd name="T27" fmla="*/ 2147483647 h 1042"/>
              <a:gd name="T28" fmla="*/ 1213604151 w 392"/>
              <a:gd name="T29" fmla="*/ 2147483647 h 1042"/>
              <a:gd name="T30" fmla="*/ 1254976695 w 392"/>
              <a:gd name="T31" fmla="*/ 2147483647 h 1042"/>
              <a:gd name="T32" fmla="*/ 1020544839 w 392"/>
              <a:gd name="T33" fmla="*/ 2147483647 h 1042"/>
              <a:gd name="T34" fmla="*/ 1372210800 w 392"/>
              <a:gd name="T35" fmla="*/ 2147483647 h 1042"/>
              <a:gd name="T36" fmla="*/ 2147483647 w 392"/>
              <a:gd name="T37" fmla="*/ 2147483647 h 1042"/>
              <a:gd name="T38" fmla="*/ 2147483647 w 392"/>
              <a:gd name="T39" fmla="*/ 2147483647 h 10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1042">
                <a:moveTo>
                  <a:pt x="324" y="720"/>
                </a:moveTo>
                <a:cubicBezTo>
                  <a:pt x="324" y="720"/>
                  <a:pt x="392" y="689"/>
                  <a:pt x="375" y="567"/>
                </a:cubicBezTo>
                <a:cubicBezTo>
                  <a:pt x="358" y="439"/>
                  <a:pt x="290" y="393"/>
                  <a:pt x="290" y="393"/>
                </a:cubicBezTo>
                <a:cubicBezTo>
                  <a:pt x="290" y="393"/>
                  <a:pt x="363" y="312"/>
                  <a:pt x="307" y="245"/>
                </a:cubicBezTo>
                <a:cubicBezTo>
                  <a:pt x="250" y="179"/>
                  <a:pt x="176" y="143"/>
                  <a:pt x="176" y="143"/>
                </a:cubicBezTo>
                <a:cubicBezTo>
                  <a:pt x="176" y="143"/>
                  <a:pt x="170" y="10"/>
                  <a:pt x="0" y="0"/>
                </a:cubicBezTo>
                <a:cubicBezTo>
                  <a:pt x="6" y="36"/>
                  <a:pt x="17" y="77"/>
                  <a:pt x="46" y="107"/>
                </a:cubicBezTo>
                <a:cubicBezTo>
                  <a:pt x="68" y="138"/>
                  <a:pt x="80" y="169"/>
                  <a:pt x="68" y="199"/>
                </a:cubicBezTo>
                <a:cubicBezTo>
                  <a:pt x="51" y="240"/>
                  <a:pt x="17" y="276"/>
                  <a:pt x="23" y="317"/>
                </a:cubicBezTo>
                <a:cubicBezTo>
                  <a:pt x="23" y="347"/>
                  <a:pt x="46" y="368"/>
                  <a:pt x="57" y="393"/>
                </a:cubicBezTo>
                <a:cubicBezTo>
                  <a:pt x="63" y="409"/>
                  <a:pt x="57" y="424"/>
                  <a:pt x="57" y="439"/>
                </a:cubicBezTo>
                <a:cubicBezTo>
                  <a:pt x="57" y="460"/>
                  <a:pt x="57" y="480"/>
                  <a:pt x="68" y="501"/>
                </a:cubicBezTo>
                <a:cubicBezTo>
                  <a:pt x="85" y="536"/>
                  <a:pt x="91" y="557"/>
                  <a:pt x="97" y="592"/>
                </a:cubicBezTo>
                <a:cubicBezTo>
                  <a:pt x="108" y="633"/>
                  <a:pt x="148" y="664"/>
                  <a:pt x="159" y="705"/>
                </a:cubicBezTo>
                <a:cubicBezTo>
                  <a:pt x="170" y="735"/>
                  <a:pt x="170" y="766"/>
                  <a:pt x="176" y="797"/>
                </a:cubicBezTo>
                <a:cubicBezTo>
                  <a:pt x="182" y="853"/>
                  <a:pt x="187" y="914"/>
                  <a:pt x="182" y="970"/>
                </a:cubicBezTo>
                <a:cubicBezTo>
                  <a:pt x="176" y="996"/>
                  <a:pt x="165" y="1016"/>
                  <a:pt x="148" y="1042"/>
                </a:cubicBezTo>
                <a:cubicBezTo>
                  <a:pt x="165" y="1042"/>
                  <a:pt x="187" y="1037"/>
                  <a:pt x="199" y="1032"/>
                </a:cubicBezTo>
                <a:cubicBezTo>
                  <a:pt x="256" y="1011"/>
                  <a:pt x="363" y="914"/>
                  <a:pt x="369" y="838"/>
                </a:cubicBezTo>
                <a:cubicBezTo>
                  <a:pt x="375" y="746"/>
                  <a:pt x="324" y="720"/>
                  <a:pt x="324" y="720"/>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66" name="Freeform 815">
            <a:extLst>
              <a:ext uri="{FF2B5EF4-FFF2-40B4-BE49-F238E27FC236}">
                <a16:creationId xmlns:a16="http://schemas.microsoft.com/office/drawing/2014/main" xmlns="" id="{89D2F482-424A-4AF1-B038-06418A84914F}"/>
              </a:ext>
            </a:extLst>
          </p:cNvPr>
          <p:cNvSpPr>
            <a:spLocks/>
          </p:cNvSpPr>
          <p:nvPr/>
        </p:nvSpPr>
        <p:spPr bwMode="auto">
          <a:xfrm>
            <a:off x="2149475" y="4343474"/>
            <a:ext cx="76200" cy="160338"/>
          </a:xfrm>
          <a:custGeom>
            <a:avLst/>
            <a:gdLst>
              <a:gd name="T0" fmla="*/ 1818214106 w 400"/>
              <a:gd name="T1" fmla="*/ 1060272107 h 841"/>
              <a:gd name="T2" fmla="*/ 2147483647 w 400"/>
              <a:gd name="T3" fmla="*/ 1025596202 h 841"/>
              <a:gd name="T4" fmla="*/ 2147483647 w 400"/>
              <a:gd name="T5" fmla="*/ 914734582 h 841"/>
              <a:gd name="T6" fmla="*/ 2147483647 w 400"/>
              <a:gd name="T7" fmla="*/ 810779315 h 841"/>
              <a:gd name="T8" fmla="*/ 2147483647 w 400"/>
              <a:gd name="T9" fmla="*/ 1621558440 h 841"/>
              <a:gd name="T10" fmla="*/ 2147483647 w 400"/>
              <a:gd name="T11" fmla="*/ 2147483647 h 841"/>
              <a:gd name="T12" fmla="*/ 2147483647 w 400"/>
              <a:gd name="T13" fmla="*/ 2147483647 h 841"/>
              <a:gd name="T14" fmla="*/ 2094745811 w 400"/>
              <a:gd name="T15" fmla="*/ 2147483647 h 841"/>
              <a:gd name="T16" fmla="*/ 1659190230 w 400"/>
              <a:gd name="T17" fmla="*/ 2147483647 h 841"/>
              <a:gd name="T18" fmla="*/ 905659479 w 400"/>
              <a:gd name="T19" fmla="*/ 2147483647 h 841"/>
              <a:gd name="T20" fmla="*/ 1382658525 w 400"/>
              <a:gd name="T21" fmla="*/ 2147483647 h 841"/>
              <a:gd name="T22" fmla="*/ 1458722889 w 400"/>
              <a:gd name="T23" fmla="*/ 2147483647 h 841"/>
              <a:gd name="T24" fmla="*/ 511583750 w 400"/>
              <a:gd name="T25" fmla="*/ 1697816604 h 841"/>
              <a:gd name="T26" fmla="*/ 235052045 w 400"/>
              <a:gd name="T27" fmla="*/ 1233506925 h 841"/>
              <a:gd name="T28" fmla="*/ 1299699014 w 400"/>
              <a:gd name="T29" fmla="*/ 2147483647 h 841"/>
              <a:gd name="T30" fmla="*/ 1500202740 w 400"/>
              <a:gd name="T31" fmla="*/ 2147483647 h 841"/>
              <a:gd name="T32" fmla="*/ 1541682401 w 400"/>
              <a:gd name="T33" fmla="*/ 2147483647 h 841"/>
              <a:gd name="T34" fmla="*/ 1700670081 w 400"/>
              <a:gd name="T35" fmla="*/ 0 h 841"/>
              <a:gd name="T36" fmla="*/ 1818214106 w 400"/>
              <a:gd name="T37" fmla="*/ 1060272107 h 8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841">
                <a:moveTo>
                  <a:pt x="263" y="153"/>
                </a:moveTo>
                <a:cubicBezTo>
                  <a:pt x="280" y="163"/>
                  <a:pt x="303" y="158"/>
                  <a:pt x="320" y="148"/>
                </a:cubicBezTo>
                <a:cubicBezTo>
                  <a:pt x="331" y="138"/>
                  <a:pt x="343" y="143"/>
                  <a:pt x="354" y="132"/>
                </a:cubicBezTo>
                <a:cubicBezTo>
                  <a:pt x="400" y="117"/>
                  <a:pt x="400" y="117"/>
                  <a:pt x="400" y="117"/>
                </a:cubicBezTo>
                <a:cubicBezTo>
                  <a:pt x="394" y="168"/>
                  <a:pt x="337" y="189"/>
                  <a:pt x="314" y="234"/>
                </a:cubicBezTo>
                <a:cubicBezTo>
                  <a:pt x="297" y="418"/>
                  <a:pt x="326" y="592"/>
                  <a:pt x="326" y="760"/>
                </a:cubicBezTo>
                <a:cubicBezTo>
                  <a:pt x="348" y="790"/>
                  <a:pt x="366" y="790"/>
                  <a:pt x="377" y="826"/>
                </a:cubicBezTo>
                <a:cubicBezTo>
                  <a:pt x="354" y="836"/>
                  <a:pt x="320" y="826"/>
                  <a:pt x="303" y="826"/>
                </a:cubicBezTo>
                <a:cubicBezTo>
                  <a:pt x="291" y="811"/>
                  <a:pt x="263" y="801"/>
                  <a:pt x="240" y="806"/>
                </a:cubicBezTo>
                <a:cubicBezTo>
                  <a:pt x="223" y="841"/>
                  <a:pt x="171" y="821"/>
                  <a:pt x="131" y="826"/>
                </a:cubicBezTo>
                <a:cubicBezTo>
                  <a:pt x="211" y="785"/>
                  <a:pt x="183" y="714"/>
                  <a:pt x="200" y="658"/>
                </a:cubicBezTo>
                <a:cubicBezTo>
                  <a:pt x="211" y="556"/>
                  <a:pt x="223" y="469"/>
                  <a:pt x="211" y="377"/>
                </a:cubicBezTo>
                <a:cubicBezTo>
                  <a:pt x="166" y="331"/>
                  <a:pt x="103" y="296"/>
                  <a:pt x="74" y="245"/>
                </a:cubicBezTo>
                <a:cubicBezTo>
                  <a:pt x="63" y="229"/>
                  <a:pt x="0" y="189"/>
                  <a:pt x="34" y="178"/>
                </a:cubicBezTo>
                <a:cubicBezTo>
                  <a:pt x="86" y="219"/>
                  <a:pt x="148" y="265"/>
                  <a:pt x="188" y="316"/>
                </a:cubicBezTo>
                <a:cubicBezTo>
                  <a:pt x="194" y="321"/>
                  <a:pt x="206" y="321"/>
                  <a:pt x="217" y="321"/>
                </a:cubicBezTo>
                <a:cubicBezTo>
                  <a:pt x="223" y="316"/>
                  <a:pt x="223" y="316"/>
                  <a:pt x="223" y="316"/>
                </a:cubicBezTo>
                <a:cubicBezTo>
                  <a:pt x="234" y="219"/>
                  <a:pt x="183" y="30"/>
                  <a:pt x="246" y="0"/>
                </a:cubicBezTo>
                <a:lnTo>
                  <a:pt x="263" y="153"/>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67" name="Freeform 816">
            <a:extLst>
              <a:ext uri="{FF2B5EF4-FFF2-40B4-BE49-F238E27FC236}">
                <a16:creationId xmlns:a16="http://schemas.microsoft.com/office/drawing/2014/main" xmlns="" id="{F373B604-EEA5-4EA0-B7C2-747D3F8C9401}"/>
              </a:ext>
            </a:extLst>
          </p:cNvPr>
          <p:cNvSpPr>
            <a:spLocks/>
          </p:cNvSpPr>
          <p:nvPr/>
        </p:nvSpPr>
        <p:spPr bwMode="auto">
          <a:xfrm>
            <a:off x="2284413" y="4292674"/>
            <a:ext cx="139700" cy="157163"/>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769814258 h 825"/>
              <a:gd name="T14" fmla="*/ 2147483647 w 733"/>
              <a:gd name="T15" fmla="*/ 1133787217 h 825"/>
              <a:gd name="T16" fmla="*/ 2147483647 w 733"/>
              <a:gd name="T17" fmla="*/ 636027040 h 825"/>
              <a:gd name="T18" fmla="*/ 2147483647 w 733"/>
              <a:gd name="T19" fmla="*/ 34584814 h 825"/>
              <a:gd name="T20" fmla="*/ 2147483647 w 733"/>
              <a:gd name="T21" fmla="*/ 34584814 h 825"/>
              <a:gd name="T22" fmla="*/ 2147483647 w 733"/>
              <a:gd name="T23" fmla="*/ 318013520 h 825"/>
              <a:gd name="T24" fmla="*/ 1626846333 w 733"/>
              <a:gd name="T25" fmla="*/ 670611854 h 825"/>
              <a:gd name="T26" fmla="*/ 1073025599 w 733"/>
              <a:gd name="T27" fmla="*/ 1735265639 h 825"/>
              <a:gd name="T28" fmla="*/ 159204826 w 733"/>
              <a:gd name="T29" fmla="*/ 2147483647 h 825"/>
              <a:gd name="T30" fmla="*/ 519204675 w 733"/>
              <a:gd name="T31" fmla="*/ 2147483647 h 825"/>
              <a:gd name="T32" fmla="*/ 477650881 w 733"/>
              <a:gd name="T33" fmla="*/ 2147483647 h 825"/>
              <a:gd name="T34" fmla="*/ 913784371 w 733"/>
              <a:gd name="T35" fmla="*/ 2147483647 h 825"/>
              <a:gd name="T36" fmla="*/ 1349917860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4"/>
                  <a:pt x="705" y="564"/>
                </a:cubicBezTo>
                <a:cubicBezTo>
                  <a:pt x="693" y="533"/>
                  <a:pt x="653" y="507"/>
                  <a:pt x="642" y="477"/>
                </a:cubicBezTo>
                <a:cubicBezTo>
                  <a:pt x="636" y="446"/>
                  <a:pt x="630" y="431"/>
                  <a:pt x="613" y="405"/>
                </a:cubicBezTo>
                <a:cubicBezTo>
                  <a:pt x="602" y="390"/>
                  <a:pt x="602" y="369"/>
                  <a:pt x="602" y="354"/>
                </a:cubicBezTo>
                <a:cubicBezTo>
                  <a:pt x="602" y="343"/>
                  <a:pt x="607" y="328"/>
                  <a:pt x="602" y="318"/>
                </a:cubicBezTo>
                <a:cubicBezTo>
                  <a:pt x="590" y="297"/>
                  <a:pt x="567" y="282"/>
                  <a:pt x="567" y="256"/>
                </a:cubicBezTo>
                <a:cubicBezTo>
                  <a:pt x="562" y="226"/>
                  <a:pt x="596" y="200"/>
                  <a:pt x="613" y="164"/>
                </a:cubicBezTo>
                <a:cubicBezTo>
                  <a:pt x="625" y="144"/>
                  <a:pt x="613" y="118"/>
                  <a:pt x="590" y="92"/>
                </a:cubicBezTo>
                <a:cubicBezTo>
                  <a:pt x="562" y="67"/>
                  <a:pt x="550" y="36"/>
                  <a:pt x="544" y="5"/>
                </a:cubicBezTo>
                <a:cubicBezTo>
                  <a:pt x="539" y="5"/>
                  <a:pt x="539" y="5"/>
                  <a:pt x="539" y="5"/>
                </a:cubicBezTo>
                <a:cubicBezTo>
                  <a:pt x="401" y="0"/>
                  <a:pt x="378" y="46"/>
                  <a:pt x="378" y="46"/>
                </a:cubicBezTo>
                <a:cubicBezTo>
                  <a:pt x="378" y="46"/>
                  <a:pt x="275" y="51"/>
                  <a:pt x="235" y="97"/>
                </a:cubicBezTo>
                <a:cubicBezTo>
                  <a:pt x="189" y="149"/>
                  <a:pt x="155" y="251"/>
                  <a:pt x="155" y="251"/>
                </a:cubicBezTo>
                <a:cubicBezTo>
                  <a:pt x="155" y="251"/>
                  <a:pt x="0" y="400"/>
                  <a:pt x="23" y="441"/>
                </a:cubicBezTo>
                <a:cubicBezTo>
                  <a:pt x="40" y="482"/>
                  <a:pt x="75" y="492"/>
                  <a:pt x="75" y="492"/>
                </a:cubicBezTo>
                <a:cubicBezTo>
                  <a:pt x="75" y="492"/>
                  <a:pt x="29" y="543"/>
                  <a:pt x="69" y="615"/>
                </a:cubicBezTo>
                <a:cubicBezTo>
                  <a:pt x="109" y="687"/>
                  <a:pt x="132" y="682"/>
                  <a:pt x="132" y="682"/>
                </a:cubicBezTo>
                <a:cubicBezTo>
                  <a:pt x="132" y="682"/>
                  <a:pt x="103" y="743"/>
                  <a:pt x="195" y="774"/>
                </a:cubicBezTo>
                <a:cubicBezTo>
                  <a:pt x="281" y="810"/>
                  <a:pt x="390" y="810"/>
                  <a:pt x="390" y="810"/>
                </a:cubicBezTo>
                <a:cubicBezTo>
                  <a:pt x="607" y="815"/>
                  <a:pt x="607" y="815"/>
                  <a:pt x="607" y="815"/>
                </a:cubicBezTo>
                <a:cubicBezTo>
                  <a:pt x="607" y="815"/>
                  <a:pt x="648" y="825"/>
                  <a:pt x="693" y="825"/>
                </a:cubicBezTo>
                <a:cubicBezTo>
                  <a:pt x="711" y="810"/>
                  <a:pt x="722" y="794"/>
                  <a:pt x="728" y="774"/>
                </a:cubicBezTo>
                <a:cubicBezTo>
                  <a:pt x="733" y="728"/>
                  <a:pt x="728"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68" name="Freeform 817">
            <a:extLst>
              <a:ext uri="{FF2B5EF4-FFF2-40B4-BE49-F238E27FC236}">
                <a16:creationId xmlns:a16="http://schemas.microsoft.com/office/drawing/2014/main" xmlns="" id="{F9E22A0B-3816-4754-BF82-3B6436108F9F}"/>
              </a:ext>
            </a:extLst>
          </p:cNvPr>
          <p:cNvSpPr>
            <a:spLocks/>
          </p:cNvSpPr>
          <p:nvPr/>
        </p:nvSpPr>
        <p:spPr bwMode="auto">
          <a:xfrm>
            <a:off x="2389188" y="4294262"/>
            <a:ext cx="76200" cy="155575"/>
          </a:xfrm>
          <a:custGeom>
            <a:avLst/>
            <a:gdLst>
              <a:gd name="T0" fmla="*/ 2147483647 w 400"/>
              <a:gd name="T1" fmla="*/ 2147483647 h 817"/>
              <a:gd name="T2" fmla="*/ 2147483647 w 400"/>
              <a:gd name="T3" fmla="*/ 2147483647 h 817"/>
              <a:gd name="T4" fmla="*/ 2039439470 w 400"/>
              <a:gd name="T5" fmla="*/ 2140501964 h 817"/>
              <a:gd name="T6" fmla="*/ 2147483647 w 400"/>
              <a:gd name="T7" fmla="*/ 1332614890 h 817"/>
              <a:gd name="T8" fmla="*/ 1244392673 w 400"/>
              <a:gd name="T9" fmla="*/ 773330763 h 817"/>
              <a:gd name="T10" fmla="*/ 0 w 400"/>
              <a:gd name="T11" fmla="*/ 0 h 817"/>
              <a:gd name="T12" fmla="*/ 318011556 w 400"/>
              <a:gd name="T13" fmla="*/ 600730107 h 817"/>
              <a:gd name="T14" fmla="*/ 477035432 w 400"/>
              <a:gd name="T15" fmla="*/ 1090973972 h 817"/>
              <a:gd name="T16" fmla="*/ 159023876 w 400"/>
              <a:gd name="T17" fmla="*/ 1719298362 h 817"/>
              <a:gd name="T18" fmla="*/ 400971068 w 400"/>
              <a:gd name="T19" fmla="*/ 2140501964 h 817"/>
              <a:gd name="T20" fmla="*/ 400971068 w 400"/>
              <a:gd name="T21" fmla="*/ 2147483647 h 817"/>
              <a:gd name="T22" fmla="*/ 477035432 w 400"/>
              <a:gd name="T23" fmla="*/ 2147483647 h 817"/>
              <a:gd name="T24" fmla="*/ 677502773 w 400"/>
              <a:gd name="T25" fmla="*/ 2147483647 h 817"/>
              <a:gd name="T26" fmla="*/ 1119953501 w 400"/>
              <a:gd name="T27" fmla="*/ 2147483647 h 817"/>
              <a:gd name="T28" fmla="*/ 1244392673 w 400"/>
              <a:gd name="T29" fmla="*/ 2147483647 h 817"/>
              <a:gd name="T30" fmla="*/ 1278977376 w 400"/>
              <a:gd name="T31" fmla="*/ 2147483647 h 817"/>
              <a:gd name="T32" fmla="*/ 1043925332 w 400"/>
              <a:gd name="T33" fmla="*/ 2147483647 h 817"/>
              <a:gd name="T34" fmla="*/ 1403416548 w 400"/>
              <a:gd name="T35" fmla="*/ 2147483647 h 817"/>
              <a:gd name="T36" fmla="*/ 2147483647 w 400"/>
              <a:gd name="T37" fmla="*/ 2147483647 h 817"/>
              <a:gd name="T38" fmla="*/ 2147483647 w 400"/>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17">
                <a:moveTo>
                  <a:pt x="330" y="564"/>
                </a:moveTo>
                <a:cubicBezTo>
                  <a:pt x="330" y="564"/>
                  <a:pt x="400" y="543"/>
                  <a:pt x="382" y="442"/>
                </a:cubicBezTo>
                <a:cubicBezTo>
                  <a:pt x="365" y="345"/>
                  <a:pt x="295" y="310"/>
                  <a:pt x="295" y="310"/>
                </a:cubicBezTo>
                <a:cubicBezTo>
                  <a:pt x="295" y="310"/>
                  <a:pt x="371" y="244"/>
                  <a:pt x="313" y="193"/>
                </a:cubicBezTo>
                <a:cubicBezTo>
                  <a:pt x="255" y="142"/>
                  <a:pt x="180" y="112"/>
                  <a:pt x="180" y="112"/>
                </a:cubicBezTo>
                <a:cubicBezTo>
                  <a:pt x="180" y="112"/>
                  <a:pt x="168" y="11"/>
                  <a:pt x="0" y="0"/>
                </a:cubicBezTo>
                <a:cubicBezTo>
                  <a:pt x="6" y="31"/>
                  <a:pt x="17" y="61"/>
                  <a:pt x="46" y="87"/>
                </a:cubicBezTo>
                <a:cubicBezTo>
                  <a:pt x="69" y="112"/>
                  <a:pt x="81" y="137"/>
                  <a:pt x="69" y="158"/>
                </a:cubicBezTo>
                <a:cubicBezTo>
                  <a:pt x="52" y="193"/>
                  <a:pt x="17" y="219"/>
                  <a:pt x="23" y="249"/>
                </a:cubicBezTo>
                <a:cubicBezTo>
                  <a:pt x="23" y="274"/>
                  <a:pt x="46" y="290"/>
                  <a:pt x="58" y="310"/>
                </a:cubicBezTo>
                <a:cubicBezTo>
                  <a:pt x="64" y="320"/>
                  <a:pt x="58" y="335"/>
                  <a:pt x="58" y="345"/>
                </a:cubicBezTo>
                <a:cubicBezTo>
                  <a:pt x="58" y="361"/>
                  <a:pt x="58" y="381"/>
                  <a:pt x="69" y="396"/>
                </a:cubicBezTo>
                <a:cubicBezTo>
                  <a:pt x="87" y="421"/>
                  <a:pt x="93" y="437"/>
                  <a:pt x="98" y="467"/>
                </a:cubicBezTo>
                <a:cubicBezTo>
                  <a:pt x="110" y="498"/>
                  <a:pt x="151" y="523"/>
                  <a:pt x="162" y="553"/>
                </a:cubicBezTo>
                <a:cubicBezTo>
                  <a:pt x="174" y="574"/>
                  <a:pt x="174" y="599"/>
                  <a:pt x="180" y="624"/>
                </a:cubicBezTo>
                <a:cubicBezTo>
                  <a:pt x="185" y="670"/>
                  <a:pt x="191" y="716"/>
                  <a:pt x="185" y="761"/>
                </a:cubicBezTo>
                <a:cubicBezTo>
                  <a:pt x="180" y="782"/>
                  <a:pt x="168" y="797"/>
                  <a:pt x="151" y="812"/>
                </a:cubicBezTo>
                <a:cubicBezTo>
                  <a:pt x="168" y="817"/>
                  <a:pt x="185" y="812"/>
                  <a:pt x="203" y="807"/>
                </a:cubicBezTo>
                <a:cubicBezTo>
                  <a:pt x="261" y="792"/>
                  <a:pt x="371" y="716"/>
                  <a:pt x="377" y="655"/>
                </a:cubicBezTo>
                <a:cubicBezTo>
                  <a:pt x="382" y="584"/>
                  <a:pt x="330" y="564"/>
                  <a:pt x="330" y="564"/>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69" name="Freeform 818">
            <a:extLst>
              <a:ext uri="{FF2B5EF4-FFF2-40B4-BE49-F238E27FC236}">
                <a16:creationId xmlns:a16="http://schemas.microsoft.com/office/drawing/2014/main" xmlns="" id="{B64BFB5D-0926-4273-8DF4-6FD108BEE219}"/>
              </a:ext>
            </a:extLst>
          </p:cNvPr>
          <p:cNvSpPr>
            <a:spLocks/>
          </p:cNvSpPr>
          <p:nvPr/>
        </p:nvSpPr>
        <p:spPr bwMode="auto">
          <a:xfrm>
            <a:off x="2328863" y="4387924"/>
            <a:ext cx="79375" cy="125413"/>
          </a:xfrm>
          <a:custGeom>
            <a:avLst/>
            <a:gdLst>
              <a:gd name="T0" fmla="*/ 1980837281 w 409"/>
              <a:gd name="T1" fmla="*/ 817001273 h 658"/>
              <a:gd name="T2" fmla="*/ 2147483647 w 409"/>
              <a:gd name="T3" fmla="*/ 775479278 h 658"/>
              <a:gd name="T4" fmla="*/ 2147483647 w 409"/>
              <a:gd name="T5" fmla="*/ 706239294 h 658"/>
              <a:gd name="T6" fmla="*/ 2147483647 w 409"/>
              <a:gd name="T7" fmla="*/ 636999501 h 658"/>
              <a:gd name="T8" fmla="*/ 2147483647 w 409"/>
              <a:gd name="T9" fmla="*/ 1273999002 h 658"/>
              <a:gd name="T10" fmla="*/ 2147483647 w 409"/>
              <a:gd name="T11" fmla="*/ 2147483647 h 658"/>
              <a:gd name="T12" fmla="*/ 2147483647 w 409"/>
              <a:gd name="T13" fmla="*/ 2147483647 h 658"/>
              <a:gd name="T14" fmla="*/ 2147483647 w 409"/>
              <a:gd name="T15" fmla="*/ 2147483647 h 658"/>
              <a:gd name="T16" fmla="*/ 1768867023 w 409"/>
              <a:gd name="T17" fmla="*/ 2147483647 h 658"/>
              <a:gd name="T18" fmla="*/ 1008704292 w 409"/>
              <a:gd name="T19" fmla="*/ 2147483647 h 658"/>
              <a:gd name="T20" fmla="*/ 1520363111 w 409"/>
              <a:gd name="T21" fmla="*/ 2147483647 h 658"/>
              <a:gd name="T22" fmla="*/ 1600774838 w 409"/>
              <a:gd name="T23" fmla="*/ 2014858384 h 658"/>
              <a:gd name="T24" fmla="*/ 592070546 w 409"/>
              <a:gd name="T25" fmla="*/ 1308618899 h 658"/>
              <a:gd name="T26" fmla="*/ 299688561 w 409"/>
              <a:gd name="T27" fmla="*/ 955481050 h 658"/>
              <a:gd name="T28" fmla="*/ 1432644809 w 409"/>
              <a:gd name="T29" fmla="*/ 1696340431 h 658"/>
              <a:gd name="T30" fmla="*/ 1644615067 w 409"/>
              <a:gd name="T31" fmla="*/ 1730960328 h 658"/>
              <a:gd name="T32" fmla="*/ 1688455491 w 409"/>
              <a:gd name="T33" fmla="*/ 1696340431 h 658"/>
              <a:gd name="T34" fmla="*/ 1856585325 w 409"/>
              <a:gd name="T35" fmla="*/ 0 h 658"/>
              <a:gd name="T36" fmla="*/ 1980837281 w 409"/>
              <a:gd name="T37" fmla="*/ 817001273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9" h="658">
                <a:moveTo>
                  <a:pt x="271" y="118"/>
                </a:moveTo>
                <a:cubicBezTo>
                  <a:pt x="288" y="123"/>
                  <a:pt x="311" y="123"/>
                  <a:pt x="328" y="112"/>
                </a:cubicBezTo>
                <a:cubicBezTo>
                  <a:pt x="334" y="107"/>
                  <a:pt x="351" y="107"/>
                  <a:pt x="363" y="102"/>
                </a:cubicBezTo>
                <a:cubicBezTo>
                  <a:pt x="409" y="92"/>
                  <a:pt x="409" y="92"/>
                  <a:pt x="409" y="92"/>
                </a:cubicBezTo>
                <a:cubicBezTo>
                  <a:pt x="403" y="128"/>
                  <a:pt x="346" y="143"/>
                  <a:pt x="323" y="184"/>
                </a:cubicBezTo>
                <a:cubicBezTo>
                  <a:pt x="305" y="327"/>
                  <a:pt x="334" y="459"/>
                  <a:pt x="334" y="592"/>
                </a:cubicBezTo>
                <a:cubicBezTo>
                  <a:pt x="357" y="618"/>
                  <a:pt x="374" y="618"/>
                  <a:pt x="386" y="648"/>
                </a:cubicBezTo>
                <a:cubicBezTo>
                  <a:pt x="363" y="653"/>
                  <a:pt x="328" y="648"/>
                  <a:pt x="311" y="648"/>
                </a:cubicBezTo>
                <a:cubicBezTo>
                  <a:pt x="300" y="638"/>
                  <a:pt x="271" y="623"/>
                  <a:pt x="242" y="633"/>
                </a:cubicBezTo>
                <a:cubicBezTo>
                  <a:pt x="231" y="658"/>
                  <a:pt x="179" y="643"/>
                  <a:pt x="138" y="648"/>
                </a:cubicBezTo>
                <a:cubicBezTo>
                  <a:pt x="219" y="613"/>
                  <a:pt x="190" y="562"/>
                  <a:pt x="208" y="516"/>
                </a:cubicBezTo>
                <a:cubicBezTo>
                  <a:pt x="219" y="434"/>
                  <a:pt x="231" y="368"/>
                  <a:pt x="219" y="291"/>
                </a:cubicBezTo>
                <a:cubicBezTo>
                  <a:pt x="173" y="255"/>
                  <a:pt x="110" y="230"/>
                  <a:pt x="81" y="189"/>
                </a:cubicBezTo>
                <a:cubicBezTo>
                  <a:pt x="64" y="174"/>
                  <a:pt x="0" y="148"/>
                  <a:pt x="41" y="138"/>
                </a:cubicBezTo>
                <a:cubicBezTo>
                  <a:pt x="92" y="169"/>
                  <a:pt x="156" y="204"/>
                  <a:pt x="196" y="245"/>
                </a:cubicBezTo>
                <a:cubicBezTo>
                  <a:pt x="202" y="250"/>
                  <a:pt x="213" y="250"/>
                  <a:pt x="225" y="250"/>
                </a:cubicBezTo>
                <a:cubicBezTo>
                  <a:pt x="231" y="245"/>
                  <a:pt x="231" y="245"/>
                  <a:pt x="231" y="245"/>
                </a:cubicBezTo>
                <a:cubicBezTo>
                  <a:pt x="242" y="169"/>
                  <a:pt x="190" y="21"/>
                  <a:pt x="254" y="0"/>
                </a:cubicBezTo>
                <a:lnTo>
                  <a:pt x="271" y="118"/>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70" name="Freeform 819">
            <a:extLst>
              <a:ext uri="{FF2B5EF4-FFF2-40B4-BE49-F238E27FC236}">
                <a16:creationId xmlns:a16="http://schemas.microsoft.com/office/drawing/2014/main" xmlns="" id="{9F140F11-7DB2-4A81-BF49-81317D4F6E3F}"/>
              </a:ext>
            </a:extLst>
          </p:cNvPr>
          <p:cNvSpPr>
            <a:spLocks/>
          </p:cNvSpPr>
          <p:nvPr/>
        </p:nvSpPr>
        <p:spPr bwMode="auto">
          <a:xfrm>
            <a:off x="2447925" y="4364112"/>
            <a:ext cx="139700" cy="157162"/>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804339775 h 825"/>
              <a:gd name="T14" fmla="*/ 2147483647 w 733"/>
              <a:gd name="T15" fmla="*/ 1133772764 h 825"/>
              <a:gd name="T16" fmla="*/ 2147483647 w 733"/>
              <a:gd name="T17" fmla="*/ 636018803 h 825"/>
              <a:gd name="T18" fmla="*/ 2147483647 w 733"/>
              <a:gd name="T19" fmla="*/ 34548018 h 825"/>
              <a:gd name="T20" fmla="*/ 2147483647 w 733"/>
              <a:gd name="T21" fmla="*/ 34548018 h 825"/>
              <a:gd name="T22" fmla="*/ 2147483647 w 733"/>
              <a:gd name="T23" fmla="*/ 318009401 h 825"/>
              <a:gd name="T24" fmla="*/ 1613007075 w 733"/>
              <a:gd name="T25" fmla="*/ 670567011 h 825"/>
              <a:gd name="T26" fmla="*/ 1100703923 w 733"/>
              <a:gd name="T27" fmla="*/ 1735207354 h 825"/>
              <a:gd name="T28" fmla="*/ 159204826 w 733"/>
              <a:gd name="T29" fmla="*/ 2147483647 h 825"/>
              <a:gd name="T30" fmla="*/ 553820734 w 733"/>
              <a:gd name="T31" fmla="*/ 2147483647 h 825"/>
              <a:gd name="T32" fmla="*/ 512266940 w 733"/>
              <a:gd name="T33" fmla="*/ 2147483647 h 825"/>
              <a:gd name="T34" fmla="*/ 948400430 w 733"/>
              <a:gd name="T35" fmla="*/ 2147483647 h 825"/>
              <a:gd name="T36" fmla="*/ 1377632396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4"/>
                  <a:pt x="705" y="564"/>
                </a:cubicBezTo>
                <a:cubicBezTo>
                  <a:pt x="694" y="533"/>
                  <a:pt x="654" y="507"/>
                  <a:pt x="643" y="477"/>
                </a:cubicBezTo>
                <a:cubicBezTo>
                  <a:pt x="637" y="446"/>
                  <a:pt x="631" y="431"/>
                  <a:pt x="614" y="405"/>
                </a:cubicBezTo>
                <a:cubicBezTo>
                  <a:pt x="603" y="390"/>
                  <a:pt x="603" y="369"/>
                  <a:pt x="603" y="354"/>
                </a:cubicBezTo>
                <a:cubicBezTo>
                  <a:pt x="603" y="343"/>
                  <a:pt x="603" y="328"/>
                  <a:pt x="603" y="318"/>
                </a:cubicBezTo>
                <a:cubicBezTo>
                  <a:pt x="591" y="297"/>
                  <a:pt x="569" y="282"/>
                  <a:pt x="569" y="261"/>
                </a:cubicBezTo>
                <a:cubicBezTo>
                  <a:pt x="563" y="226"/>
                  <a:pt x="597" y="200"/>
                  <a:pt x="614" y="164"/>
                </a:cubicBezTo>
                <a:cubicBezTo>
                  <a:pt x="625" y="144"/>
                  <a:pt x="614" y="118"/>
                  <a:pt x="591" y="92"/>
                </a:cubicBezTo>
                <a:cubicBezTo>
                  <a:pt x="563" y="67"/>
                  <a:pt x="552" y="36"/>
                  <a:pt x="546" y="5"/>
                </a:cubicBezTo>
                <a:cubicBezTo>
                  <a:pt x="540" y="5"/>
                  <a:pt x="540" y="5"/>
                  <a:pt x="540" y="5"/>
                </a:cubicBezTo>
                <a:cubicBezTo>
                  <a:pt x="404" y="0"/>
                  <a:pt x="381" y="46"/>
                  <a:pt x="381" y="46"/>
                </a:cubicBezTo>
                <a:cubicBezTo>
                  <a:pt x="381" y="46"/>
                  <a:pt x="279" y="51"/>
                  <a:pt x="233" y="97"/>
                </a:cubicBezTo>
                <a:cubicBezTo>
                  <a:pt x="193" y="149"/>
                  <a:pt x="159" y="251"/>
                  <a:pt x="159" y="251"/>
                </a:cubicBezTo>
                <a:cubicBezTo>
                  <a:pt x="159" y="251"/>
                  <a:pt x="0" y="400"/>
                  <a:pt x="23" y="441"/>
                </a:cubicBezTo>
                <a:cubicBezTo>
                  <a:pt x="46" y="482"/>
                  <a:pt x="80" y="492"/>
                  <a:pt x="80" y="492"/>
                </a:cubicBezTo>
                <a:cubicBezTo>
                  <a:pt x="80" y="492"/>
                  <a:pt x="34" y="543"/>
                  <a:pt x="74" y="615"/>
                </a:cubicBezTo>
                <a:cubicBezTo>
                  <a:pt x="114" y="687"/>
                  <a:pt x="137" y="682"/>
                  <a:pt x="137" y="682"/>
                </a:cubicBezTo>
                <a:cubicBezTo>
                  <a:pt x="137" y="682"/>
                  <a:pt x="108" y="743"/>
                  <a:pt x="199" y="774"/>
                </a:cubicBezTo>
                <a:cubicBezTo>
                  <a:pt x="284" y="810"/>
                  <a:pt x="392" y="810"/>
                  <a:pt x="392" y="810"/>
                </a:cubicBezTo>
                <a:cubicBezTo>
                  <a:pt x="608" y="815"/>
                  <a:pt x="608" y="815"/>
                  <a:pt x="608" y="815"/>
                </a:cubicBezTo>
                <a:cubicBezTo>
                  <a:pt x="608" y="815"/>
                  <a:pt x="648" y="825"/>
                  <a:pt x="694" y="825"/>
                </a:cubicBezTo>
                <a:cubicBezTo>
                  <a:pt x="711" y="810"/>
                  <a:pt x="722" y="794"/>
                  <a:pt x="722" y="774"/>
                </a:cubicBezTo>
                <a:cubicBezTo>
                  <a:pt x="733" y="728"/>
                  <a:pt x="722"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71" name="Freeform 820">
            <a:extLst>
              <a:ext uri="{FF2B5EF4-FFF2-40B4-BE49-F238E27FC236}">
                <a16:creationId xmlns:a16="http://schemas.microsoft.com/office/drawing/2014/main" xmlns="" id="{73735982-29B3-4E9C-8635-8747283F911F}"/>
              </a:ext>
            </a:extLst>
          </p:cNvPr>
          <p:cNvSpPr>
            <a:spLocks/>
          </p:cNvSpPr>
          <p:nvPr/>
        </p:nvSpPr>
        <p:spPr bwMode="auto">
          <a:xfrm>
            <a:off x="2552700" y="4365699"/>
            <a:ext cx="74613" cy="157163"/>
          </a:xfrm>
          <a:custGeom>
            <a:avLst/>
            <a:gdLst>
              <a:gd name="T0" fmla="*/ 2147483647 w 392"/>
              <a:gd name="T1" fmla="*/ 2147483647 h 825"/>
              <a:gd name="T2" fmla="*/ 2147483647 w 392"/>
              <a:gd name="T3" fmla="*/ 2147483647 h 825"/>
              <a:gd name="T4" fmla="*/ 2027377203 w 392"/>
              <a:gd name="T5" fmla="*/ 2147483647 h 825"/>
              <a:gd name="T6" fmla="*/ 2144614402 w 392"/>
              <a:gd name="T7" fmla="*/ 1348118877 h 825"/>
              <a:gd name="T8" fmla="*/ 1234359785 w 392"/>
              <a:gd name="T9" fmla="*/ 781225269 h 825"/>
              <a:gd name="T10" fmla="*/ 0 w 392"/>
              <a:gd name="T11" fmla="*/ 0 h 825"/>
              <a:gd name="T12" fmla="*/ 317221547 w 392"/>
              <a:gd name="T13" fmla="*/ 608373591 h 825"/>
              <a:gd name="T14" fmla="*/ 475796061 w 392"/>
              <a:gd name="T15" fmla="*/ 1099238599 h 825"/>
              <a:gd name="T16" fmla="*/ 158610678 w 392"/>
              <a:gd name="T17" fmla="*/ 1776745622 h 825"/>
              <a:gd name="T18" fmla="*/ 399968697 w 392"/>
              <a:gd name="T19" fmla="*/ 2147483647 h 825"/>
              <a:gd name="T20" fmla="*/ 399968697 w 392"/>
              <a:gd name="T21" fmla="*/ 2147483647 h 825"/>
              <a:gd name="T22" fmla="*/ 475796061 w 392"/>
              <a:gd name="T23" fmla="*/ 2147483647 h 825"/>
              <a:gd name="T24" fmla="*/ 675780410 w 392"/>
              <a:gd name="T25" fmla="*/ 2147483647 h 825"/>
              <a:gd name="T26" fmla="*/ 1110238966 w 392"/>
              <a:gd name="T27" fmla="*/ 2147483647 h 825"/>
              <a:gd name="T28" fmla="*/ 1234359785 w 392"/>
              <a:gd name="T29" fmla="*/ 2147483647 h 825"/>
              <a:gd name="T30" fmla="*/ 1234359785 w 392"/>
              <a:gd name="T31" fmla="*/ 2147483647 h 825"/>
              <a:gd name="T32" fmla="*/ 1034375436 w 392"/>
              <a:gd name="T33" fmla="*/ 2147483647 h 825"/>
              <a:gd name="T34" fmla="*/ 1392970463 w 392"/>
              <a:gd name="T35" fmla="*/ 2147483647 h 825"/>
              <a:gd name="T36" fmla="*/ 2147483647 w 392"/>
              <a:gd name="T37" fmla="*/ 2147483647 h 825"/>
              <a:gd name="T38" fmla="*/ 2147483647 w 392"/>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25">
                <a:moveTo>
                  <a:pt x="328" y="569"/>
                </a:moveTo>
                <a:cubicBezTo>
                  <a:pt x="328" y="569"/>
                  <a:pt x="392" y="549"/>
                  <a:pt x="375" y="446"/>
                </a:cubicBezTo>
                <a:cubicBezTo>
                  <a:pt x="363" y="349"/>
                  <a:pt x="294" y="313"/>
                  <a:pt x="294" y="313"/>
                </a:cubicBezTo>
                <a:cubicBezTo>
                  <a:pt x="294" y="313"/>
                  <a:pt x="369" y="246"/>
                  <a:pt x="311" y="195"/>
                </a:cubicBezTo>
                <a:cubicBezTo>
                  <a:pt x="254" y="144"/>
                  <a:pt x="179" y="113"/>
                  <a:pt x="179" y="113"/>
                </a:cubicBezTo>
                <a:cubicBezTo>
                  <a:pt x="179" y="113"/>
                  <a:pt x="167" y="11"/>
                  <a:pt x="0" y="0"/>
                </a:cubicBezTo>
                <a:cubicBezTo>
                  <a:pt x="6" y="31"/>
                  <a:pt x="17" y="62"/>
                  <a:pt x="46" y="88"/>
                </a:cubicBezTo>
                <a:cubicBezTo>
                  <a:pt x="69" y="113"/>
                  <a:pt x="81" y="139"/>
                  <a:pt x="69" y="159"/>
                </a:cubicBezTo>
                <a:cubicBezTo>
                  <a:pt x="52" y="195"/>
                  <a:pt x="17" y="221"/>
                  <a:pt x="23" y="257"/>
                </a:cubicBezTo>
                <a:cubicBezTo>
                  <a:pt x="23" y="277"/>
                  <a:pt x="46" y="293"/>
                  <a:pt x="58" y="313"/>
                </a:cubicBezTo>
                <a:cubicBezTo>
                  <a:pt x="58" y="323"/>
                  <a:pt x="58" y="339"/>
                  <a:pt x="58" y="349"/>
                </a:cubicBezTo>
                <a:cubicBezTo>
                  <a:pt x="58" y="364"/>
                  <a:pt x="58" y="385"/>
                  <a:pt x="69" y="400"/>
                </a:cubicBezTo>
                <a:cubicBezTo>
                  <a:pt x="87" y="426"/>
                  <a:pt x="92" y="441"/>
                  <a:pt x="98" y="472"/>
                </a:cubicBezTo>
                <a:cubicBezTo>
                  <a:pt x="110" y="503"/>
                  <a:pt x="150" y="528"/>
                  <a:pt x="161" y="559"/>
                </a:cubicBezTo>
                <a:cubicBezTo>
                  <a:pt x="173" y="580"/>
                  <a:pt x="173" y="605"/>
                  <a:pt x="179" y="631"/>
                </a:cubicBezTo>
                <a:cubicBezTo>
                  <a:pt x="179" y="677"/>
                  <a:pt x="190" y="723"/>
                  <a:pt x="179" y="769"/>
                </a:cubicBezTo>
                <a:cubicBezTo>
                  <a:pt x="179" y="790"/>
                  <a:pt x="167" y="805"/>
                  <a:pt x="150" y="820"/>
                </a:cubicBezTo>
                <a:cubicBezTo>
                  <a:pt x="167" y="825"/>
                  <a:pt x="184" y="820"/>
                  <a:pt x="202" y="815"/>
                </a:cubicBezTo>
                <a:cubicBezTo>
                  <a:pt x="259" y="800"/>
                  <a:pt x="369" y="723"/>
                  <a:pt x="369" y="661"/>
                </a:cubicBezTo>
                <a:cubicBezTo>
                  <a:pt x="380" y="590"/>
                  <a:pt x="328" y="569"/>
                  <a:pt x="328"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72" name="Freeform 821">
            <a:extLst>
              <a:ext uri="{FF2B5EF4-FFF2-40B4-BE49-F238E27FC236}">
                <a16:creationId xmlns:a16="http://schemas.microsoft.com/office/drawing/2014/main" xmlns="" id="{F4200C09-A5E1-43AE-AEB0-1BB62D598F77}"/>
              </a:ext>
            </a:extLst>
          </p:cNvPr>
          <p:cNvSpPr>
            <a:spLocks/>
          </p:cNvSpPr>
          <p:nvPr/>
        </p:nvSpPr>
        <p:spPr bwMode="auto">
          <a:xfrm>
            <a:off x="2493963" y="4459362"/>
            <a:ext cx="76200" cy="127000"/>
          </a:xfrm>
          <a:custGeom>
            <a:avLst/>
            <a:gdLst>
              <a:gd name="T0" fmla="*/ 1832040786 w 400"/>
              <a:gd name="T1" fmla="*/ 821442855 h 667"/>
              <a:gd name="T2" fmla="*/ 2147483647 w 400"/>
              <a:gd name="T3" fmla="*/ 786929129 h 667"/>
              <a:gd name="T4" fmla="*/ 2147483647 w 400"/>
              <a:gd name="T5" fmla="*/ 711013213 h 667"/>
              <a:gd name="T6" fmla="*/ 2147483647 w 400"/>
              <a:gd name="T7" fmla="*/ 641985571 h 667"/>
              <a:gd name="T8" fmla="*/ 2147483647 w 400"/>
              <a:gd name="T9" fmla="*/ 1283934966 h 667"/>
              <a:gd name="T10" fmla="*/ 2147483647 w 400"/>
              <a:gd name="T11" fmla="*/ 2147483647 h 667"/>
              <a:gd name="T12" fmla="*/ 2147483647 w 400"/>
              <a:gd name="T13" fmla="*/ 2147483647 h 667"/>
              <a:gd name="T14" fmla="*/ 2101640958 w 400"/>
              <a:gd name="T15" fmla="*/ 2147483647 h 667"/>
              <a:gd name="T16" fmla="*/ 1631537060 w 400"/>
              <a:gd name="T17" fmla="*/ 2147483647 h 667"/>
              <a:gd name="T18" fmla="*/ 933312650 w 400"/>
              <a:gd name="T19" fmla="*/ 2147483647 h 667"/>
              <a:gd name="T20" fmla="*/ 1403416548 w 400"/>
              <a:gd name="T21" fmla="*/ 2147483647 h 667"/>
              <a:gd name="T22" fmla="*/ 1437964866 w 400"/>
              <a:gd name="T23" fmla="*/ 2036350178 h 667"/>
              <a:gd name="T24" fmla="*/ 504688602 w 400"/>
              <a:gd name="T25" fmla="*/ 1318448691 h 667"/>
              <a:gd name="T26" fmla="*/ 269636558 w 400"/>
              <a:gd name="T27" fmla="*/ 966422589 h 667"/>
              <a:gd name="T28" fmla="*/ 1320457037 w 400"/>
              <a:gd name="T29" fmla="*/ 1711913351 h 667"/>
              <a:gd name="T30" fmla="*/ 1520924378 w 400"/>
              <a:gd name="T31" fmla="*/ 1746427076 h 667"/>
              <a:gd name="T32" fmla="*/ 1555509081 w 400"/>
              <a:gd name="T33" fmla="*/ 1711913351 h 667"/>
              <a:gd name="T34" fmla="*/ 1714496571 w 400"/>
              <a:gd name="T35" fmla="*/ 0 h 667"/>
              <a:gd name="T36" fmla="*/ 1832040786 w 400"/>
              <a:gd name="T37" fmla="*/ 821442855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67">
                <a:moveTo>
                  <a:pt x="265" y="119"/>
                </a:moveTo>
                <a:cubicBezTo>
                  <a:pt x="281" y="124"/>
                  <a:pt x="304" y="124"/>
                  <a:pt x="321" y="114"/>
                </a:cubicBezTo>
                <a:cubicBezTo>
                  <a:pt x="327" y="109"/>
                  <a:pt x="343" y="109"/>
                  <a:pt x="355" y="103"/>
                </a:cubicBezTo>
                <a:cubicBezTo>
                  <a:pt x="400" y="93"/>
                  <a:pt x="400" y="93"/>
                  <a:pt x="400" y="93"/>
                </a:cubicBezTo>
                <a:cubicBezTo>
                  <a:pt x="394" y="129"/>
                  <a:pt x="332" y="145"/>
                  <a:pt x="315" y="186"/>
                </a:cubicBezTo>
                <a:cubicBezTo>
                  <a:pt x="298" y="331"/>
                  <a:pt x="327" y="465"/>
                  <a:pt x="321" y="600"/>
                </a:cubicBezTo>
                <a:cubicBezTo>
                  <a:pt x="343" y="625"/>
                  <a:pt x="360" y="625"/>
                  <a:pt x="377" y="656"/>
                </a:cubicBezTo>
                <a:cubicBezTo>
                  <a:pt x="355" y="662"/>
                  <a:pt x="321" y="656"/>
                  <a:pt x="304" y="656"/>
                </a:cubicBezTo>
                <a:cubicBezTo>
                  <a:pt x="293" y="646"/>
                  <a:pt x="265" y="631"/>
                  <a:pt x="236" y="641"/>
                </a:cubicBezTo>
                <a:cubicBezTo>
                  <a:pt x="225" y="667"/>
                  <a:pt x="169" y="651"/>
                  <a:pt x="135" y="656"/>
                </a:cubicBezTo>
                <a:cubicBezTo>
                  <a:pt x="208" y="620"/>
                  <a:pt x="186" y="569"/>
                  <a:pt x="203" y="522"/>
                </a:cubicBezTo>
                <a:cubicBezTo>
                  <a:pt x="208" y="439"/>
                  <a:pt x="225" y="372"/>
                  <a:pt x="208" y="295"/>
                </a:cubicBezTo>
                <a:cubicBezTo>
                  <a:pt x="169" y="259"/>
                  <a:pt x="107" y="233"/>
                  <a:pt x="73" y="191"/>
                </a:cubicBezTo>
                <a:cubicBezTo>
                  <a:pt x="62" y="176"/>
                  <a:pt x="0" y="150"/>
                  <a:pt x="39" y="140"/>
                </a:cubicBezTo>
                <a:cubicBezTo>
                  <a:pt x="90" y="171"/>
                  <a:pt x="152" y="207"/>
                  <a:pt x="191" y="248"/>
                </a:cubicBezTo>
                <a:cubicBezTo>
                  <a:pt x="197" y="253"/>
                  <a:pt x="208" y="253"/>
                  <a:pt x="220" y="253"/>
                </a:cubicBezTo>
                <a:cubicBezTo>
                  <a:pt x="225" y="248"/>
                  <a:pt x="225" y="248"/>
                  <a:pt x="225" y="248"/>
                </a:cubicBezTo>
                <a:cubicBezTo>
                  <a:pt x="236" y="171"/>
                  <a:pt x="186" y="21"/>
                  <a:pt x="248" y="0"/>
                </a:cubicBezTo>
                <a:lnTo>
                  <a:pt x="265" y="119"/>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73" name="Freeform 822">
            <a:extLst>
              <a:ext uri="{FF2B5EF4-FFF2-40B4-BE49-F238E27FC236}">
                <a16:creationId xmlns:a16="http://schemas.microsoft.com/office/drawing/2014/main" xmlns="" id="{1D2EA70A-6912-4B0D-90E2-DBB3FEBB5BA8}"/>
              </a:ext>
            </a:extLst>
          </p:cNvPr>
          <p:cNvSpPr>
            <a:spLocks/>
          </p:cNvSpPr>
          <p:nvPr/>
        </p:nvSpPr>
        <p:spPr bwMode="auto">
          <a:xfrm>
            <a:off x="1476375" y="4581599"/>
            <a:ext cx="139700" cy="157163"/>
          </a:xfrm>
          <a:custGeom>
            <a:avLst/>
            <a:gdLst>
              <a:gd name="T0" fmla="*/ 2147483647 w 734"/>
              <a:gd name="T1" fmla="*/ 2147483647 h 825"/>
              <a:gd name="T2" fmla="*/ 2147483647 w 734"/>
              <a:gd name="T3" fmla="*/ 2147483647 h 825"/>
              <a:gd name="T4" fmla="*/ 2147483647 w 734"/>
              <a:gd name="T5" fmla="*/ 2147483647 h 825"/>
              <a:gd name="T6" fmla="*/ 2147483647 w 734"/>
              <a:gd name="T7" fmla="*/ 2147483647 h 825"/>
              <a:gd name="T8" fmla="*/ 2147483647 w 734"/>
              <a:gd name="T9" fmla="*/ 2147483647 h 825"/>
              <a:gd name="T10" fmla="*/ 2147483647 w 734"/>
              <a:gd name="T11" fmla="*/ 2147483647 h 825"/>
              <a:gd name="T12" fmla="*/ 2147483647 w 734"/>
              <a:gd name="T13" fmla="*/ 1797467516 h 825"/>
              <a:gd name="T14" fmla="*/ 2147483647 w 734"/>
              <a:gd name="T15" fmla="*/ 1161440476 h 825"/>
              <a:gd name="T16" fmla="*/ 2147483647 w 734"/>
              <a:gd name="T17" fmla="*/ 629131871 h 825"/>
              <a:gd name="T18" fmla="*/ 2147483647 w 734"/>
              <a:gd name="T19" fmla="*/ 34584814 h 825"/>
              <a:gd name="T20" fmla="*/ 2147483647 w 734"/>
              <a:gd name="T21" fmla="*/ 34584814 h 825"/>
              <a:gd name="T22" fmla="*/ 2147483647 w 734"/>
              <a:gd name="T23" fmla="*/ 318013520 h 825"/>
              <a:gd name="T24" fmla="*/ 1613324308 w 734"/>
              <a:gd name="T25" fmla="*/ 670611854 h 825"/>
              <a:gd name="T26" fmla="*/ 1103104127 w 734"/>
              <a:gd name="T27" fmla="*/ 1721438915 h 825"/>
              <a:gd name="T28" fmla="*/ 158590143 w 734"/>
              <a:gd name="T29" fmla="*/ 2147483647 h 825"/>
              <a:gd name="T30" fmla="*/ 551552158 w 734"/>
              <a:gd name="T31" fmla="*/ 2147483647 h 825"/>
              <a:gd name="T32" fmla="*/ 510183829 w 734"/>
              <a:gd name="T33" fmla="*/ 2147483647 h 825"/>
              <a:gd name="T34" fmla="*/ 944550146 w 734"/>
              <a:gd name="T35" fmla="*/ 2147483647 h 825"/>
              <a:gd name="T36" fmla="*/ 1337511972 w 734"/>
              <a:gd name="T37" fmla="*/ 2147483647 h 825"/>
              <a:gd name="T38" fmla="*/ 2147483647 w 734"/>
              <a:gd name="T39" fmla="*/ 2147483647 h 825"/>
              <a:gd name="T40" fmla="*/ 2147483647 w 734"/>
              <a:gd name="T41" fmla="*/ 2147483647 h 825"/>
              <a:gd name="T42" fmla="*/ 2147483647 w 734"/>
              <a:gd name="T43" fmla="*/ 2147483647 h 825"/>
              <a:gd name="T44" fmla="*/ 2147483647 w 734"/>
              <a:gd name="T45" fmla="*/ 2147483647 h 825"/>
              <a:gd name="T46" fmla="*/ 2147483647 w 734"/>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4" h="825">
                <a:moveTo>
                  <a:pt x="722" y="631"/>
                </a:moveTo>
                <a:cubicBezTo>
                  <a:pt x="717" y="611"/>
                  <a:pt x="717" y="580"/>
                  <a:pt x="705" y="560"/>
                </a:cubicBezTo>
                <a:cubicBezTo>
                  <a:pt x="688" y="529"/>
                  <a:pt x="649" y="504"/>
                  <a:pt x="643" y="473"/>
                </a:cubicBezTo>
                <a:cubicBezTo>
                  <a:pt x="637" y="443"/>
                  <a:pt x="631" y="428"/>
                  <a:pt x="614" y="402"/>
                </a:cubicBezTo>
                <a:cubicBezTo>
                  <a:pt x="603" y="387"/>
                  <a:pt x="603" y="366"/>
                  <a:pt x="597" y="351"/>
                </a:cubicBezTo>
                <a:cubicBezTo>
                  <a:pt x="597" y="341"/>
                  <a:pt x="603" y="326"/>
                  <a:pt x="597" y="316"/>
                </a:cubicBezTo>
                <a:cubicBezTo>
                  <a:pt x="592" y="295"/>
                  <a:pt x="569" y="280"/>
                  <a:pt x="563" y="260"/>
                </a:cubicBezTo>
                <a:cubicBezTo>
                  <a:pt x="563" y="224"/>
                  <a:pt x="597" y="198"/>
                  <a:pt x="609" y="168"/>
                </a:cubicBezTo>
                <a:cubicBezTo>
                  <a:pt x="626" y="142"/>
                  <a:pt x="614" y="117"/>
                  <a:pt x="592" y="91"/>
                </a:cubicBezTo>
                <a:cubicBezTo>
                  <a:pt x="563" y="66"/>
                  <a:pt x="546" y="35"/>
                  <a:pt x="546" y="5"/>
                </a:cubicBezTo>
                <a:cubicBezTo>
                  <a:pt x="541" y="5"/>
                  <a:pt x="541" y="5"/>
                  <a:pt x="541" y="5"/>
                </a:cubicBezTo>
                <a:cubicBezTo>
                  <a:pt x="404" y="0"/>
                  <a:pt x="381" y="46"/>
                  <a:pt x="381" y="46"/>
                </a:cubicBezTo>
                <a:cubicBezTo>
                  <a:pt x="381" y="46"/>
                  <a:pt x="279" y="51"/>
                  <a:pt x="234" y="97"/>
                </a:cubicBezTo>
                <a:cubicBezTo>
                  <a:pt x="188" y="147"/>
                  <a:pt x="160" y="249"/>
                  <a:pt x="160" y="249"/>
                </a:cubicBezTo>
                <a:cubicBezTo>
                  <a:pt x="160" y="249"/>
                  <a:pt x="0" y="397"/>
                  <a:pt x="23" y="438"/>
                </a:cubicBezTo>
                <a:cubicBezTo>
                  <a:pt x="46" y="479"/>
                  <a:pt x="80" y="489"/>
                  <a:pt x="80" y="489"/>
                </a:cubicBezTo>
                <a:cubicBezTo>
                  <a:pt x="80" y="489"/>
                  <a:pt x="35" y="540"/>
                  <a:pt x="74" y="611"/>
                </a:cubicBezTo>
                <a:cubicBezTo>
                  <a:pt x="114" y="682"/>
                  <a:pt x="137" y="677"/>
                  <a:pt x="137" y="677"/>
                </a:cubicBezTo>
                <a:cubicBezTo>
                  <a:pt x="137" y="677"/>
                  <a:pt x="108" y="738"/>
                  <a:pt x="194" y="769"/>
                </a:cubicBezTo>
                <a:cubicBezTo>
                  <a:pt x="285" y="804"/>
                  <a:pt x="393" y="804"/>
                  <a:pt x="393" y="804"/>
                </a:cubicBezTo>
                <a:cubicBezTo>
                  <a:pt x="609" y="810"/>
                  <a:pt x="609" y="810"/>
                  <a:pt x="609" y="810"/>
                </a:cubicBezTo>
                <a:cubicBezTo>
                  <a:pt x="609" y="810"/>
                  <a:pt x="649" y="820"/>
                  <a:pt x="694" y="825"/>
                </a:cubicBezTo>
                <a:cubicBezTo>
                  <a:pt x="705" y="804"/>
                  <a:pt x="722" y="789"/>
                  <a:pt x="722" y="769"/>
                </a:cubicBezTo>
                <a:cubicBezTo>
                  <a:pt x="734" y="723"/>
                  <a:pt x="722" y="677"/>
                  <a:pt x="722" y="631"/>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74" name="Freeform 823">
            <a:extLst>
              <a:ext uri="{FF2B5EF4-FFF2-40B4-BE49-F238E27FC236}">
                <a16:creationId xmlns:a16="http://schemas.microsoft.com/office/drawing/2014/main" xmlns="" id="{471B3DCB-28CB-4FDF-8C6C-7E8E5D1FF3E5}"/>
              </a:ext>
            </a:extLst>
          </p:cNvPr>
          <p:cNvSpPr>
            <a:spLocks/>
          </p:cNvSpPr>
          <p:nvPr/>
        </p:nvSpPr>
        <p:spPr bwMode="auto">
          <a:xfrm>
            <a:off x="1581150" y="4583187"/>
            <a:ext cx="73025" cy="155575"/>
          </a:xfrm>
          <a:custGeom>
            <a:avLst/>
            <a:gdLst>
              <a:gd name="T0" fmla="*/ 2147483647 w 384"/>
              <a:gd name="T1" fmla="*/ 2147483647 h 817"/>
              <a:gd name="T2" fmla="*/ 2147483647 w 384"/>
              <a:gd name="T3" fmla="*/ 2147483647 h 817"/>
              <a:gd name="T4" fmla="*/ 1980685410 w 384"/>
              <a:gd name="T5" fmla="*/ 2140501964 h 817"/>
              <a:gd name="T6" fmla="*/ 2097604711 w 384"/>
              <a:gd name="T7" fmla="*/ 1332614890 h 817"/>
              <a:gd name="T8" fmla="*/ 1203549557 w 384"/>
              <a:gd name="T9" fmla="*/ 773330763 h 817"/>
              <a:gd name="T10" fmla="*/ 0 w 384"/>
              <a:gd name="T11" fmla="*/ 0 h 817"/>
              <a:gd name="T12" fmla="*/ 316365789 w 384"/>
              <a:gd name="T13" fmla="*/ 593804258 h 817"/>
              <a:gd name="T14" fmla="*/ 426377761 w 384"/>
              <a:gd name="T15" fmla="*/ 1118568255 h 817"/>
              <a:gd name="T16" fmla="*/ 116919301 w 384"/>
              <a:gd name="T17" fmla="*/ 1753818493 h 817"/>
              <a:gd name="T18" fmla="*/ 350758092 w 384"/>
              <a:gd name="T19" fmla="*/ 2140501964 h 817"/>
              <a:gd name="T20" fmla="*/ 350758092 w 384"/>
              <a:gd name="T21" fmla="*/ 2147483647 h 817"/>
              <a:gd name="T22" fmla="*/ 467677393 w 384"/>
              <a:gd name="T23" fmla="*/ 2147483647 h 817"/>
              <a:gd name="T24" fmla="*/ 660216363 w 384"/>
              <a:gd name="T25" fmla="*/ 2147483647 h 817"/>
              <a:gd name="T26" fmla="*/ 1086630256 w 384"/>
              <a:gd name="T27" fmla="*/ 2147483647 h 817"/>
              <a:gd name="T28" fmla="*/ 1203549557 w 384"/>
              <a:gd name="T29" fmla="*/ 2147483647 h 817"/>
              <a:gd name="T30" fmla="*/ 1203549557 w 384"/>
              <a:gd name="T31" fmla="*/ 2147483647 h 817"/>
              <a:gd name="T32" fmla="*/ 1010974455 w 384"/>
              <a:gd name="T33" fmla="*/ 2147483647 h 817"/>
              <a:gd name="T34" fmla="*/ 1361732546 w 384"/>
              <a:gd name="T35" fmla="*/ 2147483647 h 817"/>
              <a:gd name="T36" fmla="*/ 2147483647 w 384"/>
              <a:gd name="T37" fmla="*/ 2147483647 h 817"/>
              <a:gd name="T38" fmla="*/ 2147483647 w 384"/>
              <a:gd name="T39" fmla="*/ 2147483647 h 8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4" h="817">
                <a:moveTo>
                  <a:pt x="322" y="563"/>
                </a:moveTo>
                <a:cubicBezTo>
                  <a:pt x="322" y="563"/>
                  <a:pt x="384" y="543"/>
                  <a:pt x="367" y="441"/>
                </a:cubicBezTo>
                <a:cubicBezTo>
                  <a:pt x="350" y="345"/>
                  <a:pt x="288" y="310"/>
                  <a:pt x="288" y="310"/>
                </a:cubicBezTo>
                <a:cubicBezTo>
                  <a:pt x="288" y="310"/>
                  <a:pt x="356" y="244"/>
                  <a:pt x="305" y="193"/>
                </a:cubicBezTo>
                <a:cubicBezTo>
                  <a:pt x="249" y="142"/>
                  <a:pt x="175" y="112"/>
                  <a:pt x="175" y="112"/>
                </a:cubicBezTo>
                <a:cubicBezTo>
                  <a:pt x="175" y="112"/>
                  <a:pt x="164" y="10"/>
                  <a:pt x="0" y="0"/>
                </a:cubicBezTo>
                <a:cubicBezTo>
                  <a:pt x="0" y="31"/>
                  <a:pt x="17" y="61"/>
                  <a:pt x="46" y="86"/>
                </a:cubicBezTo>
                <a:cubicBezTo>
                  <a:pt x="68" y="112"/>
                  <a:pt x="79" y="137"/>
                  <a:pt x="62" y="162"/>
                </a:cubicBezTo>
                <a:cubicBezTo>
                  <a:pt x="51" y="193"/>
                  <a:pt x="17" y="218"/>
                  <a:pt x="17" y="254"/>
                </a:cubicBezTo>
                <a:cubicBezTo>
                  <a:pt x="23" y="274"/>
                  <a:pt x="46" y="289"/>
                  <a:pt x="51" y="310"/>
                </a:cubicBezTo>
                <a:cubicBezTo>
                  <a:pt x="57" y="320"/>
                  <a:pt x="51" y="335"/>
                  <a:pt x="51" y="345"/>
                </a:cubicBezTo>
                <a:cubicBezTo>
                  <a:pt x="57" y="360"/>
                  <a:pt x="57" y="381"/>
                  <a:pt x="68" y="396"/>
                </a:cubicBezTo>
                <a:cubicBezTo>
                  <a:pt x="85" y="421"/>
                  <a:pt x="91" y="436"/>
                  <a:pt x="96" y="467"/>
                </a:cubicBezTo>
                <a:cubicBezTo>
                  <a:pt x="102" y="497"/>
                  <a:pt x="141" y="523"/>
                  <a:pt x="158" y="553"/>
                </a:cubicBezTo>
                <a:cubicBezTo>
                  <a:pt x="170" y="573"/>
                  <a:pt x="170" y="604"/>
                  <a:pt x="175" y="624"/>
                </a:cubicBezTo>
                <a:cubicBezTo>
                  <a:pt x="175" y="670"/>
                  <a:pt x="186" y="715"/>
                  <a:pt x="175" y="761"/>
                </a:cubicBezTo>
                <a:cubicBezTo>
                  <a:pt x="175" y="781"/>
                  <a:pt x="158" y="797"/>
                  <a:pt x="147" y="817"/>
                </a:cubicBezTo>
                <a:cubicBezTo>
                  <a:pt x="164" y="817"/>
                  <a:pt x="181" y="812"/>
                  <a:pt x="198" y="812"/>
                </a:cubicBezTo>
                <a:cubicBezTo>
                  <a:pt x="254" y="791"/>
                  <a:pt x="356" y="715"/>
                  <a:pt x="361" y="654"/>
                </a:cubicBezTo>
                <a:cubicBezTo>
                  <a:pt x="367" y="583"/>
                  <a:pt x="322" y="563"/>
                  <a:pt x="322" y="563"/>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75" name="Freeform 824">
            <a:extLst>
              <a:ext uri="{FF2B5EF4-FFF2-40B4-BE49-F238E27FC236}">
                <a16:creationId xmlns:a16="http://schemas.microsoft.com/office/drawing/2014/main" xmlns="" id="{CBF0F1F7-0D8A-4A85-B093-BBF7845510BD}"/>
              </a:ext>
            </a:extLst>
          </p:cNvPr>
          <p:cNvSpPr>
            <a:spLocks/>
          </p:cNvSpPr>
          <p:nvPr/>
        </p:nvSpPr>
        <p:spPr bwMode="auto">
          <a:xfrm>
            <a:off x="1522413" y="4676849"/>
            <a:ext cx="76200" cy="125413"/>
          </a:xfrm>
          <a:custGeom>
            <a:avLst/>
            <a:gdLst>
              <a:gd name="T0" fmla="*/ 1859693957 w 400"/>
              <a:gd name="T1" fmla="*/ 810099174 h 658"/>
              <a:gd name="T2" fmla="*/ 2147483647 w 400"/>
              <a:gd name="T3" fmla="*/ 810099174 h 658"/>
              <a:gd name="T4" fmla="*/ 2147483647 w 400"/>
              <a:gd name="T5" fmla="*/ 706239294 h 658"/>
              <a:gd name="T6" fmla="*/ 2147483647 w 400"/>
              <a:gd name="T7" fmla="*/ 636999501 h 658"/>
              <a:gd name="T8" fmla="*/ 2147483647 w 400"/>
              <a:gd name="T9" fmla="*/ 1273999002 h 658"/>
              <a:gd name="T10" fmla="*/ 2147483647 w 400"/>
              <a:gd name="T11" fmla="*/ 2147483647 h 658"/>
              <a:gd name="T12" fmla="*/ 2147483647 w 400"/>
              <a:gd name="T13" fmla="*/ 2147483647 h 658"/>
              <a:gd name="T14" fmla="*/ 2136225662 w 400"/>
              <a:gd name="T15" fmla="*/ 2147483647 h 658"/>
              <a:gd name="T16" fmla="*/ 1659190230 w 400"/>
              <a:gd name="T17" fmla="*/ 2147483647 h 658"/>
              <a:gd name="T18" fmla="*/ 947139330 w 400"/>
              <a:gd name="T19" fmla="*/ 2147483647 h 658"/>
              <a:gd name="T20" fmla="*/ 1424138376 w 400"/>
              <a:gd name="T21" fmla="*/ 2147483647 h 658"/>
              <a:gd name="T22" fmla="*/ 1465618037 w 400"/>
              <a:gd name="T23" fmla="*/ 2014858384 h 658"/>
              <a:gd name="T24" fmla="*/ 511583750 w 400"/>
              <a:gd name="T25" fmla="*/ 1308618899 h 658"/>
              <a:gd name="T26" fmla="*/ 235052045 w 400"/>
              <a:gd name="T27" fmla="*/ 955481050 h 658"/>
              <a:gd name="T28" fmla="*/ 1341178865 w 400"/>
              <a:gd name="T29" fmla="*/ 1696340431 h 658"/>
              <a:gd name="T30" fmla="*/ 1500202740 w 400"/>
              <a:gd name="T31" fmla="*/ 1730960328 h 658"/>
              <a:gd name="T32" fmla="*/ 1583162252 w 400"/>
              <a:gd name="T33" fmla="*/ 1696340431 h 658"/>
              <a:gd name="T34" fmla="*/ 1700670081 w 400"/>
              <a:gd name="T35" fmla="*/ 0 h 658"/>
              <a:gd name="T36" fmla="*/ 1859693957 w 400"/>
              <a:gd name="T37" fmla="*/ 810099174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8">
                <a:moveTo>
                  <a:pt x="269" y="117"/>
                </a:moveTo>
                <a:cubicBezTo>
                  <a:pt x="286" y="127"/>
                  <a:pt x="309" y="122"/>
                  <a:pt x="326" y="117"/>
                </a:cubicBezTo>
                <a:cubicBezTo>
                  <a:pt x="332" y="107"/>
                  <a:pt x="349" y="107"/>
                  <a:pt x="360" y="102"/>
                </a:cubicBezTo>
                <a:cubicBezTo>
                  <a:pt x="400" y="92"/>
                  <a:pt x="400" y="92"/>
                  <a:pt x="400" y="92"/>
                </a:cubicBezTo>
                <a:cubicBezTo>
                  <a:pt x="400" y="127"/>
                  <a:pt x="337" y="143"/>
                  <a:pt x="320" y="184"/>
                </a:cubicBezTo>
                <a:cubicBezTo>
                  <a:pt x="303" y="326"/>
                  <a:pt x="332" y="459"/>
                  <a:pt x="326" y="592"/>
                </a:cubicBezTo>
                <a:cubicBezTo>
                  <a:pt x="349" y="617"/>
                  <a:pt x="366" y="617"/>
                  <a:pt x="377" y="648"/>
                </a:cubicBezTo>
                <a:cubicBezTo>
                  <a:pt x="360" y="653"/>
                  <a:pt x="326" y="648"/>
                  <a:pt x="309" y="648"/>
                </a:cubicBezTo>
                <a:cubicBezTo>
                  <a:pt x="297" y="638"/>
                  <a:pt x="269" y="628"/>
                  <a:pt x="240" y="633"/>
                </a:cubicBezTo>
                <a:cubicBezTo>
                  <a:pt x="229" y="658"/>
                  <a:pt x="172" y="643"/>
                  <a:pt x="137" y="648"/>
                </a:cubicBezTo>
                <a:cubicBezTo>
                  <a:pt x="212" y="612"/>
                  <a:pt x="189" y="561"/>
                  <a:pt x="206" y="515"/>
                </a:cubicBezTo>
                <a:cubicBezTo>
                  <a:pt x="212" y="434"/>
                  <a:pt x="229" y="367"/>
                  <a:pt x="212" y="291"/>
                </a:cubicBezTo>
                <a:cubicBezTo>
                  <a:pt x="172" y="255"/>
                  <a:pt x="109" y="229"/>
                  <a:pt x="74" y="189"/>
                </a:cubicBezTo>
                <a:cubicBezTo>
                  <a:pt x="63" y="173"/>
                  <a:pt x="0" y="148"/>
                  <a:pt x="34" y="138"/>
                </a:cubicBezTo>
                <a:cubicBezTo>
                  <a:pt x="92" y="168"/>
                  <a:pt x="154" y="204"/>
                  <a:pt x="194" y="245"/>
                </a:cubicBezTo>
                <a:cubicBezTo>
                  <a:pt x="200" y="250"/>
                  <a:pt x="206" y="250"/>
                  <a:pt x="217" y="250"/>
                </a:cubicBezTo>
                <a:cubicBezTo>
                  <a:pt x="229" y="245"/>
                  <a:pt x="229" y="245"/>
                  <a:pt x="229" y="245"/>
                </a:cubicBezTo>
                <a:cubicBezTo>
                  <a:pt x="240" y="168"/>
                  <a:pt x="189" y="20"/>
                  <a:pt x="246" y="0"/>
                </a:cubicBezTo>
                <a:lnTo>
                  <a:pt x="269" y="117"/>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76" name="Freeform 825">
            <a:extLst>
              <a:ext uri="{FF2B5EF4-FFF2-40B4-BE49-F238E27FC236}">
                <a16:creationId xmlns:a16="http://schemas.microsoft.com/office/drawing/2014/main" xmlns="" id="{5C992B12-4423-4A76-BB92-6364C2CE8A1E}"/>
              </a:ext>
            </a:extLst>
          </p:cNvPr>
          <p:cNvSpPr>
            <a:spLocks/>
          </p:cNvSpPr>
          <p:nvPr/>
        </p:nvSpPr>
        <p:spPr bwMode="auto">
          <a:xfrm>
            <a:off x="1420813" y="4738762"/>
            <a:ext cx="139700" cy="157162"/>
          </a:xfrm>
          <a:custGeom>
            <a:avLst/>
            <a:gdLst>
              <a:gd name="T0" fmla="*/ 2147483647 w 367"/>
              <a:gd name="T1" fmla="*/ 2147483647 h 412"/>
              <a:gd name="T2" fmla="*/ 2147483647 w 367"/>
              <a:gd name="T3" fmla="*/ 2147483647 h 412"/>
              <a:gd name="T4" fmla="*/ 2147483647 w 367"/>
              <a:gd name="T5" fmla="*/ 2147483647 h 412"/>
              <a:gd name="T6" fmla="*/ 2147483647 w 367"/>
              <a:gd name="T7" fmla="*/ 2147483647 h 412"/>
              <a:gd name="T8" fmla="*/ 2147483647 w 367"/>
              <a:gd name="T9" fmla="*/ 2147483647 h 412"/>
              <a:gd name="T10" fmla="*/ 2147483647 w 367"/>
              <a:gd name="T11" fmla="*/ 2147483647 h 412"/>
              <a:gd name="T12" fmla="*/ 2147483647 w 367"/>
              <a:gd name="T13" fmla="*/ 2147483647 h 412"/>
              <a:gd name="T14" fmla="*/ 2147483647 w 367"/>
              <a:gd name="T15" fmla="*/ 2147483647 h 412"/>
              <a:gd name="T16" fmla="*/ 2147483647 w 367"/>
              <a:gd name="T17" fmla="*/ 2147483647 h 412"/>
              <a:gd name="T18" fmla="*/ 2147483647 w 367"/>
              <a:gd name="T19" fmla="*/ 111026179 h 412"/>
              <a:gd name="T20" fmla="*/ 2147483647 w 367"/>
              <a:gd name="T21" fmla="*/ 0 h 412"/>
              <a:gd name="T22" fmla="*/ 2147483647 w 367"/>
              <a:gd name="T23" fmla="*/ 1110115694 h 412"/>
              <a:gd name="T24" fmla="*/ 2147483647 w 367"/>
              <a:gd name="T25" fmla="*/ 2147483647 h 412"/>
              <a:gd name="T26" fmla="*/ 2147483647 w 367"/>
              <a:gd name="T27" fmla="*/ 2147483647 h 412"/>
              <a:gd name="T28" fmla="*/ 661891368 w 367"/>
              <a:gd name="T29" fmla="*/ 2147483647 h 412"/>
              <a:gd name="T30" fmla="*/ 2040735316 w 367"/>
              <a:gd name="T31" fmla="*/ 2147483647 h 412"/>
              <a:gd name="T32" fmla="*/ 1930468622 w 367"/>
              <a:gd name="T33" fmla="*/ 2147483647 h 412"/>
              <a:gd name="T34" fmla="*/ 2147483647 w 367"/>
              <a:gd name="T35" fmla="*/ 2147483647 h 412"/>
              <a:gd name="T36" fmla="*/ 2147483647 w 367"/>
              <a:gd name="T37" fmla="*/ 2147483647 h 412"/>
              <a:gd name="T38" fmla="*/ 2147483647 w 367"/>
              <a:gd name="T39" fmla="*/ 2147483647 h 412"/>
              <a:gd name="T40" fmla="*/ 2147483647 w 367"/>
              <a:gd name="T41" fmla="*/ 2147483647 h 412"/>
              <a:gd name="T42" fmla="*/ 2147483647 w 367"/>
              <a:gd name="T43" fmla="*/ 2147483647 h 412"/>
              <a:gd name="T44" fmla="*/ 2147483647 w 367"/>
              <a:gd name="T45" fmla="*/ 2147483647 h 412"/>
              <a:gd name="T46" fmla="*/ 2147483647 w 367"/>
              <a:gd name="T47" fmla="*/ 2147483647 h 4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7" h="412">
                <a:moveTo>
                  <a:pt x="361" y="315"/>
                </a:moveTo>
                <a:cubicBezTo>
                  <a:pt x="358" y="305"/>
                  <a:pt x="358" y="292"/>
                  <a:pt x="352" y="279"/>
                </a:cubicBezTo>
                <a:cubicBezTo>
                  <a:pt x="347" y="264"/>
                  <a:pt x="327" y="251"/>
                  <a:pt x="321" y="235"/>
                </a:cubicBezTo>
                <a:cubicBezTo>
                  <a:pt x="318" y="220"/>
                  <a:pt x="315" y="212"/>
                  <a:pt x="307" y="199"/>
                </a:cubicBezTo>
                <a:cubicBezTo>
                  <a:pt x="301" y="192"/>
                  <a:pt x="301" y="184"/>
                  <a:pt x="301" y="174"/>
                </a:cubicBezTo>
                <a:cubicBezTo>
                  <a:pt x="301" y="169"/>
                  <a:pt x="304" y="161"/>
                  <a:pt x="301" y="156"/>
                </a:cubicBezTo>
                <a:cubicBezTo>
                  <a:pt x="295" y="146"/>
                  <a:pt x="284" y="138"/>
                  <a:pt x="284" y="128"/>
                </a:cubicBezTo>
                <a:cubicBezTo>
                  <a:pt x="281" y="110"/>
                  <a:pt x="298" y="97"/>
                  <a:pt x="307" y="82"/>
                </a:cubicBezTo>
                <a:cubicBezTo>
                  <a:pt x="312" y="69"/>
                  <a:pt x="307" y="56"/>
                  <a:pt x="295" y="46"/>
                </a:cubicBezTo>
                <a:cubicBezTo>
                  <a:pt x="281" y="30"/>
                  <a:pt x="275" y="15"/>
                  <a:pt x="272" y="2"/>
                </a:cubicBezTo>
                <a:cubicBezTo>
                  <a:pt x="269" y="0"/>
                  <a:pt x="269" y="0"/>
                  <a:pt x="269" y="0"/>
                </a:cubicBezTo>
                <a:cubicBezTo>
                  <a:pt x="201" y="0"/>
                  <a:pt x="189" y="20"/>
                  <a:pt x="189" y="20"/>
                </a:cubicBezTo>
                <a:cubicBezTo>
                  <a:pt x="189" y="20"/>
                  <a:pt x="138" y="23"/>
                  <a:pt x="118" y="48"/>
                </a:cubicBezTo>
                <a:cubicBezTo>
                  <a:pt x="95" y="71"/>
                  <a:pt x="77" y="123"/>
                  <a:pt x="77" y="123"/>
                </a:cubicBezTo>
                <a:cubicBezTo>
                  <a:pt x="77" y="123"/>
                  <a:pt x="0" y="197"/>
                  <a:pt x="12" y="217"/>
                </a:cubicBezTo>
                <a:cubicBezTo>
                  <a:pt x="20" y="238"/>
                  <a:pt x="37" y="246"/>
                  <a:pt x="37" y="246"/>
                </a:cubicBezTo>
                <a:cubicBezTo>
                  <a:pt x="37" y="246"/>
                  <a:pt x="14" y="269"/>
                  <a:pt x="35" y="305"/>
                </a:cubicBezTo>
                <a:cubicBezTo>
                  <a:pt x="55" y="340"/>
                  <a:pt x="66" y="338"/>
                  <a:pt x="66" y="338"/>
                </a:cubicBezTo>
                <a:cubicBezTo>
                  <a:pt x="66" y="338"/>
                  <a:pt x="52" y="369"/>
                  <a:pt x="98" y="387"/>
                </a:cubicBezTo>
                <a:cubicBezTo>
                  <a:pt x="141" y="402"/>
                  <a:pt x="195" y="402"/>
                  <a:pt x="195" y="402"/>
                </a:cubicBezTo>
                <a:cubicBezTo>
                  <a:pt x="304" y="404"/>
                  <a:pt x="304" y="404"/>
                  <a:pt x="304" y="404"/>
                </a:cubicBezTo>
                <a:cubicBezTo>
                  <a:pt x="304" y="404"/>
                  <a:pt x="324" y="410"/>
                  <a:pt x="347" y="412"/>
                </a:cubicBezTo>
                <a:cubicBezTo>
                  <a:pt x="355" y="402"/>
                  <a:pt x="361" y="394"/>
                  <a:pt x="364" y="384"/>
                </a:cubicBezTo>
                <a:cubicBezTo>
                  <a:pt x="367" y="363"/>
                  <a:pt x="364" y="338"/>
                  <a:pt x="361" y="31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77" name="Freeform 826">
            <a:extLst>
              <a:ext uri="{FF2B5EF4-FFF2-40B4-BE49-F238E27FC236}">
                <a16:creationId xmlns:a16="http://schemas.microsoft.com/office/drawing/2014/main" xmlns="" id="{AF79030E-B1D0-4845-A14B-05968DDE590F}"/>
              </a:ext>
            </a:extLst>
          </p:cNvPr>
          <p:cNvSpPr>
            <a:spLocks/>
          </p:cNvSpPr>
          <p:nvPr/>
        </p:nvSpPr>
        <p:spPr bwMode="auto">
          <a:xfrm>
            <a:off x="1525588" y="4738762"/>
            <a:ext cx="74612" cy="157162"/>
          </a:xfrm>
          <a:custGeom>
            <a:avLst/>
            <a:gdLst>
              <a:gd name="T0" fmla="*/ 2147483647 w 196"/>
              <a:gd name="T1" fmla="*/ 2147483647 h 412"/>
              <a:gd name="T2" fmla="*/ 2147483647 w 196"/>
              <a:gd name="T3" fmla="*/ 2147483647 h 412"/>
              <a:gd name="T4" fmla="*/ 2147483647 w 196"/>
              <a:gd name="T5" fmla="*/ 2147483647 h 412"/>
              <a:gd name="T6" fmla="*/ 2147483647 w 196"/>
              <a:gd name="T7" fmla="*/ 2147483647 h 412"/>
              <a:gd name="T8" fmla="*/ 2147483647 w 196"/>
              <a:gd name="T9" fmla="*/ 2147483647 h 412"/>
              <a:gd name="T10" fmla="*/ 0 w 196"/>
              <a:gd name="T11" fmla="*/ 0 h 412"/>
              <a:gd name="T12" fmla="*/ 1268707016 w 196"/>
              <a:gd name="T13" fmla="*/ 2147483647 h 412"/>
              <a:gd name="T14" fmla="*/ 1875599882 w 196"/>
              <a:gd name="T15" fmla="*/ 2147483647 h 412"/>
              <a:gd name="T16" fmla="*/ 606747829 w 196"/>
              <a:gd name="T17" fmla="*/ 2147483647 h 412"/>
              <a:gd name="T18" fmla="*/ 1599831646 w 196"/>
              <a:gd name="T19" fmla="*/ 2147483647 h 412"/>
              <a:gd name="T20" fmla="*/ 1599831646 w 196"/>
              <a:gd name="T21" fmla="*/ 2147483647 h 412"/>
              <a:gd name="T22" fmla="*/ 1875599882 w 196"/>
              <a:gd name="T23" fmla="*/ 2147483647 h 412"/>
              <a:gd name="T24" fmla="*/ 2147483647 w 196"/>
              <a:gd name="T25" fmla="*/ 2147483647 h 412"/>
              <a:gd name="T26" fmla="*/ 2147483647 w 196"/>
              <a:gd name="T27" fmla="*/ 2147483647 h 412"/>
              <a:gd name="T28" fmla="*/ 2147483647 w 196"/>
              <a:gd name="T29" fmla="*/ 2147483647 h 412"/>
              <a:gd name="T30" fmla="*/ 2147483647 w 196"/>
              <a:gd name="T31" fmla="*/ 2147483647 h 412"/>
              <a:gd name="T32" fmla="*/ 2147483647 w 196"/>
              <a:gd name="T33" fmla="*/ 2147483647 h 412"/>
              <a:gd name="T34" fmla="*/ 2147483647 w 196"/>
              <a:gd name="T35" fmla="*/ 2147483647 h 412"/>
              <a:gd name="T36" fmla="*/ 2147483647 w 196"/>
              <a:gd name="T37" fmla="*/ 2147483647 h 412"/>
              <a:gd name="T38" fmla="*/ 2147483647 w 196"/>
              <a:gd name="T39" fmla="*/ 2147483647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6" h="412">
                <a:moveTo>
                  <a:pt x="162" y="286"/>
                </a:moveTo>
                <a:cubicBezTo>
                  <a:pt x="162" y="286"/>
                  <a:pt x="196" y="273"/>
                  <a:pt x="187" y="224"/>
                </a:cubicBezTo>
                <a:cubicBezTo>
                  <a:pt x="179" y="172"/>
                  <a:pt x="145" y="154"/>
                  <a:pt x="145" y="154"/>
                </a:cubicBezTo>
                <a:cubicBezTo>
                  <a:pt x="145" y="154"/>
                  <a:pt x="182" y="123"/>
                  <a:pt x="153" y="95"/>
                </a:cubicBezTo>
                <a:cubicBezTo>
                  <a:pt x="125" y="69"/>
                  <a:pt x="88" y="54"/>
                  <a:pt x="88" y="54"/>
                </a:cubicBezTo>
                <a:cubicBezTo>
                  <a:pt x="88" y="54"/>
                  <a:pt x="82" y="2"/>
                  <a:pt x="0" y="0"/>
                </a:cubicBezTo>
                <a:cubicBezTo>
                  <a:pt x="3" y="13"/>
                  <a:pt x="9" y="28"/>
                  <a:pt x="23" y="43"/>
                </a:cubicBezTo>
                <a:cubicBezTo>
                  <a:pt x="34" y="54"/>
                  <a:pt x="40" y="67"/>
                  <a:pt x="34" y="80"/>
                </a:cubicBezTo>
                <a:cubicBezTo>
                  <a:pt x="26" y="95"/>
                  <a:pt x="9" y="108"/>
                  <a:pt x="11" y="126"/>
                </a:cubicBezTo>
                <a:cubicBezTo>
                  <a:pt x="11" y="136"/>
                  <a:pt x="23" y="144"/>
                  <a:pt x="29" y="154"/>
                </a:cubicBezTo>
                <a:cubicBezTo>
                  <a:pt x="31" y="159"/>
                  <a:pt x="29" y="167"/>
                  <a:pt x="29" y="172"/>
                </a:cubicBezTo>
                <a:cubicBezTo>
                  <a:pt x="29" y="183"/>
                  <a:pt x="29" y="190"/>
                  <a:pt x="34" y="198"/>
                </a:cubicBezTo>
                <a:cubicBezTo>
                  <a:pt x="43" y="211"/>
                  <a:pt x="46" y="219"/>
                  <a:pt x="48" y="234"/>
                </a:cubicBezTo>
                <a:cubicBezTo>
                  <a:pt x="54" y="250"/>
                  <a:pt x="74" y="263"/>
                  <a:pt x="80" y="278"/>
                </a:cubicBezTo>
                <a:cubicBezTo>
                  <a:pt x="85" y="291"/>
                  <a:pt x="85" y="304"/>
                  <a:pt x="88" y="314"/>
                </a:cubicBezTo>
                <a:cubicBezTo>
                  <a:pt x="91" y="337"/>
                  <a:pt x="94" y="363"/>
                  <a:pt x="91" y="384"/>
                </a:cubicBezTo>
                <a:cubicBezTo>
                  <a:pt x="88" y="394"/>
                  <a:pt x="82" y="402"/>
                  <a:pt x="74" y="412"/>
                </a:cubicBezTo>
                <a:cubicBezTo>
                  <a:pt x="82" y="412"/>
                  <a:pt x="91" y="412"/>
                  <a:pt x="99" y="410"/>
                </a:cubicBezTo>
                <a:cubicBezTo>
                  <a:pt x="128" y="399"/>
                  <a:pt x="182" y="363"/>
                  <a:pt x="185" y="330"/>
                </a:cubicBezTo>
                <a:cubicBezTo>
                  <a:pt x="187" y="294"/>
                  <a:pt x="162" y="286"/>
                  <a:pt x="162" y="28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78" name="Freeform 827">
            <a:extLst>
              <a:ext uri="{FF2B5EF4-FFF2-40B4-BE49-F238E27FC236}">
                <a16:creationId xmlns:a16="http://schemas.microsoft.com/office/drawing/2014/main" xmlns="" id="{3BFD63A4-239E-4046-A9A9-11AB03F39C44}"/>
              </a:ext>
            </a:extLst>
          </p:cNvPr>
          <p:cNvSpPr>
            <a:spLocks/>
          </p:cNvSpPr>
          <p:nvPr/>
        </p:nvSpPr>
        <p:spPr bwMode="auto">
          <a:xfrm>
            <a:off x="1466850" y="4832424"/>
            <a:ext cx="76200" cy="125413"/>
          </a:xfrm>
          <a:custGeom>
            <a:avLst/>
            <a:gdLst>
              <a:gd name="T0" fmla="*/ 2147483647 w 200"/>
              <a:gd name="T1" fmla="*/ 2147483647 h 330"/>
              <a:gd name="T2" fmla="*/ 2147483647 w 200"/>
              <a:gd name="T3" fmla="*/ 2147483647 h 330"/>
              <a:gd name="T4" fmla="*/ 2147483647 w 200"/>
              <a:gd name="T5" fmla="*/ 2147483647 h 330"/>
              <a:gd name="T6" fmla="*/ 2147483647 w 200"/>
              <a:gd name="T7" fmla="*/ 2147483647 h 330"/>
              <a:gd name="T8" fmla="*/ 2147483647 w 200"/>
              <a:gd name="T9" fmla="*/ 2147483647 h 330"/>
              <a:gd name="T10" fmla="*/ 2147483647 w 200"/>
              <a:gd name="T11" fmla="*/ 2147483647 h 330"/>
              <a:gd name="T12" fmla="*/ 2147483647 w 200"/>
              <a:gd name="T13" fmla="*/ 2147483647 h 330"/>
              <a:gd name="T14" fmla="*/ 2147483647 w 200"/>
              <a:gd name="T15" fmla="*/ 2147483647 h 330"/>
              <a:gd name="T16" fmla="*/ 2147483647 w 200"/>
              <a:gd name="T17" fmla="*/ 2147483647 h 330"/>
              <a:gd name="T18" fmla="*/ 2147483647 w 200"/>
              <a:gd name="T19" fmla="*/ 2147483647 h 330"/>
              <a:gd name="T20" fmla="*/ 2147483647 w 200"/>
              <a:gd name="T21" fmla="*/ 2147483647 h 330"/>
              <a:gd name="T22" fmla="*/ 2147483647 w 200"/>
              <a:gd name="T23" fmla="*/ 2147483647 h 330"/>
              <a:gd name="T24" fmla="*/ 2147483647 w 200"/>
              <a:gd name="T25" fmla="*/ 2147483647 h 330"/>
              <a:gd name="T26" fmla="*/ 1106126820 w 200"/>
              <a:gd name="T27" fmla="*/ 2147483647 h 330"/>
              <a:gd name="T28" fmla="*/ 2147483647 w 200"/>
              <a:gd name="T29" fmla="*/ 2147483647 h 330"/>
              <a:gd name="T30" fmla="*/ 2147483647 w 200"/>
              <a:gd name="T31" fmla="*/ 2147483647 h 330"/>
              <a:gd name="T32" fmla="*/ 2147483647 w 200"/>
              <a:gd name="T33" fmla="*/ 2147483647 h 330"/>
              <a:gd name="T34" fmla="*/ 2147483647 w 200"/>
              <a:gd name="T35" fmla="*/ 0 h 330"/>
              <a:gd name="T36" fmla="*/ 2147483647 w 200"/>
              <a:gd name="T37" fmla="*/ 2147483647 h 3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 h="330">
                <a:moveTo>
                  <a:pt x="132" y="59"/>
                </a:moveTo>
                <a:cubicBezTo>
                  <a:pt x="141" y="64"/>
                  <a:pt x="152" y="62"/>
                  <a:pt x="161" y="59"/>
                </a:cubicBezTo>
                <a:cubicBezTo>
                  <a:pt x="163" y="54"/>
                  <a:pt x="172" y="57"/>
                  <a:pt x="177" y="52"/>
                </a:cubicBezTo>
                <a:cubicBezTo>
                  <a:pt x="200" y="46"/>
                  <a:pt x="200" y="46"/>
                  <a:pt x="200" y="46"/>
                </a:cubicBezTo>
                <a:cubicBezTo>
                  <a:pt x="197" y="64"/>
                  <a:pt x="169" y="74"/>
                  <a:pt x="158" y="92"/>
                </a:cubicBezTo>
                <a:cubicBezTo>
                  <a:pt x="149" y="164"/>
                  <a:pt x="163" y="233"/>
                  <a:pt x="163" y="299"/>
                </a:cubicBezTo>
                <a:cubicBezTo>
                  <a:pt x="175" y="312"/>
                  <a:pt x="183" y="309"/>
                  <a:pt x="189" y="325"/>
                </a:cubicBezTo>
                <a:cubicBezTo>
                  <a:pt x="177" y="330"/>
                  <a:pt x="161" y="325"/>
                  <a:pt x="152" y="325"/>
                </a:cubicBezTo>
                <a:cubicBezTo>
                  <a:pt x="146" y="319"/>
                  <a:pt x="132" y="314"/>
                  <a:pt x="118" y="317"/>
                </a:cubicBezTo>
                <a:cubicBezTo>
                  <a:pt x="113" y="330"/>
                  <a:pt x="87" y="322"/>
                  <a:pt x="68" y="325"/>
                </a:cubicBezTo>
                <a:cubicBezTo>
                  <a:pt x="107" y="307"/>
                  <a:pt x="93" y="281"/>
                  <a:pt x="101" y="258"/>
                </a:cubicBezTo>
                <a:cubicBezTo>
                  <a:pt x="107" y="220"/>
                  <a:pt x="113" y="184"/>
                  <a:pt x="107" y="148"/>
                </a:cubicBezTo>
                <a:cubicBezTo>
                  <a:pt x="84" y="128"/>
                  <a:pt x="53" y="115"/>
                  <a:pt x="39" y="95"/>
                </a:cubicBezTo>
                <a:cubicBezTo>
                  <a:pt x="31" y="90"/>
                  <a:pt x="0" y="74"/>
                  <a:pt x="20" y="69"/>
                </a:cubicBezTo>
                <a:cubicBezTo>
                  <a:pt x="45" y="87"/>
                  <a:pt x="76" y="105"/>
                  <a:pt x="96" y="123"/>
                </a:cubicBezTo>
                <a:cubicBezTo>
                  <a:pt x="99" y="126"/>
                  <a:pt x="104" y="126"/>
                  <a:pt x="110" y="126"/>
                </a:cubicBezTo>
                <a:cubicBezTo>
                  <a:pt x="113" y="123"/>
                  <a:pt x="113" y="123"/>
                  <a:pt x="113" y="123"/>
                </a:cubicBezTo>
                <a:cubicBezTo>
                  <a:pt x="118" y="85"/>
                  <a:pt x="93" y="11"/>
                  <a:pt x="124" y="0"/>
                </a:cubicBezTo>
                <a:lnTo>
                  <a:pt x="132" y="59"/>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79" name="Freeform 828">
            <a:extLst>
              <a:ext uri="{FF2B5EF4-FFF2-40B4-BE49-F238E27FC236}">
                <a16:creationId xmlns:a16="http://schemas.microsoft.com/office/drawing/2014/main" xmlns="" id="{E3C35125-3C75-4D03-837C-EB5144B8F841}"/>
              </a:ext>
            </a:extLst>
          </p:cNvPr>
          <p:cNvSpPr>
            <a:spLocks/>
          </p:cNvSpPr>
          <p:nvPr/>
        </p:nvSpPr>
        <p:spPr bwMode="auto">
          <a:xfrm>
            <a:off x="2560638" y="4492699"/>
            <a:ext cx="139700" cy="157163"/>
          </a:xfrm>
          <a:custGeom>
            <a:avLst/>
            <a:gdLst>
              <a:gd name="T0" fmla="*/ 2147483647 w 733"/>
              <a:gd name="T1" fmla="*/ 2147483647 h 825"/>
              <a:gd name="T2" fmla="*/ 2147483647 w 733"/>
              <a:gd name="T3" fmla="*/ 2147483647 h 825"/>
              <a:gd name="T4" fmla="*/ 2147483647 w 733"/>
              <a:gd name="T5" fmla="*/ 2147483647 h 825"/>
              <a:gd name="T6" fmla="*/ 2147483647 w 733"/>
              <a:gd name="T7" fmla="*/ 2147483647 h 825"/>
              <a:gd name="T8" fmla="*/ 2147483647 w 733"/>
              <a:gd name="T9" fmla="*/ 2147483647 h 825"/>
              <a:gd name="T10" fmla="*/ 2147483647 w 733"/>
              <a:gd name="T11" fmla="*/ 2147483647 h 825"/>
              <a:gd name="T12" fmla="*/ 2147483647 w 733"/>
              <a:gd name="T13" fmla="*/ 1769814258 h 825"/>
              <a:gd name="T14" fmla="*/ 2147483647 w 733"/>
              <a:gd name="T15" fmla="*/ 1133787217 h 825"/>
              <a:gd name="T16" fmla="*/ 2147483647 w 733"/>
              <a:gd name="T17" fmla="*/ 636027040 h 825"/>
              <a:gd name="T18" fmla="*/ 2147483647 w 733"/>
              <a:gd name="T19" fmla="*/ 34584814 h 825"/>
              <a:gd name="T20" fmla="*/ 2147483647 w 733"/>
              <a:gd name="T21" fmla="*/ 34584814 h 825"/>
              <a:gd name="T22" fmla="*/ 2147483647 w 733"/>
              <a:gd name="T23" fmla="*/ 318013520 h 825"/>
              <a:gd name="T24" fmla="*/ 1613007075 w 733"/>
              <a:gd name="T25" fmla="*/ 670611854 h 825"/>
              <a:gd name="T26" fmla="*/ 1100703923 w 733"/>
              <a:gd name="T27" fmla="*/ 1735265639 h 825"/>
              <a:gd name="T28" fmla="*/ 159204826 w 733"/>
              <a:gd name="T29" fmla="*/ 2147483647 h 825"/>
              <a:gd name="T30" fmla="*/ 546882999 w 733"/>
              <a:gd name="T31" fmla="*/ 2147483647 h 825"/>
              <a:gd name="T32" fmla="*/ 512266940 w 733"/>
              <a:gd name="T33" fmla="*/ 2147483647 h 825"/>
              <a:gd name="T34" fmla="*/ 941498907 w 733"/>
              <a:gd name="T35" fmla="*/ 2147483647 h 825"/>
              <a:gd name="T36" fmla="*/ 1336078602 w 733"/>
              <a:gd name="T37" fmla="*/ 2147483647 h 825"/>
              <a:gd name="T38" fmla="*/ 2147483647 w 733"/>
              <a:gd name="T39" fmla="*/ 2147483647 h 825"/>
              <a:gd name="T40" fmla="*/ 2147483647 w 733"/>
              <a:gd name="T41" fmla="*/ 2147483647 h 825"/>
              <a:gd name="T42" fmla="*/ 2147483647 w 733"/>
              <a:gd name="T43" fmla="*/ 2147483647 h 825"/>
              <a:gd name="T44" fmla="*/ 2147483647 w 733"/>
              <a:gd name="T45" fmla="*/ 2147483647 h 825"/>
              <a:gd name="T46" fmla="*/ 2147483647 w 733"/>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3" h="825">
                <a:moveTo>
                  <a:pt x="722" y="636"/>
                </a:moveTo>
                <a:cubicBezTo>
                  <a:pt x="716" y="610"/>
                  <a:pt x="716" y="584"/>
                  <a:pt x="705" y="564"/>
                </a:cubicBezTo>
                <a:cubicBezTo>
                  <a:pt x="688" y="533"/>
                  <a:pt x="648" y="507"/>
                  <a:pt x="642" y="472"/>
                </a:cubicBezTo>
                <a:cubicBezTo>
                  <a:pt x="636" y="446"/>
                  <a:pt x="631" y="431"/>
                  <a:pt x="614" y="405"/>
                </a:cubicBezTo>
                <a:cubicBezTo>
                  <a:pt x="602" y="390"/>
                  <a:pt x="602" y="369"/>
                  <a:pt x="597" y="354"/>
                </a:cubicBezTo>
                <a:cubicBezTo>
                  <a:pt x="597" y="343"/>
                  <a:pt x="602" y="328"/>
                  <a:pt x="597" y="318"/>
                </a:cubicBezTo>
                <a:cubicBezTo>
                  <a:pt x="591" y="297"/>
                  <a:pt x="568" y="282"/>
                  <a:pt x="563" y="256"/>
                </a:cubicBezTo>
                <a:cubicBezTo>
                  <a:pt x="563" y="226"/>
                  <a:pt x="597" y="200"/>
                  <a:pt x="608" y="164"/>
                </a:cubicBezTo>
                <a:cubicBezTo>
                  <a:pt x="625" y="144"/>
                  <a:pt x="614" y="113"/>
                  <a:pt x="591" y="92"/>
                </a:cubicBezTo>
                <a:cubicBezTo>
                  <a:pt x="563" y="67"/>
                  <a:pt x="546" y="36"/>
                  <a:pt x="546" y="5"/>
                </a:cubicBezTo>
                <a:cubicBezTo>
                  <a:pt x="540" y="5"/>
                  <a:pt x="540" y="5"/>
                  <a:pt x="540" y="5"/>
                </a:cubicBezTo>
                <a:cubicBezTo>
                  <a:pt x="403" y="0"/>
                  <a:pt x="381" y="46"/>
                  <a:pt x="381" y="46"/>
                </a:cubicBezTo>
                <a:cubicBezTo>
                  <a:pt x="381" y="46"/>
                  <a:pt x="278" y="51"/>
                  <a:pt x="233" y="97"/>
                </a:cubicBezTo>
                <a:cubicBezTo>
                  <a:pt x="187" y="149"/>
                  <a:pt x="159" y="251"/>
                  <a:pt x="159" y="251"/>
                </a:cubicBezTo>
                <a:cubicBezTo>
                  <a:pt x="159" y="251"/>
                  <a:pt x="0" y="400"/>
                  <a:pt x="23" y="441"/>
                </a:cubicBezTo>
                <a:cubicBezTo>
                  <a:pt x="45" y="482"/>
                  <a:pt x="79" y="492"/>
                  <a:pt x="79" y="492"/>
                </a:cubicBezTo>
                <a:cubicBezTo>
                  <a:pt x="79" y="492"/>
                  <a:pt x="34" y="543"/>
                  <a:pt x="74" y="615"/>
                </a:cubicBezTo>
                <a:cubicBezTo>
                  <a:pt x="113" y="687"/>
                  <a:pt x="136" y="682"/>
                  <a:pt x="136" y="682"/>
                </a:cubicBezTo>
                <a:cubicBezTo>
                  <a:pt x="136" y="682"/>
                  <a:pt x="108" y="743"/>
                  <a:pt x="193" y="774"/>
                </a:cubicBezTo>
                <a:cubicBezTo>
                  <a:pt x="284" y="810"/>
                  <a:pt x="392" y="810"/>
                  <a:pt x="392" y="810"/>
                </a:cubicBezTo>
                <a:cubicBezTo>
                  <a:pt x="608" y="815"/>
                  <a:pt x="608" y="815"/>
                  <a:pt x="608" y="815"/>
                </a:cubicBezTo>
                <a:cubicBezTo>
                  <a:pt x="608" y="815"/>
                  <a:pt x="648" y="825"/>
                  <a:pt x="693" y="825"/>
                </a:cubicBezTo>
                <a:cubicBezTo>
                  <a:pt x="705" y="810"/>
                  <a:pt x="722" y="789"/>
                  <a:pt x="722" y="774"/>
                </a:cubicBezTo>
                <a:cubicBezTo>
                  <a:pt x="733" y="728"/>
                  <a:pt x="722" y="682"/>
                  <a:pt x="722"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80" name="Freeform 829">
            <a:extLst>
              <a:ext uri="{FF2B5EF4-FFF2-40B4-BE49-F238E27FC236}">
                <a16:creationId xmlns:a16="http://schemas.microsoft.com/office/drawing/2014/main" xmlns="" id="{EADE03CF-1FC2-4760-A034-EB45C9CF56E3}"/>
              </a:ext>
            </a:extLst>
          </p:cNvPr>
          <p:cNvSpPr>
            <a:spLocks/>
          </p:cNvSpPr>
          <p:nvPr/>
        </p:nvSpPr>
        <p:spPr bwMode="auto">
          <a:xfrm>
            <a:off x="2665413" y="4492699"/>
            <a:ext cx="73025" cy="157163"/>
          </a:xfrm>
          <a:custGeom>
            <a:avLst/>
            <a:gdLst>
              <a:gd name="T0" fmla="*/ 2147483647 w 383"/>
              <a:gd name="T1" fmla="*/ 2147483647 h 825"/>
              <a:gd name="T2" fmla="*/ 2147483647 w 383"/>
              <a:gd name="T3" fmla="*/ 2147483647 h 825"/>
              <a:gd name="T4" fmla="*/ 1989296905 w 383"/>
              <a:gd name="T5" fmla="*/ 2147483647 h 825"/>
              <a:gd name="T6" fmla="*/ 2107118452 w 383"/>
              <a:gd name="T7" fmla="*/ 1348118877 h 825"/>
              <a:gd name="T8" fmla="*/ 1213005500 w 383"/>
              <a:gd name="T9" fmla="*/ 781225269 h 825"/>
              <a:gd name="T10" fmla="*/ 0 w 383"/>
              <a:gd name="T11" fmla="*/ 0 h 825"/>
              <a:gd name="T12" fmla="*/ 311912655 w 383"/>
              <a:gd name="T13" fmla="*/ 601478422 h 825"/>
              <a:gd name="T14" fmla="*/ 429734012 w 383"/>
              <a:gd name="T15" fmla="*/ 1099238599 h 825"/>
              <a:gd name="T16" fmla="*/ 117821548 w 383"/>
              <a:gd name="T17" fmla="*/ 1735265639 h 825"/>
              <a:gd name="T18" fmla="*/ 353500869 w 383"/>
              <a:gd name="T19" fmla="*/ 2147483647 h 825"/>
              <a:gd name="T20" fmla="*/ 353500869 w 383"/>
              <a:gd name="T21" fmla="*/ 2147483647 h 825"/>
              <a:gd name="T22" fmla="*/ 464415357 w 383"/>
              <a:gd name="T23" fmla="*/ 2147483647 h 825"/>
              <a:gd name="T24" fmla="*/ 665413524 w 383"/>
              <a:gd name="T25" fmla="*/ 2147483647 h 825"/>
              <a:gd name="T26" fmla="*/ 1095147536 w 383"/>
              <a:gd name="T27" fmla="*/ 2147483647 h 825"/>
              <a:gd name="T28" fmla="*/ 1213005500 w 383"/>
              <a:gd name="T29" fmla="*/ 2147483647 h 825"/>
              <a:gd name="T30" fmla="*/ 1213005500 w 383"/>
              <a:gd name="T31" fmla="*/ 2147483647 h 825"/>
              <a:gd name="T32" fmla="*/ 1011970917 w 383"/>
              <a:gd name="T33" fmla="*/ 2147483647 h 825"/>
              <a:gd name="T34" fmla="*/ 1365471786 w 383"/>
              <a:gd name="T35" fmla="*/ 2147483647 h 825"/>
              <a:gd name="T36" fmla="*/ 2147483647 w 383"/>
              <a:gd name="T37" fmla="*/ 2147483647 h 825"/>
              <a:gd name="T38" fmla="*/ 2147483647 w 383"/>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3" h="825">
                <a:moveTo>
                  <a:pt x="321" y="569"/>
                </a:moveTo>
                <a:cubicBezTo>
                  <a:pt x="321" y="569"/>
                  <a:pt x="383" y="543"/>
                  <a:pt x="366" y="446"/>
                </a:cubicBezTo>
                <a:cubicBezTo>
                  <a:pt x="349" y="349"/>
                  <a:pt x="287" y="313"/>
                  <a:pt x="287" y="313"/>
                </a:cubicBezTo>
                <a:cubicBezTo>
                  <a:pt x="287" y="313"/>
                  <a:pt x="355" y="246"/>
                  <a:pt x="304" y="195"/>
                </a:cubicBezTo>
                <a:cubicBezTo>
                  <a:pt x="248" y="144"/>
                  <a:pt x="175" y="113"/>
                  <a:pt x="175" y="113"/>
                </a:cubicBezTo>
                <a:cubicBezTo>
                  <a:pt x="175" y="113"/>
                  <a:pt x="163" y="10"/>
                  <a:pt x="0" y="0"/>
                </a:cubicBezTo>
                <a:cubicBezTo>
                  <a:pt x="0" y="31"/>
                  <a:pt x="17" y="62"/>
                  <a:pt x="45" y="87"/>
                </a:cubicBezTo>
                <a:cubicBezTo>
                  <a:pt x="67" y="108"/>
                  <a:pt x="79" y="138"/>
                  <a:pt x="62" y="159"/>
                </a:cubicBezTo>
                <a:cubicBezTo>
                  <a:pt x="51" y="195"/>
                  <a:pt x="17" y="220"/>
                  <a:pt x="17" y="251"/>
                </a:cubicBezTo>
                <a:cubicBezTo>
                  <a:pt x="22" y="277"/>
                  <a:pt x="45" y="292"/>
                  <a:pt x="51" y="313"/>
                </a:cubicBezTo>
                <a:cubicBezTo>
                  <a:pt x="56" y="323"/>
                  <a:pt x="51" y="338"/>
                  <a:pt x="51" y="349"/>
                </a:cubicBezTo>
                <a:cubicBezTo>
                  <a:pt x="56" y="364"/>
                  <a:pt x="56" y="384"/>
                  <a:pt x="67" y="400"/>
                </a:cubicBezTo>
                <a:cubicBezTo>
                  <a:pt x="84" y="425"/>
                  <a:pt x="90" y="441"/>
                  <a:pt x="96" y="466"/>
                </a:cubicBezTo>
                <a:cubicBezTo>
                  <a:pt x="101" y="502"/>
                  <a:pt x="141" y="528"/>
                  <a:pt x="158" y="559"/>
                </a:cubicBezTo>
                <a:cubicBezTo>
                  <a:pt x="169" y="579"/>
                  <a:pt x="169" y="605"/>
                  <a:pt x="175" y="630"/>
                </a:cubicBezTo>
                <a:cubicBezTo>
                  <a:pt x="175" y="677"/>
                  <a:pt x="186" y="723"/>
                  <a:pt x="175" y="769"/>
                </a:cubicBezTo>
                <a:cubicBezTo>
                  <a:pt x="175" y="784"/>
                  <a:pt x="158" y="805"/>
                  <a:pt x="146" y="820"/>
                </a:cubicBezTo>
                <a:cubicBezTo>
                  <a:pt x="163" y="825"/>
                  <a:pt x="180" y="820"/>
                  <a:pt x="197" y="815"/>
                </a:cubicBezTo>
                <a:cubicBezTo>
                  <a:pt x="253" y="800"/>
                  <a:pt x="355" y="723"/>
                  <a:pt x="361" y="661"/>
                </a:cubicBezTo>
                <a:cubicBezTo>
                  <a:pt x="366" y="589"/>
                  <a:pt x="321" y="569"/>
                  <a:pt x="321" y="569"/>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81" name="Freeform 830">
            <a:extLst>
              <a:ext uri="{FF2B5EF4-FFF2-40B4-BE49-F238E27FC236}">
                <a16:creationId xmlns:a16="http://schemas.microsoft.com/office/drawing/2014/main" xmlns="" id="{35489E46-741B-4A94-AE4D-B3582DF2F1B4}"/>
              </a:ext>
            </a:extLst>
          </p:cNvPr>
          <p:cNvSpPr>
            <a:spLocks/>
          </p:cNvSpPr>
          <p:nvPr/>
        </p:nvSpPr>
        <p:spPr bwMode="auto">
          <a:xfrm>
            <a:off x="2605088" y="4587949"/>
            <a:ext cx="77787" cy="125413"/>
          </a:xfrm>
          <a:custGeom>
            <a:avLst/>
            <a:gdLst>
              <a:gd name="T0" fmla="*/ 1898840917 w 408"/>
              <a:gd name="T1" fmla="*/ 817001273 h 658"/>
              <a:gd name="T2" fmla="*/ 2147483647 w 408"/>
              <a:gd name="T3" fmla="*/ 775479278 h 658"/>
              <a:gd name="T4" fmla="*/ 2147483647 w 408"/>
              <a:gd name="T5" fmla="*/ 706239294 h 658"/>
              <a:gd name="T6" fmla="*/ 2147483647 w 408"/>
              <a:gd name="T7" fmla="*/ 636999501 h 658"/>
              <a:gd name="T8" fmla="*/ 2147483647 w 408"/>
              <a:gd name="T9" fmla="*/ 1273999002 h 658"/>
              <a:gd name="T10" fmla="*/ 2147483647 w 408"/>
              <a:gd name="T11" fmla="*/ 2147483647 h 658"/>
              <a:gd name="T12" fmla="*/ 2147483647 w 408"/>
              <a:gd name="T13" fmla="*/ 2147483647 h 658"/>
              <a:gd name="T14" fmla="*/ 2147483647 w 408"/>
              <a:gd name="T15" fmla="*/ 2147483647 h 658"/>
              <a:gd name="T16" fmla="*/ 1697866763 w 408"/>
              <a:gd name="T17" fmla="*/ 2147483647 h 658"/>
              <a:gd name="T18" fmla="*/ 970230387 w 408"/>
              <a:gd name="T19" fmla="*/ 2147483647 h 658"/>
              <a:gd name="T20" fmla="*/ 1455309166 w 408"/>
              <a:gd name="T21" fmla="*/ 2147483647 h 658"/>
              <a:gd name="T22" fmla="*/ 1496892419 w 408"/>
              <a:gd name="T23" fmla="*/ 2014858384 h 658"/>
              <a:gd name="T24" fmla="*/ 526698446 w 408"/>
              <a:gd name="T25" fmla="*/ 1308618899 h 658"/>
              <a:gd name="T26" fmla="*/ 242557597 w 408"/>
              <a:gd name="T27" fmla="*/ 955481050 h 658"/>
              <a:gd name="T28" fmla="*/ 1372178695 w 408"/>
              <a:gd name="T29" fmla="*/ 1696340431 h 658"/>
              <a:gd name="T30" fmla="*/ 1538475862 w 408"/>
              <a:gd name="T31" fmla="*/ 1730960328 h 658"/>
              <a:gd name="T32" fmla="*/ 1614699877 w 408"/>
              <a:gd name="T33" fmla="*/ 1696340431 h 658"/>
              <a:gd name="T34" fmla="*/ 1739450015 w 408"/>
              <a:gd name="T35" fmla="*/ 0 h 658"/>
              <a:gd name="T36" fmla="*/ 1898840917 w 408"/>
              <a:gd name="T37" fmla="*/ 817001273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8" h="658">
                <a:moveTo>
                  <a:pt x="274" y="118"/>
                </a:moveTo>
                <a:cubicBezTo>
                  <a:pt x="292" y="123"/>
                  <a:pt x="315" y="123"/>
                  <a:pt x="333" y="112"/>
                </a:cubicBezTo>
                <a:cubicBezTo>
                  <a:pt x="338" y="107"/>
                  <a:pt x="356" y="107"/>
                  <a:pt x="368" y="102"/>
                </a:cubicBezTo>
                <a:cubicBezTo>
                  <a:pt x="408" y="92"/>
                  <a:pt x="408" y="92"/>
                  <a:pt x="408" y="92"/>
                </a:cubicBezTo>
                <a:cubicBezTo>
                  <a:pt x="408" y="128"/>
                  <a:pt x="344" y="143"/>
                  <a:pt x="327" y="184"/>
                </a:cubicBezTo>
                <a:cubicBezTo>
                  <a:pt x="309" y="327"/>
                  <a:pt x="338" y="459"/>
                  <a:pt x="333" y="592"/>
                </a:cubicBezTo>
                <a:cubicBezTo>
                  <a:pt x="356" y="618"/>
                  <a:pt x="373" y="618"/>
                  <a:pt x="385" y="648"/>
                </a:cubicBezTo>
                <a:cubicBezTo>
                  <a:pt x="368" y="653"/>
                  <a:pt x="333" y="648"/>
                  <a:pt x="315" y="643"/>
                </a:cubicBezTo>
                <a:cubicBezTo>
                  <a:pt x="303" y="633"/>
                  <a:pt x="274" y="623"/>
                  <a:pt x="245" y="633"/>
                </a:cubicBezTo>
                <a:cubicBezTo>
                  <a:pt x="233" y="658"/>
                  <a:pt x="175" y="643"/>
                  <a:pt x="140" y="648"/>
                </a:cubicBezTo>
                <a:cubicBezTo>
                  <a:pt x="216" y="613"/>
                  <a:pt x="193" y="556"/>
                  <a:pt x="210" y="510"/>
                </a:cubicBezTo>
                <a:cubicBezTo>
                  <a:pt x="216" y="434"/>
                  <a:pt x="233" y="368"/>
                  <a:pt x="216" y="291"/>
                </a:cubicBezTo>
                <a:cubicBezTo>
                  <a:pt x="175" y="255"/>
                  <a:pt x="111" y="230"/>
                  <a:pt x="76" y="189"/>
                </a:cubicBezTo>
                <a:cubicBezTo>
                  <a:pt x="64" y="174"/>
                  <a:pt x="0" y="148"/>
                  <a:pt x="35" y="138"/>
                </a:cubicBezTo>
                <a:cubicBezTo>
                  <a:pt x="93" y="169"/>
                  <a:pt x="158" y="204"/>
                  <a:pt x="198" y="245"/>
                </a:cubicBezTo>
                <a:cubicBezTo>
                  <a:pt x="204" y="250"/>
                  <a:pt x="210" y="250"/>
                  <a:pt x="222" y="250"/>
                </a:cubicBezTo>
                <a:cubicBezTo>
                  <a:pt x="233" y="245"/>
                  <a:pt x="233" y="245"/>
                  <a:pt x="233" y="245"/>
                </a:cubicBezTo>
                <a:cubicBezTo>
                  <a:pt x="245" y="169"/>
                  <a:pt x="193" y="21"/>
                  <a:pt x="251" y="0"/>
                </a:cubicBezTo>
                <a:lnTo>
                  <a:pt x="274" y="118"/>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82" name="Freeform 831">
            <a:extLst>
              <a:ext uri="{FF2B5EF4-FFF2-40B4-BE49-F238E27FC236}">
                <a16:creationId xmlns:a16="http://schemas.microsoft.com/office/drawing/2014/main" xmlns="" id="{57752830-1B44-45E3-AB50-B559B9DA8504}"/>
              </a:ext>
            </a:extLst>
          </p:cNvPr>
          <p:cNvSpPr>
            <a:spLocks/>
          </p:cNvSpPr>
          <p:nvPr/>
        </p:nvSpPr>
        <p:spPr bwMode="auto">
          <a:xfrm>
            <a:off x="2681288" y="4600649"/>
            <a:ext cx="141287" cy="157163"/>
          </a:xfrm>
          <a:custGeom>
            <a:avLst/>
            <a:gdLst>
              <a:gd name="T0" fmla="*/ 2147483647 w 742"/>
              <a:gd name="T1" fmla="*/ 2147483647 h 825"/>
              <a:gd name="T2" fmla="*/ 2147483647 w 742"/>
              <a:gd name="T3" fmla="*/ 2147483647 h 825"/>
              <a:gd name="T4" fmla="*/ 2147483647 w 742"/>
              <a:gd name="T5" fmla="*/ 2147483647 h 825"/>
              <a:gd name="T6" fmla="*/ 2147483647 w 742"/>
              <a:gd name="T7" fmla="*/ 2147483647 h 825"/>
              <a:gd name="T8" fmla="*/ 2147483647 w 742"/>
              <a:gd name="T9" fmla="*/ 2147483647 h 825"/>
              <a:gd name="T10" fmla="*/ 2147483647 w 742"/>
              <a:gd name="T11" fmla="*/ 2147483647 h 825"/>
              <a:gd name="T12" fmla="*/ 2147483647 w 742"/>
              <a:gd name="T13" fmla="*/ 1769814258 h 825"/>
              <a:gd name="T14" fmla="*/ 2147483647 w 742"/>
              <a:gd name="T15" fmla="*/ 1133787217 h 825"/>
              <a:gd name="T16" fmla="*/ 2147483647 w 742"/>
              <a:gd name="T17" fmla="*/ 636027040 h 825"/>
              <a:gd name="T18" fmla="*/ 2147483647 w 742"/>
              <a:gd name="T19" fmla="*/ 34584814 h 825"/>
              <a:gd name="T20" fmla="*/ 2147483647 w 742"/>
              <a:gd name="T21" fmla="*/ 34584814 h 825"/>
              <a:gd name="T22" fmla="*/ 2147483647 w 742"/>
              <a:gd name="T23" fmla="*/ 318013520 h 825"/>
              <a:gd name="T24" fmla="*/ 1629334823 w 742"/>
              <a:gd name="T25" fmla="*/ 670611854 h 825"/>
              <a:gd name="T26" fmla="*/ 1111542912 w 742"/>
              <a:gd name="T27" fmla="*/ 1735265639 h 825"/>
              <a:gd name="T28" fmla="*/ 158807350 w 742"/>
              <a:gd name="T29" fmla="*/ 2147483647 h 825"/>
              <a:gd name="T30" fmla="*/ 559234130 w 742"/>
              <a:gd name="T31" fmla="*/ 2147483647 h 825"/>
              <a:gd name="T32" fmla="*/ 517791911 w 742"/>
              <a:gd name="T33" fmla="*/ 2147483647 h 825"/>
              <a:gd name="T34" fmla="*/ 952735562 w 742"/>
              <a:gd name="T35" fmla="*/ 2147483647 h 825"/>
              <a:gd name="T36" fmla="*/ 1353162152 w 742"/>
              <a:gd name="T37" fmla="*/ 2147483647 h 825"/>
              <a:gd name="T38" fmla="*/ 2147483647 w 742"/>
              <a:gd name="T39" fmla="*/ 2147483647 h 825"/>
              <a:gd name="T40" fmla="*/ 2147483647 w 742"/>
              <a:gd name="T41" fmla="*/ 2147483647 h 825"/>
              <a:gd name="T42" fmla="*/ 2147483647 w 742"/>
              <a:gd name="T43" fmla="*/ 2147483647 h 825"/>
              <a:gd name="T44" fmla="*/ 2147483647 w 742"/>
              <a:gd name="T45" fmla="*/ 2147483647 h 825"/>
              <a:gd name="T46" fmla="*/ 2147483647 w 742"/>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25" y="635"/>
                </a:moveTo>
                <a:cubicBezTo>
                  <a:pt x="725" y="610"/>
                  <a:pt x="725" y="584"/>
                  <a:pt x="713" y="563"/>
                </a:cubicBezTo>
                <a:cubicBezTo>
                  <a:pt x="696" y="533"/>
                  <a:pt x="656" y="507"/>
                  <a:pt x="650" y="471"/>
                </a:cubicBezTo>
                <a:cubicBezTo>
                  <a:pt x="644" y="446"/>
                  <a:pt x="638" y="430"/>
                  <a:pt x="621" y="405"/>
                </a:cubicBezTo>
                <a:cubicBezTo>
                  <a:pt x="610" y="389"/>
                  <a:pt x="610" y="369"/>
                  <a:pt x="604" y="353"/>
                </a:cubicBezTo>
                <a:cubicBezTo>
                  <a:pt x="604" y="343"/>
                  <a:pt x="610" y="328"/>
                  <a:pt x="604" y="318"/>
                </a:cubicBezTo>
                <a:cubicBezTo>
                  <a:pt x="598" y="297"/>
                  <a:pt x="575" y="282"/>
                  <a:pt x="569" y="256"/>
                </a:cubicBezTo>
                <a:cubicBezTo>
                  <a:pt x="569" y="225"/>
                  <a:pt x="604" y="200"/>
                  <a:pt x="615" y="164"/>
                </a:cubicBezTo>
                <a:cubicBezTo>
                  <a:pt x="633" y="143"/>
                  <a:pt x="621" y="113"/>
                  <a:pt x="598" y="92"/>
                </a:cubicBezTo>
                <a:cubicBezTo>
                  <a:pt x="569" y="66"/>
                  <a:pt x="552" y="36"/>
                  <a:pt x="546" y="5"/>
                </a:cubicBezTo>
                <a:cubicBezTo>
                  <a:pt x="546" y="5"/>
                  <a:pt x="546" y="5"/>
                  <a:pt x="546" y="5"/>
                </a:cubicBezTo>
                <a:cubicBezTo>
                  <a:pt x="408" y="0"/>
                  <a:pt x="385" y="46"/>
                  <a:pt x="385" y="46"/>
                </a:cubicBezTo>
                <a:cubicBezTo>
                  <a:pt x="385" y="46"/>
                  <a:pt x="282" y="51"/>
                  <a:pt x="236" y="97"/>
                </a:cubicBezTo>
                <a:cubicBezTo>
                  <a:pt x="190" y="148"/>
                  <a:pt x="161" y="251"/>
                  <a:pt x="161" y="251"/>
                </a:cubicBezTo>
                <a:cubicBezTo>
                  <a:pt x="161" y="251"/>
                  <a:pt x="0" y="399"/>
                  <a:pt x="23" y="440"/>
                </a:cubicBezTo>
                <a:cubicBezTo>
                  <a:pt x="46" y="481"/>
                  <a:pt x="81" y="492"/>
                  <a:pt x="81" y="492"/>
                </a:cubicBezTo>
                <a:cubicBezTo>
                  <a:pt x="81" y="492"/>
                  <a:pt x="35" y="543"/>
                  <a:pt x="75" y="615"/>
                </a:cubicBezTo>
                <a:cubicBezTo>
                  <a:pt x="115" y="686"/>
                  <a:pt x="138" y="681"/>
                  <a:pt x="138" y="681"/>
                </a:cubicBezTo>
                <a:cubicBezTo>
                  <a:pt x="138" y="681"/>
                  <a:pt x="109" y="743"/>
                  <a:pt x="196" y="774"/>
                </a:cubicBezTo>
                <a:cubicBezTo>
                  <a:pt x="288" y="809"/>
                  <a:pt x="397" y="809"/>
                  <a:pt x="397" y="809"/>
                </a:cubicBezTo>
                <a:cubicBezTo>
                  <a:pt x="615" y="815"/>
                  <a:pt x="615" y="815"/>
                  <a:pt x="615" y="815"/>
                </a:cubicBezTo>
                <a:cubicBezTo>
                  <a:pt x="615" y="815"/>
                  <a:pt x="656" y="825"/>
                  <a:pt x="702" y="825"/>
                </a:cubicBezTo>
                <a:cubicBezTo>
                  <a:pt x="713" y="809"/>
                  <a:pt x="730" y="789"/>
                  <a:pt x="730" y="774"/>
                </a:cubicBezTo>
                <a:cubicBezTo>
                  <a:pt x="742" y="727"/>
                  <a:pt x="730" y="681"/>
                  <a:pt x="725" y="635"/>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83" name="Freeform 832">
            <a:extLst>
              <a:ext uri="{FF2B5EF4-FFF2-40B4-BE49-F238E27FC236}">
                <a16:creationId xmlns:a16="http://schemas.microsoft.com/office/drawing/2014/main" xmlns="" id="{5892F4AC-ED83-4F43-A738-ED32C03C78F9}"/>
              </a:ext>
            </a:extLst>
          </p:cNvPr>
          <p:cNvSpPr>
            <a:spLocks/>
          </p:cNvSpPr>
          <p:nvPr/>
        </p:nvSpPr>
        <p:spPr bwMode="auto">
          <a:xfrm>
            <a:off x="2784475" y="4600649"/>
            <a:ext cx="76200" cy="157163"/>
          </a:xfrm>
          <a:custGeom>
            <a:avLst/>
            <a:gdLst>
              <a:gd name="T0" fmla="*/ 2147483647 w 400"/>
              <a:gd name="T1" fmla="*/ 2147483647 h 825"/>
              <a:gd name="T2" fmla="*/ 2147483647 w 400"/>
              <a:gd name="T3" fmla="*/ 2147483647 h 825"/>
              <a:gd name="T4" fmla="*/ 2080919321 w 400"/>
              <a:gd name="T5" fmla="*/ 2147483647 h 825"/>
              <a:gd name="T6" fmla="*/ 2147483647 w 400"/>
              <a:gd name="T7" fmla="*/ 1355014047 h 825"/>
              <a:gd name="T8" fmla="*/ 1278977376 w 400"/>
              <a:gd name="T9" fmla="*/ 781225269 h 825"/>
              <a:gd name="T10" fmla="*/ 0 w 400"/>
              <a:gd name="T11" fmla="*/ 0 h 825"/>
              <a:gd name="T12" fmla="*/ 359491217 w 400"/>
              <a:gd name="T13" fmla="*/ 601478422 h 825"/>
              <a:gd name="T14" fmla="*/ 477035432 w 400"/>
              <a:gd name="T15" fmla="*/ 1106133768 h 825"/>
              <a:gd name="T16" fmla="*/ 159023876 w 400"/>
              <a:gd name="T17" fmla="*/ 1742160809 h 825"/>
              <a:gd name="T18" fmla="*/ 400971068 w 400"/>
              <a:gd name="T19" fmla="*/ 2147483647 h 825"/>
              <a:gd name="T20" fmla="*/ 400971068 w 400"/>
              <a:gd name="T21" fmla="*/ 2147483647 h 825"/>
              <a:gd name="T22" fmla="*/ 518515092 w 400"/>
              <a:gd name="T23" fmla="*/ 2147483647 h 825"/>
              <a:gd name="T24" fmla="*/ 718982433 w 400"/>
              <a:gd name="T25" fmla="*/ 2147483647 h 825"/>
              <a:gd name="T26" fmla="*/ 1161433161 w 400"/>
              <a:gd name="T27" fmla="*/ 2147483647 h 825"/>
              <a:gd name="T28" fmla="*/ 1244392673 w 400"/>
              <a:gd name="T29" fmla="*/ 2147483647 h 825"/>
              <a:gd name="T30" fmla="*/ 1278977376 w 400"/>
              <a:gd name="T31" fmla="*/ 2147483647 h 825"/>
              <a:gd name="T32" fmla="*/ 1078473650 w 400"/>
              <a:gd name="T33" fmla="*/ 2147483647 h 825"/>
              <a:gd name="T34" fmla="*/ 1437964866 w 400"/>
              <a:gd name="T35" fmla="*/ 2147483647 h 825"/>
              <a:gd name="T36" fmla="*/ 2147483647 w 400"/>
              <a:gd name="T37" fmla="*/ 2147483647 h 825"/>
              <a:gd name="T38" fmla="*/ 2147483647 w 400"/>
              <a:gd name="T39" fmla="*/ 2147483647 h 8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0" h="825">
                <a:moveTo>
                  <a:pt x="330" y="572"/>
                </a:moveTo>
                <a:cubicBezTo>
                  <a:pt x="330" y="572"/>
                  <a:pt x="400" y="546"/>
                  <a:pt x="382" y="448"/>
                </a:cubicBezTo>
                <a:cubicBezTo>
                  <a:pt x="365" y="350"/>
                  <a:pt x="301" y="314"/>
                  <a:pt x="301" y="314"/>
                </a:cubicBezTo>
                <a:cubicBezTo>
                  <a:pt x="301" y="314"/>
                  <a:pt x="371" y="247"/>
                  <a:pt x="319" y="196"/>
                </a:cubicBezTo>
                <a:cubicBezTo>
                  <a:pt x="261" y="144"/>
                  <a:pt x="185" y="113"/>
                  <a:pt x="185" y="113"/>
                </a:cubicBezTo>
                <a:cubicBezTo>
                  <a:pt x="185" y="113"/>
                  <a:pt x="174" y="10"/>
                  <a:pt x="0" y="0"/>
                </a:cubicBezTo>
                <a:cubicBezTo>
                  <a:pt x="6" y="31"/>
                  <a:pt x="23" y="62"/>
                  <a:pt x="52" y="87"/>
                </a:cubicBezTo>
                <a:cubicBezTo>
                  <a:pt x="75" y="108"/>
                  <a:pt x="87" y="139"/>
                  <a:pt x="69" y="160"/>
                </a:cubicBezTo>
                <a:cubicBezTo>
                  <a:pt x="58" y="196"/>
                  <a:pt x="23" y="222"/>
                  <a:pt x="23" y="252"/>
                </a:cubicBezTo>
                <a:cubicBezTo>
                  <a:pt x="29" y="278"/>
                  <a:pt x="52" y="294"/>
                  <a:pt x="58" y="314"/>
                </a:cubicBezTo>
                <a:cubicBezTo>
                  <a:pt x="64" y="325"/>
                  <a:pt x="58" y="340"/>
                  <a:pt x="58" y="350"/>
                </a:cubicBezTo>
                <a:cubicBezTo>
                  <a:pt x="64" y="366"/>
                  <a:pt x="64" y="387"/>
                  <a:pt x="75" y="402"/>
                </a:cubicBezTo>
                <a:cubicBezTo>
                  <a:pt x="93" y="428"/>
                  <a:pt x="98" y="443"/>
                  <a:pt x="104" y="469"/>
                </a:cubicBezTo>
                <a:cubicBezTo>
                  <a:pt x="110" y="505"/>
                  <a:pt x="151" y="531"/>
                  <a:pt x="168" y="562"/>
                </a:cubicBezTo>
                <a:cubicBezTo>
                  <a:pt x="180" y="582"/>
                  <a:pt x="180" y="608"/>
                  <a:pt x="180" y="634"/>
                </a:cubicBezTo>
                <a:cubicBezTo>
                  <a:pt x="185" y="680"/>
                  <a:pt x="197" y="727"/>
                  <a:pt x="185" y="773"/>
                </a:cubicBezTo>
                <a:cubicBezTo>
                  <a:pt x="185" y="789"/>
                  <a:pt x="168" y="809"/>
                  <a:pt x="156" y="825"/>
                </a:cubicBezTo>
                <a:cubicBezTo>
                  <a:pt x="174" y="825"/>
                  <a:pt x="191" y="825"/>
                  <a:pt x="208" y="820"/>
                </a:cubicBezTo>
                <a:cubicBezTo>
                  <a:pt x="266" y="804"/>
                  <a:pt x="371" y="727"/>
                  <a:pt x="377" y="665"/>
                </a:cubicBezTo>
                <a:cubicBezTo>
                  <a:pt x="382" y="593"/>
                  <a:pt x="330" y="572"/>
                  <a:pt x="330" y="572"/>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84" name="Freeform 833">
            <a:extLst>
              <a:ext uri="{FF2B5EF4-FFF2-40B4-BE49-F238E27FC236}">
                <a16:creationId xmlns:a16="http://schemas.microsoft.com/office/drawing/2014/main" xmlns="" id="{4EA48EE8-2046-4DF9-86D2-0415D22A9788}"/>
              </a:ext>
            </a:extLst>
          </p:cNvPr>
          <p:cNvSpPr>
            <a:spLocks/>
          </p:cNvSpPr>
          <p:nvPr/>
        </p:nvSpPr>
        <p:spPr bwMode="auto">
          <a:xfrm>
            <a:off x="2727325" y="4695899"/>
            <a:ext cx="76200" cy="125413"/>
          </a:xfrm>
          <a:custGeom>
            <a:avLst/>
            <a:gdLst>
              <a:gd name="T0" fmla="*/ 1852762424 w 400"/>
              <a:gd name="T1" fmla="*/ 810099174 h 658"/>
              <a:gd name="T2" fmla="*/ 2147483647 w 400"/>
              <a:gd name="T3" fmla="*/ 775479278 h 658"/>
              <a:gd name="T4" fmla="*/ 2147483647 w 400"/>
              <a:gd name="T5" fmla="*/ 706239294 h 658"/>
              <a:gd name="T6" fmla="*/ 2147483647 w 400"/>
              <a:gd name="T7" fmla="*/ 636999501 h 658"/>
              <a:gd name="T8" fmla="*/ 2147483647 w 400"/>
              <a:gd name="T9" fmla="*/ 1273999002 h 658"/>
              <a:gd name="T10" fmla="*/ 2147483647 w 400"/>
              <a:gd name="T11" fmla="*/ 2147483647 h 658"/>
              <a:gd name="T12" fmla="*/ 2147483647 w 400"/>
              <a:gd name="T13" fmla="*/ 2147483647 h 658"/>
              <a:gd name="T14" fmla="*/ 2129294129 w 400"/>
              <a:gd name="T15" fmla="*/ 2147483647 h 658"/>
              <a:gd name="T16" fmla="*/ 1659190230 w 400"/>
              <a:gd name="T17" fmla="*/ 2147483647 h 658"/>
              <a:gd name="T18" fmla="*/ 947139330 w 400"/>
              <a:gd name="T19" fmla="*/ 2147483647 h 658"/>
              <a:gd name="T20" fmla="*/ 1424138376 w 400"/>
              <a:gd name="T21" fmla="*/ 2147483647 h 658"/>
              <a:gd name="T22" fmla="*/ 1458722889 w 400"/>
              <a:gd name="T23" fmla="*/ 2014858384 h 658"/>
              <a:gd name="T24" fmla="*/ 511583750 w 400"/>
              <a:gd name="T25" fmla="*/ 1308618899 h 658"/>
              <a:gd name="T26" fmla="*/ 235052045 w 400"/>
              <a:gd name="T27" fmla="*/ 955481050 h 658"/>
              <a:gd name="T28" fmla="*/ 1341178865 w 400"/>
              <a:gd name="T29" fmla="*/ 1696340431 h 658"/>
              <a:gd name="T30" fmla="*/ 1500202740 w 400"/>
              <a:gd name="T31" fmla="*/ 1730960328 h 658"/>
              <a:gd name="T32" fmla="*/ 1576230719 w 400"/>
              <a:gd name="T33" fmla="*/ 1696340431 h 658"/>
              <a:gd name="T34" fmla="*/ 1700670081 w 400"/>
              <a:gd name="T35" fmla="*/ 0 h 658"/>
              <a:gd name="T36" fmla="*/ 1852762424 w 400"/>
              <a:gd name="T37" fmla="*/ 810099174 h 6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658">
                <a:moveTo>
                  <a:pt x="268" y="117"/>
                </a:moveTo>
                <a:cubicBezTo>
                  <a:pt x="286" y="122"/>
                  <a:pt x="308" y="122"/>
                  <a:pt x="320" y="112"/>
                </a:cubicBezTo>
                <a:cubicBezTo>
                  <a:pt x="331" y="107"/>
                  <a:pt x="348" y="107"/>
                  <a:pt x="360" y="102"/>
                </a:cubicBezTo>
                <a:cubicBezTo>
                  <a:pt x="400" y="92"/>
                  <a:pt x="400" y="92"/>
                  <a:pt x="400" y="92"/>
                </a:cubicBezTo>
                <a:cubicBezTo>
                  <a:pt x="400" y="127"/>
                  <a:pt x="337" y="143"/>
                  <a:pt x="320" y="184"/>
                </a:cubicBezTo>
                <a:cubicBezTo>
                  <a:pt x="303" y="326"/>
                  <a:pt x="331" y="459"/>
                  <a:pt x="326" y="592"/>
                </a:cubicBezTo>
                <a:cubicBezTo>
                  <a:pt x="348" y="617"/>
                  <a:pt x="366" y="617"/>
                  <a:pt x="377" y="648"/>
                </a:cubicBezTo>
                <a:cubicBezTo>
                  <a:pt x="360" y="653"/>
                  <a:pt x="326" y="648"/>
                  <a:pt x="308" y="643"/>
                </a:cubicBezTo>
                <a:cubicBezTo>
                  <a:pt x="297" y="633"/>
                  <a:pt x="268" y="622"/>
                  <a:pt x="240" y="633"/>
                </a:cubicBezTo>
                <a:cubicBezTo>
                  <a:pt x="228" y="658"/>
                  <a:pt x="171" y="643"/>
                  <a:pt x="137" y="648"/>
                </a:cubicBezTo>
                <a:cubicBezTo>
                  <a:pt x="211" y="612"/>
                  <a:pt x="188" y="556"/>
                  <a:pt x="206" y="510"/>
                </a:cubicBezTo>
                <a:cubicBezTo>
                  <a:pt x="211" y="434"/>
                  <a:pt x="228" y="367"/>
                  <a:pt x="211" y="291"/>
                </a:cubicBezTo>
                <a:cubicBezTo>
                  <a:pt x="171" y="255"/>
                  <a:pt x="108" y="229"/>
                  <a:pt x="74" y="189"/>
                </a:cubicBezTo>
                <a:cubicBezTo>
                  <a:pt x="63" y="173"/>
                  <a:pt x="0" y="148"/>
                  <a:pt x="34" y="138"/>
                </a:cubicBezTo>
                <a:cubicBezTo>
                  <a:pt x="91" y="168"/>
                  <a:pt x="154" y="204"/>
                  <a:pt x="194" y="245"/>
                </a:cubicBezTo>
                <a:cubicBezTo>
                  <a:pt x="200" y="250"/>
                  <a:pt x="206" y="250"/>
                  <a:pt x="217" y="250"/>
                </a:cubicBezTo>
                <a:cubicBezTo>
                  <a:pt x="228" y="245"/>
                  <a:pt x="228" y="245"/>
                  <a:pt x="228" y="245"/>
                </a:cubicBezTo>
                <a:cubicBezTo>
                  <a:pt x="240" y="168"/>
                  <a:pt x="188" y="20"/>
                  <a:pt x="246" y="0"/>
                </a:cubicBezTo>
                <a:lnTo>
                  <a:pt x="268" y="117"/>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85" name="Freeform 834">
            <a:extLst>
              <a:ext uri="{FF2B5EF4-FFF2-40B4-BE49-F238E27FC236}">
                <a16:creationId xmlns:a16="http://schemas.microsoft.com/office/drawing/2014/main" xmlns="" id="{3245E6BF-51CC-4CCC-891A-E2F6CC0D1458}"/>
              </a:ext>
            </a:extLst>
          </p:cNvPr>
          <p:cNvSpPr>
            <a:spLocks/>
          </p:cNvSpPr>
          <p:nvPr/>
        </p:nvSpPr>
        <p:spPr bwMode="auto">
          <a:xfrm>
            <a:off x="2590800" y="4660974"/>
            <a:ext cx="141288" cy="157163"/>
          </a:xfrm>
          <a:custGeom>
            <a:avLst/>
            <a:gdLst>
              <a:gd name="T0" fmla="*/ 2147483647 w 742"/>
              <a:gd name="T1" fmla="*/ 2147483647 h 825"/>
              <a:gd name="T2" fmla="*/ 2147483647 w 742"/>
              <a:gd name="T3" fmla="*/ 2147483647 h 825"/>
              <a:gd name="T4" fmla="*/ 2147483647 w 742"/>
              <a:gd name="T5" fmla="*/ 2147483647 h 825"/>
              <a:gd name="T6" fmla="*/ 2147483647 w 742"/>
              <a:gd name="T7" fmla="*/ 2147483647 h 825"/>
              <a:gd name="T8" fmla="*/ 2147483647 w 742"/>
              <a:gd name="T9" fmla="*/ 2147483647 h 825"/>
              <a:gd name="T10" fmla="*/ 2147483647 w 742"/>
              <a:gd name="T11" fmla="*/ 2147483647 h 825"/>
              <a:gd name="T12" fmla="*/ 2147483647 w 742"/>
              <a:gd name="T13" fmla="*/ 1776745622 h 825"/>
              <a:gd name="T14" fmla="*/ 2147483647 w 742"/>
              <a:gd name="T15" fmla="*/ 1133787217 h 825"/>
              <a:gd name="T16" fmla="*/ 2147483647 w 742"/>
              <a:gd name="T17" fmla="*/ 642958405 h 825"/>
              <a:gd name="T18" fmla="*/ 2147483647 w 742"/>
              <a:gd name="T19" fmla="*/ 41479983 h 825"/>
              <a:gd name="T20" fmla="*/ 2147483647 w 742"/>
              <a:gd name="T21" fmla="*/ 41479983 h 825"/>
              <a:gd name="T22" fmla="*/ 2147483647 w 742"/>
              <a:gd name="T23" fmla="*/ 324944885 h 825"/>
              <a:gd name="T24" fmla="*/ 1629357970 w 742"/>
              <a:gd name="T25" fmla="*/ 677507023 h 825"/>
              <a:gd name="T26" fmla="*/ 1111558776 w 742"/>
              <a:gd name="T27" fmla="*/ 1700680826 h 825"/>
              <a:gd name="T28" fmla="*/ 158809616 w 742"/>
              <a:gd name="T29" fmla="*/ 2147483647 h 825"/>
              <a:gd name="T30" fmla="*/ 559241896 w 742"/>
              <a:gd name="T31" fmla="*/ 2147483647 h 825"/>
              <a:gd name="T32" fmla="*/ 517799194 w 742"/>
              <a:gd name="T33" fmla="*/ 2147483647 h 825"/>
              <a:gd name="T34" fmla="*/ 952748970 w 742"/>
              <a:gd name="T35" fmla="*/ 2147483647 h 825"/>
              <a:gd name="T36" fmla="*/ 1353181440 w 742"/>
              <a:gd name="T37" fmla="*/ 2147483647 h 825"/>
              <a:gd name="T38" fmla="*/ 2147483647 w 742"/>
              <a:gd name="T39" fmla="*/ 2147483647 h 825"/>
              <a:gd name="T40" fmla="*/ 2147483647 w 742"/>
              <a:gd name="T41" fmla="*/ 2147483647 h 825"/>
              <a:gd name="T42" fmla="*/ 2147483647 w 742"/>
              <a:gd name="T43" fmla="*/ 2147483647 h 825"/>
              <a:gd name="T44" fmla="*/ 2147483647 w 742"/>
              <a:gd name="T45" fmla="*/ 2147483647 h 825"/>
              <a:gd name="T46" fmla="*/ 2147483647 w 742"/>
              <a:gd name="T47" fmla="*/ 2147483647 h 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42" h="825">
                <a:moveTo>
                  <a:pt x="725" y="636"/>
                </a:moveTo>
                <a:cubicBezTo>
                  <a:pt x="725" y="610"/>
                  <a:pt x="725" y="585"/>
                  <a:pt x="713" y="559"/>
                </a:cubicBezTo>
                <a:cubicBezTo>
                  <a:pt x="696" y="528"/>
                  <a:pt x="656" y="503"/>
                  <a:pt x="650" y="472"/>
                </a:cubicBezTo>
                <a:cubicBezTo>
                  <a:pt x="644" y="446"/>
                  <a:pt x="638" y="426"/>
                  <a:pt x="621" y="400"/>
                </a:cubicBezTo>
                <a:cubicBezTo>
                  <a:pt x="610" y="385"/>
                  <a:pt x="610" y="369"/>
                  <a:pt x="604" y="354"/>
                </a:cubicBezTo>
                <a:cubicBezTo>
                  <a:pt x="604" y="339"/>
                  <a:pt x="610" y="328"/>
                  <a:pt x="604" y="318"/>
                </a:cubicBezTo>
                <a:cubicBezTo>
                  <a:pt x="598" y="293"/>
                  <a:pt x="575" y="277"/>
                  <a:pt x="569" y="257"/>
                </a:cubicBezTo>
                <a:cubicBezTo>
                  <a:pt x="569" y="221"/>
                  <a:pt x="604" y="195"/>
                  <a:pt x="615" y="164"/>
                </a:cubicBezTo>
                <a:cubicBezTo>
                  <a:pt x="633" y="139"/>
                  <a:pt x="621" y="113"/>
                  <a:pt x="598" y="93"/>
                </a:cubicBezTo>
                <a:cubicBezTo>
                  <a:pt x="569" y="62"/>
                  <a:pt x="552" y="36"/>
                  <a:pt x="552" y="6"/>
                </a:cubicBezTo>
                <a:cubicBezTo>
                  <a:pt x="546" y="6"/>
                  <a:pt x="546" y="6"/>
                  <a:pt x="546" y="6"/>
                </a:cubicBezTo>
                <a:cubicBezTo>
                  <a:pt x="408" y="0"/>
                  <a:pt x="385" y="47"/>
                  <a:pt x="385" y="47"/>
                </a:cubicBezTo>
                <a:cubicBezTo>
                  <a:pt x="385" y="47"/>
                  <a:pt x="282" y="47"/>
                  <a:pt x="236" y="98"/>
                </a:cubicBezTo>
                <a:cubicBezTo>
                  <a:pt x="190" y="149"/>
                  <a:pt x="161" y="246"/>
                  <a:pt x="161" y="246"/>
                </a:cubicBezTo>
                <a:cubicBezTo>
                  <a:pt x="161" y="246"/>
                  <a:pt x="0" y="395"/>
                  <a:pt x="23" y="436"/>
                </a:cubicBezTo>
                <a:cubicBezTo>
                  <a:pt x="46" y="477"/>
                  <a:pt x="81" y="492"/>
                  <a:pt x="81" y="492"/>
                </a:cubicBezTo>
                <a:cubicBezTo>
                  <a:pt x="81" y="492"/>
                  <a:pt x="35" y="544"/>
                  <a:pt x="75" y="610"/>
                </a:cubicBezTo>
                <a:cubicBezTo>
                  <a:pt x="115" y="682"/>
                  <a:pt x="138" y="677"/>
                  <a:pt x="138" y="677"/>
                </a:cubicBezTo>
                <a:cubicBezTo>
                  <a:pt x="138" y="677"/>
                  <a:pt x="109" y="743"/>
                  <a:pt x="196" y="774"/>
                </a:cubicBezTo>
                <a:cubicBezTo>
                  <a:pt x="288" y="805"/>
                  <a:pt x="397" y="805"/>
                  <a:pt x="397" y="805"/>
                </a:cubicBezTo>
                <a:cubicBezTo>
                  <a:pt x="615" y="810"/>
                  <a:pt x="615" y="810"/>
                  <a:pt x="615" y="810"/>
                </a:cubicBezTo>
                <a:cubicBezTo>
                  <a:pt x="615" y="810"/>
                  <a:pt x="656" y="825"/>
                  <a:pt x="702" y="825"/>
                </a:cubicBezTo>
                <a:cubicBezTo>
                  <a:pt x="713" y="810"/>
                  <a:pt x="730" y="790"/>
                  <a:pt x="730" y="769"/>
                </a:cubicBezTo>
                <a:cubicBezTo>
                  <a:pt x="742" y="728"/>
                  <a:pt x="730" y="677"/>
                  <a:pt x="725" y="636"/>
                </a:cubicBezTo>
              </a:path>
            </a:pathLst>
          </a:custGeom>
          <a:solidFill>
            <a:srgbClr val="65942E"/>
          </a:solidFill>
          <a:ln w="0">
            <a:solidFill>
              <a:srgbClr val="000000"/>
            </a:solidFill>
            <a:prstDash val="solid"/>
            <a:round/>
            <a:headEnd/>
            <a:tailEnd/>
          </a:ln>
        </p:spPr>
        <p:txBody>
          <a:bodyPr/>
          <a:lstStyle/>
          <a:p>
            <a:endParaRPr lang="ja-JP" altLang="en-US"/>
          </a:p>
        </p:txBody>
      </p:sp>
      <p:sp>
        <p:nvSpPr>
          <p:cNvPr id="13986" name="Freeform 835">
            <a:extLst>
              <a:ext uri="{FF2B5EF4-FFF2-40B4-BE49-F238E27FC236}">
                <a16:creationId xmlns:a16="http://schemas.microsoft.com/office/drawing/2014/main" xmlns="" id="{A70BA8F2-5AED-4D92-AA2F-FCB9A98C1D38}"/>
              </a:ext>
            </a:extLst>
          </p:cNvPr>
          <p:cNvSpPr>
            <a:spLocks/>
          </p:cNvSpPr>
          <p:nvPr/>
        </p:nvSpPr>
        <p:spPr bwMode="auto">
          <a:xfrm>
            <a:off x="2695575" y="4662562"/>
            <a:ext cx="74613" cy="155575"/>
          </a:xfrm>
          <a:custGeom>
            <a:avLst/>
            <a:gdLst>
              <a:gd name="T0" fmla="*/ 2147483647 w 392"/>
              <a:gd name="T1" fmla="*/ 2147483647 h 816"/>
              <a:gd name="T2" fmla="*/ 2147483647 w 392"/>
              <a:gd name="T3" fmla="*/ 2147483647 h 816"/>
              <a:gd name="T4" fmla="*/ 2027377203 w 392"/>
              <a:gd name="T5" fmla="*/ 2147483647 h 816"/>
              <a:gd name="T6" fmla="*/ 2144614402 w 392"/>
              <a:gd name="T7" fmla="*/ 1344461610 h 816"/>
              <a:gd name="T8" fmla="*/ 1234359785 w 392"/>
              <a:gd name="T9" fmla="*/ 776172445 h 816"/>
              <a:gd name="T10" fmla="*/ 0 w 392"/>
              <a:gd name="T11" fmla="*/ 0 h 816"/>
              <a:gd name="T12" fmla="*/ 317221547 w 392"/>
              <a:gd name="T13" fmla="*/ 602930341 h 816"/>
              <a:gd name="T14" fmla="*/ 434422391 w 392"/>
              <a:gd name="T15" fmla="*/ 1094994428 h 816"/>
              <a:gd name="T16" fmla="*/ 117237199 w 392"/>
              <a:gd name="T17" fmla="*/ 1732565945 h 816"/>
              <a:gd name="T18" fmla="*/ 358595027 w 392"/>
              <a:gd name="T19" fmla="*/ 2147483647 h 816"/>
              <a:gd name="T20" fmla="*/ 358595027 w 392"/>
              <a:gd name="T21" fmla="*/ 2147483647 h 816"/>
              <a:gd name="T22" fmla="*/ 475796061 w 392"/>
              <a:gd name="T23" fmla="*/ 2147483647 h 816"/>
              <a:gd name="T24" fmla="*/ 675780410 w 392"/>
              <a:gd name="T25" fmla="*/ 2147483647 h 816"/>
              <a:gd name="T26" fmla="*/ 1110238966 w 392"/>
              <a:gd name="T27" fmla="*/ 2147483647 h 816"/>
              <a:gd name="T28" fmla="*/ 1192986115 w 392"/>
              <a:gd name="T29" fmla="*/ 2147483647 h 816"/>
              <a:gd name="T30" fmla="*/ 1234359785 w 392"/>
              <a:gd name="T31" fmla="*/ 2147483647 h 816"/>
              <a:gd name="T32" fmla="*/ 1034375436 w 392"/>
              <a:gd name="T33" fmla="*/ 2147483647 h 816"/>
              <a:gd name="T34" fmla="*/ 1392970463 w 392"/>
              <a:gd name="T35" fmla="*/ 2147483647 h 816"/>
              <a:gd name="T36" fmla="*/ 2147483647 w 392"/>
              <a:gd name="T37" fmla="*/ 2147483647 h 816"/>
              <a:gd name="T38" fmla="*/ 2147483647 w 392"/>
              <a:gd name="T39" fmla="*/ 2147483647 h 8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816">
                <a:moveTo>
                  <a:pt x="328" y="566"/>
                </a:moveTo>
                <a:cubicBezTo>
                  <a:pt x="328" y="566"/>
                  <a:pt x="392" y="541"/>
                  <a:pt x="375" y="444"/>
                </a:cubicBezTo>
                <a:cubicBezTo>
                  <a:pt x="357" y="347"/>
                  <a:pt x="294" y="311"/>
                  <a:pt x="294" y="311"/>
                </a:cubicBezTo>
                <a:cubicBezTo>
                  <a:pt x="294" y="311"/>
                  <a:pt x="363" y="245"/>
                  <a:pt x="311" y="194"/>
                </a:cubicBezTo>
                <a:cubicBezTo>
                  <a:pt x="254" y="143"/>
                  <a:pt x="179" y="112"/>
                  <a:pt x="179" y="112"/>
                </a:cubicBezTo>
                <a:cubicBezTo>
                  <a:pt x="179" y="112"/>
                  <a:pt x="167" y="5"/>
                  <a:pt x="0" y="0"/>
                </a:cubicBezTo>
                <a:cubicBezTo>
                  <a:pt x="0" y="30"/>
                  <a:pt x="17" y="56"/>
                  <a:pt x="46" y="87"/>
                </a:cubicBezTo>
                <a:cubicBezTo>
                  <a:pt x="69" y="107"/>
                  <a:pt x="81" y="133"/>
                  <a:pt x="63" y="158"/>
                </a:cubicBezTo>
                <a:cubicBezTo>
                  <a:pt x="52" y="189"/>
                  <a:pt x="17" y="214"/>
                  <a:pt x="17" y="250"/>
                </a:cubicBezTo>
                <a:cubicBezTo>
                  <a:pt x="23" y="270"/>
                  <a:pt x="46" y="286"/>
                  <a:pt x="52" y="311"/>
                </a:cubicBezTo>
                <a:cubicBezTo>
                  <a:pt x="58" y="321"/>
                  <a:pt x="52" y="332"/>
                  <a:pt x="52" y="347"/>
                </a:cubicBezTo>
                <a:cubicBezTo>
                  <a:pt x="58" y="362"/>
                  <a:pt x="58" y="378"/>
                  <a:pt x="69" y="393"/>
                </a:cubicBezTo>
                <a:cubicBezTo>
                  <a:pt x="87" y="418"/>
                  <a:pt x="92" y="439"/>
                  <a:pt x="98" y="464"/>
                </a:cubicBezTo>
                <a:cubicBezTo>
                  <a:pt x="104" y="495"/>
                  <a:pt x="144" y="520"/>
                  <a:pt x="161" y="551"/>
                </a:cubicBezTo>
                <a:cubicBezTo>
                  <a:pt x="173" y="577"/>
                  <a:pt x="173" y="602"/>
                  <a:pt x="173" y="628"/>
                </a:cubicBezTo>
                <a:cubicBezTo>
                  <a:pt x="179" y="668"/>
                  <a:pt x="190" y="719"/>
                  <a:pt x="179" y="760"/>
                </a:cubicBezTo>
                <a:cubicBezTo>
                  <a:pt x="179" y="781"/>
                  <a:pt x="161" y="801"/>
                  <a:pt x="150" y="816"/>
                </a:cubicBezTo>
                <a:cubicBezTo>
                  <a:pt x="167" y="816"/>
                  <a:pt x="184" y="816"/>
                  <a:pt x="202" y="811"/>
                </a:cubicBezTo>
                <a:cubicBezTo>
                  <a:pt x="259" y="796"/>
                  <a:pt x="363" y="719"/>
                  <a:pt x="369" y="658"/>
                </a:cubicBezTo>
                <a:cubicBezTo>
                  <a:pt x="375" y="587"/>
                  <a:pt x="328" y="566"/>
                  <a:pt x="328" y="566"/>
                </a:cubicBezTo>
              </a:path>
            </a:pathLst>
          </a:custGeom>
          <a:solidFill>
            <a:srgbClr val="446919"/>
          </a:solidFill>
          <a:ln w="0">
            <a:solidFill>
              <a:srgbClr val="000000"/>
            </a:solidFill>
            <a:prstDash val="solid"/>
            <a:round/>
            <a:headEnd/>
            <a:tailEnd/>
          </a:ln>
        </p:spPr>
        <p:txBody>
          <a:bodyPr/>
          <a:lstStyle/>
          <a:p>
            <a:endParaRPr lang="ja-JP" altLang="en-US"/>
          </a:p>
        </p:txBody>
      </p:sp>
      <p:sp>
        <p:nvSpPr>
          <p:cNvPr id="13987" name="Freeform 836">
            <a:extLst>
              <a:ext uri="{FF2B5EF4-FFF2-40B4-BE49-F238E27FC236}">
                <a16:creationId xmlns:a16="http://schemas.microsoft.com/office/drawing/2014/main" xmlns="" id="{F982928C-0208-4C7F-97FB-79F96A0F5C5B}"/>
              </a:ext>
            </a:extLst>
          </p:cNvPr>
          <p:cNvSpPr>
            <a:spLocks/>
          </p:cNvSpPr>
          <p:nvPr/>
        </p:nvSpPr>
        <p:spPr bwMode="auto">
          <a:xfrm>
            <a:off x="2636838" y="4756224"/>
            <a:ext cx="76200" cy="127000"/>
          </a:xfrm>
          <a:custGeom>
            <a:avLst/>
            <a:gdLst>
              <a:gd name="T0" fmla="*/ 2147483647 w 200"/>
              <a:gd name="T1" fmla="*/ 2147483647 h 334"/>
              <a:gd name="T2" fmla="*/ 2147483647 w 200"/>
              <a:gd name="T3" fmla="*/ 2147483647 h 334"/>
              <a:gd name="T4" fmla="*/ 2147483647 w 200"/>
              <a:gd name="T5" fmla="*/ 2147483647 h 334"/>
              <a:gd name="T6" fmla="*/ 2147483647 w 200"/>
              <a:gd name="T7" fmla="*/ 2147483647 h 334"/>
              <a:gd name="T8" fmla="*/ 2147483647 w 200"/>
              <a:gd name="T9" fmla="*/ 2147483647 h 334"/>
              <a:gd name="T10" fmla="*/ 2147483647 w 200"/>
              <a:gd name="T11" fmla="*/ 2147483647 h 334"/>
              <a:gd name="T12" fmla="*/ 2147483647 w 200"/>
              <a:gd name="T13" fmla="*/ 2147483647 h 334"/>
              <a:gd name="T14" fmla="*/ 2147483647 w 200"/>
              <a:gd name="T15" fmla="*/ 2147483647 h 334"/>
              <a:gd name="T16" fmla="*/ 2147483647 w 200"/>
              <a:gd name="T17" fmla="*/ 2147483647 h 334"/>
              <a:gd name="T18" fmla="*/ 2147483647 w 200"/>
              <a:gd name="T19" fmla="*/ 2147483647 h 334"/>
              <a:gd name="T20" fmla="*/ 2147483647 w 200"/>
              <a:gd name="T21" fmla="*/ 2147483647 h 334"/>
              <a:gd name="T22" fmla="*/ 2147483647 w 200"/>
              <a:gd name="T23" fmla="*/ 2147483647 h 334"/>
              <a:gd name="T24" fmla="*/ 2046334617 w 200"/>
              <a:gd name="T25" fmla="*/ 2147483647 h 334"/>
              <a:gd name="T26" fmla="*/ 940207797 w 200"/>
              <a:gd name="T27" fmla="*/ 2147483647 h 334"/>
              <a:gd name="T28" fmla="*/ 2147483647 w 200"/>
              <a:gd name="T29" fmla="*/ 2147483647 h 334"/>
              <a:gd name="T30" fmla="*/ 2147483647 w 200"/>
              <a:gd name="T31" fmla="*/ 2147483647 h 334"/>
              <a:gd name="T32" fmla="*/ 2147483647 w 200"/>
              <a:gd name="T33" fmla="*/ 2147483647 h 334"/>
              <a:gd name="T34" fmla="*/ 2147483647 w 200"/>
              <a:gd name="T35" fmla="*/ 0 h 334"/>
              <a:gd name="T36" fmla="*/ 2147483647 w 200"/>
              <a:gd name="T37" fmla="*/ 2147483647 h 3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 h="334">
                <a:moveTo>
                  <a:pt x="134" y="62"/>
                </a:moveTo>
                <a:cubicBezTo>
                  <a:pt x="142" y="65"/>
                  <a:pt x="154" y="65"/>
                  <a:pt x="162" y="59"/>
                </a:cubicBezTo>
                <a:cubicBezTo>
                  <a:pt x="165" y="54"/>
                  <a:pt x="174" y="57"/>
                  <a:pt x="180" y="54"/>
                </a:cubicBezTo>
                <a:cubicBezTo>
                  <a:pt x="200" y="47"/>
                  <a:pt x="200" y="47"/>
                  <a:pt x="200" y="47"/>
                </a:cubicBezTo>
                <a:cubicBezTo>
                  <a:pt x="200" y="67"/>
                  <a:pt x="168" y="75"/>
                  <a:pt x="160" y="93"/>
                </a:cubicBezTo>
                <a:cubicBezTo>
                  <a:pt x="151" y="165"/>
                  <a:pt x="165" y="234"/>
                  <a:pt x="162" y="300"/>
                </a:cubicBezTo>
                <a:cubicBezTo>
                  <a:pt x="174" y="313"/>
                  <a:pt x="182" y="313"/>
                  <a:pt x="188" y="326"/>
                </a:cubicBezTo>
                <a:cubicBezTo>
                  <a:pt x="180" y="331"/>
                  <a:pt x="162" y="326"/>
                  <a:pt x="154" y="326"/>
                </a:cubicBezTo>
                <a:cubicBezTo>
                  <a:pt x="148" y="321"/>
                  <a:pt x="134" y="316"/>
                  <a:pt x="120" y="318"/>
                </a:cubicBezTo>
                <a:cubicBezTo>
                  <a:pt x="114" y="334"/>
                  <a:pt x="85" y="324"/>
                  <a:pt x="68" y="326"/>
                </a:cubicBezTo>
                <a:cubicBezTo>
                  <a:pt x="105" y="311"/>
                  <a:pt x="94" y="283"/>
                  <a:pt x="102" y="259"/>
                </a:cubicBezTo>
                <a:cubicBezTo>
                  <a:pt x="105" y="221"/>
                  <a:pt x="114" y="188"/>
                  <a:pt x="105" y="149"/>
                </a:cubicBezTo>
                <a:cubicBezTo>
                  <a:pt x="85" y="131"/>
                  <a:pt x="54" y="116"/>
                  <a:pt x="37" y="95"/>
                </a:cubicBezTo>
                <a:cubicBezTo>
                  <a:pt x="31" y="90"/>
                  <a:pt x="0" y="75"/>
                  <a:pt x="17" y="72"/>
                </a:cubicBezTo>
                <a:cubicBezTo>
                  <a:pt x="45" y="88"/>
                  <a:pt x="77" y="106"/>
                  <a:pt x="97" y="126"/>
                </a:cubicBezTo>
                <a:cubicBezTo>
                  <a:pt x="100" y="126"/>
                  <a:pt x="102" y="126"/>
                  <a:pt x="108" y="126"/>
                </a:cubicBezTo>
                <a:cubicBezTo>
                  <a:pt x="114" y="124"/>
                  <a:pt x="114" y="124"/>
                  <a:pt x="114" y="124"/>
                </a:cubicBezTo>
                <a:cubicBezTo>
                  <a:pt x="120" y="88"/>
                  <a:pt x="94" y="13"/>
                  <a:pt x="122" y="0"/>
                </a:cubicBezTo>
                <a:lnTo>
                  <a:pt x="134" y="62"/>
                </a:lnTo>
                <a:close/>
              </a:path>
            </a:pathLst>
          </a:custGeom>
          <a:solidFill>
            <a:srgbClr val="916100"/>
          </a:solidFill>
          <a:ln w="0">
            <a:solidFill>
              <a:srgbClr val="000000"/>
            </a:solidFill>
            <a:prstDash val="solid"/>
            <a:round/>
            <a:headEnd/>
            <a:tailEnd/>
          </a:ln>
        </p:spPr>
        <p:txBody>
          <a:bodyPr/>
          <a:lstStyle/>
          <a:p>
            <a:endParaRPr lang="ja-JP" altLang="en-US"/>
          </a:p>
        </p:txBody>
      </p:sp>
      <p:sp>
        <p:nvSpPr>
          <p:cNvPr id="13988" name="Freeform 837">
            <a:extLst>
              <a:ext uri="{FF2B5EF4-FFF2-40B4-BE49-F238E27FC236}">
                <a16:creationId xmlns:a16="http://schemas.microsoft.com/office/drawing/2014/main" xmlns="" id="{5DBB1EF3-6040-4C6A-8EF6-D80331008F2E}"/>
              </a:ext>
            </a:extLst>
          </p:cNvPr>
          <p:cNvSpPr>
            <a:spLocks noEditPoints="1"/>
          </p:cNvSpPr>
          <p:nvPr/>
        </p:nvSpPr>
        <p:spPr bwMode="auto">
          <a:xfrm>
            <a:off x="2259013" y="4479999"/>
            <a:ext cx="250825" cy="201613"/>
          </a:xfrm>
          <a:custGeom>
            <a:avLst/>
            <a:gdLst>
              <a:gd name="T0" fmla="*/ 2147483647 w 1308"/>
              <a:gd name="T1" fmla="*/ 1731991792 h 1059"/>
              <a:gd name="T2" fmla="*/ 2147483647 w 1308"/>
              <a:gd name="T3" fmla="*/ 634826792 h 1059"/>
              <a:gd name="T4" fmla="*/ 2147483647 w 1308"/>
              <a:gd name="T5" fmla="*/ 41391587 h 1059"/>
              <a:gd name="T6" fmla="*/ 119879201 w 1308"/>
              <a:gd name="T7" fmla="*/ 2147483647 h 1059"/>
              <a:gd name="T8" fmla="*/ 197432833 w 1308"/>
              <a:gd name="T9" fmla="*/ 2147483647 h 1059"/>
              <a:gd name="T10" fmla="*/ 1290429426 w 1308"/>
              <a:gd name="T11" fmla="*/ 2147483647 h 1059"/>
              <a:gd name="T12" fmla="*/ 2147483647 w 1308"/>
              <a:gd name="T13" fmla="*/ 2147483647 h 1059"/>
              <a:gd name="T14" fmla="*/ 2147483647 w 1308"/>
              <a:gd name="T15" fmla="*/ 2147483647 h 1059"/>
              <a:gd name="T16" fmla="*/ 2147483647 w 1308"/>
              <a:gd name="T17" fmla="*/ 2147483647 h 1059"/>
              <a:gd name="T18" fmla="*/ 2147483647 w 1308"/>
              <a:gd name="T19" fmla="*/ 2147483647 h 1059"/>
              <a:gd name="T20" fmla="*/ 2147483647 w 1308"/>
              <a:gd name="T21" fmla="*/ 2147483647 h 1059"/>
              <a:gd name="T22" fmla="*/ 2147483647 w 1308"/>
              <a:gd name="T23" fmla="*/ 2147483647 h 1059"/>
              <a:gd name="T24" fmla="*/ 2147483647 w 1308"/>
              <a:gd name="T25" fmla="*/ 1414560215 h 1059"/>
              <a:gd name="T26" fmla="*/ 2147483647 w 1308"/>
              <a:gd name="T27" fmla="*/ 1835470473 h 1059"/>
              <a:gd name="T28" fmla="*/ 1939211108 w 1308"/>
              <a:gd name="T29" fmla="*/ 2147483647 h 1059"/>
              <a:gd name="T30" fmla="*/ 2101379059 w 1308"/>
              <a:gd name="T31" fmla="*/ 2147483647 h 1059"/>
              <a:gd name="T32" fmla="*/ 2147483647 w 1308"/>
              <a:gd name="T33" fmla="*/ 2147483647 h 1059"/>
              <a:gd name="T34" fmla="*/ 1939211108 w 1308"/>
              <a:gd name="T35" fmla="*/ 2147483647 h 1059"/>
              <a:gd name="T36" fmla="*/ 2147483647 w 1308"/>
              <a:gd name="T37" fmla="*/ 2147483647 h 1059"/>
              <a:gd name="T38" fmla="*/ 2147483647 w 1308"/>
              <a:gd name="T39" fmla="*/ 2147483647 h 1059"/>
              <a:gd name="T40" fmla="*/ 2147483647 w 1308"/>
              <a:gd name="T41" fmla="*/ 2147483647 h 1059"/>
              <a:gd name="T42" fmla="*/ 2147483647 w 1308"/>
              <a:gd name="T43" fmla="*/ 2147483647 h 1059"/>
              <a:gd name="T44" fmla="*/ 2147483647 w 1308"/>
              <a:gd name="T45" fmla="*/ 2147483647 h 1059"/>
              <a:gd name="T46" fmla="*/ 2147483647 w 1308"/>
              <a:gd name="T47" fmla="*/ 2147483647 h 1059"/>
              <a:gd name="T48" fmla="*/ 2147483647 w 1308"/>
              <a:gd name="T49" fmla="*/ 1628476748 h 1059"/>
              <a:gd name="T50" fmla="*/ 2147483647 w 1308"/>
              <a:gd name="T51" fmla="*/ 2147483647 h 1059"/>
              <a:gd name="T52" fmla="*/ 2147483647 w 1308"/>
              <a:gd name="T53" fmla="*/ 2147483647 h 1059"/>
              <a:gd name="T54" fmla="*/ 2147483647 w 1308"/>
              <a:gd name="T55" fmla="*/ 2147483647 h 1059"/>
              <a:gd name="T56" fmla="*/ 2147483647 w 1308"/>
              <a:gd name="T57" fmla="*/ 2147483647 h 1059"/>
              <a:gd name="T58" fmla="*/ 2147483647 w 1308"/>
              <a:gd name="T59" fmla="*/ 2147483647 h 1059"/>
              <a:gd name="T60" fmla="*/ 2147483647 w 1308"/>
              <a:gd name="T61" fmla="*/ 2147483647 h 1059"/>
              <a:gd name="T62" fmla="*/ 2147483647 w 1308"/>
              <a:gd name="T63" fmla="*/ 2147483647 h 1059"/>
              <a:gd name="T64" fmla="*/ 2147483647 w 1308"/>
              <a:gd name="T65" fmla="*/ 2147483647 h 1059"/>
              <a:gd name="T66" fmla="*/ 2147483647 w 1308"/>
              <a:gd name="T67" fmla="*/ 2014882056 h 1059"/>
              <a:gd name="T68" fmla="*/ 2147483647 w 1308"/>
              <a:gd name="T69" fmla="*/ 1945871963 h 1059"/>
              <a:gd name="T70" fmla="*/ 2147483647 w 1308"/>
              <a:gd name="T71" fmla="*/ 2147483647 h 1059"/>
              <a:gd name="T72" fmla="*/ 2147483647 w 1308"/>
              <a:gd name="T73" fmla="*/ 2147483647 h 1059"/>
              <a:gd name="T74" fmla="*/ 2147483647 w 1308"/>
              <a:gd name="T75" fmla="*/ 2147483647 h 1059"/>
              <a:gd name="T76" fmla="*/ 2147483647 w 1308"/>
              <a:gd name="T77" fmla="*/ 2049387007 h 1059"/>
              <a:gd name="T78" fmla="*/ 2147483647 w 1308"/>
              <a:gd name="T79" fmla="*/ 2147483647 h 1059"/>
              <a:gd name="T80" fmla="*/ 2147483647 w 1308"/>
              <a:gd name="T81" fmla="*/ 2147483647 h 1059"/>
              <a:gd name="T82" fmla="*/ 2147483647 w 1308"/>
              <a:gd name="T83" fmla="*/ 2147483647 h 1059"/>
              <a:gd name="T84" fmla="*/ 2147483647 w 1308"/>
              <a:gd name="T85" fmla="*/ 2147483647 h 1059"/>
              <a:gd name="T86" fmla="*/ 2147483647 w 1308"/>
              <a:gd name="T87" fmla="*/ 2147483647 h 1059"/>
              <a:gd name="T88" fmla="*/ 2147483647 w 1308"/>
              <a:gd name="T89" fmla="*/ 2147483647 h 1059"/>
              <a:gd name="T90" fmla="*/ 2147483647 w 1308"/>
              <a:gd name="T91" fmla="*/ 2147483647 h 1059"/>
              <a:gd name="T92" fmla="*/ 2147483647 w 1308"/>
              <a:gd name="T93" fmla="*/ 2147483647 h 10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8" h="1059">
                <a:moveTo>
                  <a:pt x="1234" y="670"/>
                </a:moveTo>
                <a:cubicBezTo>
                  <a:pt x="1205" y="517"/>
                  <a:pt x="1159" y="323"/>
                  <a:pt x="1113" y="251"/>
                </a:cubicBezTo>
                <a:cubicBezTo>
                  <a:pt x="1061" y="179"/>
                  <a:pt x="952" y="210"/>
                  <a:pt x="952" y="210"/>
                </a:cubicBezTo>
                <a:cubicBezTo>
                  <a:pt x="952" y="210"/>
                  <a:pt x="642" y="108"/>
                  <a:pt x="591" y="92"/>
                </a:cubicBezTo>
                <a:cubicBezTo>
                  <a:pt x="539" y="82"/>
                  <a:pt x="476" y="57"/>
                  <a:pt x="476" y="57"/>
                </a:cubicBezTo>
                <a:cubicBezTo>
                  <a:pt x="476" y="57"/>
                  <a:pt x="436" y="0"/>
                  <a:pt x="361" y="6"/>
                </a:cubicBezTo>
                <a:cubicBezTo>
                  <a:pt x="292" y="16"/>
                  <a:pt x="258" y="57"/>
                  <a:pt x="201" y="225"/>
                </a:cubicBezTo>
                <a:cubicBezTo>
                  <a:pt x="143" y="389"/>
                  <a:pt x="34" y="686"/>
                  <a:pt x="17" y="706"/>
                </a:cubicBezTo>
                <a:cubicBezTo>
                  <a:pt x="0" y="732"/>
                  <a:pt x="6" y="778"/>
                  <a:pt x="17" y="788"/>
                </a:cubicBezTo>
                <a:cubicBezTo>
                  <a:pt x="28" y="798"/>
                  <a:pt x="28" y="798"/>
                  <a:pt x="28" y="798"/>
                </a:cubicBezTo>
                <a:cubicBezTo>
                  <a:pt x="28" y="798"/>
                  <a:pt x="46" y="824"/>
                  <a:pt x="80" y="813"/>
                </a:cubicBezTo>
                <a:cubicBezTo>
                  <a:pt x="160" y="798"/>
                  <a:pt x="183" y="686"/>
                  <a:pt x="183" y="686"/>
                </a:cubicBezTo>
                <a:cubicBezTo>
                  <a:pt x="183" y="686"/>
                  <a:pt x="166" y="742"/>
                  <a:pt x="258" y="793"/>
                </a:cubicBezTo>
                <a:cubicBezTo>
                  <a:pt x="350" y="839"/>
                  <a:pt x="390" y="865"/>
                  <a:pt x="424" y="854"/>
                </a:cubicBezTo>
                <a:cubicBezTo>
                  <a:pt x="459" y="844"/>
                  <a:pt x="493" y="829"/>
                  <a:pt x="493" y="829"/>
                </a:cubicBezTo>
                <a:cubicBezTo>
                  <a:pt x="493" y="829"/>
                  <a:pt x="493" y="859"/>
                  <a:pt x="556" y="895"/>
                </a:cubicBezTo>
                <a:cubicBezTo>
                  <a:pt x="620" y="931"/>
                  <a:pt x="700" y="951"/>
                  <a:pt x="700" y="951"/>
                </a:cubicBezTo>
                <a:cubicBezTo>
                  <a:pt x="740" y="941"/>
                  <a:pt x="740" y="941"/>
                  <a:pt x="740" y="941"/>
                </a:cubicBezTo>
                <a:cubicBezTo>
                  <a:pt x="740" y="941"/>
                  <a:pt x="723" y="1018"/>
                  <a:pt x="792" y="1038"/>
                </a:cubicBezTo>
                <a:cubicBezTo>
                  <a:pt x="855" y="1059"/>
                  <a:pt x="895" y="987"/>
                  <a:pt x="906" y="931"/>
                </a:cubicBezTo>
                <a:cubicBezTo>
                  <a:pt x="918" y="870"/>
                  <a:pt x="987" y="594"/>
                  <a:pt x="987" y="594"/>
                </a:cubicBezTo>
                <a:cubicBezTo>
                  <a:pt x="1027" y="583"/>
                  <a:pt x="1027" y="583"/>
                  <a:pt x="1027" y="583"/>
                </a:cubicBezTo>
                <a:cubicBezTo>
                  <a:pt x="1027" y="583"/>
                  <a:pt x="1079" y="834"/>
                  <a:pt x="1090" y="916"/>
                </a:cubicBezTo>
                <a:cubicBezTo>
                  <a:pt x="1107" y="1003"/>
                  <a:pt x="1125" y="1043"/>
                  <a:pt x="1205" y="1033"/>
                </a:cubicBezTo>
                <a:cubicBezTo>
                  <a:pt x="1308" y="1018"/>
                  <a:pt x="1268" y="829"/>
                  <a:pt x="1234" y="670"/>
                </a:cubicBezTo>
                <a:close/>
                <a:moveTo>
                  <a:pt x="361" y="205"/>
                </a:moveTo>
                <a:cubicBezTo>
                  <a:pt x="361" y="225"/>
                  <a:pt x="367" y="246"/>
                  <a:pt x="373" y="261"/>
                </a:cubicBezTo>
                <a:cubicBezTo>
                  <a:pt x="361" y="266"/>
                  <a:pt x="350" y="266"/>
                  <a:pt x="333" y="266"/>
                </a:cubicBezTo>
                <a:cubicBezTo>
                  <a:pt x="338" y="246"/>
                  <a:pt x="350" y="225"/>
                  <a:pt x="361" y="205"/>
                </a:cubicBezTo>
                <a:close/>
                <a:moveTo>
                  <a:pt x="275" y="594"/>
                </a:moveTo>
                <a:cubicBezTo>
                  <a:pt x="252" y="599"/>
                  <a:pt x="224" y="619"/>
                  <a:pt x="201" y="629"/>
                </a:cubicBezTo>
                <a:cubicBezTo>
                  <a:pt x="235" y="553"/>
                  <a:pt x="264" y="471"/>
                  <a:pt x="298" y="394"/>
                </a:cubicBezTo>
                <a:cubicBezTo>
                  <a:pt x="327" y="389"/>
                  <a:pt x="356" y="379"/>
                  <a:pt x="384" y="374"/>
                </a:cubicBezTo>
                <a:cubicBezTo>
                  <a:pt x="384" y="379"/>
                  <a:pt x="384" y="389"/>
                  <a:pt x="373" y="394"/>
                </a:cubicBezTo>
                <a:cubicBezTo>
                  <a:pt x="356" y="450"/>
                  <a:pt x="333" y="522"/>
                  <a:pt x="310" y="578"/>
                </a:cubicBezTo>
                <a:cubicBezTo>
                  <a:pt x="298" y="588"/>
                  <a:pt x="287" y="583"/>
                  <a:pt x="275" y="594"/>
                </a:cubicBezTo>
                <a:close/>
                <a:moveTo>
                  <a:pt x="459" y="650"/>
                </a:moveTo>
                <a:cubicBezTo>
                  <a:pt x="453" y="645"/>
                  <a:pt x="453" y="645"/>
                  <a:pt x="442" y="645"/>
                </a:cubicBezTo>
                <a:cubicBezTo>
                  <a:pt x="442" y="640"/>
                  <a:pt x="430" y="634"/>
                  <a:pt x="419" y="629"/>
                </a:cubicBezTo>
                <a:cubicBezTo>
                  <a:pt x="407" y="619"/>
                  <a:pt x="390" y="619"/>
                  <a:pt x="373" y="604"/>
                </a:cubicBezTo>
                <a:cubicBezTo>
                  <a:pt x="367" y="604"/>
                  <a:pt x="356" y="599"/>
                  <a:pt x="344" y="594"/>
                </a:cubicBezTo>
                <a:cubicBezTo>
                  <a:pt x="350" y="563"/>
                  <a:pt x="373" y="532"/>
                  <a:pt x="373" y="502"/>
                </a:cubicBezTo>
                <a:cubicBezTo>
                  <a:pt x="384" y="481"/>
                  <a:pt x="384" y="456"/>
                  <a:pt x="396" y="440"/>
                </a:cubicBezTo>
                <a:cubicBezTo>
                  <a:pt x="401" y="425"/>
                  <a:pt x="401" y="425"/>
                  <a:pt x="401" y="425"/>
                </a:cubicBezTo>
                <a:cubicBezTo>
                  <a:pt x="419" y="502"/>
                  <a:pt x="442" y="563"/>
                  <a:pt x="465" y="629"/>
                </a:cubicBezTo>
                <a:lnTo>
                  <a:pt x="459" y="650"/>
                </a:lnTo>
                <a:close/>
                <a:moveTo>
                  <a:pt x="608" y="236"/>
                </a:moveTo>
                <a:cubicBezTo>
                  <a:pt x="591" y="292"/>
                  <a:pt x="579" y="353"/>
                  <a:pt x="551" y="404"/>
                </a:cubicBezTo>
                <a:cubicBezTo>
                  <a:pt x="539" y="333"/>
                  <a:pt x="511" y="266"/>
                  <a:pt x="493" y="200"/>
                </a:cubicBezTo>
                <a:cubicBezTo>
                  <a:pt x="533" y="215"/>
                  <a:pt x="574" y="220"/>
                  <a:pt x="608" y="236"/>
                </a:cubicBezTo>
                <a:close/>
                <a:moveTo>
                  <a:pt x="637" y="583"/>
                </a:moveTo>
                <a:cubicBezTo>
                  <a:pt x="631" y="583"/>
                  <a:pt x="625" y="588"/>
                  <a:pt x="631" y="594"/>
                </a:cubicBezTo>
                <a:cubicBezTo>
                  <a:pt x="631" y="599"/>
                  <a:pt x="631" y="599"/>
                  <a:pt x="631" y="599"/>
                </a:cubicBezTo>
                <a:cubicBezTo>
                  <a:pt x="631" y="604"/>
                  <a:pt x="625" y="604"/>
                  <a:pt x="625" y="614"/>
                </a:cubicBezTo>
                <a:cubicBezTo>
                  <a:pt x="625" y="614"/>
                  <a:pt x="625" y="614"/>
                  <a:pt x="625" y="614"/>
                </a:cubicBezTo>
                <a:cubicBezTo>
                  <a:pt x="631" y="614"/>
                  <a:pt x="620" y="624"/>
                  <a:pt x="620" y="629"/>
                </a:cubicBezTo>
                <a:cubicBezTo>
                  <a:pt x="614" y="655"/>
                  <a:pt x="614" y="655"/>
                  <a:pt x="614" y="655"/>
                </a:cubicBezTo>
                <a:cubicBezTo>
                  <a:pt x="614" y="650"/>
                  <a:pt x="614" y="650"/>
                  <a:pt x="614" y="650"/>
                </a:cubicBezTo>
                <a:cubicBezTo>
                  <a:pt x="608" y="665"/>
                  <a:pt x="614" y="675"/>
                  <a:pt x="597" y="686"/>
                </a:cubicBezTo>
                <a:cubicBezTo>
                  <a:pt x="585" y="680"/>
                  <a:pt x="574" y="696"/>
                  <a:pt x="556" y="696"/>
                </a:cubicBezTo>
                <a:cubicBezTo>
                  <a:pt x="551" y="701"/>
                  <a:pt x="539" y="706"/>
                  <a:pt x="533" y="701"/>
                </a:cubicBezTo>
                <a:cubicBezTo>
                  <a:pt x="528" y="686"/>
                  <a:pt x="505" y="675"/>
                  <a:pt x="488" y="665"/>
                </a:cubicBezTo>
                <a:cubicBezTo>
                  <a:pt x="493" y="655"/>
                  <a:pt x="493" y="655"/>
                  <a:pt x="493" y="655"/>
                </a:cubicBezTo>
                <a:cubicBezTo>
                  <a:pt x="511" y="670"/>
                  <a:pt x="533" y="686"/>
                  <a:pt x="562" y="675"/>
                </a:cubicBezTo>
                <a:cubicBezTo>
                  <a:pt x="579" y="675"/>
                  <a:pt x="591" y="660"/>
                  <a:pt x="602" y="650"/>
                </a:cubicBezTo>
                <a:cubicBezTo>
                  <a:pt x="608" y="624"/>
                  <a:pt x="614" y="599"/>
                  <a:pt x="602" y="578"/>
                </a:cubicBezTo>
                <a:cubicBezTo>
                  <a:pt x="597" y="537"/>
                  <a:pt x="585" y="496"/>
                  <a:pt x="574" y="461"/>
                </a:cubicBezTo>
                <a:cubicBezTo>
                  <a:pt x="597" y="404"/>
                  <a:pt x="608" y="348"/>
                  <a:pt x="631" y="292"/>
                </a:cubicBezTo>
                <a:cubicBezTo>
                  <a:pt x="642" y="251"/>
                  <a:pt x="642" y="251"/>
                  <a:pt x="642" y="251"/>
                </a:cubicBezTo>
                <a:cubicBezTo>
                  <a:pt x="665" y="261"/>
                  <a:pt x="688" y="271"/>
                  <a:pt x="711" y="282"/>
                </a:cubicBezTo>
                <a:cubicBezTo>
                  <a:pt x="688" y="369"/>
                  <a:pt x="671" y="461"/>
                  <a:pt x="642" y="548"/>
                </a:cubicBezTo>
                <a:cubicBezTo>
                  <a:pt x="637" y="558"/>
                  <a:pt x="631" y="573"/>
                  <a:pt x="637" y="583"/>
                </a:cubicBezTo>
                <a:close/>
                <a:moveTo>
                  <a:pt x="740" y="716"/>
                </a:moveTo>
                <a:cubicBezTo>
                  <a:pt x="729" y="716"/>
                  <a:pt x="723" y="711"/>
                  <a:pt x="717" y="706"/>
                </a:cubicBezTo>
                <a:cubicBezTo>
                  <a:pt x="694" y="696"/>
                  <a:pt x="671" y="686"/>
                  <a:pt x="648" y="670"/>
                </a:cubicBezTo>
                <a:cubicBezTo>
                  <a:pt x="665" y="588"/>
                  <a:pt x="688" y="491"/>
                  <a:pt x="723" y="409"/>
                </a:cubicBezTo>
                <a:cubicBezTo>
                  <a:pt x="723" y="389"/>
                  <a:pt x="729" y="369"/>
                  <a:pt x="729" y="348"/>
                </a:cubicBezTo>
                <a:cubicBezTo>
                  <a:pt x="734" y="333"/>
                  <a:pt x="740" y="317"/>
                  <a:pt x="740" y="297"/>
                </a:cubicBezTo>
                <a:cubicBezTo>
                  <a:pt x="763" y="297"/>
                  <a:pt x="780" y="312"/>
                  <a:pt x="797" y="312"/>
                </a:cubicBezTo>
                <a:cubicBezTo>
                  <a:pt x="815" y="317"/>
                  <a:pt x="826" y="323"/>
                  <a:pt x="838" y="333"/>
                </a:cubicBezTo>
                <a:cubicBezTo>
                  <a:pt x="820" y="425"/>
                  <a:pt x="792" y="507"/>
                  <a:pt x="769" y="599"/>
                </a:cubicBezTo>
                <a:cubicBezTo>
                  <a:pt x="757" y="634"/>
                  <a:pt x="752" y="675"/>
                  <a:pt x="740" y="716"/>
                </a:cubicBezTo>
                <a:close/>
                <a:moveTo>
                  <a:pt x="832" y="609"/>
                </a:moveTo>
                <a:cubicBezTo>
                  <a:pt x="820" y="660"/>
                  <a:pt x="809" y="701"/>
                  <a:pt x="792" y="752"/>
                </a:cubicBezTo>
                <a:cubicBezTo>
                  <a:pt x="786" y="742"/>
                  <a:pt x="757" y="742"/>
                  <a:pt x="774" y="721"/>
                </a:cubicBezTo>
                <a:cubicBezTo>
                  <a:pt x="774" y="716"/>
                  <a:pt x="774" y="711"/>
                  <a:pt x="774" y="706"/>
                </a:cubicBezTo>
                <a:cubicBezTo>
                  <a:pt x="797" y="614"/>
                  <a:pt x="826" y="522"/>
                  <a:pt x="843" y="435"/>
                </a:cubicBezTo>
                <a:cubicBezTo>
                  <a:pt x="855" y="404"/>
                  <a:pt x="866" y="374"/>
                  <a:pt x="872" y="343"/>
                </a:cubicBezTo>
                <a:cubicBezTo>
                  <a:pt x="872" y="343"/>
                  <a:pt x="884" y="343"/>
                  <a:pt x="884" y="348"/>
                </a:cubicBezTo>
                <a:cubicBezTo>
                  <a:pt x="872" y="435"/>
                  <a:pt x="832" y="522"/>
                  <a:pt x="832" y="609"/>
                </a:cubicBezTo>
                <a:close/>
                <a:moveTo>
                  <a:pt x="993" y="435"/>
                </a:moveTo>
                <a:cubicBezTo>
                  <a:pt x="998" y="409"/>
                  <a:pt x="1004" y="389"/>
                  <a:pt x="1015" y="369"/>
                </a:cubicBezTo>
                <a:cubicBezTo>
                  <a:pt x="1015" y="389"/>
                  <a:pt x="1021" y="409"/>
                  <a:pt x="1027" y="430"/>
                </a:cubicBezTo>
                <a:cubicBezTo>
                  <a:pt x="1015" y="435"/>
                  <a:pt x="1004" y="435"/>
                  <a:pt x="993" y="435"/>
                </a:cubicBezTo>
                <a:close/>
              </a:path>
            </a:pathLst>
          </a:custGeom>
          <a:solidFill>
            <a:srgbClr val="000000"/>
          </a:solidFill>
          <a:ln w="0">
            <a:solidFill>
              <a:srgbClr val="000000"/>
            </a:solidFill>
            <a:prstDash val="solid"/>
            <a:round/>
            <a:headEnd/>
            <a:tailEnd/>
          </a:ln>
        </p:spPr>
        <p:txBody>
          <a:bodyPr/>
          <a:lstStyle/>
          <a:p>
            <a:endParaRPr lang="ja-JP" altLang="en-US"/>
          </a:p>
        </p:txBody>
      </p:sp>
      <p:sp>
        <p:nvSpPr>
          <p:cNvPr id="13989" name="Freeform 838">
            <a:extLst>
              <a:ext uri="{FF2B5EF4-FFF2-40B4-BE49-F238E27FC236}">
                <a16:creationId xmlns:a16="http://schemas.microsoft.com/office/drawing/2014/main" xmlns="" id="{42483FAA-2CFA-4B9F-BA39-21D9D01261D6}"/>
              </a:ext>
            </a:extLst>
          </p:cNvPr>
          <p:cNvSpPr>
            <a:spLocks/>
          </p:cNvSpPr>
          <p:nvPr/>
        </p:nvSpPr>
        <p:spPr bwMode="auto">
          <a:xfrm>
            <a:off x="2298700" y="4606999"/>
            <a:ext cx="38100" cy="26988"/>
          </a:xfrm>
          <a:custGeom>
            <a:avLst/>
            <a:gdLst>
              <a:gd name="T0" fmla="*/ 41479851 w 200"/>
              <a:gd name="T1" fmla="*/ 0 h 142"/>
              <a:gd name="T2" fmla="*/ 511583750 w 200"/>
              <a:gd name="T3" fmla="*/ 254005734 h 142"/>
              <a:gd name="T4" fmla="*/ 1189086332 w 200"/>
              <a:gd name="T5" fmla="*/ 610993686 h 142"/>
              <a:gd name="T6" fmla="*/ 1189086332 w 200"/>
              <a:gd name="T7" fmla="*/ 610993686 h 142"/>
              <a:gd name="T8" fmla="*/ 1382658525 w 200"/>
              <a:gd name="T9" fmla="*/ 686523595 h 142"/>
              <a:gd name="T10" fmla="*/ 1341178865 w 200"/>
              <a:gd name="T11" fmla="*/ 940529329 h 142"/>
              <a:gd name="T12" fmla="*/ 1306630547 w 200"/>
              <a:gd name="T13" fmla="*/ 974844571 h 142"/>
              <a:gd name="T14" fmla="*/ 788115455 w 200"/>
              <a:gd name="T15" fmla="*/ 755154269 h 142"/>
              <a:gd name="T16" fmla="*/ 435555581 w 200"/>
              <a:gd name="T17" fmla="*/ 610993686 h 142"/>
              <a:gd name="T18" fmla="*/ 276531705 w 200"/>
              <a:gd name="T19" fmla="*/ 508011469 h 142"/>
              <a:gd name="T20" fmla="*/ 235052045 w 200"/>
              <a:gd name="T21" fmla="*/ 542326901 h 142"/>
              <a:gd name="T22" fmla="*/ 41479851 w 200"/>
              <a:gd name="T23" fmla="*/ 398166318 h 142"/>
              <a:gd name="T24" fmla="*/ 41479851 w 200"/>
              <a:gd name="T25" fmla="*/ 0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0" h="142">
                <a:moveTo>
                  <a:pt x="6" y="0"/>
                </a:moveTo>
                <a:cubicBezTo>
                  <a:pt x="29" y="11"/>
                  <a:pt x="57" y="26"/>
                  <a:pt x="74" y="37"/>
                </a:cubicBezTo>
                <a:cubicBezTo>
                  <a:pt x="109" y="53"/>
                  <a:pt x="143" y="68"/>
                  <a:pt x="172" y="89"/>
                </a:cubicBezTo>
                <a:cubicBezTo>
                  <a:pt x="177" y="84"/>
                  <a:pt x="172" y="89"/>
                  <a:pt x="172" y="89"/>
                </a:cubicBezTo>
                <a:cubicBezTo>
                  <a:pt x="177" y="89"/>
                  <a:pt x="194" y="100"/>
                  <a:pt x="200" y="100"/>
                </a:cubicBezTo>
                <a:cubicBezTo>
                  <a:pt x="200" y="110"/>
                  <a:pt x="194" y="121"/>
                  <a:pt x="194" y="137"/>
                </a:cubicBezTo>
                <a:cubicBezTo>
                  <a:pt x="189" y="137"/>
                  <a:pt x="200" y="142"/>
                  <a:pt x="189" y="142"/>
                </a:cubicBezTo>
                <a:cubicBezTo>
                  <a:pt x="166" y="142"/>
                  <a:pt x="143" y="121"/>
                  <a:pt x="114" y="110"/>
                </a:cubicBezTo>
                <a:cubicBezTo>
                  <a:pt x="97" y="100"/>
                  <a:pt x="80" y="95"/>
                  <a:pt x="63" y="89"/>
                </a:cubicBezTo>
                <a:cubicBezTo>
                  <a:pt x="57" y="84"/>
                  <a:pt x="46" y="79"/>
                  <a:pt x="40" y="74"/>
                </a:cubicBezTo>
                <a:cubicBezTo>
                  <a:pt x="34" y="79"/>
                  <a:pt x="34" y="79"/>
                  <a:pt x="34" y="79"/>
                </a:cubicBezTo>
                <a:cubicBezTo>
                  <a:pt x="34" y="68"/>
                  <a:pt x="12" y="68"/>
                  <a:pt x="6" y="58"/>
                </a:cubicBezTo>
                <a:cubicBezTo>
                  <a:pt x="0" y="42"/>
                  <a:pt x="6" y="21"/>
                  <a:pt x="6" y="0"/>
                </a:cubicBezTo>
              </a:path>
            </a:pathLst>
          </a:custGeom>
          <a:solidFill>
            <a:srgbClr val="BE8B55"/>
          </a:solidFill>
          <a:ln w="0">
            <a:solidFill>
              <a:srgbClr val="000000"/>
            </a:solidFill>
            <a:prstDash val="solid"/>
            <a:round/>
            <a:headEnd/>
            <a:tailEnd/>
          </a:ln>
        </p:spPr>
        <p:txBody>
          <a:bodyPr/>
          <a:lstStyle/>
          <a:p>
            <a:endParaRPr lang="ja-JP" altLang="en-US"/>
          </a:p>
        </p:txBody>
      </p:sp>
      <p:sp>
        <p:nvSpPr>
          <p:cNvPr id="13990" name="Freeform 839">
            <a:extLst>
              <a:ext uri="{FF2B5EF4-FFF2-40B4-BE49-F238E27FC236}">
                <a16:creationId xmlns:a16="http://schemas.microsoft.com/office/drawing/2014/main" xmlns="" id="{E46BAA04-34F6-4DE3-87B3-31E0D295C9BB}"/>
              </a:ext>
            </a:extLst>
          </p:cNvPr>
          <p:cNvSpPr>
            <a:spLocks/>
          </p:cNvSpPr>
          <p:nvPr/>
        </p:nvSpPr>
        <p:spPr bwMode="auto">
          <a:xfrm>
            <a:off x="2360613" y="4629224"/>
            <a:ext cx="34925" cy="25400"/>
          </a:xfrm>
          <a:custGeom>
            <a:avLst/>
            <a:gdLst>
              <a:gd name="T0" fmla="*/ 36678564 w 191"/>
              <a:gd name="T1" fmla="*/ 0 h 133"/>
              <a:gd name="T2" fmla="*/ 213986389 w 191"/>
              <a:gd name="T3" fmla="*/ 69662269 h 133"/>
              <a:gd name="T4" fmla="*/ 709197655 w 191"/>
              <a:gd name="T5" fmla="*/ 355240962 h 133"/>
              <a:gd name="T6" fmla="*/ 886505298 w 191"/>
              <a:gd name="T7" fmla="*/ 459734462 h 133"/>
              <a:gd name="T8" fmla="*/ 1027101097 w 191"/>
              <a:gd name="T9" fmla="*/ 536326347 h 133"/>
              <a:gd name="T10" fmla="*/ 1137170251 w 191"/>
              <a:gd name="T11" fmla="*/ 640819847 h 133"/>
              <a:gd name="T12" fmla="*/ 1063779661 w 191"/>
              <a:gd name="T13" fmla="*/ 926398540 h 133"/>
              <a:gd name="T14" fmla="*/ 782554784 w 191"/>
              <a:gd name="T15" fmla="*/ 787074002 h 133"/>
              <a:gd name="T16" fmla="*/ 281224877 w 191"/>
              <a:gd name="T17" fmla="*/ 536326347 h 133"/>
              <a:gd name="T18" fmla="*/ 0 w 191"/>
              <a:gd name="T19" fmla="*/ 285578693 h 133"/>
              <a:gd name="T20" fmla="*/ 36678564 w 191"/>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133">
                <a:moveTo>
                  <a:pt x="6" y="0"/>
                </a:moveTo>
                <a:cubicBezTo>
                  <a:pt x="17" y="5"/>
                  <a:pt x="23" y="0"/>
                  <a:pt x="35" y="10"/>
                </a:cubicBezTo>
                <a:cubicBezTo>
                  <a:pt x="58" y="25"/>
                  <a:pt x="87" y="41"/>
                  <a:pt x="116" y="51"/>
                </a:cubicBezTo>
                <a:cubicBezTo>
                  <a:pt x="122" y="61"/>
                  <a:pt x="133" y="61"/>
                  <a:pt x="145" y="66"/>
                </a:cubicBezTo>
                <a:cubicBezTo>
                  <a:pt x="151" y="72"/>
                  <a:pt x="157" y="72"/>
                  <a:pt x="168" y="77"/>
                </a:cubicBezTo>
                <a:cubicBezTo>
                  <a:pt x="168" y="82"/>
                  <a:pt x="191" y="77"/>
                  <a:pt x="186" y="92"/>
                </a:cubicBezTo>
                <a:cubicBezTo>
                  <a:pt x="180" y="107"/>
                  <a:pt x="180" y="118"/>
                  <a:pt x="174" y="133"/>
                </a:cubicBezTo>
                <a:cubicBezTo>
                  <a:pt x="157" y="128"/>
                  <a:pt x="139" y="123"/>
                  <a:pt x="128" y="113"/>
                </a:cubicBezTo>
                <a:cubicBezTo>
                  <a:pt x="99" y="107"/>
                  <a:pt x="75" y="82"/>
                  <a:pt x="46" y="77"/>
                </a:cubicBezTo>
                <a:cubicBezTo>
                  <a:pt x="35" y="66"/>
                  <a:pt x="6" y="56"/>
                  <a:pt x="0" y="41"/>
                </a:cubicBezTo>
                <a:lnTo>
                  <a:pt x="6" y="0"/>
                </a:lnTo>
                <a:close/>
              </a:path>
            </a:pathLst>
          </a:custGeom>
          <a:solidFill>
            <a:srgbClr val="BE8B55"/>
          </a:solidFill>
          <a:ln w="0">
            <a:solidFill>
              <a:srgbClr val="000000"/>
            </a:solidFill>
            <a:prstDash val="solid"/>
            <a:round/>
            <a:headEnd/>
            <a:tailEnd/>
          </a:ln>
        </p:spPr>
        <p:txBody>
          <a:bodyPr/>
          <a:lstStyle/>
          <a:p>
            <a:endParaRPr lang="ja-JP" altLang="en-US"/>
          </a:p>
        </p:txBody>
      </p:sp>
      <p:sp>
        <p:nvSpPr>
          <p:cNvPr id="13991" name="Freeform 840">
            <a:extLst>
              <a:ext uri="{FF2B5EF4-FFF2-40B4-BE49-F238E27FC236}">
                <a16:creationId xmlns:a16="http://schemas.microsoft.com/office/drawing/2014/main" xmlns="" id="{D3A0B72B-A1C4-4B75-A73F-A36E2C562B4E}"/>
              </a:ext>
            </a:extLst>
          </p:cNvPr>
          <p:cNvSpPr>
            <a:spLocks/>
          </p:cNvSpPr>
          <p:nvPr/>
        </p:nvSpPr>
        <p:spPr bwMode="auto">
          <a:xfrm>
            <a:off x="2301875" y="4595887"/>
            <a:ext cx="53975" cy="26987"/>
          </a:xfrm>
          <a:custGeom>
            <a:avLst/>
            <a:gdLst>
              <a:gd name="T0" fmla="*/ 529267270 w 275"/>
              <a:gd name="T1" fmla="*/ 0 h 141"/>
              <a:gd name="T2" fmla="*/ 438545697 w 275"/>
              <a:gd name="T3" fmla="*/ 329549358 h 141"/>
              <a:gd name="T4" fmla="*/ 619988842 w 275"/>
              <a:gd name="T5" fmla="*/ 364607002 h 141"/>
              <a:gd name="T6" fmla="*/ 793920238 w 275"/>
              <a:gd name="T7" fmla="*/ 112169839 h 141"/>
              <a:gd name="T8" fmla="*/ 1678562048 w 275"/>
              <a:gd name="T9" fmla="*/ 476776841 h 141"/>
              <a:gd name="T10" fmla="*/ 1633181831 w 275"/>
              <a:gd name="T11" fmla="*/ 771268555 h 141"/>
              <a:gd name="T12" fmla="*/ 1814625172 w 275"/>
              <a:gd name="T13" fmla="*/ 806326199 h 141"/>
              <a:gd name="T14" fmla="*/ 1897796329 w 275"/>
              <a:gd name="T15" fmla="*/ 588946679 h 141"/>
              <a:gd name="T16" fmla="*/ 2079277944 w 275"/>
              <a:gd name="T17" fmla="*/ 659061968 h 141"/>
              <a:gd name="T18" fmla="*/ 1633181831 w 275"/>
              <a:gd name="T19" fmla="*/ 988611326 h 141"/>
              <a:gd name="T20" fmla="*/ 1103914561 w 275"/>
              <a:gd name="T21" fmla="*/ 771268555 h 141"/>
              <a:gd name="T22" fmla="*/ 0 w 275"/>
              <a:gd name="T23" fmla="*/ 259434070 h 141"/>
              <a:gd name="T24" fmla="*/ 529267270 w 275"/>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141">
                <a:moveTo>
                  <a:pt x="70" y="0"/>
                </a:moveTo>
                <a:cubicBezTo>
                  <a:pt x="58" y="16"/>
                  <a:pt x="52" y="31"/>
                  <a:pt x="58" y="47"/>
                </a:cubicBezTo>
                <a:cubicBezTo>
                  <a:pt x="64" y="52"/>
                  <a:pt x="70" y="47"/>
                  <a:pt x="82" y="52"/>
                </a:cubicBezTo>
                <a:cubicBezTo>
                  <a:pt x="99" y="47"/>
                  <a:pt x="93" y="31"/>
                  <a:pt x="105" y="16"/>
                </a:cubicBezTo>
                <a:cubicBezTo>
                  <a:pt x="146" y="31"/>
                  <a:pt x="175" y="58"/>
                  <a:pt x="222" y="68"/>
                </a:cubicBezTo>
                <a:cubicBezTo>
                  <a:pt x="216" y="84"/>
                  <a:pt x="193" y="99"/>
                  <a:pt x="216" y="110"/>
                </a:cubicBezTo>
                <a:cubicBezTo>
                  <a:pt x="222" y="115"/>
                  <a:pt x="234" y="115"/>
                  <a:pt x="240" y="115"/>
                </a:cubicBezTo>
                <a:cubicBezTo>
                  <a:pt x="246" y="105"/>
                  <a:pt x="251" y="94"/>
                  <a:pt x="251" y="84"/>
                </a:cubicBezTo>
                <a:cubicBezTo>
                  <a:pt x="263" y="84"/>
                  <a:pt x="269" y="89"/>
                  <a:pt x="275" y="94"/>
                </a:cubicBezTo>
                <a:cubicBezTo>
                  <a:pt x="263" y="120"/>
                  <a:pt x="240" y="126"/>
                  <a:pt x="216" y="141"/>
                </a:cubicBezTo>
                <a:cubicBezTo>
                  <a:pt x="193" y="136"/>
                  <a:pt x="169" y="115"/>
                  <a:pt x="146" y="110"/>
                </a:cubicBezTo>
                <a:cubicBezTo>
                  <a:pt x="105" y="84"/>
                  <a:pt x="47" y="63"/>
                  <a:pt x="0" y="37"/>
                </a:cubicBezTo>
                <a:cubicBezTo>
                  <a:pt x="23" y="26"/>
                  <a:pt x="41" y="5"/>
                  <a:pt x="70" y="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992" name="Freeform 841">
            <a:extLst>
              <a:ext uri="{FF2B5EF4-FFF2-40B4-BE49-F238E27FC236}">
                <a16:creationId xmlns:a16="http://schemas.microsoft.com/office/drawing/2014/main" xmlns="" id="{5F87A5BF-C069-4E42-96DD-754700AD54DF}"/>
              </a:ext>
            </a:extLst>
          </p:cNvPr>
          <p:cNvSpPr>
            <a:spLocks/>
          </p:cNvSpPr>
          <p:nvPr/>
        </p:nvSpPr>
        <p:spPr bwMode="auto">
          <a:xfrm>
            <a:off x="2360613" y="4616524"/>
            <a:ext cx="49212" cy="25400"/>
          </a:xfrm>
          <a:custGeom>
            <a:avLst/>
            <a:gdLst>
              <a:gd name="T0" fmla="*/ 117991111 w 258"/>
              <a:gd name="T1" fmla="*/ 215916424 h 133"/>
              <a:gd name="T2" fmla="*/ 478841153 w 258"/>
              <a:gd name="T3" fmla="*/ 69662269 h 133"/>
              <a:gd name="T4" fmla="*/ 478841153 w 258"/>
              <a:gd name="T5" fmla="*/ 397038286 h 133"/>
              <a:gd name="T6" fmla="*/ 638454934 w 258"/>
              <a:gd name="T7" fmla="*/ 355240962 h 133"/>
              <a:gd name="T8" fmla="*/ 756446045 w 258"/>
              <a:gd name="T9" fmla="*/ 0 h 133"/>
              <a:gd name="T10" fmla="*/ 1235287388 w 258"/>
              <a:gd name="T11" fmla="*/ 215916424 h 133"/>
              <a:gd name="T12" fmla="*/ 1353278499 w 258"/>
              <a:gd name="T13" fmla="*/ 397038286 h 133"/>
              <a:gd name="T14" fmla="*/ 1311656019 w 258"/>
              <a:gd name="T15" fmla="*/ 571157577 h 133"/>
              <a:gd name="T16" fmla="*/ 1429610698 w 258"/>
              <a:gd name="T17" fmla="*/ 717448209 h 133"/>
              <a:gd name="T18" fmla="*/ 1589224479 w 258"/>
              <a:gd name="T19" fmla="*/ 571157577 h 133"/>
              <a:gd name="T20" fmla="*/ 1630883391 w 258"/>
              <a:gd name="T21" fmla="*/ 431869516 h 133"/>
              <a:gd name="T22" fmla="*/ 1790497172 w 258"/>
              <a:gd name="T23" fmla="*/ 501495308 h 133"/>
              <a:gd name="T24" fmla="*/ 1554551192 w 258"/>
              <a:gd name="T25" fmla="*/ 821905232 h 133"/>
              <a:gd name="T26" fmla="*/ 1152042238 w 258"/>
              <a:gd name="T27" fmla="*/ 821905232 h 133"/>
              <a:gd name="T28" fmla="*/ 353937091 w 258"/>
              <a:gd name="T29" fmla="*/ 431869516 h 133"/>
              <a:gd name="T30" fmla="*/ 41622480 w 258"/>
              <a:gd name="T31" fmla="*/ 285578693 h 133"/>
              <a:gd name="T32" fmla="*/ 117991111 w 258"/>
              <a:gd name="T33" fmla="*/ 215916424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8" h="133">
                <a:moveTo>
                  <a:pt x="17" y="31"/>
                </a:moveTo>
                <a:cubicBezTo>
                  <a:pt x="29" y="21"/>
                  <a:pt x="51" y="16"/>
                  <a:pt x="69" y="10"/>
                </a:cubicBezTo>
                <a:cubicBezTo>
                  <a:pt x="69" y="26"/>
                  <a:pt x="51" y="46"/>
                  <a:pt x="69" y="57"/>
                </a:cubicBezTo>
                <a:cubicBezTo>
                  <a:pt x="74" y="51"/>
                  <a:pt x="80" y="57"/>
                  <a:pt x="92" y="51"/>
                </a:cubicBezTo>
                <a:cubicBezTo>
                  <a:pt x="103" y="36"/>
                  <a:pt x="97" y="16"/>
                  <a:pt x="109" y="0"/>
                </a:cubicBezTo>
                <a:cubicBezTo>
                  <a:pt x="132" y="5"/>
                  <a:pt x="149" y="21"/>
                  <a:pt x="178" y="31"/>
                </a:cubicBezTo>
                <a:cubicBezTo>
                  <a:pt x="189" y="36"/>
                  <a:pt x="206" y="41"/>
                  <a:pt x="195" y="57"/>
                </a:cubicBezTo>
                <a:cubicBezTo>
                  <a:pt x="189" y="67"/>
                  <a:pt x="195" y="77"/>
                  <a:pt x="189" y="82"/>
                </a:cubicBezTo>
                <a:cubicBezTo>
                  <a:pt x="195" y="87"/>
                  <a:pt x="201" y="103"/>
                  <a:pt x="206" y="103"/>
                </a:cubicBezTo>
                <a:cubicBezTo>
                  <a:pt x="218" y="103"/>
                  <a:pt x="224" y="92"/>
                  <a:pt x="229" y="82"/>
                </a:cubicBezTo>
                <a:cubicBezTo>
                  <a:pt x="229" y="72"/>
                  <a:pt x="229" y="67"/>
                  <a:pt x="235" y="62"/>
                </a:cubicBezTo>
                <a:cubicBezTo>
                  <a:pt x="241" y="62"/>
                  <a:pt x="252" y="62"/>
                  <a:pt x="258" y="72"/>
                </a:cubicBezTo>
                <a:cubicBezTo>
                  <a:pt x="252" y="92"/>
                  <a:pt x="247" y="108"/>
                  <a:pt x="224" y="118"/>
                </a:cubicBezTo>
                <a:cubicBezTo>
                  <a:pt x="206" y="133"/>
                  <a:pt x="189" y="123"/>
                  <a:pt x="166" y="118"/>
                </a:cubicBezTo>
                <a:cubicBezTo>
                  <a:pt x="132" y="103"/>
                  <a:pt x="92" y="87"/>
                  <a:pt x="51" y="62"/>
                </a:cubicBezTo>
                <a:cubicBezTo>
                  <a:pt x="34" y="51"/>
                  <a:pt x="23" y="46"/>
                  <a:pt x="6" y="41"/>
                </a:cubicBezTo>
                <a:cubicBezTo>
                  <a:pt x="0" y="31"/>
                  <a:pt x="11" y="36"/>
                  <a:pt x="17" y="31"/>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3993" name="Freeform 842">
            <a:extLst>
              <a:ext uri="{FF2B5EF4-FFF2-40B4-BE49-F238E27FC236}">
                <a16:creationId xmlns:a16="http://schemas.microsoft.com/office/drawing/2014/main" xmlns="" id="{C8CF56AF-6548-4A61-AEA2-B6EFF913A30A}"/>
              </a:ext>
            </a:extLst>
          </p:cNvPr>
          <p:cNvSpPr>
            <a:spLocks/>
          </p:cNvSpPr>
          <p:nvPr/>
        </p:nvSpPr>
        <p:spPr bwMode="auto">
          <a:xfrm>
            <a:off x="2343150" y="4622874"/>
            <a:ext cx="12700" cy="11113"/>
          </a:xfrm>
          <a:custGeom>
            <a:avLst/>
            <a:gdLst>
              <a:gd name="T0" fmla="*/ 0 w 59"/>
              <a:gd name="T1" fmla="*/ 180440839 h 59"/>
              <a:gd name="T2" fmla="*/ 349083178 w 59"/>
              <a:gd name="T3" fmla="*/ 73510235 h 59"/>
              <a:gd name="T4" fmla="*/ 349083178 w 59"/>
              <a:gd name="T5" fmla="*/ 73510235 h 59"/>
              <a:gd name="T6" fmla="*/ 528582610 w 59"/>
              <a:gd name="T7" fmla="*/ 0 h 59"/>
              <a:gd name="T8" fmla="*/ 239363358 w 59"/>
              <a:gd name="T9" fmla="*/ 320756214 h 59"/>
              <a:gd name="T10" fmla="*/ 0 w 59"/>
              <a:gd name="T11" fmla="*/ 394266449 h 59"/>
              <a:gd name="T12" fmla="*/ 0 w 59"/>
              <a:gd name="T13" fmla="*/ 180440839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9">
                <a:moveTo>
                  <a:pt x="0" y="27"/>
                </a:moveTo>
                <a:cubicBezTo>
                  <a:pt x="12" y="22"/>
                  <a:pt x="30" y="22"/>
                  <a:pt x="35" y="11"/>
                </a:cubicBezTo>
                <a:cubicBezTo>
                  <a:pt x="35" y="11"/>
                  <a:pt x="35" y="11"/>
                  <a:pt x="35" y="11"/>
                </a:cubicBezTo>
                <a:cubicBezTo>
                  <a:pt x="53" y="0"/>
                  <a:pt x="53" y="0"/>
                  <a:pt x="53" y="0"/>
                </a:cubicBezTo>
                <a:cubicBezTo>
                  <a:pt x="59" y="27"/>
                  <a:pt x="47" y="43"/>
                  <a:pt x="24" y="48"/>
                </a:cubicBezTo>
                <a:cubicBezTo>
                  <a:pt x="12" y="54"/>
                  <a:pt x="12" y="59"/>
                  <a:pt x="0" y="59"/>
                </a:cubicBezTo>
                <a:lnTo>
                  <a:pt x="0" y="27"/>
                </a:lnTo>
                <a:close/>
              </a:path>
            </a:pathLst>
          </a:custGeom>
          <a:solidFill>
            <a:srgbClr val="9F6027"/>
          </a:solidFill>
          <a:ln w="0">
            <a:solidFill>
              <a:srgbClr val="000000"/>
            </a:solidFill>
            <a:prstDash val="solid"/>
            <a:round/>
            <a:headEnd/>
            <a:tailEnd/>
          </a:ln>
        </p:spPr>
        <p:txBody>
          <a:bodyPr/>
          <a:lstStyle/>
          <a:p>
            <a:endParaRPr lang="ja-JP" altLang="en-US"/>
          </a:p>
        </p:txBody>
      </p:sp>
      <p:sp>
        <p:nvSpPr>
          <p:cNvPr id="13994" name="Freeform 843">
            <a:extLst>
              <a:ext uri="{FF2B5EF4-FFF2-40B4-BE49-F238E27FC236}">
                <a16:creationId xmlns:a16="http://schemas.microsoft.com/office/drawing/2014/main" xmlns="" id="{FFAB2781-5CF0-4662-A592-77A882630AF6}"/>
              </a:ext>
            </a:extLst>
          </p:cNvPr>
          <p:cNvSpPr>
            <a:spLocks/>
          </p:cNvSpPr>
          <p:nvPr/>
        </p:nvSpPr>
        <p:spPr bwMode="auto">
          <a:xfrm>
            <a:off x="2400300" y="4643512"/>
            <a:ext cx="4763" cy="7937"/>
          </a:xfrm>
          <a:custGeom>
            <a:avLst/>
            <a:gdLst>
              <a:gd name="T0" fmla="*/ 18040656 w 33"/>
              <a:gd name="T1" fmla="*/ 232159379 h 41"/>
              <a:gd name="T2" fmla="*/ 18040656 w 33"/>
              <a:gd name="T3" fmla="*/ 130601399 h 41"/>
              <a:gd name="T4" fmla="*/ 33081344 w 33"/>
              <a:gd name="T5" fmla="*/ 29005863 h 41"/>
              <a:gd name="T6" fmla="*/ 84182561 w 33"/>
              <a:gd name="T7" fmla="*/ 0 h 41"/>
              <a:gd name="T8" fmla="*/ 66141905 w 33"/>
              <a:gd name="T9" fmla="*/ 268435535 h 41"/>
              <a:gd name="T10" fmla="*/ 18040656 w 33"/>
              <a:gd name="T11" fmla="*/ 297441398 h 41"/>
              <a:gd name="T12" fmla="*/ 18040656 w 33"/>
              <a:gd name="T13" fmla="*/ 232159379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1">
                <a:moveTo>
                  <a:pt x="6" y="32"/>
                </a:moveTo>
                <a:cubicBezTo>
                  <a:pt x="11" y="28"/>
                  <a:pt x="6" y="23"/>
                  <a:pt x="6" y="18"/>
                </a:cubicBezTo>
                <a:cubicBezTo>
                  <a:pt x="11" y="4"/>
                  <a:pt x="11" y="4"/>
                  <a:pt x="11" y="4"/>
                </a:cubicBezTo>
                <a:cubicBezTo>
                  <a:pt x="17" y="4"/>
                  <a:pt x="22" y="4"/>
                  <a:pt x="28" y="0"/>
                </a:cubicBezTo>
                <a:cubicBezTo>
                  <a:pt x="33" y="9"/>
                  <a:pt x="22" y="23"/>
                  <a:pt x="22" y="37"/>
                </a:cubicBezTo>
                <a:cubicBezTo>
                  <a:pt x="6" y="41"/>
                  <a:pt x="6" y="41"/>
                  <a:pt x="6" y="41"/>
                </a:cubicBezTo>
                <a:cubicBezTo>
                  <a:pt x="0" y="37"/>
                  <a:pt x="11" y="32"/>
                  <a:pt x="6" y="32"/>
                </a:cubicBezTo>
              </a:path>
            </a:pathLst>
          </a:custGeom>
          <a:solidFill>
            <a:srgbClr val="9F6027"/>
          </a:solidFill>
          <a:ln w="0">
            <a:solidFill>
              <a:srgbClr val="000000"/>
            </a:solidFill>
            <a:prstDash val="solid"/>
            <a:round/>
            <a:headEnd/>
            <a:tailEnd/>
          </a:ln>
        </p:spPr>
        <p:txBody>
          <a:bodyPr/>
          <a:lstStyle/>
          <a:p>
            <a:endParaRPr lang="ja-JP" altLang="en-US"/>
          </a:p>
        </p:txBody>
      </p:sp>
      <p:sp>
        <p:nvSpPr>
          <p:cNvPr id="13995" name="Freeform 844">
            <a:extLst>
              <a:ext uri="{FF2B5EF4-FFF2-40B4-BE49-F238E27FC236}">
                <a16:creationId xmlns:a16="http://schemas.microsoft.com/office/drawing/2014/main" xmlns="" id="{4C03DC3B-F7B5-4FFF-B952-58C6A1433381}"/>
              </a:ext>
            </a:extLst>
          </p:cNvPr>
          <p:cNvSpPr>
            <a:spLocks/>
          </p:cNvSpPr>
          <p:nvPr/>
        </p:nvSpPr>
        <p:spPr bwMode="auto">
          <a:xfrm>
            <a:off x="2327275" y="4494287"/>
            <a:ext cx="23813" cy="12700"/>
          </a:xfrm>
          <a:custGeom>
            <a:avLst/>
            <a:gdLst>
              <a:gd name="T0" fmla="*/ 101158438 w 117"/>
              <a:gd name="T1" fmla="*/ 40852488 h 67"/>
              <a:gd name="T2" fmla="*/ 489015423 w 117"/>
              <a:gd name="T3" fmla="*/ 40852488 h 67"/>
              <a:gd name="T4" fmla="*/ 986439888 w 117"/>
              <a:gd name="T5" fmla="*/ 143037446 h 67"/>
              <a:gd name="T6" fmla="*/ 741952835 w 117"/>
              <a:gd name="T7" fmla="*/ 456311569 h 67"/>
              <a:gd name="T8" fmla="*/ 0 w 117"/>
              <a:gd name="T9" fmla="*/ 211124990 h 67"/>
              <a:gd name="T10" fmla="*/ 101158438 w 117"/>
              <a:gd name="T11" fmla="*/ 40852488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67">
                <a:moveTo>
                  <a:pt x="12" y="6"/>
                </a:moveTo>
                <a:cubicBezTo>
                  <a:pt x="29" y="0"/>
                  <a:pt x="47" y="11"/>
                  <a:pt x="58" y="6"/>
                </a:cubicBezTo>
                <a:cubicBezTo>
                  <a:pt x="70" y="11"/>
                  <a:pt x="99" y="16"/>
                  <a:pt x="117" y="21"/>
                </a:cubicBezTo>
                <a:cubicBezTo>
                  <a:pt x="99" y="36"/>
                  <a:pt x="93" y="52"/>
                  <a:pt x="88" y="67"/>
                </a:cubicBezTo>
                <a:cubicBezTo>
                  <a:pt x="58" y="57"/>
                  <a:pt x="23" y="52"/>
                  <a:pt x="0" y="31"/>
                </a:cubicBezTo>
                <a:cubicBezTo>
                  <a:pt x="0" y="21"/>
                  <a:pt x="6" y="11"/>
                  <a:pt x="12" y="6"/>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996" name="Freeform 845">
            <a:extLst>
              <a:ext uri="{FF2B5EF4-FFF2-40B4-BE49-F238E27FC236}">
                <a16:creationId xmlns:a16="http://schemas.microsoft.com/office/drawing/2014/main" xmlns="" id="{A3A6610A-BEC0-4CA0-9829-9DB1CA873D71}"/>
              </a:ext>
            </a:extLst>
          </p:cNvPr>
          <p:cNvSpPr>
            <a:spLocks/>
          </p:cNvSpPr>
          <p:nvPr/>
        </p:nvSpPr>
        <p:spPr bwMode="auto">
          <a:xfrm>
            <a:off x="2351088" y="4500637"/>
            <a:ext cx="23812" cy="15875"/>
          </a:xfrm>
          <a:custGeom>
            <a:avLst/>
            <a:gdLst>
              <a:gd name="T0" fmla="*/ 186632932 w 125"/>
              <a:gd name="T1" fmla="*/ 0 h 83"/>
              <a:gd name="T2" fmla="*/ 864107191 w 125"/>
              <a:gd name="T3" fmla="*/ 202922092 h 83"/>
              <a:gd name="T4" fmla="*/ 788082333 w 125"/>
              <a:gd name="T5" fmla="*/ 342849506 h 83"/>
              <a:gd name="T6" fmla="*/ 788082333 w 125"/>
              <a:gd name="T7" fmla="*/ 475789625 h 83"/>
              <a:gd name="T8" fmla="*/ 753499118 w 125"/>
              <a:gd name="T9" fmla="*/ 475789625 h 83"/>
              <a:gd name="T10" fmla="*/ 753499118 w 125"/>
              <a:gd name="T11" fmla="*/ 580744414 h 83"/>
              <a:gd name="T12" fmla="*/ 0 w 125"/>
              <a:gd name="T13" fmla="*/ 342849506 h 83"/>
              <a:gd name="T14" fmla="*/ 186632932 w 125"/>
              <a:gd name="T15" fmla="*/ 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83">
                <a:moveTo>
                  <a:pt x="27" y="0"/>
                </a:moveTo>
                <a:cubicBezTo>
                  <a:pt x="65" y="5"/>
                  <a:pt x="93" y="15"/>
                  <a:pt x="125" y="29"/>
                </a:cubicBezTo>
                <a:cubicBezTo>
                  <a:pt x="120" y="34"/>
                  <a:pt x="120" y="44"/>
                  <a:pt x="114" y="49"/>
                </a:cubicBezTo>
                <a:cubicBezTo>
                  <a:pt x="109" y="54"/>
                  <a:pt x="114" y="64"/>
                  <a:pt x="114" y="68"/>
                </a:cubicBezTo>
                <a:cubicBezTo>
                  <a:pt x="109" y="68"/>
                  <a:pt x="109" y="68"/>
                  <a:pt x="109" y="68"/>
                </a:cubicBezTo>
                <a:cubicBezTo>
                  <a:pt x="109" y="83"/>
                  <a:pt x="109" y="83"/>
                  <a:pt x="109" y="83"/>
                </a:cubicBezTo>
                <a:cubicBezTo>
                  <a:pt x="76" y="68"/>
                  <a:pt x="38" y="64"/>
                  <a:pt x="0" y="49"/>
                </a:cubicBezTo>
                <a:cubicBezTo>
                  <a:pt x="0" y="29"/>
                  <a:pt x="6" y="5"/>
                  <a:pt x="27"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997" name="Freeform 846">
            <a:extLst>
              <a:ext uri="{FF2B5EF4-FFF2-40B4-BE49-F238E27FC236}">
                <a16:creationId xmlns:a16="http://schemas.microsoft.com/office/drawing/2014/main" xmlns="" id="{D3150CEA-C434-4E7F-8710-2BDD5E65BE85}"/>
              </a:ext>
            </a:extLst>
          </p:cNvPr>
          <p:cNvSpPr>
            <a:spLocks/>
          </p:cNvSpPr>
          <p:nvPr/>
        </p:nvSpPr>
        <p:spPr bwMode="auto">
          <a:xfrm>
            <a:off x="2379663" y="4508574"/>
            <a:ext cx="15875" cy="15875"/>
          </a:xfrm>
          <a:custGeom>
            <a:avLst/>
            <a:gdLst>
              <a:gd name="T0" fmla="*/ 122097242 w 91"/>
              <a:gd name="T1" fmla="*/ 0 h 84"/>
              <a:gd name="T2" fmla="*/ 483123701 w 91"/>
              <a:gd name="T3" fmla="*/ 182261253 h 84"/>
              <a:gd name="T4" fmla="*/ 366321905 w 91"/>
              <a:gd name="T5" fmla="*/ 566999438 h 84"/>
              <a:gd name="T6" fmla="*/ 90264203 w 91"/>
              <a:gd name="T7" fmla="*/ 391488650 h 84"/>
              <a:gd name="T8" fmla="*/ 31863393 w 91"/>
              <a:gd name="T9" fmla="*/ 108006696 h 84"/>
              <a:gd name="T10" fmla="*/ 122097242 w 91"/>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4">
                <a:moveTo>
                  <a:pt x="23" y="0"/>
                </a:moveTo>
                <a:cubicBezTo>
                  <a:pt x="46" y="6"/>
                  <a:pt x="74" y="21"/>
                  <a:pt x="91" y="27"/>
                </a:cubicBezTo>
                <a:cubicBezTo>
                  <a:pt x="80" y="42"/>
                  <a:pt x="69" y="58"/>
                  <a:pt x="69" y="84"/>
                </a:cubicBezTo>
                <a:cubicBezTo>
                  <a:pt x="51" y="79"/>
                  <a:pt x="34" y="68"/>
                  <a:pt x="17" y="58"/>
                </a:cubicBezTo>
                <a:cubicBezTo>
                  <a:pt x="0" y="47"/>
                  <a:pt x="6" y="27"/>
                  <a:pt x="6" y="16"/>
                </a:cubicBezTo>
                <a:cubicBezTo>
                  <a:pt x="11" y="11"/>
                  <a:pt x="17" y="6"/>
                  <a:pt x="23"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998" name="Freeform 847">
            <a:extLst>
              <a:ext uri="{FF2B5EF4-FFF2-40B4-BE49-F238E27FC236}">
                <a16:creationId xmlns:a16="http://schemas.microsoft.com/office/drawing/2014/main" xmlns="" id="{0785FA02-3996-423D-B615-309304C992AC}"/>
              </a:ext>
            </a:extLst>
          </p:cNvPr>
          <p:cNvSpPr>
            <a:spLocks/>
          </p:cNvSpPr>
          <p:nvPr/>
        </p:nvSpPr>
        <p:spPr bwMode="auto">
          <a:xfrm>
            <a:off x="2400300" y="4514924"/>
            <a:ext cx="23813" cy="19050"/>
          </a:xfrm>
          <a:custGeom>
            <a:avLst/>
            <a:gdLst>
              <a:gd name="T0" fmla="*/ 41481484 w 125"/>
              <a:gd name="T1" fmla="*/ 152092533 h 100"/>
              <a:gd name="T2" fmla="*/ 76067485 w 125"/>
              <a:gd name="T3" fmla="*/ 152092533 h 100"/>
              <a:gd name="T4" fmla="*/ 186684966 w 125"/>
              <a:gd name="T5" fmla="*/ 0 h 100"/>
              <a:gd name="T6" fmla="*/ 864216062 w 125"/>
              <a:gd name="T7" fmla="*/ 269636558 h 100"/>
              <a:gd name="T8" fmla="*/ 788148386 w 125"/>
              <a:gd name="T9" fmla="*/ 456277409 h 100"/>
              <a:gd name="T10" fmla="*/ 753598771 w 125"/>
              <a:gd name="T11" fmla="*/ 421729091 h 100"/>
              <a:gd name="T12" fmla="*/ 677531096 w 125"/>
              <a:gd name="T13" fmla="*/ 691329263 h 100"/>
              <a:gd name="T14" fmla="*/ 41481484 w 125"/>
              <a:gd name="T15" fmla="*/ 421729091 h 100"/>
              <a:gd name="T16" fmla="*/ 41481484 w 125"/>
              <a:gd name="T17" fmla="*/ 152092533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100">
                <a:moveTo>
                  <a:pt x="6" y="22"/>
                </a:moveTo>
                <a:cubicBezTo>
                  <a:pt x="11" y="22"/>
                  <a:pt x="11" y="22"/>
                  <a:pt x="11" y="22"/>
                </a:cubicBezTo>
                <a:cubicBezTo>
                  <a:pt x="11" y="11"/>
                  <a:pt x="16" y="0"/>
                  <a:pt x="27" y="0"/>
                </a:cubicBezTo>
                <a:cubicBezTo>
                  <a:pt x="60" y="11"/>
                  <a:pt x="98" y="22"/>
                  <a:pt x="125" y="39"/>
                </a:cubicBezTo>
                <a:cubicBezTo>
                  <a:pt x="125" y="50"/>
                  <a:pt x="109" y="50"/>
                  <a:pt x="114" y="66"/>
                </a:cubicBezTo>
                <a:cubicBezTo>
                  <a:pt x="109" y="61"/>
                  <a:pt x="109" y="61"/>
                  <a:pt x="109" y="61"/>
                </a:cubicBezTo>
                <a:cubicBezTo>
                  <a:pt x="109" y="78"/>
                  <a:pt x="98" y="83"/>
                  <a:pt x="98" y="100"/>
                </a:cubicBezTo>
                <a:cubicBezTo>
                  <a:pt x="65" y="89"/>
                  <a:pt x="38" y="78"/>
                  <a:pt x="6" y="61"/>
                </a:cubicBezTo>
                <a:cubicBezTo>
                  <a:pt x="0" y="50"/>
                  <a:pt x="6" y="33"/>
                  <a:pt x="6" y="22"/>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3999" name="Freeform 848">
            <a:extLst>
              <a:ext uri="{FF2B5EF4-FFF2-40B4-BE49-F238E27FC236}">
                <a16:creationId xmlns:a16="http://schemas.microsoft.com/office/drawing/2014/main" xmlns="" id="{C8011084-18DE-41E0-8D43-AE1AAF4BD83C}"/>
              </a:ext>
            </a:extLst>
          </p:cNvPr>
          <p:cNvSpPr>
            <a:spLocks/>
          </p:cNvSpPr>
          <p:nvPr/>
        </p:nvSpPr>
        <p:spPr bwMode="auto">
          <a:xfrm>
            <a:off x="2424113" y="4524449"/>
            <a:ext cx="14287" cy="14288"/>
          </a:xfrm>
          <a:custGeom>
            <a:avLst/>
            <a:gdLst>
              <a:gd name="T0" fmla="*/ 241930153 w 75"/>
              <a:gd name="T1" fmla="*/ 0 h 75"/>
              <a:gd name="T2" fmla="*/ 518442465 w 75"/>
              <a:gd name="T3" fmla="*/ 76069693 h 75"/>
              <a:gd name="T4" fmla="*/ 283407028 w 75"/>
              <a:gd name="T5" fmla="*/ 518551336 h 75"/>
              <a:gd name="T6" fmla="*/ 0 w 75"/>
              <a:gd name="T7" fmla="*/ 366448337 h 75"/>
              <a:gd name="T8" fmla="*/ 241930153 w 75"/>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5">
                <a:moveTo>
                  <a:pt x="35" y="0"/>
                </a:moveTo>
                <a:cubicBezTo>
                  <a:pt x="75" y="11"/>
                  <a:pt x="75" y="11"/>
                  <a:pt x="75" y="11"/>
                </a:cubicBezTo>
                <a:cubicBezTo>
                  <a:pt x="64" y="37"/>
                  <a:pt x="41" y="43"/>
                  <a:pt x="41" y="75"/>
                </a:cubicBezTo>
                <a:cubicBezTo>
                  <a:pt x="23" y="64"/>
                  <a:pt x="0" y="75"/>
                  <a:pt x="0" y="53"/>
                </a:cubicBezTo>
                <a:cubicBezTo>
                  <a:pt x="6" y="32"/>
                  <a:pt x="17" y="11"/>
                  <a:pt x="35" y="0"/>
                </a:cubicBezTo>
              </a:path>
            </a:pathLst>
          </a:custGeom>
          <a:solidFill>
            <a:srgbClr val="EB613B"/>
          </a:solidFill>
          <a:ln w="0">
            <a:solidFill>
              <a:srgbClr val="000000"/>
            </a:solidFill>
            <a:prstDash val="solid"/>
            <a:round/>
            <a:headEnd/>
            <a:tailEnd/>
          </a:ln>
        </p:spPr>
        <p:txBody>
          <a:bodyPr/>
          <a:lstStyle/>
          <a:p>
            <a:endParaRPr lang="ja-JP" altLang="en-US"/>
          </a:p>
        </p:txBody>
      </p:sp>
      <p:sp>
        <p:nvSpPr>
          <p:cNvPr id="14000" name="Freeform 849">
            <a:extLst>
              <a:ext uri="{FF2B5EF4-FFF2-40B4-BE49-F238E27FC236}">
                <a16:creationId xmlns:a16="http://schemas.microsoft.com/office/drawing/2014/main" xmlns="" id="{6D048E8F-1CD4-4A38-844D-9D43594E776E}"/>
              </a:ext>
            </a:extLst>
          </p:cNvPr>
          <p:cNvSpPr>
            <a:spLocks/>
          </p:cNvSpPr>
          <p:nvPr/>
        </p:nvSpPr>
        <p:spPr bwMode="auto">
          <a:xfrm>
            <a:off x="2265363" y="4489524"/>
            <a:ext cx="71437" cy="138113"/>
          </a:xfrm>
          <a:custGeom>
            <a:avLst/>
            <a:gdLst>
              <a:gd name="T0" fmla="*/ 435513099 w 375"/>
              <a:gd name="T1" fmla="*/ 2147483647 h 725"/>
              <a:gd name="T2" fmla="*/ 629082604 w 375"/>
              <a:gd name="T3" fmla="*/ 2147483647 h 725"/>
              <a:gd name="T4" fmla="*/ 1064632088 w 375"/>
              <a:gd name="T5" fmla="*/ 2147483647 h 725"/>
              <a:gd name="T6" fmla="*/ 1258201593 w 375"/>
              <a:gd name="T7" fmla="*/ 1887360627 h 725"/>
              <a:gd name="T8" fmla="*/ 1928763567 w 375"/>
              <a:gd name="T9" fmla="*/ 179746926 h 725"/>
              <a:gd name="T10" fmla="*/ 2147483647 w 375"/>
              <a:gd name="T11" fmla="*/ 0 h 725"/>
              <a:gd name="T12" fmla="*/ 2147483647 w 375"/>
              <a:gd name="T13" fmla="*/ 41480001 h 725"/>
              <a:gd name="T14" fmla="*/ 2147483647 w 375"/>
              <a:gd name="T15" fmla="*/ 76064830 h 725"/>
              <a:gd name="T16" fmla="*/ 2147483647 w 375"/>
              <a:gd name="T17" fmla="*/ 76064830 h 725"/>
              <a:gd name="T18" fmla="*/ 2122333072 w 375"/>
              <a:gd name="T19" fmla="*/ 145198292 h 725"/>
              <a:gd name="T20" fmla="*/ 2046306007 w 375"/>
              <a:gd name="T21" fmla="*/ 497760586 h 725"/>
              <a:gd name="T22" fmla="*/ 2147483647 w 375"/>
              <a:gd name="T23" fmla="*/ 573825606 h 725"/>
              <a:gd name="T24" fmla="*/ 1728298963 w 375"/>
              <a:gd name="T25" fmla="*/ 1603895410 h 725"/>
              <a:gd name="T26" fmla="*/ 1728298963 w 375"/>
              <a:gd name="T27" fmla="*/ 1638480430 h 725"/>
              <a:gd name="T28" fmla="*/ 1728298963 w 375"/>
              <a:gd name="T29" fmla="*/ 1638480430 h 725"/>
              <a:gd name="T30" fmla="*/ 1451771098 w 375"/>
              <a:gd name="T31" fmla="*/ 2147483647 h 725"/>
              <a:gd name="T32" fmla="*/ 1334228659 w 375"/>
              <a:gd name="T33" fmla="*/ 2147483647 h 725"/>
              <a:gd name="T34" fmla="*/ 1299680773 w 375"/>
              <a:gd name="T35" fmla="*/ 2147483647 h 725"/>
              <a:gd name="T36" fmla="*/ 1258201593 w 375"/>
              <a:gd name="T37" fmla="*/ 2147483647 h 725"/>
              <a:gd name="T38" fmla="*/ 1099179974 w 375"/>
              <a:gd name="T39" fmla="*/ 2147483647 h 725"/>
              <a:gd name="T40" fmla="*/ 1064632088 w 375"/>
              <a:gd name="T41" fmla="*/ 2147483647 h 725"/>
              <a:gd name="T42" fmla="*/ 629082604 w 375"/>
              <a:gd name="T43" fmla="*/ 2147483647 h 725"/>
              <a:gd name="T44" fmla="*/ 553055729 w 375"/>
              <a:gd name="T45" fmla="*/ 2147483647 h 725"/>
              <a:gd name="T46" fmla="*/ 394034110 w 375"/>
              <a:gd name="T47" fmla="*/ 2147483647 h 725"/>
              <a:gd name="T48" fmla="*/ 117506245 w 375"/>
              <a:gd name="T49" fmla="*/ 2147483647 h 725"/>
              <a:gd name="T50" fmla="*/ 158985425 w 375"/>
              <a:gd name="T51" fmla="*/ 2147483647 h 725"/>
              <a:gd name="T52" fmla="*/ 435513099 w 375"/>
              <a:gd name="T53" fmla="*/ 2147483647 h 7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5" h="725">
                <a:moveTo>
                  <a:pt x="63" y="571"/>
                </a:moveTo>
                <a:cubicBezTo>
                  <a:pt x="74" y="551"/>
                  <a:pt x="85" y="525"/>
                  <a:pt x="91" y="504"/>
                </a:cubicBezTo>
                <a:cubicBezTo>
                  <a:pt x="114" y="468"/>
                  <a:pt x="125" y="407"/>
                  <a:pt x="154" y="360"/>
                </a:cubicBezTo>
                <a:cubicBezTo>
                  <a:pt x="159" y="330"/>
                  <a:pt x="176" y="304"/>
                  <a:pt x="182" y="273"/>
                </a:cubicBezTo>
                <a:cubicBezTo>
                  <a:pt x="210" y="191"/>
                  <a:pt x="244" y="108"/>
                  <a:pt x="279" y="26"/>
                </a:cubicBezTo>
                <a:cubicBezTo>
                  <a:pt x="290" y="16"/>
                  <a:pt x="313" y="6"/>
                  <a:pt x="330" y="0"/>
                </a:cubicBezTo>
                <a:cubicBezTo>
                  <a:pt x="335" y="0"/>
                  <a:pt x="347" y="0"/>
                  <a:pt x="358" y="6"/>
                </a:cubicBezTo>
                <a:cubicBezTo>
                  <a:pt x="364" y="6"/>
                  <a:pt x="369" y="6"/>
                  <a:pt x="375" y="11"/>
                </a:cubicBezTo>
                <a:cubicBezTo>
                  <a:pt x="369" y="6"/>
                  <a:pt x="364" y="11"/>
                  <a:pt x="358" y="11"/>
                </a:cubicBezTo>
                <a:cubicBezTo>
                  <a:pt x="341" y="11"/>
                  <a:pt x="318" y="11"/>
                  <a:pt x="307" y="21"/>
                </a:cubicBezTo>
                <a:cubicBezTo>
                  <a:pt x="296" y="36"/>
                  <a:pt x="290" y="52"/>
                  <a:pt x="296" y="72"/>
                </a:cubicBezTo>
                <a:cubicBezTo>
                  <a:pt x="301" y="78"/>
                  <a:pt x="307" y="78"/>
                  <a:pt x="313" y="83"/>
                </a:cubicBezTo>
                <a:cubicBezTo>
                  <a:pt x="296" y="134"/>
                  <a:pt x="267" y="191"/>
                  <a:pt x="250" y="232"/>
                </a:cubicBezTo>
                <a:cubicBezTo>
                  <a:pt x="250" y="237"/>
                  <a:pt x="250" y="237"/>
                  <a:pt x="250" y="237"/>
                </a:cubicBezTo>
                <a:cubicBezTo>
                  <a:pt x="250" y="237"/>
                  <a:pt x="250" y="237"/>
                  <a:pt x="250" y="237"/>
                </a:cubicBezTo>
                <a:cubicBezTo>
                  <a:pt x="239" y="273"/>
                  <a:pt x="227" y="304"/>
                  <a:pt x="210" y="340"/>
                </a:cubicBezTo>
                <a:cubicBezTo>
                  <a:pt x="210" y="355"/>
                  <a:pt x="193" y="366"/>
                  <a:pt x="193" y="381"/>
                </a:cubicBezTo>
                <a:cubicBezTo>
                  <a:pt x="193" y="391"/>
                  <a:pt x="182" y="402"/>
                  <a:pt x="188" y="412"/>
                </a:cubicBezTo>
                <a:cubicBezTo>
                  <a:pt x="182" y="407"/>
                  <a:pt x="182" y="407"/>
                  <a:pt x="182" y="407"/>
                </a:cubicBezTo>
                <a:cubicBezTo>
                  <a:pt x="176" y="432"/>
                  <a:pt x="165" y="458"/>
                  <a:pt x="159" y="479"/>
                </a:cubicBezTo>
                <a:cubicBezTo>
                  <a:pt x="154" y="484"/>
                  <a:pt x="154" y="484"/>
                  <a:pt x="154" y="484"/>
                </a:cubicBezTo>
                <a:cubicBezTo>
                  <a:pt x="131" y="551"/>
                  <a:pt x="114" y="592"/>
                  <a:pt x="91" y="653"/>
                </a:cubicBezTo>
                <a:cubicBezTo>
                  <a:pt x="85" y="669"/>
                  <a:pt x="85" y="674"/>
                  <a:pt x="80" y="689"/>
                </a:cubicBezTo>
                <a:cubicBezTo>
                  <a:pt x="74" y="700"/>
                  <a:pt x="68" y="710"/>
                  <a:pt x="57" y="720"/>
                </a:cubicBezTo>
                <a:cubicBezTo>
                  <a:pt x="46" y="725"/>
                  <a:pt x="29" y="715"/>
                  <a:pt x="17" y="715"/>
                </a:cubicBezTo>
                <a:cubicBezTo>
                  <a:pt x="0" y="700"/>
                  <a:pt x="23" y="679"/>
                  <a:pt x="23" y="669"/>
                </a:cubicBezTo>
                <a:cubicBezTo>
                  <a:pt x="34" y="633"/>
                  <a:pt x="51" y="607"/>
                  <a:pt x="63" y="57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4001" name="Freeform 850">
            <a:extLst>
              <a:ext uri="{FF2B5EF4-FFF2-40B4-BE49-F238E27FC236}">
                <a16:creationId xmlns:a16="http://schemas.microsoft.com/office/drawing/2014/main" xmlns="" id="{BD510BDC-1449-45F3-B073-A900F0D669DB}"/>
              </a:ext>
            </a:extLst>
          </p:cNvPr>
          <p:cNvSpPr>
            <a:spLocks/>
          </p:cNvSpPr>
          <p:nvPr/>
        </p:nvSpPr>
        <p:spPr bwMode="auto">
          <a:xfrm>
            <a:off x="2316163" y="4535562"/>
            <a:ext cx="20637" cy="11112"/>
          </a:xfrm>
          <a:custGeom>
            <a:avLst/>
            <a:gdLst>
              <a:gd name="T0" fmla="*/ 140627535 w 100"/>
              <a:gd name="T1" fmla="*/ 70327273 h 58"/>
              <a:gd name="T2" fmla="*/ 536147609 w 100"/>
              <a:gd name="T3" fmla="*/ 35163732 h 58"/>
              <a:gd name="T4" fmla="*/ 826175880 w 100"/>
              <a:gd name="T5" fmla="*/ 70327273 h 58"/>
              <a:gd name="T6" fmla="*/ 826175880 w 100"/>
              <a:gd name="T7" fmla="*/ 239098245 h 58"/>
              <a:gd name="T8" fmla="*/ 729499789 w 100"/>
              <a:gd name="T9" fmla="*/ 309425518 h 58"/>
              <a:gd name="T10" fmla="*/ 0 w 100"/>
              <a:gd name="T11" fmla="*/ 407869025 h 58"/>
              <a:gd name="T12" fmla="*/ 140627535 w 100"/>
              <a:gd name="T13" fmla="*/ 70327273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58">
                <a:moveTo>
                  <a:pt x="16" y="10"/>
                </a:moveTo>
                <a:cubicBezTo>
                  <a:pt x="33" y="15"/>
                  <a:pt x="50" y="0"/>
                  <a:pt x="61" y="5"/>
                </a:cubicBezTo>
                <a:cubicBezTo>
                  <a:pt x="72" y="0"/>
                  <a:pt x="83" y="0"/>
                  <a:pt x="94" y="10"/>
                </a:cubicBezTo>
                <a:cubicBezTo>
                  <a:pt x="100" y="15"/>
                  <a:pt x="100" y="24"/>
                  <a:pt x="94" y="34"/>
                </a:cubicBezTo>
                <a:cubicBezTo>
                  <a:pt x="100" y="39"/>
                  <a:pt x="89" y="39"/>
                  <a:pt x="83" y="44"/>
                </a:cubicBezTo>
                <a:cubicBezTo>
                  <a:pt x="50" y="44"/>
                  <a:pt x="22" y="58"/>
                  <a:pt x="0" y="58"/>
                </a:cubicBezTo>
                <a:cubicBezTo>
                  <a:pt x="0" y="44"/>
                  <a:pt x="16" y="24"/>
                  <a:pt x="16" y="10"/>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4002" name="Freeform 851">
            <a:extLst>
              <a:ext uri="{FF2B5EF4-FFF2-40B4-BE49-F238E27FC236}">
                <a16:creationId xmlns:a16="http://schemas.microsoft.com/office/drawing/2014/main" xmlns="" id="{697B3744-62F6-4809-AB8A-EECE2D68FA26}"/>
              </a:ext>
            </a:extLst>
          </p:cNvPr>
          <p:cNvSpPr>
            <a:spLocks/>
          </p:cNvSpPr>
          <p:nvPr/>
        </p:nvSpPr>
        <p:spPr bwMode="auto">
          <a:xfrm>
            <a:off x="2328863" y="4508574"/>
            <a:ext cx="17462" cy="23813"/>
          </a:xfrm>
          <a:custGeom>
            <a:avLst/>
            <a:gdLst>
              <a:gd name="T0" fmla="*/ 251551543 w 84"/>
              <a:gd name="T1" fmla="*/ 76067485 h 125"/>
              <a:gd name="T2" fmla="*/ 449171492 w 84"/>
              <a:gd name="T3" fmla="*/ 110617291 h 125"/>
              <a:gd name="T4" fmla="*/ 700723035 w 84"/>
              <a:gd name="T5" fmla="*/ 290370578 h 125"/>
              <a:gd name="T6" fmla="*/ 449171492 w 84"/>
              <a:gd name="T7" fmla="*/ 864216062 h 125"/>
              <a:gd name="T8" fmla="*/ 305440107 w 84"/>
              <a:gd name="T9" fmla="*/ 615326967 h 125"/>
              <a:gd name="T10" fmla="*/ 152719950 w 84"/>
              <a:gd name="T11" fmla="*/ 255820773 h 125"/>
              <a:gd name="T12" fmla="*/ 251551543 w 84"/>
              <a:gd name="T13" fmla="*/ 76067485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125">
                <a:moveTo>
                  <a:pt x="28" y="11"/>
                </a:moveTo>
                <a:cubicBezTo>
                  <a:pt x="34" y="16"/>
                  <a:pt x="39" y="11"/>
                  <a:pt x="50" y="16"/>
                </a:cubicBezTo>
                <a:cubicBezTo>
                  <a:pt x="62" y="27"/>
                  <a:pt x="84" y="21"/>
                  <a:pt x="78" y="42"/>
                </a:cubicBezTo>
                <a:cubicBezTo>
                  <a:pt x="73" y="73"/>
                  <a:pt x="62" y="94"/>
                  <a:pt x="50" y="125"/>
                </a:cubicBezTo>
                <a:cubicBezTo>
                  <a:pt x="34" y="125"/>
                  <a:pt x="45" y="99"/>
                  <a:pt x="34" y="89"/>
                </a:cubicBezTo>
                <a:cubicBezTo>
                  <a:pt x="28" y="73"/>
                  <a:pt x="23" y="53"/>
                  <a:pt x="17" y="37"/>
                </a:cubicBezTo>
                <a:cubicBezTo>
                  <a:pt x="17" y="32"/>
                  <a:pt x="0" y="0"/>
                  <a:pt x="28" y="11"/>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4003" name="Freeform 852">
            <a:extLst>
              <a:ext uri="{FF2B5EF4-FFF2-40B4-BE49-F238E27FC236}">
                <a16:creationId xmlns:a16="http://schemas.microsoft.com/office/drawing/2014/main" xmlns="" id="{2112A494-4E1F-4122-AC70-03DFA9718344}"/>
              </a:ext>
            </a:extLst>
          </p:cNvPr>
          <p:cNvSpPr>
            <a:spLocks/>
          </p:cNvSpPr>
          <p:nvPr/>
        </p:nvSpPr>
        <p:spPr bwMode="auto">
          <a:xfrm>
            <a:off x="2341563" y="4529212"/>
            <a:ext cx="19050" cy="53975"/>
          </a:xfrm>
          <a:custGeom>
            <a:avLst/>
            <a:gdLst>
              <a:gd name="T0" fmla="*/ 82959512 w 100"/>
              <a:gd name="T1" fmla="*/ 277510841 h 283"/>
              <a:gd name="T2" fmla="*/ 207398874 w 100"/>
              <a:gd name="T3" fmla="*/ 0 h 283"/>
              <a:gd name="T4" fmla="*/ 283463238 w 100"/>
              <a:gd name="T5" fmla="*/ 312213333 h 283"/>
              <a:gd name="T6" fmla="*/ 532341773 w 100"/>
              <a:gd name="T7" fmla="*/ 1054534178 h 283"/>
              <a:gd name="T8" fmla="*/ 566890091 w 100"/>
              <a:gd name="T9" fmla="*/ 1540187306 h 283"/>
              <a:gd name="T10" fmla="*/ 532341773 w 100"/>
              <a:gd name="T11" fmla="*/ 1755241061 h 283"/>
              <a:gd name="T12" fmla="*/ 407902410 w 100"/>
              <a:gd name="T13" fmla="*/ 1963383157 h 283"/>
              <a:gd name="T14" fmla="*/ 324942899 w 100"/>
              <a:gd name="T15" fmla="*/ 1685872315 h 283"/>
              <a:gd name="T16" fmla="*/ 283463238 w 100"/>
              <a:gd name="T17" fmla="*/ 1651169823 h 283"/>
              <a:gd name="T18" fmla="*/ 0 w 100"/>
              <a:gd name="T19" fmla="*/ 631338137 h 283"/>
              <a:gd name="T20" fmla="*/ 82959512 w 100"/>
              <a:gd name="T21" fmla="*/ 277510841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283">
                <a:moveTo>
                  <a:pt x="12" y="40"/>
                </a:moveTo>
                <a:cubicBezTo>
                  <a:pt x="18" y="30"/>
                  <a:pt x="24" y="15"/>
                  <a:pt x="30" y="0"/>
                </a:cubicBezTo>
                <a:cubicBezTo>
                  <a:pt x="35" y="15"/>
                  <a:pt x="41" y="30"/>
                  <a:pt x="41" y="45"/>
                </a:cubicBezTo>
                <a:cubicBezTo>
                  <a:pt x="59" y="81"/>
                  <a:pt x="53" y="121"/>
                  <a:pt x="77" y="152"/>
                </a:cubicBezTo>
                <a:cubicBezTo>
                  <a:pt x="77" y="172"/>
                  <a:pt x="100" y="202"/>
                  <a:pt x="82" y="222"/>
                </a:cubicBezTo>
                <a:cubicBezTo>
                  <a:pt x="77" y="253"/>
                  <a:pt x="77" y="253"/>
                  <a:pt x="77" y="253"/>
                </a:cubicBezTo>
                <a:cubicBezTo>
                  <a:pt x="77" y="253"/>
                  <a:pt x="65" y="273"/>
                  <a:pt x="59" y="283"/>
                </a:cubicBezTo>
                <a:cubicBezTo>
                  <a:pt x="59" y="273"/>
                  <a:pt x="41" y="258"/>
                  <a:pt x="47" y="243"/>
                </a:cubicBezTo>
                <a:cubicBezTo>
                  <a:pt x="41" y="243"/>
                  <a:pt x="47" y="238"/>
                  <a:pt x="41" y="238"/>
                </a:cubicBezTo>
                <a:cubicBezTo>
                  <a:pt x="30" y="192"/>
                  <a:pt x="12" y="136"/>
                  <a:pt x="0" y="91"/>
                </a:cubicBezTo>
                <a:cubicBezTo>
                  <a:pt x="0" y="71"/>
                  <a:pt x="12" y="61"/>
                  <a:pt x="12" y="40"/>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4004" name="Freeform 853">
            <a:extLst>
              <a:ext uri="{FF2B5EF4-FFF2-40B4-BE49-F238E27FC236}">
                <a16:creationId xmlns:a16="http://schemas.microsoft.com/office/drawing/2014/main" xmlns="" id="{3E9800B5-8C0C-490B-9B0B-27F4ABF853A3}"/>
              </a:ext>
            </a:extLst>
          </p:cNvPr>
          <p:cNvSpPr>
            <a:spLocks/>
          </p:cNvSpPr>
          <p:nvPr/>
        </p:nvSpPr>
        <p:spPr bwMode="auto">
          <a:xfrm>
            <a:off x="2355850" y="4581599"/>
            <a:ext cx="11113" cy="20638"/>
          </a:xfrm>
          <a:custGeom>
            <a:avLst/>
            <a:gdLst>
              <a:gd name="T0" fmla="*/ 210055569 w 66"/>
              <a:gd name="T1" fmla="*/ 0 h 108"/>
              <a:gd name="T2" fmla="*/ 315069209 w 66"/>
              <a:gd name="T3" fmla="*/ 502428861 h 108"/>
              <a:gd name="T4" fmla="*/ 210055569 w 66"/>
              <a:gd name="T5" fmla="*/ 718751982 h 108"/>
              <a:gd name="T6" fmla="*/ 105013641 w 66"/>
              <a:gd name="T7" fmla="*/ 683842232 h 108"/>
              <a:gd name="T8" fmla="*/ 186183834 w 66"/>
              <a:gd name="T9" fmla="*/ 34873061 h 108"/>
              <a:gd name="T10" fmla="*/ 210055569 w 66"/>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108">
                <a:moveTo>
                  <a:pt x="44" y="0"/>
                </a:moveTo>
                <a:cubicBezTo>
                  <a:pt x="66" y="72"/>
                  <a:pt x="66" y="72"/>
                  <a:pt x="66" y="72"/>
                </a:cubicBezTo>
                <a:cubicBezTo>
                  <a:pt x="61" y="82"/>
                  <a:pt x="61" y="98"/>
                  <a:pt x="44" y="103"/>
                </a:cubicBezTo>
                <a:cubicBezTo>
                  <a:pt x="39" y="108"/>
                  <a:pt x="28" y="103"/>
                  <a:pt x="22" y="98"/>
                </a:cubicBezTo>
                <a:cubicBezTo>
                  <a:pt x="0" y="67"/>
                  <a:pt x="33" y="36"/>
                  <a:pt x="39" y="5"/>
                </a:cubicBezTo>
                <a:lnTo>
                  <a:pt x="44" y="0"/>
                </a:lnTo>
                <a:close/>
              </a:path>
            </a:pathLst>
          </a:custGeom>
          <a:solidFill>
            <a:srgbClr val="3885C7"/>
          </a:solidFill>
          <a:ln w="0">
            <a:solidFill>
              <a:srgbClr val="000000"/>
            </a:solidFill>
            <a:prstDash val="solid"/>
            <a:round/>
            <a:headEnd/>
            <a:tailEnd/>
          </a:ln>
        </p:spPr>
        <p:txBody>
          <a:bodyPr/>
          <a:lstStyle/>
          <a:p>
            <a:endParaRPr lang="ja-JP" altLang="en-US"/>
          </a:p>
        </p:txBody>
      </p:sp>
      <p:sp>
        <p:nvSpPr>
          <p:cNvPr id="14005" name="Freeform 854">
            <a:extLst>
              <a:ext uri="{FF2B5EF4-FFF2-40B4-BE49-F238E27FC236}">
                <a16:creationId xmlns:a16="http://schemas.microsoft.com/office/drawing/2014/main" xmlns="" id="{D273E8B3-74F0-46D5-9BC4-752D3DD411EC}"/>
              </a:ext>
            </a:extLst>
          </p:cNvPr>
          <p:cNvSpPr>
            <a:spLocks/>
          </p:cNvSpPr>
          <p:nvPr/>
        </p:nvSpPr>
        <p:spPr bwMode="auto">
          <a:xfrm>
            <a:off x="2409825" y="4529212"/>
            <a:ext cx="84138" cy="142875"/>
          </a:xfrm>
          <a:custGeom>
            <a:avLst/>
            <a:gdLst>
              <a:gd name="T0" fmla="*/ 117259628 w 442"/>
              <a:gd name="T1" fmla="*/ 2147483647 h 750"/>
              <a:gd name="T2" fmla="*/ 200022486 w 442"/>
              <a:gd name="T3" fmla="*/ 2147483647 h 750"/>
              <a:gd name="T4" fmla="*/ 475959338 w 442"/>
              <a:gd name="T5" fmla="*/ 2147483647 h 750"/>
              <a:gd name="T6" fmla="*/ 634600395 w 442"/>
              <a:gd name="T7" fmla="*/ 1977201786 h 750"/>
              <a:gd name="T8" fmla="*/ 951882509 w 442"/>
              <a:gd name="T9" fmla="*/ 601474604 h 750"/>
              <a:gd name="T10" fmla="*/ 993264128 w 442"/>
              <a:gd name="T11" fmla="*/ 525410240 h 750"/>
              <a:gd name="T12" fmla="*/ 993264128 w 442"/>
              <a:gd name="T13" fmla="*/ 525410240 h 750"/>
              <a:gd name="T14" fmla="*/ 993264128 w 442"/>
              <a:gd name="T15" fmla="*/ 490861922 h 750"/>
              <a:gd name="T16" fmla="*/ 993264128 w 442"/>
              <a:gd name="T17" fmla="*/ 490861922 h 750"/>
              <a:gd name="T18" fmla="*/ 993264128 w 442"/>
              <a:gd name="T19" fmla="*/ 421729091 h 750"/>
              <a:gd name="T20" fmla="*/ 1027760708 w 442"/>
              <a:gd name="T21" fmla="*/ 421729091 h 750"/>
              <a:gd name="T22" fmla="*/ 1303697561 w 442"/>
              <a:gd name="T23" fmla="*/ 34584704 h 750"/>
              <a:gd name="T24" fmla="*/ 1821002160 w 442"/>
              <a:gd name="T25" fmla="*/ 69133022 h 750"/>
              <a:gd name="T26" fmla="*/ 2138320442 w 442"/>
              <a:gd name="T27" fmla="*/ 525410240 h 750"/>
              <a:gd name="T28" fmla="*/ 2147483647 w 442"/>
              <a:gd name="T29" fmla="*/ 601474604 h 750"/>
              <a:gd name="T30" fmla="*/ 2147483647 w 442"/>
              <a:gd name="T31" fmla="*/ 1126884843 h 750"/>
              <a:gd name="T32" fmla="*/ 2147483647 w 442"/>
              <a:gd name="T33" fmla="*/ 2011786299 h 750"/>
              <a:gd name="T34" fmla="*/ 2147483647 w 442"/>
              <a:gd name="T35" fmla="*/ 2147483647 h 750"/>
              <a:gd name="T36" fmla="*/ 2147483647 w 442"/>
              <a:gd name="T37" fmla="*/ 2147483647 h 750"/>
              <a:gd name="T38" fmla="*/ 2147483647 w 442"/>
              <a:gd name="T39" fmla="*/ 2147483647 h 750"/>
              <a:gd name="T40" fmla="*/ 2147483647 w 442"/>
              <a:gd name="T41" fmla="*/ 2147483647 h 750"/>
              <a:gd name="T42" fmla="*/ 2147483647 w 442"/>
              <a:gd name="T43" fmla="*/ 2147483647 h 750"/>
              <a:gd name="T44" fmla="*/ 2147483647 w 442"/>
              <a:gd name="T45" fmla="*/ 2147483647 h 750"/>
              <a:gd name="T46" fmla="*/ 2147483647 w 442"/>
              <a:gd name="T47" fmla="*/ 2147483647 h 750"/>
              <a:gd name="T48" fmla="*/ 2147483647 w 442"/>
              <a:gd name="T49" fmla="*/ 2147483647 h 750"/>
              <a:gd name="T50" fmla="*/ 2147483647 w 442"/>
              <a:gd name="T51" fmla="*/ 2147483647 h 750"/>
              <a:gd name="T52" fmla="*/ 2055557584 w 442"/>
              <a:gd name="T53" fmla="*/ 2147483647 h 750"/>
              <a:gd name="T54" fmla="*/ 1979679385 w 442"/>
              <a:gd name="T55" fmla="*/ 2080919321 h 750"/>
              <a:gd name="T56" fmla="*/ 2147483647 w 442"/>
              <a:gd name="T57" fmla="*/ 1935721935 h 750"/>
              <a:gd name="T58" fmla="*/ 2147483647 w 442"/>
              <a:gd name="T59" fmla="*/ 1479444717 h 750"/>
              <a:gd name="T60" fmla="*/ 2138320442 w 442"/>
              <a:gd name="T61" fmla="*/ 1410311696 h 750"/>
              <a:gd name="T62" fmla="*/ 1896880360 w 442"/>
              <a:gd name="T63" fmla="*/ 1265150696 h 750"/>
              <a:gd name="T64" fmla="*/ 1620979675 w 442"/>
              <a:gd name="T65" fmla="*/ 601474604 h 750"/>
              <a:gd name="T66" fmla="*/ 1462338618 w 442"/>
              <a:gd name="T67" fmla="*/ 601474604 h 750"/>
              <a:gd name="T68" fmla="*/ 1345078990 w 442"/>
              <a:gd name="T69" fmla="*/ 670607625 h 750"/>
              <a:gd name="T70" fmla="*/ 1145020336 w 442"/>
              <a:gd name="T71" fmla="*/ 1444896399 h 750"/>
              <a:gd name="T72" fmla="*/ 1027760708 w 442"/>
              <a:gd name="T73" fmla="*/ 2115467639 h 750"/>
              <a:gd name="T74" fmla="*/ 634600395 w 442"/>
              <a:gd name="T75" fmla="*/ 2147483647 h 750"/>
              <a:gd name="T76" fmla="*/ 241440273 w 442"/>
              <a:gd name="T77" fmla="*/ 2147483647 h 750"/>
              <a:gd name="T78" fmla="*/ 82762858 w 442"/>
              <a:gd name="T79" fmla="*/ 2147483647 h 750"/>
              <a:gd name="T80" fmla="*/ 82762858 w 442"/>
              <a:gd name="T81" fmla="*/ 2147483647 h 750"/>
              <a:gd name="T82" fmla="*/ 117259628 w 442"/>
              <a:gd name="T83" fmla="*/ 2147483647 h 7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2" h="750">
                <a:moveTo>
                  <a:pt x="17" y="658"/>
                </a:moveTo>
                <a:cubicBezTo>
                  <a:pt x="23" y="648"/>
                  <a:pt x="29" y="638"/>
                  <a:pt x="29" y="627"/>
                </a:cubicBezTo>
                <a:cubicBezTo>
                  <a:pt x="46" y="561"/>
                  <a:pt x="46" y="495"/>
                  <a:pt x="69" y="433"/>
                </a:cubicBezTo>
                <a:cubicBezTo>
                  <a:pt x="75" y="377"/>
                  <a:pt x="92" y="337"/>
                  <a:pt x="92" y="286"/>
                </a:cubicBezTo>
                <a:cubicBezTo>
                  <a:pt x="98" y="219"/>
                  <a:pt x="121" y="153"/>
                  <a:pt x="138" y="87"/>
                </a:cubicBezTo>
                <a:cubicBezTo>
                  <a:pt x="144" y="76"/>
                  <a:pt x="144" y="76"/>
                  <a:pt x="144" y="76"/>
                </a:cubicBezTo>
                <a:cubicBezTo>
                  <a:pt x="144" y="76"/>
                  <a:pt x="144" y="76"/>
                  <a:pt x="144" y="76"/>
                </a:cubicBezTo>
                <a:cubicBezTo>
                  <a:pt x="144" y="76"/>
                  <a:pt x="144" y="71"/>
                  <a:pt x="144" y="71"/>
                </a:cubicBezTo>
                <a:cubicBezTo>
                  <a:pt x="144" y="71"/>
                  <a:pt x="144" y="71"/>
                  <a:pt x="144" y="71"/>
                </a:cubicBezTo>
                <a:cubicBezTo>
                  <a:pt x="144" y="61"/>
                  <a:pt x="144" y="61"/>
                  <a:pt x="144" y="61"/>
                </a:cubicBezTo>
                <a:cubicBezTo>
                  <a:pt x="149" y="61"/>
                  <a:pt x="149" y="61"/>
                  <a:pt x="149" y="61"/>
                </a:cubicBezTo>
                <a:cubicBezTo>
                  <a:pt x="161" y="41"/>
                  <a:pt x="161" y="10"/>
                  <a:pt x="189" y="5"/>
                </a:cubicBezTo>
                <a:cubicBezTo>
                  <a:pt x="212" y="0"/>
                  <a:pt x="241" y="5"/>
                  <a:pt x="264" y="10"/>
                </a:cubicBezTo>
                <a:cubicBezTo>
                  <a:pt x="293" y="25"/>
                  <a:pt x="287" y="61"/>
                  <a:pt x="310" y="76"/>
                </a:cubicBezTo>
                <a:cubicBezTo>
                  <a:pt x="310" y="81"/>
                  <a:pt x="310" y="87"/>
                  <a:pt x="316" y="87"/>
                </a:cubicBezTo>
                <a:cubicBezTo>
                  <a:pt x="321" y="112"/>
                  <a:pt x="333" y="138"/>
                  <a:pt x="339" y="163"/>
                </a:cubicBezTo>
                <a:cubicBezTo>
                  <a:pt x="350" y="204"/>
                  <a:pt x="356" y="250"/>
                  <a:pt x="373" y="291"/>
                </a:cubicBezTo>
                <a:cubicBezTo>
                  <a:pt x="361" y="296"/>
                  <a:pt x="379" y="306"/>
                  <a:pt x="373" y="311"/>
                </a:cubicBezTo>
                <a:cubicBezTo>
                  <a:pt x="390" y="382"/>
                  <a:pt x="396" y="464"/>
                  <a:pt x="419" y="541"/>
                </a:cubicBezTo>
                <a:cubicBezTo>
                  <a:pt x="419" y="541"/>
                  <a:pt x="419" y="541"/>
                  <a:pt x="419" y="541"/>
                </a:cubicBezTo>
                <a:cubicBezTo>
                  <a:pt x="425" y="576"/>
                  <a:pt x="430" y="607"/>
                  <a:pt x="436" y="643"/>
                </a:cubicBezTo>
                <a:cubicBezTo>
                  <a:pt x="430" y="643"/>
                  <a:pt x="430" y="643"/>
                  <a:pt x="430" y="643"/>
                </a:cubicBezTo>
                <a:cubicBezTo>
                  <a:pt x="436" y="673"/>
                  <a:pt x="442" y="699"/>
                  <a:pt x="442" y="724"/>
                </a:cubicBezTo>
                <a:cubicBezTo>
                  <a:pt x="430" y="740"/>
                  <a:pt x="407" y="740"/>
                  <a:pt x="390" y="745"/>
                </a:cubicBezTo>
                <a:cubicBezTo>
                  <a:pt x="367" y="729"/>
                  <a:pt x="373" y="699"/>
                  <a:pt x="361" y="678"/>
                </a:cubicBezTo>
                <a:cubicBezTo>
                  <a:pt x="356" y="627"/>
                  <a:pt x="339" y="581"/>
                  <a:pt x="333" y="530"/>
                </a:cubicBezTo>
                <a:cubicBezTo>
                  <a:pt x="327" y="464"/>
                  <a:pt x="316" y="398"/>
                  <a:pt x="298" y="342"/>
                </a:cubicBezTo>
                <a:cubicBezTo>
                  <a:pt x="298" y="326"/>
                  <a:pt x="293" y="316"/>
                  <a:pt x="287" y="301"/>
                </a:cubicBezTo>
                <a:cubicBezTo>
                  <a:pt x="298" y="301"/>
                  <a:pt x="316" y="286"/>
                  <a:pt x="327" y="280"/>
                </a:cubicBezTo>
                <a:cubicBezTo>
                  <a:pt x="333" y="255"/>
                  <a:pt x="333" y="234"/>
                  <a:pt x="316" y="214"/>
                </a:cubicBezTo>
                <a:cubicBezTo>
                  <a:pt x="310" y="214"/>
                  <a:pt x="310" y="209"/>
                  <a:pt x="310" y="204"/>
                </a:cubicBezTo>
                <a:cubicBezTo>
                  <a:pt x="298" y="194"/>
                  <a:pt x="281" y="199"/>
                  <a:pt x="275" y="183"/>
                </a:cubicBezTo>
                <a:cubicBezTo>
                  <a:pt x="264" y="148"/>
                  <a:pt x="275" y="107"/>
                  <a:pt x="235" y="87"/>
                </a:cubicBezTo>
                <a:cubicBezTo>
                  <a:pt x="224" y="81"/>
                  <a:pt x="218" y="87"/>
                  <a:pt x="212" y="87"/>
                </a:cubicBezTo>
                <a:cubicBezTo>
                  <a:pt x="201" y="87"/>
                  <a:pt x="207" y="97"/>
                  <a:pt x="195" y="97"/>
                </a:cubicBezTo>
                <a:cubicBezTo>
                  <a:pt x="178" y="132"/>
                  <a:pt x="178" y="173"/>
                  <a:pt x="166" y="209"/>
                </a:cubicBezTo>
                <a:cubicBezTo>
                  <a:pt x="161" y="240"/>
                  <a:pt x="161" y="270"/>
                  <a:pt x="149" y="306"/>
                </a:cubicBezTo>
                <a:cubicBezTo>
                  <a:pt x="138" y="403"/>
                  <a:pt x="109" y="505"/>
                  <a:pt x="92" y="602"/>
                </a:cubicBezTo>
                <a:cubicBezTo>
                  <a:pt x="75" y="653"/>
                  <a:pt x="75" y="704"/>
                  <a:pt x="35" y="745"/>
                </a:cubicBezTo>
                <a:cubicBezTo>
                  <a:pt x="29" y="750"/>
                  <a:pt x="17" y="750"/>
                  <a:pt x="12" y="750"/>
                </a:cubicBezTo>
                <a:cubicBezTo>
                  <a:pt x="0" y="729"/>
                  <a:pt x="12" y="704"/>
                  <a:pt x="12" y="683"/>
                </a:cubicBezTo>
                <a:cubicBezTo>
                  <a:pt x="17" y="678"/>
                  <a:pt x="23" y="668"/>
                  <a:pt x="17" y="658"/>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4006" name="Freeform 855">
            <a:extLst>
              <a:ext uri="{FF2B5EF4-FFF2-40B4-BE49-F238E27FC236}">
                <a16:creationId xmlns:a16="http://schemas.microsoft.com/office/drawing/2014/main" xmlns="" id="{B9787380-AF3C-4500-A8BF-C0F902ABDA06}"/>
              </a:ext>
            </a:extLst>
          </p:cNvPr>
          <p:cNvSpPr>
            <a:spLocks/>
          </p:cNvSpPr>
          <p:nvPr/>
        </p:nvSpPr>
        <p:spPr bwMode="auto">
          <a:xfrm>
            <a:off x="2444750" y="4568899"/>
            <a:ext cx="22225" cy="17463"/>
          </a:xfrm>
          <a:custGeom>
            <a:avLst/>
            <a:gdLst>
              <a:gd name="T0" fmla="*/ 82234969 w 117"/>
              <a:gd name="T1" fmla="*/ 102576903 h 92"/>
              <a:gd name="T2" fmla="*/ 644311678 w 117"/>
              <a:gd name="T3" fmla="*/ 34192364 h 92"/>
              <a:gd name="T4" fmla="*/ 644311678 w 117"/>
              <a:gd name="T5" fmla="*/ 0 h 92"/>
              <a:gd name="T6" fmla="*/ 801961581 w 117"/>
              <a:gd name="T7" fmla="*/ 314612269 h 92"/>
              <a:gd name="T8" fmla="*/ 760826146 w 117"/>
              <a:gd name="T9" fmla="*/ 417189172 h 92"/>
              <a:gd name="T10" fmla="*/ 0 w 117"/>
              <a:gd name="T11" fmla="*/ 629188663 h 92"/>
              <a:gd name="T12" fmla="*/ 82234969 w 117"/>
              <a:gd name="T13" fmla="*/ 102576903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92">
                <a:moveTo>
                  <a:pt x="12" y="15"/>
                </a:moveTo>
                <a:cubicBezTo>
                  <a:pt x="41" y="15"/>
                  <a:pt x="65" y="5"/>
                  <a:pt x="94" y="5"/>
                </a:cubicBezTo>
                <a:cubicBezTo>
                  <a:pt x="94" y="0"/>
                  <a:pt x="94" y="0"/>
                  <a:pt x="94" y="0"/>
                </a:cubicBezTo>
                <a:cubicBezTo>
                  <a:pt x="111" y="10"/>
                  <a:pt x="117" y="31"/>
                  <a:pt x="117" y="46"/>
                </a:cubicBezTo>
                <a:cubicBezTo>
                  <a:pt x="111" y="61"/>
                  <a:pt x="111" y="61"/>
                  <a:pt x="111" y="61"/>
                </a:cubicBezTo>
                <a:cubicBezTo>
                  <a:pt x="70" y="77"/>
                  <a:pt x="35" y="82"/>
                  <a:pt x="0" y="92"/>
                </a:cubicBezTo>
                <a:cubicBezTo>
                  <a:pt x="6" y="66"/>
                  <a:pt x="6" y="41"/>
                  <a:pt x="12" y="15"/>
                </a:cubicBezTo>
              </a:path>
            </a:pathLst>
          </a:custGeom>
          <a:solidFill>
            <a:srgbClr val="3885C7"/>
          </a:solidFill>
          <a:ln w="0">
            <a:solidFill>
              <a:srgbClr val="000000"/>
            </a:solidFill>
            <a:prstDash val="solid"/>
            <a:round/>
            <a:headEnd/>
            <a:tailEnd/>
          </a:ln>
        </p:spPr>
        <p:txBody>
          <a:bodyPr/>
          <a:lstStyle/>
          <a:p>
            <a:endParaRPr lang="ja-JP" altLang="en-US"/>
          </a:p>
        </p:txBody>
      </p:sp>
      <p:sp>
        <p:nvSpPr>
          <p:cNvPr id="14007" name="Freeform 856">
            <a:extLst>
              <a:ext uri="{FF2B5EF4-FFF2-40B4-BE49-F238E27FC236}">
                <a16:creationId xmlns:a16="http://schemas.microsoft.com/office/drawing/2014/main" xmlns="" id="{CAF3D15F-F67D-417E-9B79-1E11ADCFEB66}"/>
              </a:ext>
            </a:extLst>
          </p:cNvPr>
          <p:cNvSpPr>
            <a:spLocks/>
          </p:cNvSpPr>
          <p:nvPr/>
        </p:nvSpPr>
        <p:spPr bwMode="auto">
          <a:xfrm>
            <a:off x="2128838" y="4680024"/>
            <a:ext cx="142875" cy="19050"/>
          </a:xfrm>
          <a:custGeom>
            <a:avLst/>
            <a:gdLst>
              <a:gd name="T0" fmla="*/ 0 w 750"/>
              <a:gd name="T1" fmla="*/ 380249240 h 100"/>
              <a:gd name="T2" fmla="*/ 2147483647 w 750"/>
              <a:gd name="T3" fmla="*/ 691329263 h 100"/>
              <a:gd name="T4" fmla="*/ 0 w 750"/>
              <a:gd name="T5" fmla="*/ 380249240 h 100"/>
              <a:gd name="T6" fmla="*/ 0 60000 65536"/>
              <a:gd name="T7" fmla="*/ 0 60000 65536"/>
              <a:gd name="T8" fmla="*/ 0 60000 65536"/>
            </a:gdLst>
            <a:ahLst/>
            <a:cxnLst>
              <a:cxn ang="T6">
                <a:pos x="T0" y="T1"/>
              </a:cxn>
              <a:cxn ang="T7">
                <a:pos x="T2" y="T3"/>
              </a:cxn>
              <a:cxn ang="T8">
                <a:pos x="T4" y="T5"/>
              </a:cxn>
            </a:cxnLst>
            <a:rect l="0" t="0" r="r" b="b"/>
            <a:pathLst>
              <a:path w="750" h="100">
                <a:moveTo>
                  <a:pt x="0" y="55"/>
                </a:moveTo>
                <a:cubicBezTo>
                  <a:pt x="281" y="0"/>
                  <a:pt x="630" y="0"/>
                  <a:pt x="750" y="100"/>
                </a:cubicBezTo>
                <a:cubicBezTo>
                  <a:pt x="521" y="100"/>
                  <a:pt x="247" y="100"/>
                  <a:pt x="0" y="5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08" name="Freeform 857">
            <a:extLst>
              <a:ext uri="{FF2B5EF4-FFF2-40B4-BE49-F238E27FC236}">
                <a16:creationId xmlns:a16="http://schemas.microsoft.com/office/drawing/2014/main" xmlns="" id="{8E558008-8696-4117-9A7C-0D0112EC720E}"/>
              </a:ext>
            </a:extLst>
          </p:cNvPr>
          <p:cNvSpPr>
            <a:spLocks/>
          </p:cNvSpPr>
          <p:nvPr/>
        </p:nvSpPr>
        <p:spPr bwMode="auto">
          <a:xfrm>
            <a:off x="2232025" y="4659387"/>
            <a:ext cx="142875" cy="17462"/>
          </a:xfrm>
          <a:custGeom>
            <a:avLst/>
            <a:gdLst>
              <a:gd name="T0" fmla="*/ 0 w 750"/>
              <a:gd name="T1" fmla="*/ 328229987 h 92"/>
              <a:gd name="T2" fmla="*/ 2147483647 w 750"/>
              <a:gd name="T3" fmla="*/ 629080697 h 92"/>
              <a:gd name="T4" fmla="*/ 0 w 750"/>
              <a:gd name="T5" fmla="*/ 328229987 h 92"/>
              <a:gd name="T6" fmla="*/ 0 60000 65536"/>
              <a:gd name="T7" fmla="*/ 0 60000 65536"/>
              <a:gd name="T8" fmla="*/ 0 60000 65536"/>
            </a:gdLst>
            <a:ahLst/>
            <a:cxnLst>
              <a:cxn ang="T6">
                <a:pos x="T0" y="T1"/>
              </a:cxn>
              <a:cxn ang="T7">
                <a:pos x="T2" y="T3"/>
              </a:cxn>
              <a:cxn ang="T8">
                <a:pos x="T4" y="T5"/>
              </a:cxn>
            </a:cxnLst>
            <a:rect l="0" t="0" r="r" b="b"/>
            <a:pathLst>
              <a:path w="750" h="92">
                <a:moveTo>
                  <a:pt x="0" y="48"/>
                </a:moveTo>
                <a:cubicBezTo>
                  <a:pt x="281" y="0"/>
                  <a:pt x="630" y="0"/>
                  <a:pt x="750" y="92"/>
                </a:cubicBezTo>
                <a:cubicBezTo>
                  <a:pt x="521" y="92"/>
                  <a:pt x="241" y="92"/>
                  <a:pt x="0" y="48"/>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09" name="Freeform 858">
            <a:extLst>
              <a:ext uri="{FF2B5EF4-FFF2-40B4-BE49-F238E27FC236}">
                <a16:creationId xmlns:a16="http://schemas.microsoft.com/office/drawing/2014/main" xmlns="" id="{BD2E97DC-70DA-42FA-9177-A61F9F0CC0C6}"/>
              </a:ext>
            </a:extLst>
          </p:cNvPr>
          <p:cNvSpPr>
            <a:spLocks/>
          </p:cNvSpPr>
          <p:nvPr/>
        </p:nvSpPr>
        <p:spPr bwMode="auto">
          <a:xfrm>
            <a:off x="2273300" y="4727649"/>
            <a:ext cx="146050" cy="19050"/>
          </a:xfrm>
          <a:custGeom>
            <a:avLst/>
            <a:gdLst>
              <a:gd name="T0" fmla="*/ 0 w 758"/>
              <a:gd name="T1" fmla="*/ 380249240 h 100"/>
              <a:gd name="T2" fmla="*/ 2147483647 w 758"/>
              <a:gd name="T3" fmla="*/ 691329263 h 100"/>
              <a:gd name="T4" fmla="*/ 0 w 758"/>
              <a:gd name="T5" fmla="*/ 380249240 h 100"/>
              <a:gd name="T6" fmla="*/ 0 60000 65536"/>
              <a:gd name="T7" fmla="*/ 0 60000 65536"/>
              <a:gd name="T8" fmla="*/ 0 60000 65536"/>
            </a:gdLst>
            <a:ahLst/>
            <a:cxnLst>
              <a:cxn ang="T6">
                <a:pos x="T0" y="T1"/>
              </a:cxn>
              <a:cxn ang="T7">
                <a:pos x="T2" y="T3"/>
              </a:cxn>
              <a:cxn ang="T8">
                <a:pos x="T4" y="T5"/>
              </a:cxn>
            </a:cxnLst>
            <a:rect l="0" t="0" r="r" b="b"/>
            <a:pathLst>
              <a:path w="758" h="100">
                <a:moveTo>
                  <a:pt x="0" y="55"/>
                </a:moveTo>
                <a:cubicBezTo>
                  <a:pt x="287" y="0"/>
                  <a:pt x="637" y="0"/>
                  <a:pt x="758" y="100"/>
                </a:cubicBezTo>
                <a:cubicBezTo>
                  <a:pt x="528" y="100"/>
                  <a:pt x="247" y="100"/>
                  <a:pt x="0" y="5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10" name="Freeform 859">
            <a:extLst>
              <a:ext uri="{FF2B5EF4-FFF2-40B4-BE49-F238E27FC236}">
                <a16:creationId xmlns:a16="http://schemas.microsoft.com/office/drawing/2014/main" xmlns="" id="{3448C5BB-6B5B-403C-963D-65FDFF8B245E}"/>
              </a:ext>
            </a:extLst>
          </p:cNvPr>
          <p:cNvSpPr>
            <a:spLocks/>
          </p:cNvSpPr>
          <p:nvPr/>
        </p:nvSpPr>
        <p:spPr bwMode="auto">
          <a:xfrm>
            <a:off x="2379663" y="4756224"/>
            <a:ext cx="144462" cy="19050"/>
          </a:xfrm>
          <a:custGeom>
            <a:avLst/>
            <a:gdLst>
              <a:gd name="T0" fmla="*/ 0 w 758"/>
              <a:gd name="T1" fmla="*/ 366422750 h 100"/>
              <a:gd name="T2" fmla="*/ 2147483647 w 758"/>
              <a:gd name="T3" fmla="*/ 691329263 h 100"/>
              <a:gd name="T4" fmla="*/ 0 w 758"/>
              <a:gd name="T5" fmla="*/ 366422750 h 100"/>
              <a:gd name="T6" fmla="*/ 0 60000 65536"/>
              <a:gd name="T7" fmla="*/ 0 60000 65536"/>
              <a:gd name="T8" fmla="*/ 0 60000 65536"/>
            </a:gdLst>
            <a:ahLst/>
            <a:cxnLst>
              <a:cxn ang="T6">
                <a:pos x="T0" y="T1"/>
              </a:cxn>
              <a:cxn ang="T7">
                <a:pos x="T2" y="T3"/>
              </a:cxn>
              <a:cxn ang="T8">
                <a:pos x="T4" y="T5"/>
              </a:cxn>
            </a:cxnLst>
            <a:rect l="0" t="0" r="r" b="b"/>
            <a:pathLst>
              <a:path w="758" h="100">
                <a:moveTo>
                  <a:pt x="0" y="53"/>
                </a:moveTo>
                <a:cubicBezTo>
                  <a:pt x="281" y="0"/>
                  <a:pt x="637" y="0"/>
                  <a:pt x="758" y="100"/>
                </a:cubicBezTo>
                <a:cubicBezTo>
                  <a:pt x="523" y="100"/>
                  <a:pt x="247" y="100"/>
                  <a:pt x="0" y="53"/>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11" name="Freeform 860">
            <a:extLst>
              <a:ext uri="{FF2B5EF4-FFF2-40B4-BE49-F238E27FC236}">
                <a16:creationId xmlns:a16="http://schemas.microsoft.com/office/drawing/2014/main" xmlns="" id="{07DF5D93-D87F-4E14-AD9C-ABF301E3CF32}"/>
              </a:ext>
            </a:extLst>
          </p:cNvPr>
          <p:cNvSpPr>
            <a:spLocks/>
          </p:cNvSpPr>
          <p:nvPr/>
        </p:nvSpPr>
        <p:spPr bwMode="auto">
          <a:xfrm>
            <a:off x="1725613" y="4818137"/>
            <a:ext cx="144462" cy="19050"/>
          </a:xfrm>
          <a:custGeom>
            <a:avLst/>
            <a:gdLst>
              <a:gd name="T0" fmla="*/ 0 w 379"/>
              <a:gd name="T1" fmla="*/ 1437964866 h 50"/>
              <a:gd name="T2" fmla="*/ 2147483647 w 379"/>
              <a:gd name="T3" fmla="*/ 2147483647 h 50"/>
              <a:gd name="T4" fmla="*/ 0 w 379"/>
              <a:gd name="T5" fmla="*/ 1437964866 h 50"/>
              <a:gd name="T6" fmla="*/ 0 60000 65536"/>
              <a:gd name="T7" fmla="*/ 0 60000 65536"/>
              <a:gd name="T8" fmla="*/ 0 60000 65536"/>
            </a:gdLst>
            <a:ahLst/>
            <a:cxnLst>
              <a:cxn ang="T6">
                <a:pos x="T0" y="T1"/>
              </a:cxn>
              <a:cxn ang="T7">
                <a:pos x="T2" y="T3"/>
              </a:cxn>
              <a:cxn ang="T8">
                <a:pos x="T4" y="T5"/>
              </a:cxn>
            </a:cxnLst>
            <a:rect l="0" t="0" r="r" b="b"/>
            <a:pathLst>
              <a:path w="379" h="50">
                <a:moveTo>
                  <a:pt x="0" y="26"/>
                </a:moveTo>
                <a:cubicBezTo>
                  <a:pt x="144" y="0"/>
                  <a:pt x="319" y="0"/>
                  <a:pt x="379" y="50"/>
                </a:cubicBezTo>
                <a:cubicBezTo>
                  <a:pt x="264" y="50"/>
                  <a:pt x="124" y="50"/>
                  <a:pt x="0" y="2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12" name="Freeform 861">
            <a:extLst>
              <a:ext uri="{FF2B5EF4-FFF2-40B4-BE49-F238E27FC236}">
                <a16:creationId xmlns:a16="http://schemas.microsoft.com/office/drawing/2014/main" xmlns="" id="{B6ADA991-732D-4409-AD99-B09F6366B74A}"/>
              </a:ext>
            </a:extLst>
          </p:cNvPr>
          <p:cNvSpPr>
            <a:spLocks/>
          </p:cNvSpPr>
          <p:nvPr/>
        </p:nvSpPr>
        <p:spPr bwMode="auto">
          <a:xfrm>
            <a:off x="1893888" y="4754637"/>
            <a:ext cx="144462" cy="19050"/>
          </a:xfrm>
          <a:custGeom>
            <a:avLst/>
            <a:gdLst>
              <a:gd name="T0" fmla="*/ 0 w 758"/>
              <a:gd name="T1" fmla="*/ 366422750 h 100"/>
              <a:gd name="T2" fmla="*/ 2147483647 w 758"/>
              <a:gd name="T3" fmla="*/ 691329263 h 100"/>
              <a:gd name="T4" fmla="*/ 0 w 758"/>
              <a:gd name="T5" fmla="*/ 366422750 h 100"/>
              <a:gd name="T6" fmla="*/ 0 60000 65536"/>
              <a:gd name="T7" fmla="*/ 0 60000 65536"/>
              <a:gd name="T8" fmla="*/ 0 60000 65536"/>
            </a:gdLst>
            <a:ahLst/>
            <a:cxnLst>
              <a:cxn ang="T6">
                <a:pos x="T0" y="T1"/>
              </a:cxn>
              <a:cxn ang="T7">
                <a:pos x="T2" y="T3"/>
              </a:cxn>
              <a:cxn ang="T8">
                <a:pos x="T4" y="T5"/>
              </a:cxn>
            </a:cxnLst>
            <a:rect l="0" t="0" r="r" b="b"/>
            <a:pathLst>
              <a:path w="758" h="100">
                <a:moveTo>
                  <a:pt x="0" y="53"/>
                </a:moveTo>
                <a:cubicBezTo>
                  <a:pt x="282" y="0"/>
                  <a:pt x="638" y="0"/>
                  <a:pt x="758" y="100"/>
                </a:cubicBezTo>
                <a:cubicBezTo>
                  <a:pt x="523" y="100"/>
                  <a:pt x="247" y="100"/>
                  <a:pt x="0" y="53"/>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13" name="Freeform 862">
            <a:extLst>
              <a:ext uri="{FF2B5EF4-FFF2-40B4-BE49-F238E27FC236}">
                <a16:creationId xmlns:a16="http://schemas.microsoft.com/office/drawing/2014/main" xmlns="" id="{80BA14FC-F086-431A-B256-1BEC2F8ACB2A}"/>
              </a:ext>
            </a:extLst>
          </p:cNvPr>
          <p:cNvSpPr>
            <a:spLocks/>
          </p:cNvSpPr>
          <p:nvPr/>
        </p:nvSpPr>
        <p:spPr bwMode="auto">
          <a:xfrm>
            <a:off x="1787525" y="4722887"/>
            <a:ext cx="144463" cy="19050"/>
          </a:xfrm>
          <a:custGeom>
            <a:avLst/>
            <a:gdLst>
              <a:gd name="T0" fmla="*/ 0 w 758"/>
              <a:gd name="T1" fmla="*/ 366422750 h 100"/>
              <a:gd name="T2" fmla="*/ 2147483647 w 758"/>
              <a:gd name="T3" fmla="*/ 691329263 h 100"/>
              <a:gd name="T4" fmla="*/ 0 w 758"/>
              <a:gd name="T5" fmla="*/ 366422750 h 100"/>
              <a:gd name="T6" fmla="*/ 0 60000 65536"/>
              <a:gd name="T7" fmla="*/ 0 60000 65536"/>
              <a:gd name="T8" fmla="*/ 0 60000 65536"/>
            </a:gdLst>
            <a:ahLst/>
            <a:cxnLst>
              <a:cxn ang="T6">
                <a:pos x="T0" y="T1"/>
              </a:cxn>
              <a:cxn ang="T7">
                <a:pos x="T2" y="T3"/>
              </a:cxn>
              <a:cxn ang="T8">
                <a:pos x="T4" y="T5"/>
              </a:cxn>
            </a:cxnLst>
            <a:rect l="0" t="0" r="r" b="b"/>
            <a:pathLst>
              <a:path w="758" h="100">
                <a:moveTo>
                  <a:pt x="0" y="53"/>
                </a:moveTo>
                <a:cubicBezTo>
                  <a:pt x="287" y="0"/>
                  <a:pt x="637" y="0"/>
                  <a:pt x="758" y="100"/>
                </a:cubicBezTo>
                <a:cubicBezTo>
                  <a:pt x="528" y="100"/>
                  <a:pt x="247" y="100"/>
                  <a:pt x="0" y="53"/>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14" name="Freeform 863">
            <a:extLst>
              <a:ext uri="{FF2B5EF4-FFF2-40B4-BE49-F238E27FC236}">
                <a16:creationId xmlns:a16="http://schemas.microsoft.com/office/drawing/2014/main" xmlns="" id="{22A6725C-F693-4EE0-B0F1-CF79C5E9FE97}"/>
              </a:ext>
            </a:extLst>
          </p:cNvPr>
          <p:cNvSpPr>
            <a:spLocks/>
          </p:cNvSpPr>
          <p:nvPr/>
        </p:nvSpPr>
        <p:spPr bwMode="auto">
          <a:xfrm>
            <a:off x="1803400" y="4849887"/>
            <a:ext cx="142875" cy="20637"/>
          </a:xfrm>
          <a:custGeom>
            <a:avLst/>
            <a:gdLst>
              <a:gd name="T0" fmla="*/ 0 w 375"/>
              <a:gd name="T1" fmla="*/ 1674478919 h 54"/>
              <a:gd name="T2" fmla="*/ 2147483647 w 375"/>
              <a:gd name="T3" fmla="*/ 2147483647 h 54"/>
              <a:gd name="T4" fmla="*/ 0 w 375"/>
              <a:gd name="T5" fmla="*/ 1674478919 h 54"/>
              <a:gd name="T6" fmla="*/ 0 60000 65536"/>
              <a:gd name="T7" fmla="*/ 0 60000 65536"/>
              <a:gd name="T8" fmla="*/ 0 60000 65536"/>
            </a:gdLst>
            <a:ahLst/>
            <a:cxnLst>
              <a:cxn ang="T6">
                <a:pos x="T0" y="T1"/>
              </a:cxn>
              <a:cxn ang="T7">
                <a:pos x="T2" y="T3"/>
              </a:cxn>
              <a:cxn ang="T8">
                <a:pos x="T4" y="T5"/>
              </a:cxn>
            </a:cxnLst>
            <a:rect l="0" t="0" r="r" b="b"/>
            <a:pathLst>
              <a:path w="375" h="54">
                <a:moveTo>
                  <a:pt x="0" y="30"/>
                </a:moveTo>
                <a:cubicBezTo>
                  <a:pt x="141" y="0"/>
                  <a:pt x="315" y="0"/>
                  <a:pt x="375" y="54"/>
                </a:cubicBezTo>
                <a:cubicBezTo>
                  <a:pt x="261" y="54"/>
                  <a:pt x="123" y="54"/>
                  <a:pt x="0" y="3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15" name="Freeform 864">
            <a:extLst>
              <a:ext uri="{FF2B5EF4-FFF2-40B4-BE49-F238E27FC236}">
                <a16:creationId xmlns:a16="http://schemas.microsoft.com/office/drawing/2014/main" xmlns="" id="{38BB3124-32D9-4F47-BCE6-69054A26D5F2}"/>
              </a:ext>
            </a:extLst>
          </p:cNvPr>
          <p:cNvSpPr>
            <a:spLocks/>
          </p:cNvSpPr>
          <p:nvPr/>
        </p:nvSpPr>
        <p:spPr bwMode="auto">
          <a:xfrm>
            <a:off x="1693863" y="4860999"/>
            <a:ext cx="142875" cy="19050"/>
          </a:xfrm>
          <a:custGeom>
            <a:avLst/>
            <a:gdLst>
              <a:gd name="T0" fmla="*/ 0 w 375"/>
              <a:gd name="T1" fmla="*/ 1493271207 h 50"/>
              <a:gd name="T2" fmla="*/ 2147483647 w 375"/>
              <a:gd name="T3" fmla="*/ 2147483647 h 50"/>
              <a:gd name="T4" fmla="*/ 0 w 375"/>
              <a:gd name="T5" fmla="*/ 1493271207 h 50"/>
              <a:gd name="T6" fmla="*/ 0 60000 65536"/>
              <a:gd name="T7" fmla="*/ 0 60000 65536"/>
              <a:gd name="T8" fmla="*/ 0 60000 65536"/>
            </a:gdLst>
            <a:ahLst/>
            <a:cxnLst>
              <a:cxn ang="T6">
                <a:pos x="T0" y="T1"/>
              </a:cxn>
              <a:cxn ang="T7">
                <a:pos x="T2" y="T3"/>
              </a:cxn>
              <a:cxn ang="T8">
                <a:pos x="T4" y="T5"/>
              </a:cxn>
            </a:cxnLst>
            <a:rect l="0" t="0" r="r" b="b"/>
            <a:pathLst>
              <a:path w="375" h="50">
                <a:moveTo>
                  <a:pt x="0" y="27"/>
                </a:moveTo>
                <a:cubicBezTo>
                  <a:pt x="139" y="0"/>
                  <a:pt x="315" y="0"/>
                  <a:pt x="375" y="50"/>
                </a:cubicBezTo>
                <a:cubicBezTo>
                  <a:pt x="258" y="50"/>
                  <a:pt x="122" y="50"/>
                  <a:pt x="0" y="27"/>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16" name="Freeform 865">
            <a:extLst>
              <a:ext uri="{FF2B5EF4-FFF2-40B4-BE49-F238E27FC236}">
                <a16:creationId xmlns:a16="http://schemas.microsoft.com/office/drawing/2014/main" xmlns="" id="{D6F5EBA8-FB39-4F4D-A9F9-9C39F7926F3C}"/>
              </a:ext>
            </a:extLst>
          </p:cNvPr>
          <p:cNvSpPr>
            <a:spLocks/>
          </p:cNvSpPr>
          <p:nvPr/>
        </p:nvSpPr>
        <p:spPr bwMode="auto">
          <a:xfrm>
            <a:off x="2147888" y="4822899"/>
            <a:ext cx="142875" cy="17463"/>
          </a:xfrm>
          <a:custGeom>
            <a:avLst/>
            <a:gdLst>
              <a:gd name="T0" fmla="*/ 0 w 375"/>
              <a:gd name="T1" fmla="*/ 1367835790 h 46"/>
              <a:gd name="T2" fmla="*/ 2147483647 w 375"/>
              <a:gd name="T3" fmla="*/ 2147483647 h 46"/>
              <a:gd name="T4" fmla="*/ 0 w 375"/>
              <a:gd name="T5" fmla="*/ 1367835790 h 46"/>
              <a:gd name="T6" fmla="*/ 0 60000 65536"/>
              <a:gd name="T7" fmla="*/ 0 60000 65536"/>
              <a:gd name="T8" fmla="*/ 0 60000 65536"/>
            </a:gdLst>
            <a:ahLst/>
            <a:cxnLst>
              <a:cxn ang="T6">
                <a:pos x="T0" y="T1"/>
              </a:cxn>
              <a:cxn ang="T7">
                <a:pos x="T2" y="T3"/>
              </a:cxn>
              <a:cxn ang="T8">
                <a:pos x="T4" y="T5"/>
              </a:cxn>
            </a:cxnLst>
            <a:rect l="0" t="0" r="r" b="b"/>
            <a:pathLst>
              <a:path w="375" h="46">
                <a:moveTo>
                  <a:pt x="0" y="25"/>
                </a:moveTo>
                <a:cubicBezTo>
                  <a:pt x="141" y="0"/>
                  <a:pt x="315" y="0"/>
                  <a:pt x="375" y="46"/>
                </a:cubicBezTo>
                <a:cubicBezTo>
                  <a:pt x="261" y="46"/>
                  <a:pt x="121" y="46"/>
                  <a:pt x="0" y="2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17" name="Freeform 866">
            <a:extLst>
              <a:ext uri="{FF2B5EF4-FFF2-40B4-BE49-F238E27FC236}">
                <a16:creationId xmlns:a16="http://schemas.microsoft.com/office/drawing/2014/main" xmlns="" id="{7636B189-4258-4283-8B09-C94AC565D153}"/>
              </a:ext>
            </a:extLst>
          </p:cNvPr>
          <p:cNvSpPr>
            <a:spLocks/>
          </p:cNvSpPr>
          <p:nvPr/>
        </p:nvSpPr>
        <p:spPr bwMode="auto">
          <a:xfrm>
            <a:off x="2227263" y="4848299"/>
            <a:ext cx="142875" cy="19050"/>
          </a:xfrm>
          <a:custGeom>
            <a:avLst/>
            <a:gdLst>
              <a:gd name="T0" fmla="*/ 0 w 375"/>
              <a:gd name="T1" fmla="*/ 1548577548 h 50"/>
              <a:gd name="T2" fmla="*/ 2147483647 w 375"/>
              <a:gd name="T3" fmla="*/ 2147483647 h 50"/>
              <a:gd name="T4" fmla="*/ 0 w 375"/>
              <a:gd name="T5" fmla="*/ 1548577548 h 50"/>
              <a:gd name="T6" fmla="*/ 0 60000 65536"/>
              <a:gd name="T7" fmla="*/ 0 60000 65536"/>
              <a:gd name="T8" fmla="*/ 0 60000 65536"/>
            </a:gdLst>
            <a:ahLst/>
            <a:cxnLst>
              <a:cxn ang="T6">
                <a:pos x="T0" y="T1"/>
              </a:cxn>
              <a:cxn ang="T7">
                <a:pos x="T2" y="T3"/>
              </a:cxn>
              <a:cxn ang="T8">
                <a:pos x="T4" y="T5"/>
              </a:cxn>
            </a:cxnLst>
            <a:rect l="0" t="0" r="r" b="b"/>
            <a:pathLst>
              <a:path w="375" h="50">
                <a:moveTo>
                  <a:pt x="0" y="28"/>
                </a:moveTo>
                <a:cubicBezTo>
                  <a:pt x="140" y="0"/>
                  <a:pt x="315" y="0"/>
                  <a:pt x="375" y="50"/>
                </a:cubicBezTo>
                <a:cubicBezTo>
                  <a:pt x="260" y="50"/>
                  <a:pt x="123" y="50"/>
                  <a:pt x="0" y="28"/>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18" name="Rectangle 867">
            <a:extLst>
              <a:ext uri="{FF2B5EF4-FFF2-40B4-BE49-F238E27FC236}">
                <a16:creationId xmlns:a16="http://schemas.microsoft.com/office/drawing/2014/main" xmlns="" id="{91183210-CD59-457D-8124-162C50423F4C}"/>
              </a:ext>
            </a:extLst>
          </p:cNvPr>
          <p:cNvSpPr>
            <a:spLocks noChangeArrowheads="1"/>
          </p:cNvSpPr>
          <p:nvPr/>
        </p:nvSpPr>
        <p:spPr bwMode="auto">
          <a:xfrm>
            <a:off x="3441576" y="2997274"/>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dirty="0">
                <a:solidFill>
                  <a:schemeClr val="tx2"/>
                </a:solidFill>
                <a:latin typeface="ＭＳ Ｐゴシック" panose="020B0600070205080204" pitchFamily="50" charset="-128"/>
              </a:rPr>
              <a:t>校庭貯留</a:t>
            </a:r>
            <a:endParaRPr lang="ja-JP" altLang="en-US" dirty="0">
              <a:solidFill>
                <a:schemeClr val="tx2"/>
              </a:solidFill>
            </a:endParaRPr>
          </a:p>
        </p:txBody>
      </p:sp>
      <p:pic>
        <p:nvPicPr>
          <p:cNvPr id="14019" name="Picture 868">
            <a:extLst>
              <a:ext uri="{FF2B5EF4-FFF2-40B4-BE49-F238E27FC236}">
                <a16:creationId xmlns:a16="http://schemas.microsoft.com/office/drawing/2014/main" xmlns="" id="{A4176753-F5CA-4C49-8654-B17BB4B055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738" y="3794199"/>
            <a:ext cx="1406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0" name="Freeform 869">
            <a:extLst>
              <a:ext uri="{FF2B5EF4-FFF2-40B4-BE49-F238E27FC236}">
                <a16:creationId xmlns:a16="http://schemas.microsoft.com/office/drawing/2014/main" xmlns="" id="{1981B070-F570-4E4A-8703-8B4355509D22}"/>
              </a:ext>
            </a:extLst>
          </p:cNvPr>
          <p:cNvSpPr>
            <a:spLocks/>
          </p:cNvSpPr>
          <p:nvPr/>
        </p:nvSpPr>
        <p:spPr bwMode="auto">
          <a:xfrm>
            <a:off x="3233738" y="3795787"/>
            <a:ext cx="1403350" cy="311150"/>
          </a:xfrm>
          <a:custGeom>
            <a:avLst/>
            <a:gdLst>
              <a:gd name="T0" fmla="*/ 2147483647 w 884"/>
              <a:gd name="T1" fmla="*/ 2147483647 h 196"/>
              <a:gd name="T2" fmla="*/ 2147483647 w 884"/>
              <a:gd name="T3" fmla="*/ 2147483647 h 196"/>
              <a:gd name="T4" fmla="*/ 2147483647 w 884"/>
              <a:gd name="T5" fmla="*/ 2147483647 h 196"/>
              <a:gd name="T6" fmla="*/ 2147483647 w 884"/>
              <a:gd name="T7" fmla="*/ 2147483647 h 196"/>
              <a:gd name="T8" fmla="*/ 2147483647 w 884"/>
              <a:gd name="T9" fmla="*/ 2147483647 h 196"/>
              <a:gd name="T10" fmla="*/ 2147483647 w 884"/>
              <a:gd name="T11" fmla="*/ 2147483647 h 196"/>
              <a:gd name="T12" fmla="*/ 2147483647 w 884"/>
              <a:gd name="T13" fmla="*/ 2147483647 h 196"/>
              <a:gd name="T14" fmla="*/ 2147483647 w 884"/>
              <a:gd name="T15" fmla="*/ 2147483647 h 196"/>
              <a:gd name="T16" fmla="*/ 2147483647 w 884"/>
              <a:gd name="T17" fmla="*/ 2147483647 h 196"/>
              <a:gd name="T18" fmla="*/ 2147483647 w 884"/>
              <a:gd name="T19" fmla="*/ 2147483647 h 196"/>
              <a:gd name="T20" fmla="*/ 2147483647 w 884"/>
              <a:gd name="T21" fmla="*/ 2147483647 h 196"/>
              <a:gd name="T22" fmla="*/ 2147483647 w 884"/>
              <a:gd name="T23" fmla="*/ 2147483647 h 196"/>
              <a:gd name="T24" fmla="*/ 2147483647 w 884"/>
              <a:gd name="T25" fmla="*/ 0 h 196"/>
              <a:gd name="T26" fmla="*/ 2147483647 w 884"/>
              <a:gd name="T27" fmla="*/ 0 h 196"/>
              <a:gd name="T28" fmla="*/ 2147483647 w 884"/>
              <a:gd name="T29" fmla="*/ 0 h 196"/>
              <a:gd name="T30" fmla="*/ 0 w 884"/>
              <a:gd name="T31" fmla="*/ 0 h 196"/>
              <a:gd name="T32" fmla="*/ 0 w 884"/>
              <a:gd name="T33" fmla="*/ 2147483647 h 196"/>
              <a:gd name="T34" fmla="*/ 2147483647 w 884"/>
              <a:gd name="T35" fmla="*/ 2147483647 h 196"/>
              <a:gd name="T36" fmla="*/ 2147483647 w 884"/>
              <a:gd name="T37" fmla="*/ 2147483647 h 196"/>
              <a:gd name="T38" fmla="*/ 2147483647 w 884"/>
              <a:gd name="T39" fmla="*/ 2147483647 h 196"/>
              <a:gd name="T40" fmla="*/ 2147483647 w 884"/>
              <a:gd name="T41" fmla="*/ 2147483647 h 196"/>
              <a:gd name="T42" fmla="*/ 2147483647 w 884"/>
              <a:gd name="T43" fmla="*/ 2147483647 h 196"/>
              <a:gd name="T44" fmla="*/ 2147483647 w 884"/>
              <a:gd name="T45" fmla="*/ 2147483647 h 196"/>
              <a:gd name="T46" fmla="*/ 2147483647 w 884"/>
              <a:gd name="T47" fmla="*/ 2147483647 h 196"/>
              <a:gd name="T48" fmla="*/ 2147483647 w 884"/>
              <a:gd name="T49" fmla="*/ 2147483647 h 196"/>
              <a:gd name="T50" fmla="*/ 2147483647 w 884"/>
              <a:gd name="T51" fmla="*/ 2147483647 h 196"/>
              <a:gd name="T52" fmla="*/ 2147483647 w 884"/>
              <a:gd name="T53" fmla="*/ 2147483647 h 196"/>
              <a:gd name="T54" fmla="*/ 2147483647 w 884"/>
              <a:gd name="T55" fmla="*/ 2147483647 h 196"/>
              <a:gd name="T56" fmla="*/ 2147483647 w 884"/>
              <a:gd name="T57" fmla="*/ 2147483647 h 196"/>
              <a:gd name="T58" fmla="*/ 2147483647 w 884"/>
              <a:gd name="T59" fmla="*/ 2147483647 h 196"/>
              <a:gd name="T60" fmla="*/ 2147483647 w 884"/>
              <a:gd name="T61" fmla="*/ 2147483647 h 196"/>
              <a:gd name="T62" fmla="*/ 2147483647 w 884"/>
              <a:gd name="T63" fmla="*/ 2147483647 h 196"/>
              <a:gd name="T64" fmla="*/ 2147483647 w 884"/>
              <a:gd name="T65" fmla="*/ 2147483647 h 196"/>
              <a:gd name="T66" fmla="*/ 2147483647 w 884"/>
              <a:gd name="T67" fmla="*/ 2147483647 h 196"/>
              <a:gd name="T68" fmla="*/ 2147483647 w 884"/>
              <a:gd name="T69" fmla="*/ 2147483647 h 196"/>
              <a:gd name="T70" fmla="*/ 2147483647 w 884"/>
              <a:gd name="T71" fmla="*/ 2147483647 h 196"/>
              <a:gd name="T72" fmla="*/ 2147483647 w 884"/>
              <a:gd name="T73" fmla="*/ 2147483647 h 196"/>
              <a:gd name="T74" fmla="*/ 2147483647 w 884"/>
              <a:gd name="T75" fmla="*/ 2147483647 h 196"/>
              <a:gd name="T76" fmla="*/ 2147483647 w 884"/>
              <a:gd name="T77" fmla="*/ 2147483647 h 196"/>
              <a:gd name="T78" fmla="*/ 2147483647 w 884"/>
              <a:gd name="T79" fmla="*/ 2147483647 h 196"/>
              <a:gd name="T80" fmla="*/ 2147483647 w 884"/>
              <a:gd name="T81" fmla="*/ 2147483647 h 196"/>
              <a:gd name="T82" fmla="*/ 2147483647 w 884"/>
              <a:gd name="T83" fmla="*/ 2147483647 h 196"/>
              <a:gd name="T84" fmla="*/ 2147483647 w 884"/>
              <a:gd name="T85" fmla="*/ 2147483647 h 196"/>
              <a:gd name="T86" fmla="*/ 2147483647 w 884"/>
              <a:gd name="T87" fmla="*/ 2147483647 h 196"/>
              <a:gd name="T88" fmla="*/ 2147483647 w 884"/>
              <a:gd name="T89" fmla="*/ 2147483647 h 196"/>
              <a:gd name="T90" fmla="*/ 2147483647 w 884"/>
              <a:gd name="T91" fmla="*/ 2147483647 h 1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84" h="196">
                <a:moveTo>
                  <a:pt x="704" y="9"/>
                </a:moveTo>
                <a:lnTo>
                  <a:pt x="704" y="9"/>
                </a:lnTo>
                <a:lnTo>
                  <a:pt x="704" y="25"/>
                </a:lnTo>
                <a:lnTo>
                  <a:pt x="687" y="25"/>
                </a:lnTo>
                <a:lnTo>
                  <a:pt x="687" y="26"/>
                </a:lnTo>
                <a:lnTo>
                  <a:pt x="687" y="42"/>
                </a:lnTo>
                <a:lnTo>
                  <a:pt x="670" y="42"/>
                </a:lnTo>
                <a:lnTo>
                  <a:pt x="670" y="43"/>
                </a:lnTo>
                <a:lnTo>
                  <a:pt x="670" y="74"/>
                </a:lnTo>
                <a:lnTo>
                  <a:pt x="113" y="74"/>
                </a:lnTo>
                <a:lnTo>
                  <a:pt x="113" y="43"/>
                </a:lnTo>
                <a:lnTo>
                  <a:pt x="113" y="42"/>
                </a:lnTo>
                <a:lnTo>
                  <a:pt x="64" y="0"/>
                </a:lnTo>
                <a:lnTo>
                  <a:pt x="63" y="0"/>
                </a:lnTo>
                <a:lnTo>
                  <a:pt x="1" y="0"/>
                </a:lnTo>
                <a:lnTo>
                  <a:pt x="0" y="0"/>
                </a:lnTo>
                <a:lnTo>
                  <a:pt x="0" y="195"/>
                </a:lnTo>
                <a:lnTo>
                  <a:pt x="1" y="196"/>
                </a:lnTo>
                <a:lnTo>
                  <a:pt x="884" y="196"/>
                </a:lnTo>
                <a:lnTo>
                  <a:pt x="884" y="195"/>
                </a:lnTo>
                <a:lnTo>
                  <a:pt x="884" y="9"/>
                </a:lnTo>
                <a:lnTo>
                  <a:pt x="704" y="9"/>
                </a:lnTo>
                <a:lnTo>
                  <a:pt x="704" y="10"/>
                </a:lnTo>
                <a:lnTo>
                  <a:pt x="884" y="10"/>
                </a:lnTo>
                <a:lnTo>
                  <a:pt x="884" y="195"/>
                </a:lnTo>
                <a:lnTo>
                  <a:pt x="1" y="195"/>
                </a:lnTo>
                <a:lnTo>
                  <a:pt x="1" y="1"/>
                </a:lnTo>
                <a:lnTo>
                  <a:pt x="63" y="1"/>
                </a:lnTo>
                <a:lnTo>
                  <a:pt x="111" y="43"/>
                </a:lnTo>
                <a:lnTo>
                  <a:pt x="111" y="75"/>
                </a:lnTo>
                <a:lnTo>
                  <a:pt x="112" y="75"/>
                </a:lnTo>
                <a:lnTo>
                  <a:pt x="670" y="75"/>
                </a:lnTo>
                <a:lnTo>
                  <a:pt x="671" y="75"/>
                </a:lnTo>
                <a:lnTo>
                  <a:pt x="671" y="43"/>
                </a:lnTo>
                <a:lnTo>
                  <a:pt x="687" y="43"/>
                </a:lnTo>
                <a:lnTo>
                  <a:pt x="688" y="43"/>
                </a:lnTo>
                <a:lnTo>
                  <a:pt x="688" y="26"/>
                </a:lnTo>
                <a:lnTo>
                  <a:pt x="704" y="26"/>
                </a:lnTo>
                <a:lnTo>
                  <a:pt x="705" y="26"/>
                </a:lnTo>
                <a:lnTo>
                  <a:pt x="705" y="9"/>
                </a:lnTo>
                <a:lnTo>
                  <a:pt x="704" y="9"/>
                </a:lnTo>
                <a:lnTo>
                  <a:pt x="704" y="10"/>
                </a:lnTo>
                <a:lnTo>
                  <a:pt x="70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021" name="Picture 870">
            <a:extLst>
              <a:ext uri="{FF2B5EF4-FFF2-40B4-BE49-F238E27FC236}">
                <a16:creationId xmlns:a16="http://schemas.microsoft.com/office/drawing/2014/main" xmlns="" id="{D6A9EA9F-1C55-44D6-B163-125D2EE48D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8688" y="3552899"/>
            <a:ext cx="760412"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2" name="Picture 871">
            <a:extLst>
              <a:ext uri="{FF2B5EF4-FFF2-40B4-BE49-F238E27FC236}">
                <a16:creationId xmlns:a16="http://schemas.microsoft.com/office/drawing/2014/main" xmlns="" id="{25B4555F-F8C9-494F-AE51-A000282448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6925" y="3913262"/>
            <a:ext cx="984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3" name="Rectangle 872">
            <a:extLst>
              <a:ext uri="{FF2B5EF4-FFF2-40B4-BE49-F238E27FC236}">
                <a16:creationId xmlns:a16="http://schemas.microsoft.com/office/drawing/2014/main" xmlns="" id="{90ECA38C-03C0-4DE6-897A-3DD6AF9A2ACE}"/>
              </a:ext>
            </a:extLst>
          </p:cNvPr>
          <p:cNvSpPr>
            <a:spLocks noChangeArrowheads="1"/>
          </p:cNvSpPr>
          <p:nvPr/>
        </p:nvSpPr>
        <p:spPr bwMode="auto">
          <a:xfrm>
            <a:off x="4008438" y="4057724"/>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pic>
        <p:nvPicPr>
          <p:cNvPr id="14024" name="Picture 873">
            <a:extLst>
              <a:ext uri="{FF2B5EF4-FFF2-40B4-BE49-F238E27FC236}">
                <a16:creationId xmlns:a16="http://schemas.microsoft.com/office/drawing/2014/main" xmlns="" id="{689B2776-AE7D-42DB-B731-D170D8659A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6925" y="3913262"/>
            <a:ext cx="984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5" name="Freeform 874">
            <a:extLst>
              <a:ext uri="{FF2B5EF4-FFF2-40B4-BE49-F238E27FC236}">
                <a16:creationId xmlns:a16="http://schemas.microsoft.com/office/drawing/2014/main" xmlns="" id="{3FA04CDB-858B-4EA6-967A-CC0C752BFE57}"/>
              </a:ext>
            </a:extLst>
          </p:cNvPr>
          <p:cNvSpPr>
            <a:spLocks noEditPoints="1"/>
          </p:cNvSpPr>
          <p:nvPr/>
        </p:nvSpPr>
        <p:spPr bwMode="auto">
          <a:xfrm>
            <a:off x="4006850" y="4057724"/>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026" name="Picture 875">
            <a:extLst>
              <a:ext uri="{FF2B5EF4-FFF2-40B4-BE49-F238E27FC236}">
                <a16:creationId xmlns:a16="http://schemas.microsoft.com/office/drawing/2014/main" xmlns="" id="{F837EC27-40F4-439F-AA58-DF2F1F18ED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6925" y="3983112"/>
            <a:ext cx="6985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7" name="Picture 876">
            <a:extLst>
              <a:ext uri="{FF2B5EF4-FFF2-40B4-BE49-F238E27FC236}">
                <a16:creationId xmlns:a16="http://schemas.microsoft.com/office/drawing/2014/main" xmlns="" id="{4F987C4A-B3FD-4530-AEF3-805B28545A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6925" y="3979937"/>
            <a:ext cx="6985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8" name="Picture 877">
            <a:extLst>
              <a:ext uri="{FF2B5EF4-FFF2-40B4-BE49-F238E27FC236}">
                <a16:creationId xmlns:a16="http://schemas.microsoft.com/office/drawing/2014/main" xmlns="" id="{AA0892F9-A351-40A5-8A38-67E01E95F28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6925" y="3979937"/>
            <a:ext cx="69850"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 name="Picture 878">
            <a:extLst>
              <a:ext uri="{FF2B5EF4-FFF2-40B4-BE49-F238E27FC236}">
                <a16:creationId xmlns:a16="http://schemas.microsoft.com/office/drawing/2014/main" xmlns="" id="{A79F3B53-9370-4811-A104-A44EF8B81EE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7175" y="3559249"/>
            <a:ext cx="5762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 name="Freeform 879">
            <a:extLst>
              <a:ext uri="{FF2B5EF4-FFF2-40B4-BE49-F238E27FC236}">
                <a16:creationId xmlns:a16="http://schemas.microsoft.com/office/drawing/2014/main" xmlns="" id="{8B655AE4-D7D1-4505-AE95-1DDDF5AD05B5}"/>
              </a:ext>
            </a:extLst>
          </p:cNvPr>
          <p:cNvSpPr>
            <a:spLocks/>
          </p:cNvSpPr>
          <p:nvPr/>
        </p:nvSpPr>
        <p:spPr bwMode="auto">
          <a:xfrm>
            <a:off x="4068763" y="3560837"/>
            <a:ext cx="569912" cy="250825"/>
          </a:xfrm>
          <a:custGeom>
            <a:avLst/>
            <a:gdLst>
              <a:gd name="T0" fmla="*/ 2147483647 w 2992"/>
              <a:gd name="T1" fmla="*/ 28204773 h 1308"/>
              <a:gd name="T2" fmla="*/ 2147483647 w 2992"/>
              <a:gd name="T3" fmla="*/ 0 h 1308"/>
              <a:gd name="T4" fmla="*/ 41470431 w 2992"/>
              <a:gd name="T5" fmla="*/ 0 h 1308"/>
              <a:gd name="T6" fmla="*/ 0 w 2992"/>
              <a:gd name="T7" fmla="*/ 28204773 h 1308"/>
              <a:gd name="T8" fmla="*/ 0 w 2992"/>
              <a:gd name="T9" fmla="*/ 56409354 h 1308"/>
              <a:gd name="T10" fmla="*/ 2147483647 w 2992"/>
              <a:gd name="T11" fmla="*/ 2147483647 h 1308"/>
              <a:gd name="T12" fmla="*/ 2147483647 w 2992"/>
              <a:gd name="T13" fmla="*/ 2147483647 h 1308"/>
              <a:gd name="T14" fmla="*/ 2147483647 w 2992"/>
              <a:gd name="T15" fmla="*/ 2147483647 h 1308"/>
              <a:gd name="T16" fmla="*/ 2147483647 w 2992"/>
              <a:gd name="T17" fmla="*/ 2147483647 h 1308"/>
              <a:gd name="T18" fmla="*/ 2147483647 w 2992"/>
              <a:gd name="T19" fmla="*/ 2147483647 h 1308"/>
              <a:gd name="T20" fmla="*/ 2147483647 w 2992"/>
              <a:gd name="T21" fmla="*/ 28204773 h 1308"/>
              <a:gd name="T22" fmla="*/ 2147483647 w 2992"/>
              <a:gd name="T23" fmla="*/ 0 h 1308"/>
              <a:gd name="T24" fmla="*/ 2147483647 w 2992"/>
              <a:gd name="T25" fmla="*/ 28204773 h 1308"/>
              <a:gd name="T26" fmla="*/ 2147483647 w 2992"/>
              <a:gd name="T27" fmla="*/ 56409354 h 1308"/>
              <a:gd name="T28" fmla="*/ 2147483647 w 2992"/>
              <a:gd name="T29" fmla="*/ 2147483647 h 1308"/>
              <a:gd name="T30" fmla="*/ 2147483647 w 2992"/>
              <a:gd name="T31" fmla="*/ 2147483647 h 1308"/>
              <a:gd name="T32" fmla="*/ 117481492 w 2992"/>
              <a:gd name="T33" fmla="*/ 56409354 h 1308"/>
              <a:gd name="T34" fmla="*/ 2147483647 w 2992"/>
              <a:gd name="T35" fmla="*/ 56409354 h 1308"/>
              <a:gd name="T36" fmla="*/ 2147483647 w 2992"/>
              <a:gd name="T37" fmla="*/ 28204773 h 1308"/>
              <a:gd name="T38" fmla="*/ 2147483647 w 2992"/>
              <a:gd name="T39" fmla="*/ 56409354 h 1308"/>
              <a:gd name="T40" fmla="*/ 2147483647 w 2992"/>
              <a:gd name="T41" fmla="*/ 28204773 h 13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92" h="1308">
                <a:moveTo>
                  <a:pt x="805" y="4"/>
                </a:moveTo>
                <a:cubicBezTo>
                  <a:pt x="805" y="0"/>
                  <a:pt x="805" y="0"/>
                  <a:pt x="805" y="0"/>
                </a:cubicBezTo>
                <a:cubicBezTo>
                  <a:pt x="6" y="0"/>
                  <a:pt x="6" y="0"/>
                  <a:pt x="6" y="0"/>
                </a:cubicBezTo>
                <a:cubicBezTo>
                  <a:pt x="6" y="0"/>
                  <a:pt x="0" y="4"/>
                  <a:pt x="0" y="4"/>
                </a:cubicBezTo>
                <a:cubicBezTo>
                  <a:pt x="0" y="8"/>
                  <a:pt x="0" y="8"/>
                  <a:pt x="0" y="8"/>
                </a:cubicBezTo>
                <a:cubicBezTo>
                  <a:pt x="1482" y="1308"/>
                  <a:pt x="1482" y="1308"/>
                  <a:pt x="1482" y="1308"/>
                </a:cubicBezTo>
                <a:cubicBezTo>
                  <a:pt x="1482" y="1308"/>
                  <a:pt x="1482" y="1308"/>
                  <a:pt x="1482" y="1308"/>
                </a:cubicBezTo>
                <a:cubicBezTo>
                  <a:pt x="2986" y="1308"/>
                  <a:pt x="2986" y="1308"/>
                  <a:pt x="2986" y="1308"/>
                </a:cubicBezTo>
                <a:cubicBezTo>
                  <a:pt x="2986" y="1308"/>
                  <a:pt x="2986" y="1308"/>
                  <a:pt x="2992" y="1308"/>
                </a:cubicBezTo>
                <a:cubicBezTo>
                  <a:pt x="2992" y="1304"/>
                  <a:pt x="2992" y="1304"/>
                  <a:pt x="2986" y="1304"/>
                </a:cubicBezTo>
                <a:cubicBezTo>
                  <a:pt x="810" y="4"/>
                  <a:pt x="810" y="4"/>
                  <a:pt x="810" y="4"/>
                </a:cubicBezTo>
                <a:cubicBezTo>
                  <a:pt x="805" y="0"/>
                  <a:pt x="805" y="0"/>
                  <a:pt x="805" y="0"/>
                </a:cubicBezTo>
                <a:cubicBezTo>
                  <a:pt x="805" y="4"/>
                  <a:pt x="805" y="4"/>
                  <a:pt x="805" y="4"/>
                </a:cubicBezTo>
                <a:cubicBezTo>
                  <a:pt x="805" y="8"/>
                  <a:pt x="805" y="8"/>
                  <a:pt x="805" y="8"/>
                </a:cubicBezTo>
                <a:cubicBezTo>
                  <a:pt x="2970" y="1304"/>
                  <a:pt x="2970" y="1304"/>
                  <a:pt x="2970" y="1304"/>
                </a:cubicBezTo>
                <a:cubicBezTo>
                  <a:pt x="1488" y="1304"/>
                  <a:pt x="1488" y="1304"/>
                  <a:pt x="1488" y="1304"/>
                </a:cubicBezTo>
                <a:cubicBezTo>
                  <a:pt x="17" y="8"/>
                  <a:pt x="17" y="8"/>
                  <a:pt x="17" y="8"/>
                </a:cubicBezTo>
                <a:cubicBezTo>
                  <a:pt x="805" y="8"/>
                  <a:pt x="805" y="8"/>
                  <a:pt x="805" y="8"/>
                </a:cubicBezTo>
                <a:cubicBezTo>
                  <a:pt x="805" y="4"/>
                  <a:pt x="805" y="4"/>
                  <a:pt x="805" y="4"/>
                </a:cubicBezTo>
                <a:cubicBezTo>
                  <a:pt x="805" y="8"/>
                  <a:pt x="805" y="8"/>
                  <a:pt x="805" y="8"/>
                </a:cubicBezTo>
                <a:lnTo>
                  <a:pt x="805" y="4"/>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031" name="Picture 880">
            <a:extLst>
              <a:ext uri="{FF2B5EF4-FFF2-40B4-BE49-F238E27FC236}">
                <a16:creationId xmlns:a16="http://schemas.microsoft.com/office/drawing/2014/main" xmlns="" id="{1ABE5C28-6ACC-4514-AF56-EF70F75C32B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6775" y="3589412"/>
            <a:ext cx="1651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2" name="Freeform 881">
            <a:extLst>
              <a:ext uri="{FF2B5EF4-FFF2-40B4-BE49-F238E27FC236}">
                <a16:creationId xmlns:a16="http://schemas.microsoft.com/office/drawing/2014/main" xmlns="" id="{D700E9D0-4B09-4A04-9AE4-CC1FE364F481}"/>
              </a:ext>
            </a:extLst>
          </p:cNvPr>
          <p:cNvSpPr>
            <a:spLocks/>
          </p:cNvSpPr>
          <p:nvPr/>
        </p:nvSpPr>
        <p:spPr bwMode="auto">
          <a:xfrm>
            <a:off x="3409950" y="3587824"/>
            <a:ext cx="155575" cy="328613"/>
          </a:xfrm>
          <a:custGeom>
            <a:avLst/>
            <a:gdLst>
              <a:gd name="T0" fmla="*/ 2147483647 w 817"/>
              <a:gd name="T1" fmla="*/ 1072579818 h 1717"/>
              <a:gd name="T2" fmla="*/ 2147483647 w 817"/>
              <a:gd name="T3" fmla="*/ 1037525595 h 1717"/>
              <a:gd name="T4" fmla="*/ 75966111 w 817"/>
              <a:gd name="T5" fmla="*/ 2147483647 h 1717"/>
              <a:gd name="T6" fmla="*/ 75966111 w 817"/>
              <a:gd name="T7" fmla="*/ 2147483647 h 1717"/>
              <a:gd name="T8" fmla="*/ 2147483647 w 817"/>
              <a:gd name="T9" fmla="*/ 182267488 h 1717"/>
              <a:gd name="T10" fmla="*/ 2147483647 w 817"/>
              <a:gd name="T11" fmla="*/ 1072579818 h 1717"/>
              <a:gd name="T12" fmla="*/ 2147483647 w 817"/>
              <a:gd name="T13" fmla="*/ 1072579818 h 1717"/>
              <a:gd name="T14" fmla="*/ 2147483647 w 817"/>
              <a:gd name="T15" fmla="*/ 1037525595 h 1717"/>
              <a:gd name="T16" fmla="*/ 2147483647 w 817"/>
              <a:gd name="T17" fmla="*/ 1072579818 h 1717"/>
              <a:gd name="T18" fmla="*/ 2147483647 w 817"/>
              <a:gd name="T19" fmla="*/ 1072579818 h 1717"/>
              <a:gd name="T20" fmla="*/ 2147483647 w 817"/>
              <a:gd name="T21" fmla="*/ 35054222 h 1717"/>
              <a:gd name="T22" fmla="*/ 2147483647 w 817"/>
              <a:gd name="T23" fmla="*/ 35054222 h 1717"/>
              <a:gd name="T24" fmla="*/ 2147483647 w 817"/>
              <a:gd name="T25" fmla="*/ 35054222 h 1717"/>
              <a:gd name="T26" fmla="*/ 0 w 817"/>
              <a:gd name="T27" fmla="*/ 2147483647 h 1717"/>
              <a:gd name="T28" fmla="*/ 0 w 817"/>
              <a:gd name="T29" fmla="*/ 2147483647 h 1717"/>
              <a:gd name="T30" fmla="*/ 0 w 817"/>
              <a:gd name="T31" fmla="*/ 2147483647 h 1717"/>
              <a:gd name="T32" fmla="*/ 41445980 w 817"/>
              <a:gd name="T33" fmla="*/ 2147483647 h 1717"/>
              <a:gd name="T34" fmla="*/ 75966111 w 817"/>
              <a:gd name="T35" fmla="*/ 2147483647 h 1717"/>
              <a:gd name="T36" fmla="*/ 2147483647 w 817"/>
              <a:gd name="T37" fmla="*/ 1072579818 h 1717"/>
              <a:gd name="T38" fmla="*/ 2147483647 w 817"/>
              <a:gd name="T39" fmla="*/ 1072579818 h 1717"/>
              <a:gd name="T40" fmla="*/ 2147483647 w 817"/>
              <a:gd name="T41" fmla="*/ 1072579818 h 17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7" h="1717">
                <a:moveTo>
                  <a:pt x="811" y="153"/>
                </a:moveTo>
                <a:cubicBezTo>
                  <a:pt x="806" y="148"/>
                  <a:pt x="806" y="148"/>
                  <a:pt x="806" y="148"/>
                </a:cubicBezTo>
                <a:cubicBezTo>
                  <a:pt x="11" y="1692"/>
                  <a:pt x="11" y="1692"/>
                  <a:pt x="11" y="1692"/>
                </a:cubicBezTo>
                <a:cubicBezTo>
                  <a:pt x="11" y="1442"/>
                  <a:pt x="11" y="1442"/>
                  <a:pt x="11" y="1442"/>
                </a:cubicBezTo>
                <a:cubicBezTo>
                  <a:pt x="806" y="26"/>
                  <a:pt x="806" y="26"/>
                  <a:pt x="806" y="26"/>
                </a:cubicBezTo>
                <a:cubicBezTo>
                  <a:pt x="806" y="153"/>
                  <a:pt x="806" y="153"/>
                  <a:pt x="806" y="153"/>
                </a:cubicBezTo>
                <a:cubicBezTo>
                  <a:pt x="811" y="153"/>
                  <a:pt x="811" y="153"/>
                  <a:pt x="811" y="153"/>
                </a:cubicBezTo>
                <a:cubicBezTo>
                  <a:pt x="806" y="148"/>
                  <a:pt x="806" y="148"/>
                  <a:pt x="806" y="148"/>
                </a:cubicBezTo>
                <a:cubicBezTo>
                  <a:pt x="811" y="153"/>
                  <a:pt x="811" y="153"/>
                  <a:pt x="811" y="153"/>
                </a:cubicBezTo>
                <a:cubicBezTo>
                  <a:pt x="817" y="153"/>
                  <a:pt x="817" y="153"/>
                  <a:pt x="817" y="153"/>
                </a:cubicBezTo>
                <a:cubicBezTo>
                  <a:pt x="817" y="5"/>
                  <a:pt x="817" y="5"/>
                  <a:pt x="817" y="5"/>
                </a:cubicBezTo>
                <a:cubicBezTo>
                  <a:pt x="817" y="5"/>
                  <a:pt x="817" y="5"/>
                  <a:pt x="811" y="5"/>
                </a:cubicBezTo>
                <a:cubicBezTo>
                  <a:pt x="811" y="0"/>
                  <a:pt x="811" y="5"/>
                  <a:pt x="806" y="5"/>
                </a:cubicBezTo>
                <a:cubicBezTo>
                  <a:pt x="0" y="1442"/>
                  <a:pt x="0" y="1442"/>
                  <a:pt x="0" y="1442"/>
                </a:cubicBezTo>
                <a:cubicBezTo>
                  <a:pt x="0" y="1442"/>
                  <a:pt x="0" y="1442"/>
                  <a:pt x="0" y="1442"/>
                </a:cubicBezTo>
                <a:cubicBezTo>
                  <a:pt x="0" y="1713"/>
                  <a:pt x="0" y="1713"/>
                  <a:pt x="0" y="1713"/>
                </a:cubicBezTo>
                <a:cubicBezTo>
                  <a:pt x="0" y="1713"/>
                  <a:pt x="6" y="1713"/>
                  <a:pt x="6" y="1717"/>
                </a:cubicBezTo>
                <a:cubicBezTo>
                  <a:pt x="6" y="1717"/>
                  <a:pt x="11" y="1713"/>
                  <a:pt x="11" y="1713"/>
                </a:cubicBezTo>
                <a:cubicBezTo>
                  <a:pt x="817" y="153"/>
                  <a:pt x="817" y="153"/>
                  <a:pt x="817" y="153"/>
                </a:cubicBezTo>
                <a:cubicBezTo>
                  <a:pt x="817" y="153"/>
                  <a:pt x="817" y="153"/>
                  <a:pt x="817" y="153"/>
                </a:cubicBezTo>
                <a:lnTo>
                  <a:pt x="811" y="153"/>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033" name="Picture 882">
            <a:extLst>
              <a:ext uri="{FF2B5EF4-FFF2-40B4-BE49-F238E27FC236}">
                <a16:creationId xmlns:a16="http://schemas.microsoft.com/office/drawing/2014/main" xmlns="" id="{C3A8480C-63A9-4165-96D0-52D86CFA0CF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8600" y="3589412"/>
            <a:ext cx="2667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4" name="Freeform 883">
            <a:extLst>
              <a:ext uri="{FF2B5EF4-FFF2-40B4-BE49-F238E27FC236}">
                <a16:creationId xmlns:a16="http://schemas.microsoft.com/office/drawing/2014/main" xmlns="" id="{1BDC9BB5-1E35-4490-A8D2-842427B70CA1}"/>
              </a:ext>
            </a:extLst>
          </p:cNvPr>
          <p:cNvSpPr>
            <a:spLocks/>
          </p:cNvSpPr>
          <p:nvPr/>
        </p:nvSpPr>
        <p:spPr bwMode="auto">
          <a:xfrm>
            <a:off x="4040188" y="3587824"/>
            <a:ext cx="258762" cy="328613"/>
          </a:xfrm>
          <a:custGeom>
            <a:avLst/>
            <a:gdLst>
              <a:gd name="T0" fmla="*/ 41500051 w 1358"/>
              <a:gd name="T1" fmla="*/ 1072579818 h 1717"/>
              <a:gd name="T2" fmla="*/ 0 w 1358"/>
              <a:gd name="T3" fmla="*/ 1072579818 h 1717"/>
              <a:gd name="T4" fmla="*/ 2147483647 w 1358"/>
              <a:gd name="T5" fmla="*/ 2147483647 h 1717"/>
              <a:gd name="T6" fmla="*/ 2147483647 w 1358"/>
              <a:gd name="T7" fmla="*/ 2147483647 h 1717"/>
              <a:gd name="T8" fmla="*/ 2147483647 w 1358"/>
              <a:gd name="T9" fmla="*/ 2147483647 h 1717"/>
              <a:gd name="T10" fmla="*/ 2147483647 w 1358"/>
              <a:gd name="T11" fmla="*/ 2147483647 h 1717"/>
              <a:gd name="T12" fmla="*/ 2147483647 w 1358"/>
              <a:gd name="T13" fmla="*/ 2147483647 h 1717"/>
              <a:gd name="T14" fmla="*/ 41500051 w 1358"/>
              <a:gd name="T15" fmla="*/ 35054222 h 1717"/>
              <a:gd name="T16" fmla="*/ 0 w 1358"/>
              <a:gd name="T17" fmla="*/ 35054222 h 1717"/>
              <a:gd name="T18" fmla="*/ 0 w 1358"/>
              <a:gd name="T19" fmla="*/ 35054222 h 1717"/>
              <a:gd name="T20" fmla="*/ 0 w 1358"/>
              <a:gd name="T21" fmla="*/ 1072579818 h 1717"/>
              <a:gd name="T22" fmla="*/ 0 w 1358"/>
              <a:gd name="T23" fmla="*/ 1072579818 h 1717"/>
              <a:gd name="T24" fmla="*/ 41500051 w 1358"/>
              <a:gd name="T25" fmla="*/ 1072579818 h 1717"/>
              <a:gd name="T26" fmla="*/ 76101371 w 1358"/>
              <a:gd name="T27" fmla="*/ 1072579818 h 1717"/>
              <a:gd name="T28" fmla="*/ 76101371 w 1358"/>
              <a:gd name="T29" fmla="*/ 119191782 h 1717"/>
              <a:gd name="T30" fmla="*/ 2147483647 w 1358"/>
              <a:gd name="T31" fmla="*/ 2147483647 h 1717"/>
              <a:gd name="T32" fmla="*/ 2147483647 w 1358"/>
              <a:gd name="T33" fmla="*/ 2147483647 h 1717"/>
              <a:gd name="T34" fmla="*/ 76101371 w 1358"/>
              <a:gd name="T35" fmla="*/ 1037525595 h 1717"/>
              <a:gd name="T36" fmla="*/ 41500051 w 1358"/>
              <a:gd name="T37" fmla="*/ 1072579818 h 1717"/>
              <a:gd name="T38" fmla="*/ 76101371 w 1358"/>
              <a:gd name="T39" fmla="*/ 1072579818 h 1717"/>
              <a:gd name="T40" fmla="*/ 41500051 w 1358"/>
              <a:gd name="T41" fmla="*/ 1072579818 h 17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58" h="1717">
                <a:moveTo>
                  <a:pt x="6" y="153"/>
                </a:moveTo>
                <a:cubicBezTo>
                  <a:pt x="0" y="153"/>
                  <a:pt x="0" y="153"/>
                  <a:pt x="0" y="153"/>
                </a:cubicBezTo>
                <a:cubicBezTo>
                  <a:pt x="1353" y="1713"/>
                  <a:pt x="1353" y="1713"/>
                  <a:pt x="1353" y="1713"/>
                </a:cubicBezTo>
                <a:cubicBezTo>
                  <a:pt x="1353" y="1717"/>
                  <a:pt x="1353" y="1717"/>
                  <a:pt x="1358" y="1717"/>
                </a:cubicBezTo>
                <a:cubicBezTo>
                  <a:pt x="1358" y="1713"/>
                  <a:pt x="1358" y="1713"/>
                  <a:pt x="1358" y="1713"/>
                </a:cubicBezTo>
                <a:cubicBezTo>
                  <a:pt x="1358" y="1442"/>
                  <a:pt x="1358" y="1442"/>
                  <a:pt x="1358" y="1442"/>
                </a:cubicBezTo>
                <a:cubicBezTo>
                  <a:pt x="1358" y="1438"/>
                  <a:pt x="1358" y="1438"/>
                  <a:pt x="1358" y="1438"/>
                </a:cubicBezTo>
                <a:cubicBezTo>
                  <a:pt x="6" y="5"/>
                  <a:pt x="6" y="5"/>
                  <a:pt x="6" y="5"/>
                </a:cubicBezTo>
                <a:cubicBezTo>
                  <a:pt x="6" y="5"/>
                  <a:pt x="6" y="0"/>
                  <a:pt x="0" y="5"/>
                </a:cubicBezTo>
                <a:cubicBezTo>
                  <a:pt x="0" y="5"/>
                  <a:pt x="0" y="5"/>
                  <a:pt x="0" y="5"/>
                </a:cubicBezTo>
                <a:cubicBezTo>
                  <a:pt x="0" y="153"/>
                  <a:pt x="0" y="153"/>
                  <a:pt x="0" y="153"/>
                </a:cubicBezTo>
                <a:cubicBezTo>
                  <a:pt x="0" y="153"/>
                  <a:pt x="0" y="153"/>
                  <a:pt x="0" y="153"/>
                </a:cubicBezTo>
                <a:cubicBezTo>
                  <a:pt x="6" y="153"/>
                  <a:pt x="6" y="153"/>
                  <a:pt x="6" y="153"/>
                </a:cubicBezTo>
                <a:cubicBezTo>
                  <a:pt x="11" y="153"/>
                  <a:pt x="11" y="153"/>
                  <a:pt x="11" y="153"/>
                </a:cubicBezTo>
                <a:cubicBezTo>
                  <a:pt x="11" y="17"/>
                  <a:pt x="11" y="17"/>
                  <a:pt x="11" y="17"/>
                </a:cubicBezTo>
                <a:cubicBezTo>
                  <a:pt x="1353" y="1442"/>
                  <a:pt x="1353" y="1442"/>
                  <a:pt x="1353" y="1442"/>
                </a:cubicBezTo>
                <a:cubicBezTo>
                  <a:pt x="1353" y="1700"/>
                  <a:pt x="1353" y="1700"/>
                  <a:pt x="1353" y="1700"/>
                </a:cubicBezTo>
                <a:cubicBezTo>
                  <a:pt x="11" y="148"/>
                  <a:pt x="11" y="148"/>
                  <a:pt x="11" y="148"/>
                </a:cubicBezTo>
                <a:cubicBezTo>
                  <a:pt x="6" y="153"/>
                  <a:pt x="6" y="153"/>
                  <a:pt x="6" y="153"/>
                </a:cubicBezTo>
                <a:cubicBezTo>
                  <a:pt x="11" y="153"/>
                  <a:pt x="11" y="153"/>
                  <a:pt x="11" y="153"/>
                </a:cubicBezTo>
                <a:lnTo>
                  <a:pt x="6" y="153"/>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035" name="Picture 884">
            <a:extLst>
              <a:ext uri="{FF2B5EF4-FFF2-40B4-BE49-F238E27FC236}">
                <a16:creationId xmlns:a16="http://schemas.microsoft.com/office/drawing/2014/main" xmlns="" id="{39F6A70B-3E13-4AD1-84E3-CC4D2078CD4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51300" y="3573537"/>
            <a:ext cx="2778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6" name="Freeform 885">
            <a:extLst>
              <a:ext uri="{FF2B5EF4-FFF2-40B4-BE49-F238E27FC236}">
                <a16:creationId xmlns:a16="http://schemas.microsoft.com/office/drawing/2014/main" xmlns="" id="{D8CB48BD-9CC8-444C-92DC-670618AE95CD}"/>
              </a:ext>
            </a:extLst>
          </p:cNvPr>
          <p:cNvSpPr>
            <a:spLocks/>
          </p:cNvSpPr>
          <p:nvPr/>
        </p:nvSpPr>
        <p:spPr bwMode="auto">
          <a:xfrm>
            <a:off x="4054475" y="3575124"/>
            <a:ext cx="271463" cy="288925"/>
          </a:xfrm>
          <a:custGeom>
            <a:avLst/>
            <a:gdLst>
              <a:gd name="T0" fmla="*/ 41479927 w 1425"/>
              <a:gd name="T1" fmla="*/ 527502328 h 1508"/>
              <a:gd name="T2" fmla="*/ 41479927 w 1425"/>
              <a:gd name="T3" fmla="*/ 562669175 h 1508"/>
              <a:gd name="T4" fmla="*/ 2147483647 w 1425"/>
              <a:gd name="T5" fmla="*/ 2147483647 h 1508"/>
              <a:gd name="T6" fmla="*/ 2147483647 w 1425"/>
              <a:gd name="T7" fmla="*/ 2147483647 h 1508"/>
              <a:gd name="T8" fmla="*/ 2147483647 w 1425"/>
              <a:gd name="T9" fmla="*/ 2147483647 h 1508"/>
              <a:gd name="T10" fmla="*/ 2147483647 w 1425"/>
              <a:gd name="T11" fmla="*/ 2147483647 h 1508"/>
              <a:gd name="T12" fmla="*/ 2147483647 w 1425"/>
              <a:gd name="T13" fmla="*/ 2147483647 h 1508"/>
              <a:gd name="T14" fmla="*/ 76064695 w 1425"/>
              <a:gd name="T15" fmla="*/ 0 h 1508"/>
              <a:gd name="T16" fmla="*/ 41479927 w 1425"/>
              <a:gd name="T17" fmla="*/ 0 h 1508"/>
              <a:gd name="T18" fmla="*/ 0 w 1425"/>
              <a:gd name="T19" fmla="*/ 28118840 h 1508"/>
              <a:gd name="T20" fmla="*/ 0 w 1425"/>
              <a:gd name="T21" fmla="*/ 527502328 h 1508"/>
              <a:gd name="T22" fmla="*/ 41479927 w 1425"/>
              <a:gd name="T23" fmla="*/ 562669175 h 1508"/>
              <a:gd name="T24" fmla="*/ 41479927 w 1425"/>
              <a:gd name="T25" fmla="*/ 527502328 h 1508"/>
              <a:gd name="T26" fmla="*/ 76064695 w 1425"/>
              <a:gd name="T27" fmla="*/ 527502328 h 1508"/>
              <a:gd name="T28" fmla="*/ 76064695 w 1425"/>
              <a:gd name="T29" fmla="*/ 119559771 h 1508"/>
              <a:gd name="T30" fmla="*/ 2147483647 w 1425"/>
              <a:gd name="T31" fmla="*/ 2147483647 h 1508"/>
              <a:gd name="T32" fmla="*/ 2147483647 w 1425"/>
              <a:gd name="T33" fmla="*/ 2147483647 h 1508"/>
              <a:gd name="T34" fmla="*/ 76064695 w 1425"/>
              <a:gd name="T35" fmla="*/ 527502328 h 1508"/>
              <a:gd name="T36" fmla="*/ 41479927 w 1425"/>
              <a:gd name="T37" fmla="*/ 527502328 h 1508"/>
              <a:gd name="T38" fmla="*/ 76064695 w 1425"/>
              <a:gd name="T39" fmla="*/ 527502328 h 1508"/>
              <a:gd name="T40" fmla="*/ 41479927 w 1425"/>
              <a:gd name="T41" fmla="*/ 527502328 h 1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25" h="1508">
                <a:moveTo>
                  <a:pt x="6" y="75"/>
                </a:moveTo>
                <a:cubicBezTo>
                  <a:pt x="6" y="80"/>
                  <a:pt x="6" y="80"/>
                  <a:pt x="6" y="80"/>
                </a:cubicBezTo>
                <a:cubicBezTo>
                  <a:pt x="1414" y="1508"/>
                  <a:pt x="1414" y="1508"/>
                  <a:pt x="1414" y="1508"/>
                </a:cubicBezTo>
                <a:cubicBezTo>
                  <a:pt x="1414" y="1508"/>
                  <a:pt x="1420" y="1508"/>
                  <a:pt x="1420" y="1508"/>
                </a:cubicBezTo>
                <a:cubicBezTo>
                  <a:pt x="1425" y="1508"/>
                  <a:pt x="1425" y="1504"/>
                  <a:pt x="1425" y="1504"/>
                </a:cubicBezTo>
                <a:cubicBezTo>
                  <a:pt x="1425" y="1365"/>
                  <a:pt x="1425" y="1365"/>
                  <a:pt x="1425" y="1365"/>
                </a:cubicBezTo>
                <a:cubicBezTo>
                  <a:pt x="1425" y="1365"/>
                  <a:pt x="1425" y="1365"/>
                  <a:pt x="1425" y="1365"/>
                </a:cubicBezTo>
                <a:cubicBezTo>
                  <a:pt x="11" y="0"/>
                  <a:pt x="11" y="0"/>
                  <a:pt x="11" y="0"/>
                </a:cubicBezTo>
                <a:cubicBezTo>
                  <a:pt x="11" y="0"/>
                  <a:pt x="6" y="0"/>
                  <a:pt x="6" y="0"/>
                </a:cubicBezTo>
                <a:cubicBezTo>
                  <a:pt x="6" y="0"/>
                  <a:pt x="0" y="4"/>
                  <a:pt x="0" y="4"/>
                </a:cubicBezTo>
                <a:cubicBezTo>
                  <a:pt x="0" y="75"/>
                  <a:pt x="0" y="75"/>
                  <a:pt x="0" y="75"/>
                </a:cubicBezTo>
                <a:cubicBezTo>
                  <a:pt x="6" y="80"/>
                  <a:pt x="6" y="80"/>
                  <a:pt x="6" y="80"/>
                </a:cubicBezTo>
                <a:cubicBezTo>
                  <a:pt x="6" y="75"/>
                  <a:pt x="6" y="75"/>
                  <a:pt x="6" y="75"/>
                </a:cubicBezTo>
                <a:cubicBezTo>
                  <a:pt x="11" y="75"/>
                  <a:pt x="11" y="75"/>
                  <a:pt x="11" y="75"/>
                </a:cubicBezTo>
                <a:cubicBezTo>
                  <a:pt x="11" y="17"/>
                  <a:pt x="11" y="17"/>
                  <a:pt x="11" y="17"/>
                </a:cubicBezTo>
                <a:cubicBezTo>
                  <a:pt x="1414" y="1369"/>
                  <a:pt x="1414" y="1369"/>
                  <a:pt x="1414" y="1369"/>
                </a:cubicBezTo>
                <a:cubicBezTo>
                  <a:pt x="1414" y="1491"/>
                  <a:pt x="1414" y="1491"/>
                  <a:pt x="1414" y="1491"/>
                </a:cubicBezTo>
                <a:cubicBezTo>
                  <a:pt x="11" y="75"/>
                  <a:pt x="11" y="75"/>
                  <a:pt x="11" y="75"/>
                </a:cubicBezTo>
                <a:cubicBezTo>
                  <a:pt x="6" y="75"/>
                  <a:pt x="6" y="75"/>
                  <a:pt x="6" y="75"/>
                </a:cubicBezTo>
                <a:cubicBezTo>
                  <a:pt x="11" y="75"/>
                  <a:pt x="11" y="75"/>
                  <a:pt x="11" y="75"/>
                </a:cubicBezTo>
                <a:lnTo>
                  <a:pt x="6" y="75"/>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037" name="Picture 886">
            <a:extLst>
              <a:ext uri="{FF2B5EF4-FFF2-40B4-BE49-F238E27FC236}">
                <a16:creationId xmlns:a16="http://schemas.microsoft.com/office/drawing/2014/main" xmlns="" id="{60A19BF6-9E45-4F29-AADF-8018D2875E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175" y="3559249"/>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8" name="Freeform 887">
            <a:extLst>
              <a:ext uri="{FF2B5EF4-FFF2-40B4-BE49-F238E27FC236}">
                <a16:creationId xmlns:a16="http://schemas.microsoft.com/office/drawing/2014/main" xmlns="" id="{BB160028-4A54-420E-83D7-01A3047AEFA4}"/>
              </a:ext>
            </a:extLst>
          </p:cNvPr>
          <p:cNvSpPr>
            <a:spLocks/>
          </p:cNvSpPr>
          <p:nvPr/>
        </p:nvSpPr>
        <p:spPr bwMode="auto">
          <a:xfrm>
            <a:off x="4068763" y="3560837"/>
            <a:ext cx="284162" cy="277812"/>
          </a:xfrm>
          <a:custGeom>
            <a:avLst/>
            <a:gdLst>
              <a:gd name="T0" fmla="*/ 41460988 w 1492"/>
              <a:gd name="T1" fmla="*/ 534511629 h 1450"/>
              <a:gd name="T2" fmla="*/ 0 w 1492"/>
              <a:gd name="T3" fmla="*/ 534511629 h 1450"/>
              <a:gd name="T4" fmla="*/ 2147483647 w 1492"/>
              <a:gd name="T5" fmla="*/ 2147483647 h 1450"/>
              <a:gd name="T6" fmla="*/ 2147483647 w 1492"/>
              <a:gd name="T7" fmla="*/ 2147483647 h 1450"/>
              <a:gd name="T8" fmla="*/ 2147483647 w 1492"/>
              <a:gd name="T9" fmla="*/ 2147483647 h 1450"/>
              <a:gd name="T10" fmla="*/ 2147483647 w 1492"/>
              <a:gd name="T11" fmla="*/ 2147483647 h 1450"/>
              <a:gd name="T12" fmla="*/ 2147483647 w 1492"/>
              <a:gd name="T13" fmla="*/ 2147483647 h 1450"/>
              <a:gd name="T14" fmla="*/ 75993908 w 1492"/>
              <a:gd name="T15" fmla="*/ 0 h 1450"/>
              <a:gd name="T16" fmla="*/ 41460988 w 1492"/>
              <a:gd name="T17" fmla="*/ 0 h 1450"/>
              <a:gd name="T18" fmla="*/ 0 w 1492"/>
              <a:gd name="T19" fmla="*/ 0 h 1450"/>
              <a:gd name="T20" fmla="*/ 0 w 1492"/>
              <a:gd name="T21" fmla="*/ 534511629 h 1450"/>
              <a:gd name="T22" fmla="*/ 0 w 1492"/>
              <a:gd name="T23" fmla="*/ 534511629 h 1450"/>
              <a:gd name="T24" fmla="*/ 41460988 w 1492"/>
              <a:gd name="T25" fmla="*/ 534511629 h 1450"/>
              <a:gd name="T26" fmla="*/ 75993908 w 1492"/>
              <a:gd name="T27" fmla="*/ 534511629 h 1450"/>
              <a:gd name="T28" fmla="*/ 75993908 w 1492"/>
              <a:gd name="T29" fmla="*/ 84392771 h 1450"/>
              <a:gd name="T30" fmla="*/ 2147483647 w 1492"/>
              <a:gd name="T31" fmla="*/ 2147483647 h 1450"/>
              <a:gd name="T32" fmla="*/ 2147483647 w 1492"/>
              <a:gd name="T33" fmla="*/ 2147483647 h 1450"/>
              <a:gd name="T34" fmla="*/ 75993908 w 1492"/>
              <a:gd name="T35" fmla="*/ 506393031 h 1450"/>
              <a:gd name="T36" fmla="*/ 41460988 w 1492"/>
              <a:gd name="T37" fmla="*/ 534511629 h 1450"/>
              <a:gd name="T38" fmla="*/ 75993908 w 1492"/>
              <a:gd name="T39" fmla="*/ 534511629 h 1450"/>
              <a:gd name="T40" fmla="*/ 41460988 w 1492"/>
              <a:gd name="T41" fmla="*/ 534511629 h 14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2" h="1450">
                <a:moveTo>
                  <a:pt x="6" y="76"/>
                </a:moveTo>
                <a:cubicBezTo>
                  <a:pt x="0" y="76"/>
                  <a:pt x="0" y="76"/>
                  <a:pt x="0" y="76"/>
                </a:cubicBezTo>
                <a:cubicBezTo>
                  <a:pt x="1486" y="1450"/>
                  <a:pt x="1486" y="1450"/>
                  <a:pt x="1486" y="1450"/>
                </a:cubicBezTo>
                <a:cubicBezTo>
                  <a:pt x="1486" y="1450"/>
                  <a:pt x="1486" y="1450"/>
                  <a:pt x="1492" y="1450"/>
                </a:cubicBezTo>
                <a:cubicBezTo>
                  <a:pt x="1492" y="1450"/>
                  <a:pt x="1492" y="1450"/>
                  <a:pt x="1492" y="1446"/>
                </a:cubicBezTo>
                <a:cubicBezTo>
                  <a:pt x="1492" y="1306"/>
                  <a:pt x="1492" y="1306"/>
                  <a:pt x="1492" y="1306"/>
                </a:cubicBezTo>
                <a:cubicBezTo>
                  <a:pt x="1492" y="1306"/>
                  <a:pt x="1492" y="1306"/>
                  <a:pt x="1492" y="1306"/>
                </a:cubicBezTo>
                <a:cubicBezTo>
                  <a:pt x="11" y="0"/>
                  <a:pt x="11" y="0"/>
                  <a:pt x="11" y="0"/>
                </a:cubicBezTo>
                <a:cubicBezTo>
                  <a:pt x="6" y="0"/>
                  <a:pt x="6" y="0"/>
                  <a:pt x="6" y="0"/>
                </a:cubicBezTo>
                <a:cubicBezTo>
                  <a:pt x="0" y="0"/>
                  <a:pt x="0" y="0"/>
                  <a:pt x="0" y="0"/>
                </a:cubicBezTo>
                <a:cubicBezTo>
                  <a:pt x="0" y="76"/>
                  <a:pt x="0" y="76"/>
                  <a:pt x="0" y="76"/>
                </a:cubicBezTo>
                <a:cubicBezTo>
                  <a:pt x="0" y="76"/>
                  <a:pt x="0" y="76"/>
                  <a:pt x="0" y="76"/>
                </a:cubicBezTo>
                <a:cubicBezTo>
                  <a:pt x="6" y="76"/>
                  <a:pt x="6" y="76"/>
                  <a:pt x="6" y="76"/>
                </a:cubicBezTo>
                <a:cubicBezTo>
                  <a:pt x="11" y="76"/>
                  <a:pt x="11" y="76"/>
                  <a:pt x="11" y="76"/>
                </a:cubicBezTo>
                <a:cubicBezTo>
                  <a:pt x="11" y="12"/>
                  <a:pt x="11" y="12"/>
                  <a:pt x="11" y="12"/>
                </a:cubicBezTo>
                <a:cubicBezTo>
                  <a:pt x="1486" y="1310"/>
                  <a:pt x="1486" y="1310"/>
                  <a:pt x="1486" y="1310"/>
                </a:cubicBezTo>
                <a:cubicBezTo>
                  <a:pt x="1486" y="1437"/>
                  <a:pt x="1486" y="1437"/>
                  <a:pt x="1486" y="1437"/>
                </a:cubicBezTo>
                <a:cubicBezTo>
                  <a:pt x="11" y="72"/>
                  <a:pt x="11" y="72"/>
                  <a:pt x="11" y="72"/>
                </a:cubicBezTo>
                <a:cubicBezTo>
                  <a:pt x="6" y="76"/>
                  <a:pt x="6" y="76"/>
                  <a:pt x="6" y="76"/>
                </a:cubicBezTo>
                <a:cubicBezTo>
                  <a:pt x="11" y="76"/>
                  <a:pt x="11" y="76"/>
                  <a:pt x="11" y="76"/>
                </a:cubicBezTo>
                <a:lnTo>
                  <a:pt x="6" y="76"/>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039" name="Picture 888">
            <a:extLst>
              <a:ext uri="{FF2B5EF4-FFF2-40B4-BE49-F238E27FC236}">
                <a16:creationId xmlns:a16="http://schemas.microsoft.com/office/drawing/2014/main" xmlns="" id="{B00EFD5A-CFE7-414E-A30E-9804F8AD80D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38600" y="3589412"/>
            <a:ext cx="290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40" name="Freeform 889">
            <a:extLst>
              <a:ext uri="{FF2B5EF4-FFF2-40B4-BE49-F238E27FC236}">
                <a16:creationId xmlns:a16="http://schemas.microsoft.com/office/drawing/2014/main" xmlns="" id="{37672E98-0C74-47FE-9D87-68634D988102}"/>
              </a:ext>
            </a:extLst>
          </p:cNvPr>
          <p:cNvSpPr>
            <a:spLocks/>
          </p:cNvSpPr>
          <p:nvPr/>
        </p:nvSpPr>
        <p:spPr bwMode="auto">
          <a:xfrm>
            <a:off x="4040188" y="3589412"/>
            <a:ext cx="285750" cy="274637"/>
          </a:xfrm>
          <a:custGeom>
            <a:avLst/>
            <a:gdLst>
              <a:gd name="T0" fmla="*/ 2147483647 w 180"/>
              <a:gd name="T1" fmla="*/ 2147483647 h 173"/>
              <a:gd name="T2" fmla="*/ 2147483647 w 180"/>
              <a:gd name="T3" fmla="*/ 2147483647 h 173"/>
              <a:gd name="T4" fmla="*/ 2147483647 w 180"/>
              <a:gd name="T5" fmla="*/ 2147483647 h 173"/>
              <a:gd name="T6" fmla="*/ 2147483647 w 180"/>
              <a:gd name="T7" fmla="*/ 2147483647 h 173"/>
              <a:gd name="T8" fmla="*/ 2147483647 w 180"/>
              <a:gd name="T9" fmla="*/ 2147483647 h 173"/>
              <a:gd name="T10" fmla="*/ 2147483647 w 180"/>
              <a:gd name="T11" fmla="*/ 2147483647 h 173"/>
              <a:gd name="T12" fmla="*/ 2147483647 w 180"/>
              <a:gd name="T13" fmla="*/ 2147483647 h 173"/>
              <a:gd name="T14" fmla="*/ 2147483647 w 180"/>
              <a:gd name="T15" fmla="*/ 2147483647 h 173"/>
              <a:gd name="T16" fmla="*/ 2147483647 w 180"/>
              <a:gd name="T17" fmla="*/ 2147483647 h 173"/>
              <a:gd name="T18" fmla="*/ 2147483647 w 180"/>
              <a:gd name="T19" fmla="*/ 2147483647 h 173"/>
              <a:gd name="T20" fmla="*/ 2147483647 w 180"/>
              <a:gd name="T21" fmla="*/ 0 h 173"/>
              <a:gd name="T22" fmla="*/ 2147483647 w 180"/>
              <a:gd name="T23" fmla="*/ 0 h 173"/>
              <a:gd name="T24" fmla="*/ 0 w 180"/>
              <a:gd name="T25" fmla="*/ 0 h 173"/>
              <a:gd name="T26" fmla="*/ 0 w 180"/>
              <a:gd name="T27" fmla="*/ 0 h 173"/>
              <a:gd name="T28" fmla="*/ 0 w 180"/>
              <a:gd name="T29" fmla="*/ 2147483647 h 173"/>
              <a:gd name="T30" fmla="*/ 2147483647 w 180"/>
              <a:gd name="T31" fmla="*/ 2147483647 h 173"/>
              <a:gd name="T32" fmla="*/ 2147483647 w 180"/>
              <a:gd name="T33" fmla="*/ 2147483647 h 173"/>
              <a:gd name="T34" fmla="*/ 2147483647 w 180"/>
              <a:gd name="T35" fmla="*/ 2147483647 h 173"/>
              <a:gd name="T36" fmla="*/ 2147483647 w 180"/>
              <a:gd name="T37" fmla="*/ 2147483647 h 173"/>
              <a:gd name="T38" fmla="*/ 2147483647 w 180"/>
              <a:gd name="T39" fmla="*/ 2147483647 h 1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173">
                <a:moveTo>
                  <a:pt x="179" y="172"/>
                </a:moveTo>
                <a:lnTo>
                  <a:pt x="179" y="172"/>
                </a:lnTo>
                <a:lnTo>
                  <a:pt x="162" y="172"/>
                </a:lnTo>
                <a:lnTo>
                  <a:pt x="2" y="1"/>
                </a:lnTo>
                <a:lnTo>
                  <a:pt x="9" y="1"/>
                </a:lnTo>
                <a:lnTo>
                  <a:pt x="178" y="173"/>
                </a:lnTo>
                <a:lnTo>
                  <a:pt x="179" y="172"/>
                </a:lnTo>
                <a:lnTo>
                  <a:pt x="180" y="172"/>
                </a:lnTo>
                <a:lnTo>
                  <a:pt x="10" y="0"/>
                </a:lnTo>
                <a:lnTo>
                  <a:pt x="9" y="0"/>
                </a:lnTo>
                <a:lnTo>
                  <a:pt x="0" y="0"/>
                </a:lnTo>
                <a:lnTo>
                  <a:pt x="0" y="1"/>
                </a:lnTo>
                <a:lnTo>
                  <a:pt x="162" y="173"/>
                </a:lnTo>
                <a:lnTo>
                  <a:pt x="179" y="173"/>
                </a:lnTo>
                <a:lnTo>
                  <a:pt x="180" y="172"/>
                </a:lnTo>
                <a:lnTo>
                  <a:pt x="179"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041" name="Picture 890">
            <a:extLst>
              <a:ext uri="{FF2B5EF4-FFF2-40B4-BE49-F238E27FC236}">
                <a16:creationId xmlns:a16="http://schemas.microsoft.com/office/drawing/2014/main" xmlns="" id="{CE232B84-8BC2-4AF2-8454-33C67C5AEB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1300" y="3573537"/>
            <a:ext cx="304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42" name="Freeform 891">
            <a:extLst>
              <a:ext uri="{FF2B5EF4-FFF2-40B4-BE49-F238E27FC236}">
                <a16:creationId xmlns:a16="http://schemas.microsoft.com/office/drawing/2014/main" xmlns="" id="{AFF6548A-2802-4785-B036-C98AB4492EE6}"/>
              </a:ext>
            </a:extLst>
          </p:cNvPr>
          <p:cNvSpPr>
            <a:spLocks/>
          </p:cNvSpPr>
          <p:nvPr/>
        </p:nvSpPr>
        <p:spPr bwMode="auto">
          <a:xfrm>
            <a:off x="4054475" y="3575124"/>
            <a:ext cx="298450" cy="263525"/>
          </a:xfrm>
          <a:custGeom>
            <a:avLst/>
            <a:gdLst>
              <a:gd name="T0" fmla="*/ 2147483647 w 188"/>
              <a:gd name="T1" fmla="*/ 2147483647 h 166"/>
              <a:gd name="T2" fmla="*/ 2147483647 w 188"/>
              <a:gd name="T3" fmla="*/ 2147483647 h 166"/>
              <a:gd name="T4" fmla="*/ 2147483647 w 188"/>
              <a:gd name="T5" fmla="*/ 2147483647 h 166"/>
              <a:gd name="T6" fmla="*/ 2147483647 w 188"/>
              <a:gd name="T7" fmla="*/ 2147483647 h 166"/>
              <a:gd name="T8" fmla="*/ 2147483647 w 188"/>
              <a:gd name="T9" fmla="*/ 2147483647 h 166"/>
              <a:gd name="T10" fmla="*/ 2147483647 w 188"/>
              <a:gd name="T11" fmla="*/ 2147483647 h 166"/>
              <a:gd name="T12" fmla="*/ 2147483647 w 188"/>
              <a:gd name="T13" fmla="*/ 2147483647 h 166"/>
              <a:gd name="T14" fmla="*/ 2147483647 w 188"/>
              <a:gd name="T15" fmla="*/ 2147483647 h 166"/>
              <a:gd name="T16" fmla="*/ 2147483647 w 188"/>
              <a:gd name="T17" fmla="*/ 2147483647 h 166"/>
              <a:gd name="T18" fmla="*/ 2147483647 w 188"/>
              <a:gd name="T19" fmla="*/ 2147483647 h 166"/>
              <a:gd name="T20" fmla="*/ 2147483647 w 188"/>
              <a:gd name="T21" fmla="*/ 0 h 166"/>
              <a:gd name="T22" fmla="*/ 2147483647 w 188"/>
              <a:gd name="T23" fmla="*/ 0 h 166"/>
              <a:gd name="T24" fmla="*/ 0 w 188"/>
              <a:gd name="T25" fmla="*/ 0 h 166"/>
              <a:gd name="T26" fmla="*/ 0 w 188"/>
              <a:gd name="T27" fmla="*/ 2147483647 h 166"/>
              <a:gd name="T28" fmla="*/ 2147483647 w 188"/>
              <a:gd name="T29" fmla="*/ 2147483647 h 166"/>
              <a:gd name="T30" fmla="*/ 2147483647 w 188"/>
              <a:gd name="T31" fmla="*/ 2147483647 h 166"/>
              <a:gd name="T32" fmla="*/ 2147483647 w 188"/>
              <a:gd name="T33" fmla="*/ 2147483647 h 166"/>
              <a:gd name="T34" fmla="*/ 2147483647 w 188"/>
              <a:gd name="T35" fmla="*/ 2147483647 h 166"/>
              <a:gd name="T36" fmla="*/ 2147483647 w 188"/>
              <a:gd name="T37" fmla="*/ 2147483647 h 166"/>
              <a:gd name="T38" fmla="*/ 2147483647 w 188"/>
              <a:gd name="T39" fmla="*/ 2147483647 h 1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8" h="166">
                <a:moveTo>
                  <a:pt x="187" y="165"/>
                </a:moveTo>
                <a:lnTo>
                  <a:pt x="187" y="164"/>
                </a:lnTo>
                <a:lnTo>
                  <a:pt x="170" y="164"/>
                </a:lnTo>
                <a:lnTo>
                  <a:pt x="1" y="1"/>
                </a:lnTo>
                <a:lnTo>
                  <a:pt x="9" y="1"/>
                </a:lnTo>
                <a:lnTo>
                  <a:pt x="187" y="166"/>
                </a:lnTo>
                <a:lnTo>
                  <a:pt x="187" y="165"/>
                </a:lnTo>
                <a:lnTo>
                  <a:pt x="187" y="164"/>
                </a:lnTo>
                <a:lnTo>
                  <a:pt x="187" y="165"/>
                </a:lnTo>
                <a:lnTo>
                  <a:pt x="188" y="165"/>
                </a:lnTo>
                <a:lnTo>
                  <a:pt x="10" y="0"/>
                </a:lnTo>
                <a:lnTo>
                  <a:pt x="9" y="0"/>
                </a:lnTo>
                <a:lnTo>
                  <a:pt x="0" y="0"/>
                </a:lnTo>
                <a:lnTo>
                  <a:pt x="0" y="1"/>
                </a:lnTo>
                <a:lnTo>
                  <a:pt x="170" y="166"/>
                </a:lnTo>
                <a:lnTo>
                  <a:pt x="187" y="166"/>
                </a:lnTo>
                <a:lnTo>
                  <a:pt x="188" y="166"/>
                </a:lnTo>
                <a:lnTo>
                  <a:pt x="188" y="165"/>
                </a:lnTo>
                <a:lnTo>
                  <a:pt x="187"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043" name="Picture 892">
            <a:extLst>
              <a:ext uri="{FF2B5EF4-FFF2-40B4-BE49-F238E27FC236}">
                <a16:creationId xmlns:a16="http://schemas.microsoft.com/office/drawing/2014/main" xmlns="" id="{03C9EE31-42B5-4214-8F1C-7600BE3755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06775" y="3613224"/>
            <a:ext cx="898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44" name="Freeform 893">
            <a:extLst>
              <a:ext uri="{FF2B5EF4-FFF2-40B4-BE49-F238E27FC236}">
                <a16:creationId xmlns:a16="http://schemas.microsoft.com/office/drawing/2014/main" xmlns="" id="{11412D81-8220-4FE0-BD5C-09D2ABD8969D}"/>
              </a:ext>
            </a:extLst>
          </p:cNvPr>
          <p:cNvSpPr>
            <a:spLocks/>
          </p:cNvSpPr>
          <p:nvPr/>
        </p:nvSpPr>
        <p:spPr bwMode="auto">
          <a:xfrm>
            <a:off x="3409950" y="3616399"/>
            <a:ext cx="889000" cy="300038"/>
          </a:xfrm>
          <a:custGeom>
            <a:avLst/>
            <a:gdLst>
              <a:gd name="T0" fmla="*/ 41707040 w 4658"/>
              <a:gd name="T1" fmla="*/ 2147483647 h 1567"/>
              <a:gd name="T2" fmla="*/ 76456863 w 4658"/>
              <a:gd name="T3" fmla="*/ 2147483647 h 1567"/>
              <a:gd name="T4" fmla="*/ 2147483647 w 4658"/>
              <a:gd name="T5" fmla="*/ 35085490 h 1567"/>
              <a:gd name="T6" fmla="*/ 2147483647 w 4658"/>
              <a:gd name="T7" fmla="*/ 35085490 h 1567"/>
              <a:gd name="T8" fmla="*/ 2147483647 w 4658"/>
              <a:gd name="T9" fmla="*/ 2147483647 h 1567"/>
              <a:gd name="T10" fmla="*/ 41707040 w 4658"/>
              <a:gd name="T11" fmla="*/ 2147483647 h 1567"/>
              <a:gd name="T12" fmla="*/ 41707040 w 4658"/>
              <a:gd name="T13" fmla="*/ 2147483647 h 1567"/>
              <a:gd name="T14" fmla="*/ 76456863 w 4658"/>
              <a:gd name="T15" fmla="*/ 2147483647 h 1567"/>
              <a:gd name="T16" fmla="*/ 41707040 w 4658"/>
              <a:gd name="T17" fmla="*/ 2147483647 h 1567"/>
              <a:gd name="T18" fmla="*/ 41707040 w 4658"/>
              <a:gd name="T19" fmla="*/ 2147483647 h 1567"/>
              <a:gd name="T20" fmla="*/ 2147483647 w 4658"/>
              <a:gd name="T21" fmla="*/ 2147483647 h 1567"/>
              <a:gd name="T22" fmla="*/ 2147483647 w 4658"/>
              <a:gd name="T23" fmla="*/ 2147483647 h 1567"/>
              <a:gd name="T24" fmla="*/ 2147483647 w 4658"/>
              <a:gd name="T25" fmla="*/ 2147483647 h 1567"/>
              <a:gd name="T26" fmla="*/ 2147483647 w 4658"/>
              <a:gd name="T27" fmla="*/ 0 h 1567"/>
              <a:gd name="T28" fmla="*/ 2147483647 w 4658"/>
              <a:gd name="T29" fmla="*/ 0 h 1567"/>
              <a:gd name="T30" fmla="*/ 2147483647 w 4658"/>
              <a:gd name="T31" fmla="*/ 0 h 1567"/>
              <a:gd name="T32" fmla="*/ 2147483647 w 4658"/>
              <a:gd name="T33" fmla="*/ 0 h 1567"/>
              <a:gd name="T34" fmla="*/ 0 w 4658"/>
              <a:gd name="T35" fmla="*/ 2147483647 h 1567"/>
              <a:gd name="T36" fmla="*/ 0 w 4658"/>
              <a:gd name="T37" fmla="*/ 2147483647 h 1567"/>
              <a:gd name="T38" fmla="*/ 41707040 w 4658"/>
              <a:gd name="T39" fmla="*/ 2147483647 h 1567"/>
              <a:gd name="T40" fmla="*/ 41707040 w 4658"/>
              <a:gd name="T41" fmla="*/ 2147483647 h 15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58" h="1567">
                <a:moveTo>
                  <a:pt x="6" y="1563"/>
                </a:moveTo>
                <a:cubicBezTo>
                  <a:pt x="11" y="1563"/>
                  <a:pt x="11" y="1563"/>
                  <a:pt x="11" y="1563"/>
                </a:cubicBezTo>
                <a:cubicBezTo>
                  <a:pt x="822" y="5"/>
                  <a:pt x="822" y="5"/>
                  <a:pt x="822" y="5"/>
                </a:cubicBezTo>
                <a:cubicBezTo>
                  <a:pt x="3302" y="5"/>
                  <a:pt x="3302" y="5"/>
                  <a:pt x="3302" y="5"/>
                </a:cubicBezTo>
                <a:cubicBezTo>
                  <a:pt x="4647" y="1559"/>
                  <a:pt x="4647" y="1559"/>
                  <a:pt x="4647" y="1559"/>
                </a:cubicBezTo>
                <a:cubicBezTo>
                  <a:pt x="6" y="1559"/>
                  <a:pt x="6" y="1559"/>
                  <a:pt x="6" y="1559"/>
                </a:cubicBezTo>
                <a:cubicBezTo>
                  <a:pt x="6" y="1563"/>
                  <a:pt x="6" y="1563"/>
                  <a:pt x="6" y="1563"/>
                </a:cubicBezTo>
                <a:cubicBezTo>
                  <a:pt x="11" y="1563"/>
                  <a:pt x="11" y="1563"/>
                  <a:pt x="11" y="1563"/>
                </a:cubicBezTo>
                <a:cubicBezTo>
                  <a:pt x="6" y="1563"/>
                  <a:pt x="6" y="1563"/>
                  <a:pt x="6" y="1563"/>
                </a:cubicBezTo>
                <a:cubicBezTo>
                  <a:pt x="6" y="1567"/>
                  <a:pt x="6" y="1567"/>
                  <a:pt x="6" y="1567"/>
                </a:cubicBezTo>
                <a:cubicBezTo>
                  <a:pt x="4653" y="1567"/>
                  <a:pt x="4653" y="1567"/>
                  <a:pt x="4653" y="1567"/>
                </a:cubicBezTo>
                <a:cubicBezTo>
                  <a:pt x="4658" y="1563"/>
                  <a:pt x="4658" y="1563"/>
                  <a:pt x="4658" y="1563"/>
                </a:cubicBezTo>
                <a:cubicBezTo>
                  <a:pt x="4658" y="1559"/>
                  <a:pt x="4658" y="1559"/>
                  <a:pt x="4658" y="1559"/>
                </a:cubicBezTo>
                <a:cubicBezTo>
                  <a:pt x="3313" y="0"/>
                  <a:pt x="3313" y="0"/>
                  <a:pt x="3313" y="0"/>
                </a:cubicBezTo>
                <a:cubicBezTo>
                  <a:pt x="3308" y="0"/>
                  <a:pt x="3308" y="0"/>
                  <a:pt x="3308" y="0"/>
                </a:cubicBezTo>
                <a:cubicBezTo>
                  <a:pt x="816" y="0"/>
                  <a:pt x="816" y="0"/>
                  <a:pt x="816" y="0"/>
                </a:cubicBezTo>
                <a:cubicBezTo>
                  <a:pt x="816" y="0"/>
                  <a:pt x="816" y="0"/>
                  <a:pt x="811" y="0"/>
                </a:cubicBezTo>
                <a:cubicBezTo>
                  <a:pt x="0" y="1559"/>
                  <a:pt x="0" y="1559"/>
                  <a:pt x="0" y="1559"/>
                </a:cubicBezTo>
                <a:cubicBezTo>
                  <a:pt x="0" y="1563"/>
                  <a:pt x="0" y="1563"/>
                  <a:pt x="0" y="1563"/>
                </a:cubicBezTo>
                <a:cubicBezTo>
                  <a:pt x="6" y="1567"/>
                  <a:pt x="6" y="1567"/>
                  <a:pt x="6" y="1567"/>
                </a:cubicBezTo>
                <a:lnTo>
                  <a:pt x="6" y="1563"/>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045" name="Freeform 894">
            <a:extLst>
              <a:ext uri="{FF2B5EF4-FFF2-40B4-BE49-F238E27FC236}">
                <a16:creationId xmlns:a16="http://schemas.microsoft.com/office/drawing/2014/main" xmlns="" id="{42CC551D-2B38-4B0F-BD39-2CF3DB472CC1}"/>
              </a:ext>
            </a:extLst>
          </p:cNvPr>
          <p:cNvSpPr>
            <a:spLocks/>
          </p:cNvSpPr>
          <p:nvPr/>
        </p:nvSpPr>
        <p:spPr bwMode="auto">
          <a:xfrm>
            <a:off x="3638550" y="3676724"/>
            <a:ext cx="381000" cy="128588"/>
          </a:xfrm>
          <a:custGeom>
            <a:avLst/>
            <a:gdLst>
              <a:gd name="T0" fmla="*/ 2147483647 w 240"/>
              <a:gd name="T1" fmla="*/ 2147483647 h 81"/>
              <a:gd name="T2" fmla="*/ 2147483647 w 240"/>
              <a:gd name="T3" fmla="*/ 2147483647 h 81"/>
              <a:gd name="T4" fmla="*/ 2147483647 w 240"/>
              <a:gd name="T5" fmla="*/ 2147483647 h 81"/>
              <a:gd name="T6" fmla="*/ 2147483647 w 240"/>
              <a:gd name="T7" fmla="*/ 2147483647 h 81"/>
              <a:gd name="T8" fmla="*/ 2147483647 w 240"/>
              <a:gd name="T9" fmla="*/ 2147483647 h 81"/>
              <a:gd name="T10" fmla="*/ 2147483647 w 240"/>
              <a:gd name="T11" fmla="*/ 2147483647 h 81"/>
              <a:gd name="T12" fmla="*/ 2147483647 w 240"/>
              <a:gd name="T13" fmla="*/ 2147483647 h 81"/>
              <a:gd name="T14" fmla="*/ 2147483647 w 240"/>
              <a:gd name="T15" fmla="*/ 2147483647 h 81"/>
              <a:gd name="T16" fmla="*/ 2147483647 w 240"/>
              <a:gd name="T17" fmla="*/ 0 h 81"/>
              <a:gd name="T18" fmla="*/ 2147483647 w 240"/>
              <a:gd name="T19" fmla="*/ 0 h 81"/>
              <a:gd name="T20" fmla="*/ 2147483647 w 240"/>
              <a:gd name="T21" fmla="*/ 0 h 81"/>
              <a:gd name="T22" fmla="*/ 0 w 240"/>
              <a:gd name="T23" fmla="*/ 2147483647 h 81"/>
              <a:gd name="T24" fmla="*/ 0 w 240"/>
              <a:gd name="T25" fmla="*/ 2147483647 h 81"/>
              <a:gd name="T26" fmla="*/ 2147483647 w 240"/>
              <a:gd name="T27" fmla="*/ 2147483647 h 81"/>
              <a:gd name="T28" fmla="*/ 2147483647 w 240"/>
              <a:gd name="T29" fmla="*/ 2147483647 h 81"/>
              <a:gd name="T30" fmla="*/ 2147483647 w 240"/>
              <a:gd name="T31" fmla="*/ 2147483647 h 81"/>
              <a:gd name="T32" fmla="*/ 2147483647 w 240"/>
              <a:gd name="T33" fmla="*/ 2147483647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81">
                <a:moveTo>
                  <a:pt x="239" y="80"/>
                </a:moveTo>
                <a:lnTo>
                  <a:pt x="239" y="80"/>
                </a:lnTo>
                <a:lnTo>
                  <a:pt x="1" y="80"/>
                </a:lnTo>
                <a:lnTo>
                  <a:pt x="19" y="1"/>
                </a:lnTo>
                <a:lnTo>
                  <a:pt x="203" y="1"/>
                </a:lnTo>
                <a:lnTo>
                  <a:pt x="239" y="81"/>
                </a:lnTo>
                <a:lnTo>
                  <a:pt x="239" y="80"/>
                </a:lnTo>
                <a:lnTo>
                  <a:pt x="240" y="80"/>
                </a:lnTo>
                <a:lnTo>
                  <a:pt x="203" y="0"/>
                </a:lnTo>
                <a:lnTo>
                  <a:pt x="18" y="0"/>
                </a:lnTo>
                <a:lnTo>
                  <a:pt x="0" y="80"/>
                </a:lnTo>
                <a:lnTo>
                  <a:pt x="0" y="81"/>
                </a:lnTo>
                <a:lnTo>
                  <a:pt x="239" y="81"/>
                </a:lnTo>
                <a:lnTo>
                  <a:pt x="240" y="81"/>
                </a:lnTo>
                <a:lnTo>
                  <a:pt x="240" y="80"/>
                </a:lnTo>
                <a:lnTo>
                  <a:pt x="239"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46" name="Freeform 895">
            <a:extLst>
              <a:ext uri="{FF2B5EF4-FFF2-40B4-BE49-F238E27FC236}">
                <a16:creationId xmlns:a16="http://schemas.microsoft.com/office/drawing/2014/main" xmlns="" id="{892DF4DC-0F08-49D6-BA1A-DB21E1DAB853}"/>
              </a:ext>
            </a:extLst>
          </p:cNvPr>
          <p:cNvSpPr>
            <a:spLocks/>
          </p:cNvSpPr>
          <p:nvPr/>
        </p:nvSpPr>
        <p:spPr bwMode="auto">
          <a:xfrm>
            <a:off x="3668713" y="3632274"/>
            <a:ext cx="293687" cy="46038"/>
          </a:xfrm>
          <a:custGeom>
            <a:avLst/>
            <a:gdLst>
              <a:gd name="T0" fmla="*/ 2147483647 w 1534"/>
              <a:gd name="T1" fmla="*/ 1596383314 h 241"/>
              <a:gd name="T2" fmla="*/ 2147483647 w 1534"/>
              <a:gd name="T3" fmla="*/ 474032273 h 241"/>
              <a:gd name="T4" fmla="*/ 2147483647 w 1534"/>
              <a:gd name="T5" fmla="*/ 0 h 241"/>
              <a:gd name="T6" fmla="*/ 2147483647 w 1534"/>
              <a:gd name="T7" fmla="*/ 0 h 241"/>
              <a:gd name="T8" fmla="*/ 1628050821 w 1534"/>
              <a:gd name="T9" fmla="*/ 474032273 h 241"/>
              <a:gd name="T10" fmla="*/ 0 w 1534"/>
              <a:gd name="T11" fmla="*/ 1652143165 h 241"/>
              <a:gd name="T12" fmla="*/ 0 w 1534"/>
              <a:gd name="T13" fmla="*/ 1680023090 h 241"/>
              <a:gd name="T14" fmla="*/ 42115175 w 1534"/>
              <a:gd name="T15" fmla="*/ 1652143165 h 241"/>
              <a:gd name="T16" fmla="*/ 1670165997 w 1534"/>
              <a:gd name="T17" fmla="*/ 501912198 h 241"/>
              <a:gd name="T18" fmla="*/ 2147483647 w 1534"/>
              <a:gd name="T19" fmla="*/ 27879925 h 241"/>
              <a:gd name="T20" fmla="*/ 2147483647 w 1534"/>
              <a:gd name="T21" fmla="*/ 27879925 h 241"/>
              <a:gd name="T22" fmla="*/ 2147483647 w 1534"/>
              <a:gd name="T23" fmla="*/ 474032273 h 241"/>
              <a:gd name="T24" fmla="*/ 2147483647 w 1534"/>
              <a:gd name="T25" fmla="*/ 1624263239 h 241"/>
              <a:gd name="T26" fmla="*/ 2147483647 w 1534"/>
              <a:gd name="T27" fmla="*/ 1624263239 h 241"/>
              <a:gd name="T28" fmla="*/ 2147483647 w 1534"/>
              <a:gd name="T29" fmla="*/ 1596383314 h 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4" h="241">
                <a:moveTo>
                  <a:pt x="1534" y="229"/>
                </a:moveTo>
                <a:cubicBezTo>
                  <a:pt x="1501" y="165"/>
                  <a:pt x="1401" y="106"/>
                  <a:pt x="1258" y="68"/>
                </a:cubicBezTo>
                <a:cubicBezTo>
                  <a:pt x="1115" y="25"/>
                  <a:pt x="933" y="0"/>
                  <a:pt x="740" y="0"/>
                </a:cubicBezTo>
                <a:cubicBezTo>
                  <a:pt x="740" y="0"/>
                  <a:pt x="734" y="0"/>
                  <a:pt x="734" y="0"/>
                </a:cubicBezTo>
                <a:cubicBezTo>
                  <a:pt x="541" y="4"/>
                  <a:pt x="364" y="25"/>
                  <a:pt x="232" y="68"/>
                </a:cubicBezTo>
                <a:cubicBezTo>
                  <a:pt x="100" y="110"/>
                  <a:pt x="12" y="169"/>
                  <a:pt x="0" y="237"/>
                </a:cubicBezTo>
                <a:cubicBezTo>
                  <a:pt x="0" y="241"/>
                  <a:pt x="0" y="241"/>
                  <a:pt x="0" y="241"/>
                </a:cubicBezTo>
                <a:cubicBezTo>
                  <a:pt x="6" y="237"/>
                  <a:pt x="6" y="237"/>
                  <a:pt x="6" y="237"/>
                </a:cubicBezTo>
                <a:cubicBezTo>
                  <a:pt x="17" y="174"/>
                  <a:pt x="105" y="114"/>
                  <a:pt x="238" y="72"/>
                </a:cubicBezTo>
                <a:cubicBezTo>
                  <a:pt x="364" y="29"/>
                  <a:pt x="541" y="8"/>
                  <a:pt x="734" y="4"/>
                </a:cubicBezTo>
                <a:cubicBezTo>
                  <a:pt x="734" y="4"/>
                  <a:pt x="740" y="4"/>
                  <a:pt x="740" y="4"/>
                </a:cubicBezTo>
                <a:cubicBezTo>
                  <a:pt x="927" y="4"/>
                  <a:pt x="1109" y="29"/>
                  <a:pt x="1253" y="68"/>
                </a:cubicBezTo>
                <a:cubicBezTo>
                  <a:pt x="1396" y="110"/>
                  <a:pt x="1501" y="165"/>
                  <a:pt x="1534" y="233"/>
                </a:cubicBezTo>
                <a:cubicBezTo>
                  <a:pt x="1534" y="233"/>
                  <a:pt x="1534" y="233"/>
                  <a:pt x="1534" y="233"/>
                </a:cubicBezTo>
                <a:lnTo>
                  <a:pt x="1534" y="229"/>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4047" name="Freeform 896">
            <a:extLst>
              <a:ext uri="{FF2B5EF4-FFF2-40B4-BE49-F238E27FC236}">
                <a16:creationId xmlns:a16="http://schemas.microsoft.com/office/drawing/2014/main" xmlns="" id="{450BFD6B-242E-4890-8C2D-00DFA8109351}"/>
              </a:ext>
            </a:extLst>
          </p:cNvPr>
          <p:cNvSpPr>
            <a:spLocks/>
          </p:cNvSpPr>
          <p:nvPr/>
        </p:nvSpPr>
        <p:spPr bwMode="auto">
          <a:xfrm>
            <a:off x="3636963" y="3802137"/>
            <a:ext cx="385762" cy="95250"/>
          </a:xfrm>
          <a:custGeom>
            <a:avLst/>
            <a:gdLst>
              <a:gd name="T0" fmla="*/ 2147483647 w 2016"/>
              <a:gd name="T1" fmla="*/ 59343750 h 508"/>
              <a:gd name="T2" fmla="*/ 2147483647 w 2016"/>
              <a:gd name="T3" fmla="*/ 613054688 h 508"/>
              <a:gd name="T4" fmla="*/ 2147483647 w 2016"/>
              <a:gd name="T5" fmla="*/ 2147483647 h 508"/>
              <a:gd name="T6" fmla="*/ 2147483647 w 2016"/>
              <a:gd name="T7" fmla="*/ 2147483647 h 508"/>
              <a:gd name="T8" fmla="*/ 2147483647 w 2016"/>
              <a:gd name="T9" fmla="*/ 2147483647 h 508"/>
              <a:gd name="T10" fmla="*/ 35040431 w 2016"/>
              <a:gd name="T11" fmla="*/ 309832125 h 508"/>
              <a:gd name="T12" fmla="*/ 77074329 w 2016"/>
              <a:gd name="T13" fmla="*/ 0 h 508"/>
              <a:gd name="T14" fmla="*/ 77074329 w 2016"/>
              <a:gd name="T15" fmla="*/ 0 h 508"/>
              <a:gd name="T16" fmla="*/ 35040431 w 2016"/>
              <a:gd name="T17" fmla="*/ 0 h 508"/>
              <a:gd name="T18" fmla="*/ 0 w 2016"/>
              <a:gd name="T19" fmla="*/ 309832125 h 508"/>
              <a:gd name="T20" fmla="*/ 2147483647 w 2016"/>
              <a:gd name="T21" fmla="*/ 2147483647 h 508"/>
              <a:gd name="T22" fmla="*/ 2147483647 w 2016"/>
              <a:gd name="T23" fmla="*/ 2147483647 h 508"/>
              <a:gd name="T24" fmla="*/ 2147483647 w 2016"/>
              <a:gd name="T25" fmla="*/ 2147483647 h 508"/>
              <a:gd name="T26" fmla="*/ 2147483647 w 2016"/>
              <a:gd name="T27" fmla="*/ 613054688 h 508"/>
              <a:gd name="T28" fmla="*/ 2147483647 w 2016"/>
              <a:gd name="T29" fmla="*/ 59343750 h 508"/>
              <a:gd name="T30" fmla="*/ 2147483647 w 2016"/>
              <a:gd name="T31" fmla="*/ 59343750 h 5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6" h="508">
                <a:moveTo>
                  <a:pt x="1994" y="9"/>
                </a:moveTo>
                <a:cubicBezTo>
                  <a:pt x="2005" y="38"/>
                  <a:pt x="2011" y="68"/>
                  <a:pt x="2011" y="93"/>
                </a:cubicBezTo>
                <a:cubicBezTo>
                  <a:pt x="2011" y="203"/>
                  <a:pt x="1917" y="305"/>
                  <a:pt x="1746" y="381"/>
                </a:cubicBezTo>
                <a:cubicBezTo>
                  <a:pt x="1580" y="458"/>
                  <a:pt x="1342" y="504"/>
                  <a:pt x="1061" y="504"/>
                </a:cubicBezTo>
                <a:cubicBezTo>
                  <a:pt x="1055" y="504"/>
                  <a:pt x="1050" y="504"/>
                  <a:pt x="1044" y="504"/>
                </a:cubicBezTo>
                <a:cubicBezTo>
                  <a:pt x="442" y="500"/>
                  <a:pt x="5" y="284"/>
                  <a:pt x="5" y="47"/>
                </a:cubicBezTo>
                <a:cubicBezTo>
                  <a:pt x="5" y="34"/>
                  <a:pt x="11" y="17"/>
                  <a:pt x="11" y="0"/>
                </a:cubicBezTo>
                <a:cubicBezTo>
                  <a:pt x="11" y="0"/>
                  <a:pt x="11" y="0"/>
                  <a:pt x="11" y="0"/>
                </a:cubicBezTo>
                <a:cubicBezTo>
                  <a:pt x="5" y="0"/>
                  <a:pt x="5" y="0"/>
                  <a:pt x="5" y="0"/>
                </a:cubicBezTo>
                <a:cubicBezTo>
                  <a:pt x="5" y="17"/>
                  <a:pt x="0" y="34"/>
                  <a:pt x="0" y="47"/>
                </a:cubicBezTo>
                <a:cubicBezTo>
                  <a:pt x="0" y="288"/>
                  <a:pt x="442" y="504"/>
                  <a:pt x="1044" y="508"/>
                </a:cubicBezTo>
                <a:cubicBezTo>
                  <a:pt x="1050" y="508"/>
                  <a:pt x="1055" y="508"/>
                  <a:pt x="1061" y="508"/>
                </a:cubicBezTo>
                <a:cubicBezTo>
                  <a:pt x="1342" y="508"/>
                  <a:pt x="1580" y="462"/>
                  <a:pt x="1751" y="386"/>
                </a:cubicBezTo>
                <a:cubicBezTo>
                  <a:pt x="1917" y="309"/>
                  <a:pt x="2016" y="203"/>
                  <a:pt x="2016" y="93"/>
                </a:cubicBezTo>
                <a:cubicBezTo>
                  <a:pt x="2016" y="64"/>
                  <a:pt x="2011" y="38"/>
                  <a:pt x="2000" y="9"/>
                </a:cubicBezTo>
                <a:cubicBezTo>
                  <a:pt x="1994" y="9"/>
                  <a:pt x="1994" y="9"/>
                  <a:pt x="1994" y="9"/>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048" name="Rectangle 897">
            <a:extLst>
              <a:ext uri="{FF2B5EF4-FFF2-40B4-BE49-F238E27FC236}">
                <a16:creationId xmlns:a16="http://schemas.microsoft.com/office/drawing/2014/main" xmlns="" id="{2F777BFF-2B5F-4863-A4B1-C60989868302}"/>
              </a:ext>
            </a:extLst>
          </p:cNvPr>
          <p:cNvSpPr>
            <a:spLocks noChangeArrowheads="1"/>
          </p:cNvSpPr>
          <p:nvPr/>
        </p:nvSpPr>
        <p:spPr bwMode="auto">
          <a:xfrm>
            <a:off x="4376738" y="3552899"/>
            <a:ext cx="177800" cy="206375"/>
          </a:xfrm>
          <a:prstGeom prst="rect">
            <a:avLst/>
          </a:prstGeom>
          <a:solidFill>
            <a:srgbClr val="F6F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4049" name="Freeform 898">
            <a:extLst>
              <a:ext uri="{FF2B5EF4-FFF2-40B4-BE49-F238E27FC236}">
                <a16:creationId xmlns:a16="http://schemas.microsoft.com/office/drawing/2014/main" xmlns="" id="{9F5B6D8A-5D99-4C20-AF68-A9810F990591}"/>
              </a:ext>
            </a:extLst>
          </p:cNvPr>
          <p:cNvSpPr>
            <a:spLocks/>
          </p:cNvSpPr>
          <p:nvPr/>
        </p:nvSpPr>
        <p:spPr bwMode="auto">
          <a:xfrm>
            <a:off x="4376738" y="3551312"/>
            <a:ext cx="177800" cy="211137"/>
          </a:xfrm>
          <a:custGeom>
            <a:avLst/>
            <a:gdLst>
              <a:gd name="T0" fmla="*/ 2147483647 w 112"/>
              <a:gd name="T1" fmla="*/ 2147483647 h 133"/>
              <a:gd name="T2" fmla="*/ 2147483647 w 112"/>
              <a:gd name="T3" fmla="*/ 0 h 133"/>
              <a:gd name="T4" fmla="*/ 0 w 112"/>
              <a:gd name="T5" fmla="*/ 0 h 133"/>
              <a:gd name="T6" fmla="*/ 0 w 112"/>
              <a:gd name="T7" fmla="*/ 2147483647 h 133"/>
              <a:gd name="T8" fmla="*/ 0 w 112"/>
              <a:gd name="T9" fmla="*/ 2147483647 h 133"/>
              <a:gd name="T10" fmla="*/ 0 w 112"/>
              <a:gd name="T11" fmla="*/ 2147483647 h 133"/>
              <a:gd name="T12" fmla="*/ 2147483647 w 112"/>
              <a:gd name="T13" fmla="*/ 2147483647 h 133"/>
              <a:gd name="T14" fmla="*/ 2147483647 w 112"/>
              <a:gd name="T15" fmla="*/ 2147483647 h 133"/>
              <a:gd name="T16" fmla="*/ 2147483647 w 112"/>
              <a:gd name="T17" fmla="*/ 2147483647 h 133"/>
              <a:gd name="T18" fmla="*/ 2147483647 w 112"/>
              <a:gd name="T19" fmla="*/ 2147483647 h 133"/>
              <a:gd name="T20" fmla="*/ 2147483647 w 112"/>
              <a:gd name="T21" fmla="*/ 0 h 133"/>
              <a:gd name="T22" fmla="*/ 2147483647 w 112"/>
              <a:gd name="T23" fmla="*/ 0 h 133"/>
              <a:gd name="T24" fmla="*/ 2147483647 w 112"/>
              <a:gd name="T25" fmla="*/ 2147483647 h 133"/>
              <a:gd name="T26" fmla="*/ 2147483647 w 112"/>
              <a:gd name="T27" fmla="*/ 2147483647 h 133"/>
              <a:gd name="T28" fmla="*/ 2147483647 w 112"/>
              <a:gd name="T29" fmla="*/ 2147483647 h 133"/>
              <a:gd name="T30" fmla="*/ 2147483647 w 112"/>
              <a:gd name="T31" fmla="*/ 2147483647 h 133"/>
              <a:gd name="T32" fmla="*/ 2147483647 w 112"/>
              <a:gd name="T33" fmla="*/ 2147483647 h 133"/>
              <a:gd name="T34" fmla="*/ 2147483647 w 112"/>
              <a:gd name="T35" fmla="*/ 2147483647 h 133"/>
              <a:gd name="T36" fmla="*/ 2147483647 w 112"/>
              <a:gd name="T37" fmla="*/ 2147483647 h 133"/>
              <a:gd name="T38" fmla="*/ 2147483647 w 112"/>
              <a:gd name="T39" fmla="*/ 2147483647 h 133"/>
              <a:gd name="T40" fmla="*/ 2147483647 w 112"/>
              <a:gd name="T41" fmla="*/ 2147483647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33">
                <a:moveTo>
                  <a:pt x="111" y="1"/>
                </a:moveTo>
                <a:lnTo>
                  <a:pt x="111" y="0"/>
                </a:lnTo>
                <a:lnTo>
                  <a:pt x="0" y="0"/>
                </a:lnTo>
                <a:lnTo>
                  <a:pt x="0" y="1"/>
                </a:lnTo>
                <a:lnTo>
                  <a:pt x="0" y="132"/>
                </a:lnTo>
                <a:lnTo>
                  <a:pt x="0" y="133"/>
                </a:lnTo>
                <a:lnTo>
                  <a:pt x="111" y="133"/>
                </a:lnTo>
                <a:lnTo>
                  <a:pt x="112" y="133"/>
                </a:lnTo>
                <a:lnTo>
                  <a:pt x="112" y="132"/>
                </a:lnTo>
                <a:lnTo>
                  <a:pt x="112" y="1"/>
                </a:lnTo>
                <a:lnTo>
                  <a:pt x="112" y="0"/>
                </a:lnTo>
                <a:lnTo>
                  <a:pt x="111" y="0"/>
                </a:lnTo>
                <a:lnTo>
                  <a:pt x="111" y="1"/>
                </a:lnTo>
                <a:lnTo>
                  <a:pt x="111" y="131"/>
                </a:lnTo>
                <a:lnTo>
                  <a:pt x="1" y="131"/>
                </a:lnTo>
                <a:lnTo>
                  <a:pt x="1" y="1"/>
                </a:lnTo>
                <a:lnTo>
                  <a:pt x="1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50" name="Freeform 899">
            <a:extLst>
              <a:ext uri="{FF2B5EF4-FFF2-40B4-BE49-F238E27FC236}">
                <a16:creationId xmlns:a16="http://schemas.microsoft.com/office/drawing/2014/main" xmlns="" id="{71CD5389-71D7-431A-9EE0-0EB911D00A4F}"/>
              </a:ext>
            </a:extLst>
          </p:cNvPr>
          <p:cNvSpPr>
            <a:spLocks/>
          </p:cNvSpPr>
          <p:nvPr/>
        </p:nvSpPr>
        <p:spPr bwMode="auto">
          <a:xfrm>
            <a:off x="4171950" y="3437012"/>
            <a:ext cx="204788" cy="322262"/>
          </a:xfrm>
          <a:custGeom>
            <a:avLst/>
            <a:gdLst>
              <a:gd name="T0" fmla="*/ 2147483647 w 129"/>
              <a:gd name="T1" fmla="*/ 2147483647 h 203"/>
              <a:gd name="T2" fmla="*/ 0 w 129"/>
              <a:gd name="T3" fmla="*/ 0 h 203"/>
              <a:gd name="T4" fmla="*/ 0 w 129"/>
              <a:gd name="T5" fmla="*/ 2147483647 h 203"/>
              <a:gd name="T6" fmla="*/ 2147483647 w 129"/>
              <a:gd name="T7" fmla="*/ 2147483647 h 203"/>
              <a:gd name="T8" fmla="*/ 2147483647 w 129"/>
              <a:gd name="T9" fmla="*/ 2147483647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203">
                <a:moveTo>
                  <a:pt x="129" y="73"/>
                </a:moveTo>
                <a:lnTo>
                  <a:pt x="0" y="0"/>
                </a:lnTo>
                <a:lnTo>
                  <a:pt x="0" y="101"/>
                </a:lnTo>
                <a:lnTo>
                  <a:pt x="129" y="203"/>
                </a:lnTo>
                <a:lnTo>
                  <a:pt x="129" y="73"/>
                </a:lnTo>
                <a:close/>
              </a:path>
            </a:pathLst>
          </a:custGeom>
          <a:solidFill>
            <a:srgbClr val="D2C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51" name="Freeform 900">
            <a:extLst>
              <a:ext uri="{FF2B5EF4-FFF2-40B4-BE49-F238E27FC236}">
                <a16:creationId xmlns:a16="http://schemas.microsoft.com/office/drawing/2014/main" xmlns="" id="{9E31591C-E7AD-46C6-91DE-9921F7871A5C}"/>
              </a:ext>
            </a:extLst>
          </p:cNvPr>
          <p:cNvSpPr>
            <a:spLocks/>
          </p:cNvSpPr>
          <p:nvPr/>
        </p:nvSpPr>
        <p:spPr bwMode="auto">
          <a:xfrm>
            <a:off x="4170363" y="3435424"/>
            <a:ext cx="207962" cy="327025"/>
          </a:xfrm>
          <a:custGeom>
            <a:avLst/>
            <a:gdLst>
              <a:gd name="T0" fmla="*/ 2147483647 w 1092"/>
              <a:gd name="T1" fmla="*/ 2147483647 h 1709"/>
              <a:gd name="T2" fmla="*/ 2147483647 w 1092"/>
              <a:gd name="T3" fmla="*/ 2147483647 h 1709"/>
              <a:gd name="T4" fmla="*/ 82872286 w 1092"/>
              <a:gd name="T5" fmla="*/ 0 h 1709"/>
              <a:gd name="T6" fmla="*/ 41454330 w 1092"/>
              <a:gd name="T7" fmla="*/ 0 h 1709"/>
              <a:gd name="T8" fmla="*/ 0 w 1092"/>
              <a:gd name="T9" fmla="*/ 35042001 h 1709"/>
              <a:gd name="T10" fmla="*/ 0 w 1092"/>
              <a:gd name="T11" fmla="*/ 2147483647 h 1709"/>
              <a:gd name="T12" fmla="*/ 41454330 w 1092"/>
              <a:gd name="T13" fmla="*/ 2147483647 h 1709"/>
              <a:gd name="T14" fmla="*/ 2147483647 w 1092"/>
              <a:gd name="T15" fmla="*/ 2147483647 h 1709"/>
              <a:gd name="T16" fmla="*/ 2147483647 w 1092"/>
              <a:gd name="T17" fmla="*/ 2147483647 h 1709"/>
              <a:gd name="T18" fmla="*/ 2147483647 w 1092"/>
              <a:gd name="T19" fmla="*/ 2147483647 h 1709"/>
              <a:gd name="T20" fmla="*/ 2147483647 w 1092"/>
              <a:gd name="T21" fmla="*/ 2147483647 h 1709"/>
              <a:gd name="T22" fmla="*/ 2147483647 w 1092"/>
              <a:gd name="T23" fmla="*/ 2147483647 h 1709"/>
              <a:gd name="T24" fmla="*/ 2147483647 w 1092"/>
              <a:gd name="T25" fmla="*/ 2147483647 h 1709"/>
              <a:gd name="T26" fmla="*/ 2147483647 w 1092"/>
              <a:gd name="T27" fmla="*/ 2147483647 h 1709"/>
              <a:gd name="T28" fmla="*/ 2147483647 w 1092"/>
              <a:gd name="T29" fmla="*/ 2147483647 h 1709"/>
              <a:gd name="T30" fmla="*/ 82872286 w 1092"/>
              <a:gd name="T31" fmla="*/ 2147483647 h 1709"/>
              <a:gd name="T32" fmla="*/ 82872286 w 1092"/>
              <a:gd name="T33" fmla="*/ 91102008 h 1709"/>
              <a:gd name="T34" fmla="*/ 2147483647 w 1092"/>
              <a:gd name="T35" fmla="*/ 2147483647 h 1709"/>
              <a:gd name="T36" fmla="*/ 2147483647 w 1092"/>
              <a:gd name="T37" fmla="*/ 2147483647 h 1709"/>
              <a:gd name="T38" fmla="*/ 2147483647 w 1092"/>
              <a:gd name="T39" fmla="*/ 2147483647 h 17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2" h="1709">
                <a:moveTo>
                  <a:pt x="1087" y="616"/>
                </a:moveTo>
                <a:cubicBezTo>
                  <a:pt x="1092" y="612"/>
                  <a:pt x="1092" y="612"/>
                  <a:pt x="1092" y="612"/>
                </a:cubicBezTo>
                <a:cubicBezTo>
                  <a:pt x="12" y="0"/>
                  <a:pt x="12" y="0"/>
                  <a:pt x="12" y="0"/>
                </a:cubicBezTo>
                <a:cubicBezTo>
                  <a:pt x="6" y="0"/>
                  <a:pt x="6" y="0"/>
                  <a:pt x="6" y="0"/>
                </a:cubicBezTo>
                <a:cubicBezTo>
                  <a:pt x="0" y="5"/>
                  <a:pt x="0" y="5"/>
                  <a:pt x="0" y="5"/>
                </a:cubicBezTo>
                <a:cubicBezTo>
                  <a:pt x="0" y="848"/>
                  <a:pt x="0" y="848"/>
                  <a:pt x="0" y="848"/>
                </a:cubicBezTo>
                <a:cubicBezTo>
                  <a:pt x="6" y="853"/>
                  <a:pt x="6" y="853"/>
                  <a:pt x="6" y="853"/>
                </a:cubicBezTo>
                <a:cubicBezTo>
                  <a:pt x="1087" y="1709"/>
                  <a:pt x="1087" y="1709"/>
                  <a:pt x="1087" y="1709"/>
                </a:cubicBezTo>
                <a:cubicBezTo>
                  <a:pt x="1092" y="1709"/>
                  <a:pt x="1092" y="1709"/>
                  <a:pt x="1092" y="1709"/>
                </a:cubicBezTo>
                <a:cubicBezTo>
                  <a:pt x="1092" y="1709"/>
                  <a:pt x="1092" y="1705"/>
                  <a:pt x="1092" y="1705"/>
                </a:cubicBezTo>
                <a:cubicBezTo>
                  <a:pt x="1092" y="616"/>
                  <a:pt x="1092" y="616"/>
                  <a:pt x="1092" y="616"/>
                </a:cubicBezTo>
                <a:cubicBezTo>
                  <a:pt x="1092" y="612"/>
                  <a:pt x="1092" y="612"/>
                  <a:pt x="1092" y="612"/>
                </a:cubicBezTo>
                <a:cubicBezTo>
                  <a:pt x="1087" y="616"/>
                  <a:pt x="1087" y="616"/>
                  <a:pt x="1087" y="616"/>
                </a:cubicBezTo>
                <a:cubicBezTo>
                  <a:pt x="1087" y="616"/>
                  <a:pt x="1087" y="616"/>
                  <a:pt x="1087" y="616"/>
                </a:cubicBezTo>
                <a:cubicBezTo>
                  <a:pt x="1087" y="1696"/>
                  <a:pt x="1087" y="1696"/>
                  <a:pt x="1087" y="1696"/>
                </a:cubicBezTo>
                <a:cubicBezTo>
                  <a:pt x="12" y="848"/>
                  <a:pt x="12" y="848"/>
                  <a:pt x="12" y="848"/>
                </a:cubicBezTo>
                <a:cubicBezTo>
                  <a:pt x="12" y="13"/>
                  <a:pt x="12" y="13"/>
                  <a:pt x="12" y="13"/>
                </a:cubicBezTo>
                <a:cubicBezTo>
                  <a:pt x="1087" y="621"/>
                  <a:pt x="1087" y="621"/>
                  <a:pt x="1087" y="621"/>
                </a:cubicBezTo>
                <a:cubicBezTo>
                  <a:pt x="1087" y="616"/>
                  <a:pt x="1087" y="616"/>
                  <a:pt x="1087" y="616"/>
                </a:cubicBezTo>
                <a:cubicBezTo>
                  <a:pt x="1087" y="616"/>
                  <a:pt x="1087" y="616"/>
                  <a:pt x="1087" y="61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052" name="Freeform 901">
            <a:extLst>
              <a:ext uri="{FF2B5EF4-FFF2-40B4-BE49-F238E27FC236}">
                <a16:creationId xmlns:a16="http://schemas.microsoft.com/office/drawing/2014/main" xmlns="" id="{EEE1627F-2793-4AAC-A78F-EE5963A13DBC}"/>
              </a:ext>
            </a:extLst>
          </p:cNvPr>
          <p:cNvSpPr>
            <a:spLocks/>
          </p:cNvSpPr>
          <p:nvPr/>
        </p:nvSpPr>
        <p:spPr bwMode="auto">
          <a:xfrm>
            <a:off x="4187825" y="3460824"/>
            <a:ext cx="173038" cy="268288"/>
          </a:xfrm>
          <a:custGeom>
            <a:avLst/>
            <a:gdLst>
              <a:gd name="T0" fmla="*/ 0 w 908"/>
              <a:gd name="T1" fmla="*/ 2147483647 h 1408"/>
              <a:gd name="T2" fmla="*/ 2147483647 w 908"/>
              <a:gd name="T3" fmla="*/ 2147483647 h 1408"/>
              <a:gd name="T4" fmla="*/ 2147483647 w 908"/>
              <a:gd name="T5" fmla="*/ 2147483647 h 1408"/>
              <a:gd name="T6" fmla="*/ 0 w 908"/>
              <a:gd name="T7" fmla="*/ 0 h 1408"/>
              <a:gd name="T8" fmla="*/ 0 w 908"/>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8" h="1408">
                <a:moveTo>
                  <a:pt x="0" y="687"/>
                </a:moveTo>
                <a:cubicBezTo>
                  <a:pt x="39" y="717"/>
                  <a:pt x="692" y="1235"/>
                  <a:pt x="908" y="1408"/>
                </a:cubicBezTo>
                <a:cubicBezTo>
                  <a:pt x="908" y="1180"/>
                  <a:pt x="908" y="565"/>
                  <a:pt x="908" y="514"/>
                </a:cubicBezTo>
                <a:cubicBezTo>
                  <a:pt x="853" y="480"/>
                  <a:pt x="200" y="114"/>
                  <a:pt x="0" y="0"/>
                </a:cubicBezTo>
                <a:cubicBezTo>
                  <a:pt x="0" y="177"/>
                  <a:pt x="0" y="645"/>
                  <a:pt x="0" y="687"/>
                </a:cubicBezTo>
              </a:path>
            </a:pathLst>
          </a:custGeom>
          <a:solidFill>
            <a:srgbClr val="A0D2EF"/>
          </a:solidFill>
          <a:ln w="0">
            <a:solidFill>
              <a:srgbClr val="000000"/>
            </a:solidFill>
            <a:prstDash val="solid"/>
            <a:round/>
            <a:headEnd/>
            <a:tailEnd/>
          </a:ln>
        </p:spPr>
        <p:txBody>
          <a:bodyPr/>
          <a:lstStyle/>
          <a:p>
            <a:endParaRPr lang="ja-JP" altLang="en-US"/>
          </a:p>
        </p:txBody>
      </p:sp>
      <p:sp>
        <p:nvSpPr>
          <p:cNvPr id="14053" name="Freeform 902">
            <a:extLst>
              <a:ext uri="{FF2B5EF4-FFF2-40B4-BE49-F238E27FC236}">
                <a16:creationId xmlns:a16="http://schemas.microsoft.com/office/drawing/2014/main" xmlns="" id="{1AB73763-C5B4-4C2F-B52C-C78B8BCCC6F2}"/>
              </a:ext>
            </a:extLst>
          </p:cNvPr>
          <p:cNvSpPr>
            <a:spLocks/>
          </p:cNvSpPr>
          <p:nvPr/>
        </p:nvSpPr>
        <p:spPr bwMode="auto">
          <a:xfrm>
            <a:off x="4171950" y="3437012"/>
            <a:ext cx="382588" cy="115887"/>
          </a:xfrm>
          <a:custGeom>
            <a:avLst/>
            <a:gdLst>
              <a:gd name="T0" fmla="*/ 2147483647 w 241"/>
              <a:gd name="T1" fmla="*/ 0 h 73"/>
              <a:gd name="T2" fmla="*/ 0 w 241"/>
              <a:gd name="T3" fmla="*/ 0 h 73"/>
              <a:gd name="T4" fmla="*/ 2147483647 w 241"/>
              <a:gd name="T5" fmla="*/ 2147483647 h 73"/>
              <a:gd name="T6" fmla="*/ 2147483647 w 241"/>
              <a:gd name="T7" fmla="*/ 2147483647 h 73"/>
              <a:gd name="T8" fmla="*/ 2147483647 w 241"/>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73">
                <a:moveTo>
                  <a:pt x="77" y="0"/>
                </a:moveTo>
                <a:lnTo>
                  <a:pt x="0" y="0"/>
                </a:lnTo>
                <a:lnTo>
                  <a:pt x="129" y="73"/>
                </a:lnTo>
                <a:lnTo>
                  <a:pt x="241" y="73"/>
                </a:lnTo>
                <a:lnTo>
                  <a:pt x="77" y="0"/>
                </a:lnTo>
                <a:close/>
              </a:path>
            </a:pathLst>
          </a:custGeom>
          <a:solidFill>
            <a:srgbClr val="E7E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54" name="Freeform 903">
            <a:extLst>
              <a:ext uri="{FF2B5EF4-FFF2-40B4-BE49-F238E27FC236}">
                <a16:creationId xmlns:a16="http://schemas.microsoft.com/office/drawing/2014/main" xmlns="" id="{10B6525E-E50B-406F-A88F-65D31B434A7F}"/>
              </a:ext>
            </a:extLst>
          </p:cNvPr>
          <p:cNvSpPr>
            <a:spLocks/>
          </p:cNvSpPr>
          <p:nvPr/>
        </p:nvSpPr>
        <p:spPr bwMode="auto">
          <a:xfrm>
            <a:off x="4170363" y="3435424"/>
            <a:ext cx="384175" cy="117475"/>
          </a:xfrm>
          <a:custGeom>
            <a:avLst/>
            <a:gdLst>
              <a:gd name="T0" fmla="*/ 2147483647 w 2017"/>
              <a:gd name="T1" fmla="*/ 34510994 h 617"/>
              <a:gd name="T2" fmla="*/ 2147483647 w 2017"/>
              <a:gd name="T3" fmla="*/ 0 h 617"/>
              <a:gd name="T4" fmla="*/ 41466139 w 2017"/>
              <a:gd name="T5" fmla="*/ 0 h 617"/>
              <a:gd name="T6" fmla="*/ 41466139 w 2017"/>
              <a:gd name="T7" fmla="*/ 0 h 617"/>
              <a:gd name="T8" fmla="*/ 41466139 w 2017"/>
              <a:gd name="T9" fmla="*/ 34510994 h 617"/>
              <a:gd name="T10" fmla="*/ 2147483647 w 2017"/>
              <a:gd name="T11" fmla="*/ 2147483647 h 617"/>
              <a:gd name="T12" fmla="*/ 2147483647 w 2017"/>
              <a:gd name="T13" fmla="*/ 2147483647 h 617"/>
              <a:gd name="T14" fmla="*/ 2147483647 w 2017"/>
              <a:gd name="T15" fmla="*/ 2147483647 h 617"/>
              <a:gd name="T16" fmla="*/ 2147483647 w 2017"/>
              <a:gd name="T17" fmla="*/ 2147483647 h 617"/>
              <a:gd name="T18" fmla="*/ 2147483647 w 2017"/>
              <a:gd name="T19" fmla="*/ 2147483647 h 617"/>
              <a:gd name="T20" fmla="*/ 2147483647 w 2017"/>
              <a:gd name="T21" fmla="*/ 0 h 617"/>
              <a:gd name="T22" fmla="*/ 2147483647 w 2017"/>
              <a:gd name="T23" fmla="*/ 0 h 617"/>
              <a:gd name="T24" fmla="*/ 2147483647 w 2017"/>
              <a:gd name="T25" fmla="*/ 34510994 h 617"/>
              <a:gd name="T26" fmla="*/ 2147483647 w 2017"/>
              <a:gd name="T27" fmla="*/ 62134374 h 617"/>
              <a:gd name="T28" fmla="*/ 2147483647 w 2017"/>
              <a:gd name="T29" fmla="*/ 2147483647 h 617"/>
              <a:gd name="T30" fmla="*/ 2147483647 w 2017"/>
              <a:gd name="T31" fmla="*/ 2147483647 h 617"/>
              <a:gd name="T32" fmla="*/ 158935121 w 2017"/>
              <a:gd name="T33" fmla="*/ 62134374 h 617"/>
              <a:gd name="T34" fmla="*/ 2147483647 w 2017"/>
              <a:gd name="T35" fmla="*/ 62134374 h 617"/>
              <a:gd name="T36" fmla="*/ 2147483647 w 2017"/>
              <a:gd name="T37" fmla="*/ 34510994 h 617"/>
              <a:gd name="T38" fmla="*/ 2147483647 w 2017"/>
              <a:gd name="T39" fmla="*/ 62134374 h 617"/>
              <a:gd name="T40" fmla="*/ 2147483647 w 2017"/>
              <a:gd name="T41" fmla="*/ 34510994 h 6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7" h="617">
                <a:moveTo>
                  <a:pt x="645" y="5"/>
                </a:moveTo>
                <a:cubicBezTo>
                  <a:pt x="645" y="0"/>
                  <a:pt x="645" y="0"/>
                  <a:pt x="645" y="0"/>
                </a:cubicBezTo>
                <a:cubicBezTo>
                  <a:pt x="6" y="0"/>
                  <a:pt x="6" y="0"/>
                  <a:pt x="6" y="0"/>
                </a:cubicBezTo>
                <a:cubicBezTo>
                  <a:pt x="6" y="0"/>
                  <a:pt x="6" y="0"/>
                  <a:pt x="6" y="0"/>
                </a:cubicBezTo>
                <a:cubicBezTo>
                  <a:pt x="0" y="5"/>
                  <a:pt x="6" y="5"/>
                  <a:pt x="6" y="5"/>
                </a:cubicBezTo>
                <a:cubicBezTo>
                  <a:pt x="1080" y="617"/>
                  <a:pt x="1080" y="617"/>
                  <a:pt x="1080" y="617"/>
                </a:cubicBezTo>
                <a:cubicBezTo>
                  <a:pt x="1080" y="617"/>
                  <a:pt x="1080" y="617"/>
                  <a:pt x="1080" y="617"/>
                </a:cubicBezTo>
                <a:cubicBezTo>
                  <a:pt x="2012" y="617"/>
                  <a:pt x="2012" y="617"/>
                  <a:pt x="2012" y="617"/>
                </a:cubicBezTo>
                <a:cubicBezTo>
                  <a:pt x="2012" y="617"/>
                  <a:pt x="2017" y="617"/>
                  <a:pt x="2017" y="613"/>
                </a:cubicBezTo>
                <a:cubicBezTo>
                  <a:pt x="2017" y="613"/>
                  <a:pt x="2017" y="613"/>
                  <a:pt x="2012" y="609"/>
                </a:cubicBezTo>
                <a:cubicBezTo>
                  <a:pt x="651" y="0"/>
                  <a:pt x="651" y="0"/>
                  <a:pt x="651" y="0"/>
                </a:cubicBezTo>
                <a:cubicBezTo>
                  <a:pt x="645" y="0"/>
                  <a:pt x="645" y="0"/>
                  <a:pt x="645" y="0"/>
                </a:cubicBezTo>
                <a:cubicBezTo>
                  <a:pt x="645" y="5"/>
                  <a:pt x="645" y="5"/>
                  <a:pt x="645" y="5"/>
                </a:cubicBezTo>
                <a:cubicBezTo>
                  <a:pt x="645" y="9"/>
                  <a:pt x="645" y="9"/>
                  <a:pt x="645" y="9"/>
                </a:cubicBezTo>
                <a:cubicBezTo>
                  <a:pt x="1990" y="609"/>
                  <a:pt x="1990" y="609"/>
                  <a:pt x="1990" y="609"/>
                </a:cubicBezTo>
                <a:cubicBezTo>
                  <a:pt x="1086" y="609"/>
                  <a:pt x="1086" y="609"/>
                  <a:pt x="1086" y="609"/>
                </a:cubicBezTo>
                <a:cubicBezTo>
                  <a:pt x="23" y="9"/>
                  <a:pt x="23" y="9"/>
                  <a:pt x="23" y="9"/>
                </a:cubicBezTo>
                <a:cubicBezTo>
                  <a:pt x="645" y="9"/>
                  <a:pt x="645" y="9"/>
                  <a:pt x="645" y="9"/>
                </a:cubicBezTo>
                <a:cubicBezTo>
                  <a:pt x="645" y="5"/>
                  <a:pt x="645" y="5"/>
                  <a:pt x="645" y="5"/>
                </a:cubicBezTo>
                <a:cubicBezTo>
                  <a:pt x="645" y="9"/>
                  <a:pt x="645" y="9"/>
                  <a:pt x="645" y="9"/>
                </a:cubicBezTo>
                <a:lnTo>
                  <a:pt x="645" y="5"/>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055" name="Freeform 904">
            <a:extLst>
              <a:ext uri="{FF2B5EF4-FFF2-40B4-BE49-F238E27FC236}">
                <a16:creationId xmlns:a16="http://schemas.microsoft.com/office/drawing/2014/main" xmlns="" id="{8AC3DF92-2881-440C-AFDA-7F5B3E211EA8}"/>
              </a:ext>
            </a:extLst>
          </p:cNvPr>
          <p:cNvSpPr>
            <a:spLocks/>
          </p:cNvSpPr>
          <p:nvPr/>
        </p:nvSpPr>
        <p:spPr bwMode="auto">
          <a:xfrm>
            <a:off x="4186238" y="3459237"/>
            <a:ext cx="4762" cy="133350"/>
          </a:xfrm>
          <a:custGeom>
            <a:avLst/>
            <a:gdLst>
              <a:gd name="T0" fmla="*/ 0 w 25"/>
              <a:gd name="T1" fmla="*/ 62237874 h 700"/>
              <a:gd name="T2" fmla="*/ 0 w 25"/>
              <a:gd name="T3" fmla="*/ 2147483647 h 700"/>
              <a:gd name="T4" fmla="*/ 82942040 w 25"/>
              <a:gd name="T5" fmla="*/ 2147483647 h 700"/>
              <a:gd name="T6" fmla="*/ 172777932 w 25"/>
              <a:gd name="T7" fmla="*/ 2147483647 h 700"/>
              <a:gd name="T8" fmla="*/ 172777932 w 25"/>
              <a:gd name="T9" fmla="*/ 62237874 h 700"/>
              <a:gd name="T10" fmla="*/ 82942040 w 25"/>
              <a:gd name="T11" fmla="*/ 0 h 700"/>
              <a:gd name="T12" fmla="*/ 0 w 25"/>
              <a:gd name="T13" fmla="*/ 62237874 h 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700">
                <a:moveTo>
                  <a:pt x="0" y="9"/>
                </a:moveTo>
                <a:cubicBezTo>
                  <a:pt x="0" y="692"/>
                  <a:pt x="0" y="692"/>
                  <a:pt x="0" y="692"/>
                </a:cubicBezTo>
                <a:cubicBezTo>
                  <a:pt x="0" y="696"/>
                  <a:pt x="6" y="700"/>
                  <a:pt x="12" y="700"/>
                </a:cubicBezTo>
                <a:cubicBezTo>
                  <a:pt x="19" y="700"/>
                  <a:pt x="25" y="696"/>
                  <a:pt x="25" y="692"/>
                </a:cubicBezTo>
                <a:cubicBezTo>
                  <a:pt x="25" y="9"/>
                  <a:pt x="25" y="9"/>
                  <a:pt x="25" y="9"/>
                </a:cubicBezTo>
                <a:cubicBezTo>
                  <a:pt x="25" y="5"/>
                  <a:pt x="19" y="0"/>
                  <a:pt x="12" y="0"/>
                </a:cubicBezTo>
                <a:cubicBezTo>
                  <a:pt x="6" y="0"/>
                  <a:pt x="0" y="5"/>
                  <a:pt x="0" y="9"/>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056" name="Freeform 905">
            <a:extLst>
              <a:ext uri="{FF2B5EF4-FFF2-40B4-BE49-F238E27FC236}">
                <a16:creationId xmlns:a16="http://schemas.microsoft.com/office/drawing/2014/main" xmlns="" id="{5F173E15-849F-4AF2-9C22-AC545A6CA7E3}"/>
              </a:ext>
            </a:extLst>
          </p:cNvPr>
          <p:cNvSpPr>
            <a:spLocks/>
          </p:cNvSpPr>
          <p:nvPr/>
        </p:nvSpPr>
        <p:spPr bwMode="auto">
          <a:xfrm>
            <a:off x="4221163" y="3478287"/>
            <a:ext cx="3175" cy="142875"/>
          </a:xfrm>
          <a:custGeom>
            <a:avLst/>
            <a:gdLst>
              <a:gd name="T0" fmla="*/ 0 w 17"/>
              <a:gd name="T1" fmla="*/ 62237874 h 750"/>
              <a:gd name="T2" fmla="*/ 0 w 17"/>
              <a:gd name="T3" fmla="*/ 2147483647 h 750"/>
              <a:gd name="T4" fmla="*/ 52112209 w 17"/>
              <a:gd name="T5" fmla="*/ 2147483647 h 750"/>
              <a:gd name="T6" fmla="*/ 110747362 w 17"/>
              <a:gd name="T7" fmla="*/ 2147483647 h 750"/>
              <a:gd name="T8" fmla="*/ 110747362 w 17"/>
              <a:gd name="T9" fmla="*/ 62237874 h 750"/>
              <a:gd name="T10" fmla="*/ 52112209 w 17"/>
              <a:gd name="T11" fmla="*/ 0 h 750"/>
              <a:gd name="T12" fmla="*/ 0 w 17"/>
              <a:gd name="T13" fmla="*/ 62237874 h 7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50">
                <a:moveTo>
                  <a:pt x="0" y="9"/>
                </a:moveTo>
                <a:cubicBezTo>
                  <a:pt x="0" y="742"/>
                  <a:pt x="0" y="742"/>
                  <a:pt x="0" y="742"/>
                </a:cubicBezTo>
                <a:cubicBezTo>
                  <a:pt x="0" y="746"/>
                  <a:pt x="4" y="750"/>
                  <a:pt x="8" y="750"/>
                </a:cubicBezTo>
                <a:cubicBezTo>
                  <a:pt x="13" y="750"/>
                  <a:pt x="17" y="746"/>
                  <a:pt x="17" y="742"/>
                </a:cubicBezTo>
                <a:cubicBezTo>
                  <a:pt x="17" y="9"/>
                  <a:pt x="17" y="9"/>
                  <a:pt x="17" y="9"/>
                </a:cubicBezTo>
                <a:cubicBezTo>
                  <a:pt x="17" y="5"/>
                  <a:pt x="13" y="0"/>
                  <a:pt x="8" y="0"/>
                </a:cubicBezTo>
                <a:cubicBezTo>
                  <a:pt x="4" y="0"/>
                  <a:pt x="0" y="5"/>
                  <a:pt x="0" y="9"/>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057" name="Freeform 906">
            <a:extLst>
              <a:ext uri="{FF2B5EF4-FFF2-40B4-BE49-F238E27FC236}">
                <a16:creationId xmlns:a16="http://schemas.microsoft.com/office/drawing/2014/main" xmlns="" id="{846124CA-FAE8-48B0-8F7B-12026180C3DA}"/>
              </a:ext>
            </a:extLst>
          </p:cNvPr>
          <p:cNvSpPr>
            <a:spLocks/>
          </p:cNvSpPr>
          <p:nvPr/>
        </p:nvSpPr>
        <p:spPr bwMode="auto">
          <a:xfrm>
            <a:off x="4256088" y="3498924"/>
            <a:ext cx="3175" cy="149225"/>
          </a:xfrm>
          <a:custGeom>
            <a:avLst/>
            <a:gdLst>
              <a:gd name="T0" fmla="*/ 0 w 17"/>
              <a:gd name="T1" fmla="*/ 27676759 h 783"/>
              <a:gd name="T2" fmla="*/ 0 w 17"/>
              <a:gd name="T3" fmla="*/ 2147483647 h 783"/>
              <a:gd name="T4" fmla="*/ 39101619 w 17"/>
              <a:gd name="T5" fmla="*/ 2147483647 h 783"/>
              <a:gd name="T6" fmla="*/ 110747362 w 17"/>
              <a:gd name="T7" fmla="*/ 2147483647 h 783"/>
              <a:gd name="T8" fmla="*/ 110747362 w 17"/>
              <a:gd name="T9" fmla="*/ 27676759 h 783"/>
              <a:gd name="T10" fmla="*/ 39101619 w 17"/>
              <a:gd name="T11" fmla="*/ 0 h 783"/>
              <a:gd name="T12" fmla="*/ 0 w 17"/>
              <a:gd name="T13" fmla="*/ 27676759 h 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83">
                <a:moveTo>
                  <a:pt x="0" y="4"/>
                </a:moveTo>
                <a:cubicBezTo>
                  <a:pt x="0" y="775"/>
                  <a:pt x="0" y="775"/>
                  <a:pt x="0" y="775"/>
                </a:cubicBezTo>
                <a:cubicBezTo>
                  <a:pt x="0" y="779"/>
                  <a:pt x="0" y="783"/>
                  <a:pt x="6" y="783"/>
                </a:cubicBezTo>
                <a:cubicBezTo>
                  <a:pt x="17" y="783"/>
                  <a:pt x="17" y="779"/>
                  <a:pt x="17" y="775"/>
                </a:cubicBezTo>
                <a:cubicBezTo>
                  <a:pt x="17" y="4"/>
                  <a:pt x="17" y="4"/>
                  <a:pt x="17" y="4"/>
                </a:cubicBezTo>
                <a:cubicBezTo>
                  <a:pt x="17" y="0"/>
                  <a:pt x="17" y="0"/>
                  <a:pt x="6" y="0"/>
                </a:cubicBezTo>
                <a:cubicBezTo>
                  <a:pt x="0" y="0"/>
                  <a:pt x="0" y="0"/>
                  <a:pt x="0" y="4"/>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058" name="Freeform 907">
            <a:extLst>
              <a:ext uri="{FF2B5EF4-FFF2-40B4-BE49-F238E27FC236}">
                <a16:creationId xmlns:a16="http://schemas.microsoft.com/office/drawing/2014/main" xmlns="" id="{EDAFF7C9-9151-4219-B602-22EEFF0BA1EE}"/>
              </a:ext>
            </a:extLst>
          </p:cNvPr>
          <p:cNvSpPr>
            <a:spLocks/>
          </p:cNvSpPr>
          <p:nvPr/>
        </p:nvSpPr>
        <p:spPr bwMode="auto">
          <a:xfrm>
            <a:off x="4289425" y="3517974"/>
            <a:ext cx="3175" cy="157163"/>
          </a:xfrm>
          <a:custGeom>
            <a:avLst/>
            <a:gdLst>
              <a:gd name="T0" fmla="*/ 0 w 17"/>
              <a:gd name="T1" fmla="*/ 55306707 h 825"/>
              <a:gd name="T2" fmla="*/ 0 w 17"/>
              <a:gd name="T3" fmla="*/ 2147483647 h 825"/>
              <a:gd name="T4" fmla="*/ 58634966 w 17"/>
              <a:gd name="T5" fmla="*/ 2147483647 h 825"/>
              <a:gd name="T6" fmla="*/ 110747362 w 17"/>
              <a:gd name="T7" fmla="*/ 2147483647 h 825"/>
              <a:gd name="T8" fmla="*/ 110747362 w 17"/>
              <a:gd name="T9" fmla="*/ 55306707 h 825"/>
              <a:gd name="T10" fmla="*/ 58634966 w 17"/>
              <a:gd name="T11" fmla="*/ 0 h 825"/>
              <a:gd name="T12" fmla="*/ 0 w 17"/>
              <a:gd name="T13" fmla="*/ 55306707 h 8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825">
                <a:moveTo>
                  <a:pt x="0" y="8"/>
                </a:moveTo>
                <a:cubicBezTo>
                  <a:pt x="0" y="816"/>
                  <a:pt x="0" y="816"/>
                  <a:pt x="0" y="816"/>
                </a:cubicBezTo>
                <a:cubicBezTo>
                  <a:pt x="0" y="821"/>
                  <a:pt x="5" y="825"/>
                  <a:pt x="9" y="825"/>
                </a:cubicBezTo>
                <a:cubicBezTo>
                  <a:pt x="13" y="825"/>
                  <a:pt x="17" y="821"/>
                  <a:pt x="17" y="816"/>
                </a:cubicBezTo>
                <a:cubicBezTo>
                  <a:pt x="17" y="8"/>
                  <a:pt x="17" y="8"/>
                  <a:pt x="17" y="8"/>
                </a:cubicBezTo>
                <a:cubicBezTo>
                  <a:pt x="17" y="4"/>
                  <a:pt x="13" y="0"/>
                  <a:pt x="9" y="0"/>
                </a:cubicBezTo>
                <a:cubicBezTo>
                  <a:pt x="5" y="0"/>
                  <a:pt x="0" y="4"/>
                  <a:pt x="0" y="8"/>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059" name="Freeform 908">
            <a:extLst>
              <a:ext uri="{FF2B5EF4-FFF2-40B4-BE49-F238E27FC236}">
                <a16:creationId xmlns:a16="http://schemas.microsoft.com/office/drawing/2014/main" xmlns="" id="{2DC6236C-24C9-4B44-9F08-2F20FC53C878}"/>
              </a:ext>
            </a:extLst>
          </p:cNvPr>
          <p:cNvSpPr>
            <a:spLocks/>
          </p:cNvSpPr>
          <p:nvPr/>
        </p:nvSpPr>
        <p:spPr bwMode="auto">
          <a:xfrm>
            <a:off x="4322763" y="3538612"/>
            <a:ext cx="4762" cy="163512"/>
          </a:xfrm>
          <a:custGeom>
            <a:avLst/>
            <a:gdLst>
              <a:gd name="T0" fmla="*/ 0 w 25"/>
              <a:gd name="T1" fmla="*/ 27674501 h 858"/>
              <a:gd name="T2" fmla="*/ 0 w 25"/>
              <a:gd name="T3" fmla="*/ 2147483647 h 858"/>
              <a:gd name="T4" fmla="*/ 89835701 w 25"/>
              <a:gd name="T5" fmla="*/ 2147483647 h 858"/>
              <a:gd name="T6" fmla="*/ 172777932 w 25"/>
              <a:gd name="T7" fmla="*/ 2147483647 h 858"/>
              <a:gd name="T8" fmla="*/ 172777932 w 25"/>
              <a:gd name="T9" fmla="*/ 27674501 h 858"/>
              <a:gd name="T10" fmla="*/ 89835701 w 25"/>
              <a:gd name="T11" fmla="*/ 0 h 858"/>
              <a:gd name="T12" fmla="*/ 0 w 25"/>
              <a:gd name="T13" fmla="*/ 27674501 h 8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858">
                <a:moveTo>
                  <a:pt x="0" y="4"/>
                </a:moveTo>
                <a:cubicBezTo>
                  <a:pt x="0" y="854"/>
                  <a:pt x="0" y="854"/>
                  <a:pt x="0" y="854"/>
                </a:cubicBezTo>
                <a:cubicBezTo>
                  <a:pt x="0" y="858"/>
                  <a:pt x="7" y="858"/>
                  <a:pt x="13" y="858"/>
                </a:cubicBezTo>
                <a:cubicBezTo>
                  <a:pt x="19" y="858"/>
                  <a:pt x="25" y="858"/>
                  <a:pt x="25" y="854"/>
                </a:cubicBezTo>
                <a:cubicBezTo>
                  <a:pt x="25" y="4"/>
                  <a:pt x="25" y="4"/>
                  <a:pt x="25" y="4"/>
                </a:cubicBezTo>
                <a:cubicBezTo>
                  <a:pt x="25" y="0"/>
                  <a:pt x="19" y="0"/>
                  <a:pt x="13" y="0"/>
                </a:cubicBezTo>
                <a:cubicBezTo>
                  <a:pt x="7" y="0"/>
                  <a:pt x="0" y="0"/>
                  <a:pt x="0" y="4"/>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060" name="Freeform 909">
            <a:extLst>
              <a:ext uri="{FF2B5EF4-FFF2-40B4-BE49-F238E27FC236}">
                <a16:creationId xmlns:a16="http://schemas.microsoft.com/office/drawing/2014/main" xmlns="" id="{2A402482-A194-45EE-A2C3-7B0D831AEF67}"/>
              </a:ext>
            </a:extLst>
          </p:cNvPr>
          <p:cNvSpPr>
            <a:spLocks/>
          </p:cNvSpPr>
          <p:nvPr/>
        </p:nvSpPr>
        <p:spPr bwMode="auto">
          <a:xfrm>
            <a:off x="4359275" y="3557662"/>
            <a:ext cx="3175" cy="173037"/>
          </a:xfrm>
          <a:custGeom>
            <a:avLst/>
            <a:gdLst>
              <a:gd name="T0" fmla="*/ 0 w 17"/>
              <a:gd name="T1" fmla="*/ 62283029 h 908"/>
              <a:gd name="T2" fmla="*/ 0 w 17"/>
              <a:gd name="T3" fmla="*/ 2147483647 h 908"/>
              <a:gd name="T4" fmla="*/ 52112209 w 17"/>
              <a:gd name="T5" fmla="*/ 2147483647 h 908"/>
              <a:gd name="T6" fmla="*/ 110747362 w 17"/>
              <a:gd name="T7" fmla="*/ 2147483647 h 908"/>
              <a:gd name="T8" fmla="*/ 110747362 w 17"/>
              <a:gd name="T9" fmla="*/ 62283029 h 908"/>
              <a:gd name="T10" fmla="*/ 52112209 w 17"/>
              <a:gd name="T11" fmla="*/ 0 h 908"/>
              <a:gd name="T12" fmla="*/ 0 w 17"/>
              <a:gd name="T13" fmla="*/ 62283029 h 9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08">
                <a:moveTo>
                  <a:pt x="0" y="9"/>
                </a:moveTo>
                <a:cubicBezTo>
                  <a:pt x="0" y="904"/>
                  <a:pt x="0" y="904"/>
                  <a:pt x="0" y="904"/>
                </a:cubicBezTo>
                <a:cubicBezTo>
                  <a:pt x="0" y="908"/>
                  <a:pt x="4" y="908"/>
                  <a:pt x="8" y="908"/>
                </a:cubicBezTo>
                <a:cubicBezTo>
                  <a:pt x="13" y="908"/>
                  <a:pt x="17" y="908"/>
                  <a:pt x="17" y="904"/>
                </a:cubicBezTo>
                <a:cubicBezTo>
                  <a:pt x="17" y="9"/>
                  <a:pt x="17" y="9"/>
                  <a:pt x="17" y="9"/>
                </a:cubicBezTo>
                <a:cubicBezTo>
                  <a:pt x="17" y="4"/>
                  <a:pt x="13" y="0"/>
                  <a:pt x="8" y="0"/>
                </a:cubicBezTo>
                <a:cubicBezTo>
                  <a:pt x="4" y="0"/>
                  <a:pt x="0" y="4"/>
                  <a:pt x="0" y="9"/>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061" name="Freeform 910">
            <a:extLst>
              <a:ext uri="{FF2B5EF4-FFF2-40B4-BE49-F238E27FC236}">
                <a16:creationId xmlns:a16="http://schemas.microsoft.com/office/drawing/2014/main" xmlns="" id="{FF036EA0-5B4F-4353-993D-EFB7B24B7EFB}"/>
              </a:ext>
            </a:extLst>
          </p:cNvPr>
          <p:cNvSpPr>
            <a:spLocks/>
          </p:cNvSpPr>
          <p:nvPr/>
        </p:nvSpPr>
        <p:spPr bwMode="auto">
          <a:xfrm>
            <a:off x="4187825" y="3460824"/>
            <a:ext cx="174625" cy="98425"/>
          </a:xfrm>
          <a:custGeom>
            <a:avLst/>
            <a:gdLst>
              <a:gd name="T0" fmla="*/ 0 w 110"/>
              <a:gd name="T1" fmla="*/ 2147483647 h 62"/>
              <a:gd name="T2" fmla="*/ 2147483647 w 110"/>
              <a:gd name="T3" fmla="*/ 2147483647 h 62"/>
              <a:gd name="T4" fmla="*/ 2147483647 w 110"/>
              <a:gd name="T5" fmla="*/ 2147483647 h 62"/>
              <a:gd name="T6" fmla="*/ 2147483647 w 110"/>
              <a:gd name="T7" fmla="*/ 0 h 62"/>
              <a:gd name="T8" fmla="*/ 0 w 110"/>
              <a:gd name="T9" fmla="*/ 214748364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62">
                <a:moveTo>
                  <a:pt x="0" y="1"/>
                </a:moveTo>
                <a:lnTo>
                  <a:pt x="109" y="62"/>
                </a:lnTo>
                <a:lnTo>
                  <a:pt x="110" y="61"/>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62" name="Freeform 911">
            <a:extLst>
              <a:ext uri="{FF2B5EF4-FFF2-40B4-BE49-F238E27FC236}">
                <a16:creationId xmlns:a16="http://schemas.microsoft.com/office/drawing/2014/main" xmlns="" id="{A5A03250-E10D-4E90-BA62-61B4C1905496}"/>
              </a:ext>
            </a:extLst>
          </p:cNvPr>
          <p:cNvSpPr>
            <a:spLocks/>
          </p:cNvSpPr>
          <p:nvPr/>
        </p:nvSpPr>
        <p:spPr bwMode="auto">
          <a:xfrm>
            <a:off x="4187825" y="3486224"/>
            <a:ext cx="174625" cy="106363"/>
          </a:xfrm>
          <a:custGeom>
            <a:avLst/>
            <a:gdLst>
              <a:gd name="T0" fmla="*/ 0 w 110"/>
              <a:gd name="T1" fmla="*/ 2147483647 h 67"/>
              <a:gd name="T2" fmla="*/ 2147483647 w 110"/>
              <a:gd name="T3" fmla="*/ 2147483647 h 67"/>
              <a:gd name="T4" fmla="*/ 2147483647 w 110"/>
              <a:gd name="T5" fmla="*/ 2147483647 h 67"/>
              <a:gd name="T6" fmla="*/ 2147483647 w 110"/>
              <a:gd name="T7" fmla="*/ 0 h 67"/>
              <a:gd name="T8" fmla="*/ 0 w 110"/>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67">
                <a:moveTo>
                  <a:pt x="0" y="1"/>
                </a:moveTo>
                <a:lnTo>
                  <a:pt x="109" y="67"/>
                </a:lnTo>
                <a:lnTo>
                  <a:pt x="110" y="66"/>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63" name="Freeform 912">
            <a:extLst>
              <a:ext uri="{FF2B5EF4-FFF2-40B4-BE49-F238E27FC236}">
                <a16:creationId xmlns:a16="http://schemas.microsoft.com/office/drawing/2014/main" xmlns="" id="{BBCE8566-6BE7-4F6B-A845-2DE8EB098CBC}"/>
              </a:ext>
            </a:extLst>
          </p:cNvPr>
          <p:cNvSpPr>
            <a:spLocks/>
          </p:cNvSpPr>
          <p:nvPr/>
        </p:nvSpPr>
        <p:spPr bwMode="auto">
          <a:xfrm>
            <a:off x="4187825" y="3511624"/>
            <a:ext cx="174625" cy="115888"/>
          </a:xfrm>
          <a:custGeom>
            <a:avLst/>
            <a:gdLst>
              <a:gd name="T0" fmla="*/ 0 w 110"/>
              <a:gd name="T1" fmla="*/ 2147483647 h 73"/>
              <a:gd name="T2" fmla="*/ 2147483647 w 110"/>
              <a:gd name="T3" fmla="*/ 2147483647 h 73"/>
              <a:gd name="T4" fmla="*/ 2147483647 w 110"/>
              <a:gd name="T5" fmla="*/ 2147483647 h 73"/>
              <a:gd name="T6" fmla="*/ 2147483647 w 110"/>
              <a:gd name="T7" fmla="*/ 0 h 73"/>
              <a:gd name="T8" fmla="*/ 0 w 110"/>
              <a:gd name="T9" fmla="*/ 2147483647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3">
                <a:moveTo>
                  <a:pt x="0" y="1"/>
                </a:moveTo>
                <a:lnTo>
                  <a:pt x="109" y="73"/>
                </a:lnTo>
                <a:lnTo>
                  <a:pt x="110" y="73"/>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64" name="Freeform 913">
            <a:extLst>
              <a:ext uri="{FF2B5EF4-FFF2-40B4-BE49-F238E27FC236}">
                <a16:creationId xmlns:a16="http://schemas.microsoft.com/office/drawing/2014/main" xmlns="" id="{4C8ABC17-2A4B-47B8-8D9E-126310FC8A14}"/>
              </a:ext>
            </a:extLst>
          </p:cNvPr>
          <p:cNvSpPr>
            <a:spLocks/>
          </p:cNvSpPr>
          <p:nvPr/>
        </p:nvSpPr>
        <p:spPr bwMode="auto">
          <a:xfrm>
            <a:off x="4187825" y="3538612"/>
            <a:ext cx="174625" cy="122237"/>
          </a:xfrm>
          <a:custGeom>
            <a:avLst/>
            <a:gdLst>
              <a:gd name="T0" fmla="*/ 0 w 110"/>
              <a:gd name="T1" fmla="*/ 2147483647 h 77"/>
              <a:gd name="T2" fmla="*/ 2147483647 w 110"/>
              <a:gd name="T3" fmla="*/ 2147483647 h 77"/>
              <a:gd name="T4" fmla="*/ 2147483647 w 110"/>
              <a:gd name="T5" fmla="*/ 2147483647 h 77"/>
              <a:gd name="T6" fmla="*/ 2147483647 w 110"/>
              <a:gd name="T7" fmla="*/ 0 h 77"/>
              <a:gd name="T8" fmla="*/ 0 w 110"/>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7">
                <a:moveTo>
                  <a:pt x="0" y="1"/>
                </a:moveTo>
                <a:lnTo>
                  <a:pt x="109" y="77"/>
                </a:lnTo>
                <a:lnTo>
                  <a:pt x="110" y="76"/>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65" name="Freeform 914">
            <a:extLst>
              <a:ext uri="{FF2B5EF4-FFF2-40B4-BE49-F238E27FC236}">
                <a16:creationId xmlns:a16="http://schemas.microsoft.com/office/drawing/2014/main" xmlns="" id="{399E9A9D-F344-464C-8536-64ECD07D7A2C}"/>
              </a:ext>
            </a:extLst>
          </p:cNvPr>
          <p:cNvSpPr>
            <a:spLocks/>
          </p:cNvSpPr>
          <p:nvPr/>
        </p:nvSpPr>
        <p:spPr bwMode="auto">
          <a:xfrm>
            <a:off x="4187825" y="3565599"/>
            <a:ext cx="174625" cy="130175"/>
          </a:xfrm>
          <a:custGeom>
            <a:avLst/>
            <a:gdLst>
              <a:gd name="T0" fmla="*/ 0 w 110"/>
              <a:gd name="T1" fmla="*/ 2147483647 h 82"/>
              <a:gd name="T2" fmla="*/ 2147483647 w 110"/>
              <a:gd name="T3" fmla="*/ 2147483647 h 82"/>
              <a:gd name="T4" fmla="*/ 2147483647 w 110"/>
              <a:gd name="T5" fmla="*/ 2147483647 h 82"/>
              <a:gd name="T6" fmla="*/ 2147483647 w 110"/>
              <a:gd name="T7" fmla="*/ 0 h 82"/>
              <a:gd name="T8" fmla="*/ 0 w 110"/>
              <a:gd name="T9" fmla="*/ 2147483647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82">
                <a:moveTo>
                  <a:pt x="0" y="1"/>
                </a:moveTo>
                <a:lnTo>
                  <a:pt x="109" y="82"/>
                </a:lnTo>
                <a:lnTo>
                  <a:pt x="110" y="82"/>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66" name="Freeform 915">
            <a:extLst>
              <a:ext uri="{FF2B5EF4-FFF2-40B4-BE49-F238E27FC236}">
                <a16:creationId xmlns:a16="http://schemas.microsoft.com/office/drawing/2014/main" xmlns="" id="{BAF94CE5-5ED3-41DF-AE52-AE7153031EA3}"/>
              </a:ext>
            </a:extLst>
          </p:cNvPr>
          <p:cNvSpPr>
            <a:spLocks/>
          </p:cNvSpPr>
          <p:nvPr/>
        </p:nvSpPr>
        <p:spPr bwMode="auto">
          <a:xfrm>
            <a:off x="4187825" y="3590999"/>
            <a:ext cx="174625" cy="138113"/>
          </a:xfrm>
          <a:custGeom>
            <a:avLst/>
            <a:gdLst>
              <a:gd name="T0" fmla="*/ 0 w 110"/>
              <a:gd name="T1" fmla="*/ 2147483647 h 87"/>
              <a:gd name="T2" fmla="*/ 2147483647 w 110"/>
              <a:gd name="T3" fmla="*/ 2147483647 h 87"/>
              <a:gd name="T4" fmla="*/ 2147483647 w 110"/>
              <a:gd name="T5" fmla="*/ 2147483647 h 87"/>
              <a:gd name="T6" fmla="*/ 2147483647 w 110"/>
              <a:gd name="T7" fmla="*/ 0 h 87"/>
              <a:gd name="T8" fmla="*/ 0 w 110"/>
              <a:gd name="T9" fmla="*/ 214748364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87">
                <a:moveTo>
                  <a:pt x="0" y="2"/>
                </a:moveTo>
                <a:lnTo>
                  <a:pt x="109" y="87"/>
                </a:lnTo>
                <a:lnTo>
                  <a:pt x="110" y="87"/>
                </a:lnTo>
                <a:lnTo>
                  <a:pt x="1" y="0"/>
                </a:lnTo>
                <a:lnTo>
                  <a:pt x="0" y="2"/>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067" name="Picture 916">
            <a:extLst>
              <a:ext uri="{FF2B5EF4-FFF2-40B4-BE49-F238E27FC236}">
                <a16:creationId xmlns:a16="http://schemas.microsoft.com/office/drawing/2014/main" xmlns="" id="{CFD3C832-B4A7-4A43-8E7E-2B4F3F953FF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33738" y="3552899"/>
            <a:ext cx="295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68" name="Freeform 917">
            <a:extLst>
              <a:ext uri="{FF2B5EF4-FFF2-40B4-BE49-F238E27FC236}">
                <a16:creationId xmlns:a16="http://schemas.microsoft.com/office/drawing/2014/main" xmlns="" id="{7AB50CFA-919D-4320-9B42-B9865095B667}"/>
              </a:ext>
            </a:extLst>
          </p:cNvPr>
          <p:cNvSpPr>
            <a:spLocks/>
          </p:cNvSpPr>
          <p:nvPr/>
        </p:nvSpPr>
        <p:spPr bwMode="auto">
          <a:xfrm>
            <a:off x="3233738" y="3552899"/>
            <a:ext cx="292100" cy="244475"/>
          </a:xfrm>
          <a:custGeom>
            <a:avLst/>
            <a:gdLst>
              <a:gd name="T0" fmla="*/ 2147483647 w 184"/>
              <a:gd name="T1" fmla="*/ 2147483647 h 154"/>
              <a:gd name="T2" fmla="*/ 2147483647 w 184"/>
              <a:gd name="T3" fmla="*/ 0 h 154"/>
              <a:gd name="T4" fmla="*/ 2147483647 w 184"/>
              <a:gd name="T5" fmla="*/ 0 h 154"/>
              <a:gd name="T6" fmla="*/ 2147483647 w 184"/>
              <a:gd name="T7" fmla="*/ 0 h 154"/>
              <a:gd name="T8" fmla="*/ 0 w 184"/>
              <a:gd name="T9" fmla="*/ 2147483647 h 154"/>
              <a:gd name="T10" fmla="*/ 0 w 184"/>
              <a:gd name="T11" fmla="*/ 2147483647 h 154"/>
              <a:gd name="T12" fmla="*/ 2147483647 w 184"/>
              <a:gd name="T13" fmla="*/ 2147483647 h 154"/>
              <a:gd name="T14" fmla="*/ 2147483647 w 184"/>
              <a:gd name="T15" fmla="*/ 2147483647 h 154"/>
              <a:gd name="T16" fmla="*/ 2147483647 w 184"/>
              <a:gd name="T17" fmla="*/ 2147483647 h 154"/>
              <a:gd name="T18" fmla="*/ 2147483647 w 184"/>
              <a:gd name="T19" fmla="*/ 2147483647 h 154"/>
              <a:gd name="T20" fmla="*/ 2147483647 w 184"/>
              <a:gd name="T21" fmla="*/ 0 h 154"/>
              <a:gd name="T22" fmla="*/ 2147483647 w 184"/>
              <a:gd name="T23" fmla="*/ 0 h 154"/>
              <a:gd name="T24" fmla="*/ 2147483647 w 184"/>
              <a:gd name="T25" fmla="*/ 2147483647 h 154"/>
              <a:gd name="T26" fmla="*/ 2147483647 w 184"/>
              <a:gd name="T27" fmla="*/ 0 h 154"/>
              <a:gd name="T28" fmla="*/ 2147483647 w 184"/>
              <a:gd name="T29" fmla="*/ 2147483647 h 154"/>
              <a:gd name="T30" fmla="*/ 2147483647 w 184"/>
              <a:gd name="T31" fmla="*/ 2147483647 h 154"/>
              <a:gd name="T32" fmla="*/ 2147483647 w 184"/>
              <a:gd name="T33" fmla="*/ 2147483647 h 154"/>
              <a:gd name="T34" fmla="*/ 2147483647 w 184"/>
              <a:gd name="T35" fmla="*/ 2147483647 h 154"/>
              <a:gd name="T36" fmla="*/ 2147483647 w 184"/>
              <a:gd name="T37" fmla="*/ 2147483647 h 154"/>
              <a:gd name="T38" fmla="*/ 2147483647 w 184"/>
              <a:gd name="T39" fmla="*/ 0 h 154"/>
              <a:gd name="T40" fmla="*/ 2147483647 w 184"/>
              <a:gd name="T41" fmla="*/ 2147483647 h 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4" h="154">
                <a:moveTo>
                  <a:pt x="184" y="1"/>
                </a:moveTo>
                <a:lnTo>
                  <a:pt x="184" y="0"/>
                </a:lnTo>
                <a:lnTo>
                  <a:pt x="150" y="0"/>
                </a:lnTo>
                <a:lnTo>
                  <a:pt x="149" y="0"/>
                </a:lnTo>
                <a:lnTo>
                  <a:pt x="0" y="153"/>
                </a:lnTo>
                <a:lnTo>
                  <a:pt x="0" y="154"/>
                </a:lnTo>
                <a:lnTo>
                  <a:pt x="1" y="154"/>
                </a:lnTo>
                <a:lnTo>
                  <a:pt x="63" y="154"/>
                </a:lnTo>
                <a:lnTo>
                  <a:pt x="64" y="154"/>
                </a:lnTo>
                <a:lnTo>
                  <a:pt x="184" y="1"/>
                </a:lnTo>
                <a:lnTo>
                  <a:pt x="184" y="0"/>
                </a:lnTo>
                <a:lnTo>
                  <a:pt x="184" y="1"/>
                </a:lnTo>
                <a:lnTo>
                  <a:pt x="183" y="0"/>
                </a:lnTo>
                <a:lnTo>
                  <a:pt x="63" y="153"/>
                </a:lnTo>
                <a:lnTo>
                  <a:pt x="2" y="153"/>
                </a:lnTo>
                <a:lnTo>
                  <a:pt x="151" y="1"/>
                </a:lnTo>
                <a:lnTo>
                  <a:pt x="184" y="1"/>
                </a:lnTo>
                <a:lnTo>
                  <a:pt x="183"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069" name="Picture 918">
            <a:extLst>
              <a:ext uri="{FF2B5EF4-FFF2-40B4-BE49-F238E27FC236}">
                <a16:creationId xmlns:a16="http://schemas.microsoft.com/office/drawing/2014/main" xmlns="" id="{B1EC2908-5447-41A3-8813-91177C4BC4F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30575" y="3552899"/>
            <a:ext cx="2381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70" name="Freeform 919">
            <a:extLst>
              <a:ext uri="{FF2B5EF4-FFF2-40B4-BE49-F238E27FC236}">
                <a16:creationId xmlns:a16="http://schemas.microsoft.com/office/drawing/2014/main" xmlns="" id="{9DFAFB97-9DEB-4919-989A-21A13D9E8E93}"/>
              </a:ext>
            </a:extLst>
          </p:cNvPr>
          <p:cNvSpPr>
            <a:spLocks/>
          </p:cNvSpPr>
          <p:nvPr/>
        </p:nvSpPr>
        <p:spPr bwMode="auto">
          <a:xfrm>
            <a:off x="3332163" y="3552899"/>
            <a:ext cx="233362" cy="311150"/>
          </a:xfrm>
          <a:custGeom>
            <a:avLst/>
            <a:gdLst>
              <a:gd name="T0" fmla="*/ 2147483647 w 147"/>
              <a:gd name="T1" fmla="*/ 2147483647 h 196"/>
              <a:gd name="T2" fmla="*/ 2147483647 w 147"/>
              <a:gd name="T3" fmla="*/ 2147483647 h 196"/>
              <a:gd name="T4" fmla="*/ 2147483647 w 147"/>
              <a:gd name="T5" fmla="*/ 0 h 196"/>
              <a:gd name="T6" fmla="*/ 2147483647 w 147"/>
              <a:gd name="T7" fmla="*/ 0 h 196"/>
              <a:gd name="T8" fmla="*/ 2147483647 w 147"/>
              <a:gd name="T9" fmla="*/ 0 h 196"/>
              <a:gd name="T10" fmla="*/ 0 w 147"/>
              <a:gd name="T11" fmla="*/ 2147483647 h 196"/>
              <a:gd name="T12" fmla="*/ 0 w 147"/>
              <a:gd name="T13" fmla="*/ 2147483647 h 196"/>
              <a:gd name="T14" fmla="*/ 2147483647 w 147"/>
              <a:gd name="T15" fmla="*/ 2147483647 h 196"/>
              <a:gd name="T16" fmla="*/ 2147483647 w 147"/>
              <a:gd name="T17" fmla="*/ 2147483647 h 196"/>
              <a:gd name="T18" fmla="*/ 2147483647 w 147"/>
              <a:gd name="T19" fmla="*/ 2147483647 h 196"/>
              <a:gd name="T20" fmla="*/ 2147483647 w 147"/>
              <a:gd name="T21" fmla="*/ 2147483647 h 196"/>
              <a:gd name="T22" fmla="*/ 2147483647 w 147"/>
              <a:gd name="T23" fmla="*/ 2147483647 h 196"/>
              <a:gd name="T24" fmla="*/ 2147483647 w 147"/>
              <a:gd name="T25" fmla="*/ 2147483647 h 196"/>
              <a:gd name="T26" fmla="*/ 2147483647 w 147"/>
              <a:gd name="T27" fmla="*/ 2147483647 h 196"/>
              <a:gd name="T28" fmla="*/ 2147483647 w 147"/>
              <a:gd name="T29" fmla="*/ 2147483647 h 196"/>
              <a:gd name="T30" fmla="*/ 2147483647 w 147"/>
              <a:gd name="T31" fmla="*/ 2147483647 h 196"/>
              <a:gd name="T32" fmla="*/ 2147483647 w 147"/>
              <a:gd name="T33" fmla="*/ 2147483647 h 196"/>
              <a:gd name="T34" fmla="*/ 2147483647 w 147"/>
              <a:gd name="T35" fmla="*/ 2147483647 h 196"/>
              <a:gd name="T36" fmla="*/ 2147483647 w 147"/>
              <a:gd name="T37" fmla="*/ 2147483647 h 196"/>
              <a:gd name="T38" fmla="*/ 2147483647 w 147"/>
              <a:gd name="T39" fmla="*/ 2147483647 h 196"/>
              <a:gd name="T40" fmla="*/ 2147483647 w 147"/>
              <a:gd name="T41" fmla="*/ 2147483647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196">
                <a:moveTo>
                  <a:pt x="147" y="23"/>
                </a:moveTo>
                <a:lnTo>
                  <a:pt x="147" y="23"/>
                </a:lnTo>
                <a:lnTo>
                  <a:pt x="122" y="0"/>
                </a:lnTo>
                <a:lnTo>
                  <a:pt x="121" y="0"/>
                </a:lnTo>
                <a:lnTo>
                  <a:pt x="120" y="0"/>
                </a:lnTo>
                <a:lnTo>
                  <a:pt x="0" y="153"/>
                </a:lnTo>
                <a:lnTo>
                  <a:pt x="49" y="196"/>
                </a:lnTo>
                <a:lnTo>
                  <a:pt x="50" y="195"/>
                </a:lnTo>
                <a:lnTo>
                  <a:pt x="147" y="24"/>
                </a:lnTo>
                <a:lnTo>
                  <a:pt x="147" y="23"/>
                </a:lnTo>
                <a:lnTo>
                  <a:pt x="146" y="23"/>
                </a:lnTo>
                <a:lnTo>
                  <a:pt x="49" y="194"/>
                </a:lnTo>
                <a:lnTo>
                  <a:pt x="2" y="153"/>
                </a:lnTo>
                <a:lnTo>
                  <a:pt x="121" y="1"/>
                </a:lnTo>
                <a:lnTo>
                  <a:pt x="147" y="24"/>
                </a:lnTo>
                <a:lnTo>
                  <a:pt x="147" y="23"/>
                </a:lnTo>
                <a:lnTo>
                  <a:pt x="146" y="23"/>
                </a:lnTo>
                <a:lnTo>
                  <a:pt x="14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71" name="Freeform 920">
            <a:extLst>
              <a:ext uri="{FF2B5EF4-FFF2-40B4-BE49-F238E27FC236}">
                <a16:creationId xmlns:a16="http://schemas.microsoft.com/office/drawing/2014/main" xmlns="" id="{EAF56DB8-B974-4128-8A75-9B77CD926844}"/>
              </a:ext>
            </a:extLst>
          </p:cNvPr>
          <p:cNvSpPr>
            <a:spLocks/>
          </p:cNvSpPr>
          <p:nvPr/>
        </p:nvSpPr>
        <p:spPr bwMode="auto">
          <a:xfrm>
            <a:off x="4108450" y="3508449"/>
            <a:ext cx="47625" cy="65088"/>
          </a:xfrm>
          <a:custGeom>
            <a:avLst/>
            <a:gdLst>
              <a:gd name="T0" fmla="*/ 235052045 w 250"/>
              <a:gd name="T1" fmla="*/ 1084824368 h 341"/>
              <a:gd name="T2" fmla="*/ 269636558 w 250"/>
              <a:gd name="T3" fmla="*/ 792778711 h 341"/>
              <a:gd name="T4" fmla="*/ 387144387 w 250"/>
              <a:gd name="T5" fmla="*/ 528494900 h 341"/>
              <a:gd name="T6" fmla="*/ 504688602 w 250"/>
              <a:gd name="T7" fmla="*/ 201655794 h 341"/>
              <a:gd name="T8" fmla="*/ 926381307 w 250"/>
              <a:gd name="T9" fmla="*/ 27798302 h 341"/>
              <a:gd name="T10" fmla="*/ 1230566183 w 250"/>
              <a:gd name="T11" fmla="*/ 173857492 h 341"/>
              <a:gd name="T12" fmla="*/ 1230566183 w 250"/>
              <a:gd name="T13" fmla="*/ 465939606 h 341"/>
              <a:gd name="T14" fmla="*/ 1617710570 w 250"/>
              <a:gd name="T15" fmla="*/ 820577014 h 341"/>
              <a:gd name="T16" fmla="*/ 1617710570 w 250"/>
              <a:gd name="T17" fmla="*/ 1550764165 h 341"/>
              <a:gd name="T18" fmla="*/ 1465618037 w 250"/>
              <a:gd name="T19" fmla="*/ 2147483647 h 341"/>
              <a:gd name="T20" fmla="*/ 345664727 w 250"/>
              <a:gd name="T21" fmla="*/ 2114052323 h 341"/>
              <a:gd name="T22" fmla="*/ 235052045 w 250"/>
              <a:gd name="T23" fmla="*/ 1084824368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1">
                <a:moveTo>
                  <a:pt x="34" y="156"/>
                </a:moveTo>
                <a:cubicBezTo>
                  <a:pt x="34" y="139"/>
                  <a:pt x="34" y="131"/>
                  <a:pt x="39" y="114"/>
                </a:cubicBezTo>
                <a:cubicBezTo>
                  <a:pt x="45" y="101"/>
                  <a:pt x="50" y="93"/>
                  <a:pt x="56" y="76"/>
                </a:cubicBezTo>
                <a:cubicBezTo>
                  <a:pt x="62" y="55"/>
                  <a:pt x="56" y="46"/>
                  <a:pt x="73" y="29"/>
                </a:cubicBezTo>
                <a:cubicBezTo>
                  <a:pt x="78" y="29"/>
                  <a:pt x="128" y="4"/>
                  <a:pt x="134" y="4"/>
                </a:cubicBezTo>
                <a:cubicBezTo>
                  <a:pt x="162" y="0"/>
                  <a:pt x="167" y="8"/>
                  <a:pt x="178" y="25"/>
                </a:cubicBezTo>
                <a:cubicBezTo>
                  <a:pt x="184" y="38"/>
                  <a:pt x="173" y="55"/>
                  <a:pt x="178" y="67"/>
                </a:cubicBezTo>
                <a:cubicBezTo>
                  <a:pt x="189" y="88"/>
                  <a:pt x="223" y="101"/>
                  <a:pt x="234" y="118"/>
                </a:cubicBezTo>
                <a:cubicBezTo>
                  <a:pt x="245" y="147"/>
                  <a:pt x="234" y="194"/>
                  <a:pt x="234" y="223"/>
                </a:cubicBezTo>
                <a:cubicBezTo>
                  <a:pt x="239" y="253"/>
                  <a:pt x="250" y="304"/>
                  <a:pt x="212" y="320"/>
                </a:cubicBezTo>
                <a:cubicBezTo>
                  <a:pt x="167" y="341"/>
                  <a:pt x="84" y="333"/>
                  <a:pt x="50" y="304"/>
                </a:cubicBezTo>
                <a:cubicBezTo>
                  <a:pt x="0" y="257"/>
                  <a:pt x="34" y="206"/>
                  <a:pt x="34" y="156"/>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072" name="Freeform 921">
            <a:extLst>
              <a:ext uri="{FF2B5EF4-FFF2-40B4-BE49-F238E27FC236}">
                <a16:creationId xmlns:a16="http://schemas.microsoft.com/office/drawing/2014/main" xmlns="" id="{B69440EF-7986-4ECB-9A5E-57AE9D870E5B}"/>
              </a:ext>
            </a:extLst>
          </p:cNvPr>
          <p:cNvSpPr>
            <a:spLocks/>
          </p:cNvSpPr>
          <p:nvPr/>
        </p:nvSpPr>
        <p:spPr bwMode="auto">
          <a:xfrm>
            <a:off x="4124325" y="3548137"/>
            <a:ext cx="9525" cy="36512"/>
          </a:xfrm>
          <a:custGeom>
            <a:avLst/>
            <a:gdLst>
              <a:gd name="T0" fmla="*/ 0 w 6"/>
              <a:gd name="T1" fmla="*/ 0 h 23"/>
              <a:gd name="T2" fmla="*/ 2147483647 w 6"/>
              <a:gd name="T3" fmla="*/ 2147483647 h 23"/>
              <a:gd name="T4" fmla="*/ 2147483647 w 6"/>
              <a:gd name="T5" fmla="*/ 2147483647 h 23"/>
              <a:gd name="T6" fmla="*/ 2147483647 w 6"/>
              <a:gd name="T7" fmla="*/ 2147483647 h 23"/>
              <a:gd name="T8" fmla="*/ 2147483647 w 6"/>
              <a:gd name="T9" fmla="*/ 2147483647 h 23"/>
              <a:gd name="T10" fmla="*/ 2147483647 w 6"/>
              <a:gd name="T11" fmla="*/ 0 h 23"/>
              <a:gd name="T12" fmla="*/ 0 w 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3">
                <a:moveTo>
                  <a:pt x="0" y="0"/>
                </a:moveTo>
                <a:lnTo>
                  <a:pt x="5" y="11"/>
                </a:lnTo>
                <a:lnTo>
                  <a:pt x="5" y="23"/>
                </a:lnTo>
                <a:lnTo>
                  <a:pt x="6" y="23"/>
                </a:lnTo>
                <a:lnTo>
                  <a:pt x="6" y="10"/>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73" name="Freeform 922">
            <a:extLst>
              <a:ext uri="{FF2B5EF4-FFF2-40B4-BE49-F238E27FC236}">
                <a16:creationId xmlns:a16="http://schemas.microsoft.com/office/drawing/2014/main" xmlns="" id="{93FC9AB1-8DFD-41ED-8460-9C68B79C1E1F}"/>
              </a:ext>
            </a:extLst>
          </p:cNvPr>
          <p:cNvSpPr>
            <a:spLocks/>
          </p:cNvSpPr>
          <p:nvPr/>
        </p:nvSpPr>
        <p:spPr bwMode="auto">
          <a:xfrm>
            <a:off x="4132263" y="3546549"/>
            <a:ext cx="12700" cy="17463"/>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1" y="11"/>
                </a:moveTo>
                <a:lnTo>
                  <a:pt x="8" y="1"/>
                </a:lnTo>
                <a:lnTo>
                  <a:pt x="7" y="0"/>
                </a:lnTo>
                <a:lnTo>
                  <a:pt x="0" y="11"/>
                </a:lnTo>
                <a:lnTo>
                  <a:pt x="1" y="1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74" name="Freeform 923">
            <a:extLst>
              <a:ext uri="{FF2B5EF4-FFF2-40B4-BE49-F238E27FC236}">
                <a16:creationId xmlns:a16="http://schemas.microsoft.com/office/drawing/2014/main" xmlns="" id="{E3980B24-AC80-41D1-AD83-1BB3C27AFA28}"/>
              </a:ext>
            </a:extLst>
          </p:cNvPr>
          <p:cNvSpPr>
            <a:spLocks/>
          </p:cNvSpPr>
          <p:nvPr/>
        </p:nvSpPr>
        <p:spPr bwMode="auto">
          <a:xfrm>
            <a:off x="4146550" y="3541787"/>
            <a:ext cx="47625" cy="65087"/>
          </a:xfrm>
          <a:custGeom>
            <a:avLst/>
            <a:gdLst>
              <a:gd name="T0" fmla="*/ 235052045 w 250"/>
              <a:gd name="T1" fmla="*/ 1084791095 h 341"/>
              <a:gd name="T2" fmla="*/ 269636558 w 250"/>
              <a:gd name="T3" fmla="*/ 792717859 h 341"/>
              <a:gd name="T4" fmla="*/ 387144387 w 250"/>
              <a:gd name="T5" fmla="*/ 528478573 h 341"/>
              <a:gd name="T6" fmla="*/ 504688602 w 250"/>
              <a:gd name="T7" fmla="*/ 201649642 h 341"/>
              <a:gd name="T8" fmla="*/ 926381307 w 250"/>
              <a:gd name="T9" fmla="*/ 0 h 341"/>
              <a:gd name="T10" fmla="*/ 1230566183 w 250"/>
              <a:gd name="T11" fmla="*/ 146018390 h 341"/>
              <a:gd name="T12" fmla="*/ 1230566183 w 250"/>
              <a:gd name="T13" fmla="*/ 465888929 h 341"/>
              <a:gd name="T14" fmla="*/ 1576230719 w 250"/>
              <a:gd name="T15" fmla="*/ 820551809 h 341"/>
              <a:gd name="T16" fmla="*/ 1617710570 w 250"/>
              <a:gd name="T17" fmla="*/ 1550680024 h 341"/>
              <a:gd name="T18" fmla="*/ 1465618037 w 250"/>
              <a:gd name="T19" fmla="*/ 2147483647 h 341"/>
              <a:gd name="T20" fmla="*/ 345664727 w 250"/>
              <a:gd name="T21" fmla="*/ 2113950939 h 341"/>
              <a:gd name="T22" fmla="*/ 235052045 w 250"/>
              <a:gd name="T23" fmla="*/ 1084791095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1">
                <a:moveTo>
                  <a:pt x="34" y="156"/>
                </a:moveTo>
                <a:cubicBezTo>
                  <a:pt x="34" y="139"/>
                  <a:pt x="34" y="131"/>
                  <a:pt x="39" y="114"/>
                </a:cubicBezTo>
                <a:cubicBezTo>
                  <a:pt x="45" y="101"/>
                  <a:pt x="50" y="88"/>
                  <a:pt x="56" y="76"/>
                </a:cubicBezTo>
                <a:cubicBezTo>
                  <a:pt x="62" y="55"/>
                  <a:pt x="56" y="46"/>
                  <a:pt x="73" y="29"/>
                </a:cubicBezTo>
                <a:cubicBezTo>
                  <a:pt x="78" y="29"/>
                  <a:pt x="128" y="4"/>
                  <a:pt x="134" y="0"/>
                </a:cubicBezTo>
                <a:cubicBezTo>
                  <a:pt x="162" y="0"/>
                  <a:pt x="167" y="4"/>
                  <a:pt x="178" y="21"/>
                </a:cubicBezTo>
                <a:cubicBezTo>
                  <a:pt x="184" y="34"/>
                  <a:pt x="173" y="55"/>
                  <a:pt x="178" y="67"/>
                </a:cubicBezTo>
                <a:cubicBezTo>
                  <a:pt x="189" y="88"/>
                  <a:pt x="223" y="97"/>
                  <a:pt x="228" y="118"/>
                </a:cubicBezTo>
                <a:cubicBezTo>
                  <a:pt x="245" y="147"/>
                  <a:pt x="234" y="194"/>
                  <a:pt x="234" y="223"/>
                </a:cubicBezTo>
                <a:cubicBezTo>
                  <a:pt x="239" y="253"/>
                  <a:pt x="250" y="304"/>
                  <a:pt x="212" y="320"/>
                </a:cubicBezTo>
                <a:cubicBezTo>
                  <a:pt x="167" y="341"/>
                  <a:pt x="84" y="333"/>
                  <a:pt x="50" y="304"/>
                </a:cubicBezTo>
                <a:cubicBezTo>
                  <a:pt x="0" y="253"/>
                  <a:pt x="34" y="206"/>
                  <a:pt x="34" y="156"/>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075" name="Freeform 924">
            <a:extLst>
              <a:ext uri="{FF2B5EF4-FFF2-40B4-BE49-F238E27FC236}">
                <a16:creationId xmlns:a16="http://schemas.microsoft.com/office/drawing/2014/main" xmlns="" id="{851A9341-D03D-4B48-B40B-6817EFA52B44}"/>
              </a:ext>
            </a:extLst>
          </p:cNvPr>
          <p:cNvSpPr>
            <a:spLocks/>
          </p:cNvSpPr>
          <p:nvPr/>
        </p:nvSpPr>
        <p:spPr bwMode="auto">
          <a:xfrm>
            <a:off x="4162425" y="3581474"/>
            <a:ext cx="9525" cy="36513"/>
          </a:xfrm>
          <a:custGeom>
            <a:avLst/>
            <a:gdLst>
              <a:gd name="T0" fmla="*/ 0 w 6"/>
              <a:gd name="T1" fmla="*/ 2147483647 h 23"/>
              <a:gd name="T2" fmla="*/ 2147483647 w 6"/>
              <a:gd name="T3" fmla="*/ 2147483647 h 23"/>
              <a:gd name="T4" fmla="*/ 2147483647 w 6"/>
              <a:gd name="T5" fmla="*/ 2147483647 h 23"/>
              <a:gd name="T6" fmla="*/ 2147483647 w 6"/>
              <a:gd name="T7" fmla="*/ 2147483647 h 23"/>
              <a:gd name="T8" fmla="*/ 2147483647 w 6"/>
              <a:gd name="T9" fmla="*/ 2147483647 h 23"/>
              <a:gd name="T10" fmla="*/ 2147483647 w 6"/>
              <a:gd name="T11" fmla="*/ 0 h 23"/>
              <a:gd name="T12" fmla="*/ 0 w 6"/>
              <a:gd name="T13" fmla="*/ 2147483647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3">
                <a:moveTo>
                  <a:pt x="0" y="1"/>
                </a:moveTo>
                <a:lnTo>
                  <a:pt x="5" y="11"/>
                </a:lnTo>
                <a:lnTo>
                  <a:pt x="5" y="23"/>
                </a:lnTo>
                <a:lnTo>
                  <a:pt x="6" y="23"/>
                </a:lnTo>
                <a:lnTo>
                  <a:pt x="6" y="10"/>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76" name="Freeform 925">
            <a:extLst>
              <a:ext uri="{FF2B5EF4-FFF2-40B4-BE49-F238E27FC236}">
                <a16:creationId xmlns:a16="http://schemas.microsoft.com/office/drawing/2014/main" xmlns="" id="{6FDC000C-B154-40F5-BD8E-E2C12138ED46}"/>
              </a:ext>
            </a:extLst>
          </p:cNvPr>
          <p:cNvSpPr>
            <a:spLocks/>
          </p:cNvSpPr>
          <p:nvPr/>
        </p:nvSpPr>
        <p:spPr bwMode="auto">
          <a:xfrm>
            <a:off x="4168775" y="3579887"/>
            <a:ext cx="14288" cy="19050"/>
          </a:xfrm>
          <a:custGeom>
            <a:avLst/>
            <a:gdLst>
              <a:gd name="T0" fmla="*/ 2147483647 w 9"/>
              <a:gd name="T1" fmla="*/ 2147483647 h 12"/>
              <a:gd name="T2" fmla="*/ 2147483647 w 9"/>
              <a:gd name="T3" fmla="*/ 2147483647 h 12"/>
              <a:gd name="T4" fmla="*/ 2147483647 w 9"/>
              <a:gd name="T5" fmla="*/ 0 h 12"/>
              <a:gd name="T6" fmla="*/ 0 w 9"/>
              <a:gd name="T7" fmla="*/ 2147483647 h 12"/>
              <a:gd name="T8" fmla="*/ 2147483647 w 9"/>
              <a:gd name="T9" fmla="*/ 214748364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1" y="12"/>
                </a:moveTo>
                <a:lnTo>
                  <a:pt x="9" y="1"/>
                </a:lnTo>
                <a:lnTo>
                  <a:pt x="7" y="0"/>
                </a:lnTo>
                <a:lnTo>
                  <a:pt x="0" y="12"/>
                </a:lnTo>
                <a:lnTo>
                  <a:pt x="1" y="12"/>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77" name="Freeform 926">
            <a:extLst>
              <a:ext uri="{FF2B5EF4-FFF2-40B4-BE49-F238E27FC236}">
                <a16:creationId xmlns:a16="http://schemas.microsoft.com/office/drawing/2014/main" xmlns="" id="{693D283A-5D14-46D9-B32E-D5280EE6A996}"/>
              </a:ext>
            </a:extLst>
          </p:cNvPr>
          <p:cNvSpPr>
            <a:spLocks/>
          </p:cNvSpPr>
          <p:nvPr/>
        </p:nvSpPr>
        <p:spPr bwMode="auto">
          <a:xfrm>
            <a:off x="4183063" y="3578299"/>
            <a:ext cx="47625" cy="65088"/>
          </a:xfrm>
          <a:custGeom>
            <a:avLst/>
            <a:gdLst>
              <a:gd name="T0" fmla="*/ 228156897 w 250"/>
              <a:gd name="T1" fmla="*/ 1082256620 h 342"/>
              <a:gd name="T2" fmla="*/ 269636558 w 250"/>
              <a:gd name="T3" fmla="*/ 785831213 h 342"/>
              <a:gd name="T4" fmla="*/ 387144387 w 250"/>
              <a:gd name="T5" fmla="*/ 523887603 h 342"/>
              <a:gd name="T6" fmla="*/ 497757069 w 250"/>
              <a:gd name="T7" fmla="*/ 206780579 h 342"/>
              <a:gd name="T8" fmla="*/ 919486160 w 250"/>
              <a:gd name="T9" fmla="*/ 34481605 h 342"/>
              <a:gd name="T10" fmla="*/ 1230566183 w 250"/>
              <a:gd name="T11" fmla="*/ 179217144 h 342"/>
              <a:gd name="T12" fmla="*/ 1230566183 w 250"/>
              <a:gd name="T13" fmla="*/ 468724381 h 342"/>
              <a:gd name="T14" fmla="*/ 1576230719 w 250"/>
              <a:gd name="T15" fmla="*/ 820312819 h 342"/>
              <a:gd name="T16" fmla="*/ 1610815422 w 250"/>
              <a:gd name="T17" fmla="*/ 1544098991 h 342"/>
              <a:gd name="T18" fmla="*/ 1458722889 w 250"/>
              <a:gd name="T19" fmla="*/ 2147483647 h 342"/>
              <a:gd name="T20" fmla="*/ 345664727 w 250"/>
              <a:gd name="T21" fmla="*/ 2095550029 h 342"/>
              <a:gd name="T22" fmla="*/ 228156897 w 250"/>
              <a:gd name="T23" fmla="*/ 1082256620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2">
                <a:moveTo>
                  <a:pt x="33" y="157"/>
                </a:moveTo>
                <a:cubicBezTo>
                  <a:pt x="33" y="140"/>
                  <a:pt x="33" y="131"/>
                  <a:pt x="39" y="114"/>
                </a:cubicBezTo>
                <a:cubicBezTo>
                  <a:pt x="45" y="102"/>
                  <a:pt x="50" y="93"/>
                  <a:pt x="56" y="76"/>
                </a:cubicBezTo>
                <a:cubicBezTo>
                  <a:pt x="61" y="55"/>
                  <a:pt x="56" y="47"/>
                  <a:pt x="72" y="30"/>
                </a:cubicBezTo>
                <a:cubicBezTo>
                  <a:pt x="78" y="30"/>
                  <a:pt x="128" y="5"/>
                  <a:pt x="133" y="5"/>
                </a:cubicBezTo>
                <a:cubicBezTo>
                  <a:pt x="161" y="0"/>
                  <a:pt x="167" y="9"/>
                  <a:pt x="178" y="26"/>
                </a:cubicBezTo>
                <a:cubicBezTo>
                  <a:pt x="183" y="38"/>
                  <a:pt x="172" y="55"/>
                  <a:pt x="178" y="68"/>
                </a:cubicBezTo>
                <a:cubicBezTo>
                  <a:pt x="189" y="89"/>
                  <a:pt x="222" y="102"/>
                  <a:pt x="228" y="119"/>
                </a:cubicBezTo>
                <a:cubicBezTo>
                  <a:pt x="245" y="148"/>
                  <a:pt x="233" y="195"/>
                  <a:pt x="233" y="224"/>
                </a:cubicBezTo>
                <a:cubicBezTo>
                  <a:pt x="239" y="254"/>
                  <a:pt x="250" y="304"/>
                  <a:pt x="211" y="321"/>
                </a:cubicBezTo>
                <a:cubicBezTo>
                  <a:pt x="167" y="342"/>
                  <a:pt x="83" y="334"/>
                  <a:pt x="50" y="304"/>
                </a:cubicBezTo>
                <a:cubicBezTo>
                  <a:pt x="0" y="258"/>
                  <a:pt x="33" y="207"/>
                  <a:pt x="33" y="157"/>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078" name="Freeform 927">
            <a:extLst>
              <a:ext uri="{FF2B5EF4-FFF2-40B4-BE49-F238E27FC236}">
                <a16:creationId xmlns:a16="http://schemas.microsoft.com/office/drawing/2014/main" xmlns="" id="{2DAC20C0-7BA7-4A25-96AF-4EA9AD2B08F1}"/>
              </a:ext>
            </a:extLst>
          </p:cNvPr>
          <p:cNvSpPr>
            <a:spLocks/>
          </p:cNvSpPr>
          <p:nvPr/>
        </p:nvSpPr>
        <p:spPr bwMode="auto">
          <a:xfrm>
            <a:off x="4198938" y="3619574"/>
            <a:ext cx="9525" cy="34925"/>
          </a:xfrm>
          <a:custGeom>
            <a:avLst/>
            <a:gdLst>
              <a:gd name="T0" fmla="*/ 0 w 6"/>
              <a:gd name="T1" fmla="*/ 0 h 22"/>
              <a:gd name="T2" fmla="*/ 2147483647 w 6"/>
              <a:gd name="T3" fmla="*/ 2147483647 h 22"/>
              <a:gd name="T4" fmla="*/ 2147483647 w 6"/>
              <a:gd name="T5" fmla="*/ 2147483647 h 22"/>
              <a:gd name="T6" fmla="*/ 2147483647 w 6"/>
              <a:gd name="T7" fmla="*/ 2147483647 h 22"/>
              <a:gd name="T8" fmla="*/ 2147483647 w 6"/>
              <a:gd name="T9" fmla="*/ 2147483647 h 22"/>
              <a:gd name="T10" fmla="*/ 2147483647 w 6"/>
              <a:gd name="T11" fmla="*/ 0 h 22"/>
              <a:gd name="T12" fmla="*/ 0 w 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2">
                <a:moveTo>
                  <a:pt x="0" y="0"/>
                </a:moveTo>
                <a:lnTo>
                  <a:pt x="4" y="10"/>
                </a:lnTo>
                <a:lnTo>
                  <a:pt x="4" y="22"/>
                </a:lnTo>
                <a:lnTo>
                  <a:pt x="6" y="22"/>
                </a:lnTo>
                <a:lnTo>
                  <a:pt x="6" y="10"/>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79" name="Freeform 928">
            <a:extLst>
              <a:ext uri="{FF2B5EF4-FFF2-40B4-BE49-F238E27FC236}">
                <a16:creationId xmlns:a16="http://schemas.microsoft.com/office/drawing/2014/main" xmlns="" id="{3B36207B-226A-4D24-9888-16F8CD0F4D94}"/>
              </a:ext>
            </a:extLst>
          </p:cNvPr>
          <p:cNvSpPr>
            <a:spLocks/>
          </p:cNvSpPr>
          <p:nvPr/>
        </p:nvSpPr>
        <p:spPr bwMode="auto">
          <a:xfrm>
            <a:off x="4205288" y="3617987"/>
            <a:ext cx="14287" cy="17462"/>
          </a:xfrm>
          <a:custGeom>
            <a:avLst/>
            <a:gdLst>
              <a:gd name="T0" fmla="*/ 2147483647 w 9"/>
              <a:gd name="T1" fmla="*/ 2147483647 h 11"/>
              <a:gd name="T2" fmla="*/ 2147483647 w 9"/>
              <a:gd name="T3" fmla="*/ 2147483647 h 11"/>
              <a:gd name="T4" fmla="*/ 2147483647 w 9"/>
              <a:gd name="T5" fmla="*/ 0 h 11"/>
              <a:gd name="T6" fmla="*/ 0 w 9"/>
              <a:gd name="T7" fmla="*/ 2147483647 h 11"/>
              <a:gd name="T8" fmla="*/ 2147483647 w 9"/>
              <a:gd name="T9" fmla="*/ 21474836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1" y="11"/>
                </a:moveTo>
                <a:lnTo>
                  <a:pt x="9" y="1"/>
                </a:lnTo>
                <a:lnTo>
                  <a:pt x="7" y="0"/>
                </a:lnTo>
                <a:lnTo>
                  <a:pt x="0" y="11"/>
                </a:lnTo>
                <a:lnTo>
                  <a:pt x="1" y="1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80" name="Freeform 929">
            <a:extLst>
              <a:ext uri="{FF2B5EF4-FFF2-40B4-BE49-F238E27FC236}">
                <a16:creationId xmlns:a16="http://schemas.microsoft.com/office/drawing/2014/main" xmlns="" id="{F238655D-2AD3-4EFF-A5AD-1DFF7229B8AE}"/>
              </a:ext>
            </a:extLst>
          </p:cNvPr>
          <p:cNvSpPr>
            <a:spLocks/>
          </p:cNvSpPr>
          <p:nvPr/>
        </p:nvSpPr>
        <p:spPr bwMode="auto">
          <a:xfrm>
            <a:off x="4224338" y="3611637"/>
            <a:ext cx="47625" cy="65087"/>
          </a:xfrm>
          <a:custGeom>
            <a:avLst/>
            <a:gdLst>
              <a:gd name="T0" fmla="*/ 269636558 w 250"/>
              <a:gd name="T1" fmla="*/ 1082187085 h 342"/>
              <a:gd name="T2" fmla="*/ 269636558 w 250"/>
              <a:gd name="T3" fmla="*/ 820251305 h 342"/>
              <a:gd name="T4" fmla="*/ 380249240 w 250"/>
              <a:gd name="T5" fmla="*/ 523871370 h 342"/>
              <a:gd name="T6" fmla="*/ 497757069 w 250"/>
              <a:gd name="T7" fmla="*/ 234373149 h 342"/>
              <a:gd name="T8" fmla="*/ 960965820 w 250"/>
              <a:gd name="T9" fmla="*/ 34480504 h 342"/>
              <a:gd name="T10" fmla="*/ 1230566183 w 250"/>
              <a:gd name="T11" fmla="*/ 179211535 h 342"/>
              <a:gd name="T12" fmla="*/ 1230566183 w 250"/>
              <a:gd name="T13" fmla="*/ 468709947 h 342"/>
              <a:gd name="T14" fmla="*/ 1610815422 w 250"/>
              <a:gd name="T15" fmla="*/ 847814127 h 342"/>
              <a:gd name="T16" fmla="*/ 1652295083 w 250"/>
              <a:gd name="T17" fmla="*/ 1544015319 h 342"/>
              <a:gd name="T18" fmla="*/ 1458722889 w 250"/>
              <a:gd name="T19" fmla="*/ 2147483647 h 342"/>
              <a:gd name="T20" fmla="*/ 345664727 w 250"/>
              <a:gd name="T21" fmla="*/ 2095449512 h 342"/>
              <a:gd name="T22" fmla="*/ 269636558 w 250"/>
              <a:gd name="T23" fmla="*/ 1082187085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2">
                <a:moveTo>
                  <a:pt x="39" y="157"/>
                </a:moveTo>
                <a:cubicBezTo>
                  <a:pt x="39" y="140"/>
                  <a:pt x="33" y="131"/>
                  <a:pt x="39" y="119"/>
                </a:cubicBezTo>
                <a:cubicBezTo>
                  <a:pt x="44" y="106"/>
                  <a:pt x="50" y="93"/>
                  <a:pt x="55" y="76"/>
                </a:cubicBezTo>
                <a:cubicBezTo>
                  <a:pt x="61" y="55"/>
                  <a:pt x="55" y="47"/>
                  <a:pt x="72" y="34"/>
                </a:cubicBezTo>
                <a:cubicBezTo>
                  <a:pt x="78" y="30"/>
                  <a:pt x="133" y="5"/>
                  <a:pt x="139" y="5"/>
                </a:cubicBezTo>
                <a:cubicBezTo>
                  <a:pt x="161" y="0"/>
                  <a:pt x="172" y="9"/>
                  <a:pt x="178" y="26"/>
                </a:cubicBezTo>
                <a:cubicBezTo>
                  <a:pt x="189" y="38"/>
                  <a:pt x="172" y="55"/>
                  <a:pt x="178" y="68"/>
                </a:cubicBezTo>
                <a:cubicBezTo>
                  <a:pt x="189" y="89"/>
                  <a:pt x="222" y="102"/>
                  <a:pt x="233" y="123"/>
                </a:cubicBezTo>
                <a:cubicBezTo>
                  <a:pt x="244" y="148"/>
                  <a:pt x="233" y="195"/>
                  <a:pt x="239" y="224"/>
                </a:cubicBezTo>
                <a:cubicBezTo>
                  <a:pt x="239" y="254"/>
                  <a:pt x="250" y="304"/>
                  <a:pt x="211" y="321"/>
                </a:cubicBezTo>
                <a:cubicBezTo>
                  <a:pt x="172" y="342"/>
                  <a:pt x="89" y="334"/>
                  <a:pt x="50" y="304"/>
                </a:cubicBezTo>
                <a:cubicBezTo>
                  <a:pt x="0" y="258"/>
                  <a:pt x="33" y="207"/>
                  <a:pt x="39" y="157"/>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081" name="Freeform 930">
            <a:extLst>
              <a:ext uri="{FF2B5EF4-FFF2-40B4-BE49-F238E27FC236}">
                <a16:creationId xmlns:a16="http://schemas.microsoft.com/office/drawing/2014/main" xmlns="" id="{2B9985CB-0BEF-4451-916A-7032FFAEFB4D}"/>
              </a:ext>
            </a:extLst>
          </p:cNvPr>
          <p:cNvSpPr>
            <a:spLocks/>
          </p:cNvSpPr>
          <p:nvPr/>
        </p:nvSpPr>
        <p:spPr bwMode="auto">
          <a:xfrm>
            <a:off x="4240213" y="3651324"/>
            <a:ext cx="9525" cy="36513"/>
          </a:xfrm>
          <a:custGeom>
            <a:avLst/>
            <a:gdLst>
              <a:gd name="T0" fmla="*/ 0 w 6"/>
              <a:gd name="T1" fmla="*/ 0 h 23"/>
              <a:gd name="T2" fmla="*/ 2147483647 w 6"/>
              <a:gd name="T3" fmla="*/ 2147483647 h 23"/>
              <a:gd name="T4" fmla="*/ 2147483647 w 6"/>
              <a:gd name="T5" fmla="*/ 2147483647 h 23"/>
              <a:gd name="T6" fmla="*/ 2147483647 w 6"/>
              <a:gd name="T7" fmla="*/ 2147483647 h 23"/>
              <a:gd name="T8" fmla="*/ 2147483647 w 6"/>
              <a:gd name="T9" fmla="*/ 2147483647 h 23"/>
              <a:gd name="T10" fmla="*/ 2147483647 w 6"/>
              <a:gd name="T11" fmla="*/ 0 h 23"/>
              <a:gd name="T12" fmla="*/ 0 w 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3">
                <a:moveTo>
                  <a:pt x="0" y="0"/>
                </a:moveTo>
                <a:lnTo>
                  <a:pt x="5" y="11"/>
                </a:lnTo>
                <a:lnTo>
                  <a:pt x="5" y="23"/>
                </a:lnTo>
                <a:lnTo>
                  <a:pt x="6" y="23"/>
                </a:lnTo>
                <a:lnTo>
                  <a:pt x="6" y="11"/>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82" name="Freeform 931">
            <a:extLst>
              <a:ext uri="{FF2B5EF4-FFF2-40B4-BE49-F238E27FC236}">
                <a16:creationId xmlns:a16="http://schemas.microsoft.com/office/drawing/2014/main" xmlns="" id="{29C7A277-2B72-456C-AEE6-5611136BC427}"/>
              </a:ext>
            </a:extLst>
          </p:cNvPr>
          <p:cNvSpPr>
            <a:spLocks/>
          </p:cNvSpPr>
          <p:nvPr/>
        </p:nvSpPr>
        <p:spPr bwMode="auto">
          <a:xfrm>
            <a:off x="4248150" y="3649737"/>
            <a:ext cx="12700" cy="17462"/>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1" y="11"/>
                </a:moveTo>
                <a:lnTo>
                  <a:pt x="8" y="1"/>
                </a:lnTo>
                <a:lnTo>
                  <a:pt x="7" y="0"/>
                </a:lnTo>
                <a:lnTo>
                  <a:pt x="0" y="11"/>
                </a:lnTo>
                <a:lnTo>
                  <a:pt x="1" y="1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83" name="Freeform 932">
            <a:extLst>
              <a:ext uri="{FF2B5EF4-FFF2-40B4-BE49-F238E27FC236}">
                <a16:creationId xmlns:a16="http://schemas.microsoft.com/office/drawing/2014/main" xmlns="" id="{6FD283AE-4CDC-49D6-85CF-FFB3ED601CDD}"/>
              </a:ext>
            </a:extLst>
          </p:cNvPr>
          <p:cNvSpPr>
            <a:spLocks/>
          </p:cNvSpPr>
          <p:nvPr/>
        </p:nvSpPr>
        <p:spPr bwMode="auto">
          <a:xfrm>
            <a:off x="4276725" y="3651324"/>
            <a:ext cx="46038" cy="65088"/>
          </a:xfrm>
          <a:custGeom>
            <a:avLst/>
            <a:gdLst>
              <a:gd name="T0" fmla="*/ 257926080 w 241"/>
              <a:gd name="T1" fmla="*/ 1070943446 h 341"/>
              <a:gd name="T2" fmla="*/ 257926080 w 241"/>
              <a:gd name="T3" fmla="*/ 799700944 h 341"/>
              <a:gd name="T4" fmla="*/ 376452535 w 241"/>
              <a:gd name="T5" fmla="*/ 500696598 h 341"/>
              <a:gd name="T6" fmla="*/ 522822237 w 241"/>
              <a:gd name="T7" fmla="*/ 208614484 h 341"/>
              <a:gd name="T8" fmla="*/ 934124774 w 241"/>
              <a:gd name="T9" fmla="*/ 0 h 341"/>
              <a:gd name="T10" fmla="*/ 1199020740 w 241"/>
              <a:gd name="T11" fmla="*/ 146022924 h 341"/>
              <a:gd name="T12" fmla="*/ 1199020740 w 241"/>
              <a:gd name="T13" fmla="*/ 472861839 h 341"/>
              <a:gd name="T14" fmla="*/ 1568503198 w 241"/>
              <a:gd name="T15" fmla="*/ 827535703 h 341"/>
              <a:gd name="T16" fmla="*/ 1610323277 w 241"/>
              <a:gd name="T17" fmla="*/ 1543805475 h 341"/>
              <a:gd name="T18" fmla="*/ 1456947011 w 241"/>
              <a:gd name="T19" fmla="*/ 2147483647 h 341"/>
              <a:gd name="T20" fmla="*/ 376452535 w 241"/>
              <a:gd name="T21" fmla="*/ 2107093633 h 341"/>
              <a:gd name="T22" fmla="*/ 257926080 w 241"/>
              <a:gd name="T23" fmla="*/ 1070943446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1" h="341">
                <a:moveTo>
                  <a:pt x="37" y="154"/>
                </a:moveTo>
                <a:cubicBezTo>
                  <a:pt x="37" y="136"/>
                  <a:pt x="37" y="128"/>
                  <a:pt x="37" y="115"/>
                </a:cubicBezTo>
                <a:cubicBezTo>
                  <a:pt x="43" y="102"/>
                  <a:pt x="48" y="89"/>
                  <a:pt x="54" y="72"/>
                </a:cubicBezTo>
                <a:cubicBezTo>
                  <a:pt x="59" y="51"/>
                  <a:pt x="54" y="43"/>
                  <a:pt x="75" y="30"/>
                </a:cubicBezTo>
                <a:cubicBezTo>
                  <a:pt x="75" y="25"/>
                  <a:pt x="129" y="0"/>
                  <a:pt x="134" y="0"/>
                </a:cubicBezTo>
                <a:cubicBezTo>
                  <a:pt x="156" y="0"/>
                  <a:pt x="166" y="4"/>
                  <a:pt x="172" y="21"/>
                </a:cubicBezTo>
                <a:cubicBezTo>
                  <a:pt x="182" y="34"/>
                  <a:pt x="166" y="51"/>
                  <a:pt x="172" y="68"/>
                </a:cubicBezTo>
                <a:cubicBezTo>
                  <a:pt x="182" y="85"/>
                  <a:pt x="215" y="98"/>
                  <a:pt x="225" y="119"/>
                </a:cubicBezTo>
                <a:cubicBezTo>
                  <a:pt x="236" y="149"/>
                  <a:pt x="225" y="192"/>
                  <a:pt x="231" y="222"/>
                </a:cubicBezTo>
                <a:cubicBezTo>
                  <a:pt x="231" y="252"/>
                  <a:pt x="241" y="303"/>
                  <a:pt x="209" y="320"/>
                </a:cubicBezTo>
                <a:cubicBezTo>
                  <a:pt x="166" y="341"/>
                  <a:pt x="86" y="333"/>
                  <a:pt x="54" y="303"/>
                </a:cubicBezTo>
                <a:cubicBezTo>
                  <a:pt x="0" y="256"/>
                  <a:pt x="32" y="205"/>
                  <a:pt x="37" y="154"/>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084" name="Freeform 933">
            <a:extLst>
              <a:ext uri="{FF2B5EF4-FFF2-40B4-BE49-F238E27FC236}">
                <a16:creationId xmlns:a16="http://schemas.microsoft.com/office/drawing/2014/main" xmlns="" id="{3411800F-82A0-40D3-8C7C-4EE48A0F5198}"/>
              </a:ext>
            </a:extLst>
          </p:cNvPr>
          <p:cNvSpPr>
            <a:spLocks/>
          </p:cNvSpPr>
          <p:nvPr/>
        </p:nvSpPr>
        <p:spPr bwMode="auto">
          <a:xfrm>
            <a:off x="4292600" y="3691012"/>
            <a:ext cx="9525" cy="38100"/>
          </a:xfrm>
          <a:custGeom>
            <a:avLst/>
            <a:gdLst>
              <a:gd name="T0" fmla="*/ 0 w 6"/>
              <a:gd name="T1" fmla="*/ 2147483647 h 24"/>
              <a:gd name="T2" fmla="*/ 2147483647 w 6"/>
              <a:gd name="T3" fmla="*/ 2147483647 h 24"/>
              <a:gd name="T4" fmla="*/ 2147483647 w 6"/>
              <a:gd name="T5" fmla="*/ 2147483647 h 24"/>
              <a:gd name="T6" fmla="*/ 2147483647 w 6"/>
              <a:gd name="T7" fmla="*/ 2147483647 h 24"/>
              <a:gd name="T8" fmla="*/ 2147483647 w 6"/>
              <a:gd name="T9" fmla="*/ 2147483647 h 24"/>
              <a:gd name="T10" fmla="*/ 2147483647 w 6"/>
              <a:gd name="T11" fmla="*/ 0 h 24"/>
              <a:gd name="T12" fmla="*/ 0 w 6"/>
              <a:gd name="T13" fmla="*/ 2147483647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4">
                <a:moveTo>
                  <a:pt x="0" y="1"/>
                </a:moveTo>
                <a:lnTo>
                  <a:pt x="4" y="11"/>
                </a:lnTo>
                <a:lnTo>
                  <a:pt x="4" y="24"/>
                </a:lnTo>
                <a:lnTo>
                  <a:pt x="6" y="24"/>
                </a:lnTo>
                <a:lnTo>
                  <a:pt x="6" y="11"/>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85" name="Freeform 934">
            <a:extLst>
              <a:ext uri="{FF2B5EF4-FFF2-40B4-BE49-F238E27FC236}">
                <a16:creationId xmlns:a16="http://schemas.microsoft.com/office/drawing/2014/main" xmlns="" id="{AE20113D-5C89-44A8-B943-F4F26A7A455A}"/>
              </a:ext>
            </a:extLst>
          </p:cNvPr>
          <p:cNvSpPr>
            <a:spLocks/>
          </p:cNvSpPr>
          <p:nvPr/>
        </p:nvSpPr>
        <p:spPr bwMode="auto">
          <a:xfrm>
            <a:off x="4298950" y="3691012"/>
            <a:ext cx="14288" cy="15875"/>
          </a:xfrm>
          <a:custGeom>
            <a:avLst/>
            <a:gdLst>
              <a:gd name="T0" fmla="*/ 2147483647 w 9"/>
              <a:gd name="T1" fmla="*/ 2147483647 h 10"/>
              <a:gd name="T2" fmla="*/ 2147483647 w 9"/>
              <a:gd name="T3" fmla="*/ 0 h 10"/>
              <a:gd name="T4" fmla="*/ 2147483647 w 9"/>
              <a:gd name="T5" fmla="*/ 0 h 10"/>
              <a:gd name="T6" fmla="*/ 0 w 9"/>
              <a:gd name="T7" fmla="*/ 2147483647 h 10"/>
              <a:gd name="T8" fmla="*/ 2147483647 w 9"/>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1" y="10"/>
                </a:moveTo>
                <a:lnTo>
                  <a:pt x="9" y="0"/>
                </a:lnTo>
                <a:lnTo>
                  <a:pt x="8" y="0"/>
                </a:lnTo>
                <a:lnTo>
                  <a:pt x="0" y="10"/>
                </a:lnTo>
                <a:lnTo>
                  <a:pt x="1" y="1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86" name="Freeform 935">
            <a:extLst>
              <a:ext uri="{FF2B5EF4-FFF2-40B4-BE49-F238E27FC236}">
                <a16:creationId xmlns:a16="http://schemas.microsoft.com/office/drawing/2014/main" xmlns="" id="{EE7749E3-3760-44D3-97F2-F6E4B5C9EEB8}"/>
              </a:ext>
            </a:extLst>
          </p:cNvPr>
          <p:cNvSpPr>
            <a:spLocks/>
          </p:cNvSpPr>
          <p:nvPr/>
        </p:nvSpPr>
        <p:spPr bwMode="auto">
          <a:xfrm>
            <a:off x="4318000" y="3683074"/>
            <a:ext cx="57150" cy="76200"/>
          </a:xfrm>
          <a:custGeom>
            <a:avLst/>
            <a:gdLst>
              <a:gd name="T0" fmla="*/ 318011556 w 300"/>
              <a:gd name="T1" fmla="*/ 1258219353 h 400"/>
              <a:gd name="T2" fmla="*/ 352596069 w 300"/>
              <a:gd name="T3" fmla="*/ 933312650 h 400"/>
              <a:gd name="T4" fmla="*/ 470103899 w 300"/>
              <a:gd name="T5" fmla="*/ 615301284 h 400"/>
              <a:gd name="T6" fmla="*/ 629127774 w 300"/>
              <a:gd name="T7" fmla="*/ 235052045 h 400"/>
              <a:gd name="T8" fmla="*/ 1140711524 w 300"/>
              <a:gd name="T9" fmla="*/ 34584704 h 400"/>
              <a:gd name="T10" fmla="*/ 1493271207 w 300"/>
              <a:gd name="T11" fmla="*/ 179745704 h 400"/>
              <a:gd name="T12" fmla="*/ 1493271207 w 300"/>
              <a:gd name="T13" fmla="*/ 553063410 h 400"/>
              <a:gd name="T14" fmla="*/ 1921895445 w 300"/>
              <a:gd name="T15" fmla="*/ 960965820 h 400"/>
              <a:gd name="T16" fmla="*/ 1956479958 w 300"/>
              <a:gd name="T17" fmla="*/ 1811282763 h 400"/>
              <a:gd name="T18" fmla="*/ 1762907765 w 300"/>
              <a:gd name="T19" fmla="*/ 2147483647 h 400"/>
              <a:gd name="T20" fmla="*/ 435555581 w 300"/>
              <a:gd name="T21" fmla="*/ 2147483647 h 400"/>
              <a:gd name="T22" fmla="*/ 318011556 w 300"/>
              <a:gd name="T23" fmla="*/ 1258219353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0" h="400">
                <a:moveTo>
                  <a:pt x="46" y="182"/>
                </a:moveTo>
                <a:cubicBezTo>
                  <a:pt x="46" y="160"/>
                  <a:pt x="46" y="152"/>
                  <a:pt x="51" y="135"/>
                </a:cubicBezTo>
                <a:cubicBezTo>
                  <a:pt x="57" y="118"/>
                  <a:pt x="63" y="106"/>
                  <a:pt x="68" y="89"/>
                </a:cubicBezTo>
                <a:cubicBezTo>
                  <a:pt x="74" y="64"/>
                  <a:pt x="68" y="55"/>
                  <a:pt x="91" y="34"/>
                </a:cubicBezTo>
                <a:cubicBezTo>
                  <a:pt x="91" y="34"/>
                  <a:pt x="159" y="5"/>
                  <a:pt x="165" y="5"/>
                </a:cubicBezTo>
                <a:cubicBezTo>
                  <a:pt x="193" y="0"/>
                  <a:pt x="204" y="9"/>
                  <a:pt x="216" y="26"/>
                </a:cubicBezTo>
                <a:cubicBezTo>
                  <a:pt x="221" y="43"/>
                  <a:pt x="210" y="64"/>
                  <a:pt x="216" y="80"/>
                </a:cubicBezTo>
                <a:cubicBezTo>
                  <a:pt x="227" y="102"/>
                  <a:pt x="267" y="114"/>
                  <a:pt x="278" y="139"/>
                </a:cubicBezTo>
                <a:cubicBezTo>
                  <a:pt x="295" y="173"/>
                  <a:pt x="283" y="224"/>
                  <a:pt x="283" y="262"/>
                </a:cubicBezTo>
                <a:cubicBezTo>
                  <a:pt x="283" y="295"/>
                  <a:pt x="300" y="354"/>
                  <a:pt x="255" y="375"/>
                </a:cubicBezTo>
                <a:cubicBezTo>
                  <a:pt x="204" y="400"/>
                  <a:pt x="102" y="388"/>
                  <a:pt x="63" y="354"/>
                </a:cubicBezTo>
                <a:cubicBezTo>
                  <a:pt x="0" y="299"/>
                  <a:pt x="40" y="240"/>
                  <a:pt x="46" y="182"/>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087" name="Freeform 936">
            <a:extLst>
              <a:ext uri="{FF2B5EF4-FFF2-40B4-BE49-F238E27FC236}">
                <a16:creationId xmlns:a16="http://schemas.microsoft.com/office/drawing/2014/main" xmlns="" id="{567EA6BC-5E26-423D-ABE8-6900ABDC6FEC}"/>
              </a:ext>
            </a:extLst>
          </p:cNvPr>
          <p:cNvSpPr>
            <a:spLocks/>
          </p:cNvSpPr>
          <p:nvPr/>
        </p:nvSpPr>
        <p:spPr bwMode="auto">
          <a:xfrm>
            <a:off x="4337050" y="3730699"/>
            <a:ext cx="11113" cy="41275"/>
          </a:xfrm>
          <a:custGeom>
            <a:avLst/>
            <a:gdLst>
              <a:gd name="T0" fmla="*/ 0 w 7"/>
              <a:gd name="T1" fmla="*/ 2147483647 h 26"/>
              <a:gd name="T2" fmla="*/ 2147483647 w 7"/>
              <a:gd name="T3" fmla="*/ 2147483647 h 26"/>
              <a:gd name="T4" fmla="*/ 2147483647 w 7"/>
              <a:gd name="T5" fmla="*/ 2147483647 h 26"/>
              <a:gd name="T6" fmla="*/ 2147483647 w 7"/>
              <a:gd name="T7" fmla="*/ 2147483647 h 26"/>
              <a:gd name="T8" fmla="*/ 2147483647 w 7"/>
              <a:gd name="T9" fmla="*/ 2147483647 h 26"/>
              <a:gd name="T10" fmla="*/ 2147483647 w 7"/>
              <a:gd name="T11" fmla="*/ 0 h 26"/>
              <a:gd name="T12" fmla="*/ 0 w 7"/>
              <a:gd name="T13" fmla="*/ 214748364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6">
                <a:moveTo>
                  <a:pt x="0" y="1"/>
                </a:moveTo>
                <a:lnTo>
                  <a:pt x="6" y="12"/>
                </a:lnTo>
                <a:lnTo>
                  <a:pt x="6" y="26"/>
                </a:lnTo>
                <a:lnTo>
                  <a:pt x="7" y="26"/>
                </a:lnTo>
                <a:lnTo>
                  <a:pt x="7" y="12"/>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88" name="Freeform 937">
            <a:extLst>
              <a:ext uri="{FF2B5EF4-FFF2-40B4-BE49-F238E27FC236}">
                <a16:creationId xmlns:a16="http://schemas.microsoft.com/office/drawing/2014/main" xmlns="" id="{35DD70D0-39BB-4FFA-8577-B631D52AE634}"/>
              </a:ext>
            </a:extLst>
          </p:cNvPr>
          <p:cNvSpPr>
            <a:spLocks/>
          </p:cNvSpPr>
          <p:nvPr/>
        </p:nvSpPr>
        <p:spPr bwMode="auto">
          <a:xfrm>
            <a:off x="4346575" y="3729112"/>
            <a:ext cx="15875" cy="20637"/>
          </a:xfrm>
          <a:custGeom>
            <a:avLst/>
            <a:gdLst>
              <a:gd name="T0" fmla="*/ 2147483647 w 10"/>
              <a:gd name="T1" fmla="*/ 2147483647 h 13"/>
              <a:gd name="T2" fmla="*/ 2147483647 w 10"/>
              <a:gd name="T3" fmla="*/ 2147483647 h 13"/>
              <a:gd name="T4" fmla="*/ 2147483647 w 10"/>
              <a:gd name="T5" fmla="*/ 0 h 13"/>
              <a:gd name="T6" fmla="*/ 0 w 10"/>
              <a:gd name="T7" fmla="*/ 2147483647 h 13"/>
              <a:gd name="T8" fmla="*/ 2147483647 w 10"/>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1" y="13"/>
                </a:moveTo>
                <a:lnTo>
                  <a:pt x="10" y="1"/>
                </a:lnTo>
                <a:lnTo>
                  <a:pt x="9" y="0"/>
                </a:lnTo>
                <a:lnTo>
                  <a:pt x="0" y="13"/>
                </a:lnTo>
                <a:lnTo>
                  <a:pt x="1"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89" name="Freeform 938">
            <a:extLst>
              <a:ext uri="{FF2B5EF4-FFF2-40B4-BE49-F238E27FC236}">
                <a16:creationId xmlns:a16="http://schemas.microsoft.com/office/drawing/2014/main" xmlns="" id="{26E30442-B043-47DC-ABA9-DB8EE6CA832F}"/>
              </a:ext>
            </a:extLst>
          </p:cNvPr>
          <p:cNvSpPr>
            <a:spLocks/>
          </p:cNvSpPr>
          <p:nvPr/>
        </p:nvSpPr>
        <p:spPr bwMode="auto">
          <a:xfrm>
            <a:off x="4389438" y="3695774"/>
            <a:ext cx="55562" cy="76200"/>
          </a:xfrm>
          <a:custGeom>
            <a:avLst/>
            <a:gdLst>
              <a:gd name="T0" fmla="*/ 303123248 w 292"/>
              <a:gd name="T1" fmla="*/ 1251324206 h 400"/>
              <a:gd name="T2" fmla="*/ 344471461 w 292"/>
              <a:gd name="T3" fmla="*/ 933312650 h 400"/>
              <a:gd name="T4" fmla="*/ 461600343 w 292"/>
              <a:gd name="T5" fmla="*/ 615301284 h 400"/>
              <a:gd name="T6" fmla="*/ 613162062 w 292"/>
              <a:gd name="T7" fmla="*/ 235052045 h 400"/>
              <a:gd name="T8" fmla="*/ 1102315829 w 292"/>
              <a:gd name="T9" fmla="*/ 27653171 h 400"/>
              <a:gd name="T10" fmla="*/ 1446787100 w 292"/>
              <a:gd name="T11" fmla="*/ 172850556 h 400"/>
              <a:gd name="T12" fmla="*/ 1446787100 w 292"/>
              <a:gd name="T13" fmla="*/ 553063410 h 400"/>
              <a:gd name="T14" fmla="*/ 1860160198 w 292"/>
              <a:gd name="T15" fmla="*/ 960965820 h 400"/>
              <a:gd name="T16" fmla="*/ 1901508221 w 292"/>
              <a:gd name="T17" fmla="*/ 1804387616 h 400"/>
              <a:gd name="T18" fmla="*/ 1708598479 w 292"/>
              <a:gd name="T19" fmla="*/ 2147483647 h 400"/>
              <a:gd name="T20" fmla="*/ 420252320 w 292"/>
              <a:gd name="T21" fmla="*/ 2147483647 h 400"/>
              <a:gd name="T22" fmla="*/ 303123248 w 292"/>
              <a:gd name="T23" fmla="*/ 125132420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00">
                <a:moveTo>
                  <a:pt x="44" y="181"/>
                </a:moveTo>
                <a:cubicBezTo>
                  <a:pt x="44" y="160"/>
                  <a:pt x="44" y="152"/>
                  <a:pt x="50" y="135"/>
                </a:cubicBezTo>
                <a:cubicBezTo>
                  <a:pt x="50" y="118"/>
                  <a:pt x="61" y="105"/>
                  <a:pt x="67" y="89"/>
                </a:cubicBezTo>
                <a:cubicBezTo>
                  <a:pt x="72" y="63"/>
                  <a:pt x="67" y="55"/>
                  <a:pt x="89" y="34"/>
                </a:cubicBezTo>
                <a:cubicBezTo>
                  <a:pt x="89" y="34"/>
                  <a:pt x="155" y="4"/>
                  <a:pt x="160" y="4"/>
                </a:cubicBezTo>
                <a:cubicBezTo>
                  <a:pt x="188" y="0"/>
                  <a:pt x="199" y="9"/>
                  <a:pt x="210" y="25"/>
                </a:cubicBezTo>
                <a:cubicBezTo>
                  <a:pt x="215" y="42"/>
                  <a:pt x="204" y="63"/>
                  <a:pt x="210" y="80"/>
                </a:cubicBezTo>
                <a:cubicBezTo>
                  <a:pt x="221" y="101"/>
                  <a:pt x="259" y="114"/>
                  <a:pt x="270" y="139"/>
                </a:cubicBezTo>
                <a:cubicBezTo>
                  <a:pt x="287" y="173"/>
                  <a:pt x="270" y="223"/>
                  <a:pt x="276" y="261"/>
                </a:cubicBezTo>
                <a:cubicBezTo>
                  <a:pt x="276" y="295"/>
                  <a:pt x="292" y="354"/>
                  <a:pt x="248" y="375"/>
                </a:cubicBezTo>
                <a:cubicBezTo>
                  <a:pt x="199" y="400"/>
                  <a:pt x="100" y="388"/>
                  <a:pt x="61" y="354"/>
                </a:cubicBezTo>
                <a:cubicBezTo>
                  <a:pt x="0" y="299"/>
                  <a:pt x="39" y="240"/>
                  <a:pt x="44" y="18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090" name="Freeform 939">
            <a:extLst>
              <a:ext uri="{FF2B5EF4-FFF2-40B4-BE49-F238E27FC236}">
                <a16:creationId xmlns:a16="http://schemas.microsoft.com/office/drawing/2014/main" xmlns="" id="{CF96C079-3F09-4D69-91EF-A11993248797}"/>
              </a:ext>
            </a:extLst>
          </p:cNvPr>
          <p:cNvSpPr>
            <a:spLocks/>
          </p:cNvSpPr>
          <p:nvPr/>
        </p:nvSpPr>
        <p:spPr bwMode="auto">
          <a:xfrm>
            <a:off x="4408488" y="3743399"/>
            <a:ext cx="9525" cy="42863"/>
          </a:xfrm>
          <a:custGeom>
            <a:avLst/>
            <a:gdLst>
              <a:gd name="T0" fmla="*/ 0 w 6"/>
              <a:gd name="T1" fmla="*/ 0 h 27"/>
              <a:gd name="T2" fmla="*/ 2147483647 w 6"/>
              <a:gd name="T3" fmla="*/ 2147483647 h 27"/>
              <a:gd name="T4" fmla="*/ 2147483647 w 6"/>
              <a:gd name="T5" fmla="*/ 2147483647 h 27"/>
              <a:gd name="T6" fmla="*/ 2147483647 w 6"/>
              <a:gd name="T7" fmla="*/ 2147483647 h 27"/>
              <a:gd name="T8" fmla="*/ 2147483647 w 6"/>
              <a:gd name="T9" fmla="*/ 2147483647 h 27"/>
              <a:gd name="T10" fmla="*/ 2147483647 w 6"/>
              <a:gd name="T11" fmla="*/ 0 h 27"/>
              <a:gd name="T12" fmla="*/ 0 w 6"/>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7">
                <a:moveTo>
                  <a:pt x="0" y="0"/>
                </a:moveTo>
                <a:lnTo>
                  <a:pt x="5" y="12"/>
                </a:lnTo>
                <a:lnTo>
                  <a:pt x="5" y="27"/>
                </a:lnTo>
                <a:lnTo>
                  <a:pt x="6" y="27"/>
                </a:lnTo>
                <a:lnTo>
                  <a:pt x="6" y="11"/>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91" name="Freeform 940">
            <a:extLst>
              <a:ext uri="{FF2B5EF4-FFF2-40B4-BE49-F238E27FC236}">
                <a16:creationId xmlns:a16="http://schemas.microsoft.com/office/drawing/2014/main" xmlns="" id="{3959A2F7-7310-4042-B36D-A65695593CA1}"/>
              </a:ext>
            </a:extLst>
          </p:cNvPr>
          <p:cNvSpPr>
            <a:spLocks/>
          </p:cNvSpPr>
          <p:nvPr/>
        </p:nvSpPr>
        <p:spPr bwMode="auto">
          <a:xfrm>
            <a:off x="4416425" y="3740224"/>
            <a:ext cx="15875" cy="22225"/>
          </a:xfrm>
          <a:custGeom>
            <a:avLst/>
            <a:gdLst>
              <a:gd name="T0" fmla="*/ 2147483647 w 10"/>
              <a:gd name="T1" fmla="*/ 2147483647 h 14"/>
              <a:gd name="T2" fmla="*/ 2147483647 w 10"/>
              <a:gd name="T3" fmla="*/ 2147483647 h 14"/>
              <a:gd name="T4" fmla="*/ 2147483647 w 10"/>
              <a:gd name="T5" fmla="*/ 0 h 14"/>
              <a:gd name="T6" fmla="*/ 0 w 10"/>
              <a:gd name="T7" fmla="*/ 2147483647 h 14"/>
              <a:gd name="T8" fmla="*/ 2147483647 w 10"/>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 y="14"/>
                </a:moveTo>
                <a:lnTo>
                  <a:pt x="10" y="1"/>
                </a:lnTo>
                <a:lnTo>
                  <a:pt x="9" y="0"/>
                </a:lnTo>
                <a:lnTo>
                  <a:pt x="0" y="13"/>
                </a:lnTo>
                <a:lnTo>
                  <a:pt x="1" y="14"/>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92" name="Freeform 941">
            <a:extLst>
              <a:ext uri="{FF2B5EF4-FFF2-40B4-BE49-F238E27FC236}">
                <a16:creationId xmlns:a16="http://schemas.microsoft.com/office/drawing/2014/main" xmlns="" id="{EFD0FC09-119E-4336-89B3-C8FD60256C82}"/>
              </a:ext>
            </a:extLst>
          </p:cNvPr>
          <p:cNvSpPr>
            <a:spLocks/>
          </p:cNvSpPr>
          <p:nvPr/>
        </p:nvSpPr>
        <p:spPr bwMode="auto">
          <a:xfrm>
            <a:off x="4171950" y="3705299"/>
            <a:ext cx="55563" cy="76200"/>
          </a:xfrm>
          <a:custGeom>
            <a:avLst/>
            <a:gdLst>
              <a:gd name="T0" fmla="*/ 306278340 w 291"/>
              <a:gd name="T1" fmla="*/ 1251324206 h 400"/>
              <a:gd name="T2" fmla="*/ 341095147 w 291"/>
              <a:gd name="T3" fmla="*/ 933312650 h 400"/>
              <a:gd name="T4" fmla="*/ 459435745 w 291"/>
              <a:gd name="T5" fmla="*/ 608369751 h 400"/>
              <a:gd name="T6" fmla="*/ 612593340 w 291"/>
              <a:gd name="T7" fmla="*/ 262705215 h 400"/>
              <a:gd name="T8" fmla="*/ 1106809423 w 291"/>
              <a:gd name="T9" fmla="*/ 27653171 h 400"/>
              <a:gd name="T10" fmla="*/ 1454868084 w 291"/>
              <a:gd name="T11" fmla="*/ 200503727 h 400"/>
              <a:gd name="T12" fmla="*/ 1454868084 w 291"/>
              <a:gd name="T13" fmla="*/ 553063410 h 400"/>
              <a:gd name="T14" fmla="*/ 1872523699 w 291"/>
              <a:gd name="T15" fmla="*/ 960965820 h 400"/>
              <a:gd name="T16" fmla="*/ 1914303829 w 291"/>
              <a:gd name="T17" fmla="*/ 1804387616 h 400"/>
              <a:gd name="T18" fmla="*/ 1719402763 w 291"/>
              <a:gd name="T19" fmla="*/ 2147483647 h 400"/>
              <a:gd name="T20" fmla="*/ 417655615 w 291"/>
              <a:gd name="T21" fmla="*/ 2147483647 h 400"/>
              <a:gd name="T22" fmla="*/ 306278340 w 291"/>
              <a:gd name="T23" fmla="*/ 125132420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1" h="400">
                <a:moveTo>
                  <a:pt x="44" y="181"/>
                </a:moveTo>
                <a:cubicBezTo>
                  <a:pt x="44" y="164"/>
                  <a:pt x="44" y="151"/>
                  <a:pt x="49" y="135"/>
                </a:cubicBezTo>
                <a:cubicBezTo>
                  <a:pt x="55" y="122"/>
                  <a:pt x="60" y="105"/>
                  <a:pt x="66" y="88"/>
                </a:cubicBezTo>
                <a:cubicBezTo>
                  <a:pt x="71" y="63"/>
                  <a:pt x="66" y="55"/>
                  <a:pt x="88" y="38"/>
                </a:cubicBezTo>
                <a:cubicBezTo>
                  <a:pt x="93" y="33"/>
                  <a:pt x="154" y="4"/>
                  <a:pt x="159" y="4"/>
                </a:cubicBezTo>
                <a:cubicBezTo>
                  <a:pt x="187" y="0"/>
                  <a:pt x="198" y="8"/>
                  <a:pt x="209" y="29"/>
                </a:cubicBezTo>
                <a:cubicBezTo>
                  <a:pt x="220" y="42"/>
                  <a:pt x="203" y="67"/>
                  <a:pt x="209" y="80"/>
                </a:cubicBezTo>
                <a:cubicBezTo>
                  <a:pt x="220" y="105"/>
                  <a:pt x="258" y="118"/>
                  <a:pt x="269" y="139"/>
                </a:cubicBezTo>
                <a:cubicBezTo>
                  <a:pt x="286" y="172"/>
                  <a:pt x="275" y="227"/>
                  <a:pt x="275" y="261"/>
                </a:cubicBezTo>
                <a:cubicBezTo>
                  <a:pt x="280" y="299"/>
                  <a:pt x="291" y="358"/>
                  <a:pt x="247" y="375"/>
                </a:cubicBezTo>
                <a:cubicBezTo>
                  <a:pt x="198" y="400"/>
                  <a:pt x="104" y="391"/>
                  <a:pt x="60" y="353"/>
                </a:cubicBezTo>
                <a:cubicBezTo>
                  <a:pt x="0" y="299"/>
                  <a:pt x="38" y="244"/>
                  <a:pt x="44" y="18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093" name="Freeform 942">
            <a:extLst>
              <a:ext uri="{FF2B5EF4-FFF2-40B4-BE49-F238E27FC236}">
                <a16:creationId xmlns:a16="http://schemas.microsoft.com/office/drawing/2014/main" xmlns="" id="{4CEE5CA1-E498-4EF7-84EA-CEB33BEB64F2}"/>
              </a:ext>
            </a:extLst>
          </p:cNvPr>
          <p:cNvSpPr>
            <a:spLocks/>
          </p:cNvSpPr>
          <p:nvPr/>
        </p:nvSpPr>
        <p:spPr bwMode="auto">
          <a:xfrm>
            <a:off x="4191000" y="3749749"/>
            <a:ext cx="11113" cy="42863"/>
          </a:xfrm>
          <a:custGeom>
            <a:avLst/>
            <a:gdLst>
              <a:gd name="T0" fmla="*/ 0 w 7"/>
              <a:gd name="T1" fmla="*/ 2147483647 h 27"/>
              <a:gd name="T2" fmla="*/ 2147483647 w 7"/>
              <a:gd name="T3" fmla="*/ 2147483647 h 27"/>
              <a:gd name="T4" fmla="*/ 2147483647 w 7"/>
              <a:gd name="T5" fmla="*/ 2147483647 h 27"/>
              <a:gd name="T6" fmla="*/ 2147483647 w 7"/>
              <a:gd name="T7" fmla="*/ 2147483647 h 27"/>
              <a:gd name="T8" fmla="*/ 2147483647 w 7"/>
              <a:gd name="T9" fmla="*/ 2147483647 h 27"/>
              <a:gd name="T10" fmla="*/ 2147483647 w 7"/>
              <a:gd name="T11" fmla="*/ 0 h 27"/>
              <a:gd name="T12" fmla="*/ 0 w 7"/>
              <a:gd name="T13" fmla="*/ 214748364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7">
                <a:moveTo>
                  <a:pt x="0" y="1"/>
                </a:moveTo>
                <a:lnTo>
                  <a:pt x="5" y="13"/>
                </a:lnTo>
                <a:lnTo>
                  <a:pt x="5" y="27"/>
                </a:lnTo>
                <a:lnTo>
                  <a:pt x="7" y="27"/>
                </a:lnTo>
                <a:lnTo>
                  <a:pt x="7" y="13"/>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94" name="Freeform 943">
            <a:extLst>
              <a:ext uri="{FF2B5EF4-FFF2-40B4-BE49-F238E27FC236}">
                <a16:creationId xmlns:a16="http://schemas.microsoft.com/office/drawing/2014/main" xmlns="" id="{BEFCF521-8E66-47BC-92C7-FAEFE4E9EF56}"/>
              </a:ext>
            </a:extLst>
          </p:cNvPr>
          <p:cNvSpPr>
            <a:spLocks/>
          </p:cNvSpPr>
          <p:nvPr/>
        </p:nvSpPr>
        <p:spPr bwMode="auto">
          <a:xfrm>
            <a:off x="4200525" y="3749749"/>
            <a:ext cx="14288" cy="19050"/>
          </a:xfrm>
          <a:custGeom>
            <a:avLst/>
            <a:gdLst>
              <a:gd name="T0" fmla="*/ 2147483647 w 9"/>
              <a:gd name="T1" fmla="*/ 2147483647 h 12"/>
              <a:gd name="T2" fmla="*/ 2147483647 w 9"/>
              <a:gd name="T3" fmla="*/ 2147483647 h 12"/>
              <a:gd name="T4" fmla="*/ 2147483647 w 9"/>
              <a:gd name="T5" fmla="*/ 0 h 12"/>
              <a:gd name="T6" fmla="*/ 0 w 9"/>
              <a:gd name="T7" fmla="*/ 2147483647 h 12"/>
              <a:gd name="T8" fmla="*/ 2147483647 w 9"/>
              <a:gd name="T9" fmla="*/ 214748364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1" y="12"/>
                </a:moveTo>
                <a:lnTo>
                  <a:pt x="9" y="1"/>
                </a:lnTo>
                <a:lnTo>
                  <a:pt x="8" y="0"/>
                </a:lnTo>
                <a:lnTo>
                  <a:pt x="0" y="12"/>
                </a:lnTo>
                <a:lnTo>
                  <a:pt x="1" y="12"/>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95" name="Freeform 944">
            <a:extLst>
              <a:ext uri="{FF2B5EF4-FFF2-40B4-BE49-F238E27FC236}">
                <a16:creationId xmlns:a16="http://schemas.microsoft.com/office/drawing/2014/main" xmlns="" id="{FBDFE87A-3126-41A8-B127-FE0515E7F768}"/>
              </a:ext>
            </a:extLst>
          </p:cNvPr>
          <p:cNvSpPr>
            <a:spLocks/>
          </p:cNvSpPr>
          <p:nvPr/>
        </p:nvSpPr>
        <p:spPr bwMode="auto">
          <a:xfrm>
            <a:off x="4235450" y="3695774"/>
            <a:ext cx="55563" cy="76200"/>
          </a:xfrm>
          <a:custGeom>
            <a:avLst/>
            <a:gdLst>
              <a:gd name="T0" fmla="*/ 303170376 w 292"/>
              <a:gd name="T1" fmla="*/ 1251324206 h 400"/>
              <a:gd name="T2" fmla="*/ 344483750 w 292"/>
              <a:gd name="T3" fmla="*/ 933312650 h 400"/>
              <a:gd name="T4" fmla="*/ 454737487 w 292"/>
              <a:gd name="T5" fmla="*/ 615301284 h 400"/>
              <a:gd name="T6" fmla="*/ 606304598 w 292"/>
              <a:gd name="T7" fmla="*/ 235052045 h 400"/>
              <a:gd name="T8" fmla="*/ 1102355458 w 292"/>
              <a:gd name="T9" fmla="*/ 27653171 h 400"/>
              <a:gd name="T10" fmla="*/ 1439959672 w 292"/>
              <a:gd name="T11" fmla="*/ 172850556 h 400"/>
              <a:gd name="T12" fmla="*/ 1439959672 w 292"/>
              <a:gd name="T13" fmla="*/ 553063410 h 400"/>
              <a:gd name="T14" fmla="*/ 1860263321 w 292"/>
              <a:gd name="T15" fmla="*/ 960965820 h 400"/>
              <a:gd name="T16" fmla="*/ 1894697158 w 292"/>
              <a:gd name="T17" fmla="*/ 1804387616 h 400"/>
              <a:gd name="T18" fmla="*/ 1743130047 w 292"/>
              <a:gd name="T19" fmla="*/ 2147483647 h 400"/>
              <a:gd name="T20" fmla="*/ 454737487 w 292"/>
              <a:gd name="T21" fmla="*/ 2147483647 h 400"/>
              <a:gd name="T22" fmla="*/ 303170376 w 292"/>
              <a:gd name="T23" fmla="*/ 125132420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00">
                <a:moveTo>
                  <a:pt x="44" y="181"/>
                </a:moveTo>
                <a:cubicBezTo>
                  <a:pt x="44" y="160"/>
                  <a:pt x="44" y="152"/>
                  <a:pt x="50" y="135"/>
                </a:cubicBezTo>
                <a:cubicBezTo>
                  <a:pt x="55" y="118"/>
                  <a:pt x="61" y="105"/>
                  <a:pt x="66" y="89"/>
                </a:cubicBezTo>
                <a:cubicBezTo>
                  <a:pt x="72" y="63"/>
                  <a:pt x="66" y="55"/>
                  <a:pt x="88" y="34"/>
                </a:cubicBezTo>
                <a:cubicBezTo>
                  <a:pt x="94" y="34"/>
                  <a:pt x="154" y="4"/>
                  <a:pt x="160" y="4"/>
                </a:cubicBezTo>
                <a:cubicBezTo>
                  <a:pt x="187" y="0"/>
                  <a:pt x="198" y="9"/>
                  <a:pt x="209" y="25"/>
                </a:cubicBezTo>
                <a:cubicBezTo>
                  <a:pt x="220" y="42"/>
                  <a:pt x="204" y="63"/>
                  <a:pt x="209" y="80"/>
                </a:cubicBezTo>
                <a:cubicBezTo>
                  <a:pt x="220" y="101"/>
                  <a:pt x="259" y="114"/>
                  <a:pt x="270" y="139"/>
                </a:cubicBezTo>
                <a:cubicBezTo>
                  <a:pt x="286" y="173"/>
                  <a:pt x="275" y="223"/>
                  <a:pt x="275" y="261"/>
                </a:cubicBezTo>
                <a:cubicBezTo>
                  <a:pt x="281" y="295"/>
                  <a:pt x="292" y="354"/>
                  <a:pt x="253" y="375"/>
                </a:cubicBezTo>
                <a:cubicBezTo>
                  <a:pt x="198" y="400"/>
                  <a:pt x="105" y="388"/>
                  <a:pt x="66" y="354"/>
                </a:cubicBezTo>
                <a:cubicBezTo>
                  <a:pt x="0" y="299"/>
                  <a:pt x="39" y="240"/>
                  <a:pt x="44" y="18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096" name="Freeform 945">
            <a:extLst>
              <a:ext uri="{FF2B5EF4-FFF2-40B4-BE49-F238E27FC236}">
                <a16:creationId xmlns:a16="http://schemas.microsoft.com/office/drawing/2014/main" xmlns="" id="{6EF934BC-D0B9-4500-B0D6-89C2574B5E37}"/>
              </a:ext>
            </a:extLst>
          </p:cNvPr>
          <p:cNvSpPr>
            <a:spLocks/>
          </p:cNvSpPr>
          <p:nvPr/>
        </p:nvSpPr>
        <p:spPr bwMode="auto">
          <a:xfrm>
            <a:off x="4254500" y="3743399"/>
            <a:ext cx="11113" cy="42863"/>
          </a:xfrm>
          <a:custGeom>
            <a:avLst/>
            <a:gdLst>
              <a:gd name="T0" fmla="*/ 0 w 7"/>
              <a:gd name="T1" fmla="*/ 0 h 27"/>
              <a:gd name="T2" fmla="*/ 2147483647 w 7"/>
              <a:gd name="T3" fmla="*/ 2147483647 h 27"/>
              <a:gd name="T4" fmla="*/ 2147483647 w 7"/>
              <a:gd name="T5" fmla="*/ 2147483647 h 27"/>
              <a:gd name="T6" fmla="*/ 2147483647 w 7"/>
              <a:gd name="T7" fmla="*/ 2147483647 h 27"/>
              <a:gd name="T8" fmla="*/ 2147483647 w 7"/>
              <a:gd name="T9" fmla="*/ 2147483647 h 27"/>
              <a:gd name="T10" fmla="*/ 2147483647 w 7"/>
              <a:gd name="T11" fmla="*/ 0 h 27"/>
              <a:gd name="T12" fmla="*/ 0 w 7"/>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7">
                <a:moveTo>
                  <a:pt x="0" y="0"/>
                </a:moveTo>
                <a:lnTo>
                  <a:pt x="5" y="12"/>
                </a:lnTo>
                <a:lnTo>
                  <a:pt x="5" y="27"/>
                </a:lnTo>
                <a:lnTo>
                  <a:pt x="7" y="27"/>
                </a:lnTo>
                <a:lnTo>
                  <a:pt x="7" y="11"/>
                </a:lnTo>
                <a:lnTo>
                  <a:pt x="2"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97" name="Freeform 946">
            <a:extLst>
              <a:ext uri="{FF2B5EF4-FFF2-40B4-BE49-F238E27FC236}">
                <a16:creationId xmlns:a16="http://schemas.microsoft.com/office/drawing/2014/main" xmlns="" id="{1E8071AA-EA71-443C-9C58-F6061AC125D7}"/>
              </a:ext>
            </a:extLst>
          </p:cNvPr>
          <p:cNvSpPr>
            <a:spLocks/>
          </p:cNvSpPr>
          <p:nvPr/>
        </p:nvSpPr>
        <p:spPr bwMode="auto">
          <a:xfrm>
            <a:off x="4264025" y="3740224"/>
            <a:ext cx="14288" cy="22225"/>
          </a:xfrm>
          <a:custGeom>
            <a:avLst/>
            <a:gdLst>
              <a:gd name="T0" fmla="*/ 0 w 9"/>
              <a:gd name="T1" fmla="*/ 2147483647 h 14"/>
              <a:gd name="T2" fmla="*/ 2147483647 w 9"/>
              <a:gd name="T3" fmla="*/ 2147483647 h 14"/>
              <a:gd name="T4" fmla="*/ 2147483647 w 9"/>
              <a:gd name="T5" fmla="*/ 0 h 14"/>
              <a:gd name="T6" fmla="*/ 0 w 9"/>
              <a:gd name="T7" fmla="*/ 2147483647 h 14"/>
              <a:gd name="T8" fmla="*/ 0 w 9"/>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0" y="14"/>
                </a:moveTo>
                <a:lnTo>
                  <a:pt x="9" y="1"/>
                </a:lnTo>
                <a:lnTo>
                  <a:pt x="8" y="0"/>
                </a:lnTo>
                <a:lnTo>
                  <a:pt x="0" y="13"/>
                </a:lnTo>
                <a:lnTo>
                  <a:pt x="0" y="14"/>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98" name="Freeform 947">
            <a:extLst>
              <a:ext uri="{FF2B5EF4-FFF2-40B4-BE49-F238E27FC236}">
                <a16:creationId xmlns:a16="http://schemas.microsoft.com/office/drawing/2014/main" xmlns="" id="{5FB588C8-177C-4625-8EF2-38FDF534ECD1}"/>
              </a:ext>
            </a:extLst>
          </p:cNvPr>
          <p:cNvSpPr>
            <a:spLocks noEditPoints="1"/>
          </p:cNvSpPr>
          <p:nvPr/>
        </p:nvSpPr>
        <p:spPr bwMode="auto">
          <a:xfrm>
            <a:off x="3730625" y="3835474"/>
            <a:ext cx="52388" cy="47625"/>
          </a:xfrm>
          <a:custGeom>
            <a:avLst/>
            <a:gdLst>
              <a:gd name="T0" fmla="*/ 1631568252 w 275"/>
              <a:gd name="T1" fmla="*/ 1230566183 h 250"/>
              <a:gd name="T2" fmla="*/ 1514058158 w 275"/>
              <a:gd name="T3" fmla="*/ 1202913012 h 250"/>
              <a:gd name="T4" fmla="*/ 1631568252 w 275"/>
              <a:gd name="T5" fmla="*/ 940207797 h 250"/>
              <a:gd name="T6" fmla="*/ 1707634104 w 275"/>
              <a:gd name="T7" fmla="*/ 559994943 h 250"/>
              <a:gd name="T8" fmla="*/ 1479472934 w 275"/>
              <a:gd name="T9" fmla="*/ 525410240 h 250"/>
              <a:gd name="T10" fmla="*/ 1555538596 w 275"/>
              <a:gd name="T11" fmla="*/ 407902410 h 250"/>
              <a:gd name="T12" fmla="*/ 1361962840 w 275"/>
              <a:gd name="T13" fmla="*/ 179745704 h 250"/>
              <a:gd name="T14" fmla="*/ 1244416360 w 275"/>
              <a:gd name="T15" fmla="*/ 89891045 h 250"/>
              <a:gd name="T16" fmla="*/ 933330511 w 275"/>
              <a:gd name="T17" fmla="*/ 27653171 h 250"/>
              <a:gd name="T18" fmla="*/ 739754565 w 275"/>
              <a:gd name="T19" fmla="*/ 297289728 h 250"/>
              <a:gd name="T20" fmla="*/ 698273937 w 275"/>
              <a:gd name="T21" fmla="*/ 677502773 h 250"/>
              <a:gd name="T22" fmla="*/ 504698181 w 275"/>
              <a:gd name="T23" fmla="*/ 822699968 h 250"/>
              <a:gd name="T24" fmla="*/ 546178619 w 275"/>
              <a:gd name="T25" fmla="*/ 1023167309 h 250"/>
              <a:gd name="T26" fmla="*/ 587659247 w 275"/>
              <a:gd name="T27" fmla="*/ 1175259842 h 250"/>
              <a:gd name="T28" fmla="*/ 587659247 w 275"/>
              <a:gd name="T29" fmla="*/ 1230566183 h 250"/>
              <a:gd name="T30" fmla="*/ 546178619 w 275"/>
              <a:gd name="T31" fmla="*/ 1292803866 h 250"/>
              <a:gd name="T32" fmla="*/ 311122235 w 275"/>
              <a:gd name="T33" fmla="*/ 1437964866 h 250"/>
              <a:gd name="T34" fmla="*/ 276537011 w 275"/>
              <a:gd name="T35" fmla="*/ 1410311696 h 250"/>
              <a:gd name="T36" fmla="*/ 235056383 w 275"/>
              <a:gd name="T37" fmla="*/ 1465618037 h 250"/>
              <a:gd name="T38" fmla="*/ 200507545 w 275"/>
              <a:gd name="T39" fmla="*/ 1410311696 h 250"/>
              <a:gd name="T40" fmla="*/ 82961065 w 275"/>
              <a:gd name="T41" fmla="*/ 1437964866 h 250"/>
              <a:gd name="T42" fmla="*/ 311122235 w 275"/>
              <a:gd name="T43" fmla="*/ 1673016911 h 250"/>
              <a:gd name="T44" fmla="*/ 546178619 w 275"/>
              <a:gd name="T45" fmla="*/ 1638468593 h 250"/>
              <a:gd name="T46" fmla="*/ 663688713 w 275"/>
              <a:gd name="T47" fmla="*/ 1493271207 h 250"/>
              <a:gd name="T48" fmla="*/ 857264659 w 275"/>
              <a:gd name="T49" fmla="*/ 1465618037 h 250"/>
              <a:gd name="T50" fmla="*/ 974810948 w 275"/>
              <a:gd name="T51" fmla="*/ 1437964866 h 250"/>
              <a:gd name="T52" fmla="*/ 1092321042 w 275"/>
              <a:gd name="T53" fmla="*/ 1465618037 h 250"/>
              <a:gd name="T54" fmla="*/ 1244416360 w 275"/>
              <a:gd name="T55" fmla="*/ 1638468593 h 250"/>
              <a:gd name="T56" fmla="*/ 1555538596 w 275"/>
              <a:gd name="T57" fmla="*/ 1493271207 h 250"/>
              <a:gd name="T58" fmla="*/ 1597019224 w 275"/>
              <a:gd name="T59" fmla="*/ 1520924378 h 250"/>
              <a:gd name="T60" fmla="*/ 1673048690 w 275"/>
              <a:gd name="T61" fmla="*/ 1520924378 h 250"/>
              <a:gd name="T62" fmla="*/ 1673048690 w 275"/>
              <a:gd name="T63" fmla="*/ 1555509081 h 250"/>
              <a:gd name="T64" fmla="*/ 1825144008 w 275"/>
              <a:gd name="T65" fmla="*/ 1555509081 h 250"/>
              <a:gd name="T66" fmla="*/ 1320482212 w 275"/>
              <a:gd name="T67" fmla="*/ 1375763378 h 250"/>
              <a:gd name="T68" fmla="*/ 1285896988 w 275"/>
              <a:gd name="T69" fmla="*/ 1202913012 h 250"/>
              <a:gd name="T70" fmla="*/ 1320482212 w 275"/>
              <a:gd name="T71" fmla="*/ 1320457037 h 250"/>
              <a:gd name="T72" fmla="*/ 1320482212 w 275"/>
              <a:gd name="T73" fmla="*/ 1375763378 h 250"/>
              <a:gd name="T74" fmla="*/ 1361962840 w 275"/>
              <a:gd name="T75" fmla="*/ 642954455 h 250"/>
              <a:gd name="T76" fmla="*/ 1403443278 w 275"/>
              <a:gd name="T77" fmla="*/ 677502773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5" h="250">
                <a:moveTo>
                  <a:pt x="275" y="212"/>
                </a:moveTo>
                <a:cubicBezTo>
                  <a:pt x="270" y="208"/>
                  <a:pt x="247" y="178"/>
                  <a:pt x="236" y="178"/>
                </a:cubicBezTo>
                <a:cubicBezTo>
                  <a:pt x="231" y="178"/>
                  <a:pt x="214" y="187"/>
                  <a:pt x="214" y="187"/>
                </a:cubicBezTo>
                <a:cubicBezTo>
                  <a:pt x="219" y="174"/>
                  <a:pt x="219" y="174"/>
                  <a:pt x="219" y="174"/>
                </a:cubicBezTo>
                <a:cubicBezTo>
                  <a:pt x="219" y="174"/>
                  <a:pt x="231" y="174"/>
                  <a:pt x="236" y="170"/>
                </a:cubicBezTo>
                <a:cubicBezTo>
                  <a:pt x="236" y="165"/>
                  <a:pt x="242" y="153"/>
                  <a:pt x="236" y="136"/>
                </a:cubicBezTo>
                <a:cubicBezTo>
                  <a:pt x="231" y="123"/>
                  <a:pt x="231" y="110"/>
                  <a:pt x="231" y="110"/>
                </a:cubicBezTo>
                <a:cubicBezTo>
                  <a:pt x="231" y="110"/>
                  <a:pt x="253" y="85"/>
                  <a:pt x="247" y="81"/>
                </a:cubicBezTo>
                <a:cubicBezTo>
                  <a:pt x="247" y="76"/>
                  <a:pt x="231" y="72"/>
                  <a:pt x="225" y="68"/>
                </a:cubicBezTo>
                <a:cubicBezTo>
                  <a:pt x="219" y="68"/>
                  <a:pt x="214" y="76"/>
                  <a:pt x="214" y="76"/>
                </a:cubicBezTo>
                <a:cubicBezTo>
                  <a:pt x="214" y="68"/>
                  <a:pt x="214" y="68"/>
                  <a:pt x="214" y="68"/>
                </a:cubicBezTo>
                <a:cubicBezTo>
                  <a:pt x="214" y="68"/>
                  <a:pt x="225" y="64"/>
                  <a:pt x="225" y="59"/>
                </a:cubicBezTo>
                <a:cubicBezTo>
                  <a:pt x="225" y="51"/>
                  <a:pt x="225" y="34"/>
                  <a:pt x="219" y="30"/>
                </a:cubicBezTo>
                <a:cubicBezTo>
                  <a:pt x="214" y="26"/>
                  <a:pt x="197" y="26"/>
                  <a:pt x="197" y="26"/>
                </a:cubicBezTo>
                <a:cubicBezTo>
                  <a:pt x="197" y="26"/>
                  <a:pt x="203" y="13"/>
                  <a:pt x="197" y="13"/>
                </a:cubicBezTo>
                <a:cubicBezTo>
                  <a:pt x="191" y="9"/>
                  <a:pt x="180" y="13"/>
                  <a:pt x="180" y="13"/>
                </a:cubicBezTo>
                <a:cubicBezTo>
                  <a:pt x="180" y="13"/>
                  <a:pt x="174" y="9"/>
                  <a:pt x="163" y="4"/>
                </a:cubicBezTo>
                <a:cubicBezTo>
                  <a:pt x="158" y="4"/>
                  <a:pt x="141" y="0"/>
                  <a:pt x="135" y="4"/>
                </a:cubicBezTo>
                <a:cubicBezTo>
                  <a:pt x="124" y="13"/>
                  <a:pt x="90" y="38"/>
                  <a:pt x="96" y="38"/>
                </a:cubicBezTo>
                <a:cubicBezTo>
                  <a:pt x="101" y="43"/>
                  <a:pt x="107" y="43"/>
                  <a:pt x="107" y="43"/>
                </a:cubicBezTo>
                <a:cubicBezTo>
                  <a:pt x="107" y="43"/>
                  <a:pt x="96" y="55"/>
                  <a:pt x="90" y="68"/>
                </a:cubicBezTo>
                <a:cubicBezTo>
                  <a:pt x="85" y="85"/>
                  <a:pt x="101" y="98"/>
                  <a:pt x="101" y="98"/>
                </a:cubicBezTo>
                <a:cubicBezTo>
                  <a:pt x="101" y="98"/>
                  <a:pt x="96" y="93"/>
                  <a:pt x="85" y="98"/>
                </a:cubicBezTo>
                <a:cubicBezTo>
                  <a:pt x="73" y="102"/>
                  <a:pt x="73" y="119"/>
                  <a:pt x="73" y="119"/>
                </a:cubicBezTo>
                <a:cubicBezTo>
                  <a:pt x="73" y="119"/>
                  <a:pt x="57" y="123"/>
                  <a:pt x="62" y="136"/>
                </a:cubicBezTo>
                <a:cubicBezTo>
                  <a:pt x="68" y="148"/>
                  <a:pt x="73" y="148"/>
                  <a:pt x="79" y="148"/>
                </a:cubicBezTo>
                <a:cubicBezTo>
                  <a:pt x="85" y="153"/>
                  <a:pt x="90" y="153"/>
                  <a:pt x="90" y="153"/>
                </a:cubicBezTo>
                <a:cubicBezTo>
                  <a:pt x="85" y="170"/>
                  <a:pt x="85" y="170"/>
                  <a:pt x="85" y="170"/>
                </a:cubicBezTo>
                <a:cubicBezTo>
                  <a:pt x="90" y="170"/>
                  <a:pt x="90" y="170"/>
                  <a:pt x="90" y="170"/>
                </a:cubicBezTo>
                <a:cubicBezTo>
                  <a:pt x="90" y="170"/>
                  <a:pt x="90" y="174"/>
                  <a:pt x="85" y="178"/>
                </a:cubicBezTo>
                <a:cubicBezTo>
                  <a:pt x="79" y="178"/>
                  <a:pt x="73" y="182"/>
                  <a:pt x="73" y="182"/>
                </a:cubicBezTo>
                <a:cubicBezTo>
                  <a:pt x="79" y="187"/>
                  <a:pt x="79" y="187"/>
                  <a:pt x="79" y="187"/>
                </a:cubicBezTo>
                <a:cubicBezTo>
                  <a:pt x="79" y="187"/>
                  <a:pt x="73" y="191"/>
                  <a:pt x="68" y="199"/>
                </a:cubicBezTo>
                <a:cubicBezTo>
                  <a:pt x="57" y="204"/>
                  <a:pt x="45" y="208"/>
                  <a:pt x="45" y="208"/>
                </a:cubicBezTo>
                <a:cubicBezTo>
                  <a:pt x="45" y="204"/>
                  <a:pt x="45" y="204"/>
                  <a:pt x="45" y="204"/>
                </a:cubicBezTo>
                <a:cubicBezTo>
                  <a:pt x="40" y="204"/>
                  <a:pt x="40" y="204"/>
                  <a:pt x="40" y="204"/>
                </a:cubicBezTo>
                <a:cubicBezTo>
                  <a:pt x="40" y="212"/>
                  <a:pt x="40" y="212"/>
                  <a:pt x="40" y="212"/>
                </a:cubicBezTo>
                <a:cubicBezTo>
                  <a:pt x="34" y="212"/>
                  <a:pt x="34" y="212"/>
                  <a:pt x="34" y="212"/>
                </a:cubicBezTo>
                <a:cubicBezTo>
                  <a:pt x="34" y="204"/>
                  <a:pt x="34" y="204"/>
                  <a:pt x="34" y="204"/>
                </a:cubicBezTo>
                <a:cubicBezTo>
                  <a:pt x="29" y="204"/>
                  <a:pt x="29" y="204"/>
                  <a:pt x="29" y="204"/>
                </a:cubicBezTo>
                <a:cubicBezTo>
                  <a:pt x="29" y="212"/>
                  <a:pt x="29" y="212"/>
                  <a:pt x="29" y="212"/>
                </a:cubicBezTo>
                <a:cubicBezTo>
                  <a:pt x="29" y="212"/>
                  <a:pt x="17" y="208"/>
                  <a:pt x="12" y="208"/>
                </a:cubicBezTo>
                <a:cubicBezTo>
                  <a:pt x="0" y="212"/>
                  <a:pt x="0" y="220"/>
                  <a:pt x="0" y="225"/>
                </a:cubicBezTo>
                <a:cubicBezTo>
                  <a:pt x="6" y="229"/>
                  <a:pt x="40" y="242"/>
                  <a:pt x="45" y="242"/>
                </a:cubicBezTo>
                <a:cubicBezTo>
                  <a:pt x="51" y="246"/>
                  <a:pt x="57" y="250"/>
                  <a:pt x="62" y="246"/>
                </a:cubicBezTo>
                <a:cubicBezTo>
                  <a:pt x="68" y="246"/>
                  <a:pt x="79" y="237"/>
                  <a:pt x="79" y="237"/>
                </a:cubicBezTo>
                <a:cubicBezTo>
                  <a:pt x="73" y="233"/>
                  <a:pt x="73" y="233"/>
                  <a:pt x="73" y="233"/>
                </a:cubicBezTo>
                <a:cubicBezTo>
                  <a:pt x="73" y="233"/>
                  <a:pt x="90" y="220"/>
                  <a:pt x="96" y="216"/>
                </a:cubicBezTo>
                <a:cubicBezTo>
                  <a:pt x="101" y="212"/>
                  <a:pt x="113" y="204"/>
                  <a:pt x="113" y="204"/>
                </a:cubicBezTo>
                <a:cubicBezTo>
                  <a:pt x="124" y="212"/>
                  <a:pt x="124" y="212"/>
                  <a:pt x="124" y="212"/>
                </a:cubicBezTo>
                <a:cubicBezTo>
                  <a:pt x="135" y="204"/>
                  <a:pt x="135" y="204"/>
                  <a:pt x="135" y="204"/>
                </a:cubicBezTo>
                <a:cubicBezTo>
                  <a:pt x="135" y="204"/>
                  <a:pt x="135" y="204"/>
                  <a:pt x="141" y="208"/>
                </a:cubicBezTo>
                <a:cubicBezTo>
                  <a:pt x="141" y="212"/>
                  <a:pt x="146" y="216"/>
                  <a:pt x="146" y="216"/>
                </a:cubicBezTo>
                <a:cubicBezTo>
                  <a:pt x="158" y="212"/>
                  <a:pt x="158" y="212"/>
                  <a:pt x="158" y="212"/>
                </a:cubicBezTo>
                <a:cubicBezTo>
                  <a:pt x="158" y="212"/>
                  <a:pt x="163" y="220"/>
                  <a:pt x="169" y="225"/>
                </a:cubicBezTo>
                <a:cubicBezTo>
                  <a:pt x="169" y="229"/>
                  <a:pt x="180" y="237"/>
                  <a:pt x="180" y="237"/>
                </a:cubicBezTo>
                <a:cubicBezTo>
                  <a:pt x="180" y="237"/>
                  <a:pt x="197" y="225"/>
                  <a:pt x="208" y="225"/>
                </a:cubicBezTo>
                <a:cubicBezTo>
                  <a:pt x="219" y="220"/>
                  <a:pt x="225" y="216"/>
                  <a:pt x="225" y="216"/>
                </a:cubicBezTo>
                <a:cubicBezTo>
                  <a:pt x="225" y="220"/>
                  <a:pt x="225" y="220"/>
                  <a:pt x="225" y="220"/>
                </a:cubicBezTo>
                <a:cubicBezTo>
                  <a:pt x="231" y="220"/>
                  <a:pt x="231" y="220"/>
                  <a:pt x="231" y="220"/>
                </a:cubicBezTo>
                <a:cubicBezTo>
                  <a:pt x="236" y="216"/>
                  <a:pt x="236" y="216"/>
                  <a:pt x="236" y="216"/>
                </a:cubicBezTo>
                <a:cubicBezTo>
                  <a:pt x="242" y="220"/>
                  <a:pt x="242" y="220"/>
                  <a:pt x="242" y="220"/>
                </a:cubicBezTo>
                <a:cubicBezTo>
                  <a:pt x="236" y="225"/>
                  <a:pt x="236" y="225"/>
                  <a:pt x="236" y="225"/>
                </a:cubicBezTo>
                <a:cubicBezTo>
                  <a:pt x="242" y="225"/>
                  <a:pt x="242" y="225"/>
                  <a:pt x="242" y="225"/>
                </a:cubicBezTo>
                <a:cubicBezTo>
                  <a:pt x="247" y="220"/>
                  <a:pt x="247" y="220"/>
                  <a:pt x="247" y="220"/>
                </a:cubicBezTo>
                <a:cubicBezTo>
                  <a:pt x="247" y="220"/>
                  <a:pt x="259" y="225"/>
                  <a:pt x="264" y="225"/>
                </a:cubicBezTo>
                <a:cubicBezTo>
                  <a:pt x="264" y="220"/>
                  <a:pt x="275" y="220"/>
                  <a:pt x="275" y="212"/>
                </a:cubicBezTo>
                <a:close/>
                <a:moveTo>
                  <a:pt x="191" y="199"/>
                </a:moveTo>
                <a:cubicBezTo>
                  <a:pt x="186" y="191"/>
                  <a:pt x="186" y="187"/>
                  <a:pt x="186" y="182"/>
                </a:cubicBezTo>
                <a:cubicBezTo>
                  <a:pt x="180" y="178"/>
                  <a:pt x="186" y="178"/>
                  <a:pt x="186" y="174"/>
                </a:cubicBezTo>
                <a:cubicBezTo>
                  <a:pt x="186" y="174"/>
                  <a:pt x="186" y="174"/>
                  <a:pt x="186" y="174"/>
                </a:cubicBezTo>
                <a:cubicBezTo>
                  <a:pt x="186" y="178"/>
                  <a:pt x="186" y="187"/>
                  <a:pt x="191" y="191"/>
                </a:cubicBezTo>
                <a:cubicBezTo>
                  <a:pt x="191" y="191"/>
                  <a:pt x="197" y="195"/>
                  <a:pt x="197" y="195"/>
                </a:cubicBezTo>
                <a:lnTo>
                  <a:pt x="191" y="199"/>
                </a:lnTo>
                <a:close/>
                <a:moveTo>
                  <a:pt x="203" y="98"/>
                </a:moveTo>
                <a:cubicBezTo>
                  <a:pt x="197" y="93"/>
                  <a:pt x="197" y="93"/>
                  <a:pt x="197" y="93"/>
                </a:cubicBezTo>
                <a:cubicBezTo>
                  <a:pt x="208" y="89"/>
                  <a:pt x="208" y="89"/>
                  <a:pt x="208" y="89"/>
                </a:cubicBezTo>
                <a:lnTo>
                  <a:pt x="203" y="98"/>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099" name="Freeform 948">
            <a:extLst>
              <a:ext uri="{FF2B5EF4-FFF2-40B4-BE49-F238E27FC236}">
                <a16:creationId xmlns:a16="http://schemas.microsoft.com/office/drawing/2014/main" xmlns="" id="{6D9C17E7-BA48-406D-8F9F-31ECC144DBF4}"/>
              </a:ext>
            </a:extLst>
          </p:cNvPr>
          <p:cNvSpPr>
            <a:spLocks/>
          </p:cNvSpPr>
          <p:nvPr/>
        </p:nvSpPr>
        <p:spPr bwMode="auto">
          <a:xfrm>
            <a:off x="3743325" y="3871987"/>
            <a:ext cx="9525" cy="6350"/>
          </a:xfrm>
          <a:custGeom>
            <a:avLst/>
            <a:gdLst>
              <a:gd name="T0" fmla="*/ 214330217 w 50"/>
              <a:gd name="T1" fmla="*/ 0 h 33"/>
              <a:gd name="T2" fmla="*/ 345664727 w 50"/>
              <a:gd name="T3" fmla="*/ 64130959 h 33"/>
              <a:gd name="T4" fmla="*/ 131370705 w 50"/>
              <a:gd name="T5" fmla="*/ 235122027 h 33"/>
              <a:gd name="T6" fmla="*/ 0 w 50"/>
              <a:gd name="T7" fmla="*/ 135371032 h 33"/>
              <a:gd name="T8" fmla="*/ 214330217 w 50"/>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3">
                <a:moveTo>
                  <a:pt x="31" y="0"/>
                </a:moveTo>
                <a:cubicBezTo>
                  <a:pt x="37" y="0"/>
                  <a:pt x="44" y="5"/>
                  <a:pt x="50" y="9"/>
                </a:cubicBezTo>
                <a:cubicBezTo>
                  <a:pt x="37" y="19"/>
                  <a:pt x="25" y="24"/>
                  <a:pt x="19" y="33"/>
                </a:cubicBezTo>
                <a:cubicBezTo>
                  <a:pt x="19" y="28"/>
                  <a:pt x="6" y="24"/>
                  <a:pt x="0" y="19"/>
                </a:cubicBezTo>
                <a:cubicBezTo>
                  <a:pt x="6" y="14"/>
                  <a:pt x="31" y="0"/>
                  <a:pt x="31"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00" name="Freeform 949">
            <a:extLst>
              <a:ext uri="{FF2B5EF4-FFF2-40B4-BE49-F238E27FC236}">
                <a16:creationId xmlns:a16="http://schemas.microsoft.com/office/drawing/2014/main" xmlns="" id="{CDC9EC1C-07B1-4016-AE21-1F1506F7EE69}"/>
              </a:ext>
            </a:extLst>
          </p:cNvPr>
          <p:cNvSpPr>
            <a:spLocks/>
          </p:cNvSpPr>
          <p:nvPr/>
        </p:nvSpPr>
        <p:spPr bwMode="auto">
          <a:xfrm>
            <a:off x="3744913" y="3854524"/>
            <a:ext cx="9525" cy="7938"/>
          </a:xfrm>
          <a:custGeom>
            <a:avLst/>
            <a:gdLst>
              <a:gd name="T0" fmla="*/ 128322161 w 42"/>
              <a:gd name="T1" fmla="*/ 141776649 h 42"/>
              <a:gd name="T2" fmla="*/ 128322161 w 42"/>
              <a:gd name="T3" fmla="*/ 54010152 h 42"/>
              <a:gd name="T4" fmla="*/ 244969393 w 42"/>
              <a:gd name="T5" fmla="*/ 0 h 42"/>
              <a:gd name="T6" fmla="*/ 244969393 w 42"/>
              <a:gd name="T7" fmla="*/ 27005076 h 42"/>
              <a:gd name="T8" fmla="*/ 186645777 w 42"/>
              <a:gd name="T9" fmla="*/ 54010152 h 42"/>
              <a:gd name="T10" fmla="*/ 244969393 w 42"/>
              <a:gd name="T11" fmla="*/ 87766497 h 42"/>
              <a:gd name="T12" fmla="*/ 128322161 w 42"/>
              <a:gd name="T13" fmla="*/ 168781725 h 42"/>
              <a:gd name="T14" fmla="*/ 186645777 w 42"/>
              <a:gd name="T15" fmla="*/ 195786801 h 42"/>
              <a:gd name="T16" fmla="*/ 314916684 w 42"/>
              <a:gd name="T17" fmla="*/ 114771573 h 42"/>
              <a:gd name="T18" fmla="*/ 489887532 w 42"/>
              <a:gd name="T19" fmla="*/ 195786801 h 42"/>
              <a:gd name="T20" fmla="*/ 128322161 w 42"/>
              <a:gd name="T21" fmla="*/ 283553298 h 42"/>
              <a:gd name="T22" fmla="*/ 0 w 42"/>
              <a:gd name="T23" fmla="*/ 195786801 h 42"/>
              <a:gd name="T24" fmla="*/ 128322161 w 42"/>
              <a:gd name="T25" fmla="*/ 141776649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42">
                <a:moveTo>
                  <a:pt x="11" y="21"/>
                </a:moveTo>
                <a:cubicBezTo>
                  <a:pt x="16" y="17"/>
                  <a:pt x="11" y="8"/>
                  <a:pt x="11" y="8"/>
                </a:cubicBezTo>
                <a:cubicBezTo>
                  <a:pt x="11" y="4"/>
                  <a:pt x="16" y="4"/>
                  <a:pt x="21" y="0"/>
                </a:cubicBezTo>
                <a:cubicBezTo>
                  <a:pt x="21" y="4"/>
                  <a:pt x="21" y="4"/>
                  <a:pt x="21" y="4"/>
                </a:cubicBezTo>
                <a:cubicBezTo>
                  <a:pt x="21" y="4"/>
                  <a:pt x="16" y="8"/>
                  <a:pt x="16" y="8"/>
                </a:cubicBezTo>
                <a:cubicBezTo>
                  <a:pt x="21" y="13"/>
                  <a:pt x="21" y="13"/>
                  <a:pt x="21" y="13"/>
                </a:cubicBezTo>
                <a:cubicBezTo>
                  <a:pt x="16" y="21"/>
                  <a:pt x="11" y="21"/>
                  <a:pt x="11" y="25"/>
                </a:cubicBezTo>
                <a:cubicBezTo>
                  <a:pt x="11" y="29"/>
                  <a:pt x="11" y="29"/>
                  <a:pt x="16" y="29"/>
                </a:cubicBezTo>
                <a:cubicBezTo>
                  <a:pt x="16" y="25"/>
                  <a:pt x="27" y="21"/>
                  <a:pt x="27" y="17"/>
                </a:cubicBezTo>
                <a:cubicBezTo>
                  <a:pt x="32" y="21"/>
                  <a:pt x="42" y="25"/>
                  <a:pt x="42" y="29"/>
                </a:cubicBezTo>
                <a:cubicBezTo>
                  <a:pt x="32" y="38"/>
                  <a:pt x="21" y="42"/>
                  <a:pt x="11" y="42"/>
                </a:cubicBezTo>
                <a:cubicBezTo>
                  <a:pt x="6" y="38"/>
                  <a:pt x="0" y="33"/>
                  <a:pt x="0" y="29"/>
                </a:cubicBezTo>
                <a:cubicBezTo>
                  <a:pt x="0" y="25"/>
                  <a:pt x="0" y="21"/>
                  <a:pt x="11" y="21"/>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01" name="Freeform 950">
            <a:extLst>
              <a:ext uri="{FF2B5EF4-FFF2-40B4-BE49-F238E27FC236}">
                <a16:creationId xmlns:a16="http://schemas.microsoft.com/office/drawing/2014/main" xmlns="" id="{1350B904-6A69-4707-A487-3897C70FBFA2}"/>
              </a:ext>
            </a:extLst>
          </p:cNvPr>
          <p:cNvSpPr>
            <a:spLocks/>
          </p:cNvSpPr>
          <p:nvPr/>
        </p:nvSpPr>
        <p:spPr bwMode="auto">
          <a:xfrm>
            <a:off x="3749675" y="3843412"/>
            <a:ext cx="19050" cy="11112"/>
          </a:xfrm>
          <a:custGeom>
            <a:avLst/>
            <a:gdLst>
              <a:gd name="T0" fmla="*/ 159023876 w 100"/>
              <a:gd name="T1" fmla="*/ 0 h 58"/>
              <a:gd name="T2" fmla="*/ 193572194 w 100"/>
              <a:gd name="T3" fmla="*/ 28116234 h 58"/>
              <a:gd name="T4" fmla="*/ 159023876 w 100"/>
              <a:gd name="T5" fmla="*/ 56269252 h 58"/>
              <a:gd name="T6" fmla="*/ 159023876 w 100"/>
              <a:gd name="T7" fmla="*/ 56269252 h 58"/>
              <a:gd name="T8" fmla="*/ 193572194 w 100"/>
              <a:gd name="T9" fmla="*/ 105491006 h 58"/>
              <a:gd name="T10" fmla="*/ 269636558 w 100"/>
              <a:gd name="T11" fmla="*/ 77337987 h 58"/>
              <a:gd name="T12" fmla="*/ 311116409 w 100"/>
              <a:gd name="T13" fmla="*/ 105491006 h 58"/>
              <a:gd name="T14" fmla="*/ 345664727 w 100"/>
              <a:gd name="T15" fmla="*/ 77337987 h 58"/>
              <a:gd name="T16" fmla="*/ 235052045 w 100"/>
              <a:gd name="T17" fmla="*/ 28116234 h 58"/>
              <a:gd name="T18" fmla="*/ 345664727 w 100"/>
              <a:gd name="T19" fmla="*/ 0 h 58"/>
              <a:gd name="T20" fmla="*/ 387144387 w 100"/>
              <a:gd name="T21" fmla="*/ 246145552 h 58"/>
              <a:gd name="T22" fmla="*/ 463208751 w 100"/>
              <a:gd name="T23" fmla="*/ 246145552 h 58"/>
              <a:gd name="T24" fmla="*/ 539236920 w 100"/>
              <a:gd name="T25" fmla="*/ 161723473 h 58"/>
              <a:gd name="T26" fmla="*/ 539236920 w 100"/>
              <a:gd name="T27" fmla="*/ 246145552 h 58"/>
              <a:gd name="T28" fmla="*/ 580716581 w 100"/>
              <a:gd name="T29" fmla="*/ 217992534 h 58"/>
              <a:gd name="T30" fmla="*/ 656780945 w 100"/>
              <a:gd name="T31" fmla="*/ 189876300 h 58"/>
              <a:gd name="T32" fmla="*/ 691329263 w 100"/>
              <a:gd name="T33" fmla="*/ 246145552 h 58"/>
              <a:gd name="T34" fmla="*/ 656780945 w 100"/>
              <a:gd name="T35" fmla="*/ 302378020 h 58"/>
              <a:gd name="T36" fmla="*/ 615301284 w 100"/>
              <a:gd name="T37" fmla="*/ 323483539 h 58"/>
              <a:gd name="T38" fmla="*/ 539236920 w 100"/>
              <a:gd name="T39" fmla="*/ 302378020 h 58"/>
              <a:gd name="T40" fmla="*/ 504688602 w 100"/>
              <a:gd name="T41" fmla="*/ 323483539 h 58"/>
              <a:gd name="T42" fmla="*/ 504688602 w 100"/>
              <a:gd name="T43" fmla="*/ 351599773 h 58"/>
              <a:gd name="T44" fmla="*/ 269636558 w 100"/>
              <a:gd name="T45" fmla="*/ 407869025 h 58"/>
              <a:gd name="T46" fmla="*/ 41479851 w 100"/>
              <a:gd name="T47" fmla="*/ 323483539 h 58"/>
              <a:gd name="T48" fmla="*/ 41479851 w 100"/>
              <a:gd name="T49" fmla="*/ 161723473 h 58"/>
              <a:gd name="T50" fmla="*/ 159023876 w 100"/>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58">
                <a:moveTo>
                  <a:pt x="23" y="0"/>
                </a:moveTo>
                <a:cubicBezTo>
                  <a:pt x="23" y="4"/>
                  <a:pt x="23" y="4"/>
                  <a:pt x="28" y="4"/>
                </a:cubicBezTo>
                <a:cubicBezTo>
                  <a:pt x="23" y="8"/>
                  <a:pt x="23" y="8"/>
                  <a:pt x="23" y="8"/>
                </a:cubicBezTo>
                <a:cubicBezTo>
                  <a:pt x="23" y="8"/>
                  <a:pt x="23" y="8"/>
                  <a:pt x="23" y="8"/>
                </a:cubicBezTo>
                <a:cubicBezTo>
                  <a:pt x="23" y="11"/>
                  <a:pt x="23" y="11"/>
                  <a:pt x="28" y="15"/>
                </a:cubicBezTo>
                <a:cubicBezTo>
                  <a:pt x="34" y="15"/>
                  <a:pt x="28" y="8"/>
                  <a:pt x="39" y="11"/>
                </a:cubicBezTo>
                <a:cubicBezTo>
                  <a:pt x="39" y="11"/>
                  <a:pt x="39" y="15"/>
                  <a:pt x="45" y="15"/>
                </a:cubicBezTo>
                <a:cubicBezTo>
                  <a:pt x="50" y="15"/>
                  <a:pt x="50" y="11"/>
                  <a:pt x="50" y="11"/>
                </a:cubicBezTo>
                <a:cubicBezTo>
                  <a:pt x="45" y="8"/>
                  <a:pt x="39" y="4"/>
                  <a:pt x="34" y="4"/>
                </a:cubicBezTo>
                <a:cubicBezTo>
                  <a:pt x="39" y="4"/>
                  <a:pt x="45" y="0"/>
                  <a:pt x="50" y="0"/>
                </a:cubicBezTo>
                <a:cubicBezTo>
                  <a:pt x="56" y="11"/>
                  <a:pt x="56" y="23"/>
                  <a:pt x="56" y="35"/>
                </a:cubicBezTo>
                <a:cubicBezTo>
                  <a:pt x="56" y="39"/>
                  <a:pt x="62" y="39"/>
                  <a:pt x="67" y="35"/>
                </a:cubicBezTo>
                <a:cubicBezTo>
                  <a:pt x="67" y="31"/>
                  <a:pt x="73" y="27"/>
                  <a:pt x="78" y="23"/>
                </a:cubicBezTo>
                <a:cubicBezTo>
                  <a:pt x="84" y="27"/>
                  <a:pt x="73" y="31"/>
                  <a:pt x="78" y="35"/>
                </a:cubicBezTo>
                <a:cubicBezTo>
                  <a:pt x="84" y="35"/>
                  <a:pt x="84" y="31"/>
                  <a:pt x="84" y="31"/>
                </a:cubicBezTo>
                <a:cubicBezTo>
                  <a:pt x="89" y="27"/>
                  <a:pt x="89" y="27"/>
                  <a:pt x="95" y="27"/>
                </a:cubicBezTo>
                <a:cubicBezTo>
                  <a:pt x="100" y="27"/>
                  <a:pt x="100" y="31"/>
                  <a:pt x="100" y="35"/>
                </a:cubicBezTo>
                <a:cubicBezTo>
                  <a:pt x="100" y="39"/>
                  <a:pt x="100" y="39"/>
                  <a:pt x="95" y="43"/>
                </a:cubicBezTo>
                <a:cubicBezTo>
                  <a:pt x="95" y="43"/>
                  <a:pt x="95" y="43"/>
                  <a:pt x="89" y="46"/>
                </a:cubicBezTo>
                <a:cubicBezTo>
                  <a:pt x="84" y="46"/>
                  <a:pt x="84" y="46"/>
                  <a:pt x="78" y="43"/>
                </a:cubicBezTo>
                <a:cubicBezTo>
                  <a:pt x="73" y="46"/>
                  <a:pt x="73" y="46"/>
                  <a:pt x="73" y="46"/>
                </a:cubicBezTo>
                <a:cubicBezTo>
                  <a:pt x="73" y="46"/>
                  <a:pt x="78" y="50"/>
                  <a:pt x="73" y="50"/>
                </a:cubicBezTo>
                <a:cubicBezTo>
                  <a:pt x="67" y="58"/>
                  <a:pt x="56" y="58"/>
                  <a:pt x="39" y="58"/>
                </a:cubicBezTo>
                <a:cubicBezTo>
                  <a:pt x="28" y="58"/>
                  <a:pt x="17" y="58"/>
                  <a:pt x="6" y="46"/>
                </a:cubicBezTo>
                <a:cubicBezTo>
                  <a:pt x="0" y="43"/>
                  <a:pt x="0" y="31"/>
                  <a:pt x="6" y="23"/>
                </a:cubicBezTo>
                <a:cubicBezTo>
                  <a:pt x="6" y="23"/>
                  <a:pt x="12" y="4"/>
                  <a:pt x="23"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02" name="Freeform 951">
            <a:extLst>
              <a:ext uri="{FF2B5EF4-FFF2-40B4-BE49-F238E27FC236}">
                <a16:creationId xmlns:a16="http://schemas.microsoft.com/office/drawing/2014/main" xmlns="" id="{A2073DE2-293A-4095-91A4-49D5553A5325}"/>
              </a:ext>
            </a:extLst>
          </p:cNvPr>
          <p:cNvSpPr>
            <a:spLocks/>
          </p:cNvSpPr>
          <p:nvPr/>
        </p:nvSpPr>
        <p:spPr bwMode="auto">
          <a:xfrm>
            <a:off x="3762375" y="3873574"/>
            <a:ext cx="9525" cy="4763"/>
          </a:xfrm>
          <a:custGeom>
            <a:avLst/>
            <a:gdLst>
              <a:gd name="T0" fmla="*/ 131370705 w 50"/>
              <a:gd name="T1" fmla="*/ 0 h 25"/>
              <a:gd name="T2" fmla="*/ 172850556 w 50"/>
              <a:gd name="T3" fmla="*/ 55317863 h 25"/>
              <a:gd name="T4" fmla="*/ 255810068 w 50"/>
              <a:gd name="T5" fmla="*/ 55317863 h 25"/>
              <a:gd name="T6" fmla="*/ 255810068 w 50"/>
              <a:gd name="T7" fmla="*/ 27658932 h 25"/>
              <a:gd name="T8" fmla="*/ 345664727 w 50"/>
              <a:gd name="T9" fmla="*/ 89909817 h 25"/>
              <a:gd name="T10" fmla="*/ 172850556 w 50"/>
              <a:gd name="T11" fmla="*/ 172886802 h 25"/>
              <a:gd name="T12" fmla="*/ 82959512 w 50"/>
              <a:gd name="T13" fmla="*/ 145227871 h 25"/>
              <a:gd name="T14" fmla="*/ 0 w 50"/>
              <a:gd name="T15" fmla="*/ 55317863 h 25"/>
              <a:gd name="T16" fmla="*/ 131370705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19" y="0"/>
                </a:moveTo>
                <a:cubicBezTo>
                  <a:pt x="19" y="4"/>
                  <a:pt x="25" y="8"/>
                  <a:pt x="25" y="8"/>
                </a:cubicBezTo>
                <a:cubicBezTo>
                  <a:pt x="31" y="8"/>
                  <a:pt x="31" y="8"/>
                  <a:pt x="37" y="8"/>
                </a:cubicBezTo>
                <a:cubicBezTo>
                  <a:pt x="37" y="4"/>
                  <a:pt x="37" y="4"/>
                  <a:pt x="37" y="4"/>
                </a:cubicBezTo>
                <a:cubicBezTo>
                  <a:pt x="44" y="8"/>
                  <a:pt x="44" y="13"/>
                  <a:pt x="50" y="13"/>
                </a:cubicBezTo>
                <a:cubicBezTo>
                  <a:pt x="44" y="17"/>
                  <a:pt x="31" y="21"/>
                  <a:pt x="25" y="25"/>
                </a:cubicBezTo>
                <a:cubicBezTo>
                  <a:pt x="19" y="25"/>
                  <a:pt x="19" y="21"/>
                  <a:pt x="12" y="21"/>
                </a:cubicBezTo>
                <a:cubicBezTo>
                  <a:pt x="6" y="17"/>
                  <a:pt x="6" y="13"/>
                  <a:pt x="0" y="8"/>
                </a:cubicBezTo>
                <a:cubicBezTo>
                  <a:pt x="6" y="4"/>
                  <a:pt x="12" y="4"/>
                  <a:pt x="1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03" name="Freeform 952">
            <a:extLst>
              <a:ext uri="{FF2B5EF4-FFF2-40B4-BE49-F238E27FC236}">
                <a16:creationId xmlns:a16="http://schemas.microsoft.com/office/drawing/2014/main" xmlns="" id="{1D73D13C-5A97-47FA-9AA8-F21B3FB94A19}"/>
              </a:ext>
            </a:extLst>
          </p:cNvPr>
          <p:cNvSpPr>
            <a:spLocks/>
          </p:cNvSpPr>
          <p:nvPr/>
        </p:nvSpPr>
        <p:spPr bwMode="auto">
          <a:xfrm>
            <a:off x="3740150" y="3876749"/>
            <a:ext cx="4763" cy="1588"/>
          </a:xfrm>
          <a:custGeom>
            <a:avLst/>
            <a:gdLst>
              <a:gd name="T0" fmla="*/ 48421420 w 25"/>
              <a:gd name="T1" fmla="*/ 0 h 16"/>
              <a:gd name="T2" fmla="*/ 172886802 w 25"/>
              <a:gd name="T3" fmla="*/ 11732045 h 16"/>
              <a:gd name="T4" fmla="*/ 131398215 w 25"/>
              <a:gd name="T5" fmla="*/ 15642693 h 16"/>
              <a:gd name="T6" fmla="*/ 0 w 25"/>
              <a:gd name="T7" fmla="*/ 3910649 h 16"/>
              <a:gd name="T8" fmla="*/ 48421420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7" y="0"/>
                </a:moveTo>
                <a:cubicBezTo>
                  <a:pt x="13" y="4"/>
                  <a:pt x="19" y="8"/>
                  <a:pt x="25" y="12"/>
                </a:cubicBezTo>
                <a:cubicBezTo>
                  <a:pt x="19" y="12"/>
                  <a:pt x="19" y="16"/>
                  <a:pt x="19" y="16"/>
                </a:cubicBezTo>
                <a:cubicBezTo>
                  <a:pt x="0" y="4"/>
                  <a:pt x="0" y="4"/>
                  <a:pt x="0" y="4"/>
                </a:cubicBezTo>
                <a:lnTo>
                  <a:pt x="7"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4104" name="Freeform 953">
            <a:extLst>
              <a:ext uri="{FF2B5EF4-FFF2-40B4-BE49-F238E27FC236}">
                <a16:creationId xmlns:a16="http://schemas.microsoft.com/office/drawing/2014/main" xmlns="" id="{5E0ADDC8-F2E1-420D-AB27-0EBBDF7F5E8C}"/>
              </a:ext>
            </a:extLst>
          </p:cNvPr>
          <p:cNvSpPr>
            <a:spLocks/>
          </p:cNvSpPr>
          <p:nvPr/>
        </p:nvSpPr>
        <p:spPr bwMode="auto">
          <a:xfrm>
            <a:off x="3749675" y="3859287"/>
            <a:ext cx="7938" cy="7937"/>
          </a:xfrm>
          <a:custGeom>
            <a:avLst/>
            <a:gdLst>
              <a:gd name="T0" fmla="*/ 40507614 w 42"/>
              <a:gd name="T1" fmla="*/ 152639949 h 34"/>
              <a:gd name="T2" fmla="*/ 162030456 w 42"/>
              <a:gd name="T3" fmla="*/ 101796227 h 34"/>
              <a:gd name="T4" fmla="*/ 283553298 w 42"/>
              <a:gd name="T5" fmla="*/ 0 h 34"/>
              <a:gd name="T6" fmla="*/ 283553298 w 42"/>
              <a:gd name="T7" fmla="*/ 432525181 h 34"/>
              <a:gd name="T8" fmla="*/ 40507614 w 42"/>
              <a:gd name="T9" fmla="*/ 381627067 h 34"/>
              <a:gd name="T10" fmla="*/ 40507614 w 42"/>
              <a:gd name="T11" fmla="*/ 292582565 h 34"/>
              <a:gd name="T12" fmla="*/ 40507614 w 42"/>
              <a:gd name="T13" fmla="*/ 152639949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34">
                <a:moveTo>
                  <a:pt x="6" y="12"/>
                </a:moveTo>
                <a:cubicBezTo>
                  <a:pt x="12" y="12"/>
                  <a:pt x="18" y="12"/>
                  <a:pt x="24" y="8"/>
                </a:cubicBezTo>
                <a:cubicBezTo>
                  <a:pt x="30" y="4"/>
                  <a:pt x="36" y="0"/>
                  <a:pt x="42" y="0"/>
                </a:cubicBezTo>
                <a:cubicBezTo>
                  <a:pt x="42" y="12"/>
                  <a:pt x="42" y="23"/>
                  <a:pt x="42" y="34"/>
                </a:cubicBezTo>
                <a:cubicBezTo>
                  <a:pt x="42" y="34"/>
                  <a:pt x="12" y="34"/>
                  <a:pt x="6" y="30"/>
                </a:cubicBezTo>
                <a:cubicBezTo>
                  <a:pt x="6" y="30"/>
                  <a:pt x="6" y="26"/>
                  <a:pt x="6" y="23"/>
                </a:cubicBezTo>
                <a:cubicBezTo>
                  <a:pt x="6" y="19"/>
                  <a:pt x="0" y="15"/>
                  <a:pt x="6" y="12"/>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105" name="Freeform 954">
            <a:extLst>
              <a:ext uri="{FF2B5EF4-FFF2-40B4-BE49-F238E27FC236}">
                <a16:creationId xmlns:a16="http://schemas.microsoft.com/office/drawing/2014/main" xmlns="" id="{3D317C09-681D-4A91-9A9D-B151F2454F10}"/>
              </a:ext>
            </a:extLst>
          </p:cNvPr>
          <p:cNvSpPr>
            <a:spLocks/>
          </p:cNvSpPr>
          <p:nvPr/>
        </p:nvSpPr>
        <p:spPr bwMode="auto">
          <a:xfrm>
            <a:off x="3749675" y="3854524"/>
            <a:ext cx="7938" cy="4763"/>
          </a:xfrm>
          <a:custGeom>
            <a:avLst/>
            <a:gdLst>
              <a:gd name="T0" fmla="*/ 216344353 w 34"/>
              <a:gd name="T1" fmla="*/ 0 h 25"/>
              <a:gd name="T2" fmla="*/ 432688706 w 34"/>
              <a:gd name="T3" fmla="*/ 27658932 h 25"/>
              <a:gd name="T4" fmla="*/ 432688706 w 34"/>
              <a:gd name="T5" fmla="*/ 172886802 h 25"/>
              <a:gd name="T6" fmla="*/ 292710715 w 34"/>
              <a:gd name="T7" fmla="*/ 172886802 h 25"/>
              <a:gd name="T8" fmla="*/ 0 w 34"/>
              <a:gd name="T9" fmla="*/ 55317863 h 25"/>
              <a:gd name="T10" fmla="*/ 216344353 w 3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5">
                <a:moveTo>
                  <a:pt x="17" y="0"/>
                </a:moveTo>
                <a:cubicBezTo>
                  <a:pt x="23" y="4"/>
                  <a:pt x="34" y="4"/>
                  <a:pt x="34" y="4"/>
                </a:cubicBezTo>
                <a:cubicBezTo>
                  <a:pt x="34" y="13"/>
                  <a:pt x="34" y="17"/>
                  <a:pt x="34" y="25"/>
                </a:cubicBezTo>
                <a:cubicBezTo>
                  <a:pt x="28" y="21"/>
                  <a:pt x="28" y="25"/>
                  <a:pt x="23" y="25"/>
                </a:cubicBezTo>
                <a:cubicBezTo>
                  <a:pt x="17" y="21"/>
                  <a:pt x="6" y="13"/>
                  <a:pt x="0" y="8"/>
                </a:cubicBezTo>
                <a:cubicBezTo>
                  <a:pt x="6" y="4"/>
                  <a:pt x="12" y="0"/>
                  <a:pt x="17"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106" name="Freeform 955">
            <a:extLst>
              <a:ext uri="{FF2B5EF4-FFF2-40B4-BE49-F238E27FC236}">
                <a16:creationId xmlns:a16="http://schemas.microsoft.com/office/drawing/2014/main" xmlns="" id="{0A65C6C7-C14E-49C4-B2E7-28FEF328198A}"/>
              </a:ext>
            </a:extLst>
          </p:cNvPr>
          <p:cNvSpPr>
            <a:spLocks/>
          </p:cNvSpPr>
          <p:nvPr/>
        </p:nvSpPr>
        <p:spPr bwMode="auto">
          <a:xfrm>
            <a:off x="3752850" y="3838649"/>
            <a:ext cx="20638" cy="9525"/>
          </a:xfrm>
          <a:custGeom>
            <a:avLst/>
            <a:gdLst>
              <a:gd name="T0" fmla="*/ 195399055 w 108"/>
              <a:gd name="T1" fmla="*/ 0 h 50"/>
              <a:gd name="T2" fmla="*/ 237246995 w 108"/>
              <a:gd name="T3" fmla="*/ 0 h 50"/>
              <a:gd name="T4" fmla="*/ 439620739 w 108"/>
              <a:gd name="T5" fmla="*/ 48411194 h 50"/>
              <a:gd name="T6" fmla="*/ 558225796 w 108"/>
              <a:gd name="T7" fmla="*/ 27653171 h 50"/>
              <a:gd name="T8" fmla="*/ 558225796 w 108"/>
              <a:gd name="T9" fmla="*/ 103717535 h 50"/>
              <a:gd name="T10" fmla="*/ 676867543 w 108"/>
              <a:gd name="T11" fmla="*/ 131370705 h 50"/>
              <a:gd name="T12" fmla="*/ 753625043 w 108"/>
              <a:gd name="T13" fmla="*/ 262705215 h 50"/>
              <a:gd name="T14" fmla="*/ 634983296 w 108"/>
              <a:gd name="T15" fmla="*/ 318011556 h 50"/>
              <a:gd name="T16" fmla="*/ 593135547 w 108"/>
              <a:gd name="T17" fmla="*/ 290358386 h 50"/>
              <a:gd name="T18" fmla="*/ 516378047 w 108"/>
              <a:gd name="T19" fmla="*/ 290358386 h 50"/>
              <a:gd name="T20" fmla="*/ 474493800 w 108"/>
              <a:gd name="T21" fmla="*/ 290358386 h 50"/>
              <a:gd name="T22" fmla="*/ 397736491 w 108"/>
              <a:gd name="T23" fmla="*/ 345664727 h 50"/>
              <a:gd name="T24" fmla="*/ 314004304 w 108"/>
              <a:gd name="T25" fmla="*/ 131370705 h 50"/>
              <a:gd name="T26" fmla="*/ 314004304 w 108"/>
              <a:gd name="T27" fmla="*/ 131370705 h 50"/>
              <a:gd name="T28" fmla="*/ 118641747 w 108"/>
              <a:gd name="T29" fmla="*/ 159023876 h 50"/>
              <a:gd name="T30" fmla="*/ 118641747 w 108"/>
              <a:gd name="T31" fmla="*/ 76064364 h 50"/>
              <a:gd name="T32" fmla="*/ 76757499 w 108"/>
              <a:gd name="T33" fmla="*/ 103717535 h 50"/>
              <a:gd name="T34" fmla="*/ 0 w 108"/>
              <a:gd name="T35" fmla="*/ 131370705 h 50"/>
              <a:gd name="T36" fmla="*/ 195399055 w 108"/>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50">
                <a:moveTo>
                  <a:pt x="28" y="0"/>
                </a:moveTo>
                <a:cubicBezTo>
                  <a:pt x="28" y="0"/>
                  <a:pt x="34" y="0"/>
                  <a:pt x="34" y="0"/>
                </a:cubicBezTo>
                <a:cubicBezTo>
                  <a:pt x="45" y="0"/>
                  <a:pt x="57" y="0"/>
                  <a:pt x="63" y="7"/>
                </a:cubicBezTo>
                <a:cubicBezTo>
                  <a:pt x="68" y="7"/>
                  <a:pt x="74" y="4"/>
                  <a:pt x="80" y="4"/>
                </a:cubicBezTo>
                <a:cubicBezTo>
                  <a:pt x="80" y="7"/>
                  <a:pt x="74" y="15"/>
                  <a:pt x="80" y="15"/>
                </a:cubicBezTo>
                <a:cubicBezTo>
                  <a:pt x="85" y="15"/>
                  <a:pt x="97" y="19"/>
                  <a:pt x="97" y="19"/>
                </a:cubicBezTo>
                <a:cubicBezTo>
                  <a:pt x="97" y="19"/>
                  <a:pt x="108" y="34"/>
                  <a:pt x="108" y="38"/>
                </a:cubicBezTo>
                <a:cubicBezTo>
                  <a:pt x="102" y="42"/>
                  <a:pt x="97" y="46"/>
                  <a:pt x="91" y="46"/>
                </a:cubicBezTo>
                <a:cubicBezTo>
                  <a:pt x="85" y="42"/>
                  <a:pt x="85" y="42"/>
                  <a:pt x="85" y="42"/>
                </a:cubicBezTo>
                <a:cubicBezTo>
                  <a:pt x="80" y="42"/>
                  <a:pt x="74" y="50"/>
                  <a:pt x="74" y="42"/>
                </a:cubicBezTo>
                <a:cubicBezTo>
                  <a:pt x="68" y="42"/>
                  <a:pt x="68" y="42"/>
                  <a:pt x="68" y="42"/>
                </a:cubicBezTo>
                <a:cubicBezTo>
                  <a:pt x="63" y="42"/>
                  <a:pt x="57" y="46"/>
                  <a:pt x="57" y="50"/>
                </a:cubicBezTo>
                <a:cubicBezTo>
                  <a:pt x="51" y="38"/>
                  <a:pt x="51" y="31"/>
                  <a:pt x="45" y="19"/>
                </a:cubicBezTo>
                <a:cubicBezTo>
                  <a:pt x="45" y="19"/>
                  <a:pt x="45" y="19"/>
                  <a:pt x="45" y="19"/>
                </a:cubicBezTo>
                <a:cubicBezTo>
                  <a:pt x="34" y="19"/>
                  <a:pt x="28" y="23"/>
                  <a:pt x="17" y="23"/>
                </a:cubicBezTo>
                <a:cubicBezTo>
                  <a:pt x="23" y="23"/>
                  <a:pt x="28" y="15"/>
                  <a:pt x="17" y="11"/>
                </a:cubicBezTo>
                <a:cubicBezTo>
                  <a:pt x="17" y="11"/>
                  <a:pt x="11" y="11"/>
                  <a:pt x="11" y="15"/>
                </a:cubicBezTo>
                <a:cubicBezTo>
                  <a:pt x="11" y="15"/>
                  <a:pt x="0" y="19"/>
                  <a:pt x="0" y="19"/>
                </a:cubicBezTo>
                <a:cubicBezTo>
                  <a:pt x="6" y="15"/>
                  <a:pt x="23" y="4"/>
                  <a:pt x="28"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107" name="Freeform 956">
            <a:extLst>
              <a:ext uri="{FF2B5EF4-FFF2-40B4-BE49-F238E27FC236}">
                <a16:creationId xmlns:a16="http://schemas.microsoft.com/office/drawing/2014/main" xmlns="" id="{975FDDF4-5B27-4D6F-AE13-6CB7FB45FA04}"/>
              </a:ext>
            </a:extLst>
          </p:cNvPr>
          <p:cNvSpPr>
            <a:spLocks/>
          </p:cNvSpPr>
          <p:nvPr/>
        </p:nvSpPr>
        <p:spPr bwMode="auto">
          <a:xfrm>
            <a:off x="3749675" y="3868812"/>
            <a:ext cx="12700" cy="4762"/>
          </a:xfrm>
          <a:custGeom>
            <a:avLst/>
            <a:gdLst>
              <a:gd name="T0" fmla="*/ 115766566 w 67"/>
              <a:gd name="T1" fmla="*/ 0 h 33"/>
              <a:gd name="T2" fmla="*/ 306483413 w 67"/>
              <a:gd name="T3" fmla="*/ 0 h 33"/>
              <a:gd name="T4" fmla="*/ 456311569 w 67"/>
              <a:gd name="T5" fmla="*/ 0 h 33"/>
              <a:gd name="T6" fmla="*/ 265630925 w 67"/>
              <a:gd name="T7" fmla="*/ 87145754 h 33"/>
              <a:gd name="T8" fmla="*/ 115766566 w 67"/>
              <a:gd name="T9" fmla="*/ 72111255 h 33"/>
              <a:gd name="T10" fmla="*/ 0 w 67"/>
              <a:gd name="T11" fmla="*/ 30048076 h 33"/>
              <a:gd name="T12" fmla="*/ 115766566 w 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33">
                <a:moveTo>
                  <a:pt x="17" y="0"/>
                </a:moveTo>
                <a:cubicBezTo>
                  <a:pt x="17" y="0"/>
                  <a:pt x="39" y="0"/>
                  <a:pt x="45" y="0"/>
                </a:cubicBezTo>
                <a:cubicBezTo>
                  <a:pt x="50" y="0"/>
                  <a:pt x="67" y="0"/>
                  <a:pt x="67" y="0"/>
                </a:cubicBezTo>
                <a:cubicBezTo>
                  <a:pt x="61" y="10"/>
                  <a:pt x="50" y="19"/>
                  <a:pt x="39" y="29"/>
                </a:cubicBezTo>
                <a:cubicBezTo>
                  <a:pt x="33" y="33"/>
                  <a:pt x="22" y="24"/>
                  <a:pt x="17" y="24"/>
                </a:cubicBezTo>
                <a:cubicBezTo>
                  <a:pt x="11" y="19"/>
                  <a:pt x="6" y="10"/>
                  <a:pt x="0" y="10"/>
                </a:cubicBezTo>
                <a:cubicBezTo>
                  <a:pt x="6" y="5"/>
                  <a:pt x="11" y="0"/>
                  <a:pt x="17"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108" name="Freeform 957">
            <a:extLst>
              <a:ext uri="{FF2B5EF4-FFF2-40B4-BE49-F238E27FC236}">
                <a16:creationId xmlns:a16="http://schemas.microsoft.com/office/drawing/2014/main" xmlns="" id="{04D919C9-C080-4E61-A535-B855E71AD5E3}"/>
              </a:ext>
            </a:extLst>
          </p:cNvPr>
          <p:cNvSpPr>
            <a:spLocks/>
          </p:cNvSpPr>
          <p:nvPr/>
        </p:nvSpPr>
        <p:spPr bwMode="auto">
          <a:xfrm>
            <a:off x="3759200" y="3868812"/>
            <a:ext cx="4763" cy="4762"/>
          </a:xfrm>
          <a:custGeom>
            <a:avLst/>
            <a:gdLst>
              <a:gd name="T0" fmla="*/ 42101745 w 33"/>
              <a:gd name="T1" fmla="*/ 0 h 25"/>
              <a:gd name="T2" fmla="*/ 72162481 w 33"/>
              <a:gd name="T3" fmla="*/ 89835701 h 25"/>
              <a:gd name="T4" fmla="*/ 99223393 w 33"/>
              <a:gd name="T5" fmla="*/ 89835701 h 25"/>
              <a:gd name="T6" fmla="*/ 30060736 w 33"/>
              <a:gd name="T7" fmla="*/ 172777932 h 25"/>
              <a:gd name="T8" fmla="*/ 0 w 33"/>
              <a:gd name="T9" fmla="*/ 131306817 h 25"/>
              <a:gd name="T10" fmla="*/ 42101745 w 3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14" y="0"/>
                </a:moveTo>
                <a:cubicBezTo>
                  <a:pt x="14" y="0"/>
                  <a:pt x="19" y="7"/>
                  <a:pt x="24" y="13"/>
                </a:cubicBezTo>
                <a:cubicBezTo>
                  <a:pt x="29" y="13"/>
                  <a:pt x="33" y="7"/>
                  <a:pt x="33" y="13"/>
                </a:cubicBezTo>
                <a:cubicBezTo>
                  <a:pt x="24" y="13"/>
                  <a:pt x="19" y="25"/>
                  <a:pt x="10" y="25"/>
                </a:cubicBezTo>
                <a:cubicBezTo>
                  <a:pt x="5" y="25"/>
                  <a:pt x="0" y="19"/>
                  <a:pt x="0" y="19"/>
                </a:cubicBezTo>
                <a:cubicBezTo>
                  <a:pt x="5" y="7"/>
                  <a:pt x="10" y="0"/>
                  <a:pt x="14"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109" name="Freeform 958">
            <a:extLst>
              <a:ext uri="{FF2B5EF4-FFF2-40B4-BE49-F238E27FC236}">
                <a16:creationId xmlns:a16="http://schemas.microsoft.com/office/drawing/2014/main" xmlns="" id="{A7A4423C-5CC2-4172-A805-08FDFEB9C0CA}"/>
              </a:ext>
            </a:extLst>
          </p:cNvPr>
          <p:cNvSpPr>
            <a:spLocks/>
          </p:cNvSpPr>
          <p:nvPr/>
        </p:nvSpPr>
        <p:spPr bwMode="auto">
          <a:xfrm>
            <a:off x="3759200" y="3854524"/>
            <a:ext cx="14288" cy="12700"/>
          </a:xfrm>
          <a:custGeom>
            <a:avLst/>
            <a:gdLst>
              <a:gd name="T0" fmla="*/ 359516371 w 75"/>
              <a:gd name="T1" fmla="*/ 27235055 h 67"/>
              <a:gd name="T2" fmla="*/ 518551336 w 75"/>
              <a:gd name="T3" fmla="*/ 265630925 h 67"/>
              <a:gd name="T4" fmla="*/ 483964279 w 75"/>
              <a:gd name="T5" fmla="*/ 429076703 h 67"/>
              <a:gd name="T6" fmla="*/ 165930545 w 75"/>
              <a:gd name="T7" fmla="*/ 429076703 h 67"/>
              <a:gd name="T8" fmla="*/ 200517601 w 75"/>
              <a:gd name="T9" fmla="*/ 265630925 h 67"/>
              <a:gd name="T10" fmla="*/ 82965272 w 75"/>
              <a:gd name="T11" fmla="*/ 81740801 h 67"/>
              <a:gd name="T12" fmla="*/ 0 w 75"/>
              <a:gd name="T13" fmla="*/ 54469921 h 67"/>
              <a:gd name="T14" fmla="*/ 359516371 w 75"/>
              <a:gd name="T15" fmla="*/ 27235055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67">
                <a:moveTo>
                  <a:pt x="52" y="4"/>
                </a:moveTo>
                <a:cubicBezTo>
                  <a:pt x="70" y="12"/>
                  <a:pt x="70" y="28"/>
                  <a:pt x="75" y="39"/>
                </a:cubicBezTo>
                <a:cubicBezTo>
                  <a:pt x="75" y="47"/>
                  <a:pt x="75" y="55"/>
                  <a:pt x="70" y="63"/>
                </a:cubicBezTo>
                <a:cubicBezTo>
                  <a:pt x="70" y="63"/>
                  <a:pt x="29" y="67"/>
                  <a:pt x="24" y="63"/>
                </a:cubicBezTo>
                <a:cubicBezTo>
                  <a:pt x="29" y="55"/>
                  <a:pt x="29" y="47"/>
                  <a:pt x="29" y="39"/>
                </a:cubicBezTo>
                <a:cubicBezTo>
                  <a:pt x="24" y="28"/>
                  <a:pt x="24" y="20"/>
                  <a:pt x="12" y="12"/>
                </a:cubicBezTo>
                <a:cubicBezTo>
                  <a:pt x="6" y="12"/>
                  <a:pt x="6" y="8"/>
                  <a:pt x="0" y="8"/>
                </a:cubicBezTo>
                <a:cubicBezTo>
                  <a:pt x="6" y="8"/>
                  <a:pt x="35" y="0"/>
                  <a:pt x="52" y="4"/>
                </a:cubicBezTo>
              </a:path>
            </a:pathLst>
          </a:custGeom>
          <a:solidFill>
            <a:srgbClr val="7D7C7D"/>
          </a:solidFill>
          <a:ln w="0">
            <a:solidFill>
              <a:srgbClr val="000000"/>
            </a:solidFill>
            <a:prstDash val="solid"/>
            <a:round/>
            <a:headEnd/>
            <a:tailEnd/>
          </a:ln>
        </p:spPr>
        <p:txBody>
          <a:bodyPr/>
          <a:lstStyle/>
          <a:p>
            <a:endParaRPr lang="ja-JP" altLang="en-US"/>
          </a:p>
        </p:txBody>
      </p:sp>
      <p:sp>
        <p:nvSpPr>
          <p:cNvPr id="14110" name="Freeform 959">
            <a:extLst>
              <a:ext uri="{FF2B5EF4-FFF2-40B4-BE49-F238E27FC236}">
                <a16:creationId xmlns:a16="http://schemas.microsoft.com/office/drawing/2014/main" xmlns="" id="{26319B0A-8581-4F77-A322-229918C696C7}"/>
              </a:ext>
            </a:extLst>
          </p:cNvPr>
          <p:cNvSpPr>
            <a:spLocks/>
          </p:cNvSpPr>
          <p:nvPr/>
        </p:nvSpPr>
        <p:spPr bwMode="auto">
          <a:xfrm>
            <a:off x="3752850" y="3849762"/>
            <a:ext cx="6350" cy="3175"/>
          </a:xfrm>
          <a:custGeom>
            <a:avLst/>
            <a:gdLst>
              <a:gd name="T0" fmla="*/ 35620036 w 33"/>
              <a:gd name="T1" fmla="*/ 0 h 17"/>
              <a:gd name="T2" fmla="*/ 64130959 w 33"/>
              <a:gd name="T3" fmla="*/ 26056104 h 17"/>
              <a:gd name="T4" fmla="*/ 99750995 w 33"/>
              <a:gd name="T5" fmla="*/ 52112209 h 17"/>
              <a:gd name="T6" fmla="*/ 199501991 w 33"/>
              <a:gd name="T7" fmla="*/ 52112209 h 17"/>
              <a:gd name="T8" fmla="*/ 235122027 w 33"/>
              <a:gd name="T9" fmla="*/ 84691257 h 17"/>
              <a:gd name="T10" fmla="*/ 199501991 w 33"/>
              <a:gd name="T11" fmla="*/ 84691257 h 17"/>
              <a:gd name="T12" fmla="*/ 64130959 w 33"/>
              <a:gd name="T13" fmla="*/ 84691257 h 17"/>
              <a:gd name="T14" fmla="*/ 35620036 w 33"/>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7">
                <a:moveTo>
                  <a:pt x="5" y="0"/>
                </a:moveTo>
                <a:cubicBezTo>
                  <a:pt x="9" y="0"/>
                  <a:pt x="9" y="0"/>
                  <a:pt x="9" y="4"/>
                </a:cubicBezTo>
                <a:cubicBezTo>
                  <a:pt x="9" y="4"/>
                  <a:pt x="14" y="8"/>
                  <a:pt x="14" y="8"/>
                </a:cubicBezTo>
                <a:cubicBezTo>
                  <a:pt x="19" y="13"/>
                  <a:pt x="24" y="13"/>
                  <a:pt x="28" y="8"/>
                </a:cubicBezTo>
                <a:cubicBezTo>
                  <a:pt x="28" y="8"/>
                  <a:pt x="28" y="8"/>
                  <a:pt x="33" y="13"/>
                </a:cubicBezTo>
                <a:cubicBezTo>
                  <a:pt x="28" y="13"/>
                  <a:pt x="28" y="13"/>
                  <a:pt x="28" y="13"/>
                </a:cubicBezTo>
                <a:cubicBezTo>
                  <a:pt x="24" y="17"/>
                  <a:pt x="19" y="17"/>
                  <a:pt x="9" y="13"/>
                </a:cubicBezTo>
                <a:cubicBezTo>
                  <a:pt x="5" y="13"/>
                  <a:pt x="0" y="4"/>
                  <a:pt x="5"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11" name="Freeform 960">
            <a:extLst>
              <a:ext uri="{FF2B5EF4-FFF2-40B4-BE49-F238E27FC236}">
                <a16:creationId xmlns:a16="http://schemas.microsoft.com/office/drawing/2014/main" xmlns="" id="{02A0D6FC-EEF4-4994-BB89-A90C8E99DE8F}"/>
              </a:ext>
            </a:extLst>
          </p:cNvPr>
          <p:cNvSpPr>
            <a:spLocks/>
          </p:cNvSpPr>
          <p:nvPr/>
        </p:nvSpPr>
        <p:spPr bwMode="auto">
          <a:xfrm>
            <a:off x="3754438" y="3844999"/>
            <a:ext cx="4762" cy="4763"/>
          </a:xfrm>
          <a:custGeom>
            <a:avLst/>
            <a:gdLst>
              <a:gd name="T0" fmla="*/ 89835701 w 25"/>
              <a:gd name="T1" fmla="*/ 0 h 17"/>
              <a:gd name="T2" fmla="*/ 131306817 w 25"/>
              <a:gd name="T3" fmla="*/ 197974095 h 17"/>
              <a:gd name="T4" fmla="*/ 131306817 w 25"/>
              <a:gd name="T5" fmla="*/ 285892911 h 17"/>
              <a:gd name="T6" fmla="*/ 48364777 w 25"/>
              <a:gd name="T7" fmla="*/ 285892911 h 17"/>
              <a:gd name="T8" fmla="*/ 0 w 25"/>
              <a:gd name="T9" fmla="*/ 197974095 h 17"/>
              <a:gd name="T10" fmla="*/ 89835701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13" y="0"/>
                </a:moveTo>
                <a:cubicBezTo>
                  <a:pt x="19" y="0"/>
                  <a:pt x="19" y="5"/>
                  <a:pt x="19" y="9"/>
                </a:cubicBezTo>
                <a:cubicBezTo>
                  <a:pt x="25" y="9"/>
                  <a:pt x="19" y="13"/>
                  <a:pt x="19" y="13"/>
                </a:cubicBezTo>
                <a:cubicBezTo>
                  <a:pt x="13" y="17"/>
                  <a:pt x="13" y="17"/>
                  <a:pt x="7" y="13"/>
                </a:cubicBezTo>
                <a:cubicBezTo>
                  <a:pt x="7" y="13"/>
                  <a:pt x="0" y="9"/>
                  <a:pt x="0" y="9"/>
                </a:cubicBezTo>
                <a:cubicBezTo>
                  <a:pt x="7" y="5"/>
                  <a:pt x="0" y="0"/>
                  <a:pt x="1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12" name="Freeform 961">
            <a:extLst>
              <a:ext uri="{FF2B5EF4-FFF2-40B4-BE49-F238E27FC236}">
                <a16:creationId xmlns:a16="http://schemas.microsoft.com/office/drawing/2014/main" xmlns="" id="{0F8BEB84-79F2-4EA3-A705-AE59DF93165F}"/>
              </a:ext>
            </a:extLst>
          </p:cNvPr>
          <p:cNvSpPr>
            <a:spLocks/>
          </p:cNvSpPr>
          <p:nvPr/>
        </p:nvSpPr>
        <p:spPr bwMode="auto">
          <a:xfrm>
            <a:off x="3767138" y="3849762"/>
            <a:ext cx="1587" cy="1587"/>
          </a:xfrm>
          <a:custGeom>
            <a:avLst/>
            <a:gdLst>
              <a:gd name="T0" fmla="*/ 31246046 w 8"/>
              <a:gd name="T1" fmla="*/ 0 h 8"/>
              <a:gd name="T2" fmla="*/ 62452616 w 8"/>
              <a:gd name="T3" fmla="*/ 23414796 h 8"/>
              <a:gd name="T4" fmla="*/ 31246046 w 8"/>
              <a:gd name="T5" fmla="*/ 62452616 h 8"/>
              <a:gd name="T6" fmla="*/ 0 w 8"/>
              <a:gd name="T7" fmla="*/ 62452616 h 8"/>
              <a:gd name="T8" fmla="*/ 31246046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0"/>
                </a:moveTo>
                <a:cubicBezTo>
                  <a:pt x="8" y="3"/>
                  <a:pt x="8" y="3"/>
                  <a:pt x="8" y="3"/>
                </a:cubicBezTo>
                <a:cubicBezTo>
                  <a:pt x="4" y="8"/>
                  <a:pt x="4" y="8"/>
                  <a:pt x="4" y="8"/>
                </a:cubicBezTo>
                <a:cubicBezTo>
                  <a:pt x="0" y="8"/>
                  <a:pt x="0" y="8"/>
                  <a:pt x="0" y="8"/>
                </a:cubicBezTo>
                <a:cubicBezTo>
                  <a:pt x="0" y="6"/>
                  <a:pt x="4" y="3"/>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13" name="Freeform 962">
            <a:extLst>
              <a:ext uri="{FF2B5EF4-FFF2-40B4-BE49-F238E27FC236}">
                <a16:creationId xmlns:a16="http://schemas.microsoft.com/office/drawing/2014/main" xmlns="" id="{E35F3A44-C566-4193-A78E-68CCD5413F27}"/>
              </a:ext>
            </a:extLst>
          </p:cNvPr>
          <p:cNvSpPr>
            <a:spLocks/>
          </p:cNvSpPr>
          <p:nvPr/>
        </p:nvSpPr>
        <p:spPr bwMode="auto">
          <a:xfrm>
            <a:off x="3759200" y="3854524"/>
            <a:ext cx="4763" cy="12700"/>
          </a:xfrm>
          <a:custGeom>
            <a:avLst/>
            <a:gdLst>
              <a:gd name="T0" fmla="*/ 18040656 w 33"/>
              <a:gd name="T1" fmla="*/ 0 h 59"/>
              <a:gd name="T2" fmla="*/ 33081344 w 33"/>
              <a:gd name="T3" fmla="*/ 49855895 h 59"/>
              <a:gd name="T4" fmla="*/ 66141905 w 33"/>
              <a:gd name="T5" fmla="*/ 89749608 h 59"/>
              <a:gd name="T6" fmla="*/ 84182561 w 33"/>
              <a:gd name="T7" fmla="*/ 588446751 h 59"/>
              <a:gd name="T8" fmla="*/ 0 w 33"/>
              <a:gd name="T9" fmla="*/ 548552822 h 59"/>
              <a:gd name="T10" fmla="*/ 18040656 w 33"/>
              <a:gd name="T11" fmla="*/ 0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9">
                <a:moveTo>
                  <a:pt x="6" y="0"/>
                </a:moveTo>
                <a:cubicBezTo>
                  <a:pt x="6" y="0"/>
                  <a:pt x="11" y="0"/>
                  <a:pt x="11" y="5"/>
                </a:cubicBezTo>
                <a:cubicBezTo>
                  <a:pt x="17" y="5"/>
                  <a:pt x="17" y="5"/>
                  <a:pt x="22" y="9"/>
                </a:cubicBezTo>
                <a:cubicBezTo>
                  <a:pt x="33" y="21"/>
                  <a:pt x="28" y="55"/>
                  <a:pt x="28" y="59"/>
                </a:cubicBezTo>
                <a:cubicBezTo>
                  <a:pt x="17" y="59"/>
                  <a:pt x="11" y="55"/>
                  <a:pt x="0" y="55"/>
                </a:cubicBezTo>
                <a:cubicBezTo>
                  <a:pt x="0" y="46"/>
                  <a:pt x="0" y="9"/>
                  <a:pt x="6"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114" name="Freeform 963">
            <a:extLst>
              <a:ext uri="{FF2B5EF4-FFF2-40B4-BE49-F238E27FC236}">
                <a16:creationId xmlns:a16="http://schemas.microsoft.com/office/drawing/2014/main" xmlns="" id="{36E402CF-85CA-4D35-B92F-CD9C73041CA4}"/>
              </a:ext>
            </a:extLst>
          </p:cNvPr>
          <p:cNvSpPr>
            <a:spLocks/>
          </p:cNvSpPr>
          <p:nvPr/>
        </p:nvSpPr>
        <p:spPr bwMode="auto">
          <a:xfrm>
            <a:off x="3762375" y="3868812"/>
            <a:ext cx="1588" cy="3175"/>
          </a:xfrm>
          <a:custGeom>
            <a:avLst/>
            <a:gdLst>
              <a:gd name="T0" fmla="*/ 10756814 w 16"/>
              <a:gd name="T1" fmla="*/ 0 h 17"/>
              <a:gd name="T2" fmla="*/ 15642693 w 16"/>
              <a:gd name="T3" fmla="*/ 0 h 17"/>
              <a:gd name="T4" fmla="*/ 10756814 w 16"/>
              <a:gd name="T5" fmla="*/ 84691257 h 17"/>
              <a:gd name="T6" fmla="*/ 4885879 w 16"/>
              <a:gd name="T7" fmla="*/ 84691257 h 17"/>
              <a:gd name="T8" fmla="*/ 0 w 16"/>
              <a:gd name="T9" fmla="*/ 52112209 h 17"/>
              <a:gd name="T10" fmla="*/ 10756814 w 1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11" y="0"/>
                </a:moveTo>
                <a:cubicBezTo>
                  <a:pt x="16" y="0"/>
                  <a:pt x="16" y="0"/>
                  <a:pt x="16" y="0"/>
                </a:cubicBezTo>
                <a:cubicBezTo>
                  <a:pt x="11" y="4"/>
                  <a:pt x="11" y="8"/>
                  <a:pt x="11" y="13"/>
                </a:cubicBezTo>
                <a:cubicBezTo>
                  <a:pt x="11" y="17"/>
                  <a:pt x="11" y="13"/>
                  <a:pt x="5" y="13"/>
                </a:cubicBezTo>
                <a:cubicBezTo>
                  <a:pt x="5" y="13"/>
                  <a:pt x="5" y="8"/>
                  <a:pt x="0" y="8"/>
                </a:cubicBezTo>
                <a:cubicBezTo>
                  <a:pt x="5" y="4"/>
                  <a:pt x="5" y="0"/>
                  <a:pt x="11"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115" name="Freeform 964">
            <a:extLst>
              <a:ext uri="{FF2B5EF4-FFF2-40B4-BE49-F238E27FC236}">
                <a16:creationId xmlns:a16="http://schemas.microsoft.com/office/drawing/2014/main" xmlns="" id="{967397DE-52C5-447B-BB3E-3059C509AD05}"/>
              </a:ext>
            </a:extLst>
          </p:cNvPr>
          <p:cNvSpPr>
            <a:spLocks/>
          </p:cNvSpPr>
          <p:nvPr/>
        </p:nvSpPr>
        <p:spPr bwMode="auto">
          <a:xfrm>
            <a:off x="3768725" y="3868812"/>
            <a:ext cx="1588" cy="1587"/>
          </a:xfrm>
          <a:custGeom>
            <a:avLst/>
            <a:gdLst>
              <a:gd name="T0" fmla="*/ 31285387 w 8"/>
              <a:gd name="T1" fmla="*/ 0 h 8"/>
              <a:gd name="T2" fmla="*/ 62570773 w 8"/>
              <a:gd name="T3" fmla="*/ 0 h 8"/>
              <a:gd name="T4" fmla="*/ 31285387 w 8"/>
              <a:gd name="T5" fmla="*/ 62452616 h 8"/>
              <a:gd name="T6" fmla="*/ 0 w 8"/>
              <a:gd name="T7" fmla="*/ 46829593 h 8"/>
              <a:gd name="T8" fmla="*/ 31285387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0"/>
                </a:moveTo>
                <a:cubicBezTo>
                  <a:pt x="4" y="0"/>
                  <a:pt x="8" y="0"/>
                  <a:pt x="8" y="0"/>
                </a:cubicBezTo>
                <a:cubicBezTo>
                  <a:pt x="8" y="3"/>
                  <a:pt x="4" y="6"/>
                  <a:pt x="4" y="8"/>
                </a:cubicBezTo>
                <a:cubicBezTo>
                  <a:pt x="4" y="8"/>
                  <a:pt x="4" y="6"/>
                  <a:pt x="0" y="6"/>
                </a:cubicBezTo>
                <a:cubicBezTo>
                  <a:pt x="0" y="3"/>
                  <a:pt x="0" y="0"/>
                  <a:pt x="4"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116" name="Freeform 965">
            <a:extLst>
              <a:ext uri="{FF2B5EF4-FFF2-40B4-BE49-F238E27FC236}">
                <a16:creationId xmlns:a16="http://schemas.microsoft.com/office/drawing/2014/main" xmlns="" id="{D726901F-5293-41C8-812A-7B23CF5C130F}"/>
              </a:ext>
            </a:extLst>
          </p:cNvPr>
          <p:cNvSpPr>
            <a:spLocks/>
          </p:cNvSpPr>
          <p:nvPr/>
        </p:nvSpPr>
        <p:spPr bwMode="auto">
          <a:xfrm>
            <a:off x="3768725" y="3873574"/>
            <a:ext cx="4763" cy="3175"/>
          </a:xfrm>
          <a:custGeom>
            <a:avLst/>
            <a:gdLst>
              <a:gd name="T0" fmla="*/ 89909817 w 25"/>
              <a:gd name="T1" fmla="*/ 0 h 17"/>
              <a:gd name="T2" fmla="*/ 172886802 w 25"/>
              <a:gd name="T3" fmla="*/ 71645743 h 17"/>
              <a:gd name="T4" fmla="*/ 89909817 w 25"/>
              <a:gd name="T5" fmla="*/ 110747362 h 17"/>
              <a:gd name="T6" fmla="*/ 0 w 25"/>
              <a:gd name="T7" fmla="*/ 39101619 h 17"/>
              <a:gd name="T8" fmla="*/ 89909817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13" y="0"/>
                </a:moveTo>
                <a:cubicBezTo>
                  <a:pt x="19" y="0"/>
                  <a:pt x="19" y="6"/>
                  <a:pt x="25" y="11"/>
                </a:cubicBezTo>
                <a:cubicBezTo>
                  <a:pt x="19" y="11"/>
                  <a:pt x="19" y="17"/>
                  <a:pt x="13" y="17"/>
                </a:cubicBezTo>
                <a:cubicBezTo>
                  <a:pt x="0" y="6"/>
                  <a:pt x="0" y="6"/>
                  <a:pt x="0" y="6"/>
                </a:cubicBezTo>
                <a:cubicBezTo>
                  <a:pt x="7" y="0"/>
                  <a:pt x="7" y="0"/>
                  <a:pt x="13"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117" name="Freeform 966">
            <a:extLst>
              <a:ext uri="{FF2B5EF4-FFF2-40B4-BE49-F238E27FC236}">
                <a16:creationId xmlns:a16="http://schemas.microsoft.com/office/drawing/2014/main" xmlns="" id="{1509D4C9-E345-4FA7-8692-E17644F712E0}"/>
              </a:ext>
            </a:extLst>
          </p:cNvPr>
          <p:cNvSpPr>
            <a:spLocks/>
          </p:cNvSpPr>
          <p:nvPr/>
        </p:nvSpPr>
        <p:spPr bwMode="auto">
          <a:xfrm>
            <a:off x="3771900" y="3852937"/>
            <a:ext cx="1588" cy="1587"/>
          </a:xfrm>
          <a:custGeom>
            <a:avLst/>
            <a:gdLst>
              <a:gd name="T0" fmla="*/ 4885879 w 16"/>
              <a:gd name="T1" fmla="*/ 0 h 16"/>
              <a:gd name="T2" fmla="*/ 15642693 w 16"/>
              <a:gd name="T3" fmla="*/ 4879727 h 16"/>
              <a:gd name="T4" fmla="*/ 4885879 w 16"/>
              <a:gd name="T5" fmla="*/ 15613204 h 16"/>
              <a:gd name="T6" fmla="*/ 0 w 16"/>
              <a:gd name="T7" fmla="*/ 10733476 h 16"/>
              <a:gd name="T8" fmla="*/ 4885879 w 16"/>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5" y="0"/>
                </a:moveTo>
                <a:cubicBezTo>
                  <a:pt x="16" y="5"/>
                  <a:pt x="16" y="5"/>
                  <a:pt x="16" y="5"/>
                </a:cubicBezTo>
                <a:cubicBezTo>
                  <a:pt x="16" y="11"/>
                  <a:pt x="11" y="11"/>
                  <a:pt x="5" y="16"/>
                </a:cubicBezTo>
                <a:cubicBezTo>
                  <a:pt x="5" y="11"/>
                  <a:pt x="5" y="11"/>
                  <a:pt x="0" y="11"/>
                </a:cubicBezTo>
                <a:cubicBezTo>
                  <a:pt x="5" y="5"/>
                  <a:pt x="5" y="0"/>
                  <a:pt x="5" y="0"/>
                </a:cubicBezTo>
              </a:path>
            </a:pathLst>
          </a:custGeom>
          <a:solidFill>
            <a:srgbClr val="E5DDC4"/>
          </a:solidFill>
          <a:ln w="0">
            <a:solidFill>
              <a:srgbClr val="000000"/>
            </a:solidFill>
            <a:prstDash val="solid"/>
            <a:round/>
            <a:headEnd/>
            <a:tailEnd/>
          </a:ln>
        </p:spPr>
        <p:txBody>
          <a:bodyPr/>
          <a:lstStyle/>
          <a:p>
            <a:endParaRPr lang="ja-JP" altLang="en-US"/>
          </a:p>
        </p:txBody>
      </p:sp>
      <p:sp>
        <p:nvSpPr>
          <p:cNvPr id="14118" name="Freeform 967">
            <a:extLst>
              <a:ext uri="{FF2B5EF4-FFF2-40B4-BE49-F238E27FC236}">
                <a16:creationId xmlns:a16="http://schemas.microsoft.com/office/drawing/2014/main" xmlns="" id="{AA1AAADD-E77C-4DD7-B54E-F8BD10AF219E}"/>
              </a:ext>
            </a:extLst>
          </p:cNvPr>
          <p:cNvSpPr>
            <a:spLocks/>
          </p:cNvSpPr>
          <p:nvPr/>
        </p:nvSpPr>
        <p:spPr bwMode="auto">
          <a:xfrm>
            <a:off x="3773488" y="3849762"/>
            <a:ext cx="4762" cy="3175"/>
          </a:xfrm>
          <a:custGeom>
            <a:avLst/>
            <a:gdLst>
              <a:gd name="T0" fmla="*/ 41471115 w 25"/>
              <a:gd name="T1" fmla="*/ 0 h 17"/>
              <a:gd name="T2" fmla="*/ 172777932 w 25"/>
              <a:gd name="T3" fmla="*/ 26056104 h 17"/>
              <a:gd name="T4" fmla="*/ 89835701 w 25"/>
              <a:gd name="T5" fmla="*/ 110747362 h 17"/>
              <a:gd name="T6" fmla="*/ 0 w 25"/>
              <a:gd name="T7" fmla="*/ 52112209 h 17"/>
              <a:gd name="T8" fmla="*/ 41471115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6" y="0"/>
                </a:moveTo>
                <a:cubicBezTo>
                  <a:pt x="13" y="0"/>
                  <a:pt x="19" y="4"/>
                  <a:pt x="25" y="4"/>
                </a:cubicBezTo>
                <a:cubicBezTo>
                  <a:pt x="19" y="8"/>
                  <a:pt x="13" y="13"/>
                  <a:pt x="13" y="17"/>
                </a:cubicBezTo>
                <a:cubicBezTo>
                  <a:pt x="0" y="8"/>
                  <a:pt x="0" y="8"/>
                  <a:pt x="0" y="8"/>
                </a:cubicBezTo>
                <a:lnTo>
                  <a:pt x="6" y="0"/>
                </a:lnTo>
                <a:close/>
              </a:path>
            </a:pathLst>
          </a:custGeom>
          <a:solidFill>
            <a:srgbClr val="E5DDC4"/>
          </a:solidFill>
          <a:ln w="0">
            <a:solidFill>
              <a:srgbClr val="000000"/>
            </a:solidFill>
            <a:prstDash val="solid"/>
            <a:round/>
            <a:headEnd/>
            <a:tailEnd/>
          </a:ln>
        </p:spPr>
        <p:txBody>
          <a:bodyPr/>
          <a:lstStyle/>
          <a:p>
            <a:endParaRPr lang="ja-JP" altLang="en-US"/>
          </a:p>
        </p:txBody>
      </p:sp>
      <p:sp>
        <p:nvSpPr>
          <p:cNvPr id="14119" name="Freeform 968">
            <a:extLst>
              <a:ext uri="{FF2B5EF4-FFF2-40B4-BE49-F238E27FC236}">
                <a16:creationId xmlns:a16="http://schemas.microsoft.com/office/drawing/2014/main" xmlns="" id="{37930091-488D-4550-BC6C-C41A89F732B5}"/>
              </a:ext>
            </a:extLst>
          </p:cNvPr>
          <p:cNvSpPr>
            <a:spLocks/>
          </p:cNvSpPr>
          <p:nvPr/>
        </p:nvSpPr>
        <p:spPr bwMode="auto">
          <a:xfrm>
            <a:off x="3733800" y="3876749"/>
            <a:ext cx="9525" cy="4763"/>
          </a:xfrm>
          <a:custGeom>
            <a:avLst/>
            <a:gdLst>
              <a:gd name="T0" fmla="*/ 34584704 w 50"/>
              <a:gd name="T1" fmla="*/ 0 h 25"/>
              <a:gd name="T2" fmla="*/ 110612682 w 50"/>
              <a:gd name="T3" fmla="*/ 0 h 25"/>
              <a:gd name="T4" fmla="*/ 110612682 w 50"/>
              <a:gd name="T5" fmla="*/ 55317863 h 25"/>
              <a:gd name="T6" fmla="*/ 152092533 w 50"/>
              <a:gd name="T7" fmla="*/ 55317863 h 25"/>
              <a:gd name="T8" fmla="*/ 152092533 w 50"/>
              <a:gd name="T9" fmla="*/ 27658932 h 25"/>
              <a:gd name="T10" fmla="*/ 193572194 w 50"/>
              <a:gd name="T11" fmla="*/ 55317863 h 25"/>
              <a:gd name="T12" fmla="*/ 193572194 w 50"/>
              <a:gd name="T13" fmla="*/ 82976985 h 25"/>
              <a:gd name="T14" fmla="*/ 228156897 w 50"/>
              <a:gd name="T15" fmla="*/ 55317863 h 25"/>
              <a:gd name="T16" fmla="*/ 228156897 w 50"/>
              <a:gd name="T17" fmla="*/ 27658932 h 25"/>
              <a:gd name="T18" fmla="*/ 345664727 w 50"/>
              <a:gd name="T19" fmla="*/ 110635917 h 25"/>
              <a:gd name="T20" fmla="*/ 304184876 w 50"/>
              <a:gd name="T21" fmla="*/ 172886802 h 25"/>
              <a:gd name="T22" fmla="*/ 0 w 50"/>
              <a:gd name="T23" fmla="*/ 27658932 h 25"/>
              <a:gd name="T24" fmla="*/ 34584704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5">
                <a:moveTo>
                  <a:pt x="5" y="0"/>
                </a:moveTo>
                <a:cubicBezTo>
                  <a:pt x="16" y="0"/>
                  <a:pt x="16" y="0"/>
                  <a:pt x="16" y="0"/>
                </a:cubicBezTo>
                <a:cubicBezTo>
                  <a:pt x="16" y="4"/>
                  <a:pt x="16" y="8"/>
                  <a:pt x="16" y="8"/>
                </a:cubicBezTo>
                <a:cubicBezTo>
                  <a:pt x="22" y="8"/>
                  <a:pt x="22" y="8"/>
                  <a:pt x="22" y="8"/>
                </a:cubicBezTo>
                <a:cubicBezTo>
                  <a:pt x="22" y="4"/>
                  <a:pt x="22" y="4"/>
                  <a:pt x="22" y="4"/>
                </a:cubicBezTo>
                <a:cubicBezTo>
                  <a:pt x="28" y="4"/>
                  <a:pt x="22" y="4"/>
                  <a:pt x="28" y="8"/>
                </a:cubicBezTo>
                <a:cubicBezTo>
                  <a:pt x="28" y="8"/>
                  <a:pt x="28" y="8"/>
                  <a:pt x="28" y="12"/>
                </a:cubicBezTo>
                <a:cubicBezTo>
                  <a:pt x="33" y="12"/>
                  <a:pt x="33" y="8"/>
                  <a:pt x="33" y="8"/>
                </a:cubicBezTo>
                <a:cubicBezTo>
                  <a:pt x="33" y="8"/>
                  <a:pt x="33" y="4"/>
                  <a:pt x="33" y="4"/>
                </a:cubicBezTo>
                <a:cubicBezTo>
                  <a:pt x="50" y="16"/>
                  <a:pt x="50" y="16"/>
                  <a:pt x="50" y="16"/>
                </a:cubicBezTo>
                <a:cubicBezTo>
                  <a:pt x="50" y="21"/>
                  <a:pt x="50" y="21"/>
                  <a:pt x="44" y="25"/>
                </a:cubicBezTo>
                <a:cubicBezTo>
                  <a:pt x="39" y="25"/>
                  <a:pt x="0" y="8"/>
                  <a:pt x="0" y="4"/>
                </a:cubicBezTo>
                <a:cubicBezTo>
                  <a:pt x="0" y="4"/>
                  <a:pt x="0" y="0"/>
                  <a:pt x="5"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120" name="Freeform 969">
            <a:extLst>
              <a:ext uri="{FF2B5EF4-FFF2-40B4-BE49-F238E27FC236}">
                <a16:creationId xmlns:a16="http://schemas.microsoft.com/office/drawing/2014/main" xmlns="" id="{C32FEDB3-3E75-4698-BD12-6D8F8B0B91D2}"/>
              </a:ext>
            </a:extLst>
          </p:cNvPr>
          <p:cNvSpPr>
            <a:spLocks/>
          </p:cNvSpPr>
          <p:nvPr/>
        </p:nvSpPr>
        <p:spPr bwMode="auto">
          <a:xfrm>
            <a:off x="3773488" y="3868812"/>
            <a:ext cx="7937" cy="7937"/>
          </a:xfrm>
          <a:custGeom>
            <a:avLst/>
            <a:gdLst>
              <a:gd name="T0" fmla="*/ 107993090 w 42"/>
              <a:gd name="T1" fmla="*/ 0 h 34"/>
              <a:gd name="T2" fmla="*/ 283446144 w 42"/>
              <a:gd name="T3" fmla="*/ 432525181 h 34"/>
              <a:gd name="T4" fmla="*/ 249698398 w 42"/>
              <a:gd name="T5" fmla="*/ 432525181 h 34"/>
              <a:gd name="T6" fmla="*/ 175453054 w 42"/>
              <a:gd name="T7" fmla="*/ 368929735 h 34"/>
              <a:gd name="T8" fmla="*/ 209200989 w 42"/>
              <a:gd name="T9" fmla="*/ 305334289 h 34"/>
              <a:gd name="T10" fmla="*/ 175453054 w 42"/>
              <a:gd name="T11" fmla="*/ 305334289 h 34"/>
              <a:gd name="T12" fmla="*/ 141741025 w 42"/>
              <a:gd name="T13" fmla="*/ 368929735 h 34"/>
              <a:gd name="T14" fmla="*/ 141741025 w 42"/>
              <a:gd name="T15" fmla="*/ 368929735 h 34"/>
              <a:gd name="T16" fmla="*/ 141741025 w 42"/>
              <a:gd name="T17" fmla="*/ 254436176 h 34"/>
              <a:gd name="T18" fmla="*/ 107993090 w 42"/>
              <a:gd name="T19" fmla="*/ 254436176 h 34"/>
              <a:gd name="T20" fmla="*/ 74245344 w 42"/>
              <a:gd name="T21" fmla="*/ 305334289 h 34"/>
              <a:gd name="T22" fmla="*/ 0 w 42"/>
              <a:gd name="T23" fmla="*/ 127190892 h 34"/>
              <a:gd name="T24" fmla="*/ 107993090 w 4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4">
                <a:moveTo>
                  <a:pt x="16" y="0"/>
                </a:moveTo>
                <a:cubicBezTo>
                  <a:pt x="16" y="0"/>
                  <a:pt x="37" y="20"/>
                  <a:pt x="42" y="34"/>
                </a:cubicBezTo>
                <a:cubicBezTo>
                  <a:pt x="42" y="34"/>
                  <a:pt x="37" y="34"/>
                  <a:pt x="37" y="34"/>
                </a:cubicBezTo>
                <a:cubicBezTo>
                  <a:pt x="31" y="34"/>
                  <a:pt x="31" y="34"/>
                  <a:pt x="26" y="29"/>
                </a:cubicBezTo>
                <a:cubicBezTo>
                  <a:pt x="31" y="29"/>
                  <a:pt x="31" y="24"/>
                  <a:pt x="31" y="24"/>
                </a:cubicBezTo>
                <a:cubicBezTo>
                  <a:pt x="26" y="24"/>
                  <a:pt x="26" y="24"/>
                  <a:pt x="26" y="24"/>
                </a:cubicBezTo>
                <a:cubicBezTo>
                  <a:pt x="21" y="29"/>
                  <a:pt x="21" y="29"/>
                  <a:pt x="21" y="29"/>
                </a:cubicBezTo>
                <a:cubicBezTo>
                  <a:pt x="21" y="29"/>
                  <a:pt x="21" y="29"/>
                  <a:pt x="21" y="29"/>
                </a:cubicBezTo>
                <a:cubicBezTo>
                  <a:pt x="21" y="24"/>
                  <a:pt x="26" y="24"/>
                  <a:pt x="21" y="20"/>
                </a:cubicBezTo>
                <a:cubicBezTo>
                  <a:pt x="21" y="15"/>
                  <a:pt x="21" y="20"/>
                  <a:pt x="16" y="20"/>
                </a:cubicBezTo>
                <a:cubicBezTo>
                  <a:pt x="16" y="20"/>
                  <a:pt x="16" y="24"/>
                  <a:pt x="11" y="24"/>
                </a:cubicBezTo>
                <a:cubicBezTo>
                  <a:pt x="11" y="20"/>
                  <a:pt x="5" y="15"/>
                  <a:pt x="0" y="10"/>
                </a:cubicBezTo>
                <a:cubicBezTo>
                  <a:pt x="0" y="5"/>
                  <a:pt x="11" y="0"/>
                  <a:pt x="16"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121" name="Freeform 970">
            <a:extLst>
              <a:ext uri="{FF2B5EF4-FFF2-40B4-BE49-F238E27FC236}">
                <a16:creationId xmlns:a16="http://schemas.microsoft.com/office/drawing/2014/main" xmlns="" id="{103DACCB-954E-4FE7-8F90-EB60451C425E}"/>
              </a:ext>
            </a:extLst>
          </p:cNvPr>
          <p:cNvSpPr>
            <a:spLocks/>
          </p:cNvSpPr>
          <p:nvPr/>
        </p:nvSpPr>
        <p:spPr bwMode="auto">
          <a:xfrm>
            <a:off x="3557588" y="3811662"/>
            <a:ext cx="52387" cy="47625"/>
          </a:xfrm>
          <a:custGeom>
            <a:avLst/>
            <a:gdLst>
              <a:gd name="T0" fmla="*/ 1292742950 w 275"/>
              <a:gd name="T1" fmla="*/ 38109643 h 242"/>
              <a:gd name="T2" fmla="*/ 1140653393 w 275"/>
              <a:gd name="T3" fmla="*/ 68589446 h 242"/>
              <a:gd name="T4" fmla="*/ 1030042719 w 275"/>
              <a:gd name="T5" fmla="*/ 0 h 242"/>
              <a:gd name="T6" fmla="*/ 725863795 w 275"/>
              <a:gd name="T7" fmla="*/ 68589446 h 242"/>
              <a:gd name="T8" fmla="*/ 345657998 w 275"/>
              <a:gd name="T9" fmla="*/ 449685483 h 242"/>
              <a:gd name="T10" fmla="*/ 380205606 w 275"/>
              <a:gd name="T11" fmla="*/ 510645287 h 242"/>
              <a:gd name="T12" fmla="*/ 304179115 w 275"/>
              <a:gd name="T13" fmla="*/ 609753502 h 242"/>
              <a:gd name="T14" fmla="*/ 117505565 w 275"/>
              <a:gd name="T15" fmla="*/ 861261324 h 242"/>
              <a:gd name="T16" fmla="*/ 0 w 275"/>
              <a:gd name="T17" fmla="*/ 922259896 h 242"/>
              <a:gd name="T18" fmla="*/ 76026681 w 275"/>
              <a:gd name="T19" fmla="*/ 1082289342 h 242"/>
              <a:gd name="T20" fmla="*/ 193568441 w 275"/>
              <a:gd name="T21" fmla="*/ 1021329342 h 242"/>
              <a:gd name="T22" fmla="*/ 380205606 w 275"/>
              <a:gd name="T23" fmla="*/ 1051809342 h 242"/>
              <a:gd name="T24" fmla="*/ 497747556 w 275"/>
              <a:gd name="T25" fmla="*/ 1112769146 h 242"/>
              <a:gd name="T26" fmla="*/ 421684680 w 275"/>
              <a:gd name="T27" fmla="*/ 1242357361 h 242"/>
              <a:gd name="T28" fmla="*/ 497747556 w 275"/>
              <a:gd name="T29" fmla="*/ 1272837361 h 242"/>
              <a:gd name="T30" fmla="*/ 345657998 w 275"/>
              <a:gd name="T31" fmla="*/ 1463385183 h 242"/>
              <a:gd name="T32" fmla="*/ 228116239 w 275"/>
              <a:gd name="T33" fmla="*/ 1592973398 h 242"/>
              <a:gd name="T34" fmla="*/ 269595122 w 275"/>
              <a:gd name="T35" fmla="*/ 1714893005 h 242"/>
              <a:gd name="T36" fmla="*/ 608358230 w 275"/>
              <a:gd name="T37" fmla="*/ 1844481220 h 242"/>
              <a:gd name="T38" fmla="*/ 725863795 w 275"/>
              <a:gd name="T39" fmla="*/ 1714893005 h 242"/>
              <a:gd name="T40" fmla="*/ 608358230 w 275"/>
              <a:gd name="T41" fmla="*/ 1653933201 h 242"/>
              <a:gd name="T42" fmla="*/ 608358230 w 275"/>
              <a:gd name="T43" fmla="*/ 1623453201 h 242"/>
              <a:gd name="T44" fmla="*/ 532295163 w 275"/>
              <a:gd name="T45" fmla="*/ 1623453201 h 242"/>
              <a:gd name="T46" fmla="*/ 573774237 w 275"/>
              <a:gd name="T47" fmla="*/ 1562454629 h 242"/>
              <a:gd name="T48" fmla="*/ 760447597 w 275"/>
              <a:gd name="T49" fmla="*/ 1432905380 h 242"/>
              <a:gd name="T50" fmla="*/ 877953352 w 275"/>
              <a:gd name="T51" fmla="*/ 1333835933 h 242"/>
              <a:gd name="T52" fmla="*/ 912537154 w 275"/>
              <a:gd name="T53" fmla="*/ 1333835933 h 242"/>
              <a:gd name="T54" fmla="*/ 954016228 w 275"/>
              <a:gd name="T55" fmla="*/ 1303317164 h 242"/>
              <a:gd name="T56" fmla="*/ 988563835 w 275"/>
              <a:gd name="T57" fmla="*/ 1371945380 h 242"/>
              <a:gd name="T58" fmla="*/ 1064626711 w 275"/>
              <a:gd name="T59" fmla="*/ 1333835933 h 242"/>
              <a:gd name="T60" fmla="*/ 1216716269 w 275"/>
              <a:gd name="T61" fmla="*/ 1562454629 h 242"/>
              <a:gd name="T62" fmla="*/ 1334221834 w 275"/>
              <a:gd name="T63" fmla="*/ 1753002648 h 242"/>
              <a:gd name="T64" fmla="*/ 1672984941 w 275"/>
              <a:gd name="T65" fmla="*/ 1592973398 h 242"/>
              <a:gd name="T66" fmla="*/ 1672984941 w 275"/>
              <a:gd name="T67" fmla="*/ 1463385183 h 242"/>
              <a:gd name="T68" fmla="*/ 1562374267 w 275"/>
              <a:gd name="T69" fmla="*/ 1493865183 h 242"/>
              <a:gd name="T70" fmla="*/ 1562374267 w 275"/>
              <a:gd name="T71" fmla="*/ 1432905380 h 242"/>
              <a:gd name="T72" fmla="*/ 1520895384 w 275"/>
              <a:gd name="T73" fmla="*/ 1432905380 h 242"/>
              <a:gd name="T74" fmla="*/ 1486311391 w 275"/>
              <a:gd name="T75" fmla="*/ 1493865183 h 242"/>
              <a:gd name="T76" fmla="*/ 1410284710 w 275"/>
              <a:gd name="T77" fmla="*/ 1371945380 h 242"/>
              <a:gd name="T78" fmla="*/ 1334221834 w 275"/>
              <a:gd name="T79" fmla="*/ 1211877361 h 242"/>
              <a:gd name="T80" fmla="*/ 1410284710 w 275"/>
              <a:gd name="T81" fmla="*/ 1181397558 h 242"/>
              <a:gd name="T82" fmla="*/ 1292742950 w 275"/>
              <a:gd name="T83" fmla="*/ 1021329342 h 242"/>
              <a:gd name="T84" fmla="*/ 1334221834 w 275"/>
              <a:gd name="T85" fmla="*/ 990849539 h 242"/>
              <a:gd name="T86" fmla="*/ 1292742950 w 275"/>
              <a:gd name="T87" fmla="*/ 922259896 h 242"/>
              <a:gd name="T88" fmla="*/ 1334221834 w 275"/>
              <a:gd name="T89" fmla="*/ 861261324 h 242"/>
              <a:gd name="T90" fmla="*/ 1334221834 w 275"/>
              <a:gd name="T91" fmla="*/ 762191878 h 242"/>
              <a:gd name="T92" fmla="*/ 1520895384 w 275"/>
              <a:gd name="T93" fmla="*/ 701193305 h 242"/>
              <a:gd name="T94" fmla="*/ 1596921874 w 275"/>
              <a:gd name="T95" fmla="*/ 640233502 h 242"/>
              <a:gd name="T96" fmla="*/ 1562374267 w 275"/>
              <a:gd name="T97" fmla="*/ 609753502 h 242"/>
              <a:gd name="T98" fmla="*/ 1638400949 w 275"/>
              <a:gd name="T99" fmla="*/ 510645287 h 242"/>
              <a:gd name="T100" fmla="*/ 1714463825 w 275"/>
              <a:gd name="T101" fmla="*/ 449685483 h 242"/>
              <a:gd name="T102" fmla="*/ 1866553382 w 275"/>
              <a:gd name="T103" fmla="*/ 350616037 h 242"/>
              <a:gd name="T104" fmla="*/ 1866553382 w 275"/>
              <a:gd name="T105" fmla="*/ 259137465 h 242"/>
              <a:gd name="T106" fmla="*/ 1825074498 w 275"/>
              <a:gd name="T107" fmla="*/ 160068019 h 242"/>
              <a:gd name="T108" fmla="*/ 1714463825 w 275"/>
              <a:gd name="T109" fmla="*/ 160068019 h 242"/>
              <a:gd name="T110" fmla="*/ 1638400949 w 275"/>
              <a:gd name="T111" fmla="*/ 129588215 h 242"/>
              <a:gd name="T112" fmla="*/ 1520895384 w 275"/>
              <a:gd name="T113" fmla="*/ 259137465 h 242"/>
              <a:gd name="T114" fmla="*/ 1520895384 w 275"/>
              <a:gd name="T115" fmla="*/ 320097465 h 242"/>
              <a:gd name="T116" fmla="*/ 1486311391 w 275"/>
              <a:gd name="T117" fmla="*/ 350616037 h 242"/>
              <a:gd name="T118" fmla="*/ 1334221834 w 275"/>
              <a:gd name="T119" fmla="*/ 38109643 h 242"/>
              <a:gd name="T120" fmla="*/ 1292742950 w 275"/>
              <a:gd name="T121" fmla="*/ 38109643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5" h="242">
                <a:moveTo>
                  <a:pt x="187" y="5"/>
                </a:moveTo>
                <a:cubicBezTo>
                  <a:pt x="176" y="5"/>
                  <a:pt x="165" y="9"/>
                  <a:pt x="165" y="9"/>
                </a:cubicBezTo>
                <a:cubicBezTo>
                  <a:pt x="165" y="9"/>
                  <a:pt x="160" y="5"/>
                  <a:pt x="149" y="0"/>
                </a:cubicBezTo>
                <a:cubicBezTo>
                  <a:pt x="143" y="0"/>
                  <a:pt x="110" y="5"/>
                  <a:pt x="105" y="9"/>
                </a:cubicBezTo>
                <a:cubicBezTo>
                  <a:pt x="105" y="9"/>
                  <a:pt x="55" y="59"/>
                  <a:pt x="50" y="59"/>
                </a:cubicBezTo>
                <a:cubicBezTo>
                  <a:pt x="50" y="63"/>
                  <a:pt x="55" y="67"/>
                  <a:pt x="55" y="67"/>
                </a:cubicBezTo>
                <a:cubicBezTo>
                  <a:pt x="55" y="67"/>
                  <a:pt x="50" y="67"/>
                  <a:pt x="44" y="80"/>
                </a:cubicBezTo>
                <a:cubicBezTo>
                  <a:pt x="33" y="92"/>
                  <a:pt x="33" y="109"/>
                  <a:pt x="17" y="113"/>
                </a:cubicBezTo>
                <a:cubicBezTo>
                  <a:pt x="6" y="117"/>
                  <a:pt x="0" y="121"/>
                  <a:pt x="0" y="121"/>
                </a:cubicBezTo>
                <a:cubicBezTo>
                  <a:pt x="11" y="142"/>
                  <a:pt x="11" y="142"/>
                  <a:pt x="11" y="142"/>
                </a:cubicBezTo>
                <a:cubicBezTo>
                  <a:pt x="11" y="142"/>
                  <a:pt x="17" y="134"/>
                  <a:pt x="28" y="134"/>
                </a:cubicBezTo>
                <a:cubicBezTo>
                  <a:pt x="39" y="134"/>
                  <a:pt x="50" y="134"/>
                  <a:pt x="55" y="138"/>
                </a:cubicBezTo>
                <a:cubicBezTo>
                  <a:pt x="66" y="142"/>
                  <a:pt x="72" y="146"/>
                  <a:pt x="72" y="146"/>
                </a:cubicBezTo>
                <a:cubicBezTo>
                  <a:pt x="61" y="163"/>
                  <a:pt x="61" y="163"/>
                  <a:pt x="61" y="163"/>
                </a:cubicBezTo>
                <a:cubicBezTo>
                  <a:pt x="61" y="163"/>
                  <a:pt x="72" y="163"/>
                  <a:pt x="72" y="167"/>
                </a:cubicBezTo>
                <a:cubicBezTo>
                  <a:pt x="72" y="171"/>
                  <a:pt x="55" y="188"/>
                  <a:pt x="50" y="192"/>
                </a:cubicBezTo>
                <a:cubicBezTo>
                  <a:pt x="44" y="196"/>
                  <a:pt x="33" y="205"/>
                  <a:pt x="33" y="209"/>
                </a:cubicBezTo>
                <a:cubicBezTo>
                  <a:pt x="28" y="213"/>
                  <a:pt x="33" y="221"/>
                  <a:pt x="39" y="225"/>
                </a:cubicBezTo>
                <a:cubicBezTo>
                  <a:pt x="50" y="234"/>
                  <a:pt x="77" y="242"/>
                  <a:pt x="88" y="242"/>
                </a:cubicBezTo>
                <a:cubicBezTo>
                  <a:pt x="99" y="238"/>
                  <a:pt x="105" y="230"/>
                  <a:pt x="105" y="225"/>
                </a:cubicBezTo>
                <a:cubicBezTo>
                  <a:pt x="99" y="221"/>
                  <a:pt x="88" y="217"/>
                  <a:pt x="88" y="217"/>
                </a:cubicBezTo>
                <a:cubicBezTo>
                  <a:pt x="88" y="217"/>
                  <a:pt x="94" y="217"/>
                  <a:pt x="88" y="213"/>
                </a:cubicBezTo>
                <a:cubicBezTo>
                  <a:pt x="83" y="209"/>
                  <a:pt x="77" y="213"/>
                  <a:pt x="77" y="213"/>
                </a:cubicBezTo>
                <a:cubicBezTo>
                  <a:pt x="77" y="213"/>
                  <a:pt x="72" y="209"/>
                  <a:pt x="83" y="205"/>
                </a:cubicBezTo>
                <a:cubicBezTo>
                  <a:pt x="94" y="200"/>
                  <a:pt x="110" y="192"/>
                  <a:pt x="110" y="188"/>
                </a:cubicBezTo>
                <a:cubicBezTo>
                  <a:pt x="116" y="180"/>
                  <a:pt x="127" y="175"/>
                  <a:pt x="127" y="175"/>
                </a:cubicBezTo>
                <a:cubicBezTo>
                  <a:pt x="132" y="175"/>
                  <a:pt x="132" y="175"/>
                  <a:pt x="132" y="175"/>
                </a:cubicBezTo>
                <a:cubicBezTo>
                  <a:pt x="138" y="171"/>
                  <a:pt x="138" y="171"/>
                  <a:pt x="138" y="171"/>
                </a:cubicBezTo>
                <a:cubicBezTo>
                  <a:pt x="143" y="180"/>
                  <a:pt x="143" y="180"/>
                  <a:pt x="143" y="180"/>
                </a:cubicBezTo>
                <a:cubicBezTo>
                  <a:pt x="154" y="175"/>
                  <a:pt x="154" y="175"/>
                  <a:pt x="154" y="175"/>
                </a:cubicBezTo>
                <a:cubicBezTo>
                  <a:pt x="154" y="175"/>
                  <a:pt x="171" y="192"/>
                  <a:pt x="176" y="205"/>
                </a:cubicBezTo>
                <a:cubicBezTo>
                  <a:pt x="182" y="213"/>
                  <a:pt x="187" y="230"/>
                  <a:pt x="193" y="230"/>
                </a:cubicBezTo>
                <a:cubicBezTo>
                  <a:pt x="198" y="230"/>
                  <a:pt x="237" y="217"/>
                  <a:pt x="242" y="209"/>
                </a:cubicBezTo>
                <a:cubicBezTo>
                  <a:pt x="248" y="205"/>
                  <a:pt x="253" y="192"/>
                  <a:pt x="242" y="192"/>
                </a:cubicBezTo>
                <a:cubicBezTo>
                  <a:pt x="237" y="192"/>
                  <a:pt x="226" y="196"/>
                  <a:pt x="226" y="196"/>
                </a:cubicBezTo>
                <a:cubicBezTo>
                  <a:pt x="226" y="188"/>
                  <a:pt x="226" y="188"/>
                  <a:pt x="226" y="188"/>
                </a:cubicBezTo>
                <a:cubicBezTo>
                  <a:pt x="220" y="188"/>
                  <a:pt x="220" y="188"/>
                  <a:pt x="220" y="188"/>
                </a:cubicBezTo>
                <a:cubicBezTo>
                  <a:pt x="215" y="196"/>
                  <a:pt x="215" y="196"/>
                  <a:pt x="215" y="196"/>
                </a:cubicBezTo>
                <a:cubicBezTo>
                  <a:pt x="215" y="196"/>
                  <a:pt x="209" y="188"/>
                  <a:pt x="204" y="180"/>
                </a:cubicBezTo>
                <a:cubicBezTo>
                  <a:pt x="198" y="171"/>
                  <a:pt x="193" y="159"/>
                  <a:pt x="193" y="159"/>
                </a:cubicBezTo>
                <a:cubicBezTo>
                  <a:pt x="204" y="155"/>
                  <a:pt x="204" y="155"/>
                  <a:pt x="204" y="155"/>
                </a:cubicBezTo>
                <a:cubicBezTo>
                  <a:pt x="187" y="134"/>
                  <a:pt x="187" y="134"/>
                  <a:pt x="187" y="134"/>
                </a:cubicBezTo>
                <a:cubicBezTo>
                  <a:pt x="193" y="130"/>
                  <a:pt x="193" y="130"/>
                  <a:pt x="193" y="130"/>
                </a:cubicBezTo>
                <a:cubicBezTo>
                  <a:pt x="187" y="121"/>
                  <a:pt x="187" y="121"/>
                  <a:pt x="187" y="121"/>
                </a:cubicBezTo>
                <a:cubicBezTo>
                  <a:pt x="187" y="121"/>
                  <a:pt x="193" y="121"/>
                  <a:pt x="193" y="113"/>
                </a:cubicBezTo>
                <a:cubicBezTo>
                  <a:pt x="193" y="105"/>
                  <a:pt x="193" y="100"/>
                  <a:pt x="193" y="100"/>
                </a:cubicBezTo>
                <a:cubicBezTo>
                  <a:pt x="193" y="100"/>
                  <a:pt x="209" y="92"/>
                  <a:pt x="220" y="92"/>
                </a:cubicBezTo>
                <a:cubicBezTo>
                  <a:pt x="226" y="88"/>
                  <a:pt x="231" y="84"/>
                  <a:pt x="231" y="84"/>
                </a:cubicBezTo>
                <a:cubicBezTo>
                  <a:pt x="226" y="80"/>
                  <a:pt x="226" y="80"/>
                  <a:pt x="226" y="80"/>
                </a:cubicBezTo>
                <a:cubicBezTo>
                  <a:pt x="226" y="80"/>
                  <a:pt x="231" y="75"/>
                  <a:pt x="237" y="67"/>
                </a:cubicBezTo>
                <a:cubicBezTo>
                  <a:pt x="242" y="59"/>
                  <a:pt x="248" y="59"/>
                  <a:pt x="248" y="59"/>
                </a:cubicBezTo>
                <a:cubicBezTo>
                  <a:pt x="248" y="59"/>
                  <a:pt x="270" y="55"/>
                  <a:pt x="270" y="46"/>
                </a:cubicBezTo>
                <a:cubicBezTo>
                  <a:pt x="270" y="42"/>
                  <a:pt x="270" y="34"/>
                  <a:pt x="270" y="34"/>
                </a:cubicBezTo>
                <a:cubicBezTo>
                  <a:pt x="270" y="34"/>
                  <a:pt x="275" y="25"/>
                  <a:pt x="264" y="21"/>
                </a:cubicBezTo>
                <a:cubicBezTo>
                  <a:pt x="259" y="17"/>
                  <a:pt x="248" y="21"/>
                  <a:pt x="248" y="21"/>
                </a:cubicBezTo>
                <a:cubicBezTo>
                  <a:pt x="248" y="21"/>
                  <a:pt x="248" y="13"/>
                  <a:pt x="237" y="17"/>
                </a:cubicBezTo>
                <a:cubicBezTo>
                  <a:pt x="226" y="17"/>
                  <a:pt x="220" y="25"/>
                  <a:pt x="220" y="34"/>
                </a:cubicBezTo>
                <a:cubicBezTo>
                  <a:pt x="220" y="38"/>
                  <a:pt x="220" y="42"/>
                  <a:pt x="220" y="42"/>
                </a:cubicBezTo>
                <a:cubicBezTo>
                  <a:pt x="215" y="46"/>
                  <a:pt x="215" y="46"/>
                  <a:pt x="215" y="46"/>
                </a:cubicBezTo>
                <a:cubicBezTo>
                  <a:pt x="193" y="5"/>
                  <a:pt x="193" y="5"/>
                  <a:pt x="193" y="5"/>
                </a:cubicBezTo>
                <a:cubicBezTo>
                  <a:pt x="193" y="5"/>
                  <a:pt x="193" y="5"/>
                  <a:pt x="187"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22" name="Freeform 971">
            <a:extLst>
              <a:ext uri="{FF2B5EF4-FFF2-40B4-BE49-F238E27FC236}">
                <a16:creationId xmlns:a16="http://schemas.microsoft.com/office/drawing/2014/main" xmlns="" id="{BFB2F563-1EE1-4A28-830F-6B2E3656C6CC}"/>
              </a:ext>
            </a:extLst>
          </p:cNvPr>
          <p:cNvSpPr>
            <a:spLocks/>
          </p:cNvSpPr>
          <p:nvPr/>
        </p:nvSpPr>
        <p:spPr bwMode="auto">
          <a:xfrm>
            <a:off x="3571875" y="3844999"/>
            <a:ext cx="6350" cy="4763"/>
          </a:xfrm>
          <a:custGeom>
            <a:avLst/>
            <a:gdLst>
              <a:gd name="T0" fmla="*/ 135371032 w 33"/>
              <a:gd name="T1" fmla="*/ 0 h 33"/>
              <a:gd name="T2" fmla="*/ 235122027 w 33"/>
              <a:gd name="T3" fmla="*/ 15040832 h 33"/>
              <a:gd name="T4" fmla="*/ 99750995 w 33"/>
              <a:gd name="T5" fmla="*/ 87203169 h 33"/>
              <a:gd name="T6" fmla="*/ 0 w 33"/>
              <a:gd name="T7" fmla="*/ 72162481 h 33"/>
              <a:gd name="T8" fmla="*/ 135371032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19" y="0"/>
                </a:moveTo>
                <a:cubicBezTo>
                  <a:pt x="24" y="0"/>
                  <a:pt x="29" y="5"/>
                  <a:pt x="33" y="5"/>
                </a:cubicBezTo>
                <a:cubicBezTo>
                  <a:pt x="33" y="10"/>
                  <a:pt x="19" y="24"/>
                  <a:pt x="14" y="29"/>
                </a:cubicBezTo>
                <a:cubicBezTo>
                  <a:pt x="10" y="33"/>
                  <a:pt x="0" y="24"/>
                  <a:pt x="0" y="24"/>
                </a:cubicBezTo>
                <a:cubicBezTo>
                  <a:pt x="5" y="14"/>
                  <a:pt x="10" y="10"/>
                  <a:pt x="1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23" name="Freeform 972">
            <a:extLst>
              <a:ext uri="{FF2B5EF4-FFF2-40B4-BE49-F238E27FC236}">
                <a16:creationId xmlns:a16="http://schemas.microsoft.com/office/drawing/2014/main" xmlns="" id="{32AC31CF-D666-4255-B781-C8D7E1B0ECDE}"/>
              </a:ext>
            </a:extLst>
          </p:cNvPr>
          <p:cNvSpPr>
            <a:spLocks/>
          </p:cNvSpPr>
          <p:nvPr/>
        </p:nvSpPr>
        <p:spPr bwMode="auto">
          <a:xfrm>
            <a:off x="3575050" y="3819599"/>
            <a:ext cx="19050" cy="11113"/>
          </a:xfrm>
          <a:custGeom>
            <a:avLst/>
            <a:gdLst>
              <a:gd name="T0" fmla="*/ 34584704 w 100"/>
              <a:gd name="T1" fmla="*/ 126619223 h 58"/>
              <a:gd name="T2" fmla="*/ 76064364 w 100"/>
              <a:gd name="T3" fmla="*/ 126619223 h 58"/>
              <a:gd name="T4" fmla="*/ 152092533 w 100"/>
              <a:gd name="T5" fmla="*/ 126619223 h 58"/>
              <a:gd name="T6" fmla="*/ 228156897 w 100"/>
              <a:gd name="T7" fmla="*/ 91449260 h 58"/>
              <a:gd name="T8" fmla="*/ 380249240 w 100"/>
              <a:gd name="T9" fmla="*/ 0 h 58"/>
              <a:gd name="T10" fmla="*/ 380249240 w 100"/>
              <a:gd name="T11" fmla="*/ 0 h 58"/>
              <a:gd name="T12" fmla="*/ 345664727 w 100"/>
              <a:gd name="T13" fmla="*/ 28121255 h 58"/>
              <a:gd name="T14" fmla="*/ 304184876 w 100"/>
              <a:gd name="T15" fmla="*/ 91449260 h 58"/>
              <a:gd name="T16" fmla="*/ 345664727 w 100"/>
              <a:gd name="T17" fmla="*/ 91449260 h 58"/>
              <a:gd name="T18" fmla="*/ 380249240 w 100"/>
              <a:gd name="T19" fmla="*/ 28121255 h 58"/>
              <a:gd name="T20" fmla="*/ 456277409 w 100"/>
              <a:gd name="T21" fmla="*/ 91449260 h 58"/>
              <a:gd name="T22" fmla="*/ 456277409 w 100"/>
              <a:gd name="T23" fmla="*/ 63291217 h 58"/>
              <a:gd name="T24" fmla="*/ 539236920 w 100"/>
              <a:gd name="T25" fmla="*/ 28121255 h 58"/>
              <a:gd name="T26" fmla="*/ 539236920 w 100"/>
              <a:gd name="T27" fmla="*/ 28121255 h 58"/>
              <a:gd name="T28" fmla="*/ 497757069 w 100"/>
              <a:gd name="T29" fmla="*/ 91449260 h 58"/>
              <a:gd name="T30" fmla="*/ 573821433 w 100"/>
              <a:gd name="T31" fmla="*/ 63291217 h 58"/>
              <a:gd name="T32" fmla="*/ 615301284 w 100"/>
              <a:gd name="T33" fmla="*/ 91449260 h 58"/>
              <a:gd name="T34" fmla="*/ 649849602 w 100"/>
              <a:gd name="T35" fmla="*/ 63291217 h 58"/>
              <a:gd name="T36" fmla="*/ 691329263 w 100"/>
              <a:gd name="T37" fmla="*/ 253238637 h 58"/>
              <a:gd name="T38" fmla="*/ 539236920 w 100"/>
              <a:gd name="T39" fmla="*/ 379857860 h 58"/>
              <a:gd name="T40" fmla="*/ 573821433 w 100"/>
              <a:gd name="T41" fmla="*/ 253238637 h 58"/>
              <a:gd name="T42" fmla="*/ 304184876 w 100"/>
              <a:gd name="T43" fmla="*/ 253238637 h 58"/>
              <a:gd name="T44" fmla="*/ 421729091 w 100"/>
              <a:gd name="T45" fmla="*/ 407979115 h 58"/>
              <a:gd name="T46" fmla="*/ 152092533 w 100"/>
              <a:gd name="T47" fmla="*/ 253238637 h 58"/>
              <a:gd name="T48" fmla="*/ 110612682 w 100"/>
              <a:gd name="T49" fmla="*/ 253238637 h 58"/>
              <a:gd name="T50" fmla="*/ 76064364 w 100"/>
              <a:gd name="T51" fmla="*/ 253238637 h 58"/>
              <a:gd name="T52" fmla="*/ 0 w 100"/>
              <a:gd name="T53" fmla="*/ 218068483 h 58"/>
              <a:gd name="T54" fmla="*/ 34584704 w 100"/>
              <a:gd name="T55" fmla="*/ 126619223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58">
                <a:moveTo>
                  <a:pt x="5" y="18"/>
                </a:moveTo>
                <a:cubicBezTo>
                  <a:pt x="5" y="18"/>
                  <a:pt x="11" y="18"/>
                  <a:pt x="11" y="18"/>
                </a:cubicBezTo>
                <a:cubicBezTo>
                  <a:pt x="16" y="18"/>
                  <a:pt x="22" y="27"/>
                  <a:pt x="22" y="18"/>
                </a:cubicBezTo>
                <a:cubicBezTo>
                  <a:pt x="22" y="18"/>
                  <a:pt x="33" y="13"/>
                  <a:pt x="33" y="13"/>
                </a:cubicBezTo>
                <a:cubicBezTo>
                  <a:pt x="39" y="9"/>
                  <a:pt x="44" y="0"/>
                  <a:pt x="55" y="0"/>
                </a:cubicBezTo>
                <a:cubicBezTo>
                  <a:pt x="55" y="0"/>
                  <a:pt x="55" y="0"/>
                  <a:pt x="55" y="0"/>
                </a:cubicBezTo>
                <a:cubicBezTo>
                  <a:pt x="50" y="4"/>
                  <a:pt x="50" y="4"/>
                  <a:pt x="50" y="4"/>
                </a:cubicBezTo>
                <a:cubicBezTo>
                  <a:pt x="44" y="4"/>
                  <a:pt x="44" y="9"/>
                  <a:pt x="44" y="13"/>
                </a:cubicBezTo>
                <a:cubicBezTo>
                  <a:pt x="44" y="13"/>
                  <a:pt x="44" y="13"/>
                  <a:pt x="50" y="13"/>
                </a:cubicBezTo>
                <a:cubicBezTo>
                  <a:pt x="50" y="13"/>
                  <a:pt x="50" y="9"/>
                  <a:pt x="55" y="4"/>
                </a:cubicBezTo>
                <a:cubicBezTo>
                  <a:pt x="61" y="9"/>
                  <a:pt x="61" y="13"/>
                  <a:pt x="66" y="13"/>
                </a:cubicBezTo>
                <a:cubicBezTo>
                  <a:pt x="66" y="9"/>
                  <a:pt x="72" y="9"/>
                  <a:pt x="66" y="9"/>
                </a:cubicBezTo>
                <a:cubicBezTo>
                  <a:pt x="72" y="4"/>
                  <a:pt x="72" y="4"/>
                  <a:pt x="78" y="4"/>
                </a:cubicBezTo>
                <a:cubicBezTo>
                  <a:pt x="78" y="4"/>
                  <a:pt x="78" y="4"/>
                  <a:pt x="78" y="4"/>
                </a:cubicBezTo>
                <a:cubicBezTo>
                  <a:pt x="78" y="4"/>
                  <a:pt x="72" y="9"/>
                  <a:pt x="72" y="13"/>
                </a:cubicBezTo>
                <a:cubicBezTo>
                  <a:pt x="78" y="13"/>
                  <a:pt x="78" y="9"/>
                  <a:pt x="83" y="9"/>
                </a:cubicBezTo>
                <a:cubicBezTo>
                  <a:pt x="83" y="4"/>
                  <a:pt x="89" y="9"/>
                  <a:pt x="89" y="13"/>
                </a:cubicBezTo>
                <a:cubicBezTo>
                  <a:pt x="94" y="13"/>
                  <a:pt x="94" y="13"/>
                  <a:pt x="94" y="9"/>
                </a:cubicBezTo>
                <a:cubicBezTo>
                  <a:pt x="100" y="18"/>
                  <a:pt x="100" y="27"/>
                  <a:pt x="100" y="36"/>
                </a:cubicBezTo>
                <a:cubicBezTo>
                  <a:pt x="94" y="40"/>
                  <a:pt x="89" y="49"/>
                  <a:pt x="78" y="54"/>
                </a:cubicBezTo>
                <a:cubicBezTo>
                  <a:pt x="78" y="45"/>
                  <a:pt x="94" y="40"/>
                  <a:pt x="83" y="36"/>
                </a:cubicBezTo>
                <a:cubicBezTo>
                  <a:pt x="83" y="36"/>
                  <a:pt x="50" y="36"/>
                  <a:pt x="44" y="36"/>
                </a:cubicBezTo>
                <a:cubicBezTo>
                  <a:pt x="44" y="36"/>
                  <a:pt x="55" y="49"/>
                  <a:pt x="61" y="58"/>
                </a:cubicBezTo>
                <a:cubicBezTo>
                  <a:pt x="44" y="54"/>
                  <a:pt x="28" y="54"/>
                  <a:pt x="22" y="36"/>
                </a:cubicBezTo>
                <a:cubicBezTo>
                  <a:pt x="22" y="36"/>
                  <a:pt x="16" y="36"/>
                  <a:pt x="16" y="36"/>
                </a:cubicBezTo>
                <a:cubicBezTo>
                  <a:pt x="16" y="31"/>
                  <a:pt x="11" y="36"/>
                  <a:pt x="11" y="36"/>
                </a:cubicBezTo>
                <a:cubicBezTo>
                  <a:pt x="5" y="36"/>
                  <a:pt x="0" y="36"/>
                  <a:pt x="0" y="31"/>
                </a:cubicBezTo>
                <a:cubicBezTo>
                  <a:pt x="0" y="27"/>
                  <a:pt x="0" y="22"/>
                  <a:pt x="5" y="18"/>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24" name="Freeform 973">
            <a:extLst>
              <a:ext uri="{FF2B5EF4-FFF2-40B4-BE49-F238E27FC236}">
                <a16:creationId xmlns:a16="http://schemas.microsoft.com/office/drawing/2014/main" xmlns="" id="{A054504E-1C26-4502-A79A-4468BBD5179A}"/>
              </a:ext>
            </a:extLst>
          </p:cNvPr>
          <p:cNvSpPr>
            <a:spLocks/>
          </p:cNvSpPr>
          <p:nvPr/>
        </p:nvSpPr>
        <p:spPr bwMode="auto">
          <a:xfrm>
            <a:off x="3581400" y="3830712"/>
            <a:ext cx="4763" cy="4762"/>
          </a:xfrm>
          <a:custGeom>
            <a:avLst/>
            <a:gdLst>
              <a:gd name="T0" fmla="*/ 69147519 w 25"/>
              <a:gd name="T1" fmla="*/ 0 h 25"/>
              <a:gd name="T2" fmla="*/ 138294848 w 25"/>
              <a:gd name="T3" fmla="*/ 34541072 h 25"/>
              <a:gd name="T4" fmla="*/ 69147519 w 25"/>
              <a:gd name="T5" fmla="*/ 103659406 h 25"/>
              <a:gd name="T6" fmla="*/ 103739283 w 25"/>
              <a:gd name="T7" fmla="*/ 138236860 h 25"/>
              <a:gd name="T8" fmla="*/ 103739283 w 25"/>
              <a:gd name="T9" fmla="*/ 172777932 h 25"/>
              <a:gd name="T10" fmla="*/ 34591954 w 25"/>
              <a:gd name="T11" fmla="*/ 138236860 h 25"/>
              <a:gd name="T12" fmla="*/ 34591954 w 25"/>
              <a:gd name="T13" fmla="*/ 34541072 h 25"/>
              <a:gd name="T14" fmla="*/ 69147519 w 25"/>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10" y="0"/>
                </a:moveTo>
                <a:cubicBezTo>
                  <a:pt x="15" y="0"/>
                  <a:pt x="25" y="0"/>
                  <a:pt x="20" y="5"/>
                </a:cubicBezTo>
                <a:cubicBezTo>
                  <a:pt x="15" y="10"/>
                  <a:pt x="10" y="10"/>
                  <a:pt x="10" y="15"/>
                </a:cubicBezTo>
                <a:cubicBezTo>
                  <a:pt x="15" y="15"/>
                  <a:pt x="15" y="15"/>
                  <a:pt x="15" y="20"/>
                </a:cubicBezTo>
                <a:cubicBezTo>
                  <a:pt x="15" y="25"/>
                  <a:pt x="15" y="25"/>
                  <a:pt x="15" y="25"/>
                </a:cubicBezTo>
                <a:cubicBezTo>
                  <a:pt x="10" y="25"/>
                  <a:pt x="5" y="25"/>
                  <a:pt x="5" y="20"/>
                </a:cubicBezTo>
                <a:cubicBezTo>
                  <a:pt x="0" y="15"/>
                  <a:pt x="0" y="10"/>
                  <a:pt x="5" y="5"/>
                </a:cubicBezTo>
                <a:cubicBezTo>
                  <a:pt x="5" y="5"/>
                  <a:pt x="10" y="0"/>
                  <a:pt x="10"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25" name="Freeform 974">
            <a:extLst>
              <a:ext uri="{FF2B5EF4-FFF2-40B4-BE49-F238E27FC236}">
                <a16:creationId xmlns:a16="http://schemas.microsoft.com/office/drawing/2014/main" xmlns="" id="{35538EB7-8EED-4ABD-82E9-674A3A8AAEC6}"/>
              </a:ext>
            </a:extLst>
          </p:cNvPr>
          <p:cNvSpPr>
            <a:spLocks/>
          </p:cNvSpPr>
          <p:nvPr/>
        </p:nvSpPr>
        <p:spPr bwMode="auto">
          <a:xfrm>
            <a:off x="3589338" y="3844999"/>
            <a:ext cx="4762" cy="4763"/>
          </a:xfrm>
          <a:custGeom>
            <a:avLst/>
            <a:gdLst>
              <a:gd name="T0" fmla="*/ 103659406 w 25"/>
              <a:gd name="T1" fmla="*/ 0 h 25"/>
              <a:gd name="T2" fmla="*/ 172777932 w 25"/>
              <a:gd name="T3" fmla="*/ 124465382 h 25"/>
              <a:gd name="T4" fmla="*/ 69118335 w 25"/>
              <a:gd name="T5" fmla="*/ 172886802 h 25"/>
              <a:gd name="T6" fmla="*/ 0 w 25"/>
              <a:gd name="T7" fmla="*/ 27658932 h 25"/>
              <a:gd name="T8" fmla="*/ 103659406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5" y="0"/>
                </a:moveTo>
                <a:cubicBezTo>
                  <a:pt x="15" y="4"/>
                  <a:pt x="25" y="18"/>
                  <a:pt x="25" y="18"/>
                </a:cubicBezTo>
                <a:cubicBezTo>
                  <a:pt x="20" y="22"/>
                  <a:pt x="15" y="22"/>
                  <a:pt x="10" y="25"/>
                </a:cubicBezTo>
                <a:cubicBezTo>
                  <a:pt x="5" y="18"/>
                  <a:pt x="0" y="4"/>
                  <a:pt x="0" y="4"/>
                </a:cubicBezTo>
                <a:lnTo>
                  <a:pt x="15" y="0"/>
                </a:lnTo>
                <a:close/>
              </a:path>
            </a:pathLst>
          </a:custGeom>
          <a:solidFill>
            <a:srgbClr val="FCE2C3"/>
          </a:solidFill>
          <a:ln w="0">
            <a:solidFill>
              <a:srgbClr val="000000"/>
            </a:solidFill>
            <a:prstDash val="solid"/>
            <a:round/>
            <a:headEnd/>
            <a:tailEnd/>
          </a:ln>
        </p:spPr>
        <p:txBody>
          <a:bodyPr/>
          <a:lstStyle/>
          <a:p>
            <a:endParaRPr lang="ja-JP" altLang="en-US"/>
          </a:p>
        </p:txBody>
      </p:sp>
      <p:sp>
        <p:nvSpPr>
          <p:cNvPr id="14126" name="Freeform 975">
            <a:extLst>
              <a:ext uri="{FF2B5EF4-FFF2-40B4-BE49-F238E27FC236}">
                <a16:creationId xmlns:a16="http://schemas.microsoft.com/office/drawing/2014/main" xmlns="" id="{A0412D6D-A31E-4A0E-BDFF-2F088678D87B}"/>
              </a:ext>
            </a:extLst>
          </p:cNvPr>
          <p:cNvSpPr>
            <a:spLocks/>
          </p:cNvSpPr>
          <p:nvPr/>
        </p:nvSpPr>
        <p:spPr bwMode="auto">
          <a:xfrm>
            <a:off x="3595688" y="3824362"/>
            <a:ext cx="1587" cy="1587"/>
          </a:xfrm>
          <a:custGeom>
            <a:avLst/>
            <a:gdLst>
              <a:gd name="T0" fmla="*/ 31246046 w 8"/>
              <a:gd name="T1" fmla="*/ 0 h 8"/>
              <a:gd name="T2" fmla="*/ 62452616 w 8"/>
              <a:gd name="T3" fmla="*/ 0 h 8"/>
              <a:gd name="T4" fmla="*/ 31246046 w 8"/>
              <a:gd name="T5" fmla="*/ 62452616 h 8"/>
              <a:gd name="T6" fmla="*/ 31246046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4" y="0"/>
                </a:moveTo>
                <a:cubicBezTo>
                  <a:pt x="8" y="0"/>
                  <a:pt x="8" y="0"/>
                  <a:pt x="8" y="0"/>
                </a:cubicBezTo>
                <a:cubicBezTo>
                  <a:pt x="8" y="0"/>
                  <a:pt x="4" y="8"/>
                  <a:pt x="4" y="8"/>
                </a:cubicBezTo>
                <a:cubicBezTo>
                  <a:pt x="4" y="8"/>
                  <a:pt x="0" y="0"/>
                  <a:pt x="4"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27" name="Freeform 976">
            <a:extLst>
              <a:ext uri="{FF2B5EF4-FFF2-40B4-BE49-F238E27FC236}">
                <a16:creationId xmlns:a16="http://schemas.microsoft.com/office/drawing/2014/main" xmlns="" id="{2109A0A4-DE96-416D-A6E6-0CC3CE48FB45}"/>
              </a:ext>
            </a:extLst>
          </p:cNvPr>
          <p:cNvSpPr>
            <a:spLocks/>
          </p:cNvSpPr>
          <p:nvPr/>
        </p:nvSpPr>
        <p:spPr bwMode="auto">
          <a:xfrm>
            <a:off x="3602038" y="3816424"/>
            <a:ext cx="4762" cy="4763"/>
          </a:xfrm>
          <a:custGeom>
            <a:avLst/>
            <a:gdLst>
              <a:gd name="T0" fmla="*/ 34541072 w 25"/>
              <a:gd name="T1" fmla="*/ 0 h 25"/>
              <a:gd name="T2" fmla="*/ 34541072 w 25"/>
              <a:gd name="T3" fmla="*/ 34591954 h 25"/>
              <a:gd name="T4" fmla="*/ 69118335 w 25"/>
              <a:gd name="T5" fmla="*/ 89909817 h 25"/>
              <a:gd name="T6" fmla="*/ 103659406 w 25"/>
              <a:gd name="T7" fmla="*/ 89909817 h 25"/>
              <a:gd name="T8" fmla="*/ 69118335 w 25"/>
              <a:gd name="T9" fmla="*/ 34591954 h 25"/>
              <a:gd name="T10" fmla="*/ 138236860 w 25"/>
              <a:gd name="T11" fmla="*/ 0 h 25"/>
              <a:gd name="T12" fmla="*/ 172777932 w 25"/>
              <a:gd name="T13" fmla="*/ 34591954 h 25"/>
              <a:gd name="T14" fmla="*/ 138236860 w 25"/>
              <a:gd name="T15" fmla="*/ 62250886 h 25"/>
              <a:gd name="T16" fmla="*/ 138236860 w 25"/>
              <a:gd name="T17" fmla="*/ 89909817 h 25"/>
              <a:gd name="T18" fmla="*/ 172777932 w 25"/>
              <a:gd name="T19" fmla="*/ 117568749 h 25"/>
              <a:gd name="T20" fmla="*/ 138236860 w 25"/>
              <a:gd name="T21" fmla="*/ 145227871 h 25"/>
              <a:gd name="T22" fmla="*/ 69118335 w 25"/>
              <a:gd name="T23" fmla="*/ 172886802 h 25"/>
              <a:gd name="T24" fmla="*/ 0 w 25"/>
              <a:gd name="T25" fmla="*/ 117568749 h 25"/>
              <a:gd name="T26" fmla="*/ 34541072 w 2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25">
                <a:moveTo>
                  <a:pt x="5" y="0"/>
                </a:moveTo>
                <a:cubicBezTo>
                  <a:pt x="5" y="0"/>
                  <a:pt x="5" y="5"/>
                  <a:pt x="5" y="5"/>
                </a:cubicBezTo>
                <a:cubicBezTo>
                  <a:pt x="5" y="9"/>
                  <a:pt x="10" y="13"/>
                  <a:pt x="10" y="13"/>
                </a:cubicBezTo>
                <a:cubicBezTo>
                  <a:pt x="10" y="17"/>
                  <a:pt x="15" y="17"/>
                  <a:pt x="15" y="13"/>
                </a:cubicBezTo>
                <a:cubicBezTo>
                  <a:pt x="20" y="13"/>
                  <a:pt x="10" y="9"/>
                  <a:pt x="10" y="5"/>
                </a:cubicBezTo>
                <a:cubicBezTo>
                  <a:pt x="15" y="5"/>
                  <a:pt x="20" y="5"/>
                  <a:pt x="20" y="0"/>
                </a:cubicBezTo>
                <a:cubicBezTo>
                  <a:pt x="20" y="0"/>
                  <a:pt x="25" y="0"/>
                  <a:pt x="25" y="5"/>
                </a:cubicBezTo>
                <a:cubicBezTo>
                  <a:pt x="20" y="5"/>
                  <a:pt x="20" y="5"/>
                  <a:pt x="20" y="9"/>
                </a:cubicBezTo>
                <a:cubicBezTo>
                  <a:pt x="20" y="9"/>
                  <a:pt x="20" y="13"/>
                  <a:pt x="20" y="13"/>
                </a:cubicBezTo>
                <a:cubicBezTo>
                  <a:pt x="25" y="13"/>
                  <a:pt x="25" y="13"/>
                  <a:pt x="25" y="17"/>
                </a:cubicBezTo>
                <a:cubicBezTo>
                  <a:pt x="25" y="17"/>
                  <a:pt x="20" y="21"/>
                  <a:pt x="20" y="21"/>
                </a:cubicBezTo>
                <a:cubicBezTo>
                  <a:pt x="20" y="25"/>
                  <a:pt x="15" y="21"/>
                  <a:pt x="10" y="25"/>
                </a:cubicBezTo>
                <a:cubicBezTo>
                  <a:pt x="5" y="21"/>
                  <a:pt x="0" y="21"/>
                  <a:pt x="0" y="17"/>
                </a:cubicBezTo>
                <a:cubicBezTo>
                  <a:pt x="0" y="9"/>
                  <a:pt x="0" y="5"/>
                  <a:pt x="5"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28" name="Freeform 977">
            <a:extLst>
              <a:ext uri="{FF2B5EF4-FFF2-40B4-BE49-F238E27FC236}">
                <a16:creationId xmlns:a16="http://schemas.microsoft.com/office/drawing/2014/main" xmlns="" id="{B884015C-C81E-43C5-B782-AA981841165B}"/>
              </a:ext>
            </a:extLst>
          </p:cNvPr>
          <p:cNvSpPr>
            <a:spLocks/>
          </p:cNvSpPr>
          <p:nvPr/>
        </p:nvSpPr>
        <p:spPr bwMode="auto">
          <a:xfrm>
            <a:off x="3568700" y="3849762"/>
            <a:ext cx="4763" cy="3175"/>
          </a:xfrm>
          <a:custGeom>
            <a:avLst/>
            <a:gdLst>
              <a:gd name="T0" fmla="*/ 69147519 w 25"/>
              <a:gd name="T1" fmla="*/ 0 h 17"/>
              <a:gd name="T2" fmla="*/ 172886802 w 25"/>
              <a:gd name="T3" fmla="*/ 52112209 h 17"/>
              <a:gd name="T4" fmla="*/ 69147519 w 25"/>
              <a:gd name="T5" fmla="*/ 110747362 h 17"/>
              <a:gd name="T6" fmla="*/ 34591954 w 25"/>
              <a:gd name="T7" fmla="*/ 26056104 h 17"/>
              <a:gd name="T8" fmla="*/ 69147519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10" y="0"/>
                </a:moveTo>
                <a:cubicBezTo>
                  <a:pt x="15" y="0"/>
                  <a:pt x="25" y="4"/>
                  <a:pt x="25" y="8"/>
                </a:cubicBezTo>
                <a:cubicBezTo>
                  <a:pt x="20" y="13"/>
                  <a:pt x="15" y="13"/>
                  <a:pt x="10" y="17"/>
                </a:cubicBezTo>
                <a:cubicBezTo>
                  <a:pt x="10" y="13"/>
                  <a:pt x="0" y="13"/>
                  <a:pt x="5" y="4"/>
                </a:cubicBezTo>
                <a:lnTo>
                  <a:pt x="10" y="0"/>
                </a:lnTo>
                <a:close/>
              </a:path>
            </a:pathLst>
          </a:custGeom>
          <a:solidFill>
            <a:srgbClr val="D3D3D4"/>
          </a:solidFill>
          <a:ln w="0">
            <a:solidFill>
              <a:srgbClr val="000000"/>
            </a:solidFill>
            <a:prstDash val="solid"/>
            <a:round/>
            <a:headEnd/>
            <a:tailEnd/>
          </a:ln>
        </p:spPr>
        <p:txBody>
          <a:bodyPr/>
          <a:lstStyle/>
          <a:p>
            <a:endParaRPr lang="ja-JP" altLang="en-US"/>
          </a:p>
        </p:txBody>
      </p:sp>
      <p:sp>
        <p:nvSpPr>
          <p:cNvPr id="14129" name="Freeform 978">
            <a:extLst>
              <a:ext uri="{FF2B5EF4-FFF2-40B4-BE49-F238E27FC236}">
                <a16:creationId xmlns:a16="http://schemas.microsoft.com/office/drawing/2014/main" xmlns="" id="{EE8B08E8-A5C7-4031-8FBA-CB3A9E15DB02}"/>
              </a:ext>
            </a:extLst>
          </p:cNvPr>
          <p:cNvSpPr>
            <a:spLocks/>
          </p:cNvSpPr>
          <p:nvPr/>
        </p:nvSpPr>
        <p:spPr bwMode="auto">
          <a:xfrm>
            <a:off x="3571875" y="3814837"/>
            <a:ext cx="25400" cy="11112"/>
          </a:xfrm>
          <a:custGeom>
            <a:avLst/>
            <a:gdLst>
              <a:gd name="T0" fmla="*/ 118425877 w 133"/>
              <a:gd name="T1" fmla="*/ 253156266 h 58"/>
              <a:gd name="T2" fmla="*/ 313443639 w 133"/>
              <a:gd name="T3" fmla="*/ 28116234 h 58"/>
              <a:gd name="T4" fmla="*/ 501495308 w 133"/>
              <a:gd name="T5" fmla="*/ 28116234 h 58"/>
              <a:gd name="T6" fmla="*/ 578123671 w 133"/>
              <a:gd name="T7" fmla="*/ 28116234 h 58"/>
              <a:gd name="T8" fmla="*/ 696549547 w 133"/>
              <a:gd name="T9" fmla="*/ 63279966 h 58"/>
              <a:gd name="T10" fmla="*/ 738346871 w 133"/>
              <a:gd name="T11" fmla="*/ 28116234 h 58"/>
              <a:gd name="T12" fmla="*/ 773141624 w 133"/>
              <a:gd name="T13" fmla="*/ 28116234 h 58"/>
              <a:gd name="T14" fmla="*/ 926398540 w 133"/>
              <a:gd name="T15" fmla="*/ 316436232 h 58"/>
              <a:gd name="T16" fmla="*/ 891567501 w 133"/>
              <a:gd name="T17" fmla="*/ 344589059 h 58"/>
              <a:gd name="T18" fmla="*/ 891567501 w 133"/>
              <a:gd name="T19" fmla="*/ 316436232 h 58"/>
              <a:gd name="T20" fmla="*/ 891567501 w 133"/>
              <a:gd name="T21" fmla="*/ 253156266 h 58"/>
              <a:gd name="T22" fmla="*/ 849769986 w 133"/>
              <a:gd name="T23" fmla="*/ 189876300 h 58"/>
              <a:gd name="T24" fmla="*/ 814938947 w 133"/>
              <a:gd name="T25" fmla="*/ 189876300 h 58"/>
              <a:gd name="T26" fmla="*/ 773141624 w 133"/>
              <a:gd name="T27" fmla="*/ 217992534 h 58"/>
              <a:gd name="T28" fmla="*/ 738346871 w 133"/>
              <a:gd name="T29" fmla="*/ 126596525 h 58"/>
              <a:gd name="T30" fmla="*/ 619921185 w 133"/>
              <a:gd name="T31" fmla="*/ 189876300 h 58"/>
              <a:gd name="T32" fmla="*/ 501495308 w 133"/>
              <a:gd name="T33" fmla="*/ 126596525 h 58"/>
              <a:gd name="T34" fmla="*/ 313443639 w 133"/>
              <a:gd name="T35" fmla="*/ 281272500 h 58"/>
              <a:gd name="T36" fmla="*/ 195017762 w 133"/>
              <a:gd name="T37" fmla="*/ 281272500 h 58"/>
              <a:gd name="T38" fmla="*/ 195017762 w 133"/>
              <a:gd name="T39" fmla="*/ 281272500 h 58"/>
              <a:gd name="T40" fmla="*/ 118425877 w 133"/>
              <a:gd name="T41" fmla="*/ 344589059 h 58"/>
              <a:gd name="T42" fmla="*/ 76628553 w 133"/>
              <a:gd name="T43" fmla="*/ 379752792 h 58"/>
              <a:gd name="T44" fmla="*/ 76628553 w 133"/>
              <a:gd name="T45" fmla="*/ 379752792 h 58"/>
              <a:gd name="T46" fmla="*/ 76628553 w 133"/>
              <a:gd name="T47" fmla="*/ 407869025 h 58"/>
              <a:gd name="T48" fmla="*/ 0 w 133"/>
              <a:gd name="T49" fmla="*/ 379752792 h 58"/>
              <a:gd name="T50" fmla="*/ 118425877 w 133"/>
              <a:gd name="T51" fmla="*/ 25315626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58">
                <a:moveTo>
                  <a:pt x="17" y="36"/>
                </a:moveTo>
                <a:cubicBezTo>
                  <a:pt x="28" y="27"/>
                  <a:pt x="33" y="13"/>
                  <a:pt x="45" y="4"/>
                </a:cubicBezTo>
                <a:cubicBezTo>
                  <a:pt x="50" y="4"/>
                  <a:pt x="61" y="4"/>
                  <a:pt x="72" y="4"/>
                </a:cubicBezTo>
                <a:cubicBezTo>
                  <a:pt x="78" y="4"/>
                  <a:pt x="78" y="0"/>
                  <a:pt x="83" y="4"/>
                </a:cubicBezTo>
                <a:cubicBezTo>
                  <a:pt x="89" y="9"/>
                  <a:pt x="89" y="13"/>
                  <a:pt x="100" y="9"/>
                </a:cubicBezTo>
                <a:cubicBezTo>
                  <a:pt x="106" y="4"/>
                  <a:pt x="106" y="4"/>
                  <a:pt x="106" y="4"/>
                </a:cubicBezTo>
                <a:cubicBezTo>
                  <a:pt x="111" y="4"/>
                  <a:pt x="111" y="4"/>
                  <a:pt x="111" y="4"/>
                </a:cubicBezTo>
                <a:cubicBezTo>
                  <a:pt x="122" y="18"/>
                  <a:pt x="128" y="31"/>
                  <a:pt x="133" y="45"/>
                </a:cubicBezTo>
                <a:cubicBezTo>
                  <a:pt x="128" y="49"/>
                  <a:pt x="128" y="49"/>
                  <a:pt x="128" y="49"/>
                </a:cubicBezTo>
                <a:cubicBezTo>
                  <a:pt x="128" y="49"/>
                  <a:pt x="128" y="49"/>
                  <a:pt x="128" y="45"/>
                </a:cubicBezTo>
                <a:cubicBezTo>
                  <a:pt x="128" y="45"/>
                  <a:pt x="128" y="40"/>
                  <a:pt x="128" y="36"/>
                </a:cubicBezTo>
                <a:cubicBezTo>
                  <a:pt x="122" y="36"/>
                  <a:pt x="122" y="31"/>
                  <a:pt x="122" y="27"/>
                </a:cubicBezTo>
                <a:cubicBezTo>
                  <a:pt x="122" y="27"/>
                  <a:pt x="117" y="27"/>
                  <a:pt x="117" y="27"/>
                </a:cubicBezTo>
                <a:cubicBezTo>
                  <a:pt x="111" y="31"/>
                  <a:pt x="111" y="31"/>
                  <a:pt x="111" y="31"/>
                </a:cubicBezTo>
                <a:cubicBezTo>
                  <a:pt x="111" y="27"/>
                  <a:pt x="111" y="22"/>
                  <a:pt x="106" y="18"/>
                </a:cubicBezTo>
                <a:cubicBezTo>
                  <a:pt x="100" y="22"/>
                  <a:pt x="95" y="27"/>
                  <a:pt x="89" y="27"/>
                </a:cubicBezTo>
                <a:cubicBezTo>
                  <a:pt x="83" y="27"/>
                  <a:pt x="83" y="18"/>
                  <a:pt x="72" y="18"/>
                </a:cubicBezTo>
                <a:cubicBezTo>
                  <a:pt x="61" y="27"/>
                  <a:pt x="50" y="31"/>
                  <a:pt x="45" y="40"/>
                </a:cubicBezTo>
                <a:cubicBezTo>
                  <a:pt x="39" y="40"/>
                  <a:pt x="33" y="36"/>
                  <a:pt x="28" y="40"/>
                </a:cubicBezTo>
                <a:cubicBezTo>
                  <a:pt x="28" y="40"/>
                  <a:pt x="28" y="40"/>
                  <a:pt x="28" y="40"/>
                </a:cubicBezTo>
                <a:cubicBezTo>
                  <a:pt x="22" y="40"/>
                  <a:pt x="17" y="45"/>
                  <a:pt x="17" y="49"/>
                </a:cubicBezTo>
                <a:cubicBezTo>
                  <a:pt x="11" y="54"/>
                  <a:pt x="11" y="54"/>
                  <a:pt x="11" y="54"/>
                </a:cubicBezTo>
                <a:cubicBezTo>
                  <a:pt x="11" y="54"/>
                  <a:pt x="11" y="54"/>
                  <a:pt x="11" y="54"/>
                </a:cubicBezTo>
                <a:cubicBezTo>
                  <a:pt x="11" y="58"/>
                  <a:pt x="11" y="58"/>
                  <a:pt x="11" y="58"/>
                </a:cubicBezTo>
                <a:cubicBezTo>
                  <a:pt x="6" y="58"/>
                  <a:pt x="0" y="58"/>
                  <a:pt x="0" y="54"/>
                </a:cubicBezTo>
                <a:cubicBezTo>
                  <a:pt x="6" y="45"/>
                  <a:pt x="11" y="40"/>
                  <a:pt x="17" y="36"/>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130" name="Freeform 979">
            <a:extLst>
              <a:ext uri="{FF2B5EF4-FFF2-40B4-BE49-F238E27FC236}">
                <a16:creationId xmlns:a16="http://schemas.microsoft.com/office/drawing/2014/main" xmlns="" id="{FA0F4A73-0A73-4A3A-9948-6EE16CF1C4B3}"/>
              </a:ext>
            </a:extLst>
          </p:cNvPr>
          <p:cNvSpPr>
            <a:spLocks/>
          </p:cNvSpPr>
          <p:nvPr/>
        </p:nvSpPr>
        <p:spPr bwMode="auto">
          <a:xfrm>
            <a:off x="3565525" y="3835474"/>
            <a:ext cx="6350" cy="3175"/>
          </a:xfrm>
          <a:custGeom>
            <a:avLst/>
            <a:gdLst>
              <a:gd name="T0" fmla="*/ 64130959 w 33"/>
              <a:gd name="T1" fmla="*/ 0 h 17"/>
              <a:gd name="T2" fmla="*/ 199501991 w 33"/>
              <a:gd name="T3" fmla="*/ 26056104 h 17"/>
              <a:gd name="T4" fmla="*/ 199501991 w 33"/>
              <a:gd name="T5" fmla="*/ 110747362 h 17"/>
              <a:gd name="T6" fmla="*/ 170991068 w 33"/>
              <a:gd name="T7" fmla="*/ 110747362 h 17"/>
              <a:gd name="T8" fmla="*/ 0 w 33"/>
              <a:gd name="T9" fmla="*/ 52112209 h 17"/>
              <a:gd name="T10" fmla="*/ 64130959 w 3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9" y="0"/>
                </a:moveTo>
                <a:cubicBezTo>
                  <a:pt x="14" y="0"/>
                  <a:pt x="24" y="4"/>
                  <a:pt x="28" y="4"/>
                </a:cubicBezTo>
                <a:cubicBezTo>
                  <a:pt x="33" y="8"/>
                  <a:pt x="28" y="13"/>
                  <a:pt x="28" y="17"/>
                </a:cubicBezTo>
                <a:cubicBezTo>
                  <a:pt x="24" y="17"/>
                  <a:pt x="24" y="17"/>
                  <a:pt x="24" y="17"/>
                </a:cubicBezTo>
                <a:cubicBezTo>
                  <a:pt x="19" y="13"/>
                  <a:pt x="9" y="13"/>
                  <a:pt x="0" y="8"/>
                </a:cubicBezTo>
                <a:cubicBezTo>
                  <a:pt x="5" y="8"/>
                  <a:pt x="5" y="0"/>
                  <a:pt x="9"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131" name="Freeform 980">
            <a:extLst>
              <a:ext uri="{FF2B5EF4-FFF2-40B4-BE49-F238E27FC236}">
                <a16:creationId xmlns:a16="http://schemas.microsoft.com/office/drawing/2014/main" xmlns="" id="{17CEF7BB-EC1B-43A4-9999-B270E25AF518}"/>
              </a:ext>
            </a:extLst>
          </p:cNvPr>
          <p:cNvSpPr>
            <a:spLocks/>
          </p:cNvSpPr>
          <p:nvPr/>
        </p:nvSpPr>
        <p:spPr bwMode="auto">
          <a:xfrm>
            <a:off x="3567113" y="3833887"/>
            <a:ext cx="4762" cy="1587"/>
          </a:xfrm>
          <a:custGeom>
            <a:avLst/>
            <a:gdLst>
              <a:gd name="T0" fmla="*/ 41471115 w 25"/>
              <a:gd name="T1" fmla="*/ 0 h 8"/>
              <a:gd name="T2" fmla="*/ 89835701 w 25"/>
              <a:gd name="T3" fmla="*/ 23414796 h 8"/>
              <a:gd name="T4" fmla="*/ 89835701 w 25"/>
              <a:gd name="T5" fmla="*/ 23414796 h 8"/>
              <a:gd name="T6" fmla="*/ 172777932 w 25"/>
              <a:gd name="T7" fmla="*/ 39037820 h 8"/>
              <a:gd name="T8" fmla="*/ 172777932 w 25"/>
              <a:gd name="T9" fmla="*/ 62452616 h 8"/>
              <a:gd name="T10" fmla="*/ 0 w 25"/>
              <a:gd name="T11" fmla="*/ 23414796 h 8"/>
              <a:gd name="T12" fmla="*/ 41471115 w 25"/>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8">
                <a:moveTo>
                  <a:pt x="6" y="0"/>
                </a:moveTo>
                <a:cubicBezTo>
                  <a:pt x="13" y="3"/>
                  <a:pt x="13" y="3"/>
                  <a:pt x="13" y="3"/>
                </a:cubicBezTo>
                <a:cubicBezTo>
                  <a:pt x="13" y="3"/>
                  <a:pt x="13" y="3"/>
                  <a:pt x="13" y="3"/>
                </a:cubicBezTo>
                <a:cubicBezTo>
                  <a:pt x="19" y="3"/>
                  <a:pt x="25" y="3"/>
                  <a:pt x="25" y="5"/>
                </a:cubicBezTo>
                <a:cubicBezTo>
                  <a:pt x="25" y="8"/>
                  <a:pt x="25" y="8"/>
                  <a:pt x="25" y="8"/>
                </a:cubicBezTo>
                <a:cubicBezTo>
                  <a:pt x="19" y="5"/>
                  <a:pt x="13" y="5"/>
                  <a:pt x="0" y="3"/>
                </a:cubicBezTo>
                <a:cubicBezTo>
                  <a:pt x="0" y="3"/>
                  <a:pt x="6" y="0"/>
                  <a:pt x="6"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132" name="Freeform 981">
            <a:extLst>
              <a:ext uri="{FF2B5EF4-FFF2-40B4-BE49-F238E27FC236}">
                <a16:creationId xmlns:a16="http://schemas.microsoft.com/office/drawing/2014/main" xmlns="" id="{42E674AE-A409-4EC2-A7DA-4790B8406E62}"/>
              </a:ext>
            </a:extLst>
          </p:cNvPr>
          <p:cNvSpPr>
            <a:spLocks/>
          </p:cNvSpPr>
          <p:nvPr/>
        </p:nvSpPr>
        <p:spPr bwMode="auto">
          <a:xfrm>
            <a:off x="3568700" y="3829124"/>
            <a:ext cx="3175" cy="4763"/>
          </a:xfrm>
          <a:custGeom>
            <a:avLst/>
            <a:gdLst>
              <a:gd name="T0" fmla="*/ 58634966 w 17"/>
              <a:gd name="T1" fmla="*/ 0 h 25"/>
              <a:gd name="T2" fmla="*/ 110747362 w 17"/>
              <a:gd name="T3" fmla="*/ 69147519 h 25"/>
              <a:gd name="T4" fmla="*/ 110747362 w 17"/>
              <a:gd name="T5" fmla="*/ 103739283 h 25"/>
              <a:gd name="T6" fmla="*/ 84691257 w 17"/>
              <a:gd name="T7" fmla="*/ 172886802 h 25"/>
              <a:gd name="T8" fmla="*/ 0 w 17"/>
              <a:gd name="T9" fmla="*/ 138294848 h 25"/>
              <a:gd name="T10" fmla="*/ 58634966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9" y="0"/>
                </a:moveTo>
                <a:cubicBezTo>
                  <a:pt x="13" y="5"/>
                  <a:pt x="17" y="5"/>
                  <a:pt x="17" y="10"/>
                </a:cubicBezTo>
                <a:cubicBezTo>
                  <a:pt x="17" y="10"/>
                  <a:pt x="17" y="15"/>
                  <a:pt x="17" y="15"/>
                </a:cubicBezTo>
                <a:cubicBezTo>
                  <a:pt x="13" y="25"/>
                  <a:pt x="13" y="25"/>
                  <a:pt x="13" y="25"/>
                </a:cubicBezTo>
                <a:cubicBezTo>
                  <a:pt x="0" y="20"/>
                  <a:pt x="0" y="20"/>
                  <a:pt x="0" y="20"/>
                </a:cubicBezTo>
                <a:cubicBezTo>
                  <a:pt x="5" y="15"/>
                  <a:pt x="5" y="5"/>
                  <a:pt x="9"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133" name="Freeform 982">
            <a:extLst>
              <a:ext uri="{FF2B5EF4-FFF2-40B4-BE49-F238E27FC236}">
                <a16:creationId xmlns:a16="http://schemas.microsoft.com/office/drawing/2014/main" xmlns="" id="{CA4A92F6-7418-4070-BA05-CD566A976C1B}"/>
              </a:ext>
            </a:extLst>
          </p:cNvPr>
          <p:cNvSpPr>
            <a:spLocks/>
          </p:cNvSpPr>
          <p:nvPr/>
        </p:nvSpPr>
        <p:spPr bwMode="auto">
          <a:xfrm>
            <a:off x="3571875" y="3825949"/>
            <a:ext cx="4763" cy="4763"/>
          </a:xfrm>
          <a:custGeom>
            <a:avLst/>
            <a:gdLst>
              <a:gd name="T0" fmla="*/ 172886802 w 25"/>
              <a:gd name="T1" fmla="*/ 131956674 h 17"/>
              <a:gd name="T2" fmla="*/ 172886802 w 25"/>
              <a:gd name="T3" fmla="*/ 131956674 h 17"/>
              <a:gd name="T4" fmla="*/ 69147519 w 25"/>
              <a:gd name="T5" fmla="*/ 373890177 h 17"/>
              <a:gd name="T6" fmla="*/ 0 w 25"/>
              <a:gd name="T7" fmla="*/ 131956674 h 17"/>
              <a:gd name="T8" fmla="*/ 172886802 w 25"/>
              <a:gd name="T9" fmla="*/ 13195667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25" y="6"/>
                </a:moveTo>
                <a:cubicBezTo>
                  <a:pt x="25" y="6"/>
                  <a:pt x="25" y="6"/>
                  <a:pt x="25" y="6"/>
                </a:cubicBezTo>
                <a:cubicBezTo>
                  <a:pt x="20" y="12"/>
                  <a:pt x="15" y="12"/>
                  <a:pt x="10" y="17"/>
                </a:cubicBezTo>
                <a:cubicBezTo>
                  <a:pt x="10" y="17"/>
                  <a:pt x="5" y="12"/>
                  <a:pt x="0" y="6"/>
                </a:cubicBezTo>
                <a:cubicBezTo>
                  <a:pt x="5" y="0"/>
                  <a:pt x="20" y="0"/>
                  <a:pt x="25" y="6"/>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134" name="Freeform 983">
            <a:extLst>
              <a:ext uri="{FF2B5EF4-FFF2-40B4-BE49-F238E27FC236}">
                <a16:creationId xmlns:a16="http://schemas.microsoft.com/office/drawing/2014/main" xmlns="" id="{DA187EE1-2B13-45F1-8DBC-139ADF090510}"/>
              </a:ext>
            </a:extLst>
          </p:cNvPr>
          <p:cNvSpPr>
            <a:spLocks/>
          </p:cNvSpPr>
          <p:nvPr/>
        </p:nvSpPr>
        <p:spPr bwMode="auto">
          <a:xfrm>
            <a:off x="3571875" y="3838649"/>
            <a:ext cx="12700" cy="6350"/>
          </a:xfrm>
          <a:custGeom>
            <a:avLst/>
            <a:gdLst>
              <a:gd name="T0" fmla="*/ 149828345 w 67"/>
              <a:gd name="T1" fmla="*/ 0 h 33"/>
              <a:gd name="T2" fmla="*/ 224742422 w 67"/>
              <a:gd name="T3" fmla="*/ 0 h 33"/>
              <a:gd name="T4" fmla="*/ 456311569 w 67"/>
              <a:gd name="T5" fmla="*/ 28510923 h 33"/>
              <a:gd name="T6" fmla="*/ 340545003 w 67"/>
              <a:gd name="T7" fmla="*/ 235122027 h 33"/>
              <a:gd name="T8" fmla="*/ 0 w 67"/>
              <a:gd name="T9" fmla="*/ 178137320 h 33"/>
              <a:gd name="T10" fmla="*/ 149828345 w 67"/>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3">
                <a:moveTo>
                  <a:pt x="22" y="0"/>
                </a:moveTo>
                <a:cubicBezTo>
                  <a:pt x="28" y="0"/>
                  <a:pt x="28" y="0"/>
                  <a:pt x="33" y="0"/>
                </a:cubicBezTo>
                <a:cubicBezTo>
                  <a:pt x="45" y="4"/>
                  <a:pt x="56" y="4"/>
                  <a:pt x="67" y="4"/>
                </a:cubicBezTo>
                <a:cubicBezTo>
                  <a:pt x="61" y="12"/>
                  <a:pt x="61" y="25"/>
                  <a:pt x="50" y="33"/>
                </a:cubicBezTo>
                <a:cubicBezTo>
                  <a:pt x="39" y="33"/>
                  <a:pt x="0" y="25"/>
                  <a:pt x="0" y="25"/>
                </a:cubicBezTo>
                <a:cubicBezTo>
                  <a:pt x="0" y="25"/>
                  <a:pt x="17" y="4"/>
                  <a:pt x="22" y="0"/>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4135" name="Freeform 984">
            <a:extLst>
              <a:ext uri="{FF2B5EF4-FFF2-40B4-BE49-F238E27FC236}">
                <a16:creationId xmlns:a16="http://schemas.microsoft.com/office/drawing/2014/main" xmlns="" id="{F5BACDC7-B2BF-4EA7-ADFB-FB96B01D4232}"/>
              </a:ext>
            </a:extLst>
          </p:cNvPr>
          <p:cNvSpPr>
            <a:spLocks/>
          </p:cNvSpPr>
          <p:nvPr/>
        </p:nvSpPr>
        <p:spPr bwMode="auto">
          <a:xfrm>
            <a:off x="3584575" y="3838649"/>
            <a:ext cx="9525" cy="6350"/>
          </a:xfrm>
          <a:custGeom>
            <a:avLst/>
            <a:gdLst>
              <a:gd name="T0" fmla="*/ 82959512 w 50"/>
              <a:gd name="T1" fmla="*/ 104032515 h 41"/>
              <a:gd name="T2" fmla="*/ 131370705 w 50"/>
              <a:gd name="T3" fmla="*/ 14872010 h 41"/>
              <a:gd name="T4" fmla="*/ 255810068 w 50"/>
              <a:gd name="T5" fmla="*/ 0 h 41"/>
              <a:gd name="T6" fmla="*/ 345664727 w 50"/>
              <a:gd name="T7" fmla="*/ 66876341 h 41"/>
              <a:gd name="T8" fmla="*/ 82959512 w 50"/>
              <a:gd name="T9" fmla="*/ 137446679 h 41"/>
              <a:gd name="T10" fmla="*/ 0 w 50"/>
              <a:gd name="T11" fmla="*/ 137446679 h 41"/>
              <a:gd name="T12" fmla="*/ 0 w 50"/>
              <a:gd name="T13" fmla="*/ 118880673 h 41"/>
              <a:gd name="T14" fmla="*/ 82959512 w 50"/>
              <a:gd name="T15" fmla="*/ 104032515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1">
                <a:moveTo>
                  <a:pt x="12" y="28"/>
                </a:moveTo>
                <a:cubicBezTo>
                  <a:pt x="19" y="23"/>
                  <a:pt x="19" y="4"/>
                  <a:pt x="19" y="4"/>
                </a:cubicBezTo>
                <a:cubicBezTo>
                  <a:pt x="25" y="4"/>
                  <a:pt x="31" y="0"/>
                  <a:pt x="37" y="0"/>
                </a:cubicBezTo>
                <a:cubicBezTo>
                  <a:pt x="44" y="4"/>
                  <a:pt x="44" y="14"/>
                  <a:pt x="50" y="18"/>
                </a:cubicBezTo>
                <a:cubicBezTo>
                  <a:pt x="44" y="28"/>
                  <a:pt x="25" y="28"/>
                  <a:pt x="12" y="37"/>
                </a:cubicBezTo>
                <a:cubicBezTo>
                  <a:pt x="12" y="37"/>
                  <a:pt x="6" y="41"/>
                  <a:pt x="0" y="37"/>
                </a:cubicBezTo>
                <a:cubicBezTo>
                  <a:pt x="0" y="32"/>
                  <a:pt x="0" y="32"/>
                  <a:pt x="0" y="32"/>
                </a:cubicBezTo>
                <a:lnTo>
                  <a:pt x="12" y="28"/>
                </a:lnTo>
                <a:close/>
              </a:path>
            </a:pathLst>
          </a:custGeom>
          <a:solidFill>
            <a:srgbClr val="8E81BC"/>
          </a:solidFill>
          <a:ln w="0">
            <a:solidFill>
              <a:srgbClr val="000000"/>
            </a:solidFill>
            <a:prstDash val="solid"/>
            <a:round/>
            <a:headEnd/>
            <a:tailEnd/>
          </a:ln>
        </p:spPr>
        <p:txBody>
          <a:bodyPr/>
          <a:lstStyle/>
          <a:p>
            <a:endParaRPr lang="ja-JP" altLang="en-US"/>
          </a:p>
        </p:txBody>
      </p:sp>
      <p:sp>
        <p:nvSpPr>
          <p:cNvPr id="14136" name="Freeform 985">
            <a:extLst>
              <a:ext uri="{FF2B5EF4-FFF2-40B4-BE49-F238E27FC236}">
                <a16:creationId xmlns:a16="http://schemas.microsoft.com/office/drawing/2014/main" xmlns="" id="{E7642DBB-9EC2-422D-A50A-2ADBE0C85517}"/>
              </a:ext>
            </a:extLst>
          </p:cNvPr>
          <p:cNvSpPr>
            <a:spLocks/>
          </p:cNvSpPr>
          <p:nvPr/>
        </p:nvSpPr>
        <p:spPr bwMode="auto">
          <a:xfrm>
            <a:off x="3584575" y="3840237"/>
            <a:ext cx="3175" cy="3175"/>
          </a:xfrm>
          <a:custGeom>
            <a:avLst/>
            <a:gdLst>
              <a:gd name="T0" fmla="*/ 62531427 w 16"/>
              <a:gd name="T1" fmla="*/ 52112209 h 17"/>
              <a:gd name="T2" fmla="*/ 62531427 w 16"/>
              <a:gd name="T3" fmla="*/ 0 h 17"/>
              <a:gd name="T4" fmla="*/ 125023364 w 16"/>
              <a:gd name="T5" fmla="*/ 0 h 17"/>
              <a:gd name="T6" fmla="*/ 62531427 w 16"/>
              <a:gd name="T7" fmla="*/ 110747362 h 17"/>
              <a:gd name="T8" fmla="*/ 0 w 16"/>
              <a:gd name="T9" fmla="*/ 110747362 h 17"/>
              <a:gd name="T10" fmla="*/ 62531427 w 16"/>
              <a:gd name="T11" fmla="*/ 5211220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8" y="8"/>
                </a:moveTo>
                <a:cubicBezTo>
                  <a:pt x="8" y="8"/>
                  <a:pt x="0" y="0"/>
                  <a:pt x="8" y="0"/>
                </a:cubicBezTo>
                <a:cubicBezTo>
                  <a:pt x="16" y="0"/>
                  <a:pt x="16" y="0"/>
                  <a:pt x="16" y="0"/>
                </a:cubicBezTo>
                <a:cubicBezTo>
                  <a:pt x="8" y="17"/>
                  <a:pt x="8" y="17"/>
                  <a:pt x="8" y="17"/>
                </a:cubicBezTo>
                <a:cubicBezTo>
                  <a:pt x="8" y="17"/>
                  <a:pt x="8" y="17"/>
                  <a:pt x="0" y="17"/>
                </a:cubicBezTo>
                <a:cubicBezTo>
                  <a:pt x="8" y="13"/>
                  <a:pt x="0" y="13"/>
                  <a:pt x="8" y="8"/>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4137" name="Freeform 986">
            <a:extLst>
              <a:ext uri="{FF2B5EF4-FFF2-40B4-BE49-F238E27FC236}">
                <a16:creationId xmlns:a16="http://schemas.microsoft.com/office/drawing/2014/main" xmlns="" id="{4160B3B2-1197-42D9-9769-B59865B38EBC}"/>
              </a:ext>
            </a:extLst>
          </p:cNvPr>
          <p:cNvSpPr>
            <a:spLocks/>
          </p:cNvSpPr>
          <p:nvPr/>
        </p:nvSpPr>
        <p:spPr bwMode="auto">
          <a:xfrm>
            <a:off x="3586163" y="3825949"/>
            <a:ext cx="4762" cy="4763"/>
          </a:xfrm>
          <a:custGeom>
            <a:avLst/>
            <a:gdLst>
              <a:gd name="T0" fmla="*/ 172777932 w 25"/>
              <a:gd name="T1" fmla="*/ 0 h 17"/>
              <a:gd name="T2" fmla="*/ 89835701 w 25"/>
              <a:gd name="T3" fmla="*/ 373890177 h 17"/>
              <a:gd name="T4" fmla="*/ 0 w 25"/>
              <a:gd name="T5" fmla="*/ 0 h 17"/>
              <a:gd name="T6" fmla="*/ 172777932 w 2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7">
                <a:moveTo>
                  <a:pt x="25" y="0"/>
                </a:moveTo>
                <a:cubicBezTo>
                  <a:pt x="25" y="5"/>
                  <a:pt x="19" y="13"/>
                  <a:pt x="13" y="17"/>
                </a:cubicBezTo>
                <a:cubicBezTo>
                  <a:pt x="13" y="17"/>
                  <a:pt x="0" y="5"/>
                  <a:pt x="0" y="0"/>
                </a:cubicBezTo>
                <a:cubicBezTo>
                  <a:pt x="6" y="0"/>
                  <a:pt x="25" y="0"/>
                  <a:pt x="25" y="0"/>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138" name="Freeform 987">
            <a:extLst>
              <a:ext uri="{FF2B5EF4-FFF2-40B4-BE49-F238E27FC236}">
                <a16:creationId xmlns:a16="http://schemas.microsoft.com/office/drawing/2014/main" xmlns="" id="{82F4DD02-A2AD-4FA7-BB22-691C51EC774E}"/>
              </a:ext>
            </a:extLst>
          </p:cNvPr>
          <p:cNvSpPr>
            <a:spLocks/>
          </p:cNvSpPr>
          <p:nvPr/>
        </p:nvSpPr>
        <p:spPr bwMode="auto">
          <a:xfrm>
            <a:off x="3576638" y="3824362"/>
            <a:ext cx="1587" cy="1587"/>
          </a:xfrm>
          <a:custGeom>
            <a:avLst/>
            <a:gdLst>
              <a:gd name="T0" fmla="*/ 31246046 w 8"/>
              <a:gd name="T1" fmla="*/ 0 h 8"/>
              <a:gd name="T2" fmla="*/ 62452616 w 8"/>
              <a:gd name="T3" fmla="*/ 31246046 h 8"/>
              <a:gd name="T4" fmla="*/ 31246046 w 8"/>
              <a:gd name="T5" fmla="*/ 62452616 h 8"/>
              <a:gd name="T6" fmla="*/ 0 w 8"/>
              <a:gd name="T7" fmla="*/ 31246046 h 8"/>
              <a:gd name="T8" fmla="*/ 31246046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0"/>
                </a:moveTo>
                <a:cubicBezTo>
                  <a:pt x="4" y="0"/>
                  <a:pt x="8" y="4"/>
                  <a:pt x="8" y="4"/>
                </a:cubicBezTo>
                <a:cubicBezTo>
                  <a:pt x="4" y="8"/>
                  <a:pt x="4" y="8"/>
                  <a:pt x="4" y="8"/>
                </a:cubicBezTo>
                <a:cubicBezTo>
                  <a:pt x="4" y="8"/>
                  <a:pt x="4" y="4"/>
                  <a:pt x="0" y="4"/>
                </a:cubicBezTo>
                <a:cubicBezTo>
                  <a:pt x="0" y="0"/>
                  <a:pt x="4" y="0"/>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39" name="Freeform 988">
            <a:extLst>
              <a:ext uri="{FF2B5EF4-FFF2-40B4-BE49-F238E27FC236}">
                <a16:creationId xmlns:a16="http://schemas.microsoft.com/office/drawing/2014/main" xmlns="" id="{82D844B0-9D26-4EFC-A935-168DC5B9FE5C}"/>
              </a:ext>
            </a:extLst>
          </p:cNvPr>
          <p:cNvSpPr>
            <a:spLocks/>
          </p:cNvSpPr>
          <p:nvPr/>
        </p:nvSpPr>
        <p:spPr bwMode="auto">
          <a:xfrm>
            <a:off x="3584575" y="3821187"/>
            <a:ext cx="3175" cy="3175"/>
          </a:xfrm>
          <a:custGeom>
            <a:avLst/>
            <a:gdLst>
              <a:gd name="T0" fmla="*/ 39062422 w 16"/>
              <a:gd name="T1" fmla="*/ 0 h 9"/>
              <a:gd name="T2" fmla="*/ 125023364 w 16"/>
              <a:gd name="T3" fmla="*/ 131670425 h 9"/>
              <a:gd name="T4" fmla="*/ 125023364 w 16"/>
              <a:gd name="T5" fmla="*/ 263465381 h 9"/>
              <a:gd name="T6" fmla="*/ 85960942 w 16"/>
              <a:gd name="T7" fmla="*/ 395135453 h 9"/>
              <a:gd name="T8" fmla="*/ 39062422 w 16"/>
              <a:gd name="T9" fmla="*/ 263465381 h 9"/>
              <a:gd name="T10" fmla="*/ 39062422 w 16"/>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9">
                <a:moveTo>
                  <a:pt x="5" y="0"/>
                </a:moveTo>
                <a:cubicBezTo>
                  <a:pt x="11" y="0"/>
                  <a:pt x="11" y="0"/>
                  <a:pt x="16" y="3"/>
                </a:cubicBezTo>
                <a:cubicBezTo>
                  <a:pt x="16" y="3"/>
                  <a:pt x="16" y="6"/>
                  <a:pt x="16" y="6"/>
                </a:cubicBezTo>
                <a:cubicBezTo>
                  <a:pt x="11" y="9"/>
                  <a:pt x="11" y="9"/>
                  <a:pt x="11" y="9"/>
                </a:cubicBezTo>
                <a:cubicBezTo>
                  <a:pt x="11" y="9"/>
                  <a:pt x="5" y="9"/>
                  <a:pt x="5" y="6"/>
                </a:cubicBezTo>
                <a:cubicBezTo>
                  <a:pt x="0" y="6"/>
                  <a:pt x="5" y="3"/>
                  <a:pt x="5"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40" name="Freeform 989">
            <a:extLst>
              <a:ext uri="{FF2B5EF4-FFF2-40B4-BE49-F238E27FC236}">
                <a16:creationId xmlns:a16="http://schemas.microsoft.com/office/drawing/2014/main" xmlns="" id="{56872835-1685-448E-8339-FFF1053F554F}"/>
              </a:ext>
            </a:extLst>
          </p:cNvPr>
          <p:cNvSpPr>
            <a:spLocks/>
          </p:cNvSpPr>
          <p:nvPr/>
        </p:nvSpPr>
        <p:spPr bwMode="auto">
          <a:xfrm>
            <a:off x="3589338" y="3821187"/>
            <a:ext cx="3175" cy="3175"/>
          </a:xfrm>
          <a:custGeom>
            <a:avLst/>
            <a:gdLst>
              <a:gd name="T0" fmla="*/ 39062422 w 16"/>
              <a:gd name="T1" fmla="*/ 131670425 h 9"/>
              <a:gd name="T2" fmla="*/ 125023364 w 16"/>
              <a:gd name="T3" fmla="*/ 131670425 h 9"/>
              <a:gd name="T4" fmla="*/ 85960942 w 16"/>
              <a:gd name="T5" fmla="*/ 395135453 h 9"/>
              <a:gd name="T6" fmla="*/ 39062422 w 16"/>
              <a:gd name="T7" fmla="*/ 395135453 h 9"/>
              <a:gd name="T8" fmla="*/ 39062422 w 16"/>
              <a:gd name="T9" fmla="*/ 13167042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5" y="3"/>
                </a:moveTo>
                <a:cubicBezTo>
                  <a:pt x="11" y="0"/>
                  <a:pt x="11" y="3"/>
                  <a:pt x="16" y="3"/>
                </a:cubicBezTo>
                <a:cubicBezTo>
                  <a:pt x="16" y="6"/>
                  <a:pt x="16" y="9"/>
                  <a:pt x="11" y="9"/>
                </a:cubicBezTo>
                <a:cubicBezTo>
                  <a:pt x="5" y="9"/>
                  <a:pt x="5" y="9"/>
                  <a:pt x="5" y="9"/>
                </a:cubicBezTo>
                <a:cubicBezTo>
                  <a:pt x="0" y="6"/>
                  <a:pt x="5" y="3"/>
                  <a:pt x="5"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41" name="Freeform 990">
            <a:extLst>
              <a:ext uri="{FF2B5EF4-FFF2-40B4-BE49-F238E27FC236}">
                <a16:creationId xmlns:a16="http://schemas.microsoft.com/office/drawing/2014/main" xmlns="" id="{4A2CE5BA-6377-4EB6-8F31-31492D5F48CE}"/>
              </a:ext>
            </a:extLst>
          </p:cNvPr>
          <p:cNvSpPr>
            <a:spLocks/>
          </p:cNvSpPr>
          <p:nvPr/>
        </p:nvSpPr>
        <p:spPr bwMode="auto">
          <a:xfrm>
            <a:off x="3560763" y="3825949"/>
            <a:ext cx="15875" cy="12700"/>
          </a:xfrm>
          <a:custGeom>
            <a:avLst/>
            <a:gdLst>
              <a:gd name="T0" fmla="*/ 34972625 w 83"/>
              <a:gd name="T1" fmla="*/ 395014924 h 67"/>
              <a:gd name="T2" fmla="*/ 153938345 w 83"/>
              <a:gd name="T3" fmla="*/ 272421634 h 67"/>
              <a:gd name="T4" fmla="*/ 384845958 w 83"/>
              <a:gd name="T5" fmla="*/ 34061779 h 67"/>
              <a:gd name="T6" fmla="*/ 426805878 w 83"/>
              <a:gd name="T7" fmla="*/ 0 h 67"/>
              <a:gd name="T8" fmla="*/ 580744414 w 83"/>
              <a:gd name="T9" fmla="*/ 34061779 h 67"/>
              <a:gd name="T10" fmla="*/ 349836801 w 83"/>
              <a:gd name="T11" fmla="*/ 61296645 h 67"/>
              <a:gd name="T12" fmla="*/ 272867533 w 83"/>
              <a:gd name="T13" fmla="*/ 183889934 h 67"/>
              <a:gd name="T14" fmla="*/ 111941893 w 83"/>
              <a:gd name="T15" fmla="*/ 422249979 h 67"/>
              <a:gd name="T16" fmla="*/ 76969268 w 83"/>
              <a:gd name="T17" fmla="*/ 422249979 h 67"/>
              <a:gd name="T18" fmla="*/ 0 w 83"/>
              <a:gd name="T19" fmla="*/ 456311569 h 67"/>
              <a:gd name="T20" fmla="*/ 0 w 83"/>
              <a:gd name="T21" fmla="*/ 422249979 h 67"/>
              <a:gd name="T22" fmla="*/ 34972625 w 83"/>
              <a:gd name="T23" fmla="*/ 395014924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67">
                <a:moveTo>
                  <a:pt x="5" y="58"/>
                </a:moveTo>
                <a:cubicBezTo>
                  <a:pt x="16" y="53"/>
                  <a:pt x="16" y="45"/>
                  <a:pt x="22" y="40"/>
                </a:cubicBezTo>
                <a:cubicBezTo>
                  <a:pt x="28" y="27"/>
                  <a:pt x="39" y="13"/>
                  <a:pt x="55" y="5"/>
                </a:cubicBezTo>
                <a:cubicBezTo>
                  <a:pt x="55" y="5"/>
                  <a:pt x="55" y="5"/>
                  <a:pt x="61" y="0"/>
                </a:cubicBezTo>
                <a:cubicBezTo>
                  <a:pt x="66" y="0"/>
                  <a:pt x="78" y="5"/>
                  <a:pt x="83" y="5"/>
                </a:cubicBezTo>
                <a:cubicBezTo>
                  <a:pt x="83" y="5"/>
                  <a:pt x="61" y="5"/>
                  <a:pt x="50" y="9"/>
                </a:cubicBezTo>
                <a:cubicBezTo>
                  <a:pt x="44" y="13"/>
                  <a:pt x="39" y="18"/>
                  <a:pt x="39" y="27"/>
                </a:cubicBezTo>
                <a:cubicBezTo>
                  <a:pt x="33" y="36"/>
                  <a:pt x="28" y="49"/>
                  <a:pt x="16" y="62"/>
                </a:cubicBezTo>
                <a:cubicBezTo>
                  <a:pt x="11" y="62"/>
                  <a:pt x="11" y="62"/>
                  <a:pt x="11" y="62"/>
                </a:cubicBezTo>
                <a:cubicBezTo>
                  <a:pt x="0" y="67"/>
                  <a:pt x="0" y="67"/>
                  <a:pt x="0" y="67"/>
                </a:cubicBezTo>
                <a:cubicBezTo>
                  <a:pt x="0" y="67"/>
                  <a:pt x="0" y="62"/>
                  <a:pt x="0" y="62"/>
                </a:cubicBezTo>
                <a:lnTo>
                  <a:pt x="5" y="58"/>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4142" name="Freeform 991">
            <a:extLst>
              <a:ext uri="{FF2B5EF4-FFF2-40B4-BE49-F238E27FC236}">
                <a16:creationId xmlns:a16="http://schemas.microsoft.com/office/drawing/2014/main" xmlns="" id="{36D3604E-3ECF-4380-A892-8567535371D2}"/>
              </a:ext>
            </a:extLst>
          </p:cNvPr>
          <p:cNvSpPr>
            <a:spLocks/>
          </p:cNvSpPr>
          <p:nvPr/>
        </p:nvSpPr>
        <p:spPr bwMode="auto">
          <a:xfrm>
            <a:off x="3576638" y="3825949"/>
            <a:ext cx="1587" cy="3175"/>
          </a:xfrm>
          <a:custGeom>
            <a:avLst/>
            <a:gdLst>
              <a:gd name="T0" fmla="*/ 62452616 w 8"/>
              <a:gd name="T1" fmla="*/ 0 h 9"/>
              <a:gd name="T2" fmla="*/ 62452616 w 8"/>
              <a:gd name="T3" fmla="*/ 395135453 h 9"/>
              <a:gd name="T4" fmla="*/ 0 w 8"/>
              <a:gd name="T5" fmla="*/ 0 h 9"/>
              <a:gd name="T6" fmla="*/ 62452616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cubicBezTo>
                  <a:pt x="4" y="5"/>
                  <a:pt x="8" y="5"/>
                  <a:pt x="8" y="9"/>
                </a:cubicBezTo>
                <a:cubicBezTo>
                  <a:pt x="4" y="5"/>
                  <a:pt x="0" y="0"/>
                  <a:pt x="0" y="0"/>
                </a:cubicBezTo>
                <a:lnTo>
                  <a:pt x="8" y="0"/>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4143" name="Freeform 992">
            <a:extLst>
              <a:ext uri="{FF2B5EF4-FFF2-40B4-BE49-F238E27FC236}">
                <a16:creationId xmlns:a16="http://schemas.microsoft.com/office/drawing/2014/main" xmlns="" id="{A2DBEC58-9EE0-41A6-A9E1-4826198D98DD}"/>
              </a:ext>
            </a:extLst>
          </p:cNvPr>
          <p:cNvSpPr>
            <a:spLocks/>
          </p:cNvSpPr>
          <p:nvPr/>
        </p:nvSpPr>
        <p:spPr bwMode="auto">
          <a:xfrm>
            <a:off x="3590925" y="3830712"/>
            <a:ext cx="1588" cy="4762"/>
          </a:xfrm>
          <a:custGeom>
            <a:avLst/>
            <a:gdLst>
              <a:gd name="T0" fmla="*/ 31285387 w 8"/>
              <a:gd name="T1" fmla="*/ 0 h 25"/>
              <a:gd name="T2" fmla="*/ 62570773 w 8"/>
              <a:gd name="T3" fmla="*/ 172777932 h 25"/>
              <a:gd name="T4" fmla="*/ 0 w 8"/>
              <a:gd name="T5" fmla="*/ 27647410 h 25"/>
              <a:gd name="T6" fmla="*/ 31285387 w 8"/>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5">
                <a:moveTo>
                  <a:pt x="4" y="0"/>
                </a:moveTo>
                <a:cubicBezTo>
                  <a:pt x="8" y="4"/>
                  <a:pt x="8" y="18"/>
                  <a:pt x="8" y="25"/>
                </a:cubicBezTo>
                <a:cubicBezTo>
                  <a:pt x="4" y="18"/>
                  <a:pt x="4" y="7"/>
                  <a:pt x="0" y="4"/>
                </a:cubicBezTo>
                <a:cubicBezTo>
                  <a:pt x="0" y="0"/>
                  <a:pt x="4" y="0"/>
                  <a:pt x="4" y="0"/>
                </a:cubicBezTo>
              </a:path>
            </a:pathLst>
          </a:custGeom>
          <a:solidFill>
            <a:srgbClr val="EA6172"/>
          </a:solidFill>
          <a:ln w="0">
            <a:solidFill>
              <a:srgbClr val="000000"/>
            </a:solidFill>
            <a:prstDash val="solid"/>
            <a:round/>
            <a:headEnd/>
            <a:tailEnd/>
          </a:ln>
        </p:spPr>
        <p:txBody>
          <a:bodyPr/>
          <a:lstStyle/>
          <a:p>
            <a:endParaRPr lang="ja-JP" altLang="en-US"/>
          </a:p>
        </p:txBody>
      </p:sp>
      <p:sp>
        <p:nvSpPr>
          <p:cNvPr id="14144" name="Freeform 993">
            <a:extLst>
              <a:ext uri="{FF2B5EF4-FFF2-40B4-BE49-F238E27FC236}">
                <a16:creationId xmlns:a16="http://schemas.microsoft.com/office/drawing/2014/main" xmlns="" id="{6E7CCF45-37FA-4F5F-A376-1C07B72ED0D4}"/>
              </a:ext>
            </a:extLst>
          </p:cNvPr>
          <p:cNvSpPr>
            <a:spLocks/>
          </p:cNvSpPr>
          <p:nvPr/>
        </p:nvSpPr>
        <p:spPr bwMode="auto">
          <a:xfrm>
            <a:off x="3592513" y="3849762"/>
            <a:ext cx="3175" cy="3175"/>
          </a:xfrm>
          <a:custGeom>
            <a:avLst/>
            <a:gdLst>
              <a:gd name="T0" fmla="*/ 78168500 w 17"/>
              <a:gd name="T1" fmla="*/ 0 h 17"/>
              <a:gd name="T2" fmla="*/ 110747362 w 17"/>
              <a:gd name="T3" fmla="*/ 71645743 h 17"/>
              <a:gd name="T4" fmla="*/ 39101619 w 17"/>
              <a:gd name="T5" fmla="*/ 110747362 h 17"/>
              <a:gd name="T6" fmla="*/ 0 w 17"/>
              <a:gd name="T7" fmla="*/ 39101619 h 17"/>
              <a:gd name="T8" fmla="*/ 7816850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0"/>
                </a:moveTo>
                <a:cubicBezTo>
                  <a:pt x="17" y="0"/>
                  <a:pt x="17" y="6"/>
                  <a:pt x="17" y="11"/>
                </a:cubicBezTo>
                <a:cubicBezTo>
                  <a:pt x="17" y="17"/>
                  <a:pt x="12" y="17"/>
                  <a:pt x="6" y="17"/>
                </a:cubicBezTo>
                <a:cubicBezTo>
                  <a:pt x="0" y="17"/>
                  <a:pt x="0" y="11"/>
                  <a:pt x="0" y="6"/>
                </a:cubicBezTo>
                <a:cubicBezTo>
                  <a:pt x="6" y="0"/>
                  <a:pt x="6" y="0"/>
                  <a:pt x="12"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4145" name="Freeform 994">
            <a:extLst>
              <a:ext uri="{FF2B5EF4-FFF2-40B4-BE49-F238E27FC236}">
                <a16:creationId xmlns:a16="http://schemas.microsoft.com/office/drawing/2014/main" xmlns="" id="{A79C824A-A051-451C-9537-21E948CED480}"/>
              </a:ext>
            </a:extLst>
          </p:cNvPr>
          <p:cNvSpPr>
            <a:spLocks/>
          </p:cNvSpPr>
          <p:nvPr/>
        </p:nvSpPr>
        <p:spPr bwMode="auto">
          <a:xfrm>
            <a:off x="3571875" y="3829124"/>
            <a:ext cx="9525" cy="4763"/>
          </a:xfrm>
          <a:custGeom>
            <a:avLst/>
            <a:gdLst>
              <a:gd name="T0" fmla="*/ 193572194 w 50"/>
              <a:gd name="T1" fmla="*/ 0 h 25"/>
              <a:gd name="T2" fmla="*/ 269636558 w 50"/>
              <a:gd name="T3" fmla="*/ 0 h 25"/>
              <a:gd name="T4" fmla="*/ 345664727 w 50"/>
              <a:gd name="T5" fmla="*/ 27658932 h 25"/>
              <a:gd name="T6" fmla="*/ 269636558 w 50"/>
              <a:gd name="T7" fmla="*/ 110635917 h 25"/>
              <a:gd name="T8" fmla="*/ 228156897 w 50"/>
              <a:gd name="T9" fmla="*/ 145227871 h 25"/>
              <a:gd name="T10" fmla="*/ 228156897 w 50"/>
              <a:gd name="T11" fmla="*/ 82976985 h 25"/>
              <a:gd name="T12" fmla="*/ 152092533 w 50"/>
              <a:gd name="T13" fmla="*/ 145227871 h 25"/>
              <a:gd name="T14" fmla="*/ 0 w 50"/>
              <a:gd name="T15" fmla="*/ 145227871 h 25"/>
              <a:gd name="T16" fmla="*/ 193572194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28" y="0"/>
                </a:moveTo>
                <a:cubicBezTo>
                  <a:pt x="33" y="0"/>
                  <a:pt x="39" y="0"/>
                  <a:pt x="39" y="0"/>
                </a:cubicBezTo>
                <a:cubicBezTo>
                  <a:pt x="45" y="0"/>
                  <a:pt x="50" y="4"/>
                  <a:pt x="50" y="4"/>
                </a:cubicBezTo>
                <a:cubicBezTo>
                  <a:pt x="45" y="8"/>
                  <a:pt x="39" y="12"/>
                  <a:pt x="39" y="16"/>
                </a:cubicBezTo>
                <a:cubicBezTo>
                  <a:pt x="39" y="21"/>
                  <a:pt x="39" y="21"/>
                  <a:pt x="33" y="21"/>
                </a:cubicBezTo>
                <a:cubicBezTo>
                  <a:pt x="33" y="21"/>
                  <a:pt x="39" y="12"/>
                  <a:pt x="33" y="12"/>
                </a:cubicBezTo>
                <a:cubicBezTo>
                  <a:pt x="22" y="12"/>
                  <a:pt x="33" y="25"/>
                  <a:pt x="22" y="21"/>
                </a:cubicBezTo>
                <a:cubicBezTo>
                  <a:pt x="17" y="21"/>
                  <a:pt x="6" y="21"/>
                  <a:pt x="0" y="21"/>
                </a:cubicBezTo>
                <a:cubicBezTo>
                  <a:pt x="6" y="12"/>
                  <a:pt x="17" y="4"/>
                  <a:pt x="28" y="0"/>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146" name="Freeform 995">
            <a:extLst>
              <a:ext uri="{FF2B5EF4-FFF2-40B4-BE49-F238E27FC236}">
                <a16:creationId xmlns:a16="http://schemas.microsoft.com/office/drawing/2014/main" xmlns="" id="{73B2CCF4-CF0D-4AC5-9390-16C717788C7D}"/>
              </a:ext>
            </a:extLst>
          </p:cNvPr>
          <p:cNvSpPr>
            <a:spLocks/>
          </p:cNvSpPr>
          <p:nvPr/>
        </p:nvSpPr>
        <p:spPr bwMode="auto">
          <a:xfrm>
            <a:off x="3581400" y="3830712"/>
            <a:ext cx="11113" cy="7937"/>
          </a:xfrm>
          <a:custGeom>
            <a:avLst/>
            <a:gdLst>
              <a:gd name="T0" fmla="*/ 77388633 w 58"/>
              <a:gd name="T1" fmla="*/ 168703581 h 42"/>
              <a:gd name="T2" fmla="*/ 189910632 w 58"/>
              <a:gd name="T3" fmla="*/ 141741025 h 42"/>
              <a:gd name="T4" fmla="*/ 147728558 w 58"/>
              <a:gd name="T5" fmla="*/ 53996545 h 42"/>
              <a:gd name="T6" fmla="*/ 189910632 w 58"/>
              <a:gd name="T7" fmla="*/ 0 h 42"/>
              <a:gd name="T8" fmla="*/ 225080594 w 58"/>
              <a:gd name="T9" fmla="*/ 0 h 42"/>
              <a:gd name="T10" fmla="*/ 302469227 w 58"/>
              <a:gd name="T11" fmla="*/ 0 h 42"/>
              <a:gd name="T12" fmla="*/ 407979115 w 58"/>
              <a:gd name="T13" fmla="*/ 222700126 h 42"/>
              <a:gd name="T14" fmla="*/ 372809152 w 58"/>
              <a:gd name="T15" fmla="*/ 222700126 h 42"/>
              <a:gd name="T16" fmla="*/ 0 w 58"/>
              <a:gd name="T17" fmla="*/ 256447872 h 42"/>
              <a:gd name="T18" fmla="*/ 77388633 w 58"/>
              <a:gd name="T19" fmla="*/ 16870358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2">
                <a:moveTo>
                  <a:pt x="11" y="25"/>
                </a:moveTo>
                <a:cubicBezTo>
                  <a:pt x="21" y="25"/>
                  <a:pt x="21" y="25"/>
                  <a:pt x="27" y="21"/>
                </a:cubicBezTo>
                <a:cubicBezTo>
                  <a:pt x="27" y="17"/>
                  <a:pt x="27" y="13"/>
                  <a:pt x="21" y="8"/>
                </a:cubicBezTo>
                <a:cubicBezTo>
                  <a:pt x="27" y="8"/>
                  <a:pt x="27" y="4"/>
                  <a:pt x="27" y="0"/>
                </a:cubicBezTo>
                <a:cubicBezTo>
                  <a:pt x="32" y="0"/>
                  <a:pt x="32" y="0"/>
                  <a:pt x="32" y="0"/>
                </a:cubicBezTo>
                <a:cubicBezTo>
                  <a:pt x="37" y="0"/>
                  <a:pt x="43" y="0"/>
                  <a:pt x="43" y="0"/>
                </a:cubicBezTo>
                <a:cubicBezTo>
                  <a:pt x="48" y="13"/>
                  <a:pt x="48" y="25"/>
                  <a:pt x="58" y="33"/>
                </a:cubicBezTo>
                <a:cubicBezTo>
                  <a:pt x="53" y="33"/>
                  <a:pt x="53" y="33"/>
                  <a:pt x="53" y="33"/>
                </a:cubicBezTo>
                <a:cubicBezTo>
                  <a:pt x="37" y="42"/>
                  <a:pt x="16" y="42"/>
                  <a:pt x="0" y="38"/>
                </a:cubicBezTo>
                <a:cubicBezTo>
                  <a:pt x="0" y="38"/>
                  <a:pt x="5" y="33"/>
                  <a:pt x="11" y="25"/>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147" name="Freeform 996">
            <a:extLst>
              <a:ext uri="{FF2B5EF4-FFF2-40B4-BE49-F238E27FC236}">
                <a16:creationId xmlns:a16="http://schemas.microsoft.com/office/drawing/2014/main" xmlns="" id="{050C89D6-76B7-4CD7-A008-4A2FA665E593}"/>
              </a:ext>
            </a:extLst>
          </p:cNvPr>
          <p:cNvSpPr>
            <a:spLocks/>
          </p:cNvSpPr>
          <p:nvPr/>
        </p:nvSpPr>
        <p:spPr bwMode="auto">
          <a:xfrm>
            <a:off x="3592513" y="3825949"/>
            <a:ext cx="6350" cy="4763"/>
          </a:xfrm>
          <a:custGeom>
            <a:avLst/>
            <a:gdLst>
              <a:gd name="T0" fmla="*/ 78168500 w 34"/>
              <a:gd name="T1" fmla="*/ 30060736 h 33"/>
              <a:gd name="T2" fmla="*/ 110747362 w 34"/>
              <a:gd name="T3" fmla="*/ 0 h 33"/>
              <a:gd name="T4" fmla="*/ 149848981 w 34"/>
              <a:gd name="T5" fmla="*/ 30060736 h 33"/>
              <a:gd name="T6" fmla="*/ 221494724 w 34"/>
              <a:gd name="T7" fmla="*/ 57121649 h 33"/>
              <a:gd name="T8" fmla="*/ 39101619 w 34"/>
              <a:gd name="T9" fmla="*/ 99223393 h 33"/>
              <a:gd name="T10" fmla="*/ 0 w 34"/>
              <a:gd name="T11" fmla="*/ 57121649 h 33"/>
              <a:gd name="T12" fmla="*/ 78168500 w 34"/>
              <a:gd name="T13" fmla="*/ 3006073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12" y="10"/>
                </a:moveTo>
                <a:cubicBezTo>
                  <a:pt x="17" y="0"/>
                  <a:pt x="17" y="0"/>
                  <a:pt x="17" y="0"/>
                </a:cubicBezTo>
                <a:cubicBezTo>
                  <a:pt x="17" y="5"/>
                  <a:pt x="23" y="5"/>
                  <a:pt x="23" y="10"/>
                </a:cubicBezTo>
                <a:cubicBezTo>
                  <a:pt x="34" y="19"/>
                  <a:pt x="34" y="19"/>
                  <a:pt x="34" y="19"/>
                </a:cubicBezTo>
                <a:cubicBezTo>
                  <a:pt x="23" y="24"/>
                  <a:pt x="17" y="29"/>
                  <a:pt x="6" y="33"/>
                </a:cubicBezTo>
                <a:cubicBezTo>
                  <a:pt x="6" y="29"/>
                  <a:pt x="6" y="24"/>
                  <a:pt x="0" y="19"/>
                </a:cubicBezTo>
                <a:cubicBezTo>
                  <a:pt x="6" y="14"/>
                  <a:pt x="12" y="14"/>
                  <a:pt x="12" y="10"/>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148" name="Freeform 997">
            <a:extLst>
              <a:ext uri="{FF2B5EF4-FFF2-40B4-BE49-F238E27FC236}">
                <a16:creationId xmlns:a16="http://schemas.microsoft.com/office/drawing/2014/main" xmlns="" id="{08987FB5-5BBB-4CC6-B469-3EAA9CC5A99D}"/>
              </a:ext>
            </a:extLst>
          </p:cNvPr>
          <p:cNvSpPr>
            <a:spLocks/>
          </p:cNvSpPr>
          <p:nvPr/>
        </p:nvSpPr>
        <p:spPr bwMode="auto">
          <a:xfrm>
            <a:off x="3565525" y="3852937"/>
            <a:ext cx="9525" cy="6350"/>
          </a:xfrm>
          <a:custGeom>
            <a:avLst/>
            <a:gdLst>
              <a:gd name="T0" fmla="*/ 0 w 50"/>
              <a:gd name="T1" fmla="*/ 28510923 h 33"/>
              <a:gd name="T2" fmla="*/ 69133022 w 50"/>
              <a:gd name="T3" fmla="*/ 0 h 33"/>
              <a:gd name="T4" fmla="*/ 172850556 w 50"/>
              <a:gd name="T5" fmla="*/ 56984708 h 33"/>
              <a:gd name="T6" fmla="*/ 207398874 w 50"/>
              <a:gd name="T7" fmla="*/ 85495630 h 33"/>
              <a:gd name="T8" fmla="*/ 172850556 w 50"/>
              <a:gd name="T9" fmla="*/ 114006361 h 33"/>
              <a:gd name="T10" fmla="*/ 241983387 w 50"/>
              <a:gd name="T11" fmla="*/ 149626397 h 33"/>
              <a:gd name="T12" fmla="*/ 276531705 w 50"/>
              <a:gd name="T13" fmla="*/ 149626397 h 33"/>
              <a:gd name="T14" fmla="*/ 345664727 w 50"/>
              <a:gd name="T15" fmla="*/ 149626397 h 33"/>
              <a:gd name="T16" fmla="*/ 311116409 w 50"/>
              <a:gd name="T17" fmla="*/ 206611105 h 33"/>
              <a:gd name="T18" fmla="*/ 0 w 50"/>
              <a:gd name="T19" fmla="*/ 2851092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3">
                <a:moveTo>
                  <a:pt x="0" y="4"/>
                </a:moveTo>
                <a:cubicBezTo>
                  <a:pt x="5" y="4"/>
                  <a:pt x="10" y="4"/>
                  <a:pt x="10" y="0"/>
                </a:cubicBezTo>
                <a:cubicBezTo>
                  <a:pt x="25" y="8"/>
                  <a:pt x="25" y="8"/>
                  <a:pt x="25" y="8"/>
                </a:cubicBezTo>
                <a:cubicBezTo>
                  <a:pt x="25" y="8"/>
                  <a:pt x="25" y="8"/>
                  <a:pt x="30" y="12"/>
                </a:cubicBezTo>
                <a:cubicBezTo>
                  <a:pt x="30" y="12"/>
                  <a:pt x="25" y="16"/>
                  <a:pt x="25" y="16"/>
                </a:cubicBezTo>
                <a:cubicBezTo>
                  <a:pt x="25" y="21"/>
                  <a:pt x="30" y="25"/>
                  <a:pt x="35" y="21"/>
                </a:cubicBezTo>
                <a:cubicBezTo>
                  <a:pt x="35" y="21"/>
                  <a:pt x="35" y="16"/>
                  <a:pt x="40" y="21"/>
                </a:cubicBezTo>
                <a:cubicBezTo>
                  <a:pt x="40" y="21"/>
                  <a:pt x="50" y="21"/>
                  <a:pt x="50" y="21"/>
                </a:cubicBezTo>
                <a:cubicBezTo>
                  <a:pt x="45" y="25"/>
                  <a:pt x="45" y="29"/>
                  <a:pt x="45" y="29"/>
                </a:cubicBezTo>
                <a:cubicBezTo>
                  <a:pt x="25" y="33"/>
                  <a:pt x="0" y="12"/>
                  <a:pt x="0" y="4"/>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149" name="Freeform 998">
            <a:extLst>
              <a:ext uri="{FF2B5EF4-FFF2-40B4-BE49-F238E27FC236}">
                <a16:creationId xmlns:a16="http://schemas.microsoft.com/office/drawing/2014/main" xmlns="" id="{A4BD7285-2A65-4865-BB3E-33052D66E5D3}"/>
              </a:ext>
            </a:extLst>
          </p:cNvPr>
          <p:cNvSpPr>
            <a:spLocks/>
          </p:cNvSpPr>
          <p:nvPr/>
        </p:nvSpPr>
        <p:spPr bwMode="auto">
          <a:xfrm>
            <a:off x="3594100" y="3849762"/>
            <a:ext cx="9525" cy="4762"/>
          </a:xfrm>
          <a:custGeom>
            <a:avLst/>
            <a:gdLst>
              <a:gd name="T0" fmla="*/ 110612682 w 50"/>
              <a:gd name="T1" fmla="*/ 69118335 h 25"/>
              <a:gd name="T2" fmla="*/ 152092533 w 50"/>
              <a:gd name="T3" fmla="*/ 34541072 h 25"/>
              <a:gd name="T4" fmla="*/ 193572194 w 50"/>
              <a:gd name="T5" fmla="*/ 69118335 h 25"/>
              <a:gd name="T6" fmla="*/ 269636558 w 50"/>
              <a:gd name="T7" fmla="*/ 34541072 h 25"/>
              <a:gd name="T8" fmla="*/ 269636558 w 50"/>
              <a:gd name="T9" fmla="*/ 0 h 25"/>
              <a:gd name="T10" fmla="*/ 345664727 w 50"/>
              <a:gd name="T11" fmla="*/ 0 h 25"/>
              <a:gd name="T12" fmla="*/ 228156897 w 50"/>
              <a:gd name="T13" fmla="*/ 103659406 h 25"/>
              <a:gd name="T14" fmla="*/ 110612682 w 50"/>
              <a:gd name="T15" fmla="*/ 138236860 h 25"/>
              <a:gd name="T16" fmla="*/ 34584704 w 50"/>
              <a:gd name="T17" fmla="*/ 138236860 h 25"/>
              <a:gd name="T18" fmla="*/ 0 w 50"/>
              <a:gd name="T19" fmla="*/ 103659406 h 25"/>
              <a:gd name="T20" fmla="*/ 110612682 w 50"/>
              <a:gd name="T21" fmla="*/ 6911833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25">
                <a:moveTo>
                  <a:pt x="16" y="10"/>
                </a:moveTo>
                <a:cubicBezTo>
                  <a:pt x="16" y="5"/>
                  <a:pt x="22" y="5"/>
                  <a:pt x="22" y="5"/>
                </a:cubicBezTo>
                <a:cubicBezTo>
                  <a:pt x="22" y="5"/>
                  <a:pt x="28" y="10"/>
                  <a:pt x="28" y="10"/>
                </a:cubicBezTo>
                <a:cubicBezTo>
                  <a:pt x="33" y="10"/>
                  <a:pt x="39" y="10"/>
                  <a:pt x="39" y="5"/>
                </a:cubicBezTo>
                <a:cubicBezTo>
                  <a:pt x="39" y="5"/>
                  <a:pt x="39" y="0"/>
                  <a:pt x="39" y="0"/>
                </a:cubicBezTo>
                <a:cubicBezTo>
                  <a:pt x="44" y="0"/>
                  <a:pt x="44" y="0"/>
                  <a:pt x="50" y="0"/>
                </a:cubicBezTo>
                <a:cubicBezTo>
                  <a:pt x="50" y="0"/>
                  <a:pt x="44" y="10"/>
                  <a:pt x="33" y="15"/>
                </a:cubicBezTo>
                <a:cubicBezTo>
                  <a:pt x="28" y="15"/>
                  <a:pt x="22" y="15"/>
                  <a:pt x="16" y="20"/>
                </a:cubicBezTo>
                <a:cubicBezTo>
                  <a:pt x="11" y="20"/>
                  <a:pt x="11" y="25"/>
                  <a:pt x="5" y="20"/>
                </a:cubicBezTo>
                <a:cubicBezTo>
                  <a:pt x="5" y="15"/>
                  <a:pt x="0" y="15"/>
                  <a:pt x="0" y="15"/>
                </a:cubicBezTo>
                <a:cubicBezTo>
                  <a:pt x="5" y="10"/>
                  <a:pt x="11" y="10"/>
                  <a:pt x="16" y="1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150" name="Freeform 999">
            <a:extLst>
              <a:ext uri="{FF2B5EF4-FFF2-40B4-BE49-F238E27FC236}">
                <a16:creationId xmlns:a16="http://schemas.microsoft.com/office/drawing/2014/main" xmlns="" id="{70EE75C7-123F-4583-8916-CA00A1C50009}"/>
              </a:ext>
            </a:extLst>
          </p:cNvPr>
          <p:cNvSpPr>
            <a:spLocks/>
          </p:cNvSpPr>
          <p:nvPr/>
        </p:nvSpPr>
        <p:spPr bwMode="auto">
          <a:xfrm>
            <a:off x="3573463" y="3833887"/>
            <a:ext cx="7937" cy="4762"/>
          </a:xfrm>
          <a:custGeom>
            <a:avLst/>
            <a:gdLst>
              <a:gd name="T0" fmla="*/ 0 w 42"/>
              <a:gd name="T1" fmla="*/ 0 h 25"/>
              <a:gd name="T2" fmla="*/ 107993090 w 42"/>
              <a:gd name="T3" fmla="*/ 34541072 h 25"/>
              <a:gd name="T4" fmla="*/ 107993090 w 42"/>
              <a:gd name="T5" fmla="*/ 69118335 h 25"/>
              <a:gd name="T6" fmla="*/ 215950463 w 42"/>
              <a:gd name="T7" fmla="*/ 0 h 25"/>
              <a:gd name="T8" fmla="*/ 283446144 w 42"/>
              <a:gd name="T9" fmla="*/ 69118335 h 25"/>
              <a:gd name="T10" fmla="*/ 141741025 w 42"/>
              <a:gd name="T11" fmla="*/ 172777932 h 25"/>
              <a:gd name="T12" fmla="*/ 0 w 42"/>
              <a:gd name="T13" fmla="*/ 103659406 h 25"/>
              <a:gd name="T14" fmla="*/ 0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25">
                <a:moveTo>
                  <a:pt x="0" y="0"/>
                </a:moveTo>
                <a:cubicBezTo>
                  <a:pt x="6" y="5"/>
                  <a:pt x="11" y="5"/>
                  <a:pt x="16" y="5"/>
                </a:cubicBezTo>
                <a:cubicBezTo>
                  <a:pt x="16" y="5"/>
                  <a:pt x="11" y="5"/>
                  <a:pt x="16" y="10"/>
                </a:cubicBezTo>
                <a:cubicBezTo>
                  <a:pt x="21" y="15"/>
                  <a:pt x="27" y="5"/>
                  <a:pt x="32" y="0"/>
                </a:cubicBezTo>
                <a:cubicBezTo>
                  <a:pt x="32" y="5"/>
                  <a:pt x="37" y="10"/>
                  <a:pt x="42" y="10"/>
                </a:cubicBezTo>
                <a:cubicBezTo>
                  <a:pt x="37" y="15"/>
                  <a:pt x="32" y="25"/>
                  <a:pt x="21" y="25"/>
                </a:cubicBezTo>
                <a:cubicBezTo>
                  <a:pt x="16" y="25"/>
                  <a:pt x="6" y="25"/>
                  <a:pt x="0" y="15"/>
                </a:cubicBezTo>
                <a:cubicBezTo>
                  <a:pt x="0" y="10"/>
                  <a:pt x="0" y="5"/>
                  <a:pt x="0"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151" name="Freeform 1000">
            <a:extLst>
              <a:ext uri="{FF2B5EF4-FFF2-40B4-BE49-F238E27FC236}">
                <a16:creationId xmlns:a16="http://schemas.microsoft.com/office/drawing/2014/main" xmlns="" id="{711D4489-5F4E-4539-B07C-2908DC0614B6}"/>
              </a:ext>
            </a:extLst>
          </p:cNvPr>
          <p:cNvSpPr>
            <a:spLocks/>
          </p:cNvSpPr>
          <p:nvPr/>
        </p:nvSpPr>
        <p:spPr bwMode="auto">
          <a:xfrm>
            <a:off x="3597275" y="3821187"/>
            <a:ext cx="6350" cy="4762"/>
          </a:xfrm>
          <a:custGeom>
            <a:avLst/>
            <a:gdLst>
              <a:gd name="T0" fmla="*/ 39101619 w 34"/>
              <a:gd name="T1" fmla="*/ 89835701 h 25"/>
              <a:gd name="T2" fmla="*/ 182393104 w 34"/>
              <a:gd name="T3" fmla="*/ 0 h 25"/>
              <a:gd name="T4" fmla="*/ 221494724 w 34"/>
              <a:gd name="T5" fmla="*/ 34541072 h 25"/>
              <a:gd name="T6" fmla="*/ 78168500 w 34"/>
              <a:gd name="T7" fmla="*/ 172777932 h 25"/>
              <a:gd name="T8" fmla="*/ 0 w 34"/>
              <a:gd name="T9" fmla="*/ 117483112 h 25"/>
              <a:gd name="T10" fmla="*/ 39101619 w 34"/>
              <a:gd name="T11" fmla="*/ 89835701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5">
                <a:moveTo>
                  <a:pt x="6" y="13"/>
                </a:moveTo>
                <a:cubicBezTo>
                  <a:pt x="12" y="9"/>
                  <a:pt x="23" y="5"/>
                  <a:pt x="28" y="0"/>
                </a:cubicBezTo>
                <a:cubicBezTo>
                  <a:pt x="28" y="0"/>
                  <a:pt x="34" y="0"/>
                  <a:pt x="34" y="5"/>
                </a:cubicBezTo>
                <a:cubicBezTo>
                  <a:pt x="28" y="13"/>
                  <a:pt x="23" y="21"/>
                  <a:pt x="12" y="25"/>
                </a:cubicBezTo>
                <a:cubicBezTo>
                  <a:pt x="0" y="17"/>
                  <a:pt x="0" y="17"/>
                  <a:pt x="0" y="17"/>
                </a:cubicBezTo>
                <a:cubicBezTo>
                  <a:pt x="0" y="17"/>
                  <a:pt x="6" y="13"/>
                  <a:pt x="6" y="13"/>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152" name="Freeform 1001">
            <a:extLst>
              <a:ext uri="{FF2B5EF4-FFF2-40B4-BE49-F238E27FC236}">
                <a16:creationId xmlns:a16="http://schemas.microsoft.com/office/drawing/2014/main" xmlns="" id="{C1E57B76-34D9-478E-BB7D-D5F1C0E795C1}"/>
              </a:ext>
            </a:extLst>
          </p:cNvPr>
          <p:cNvSpPr>
            <a:spLocks/>
          </p:cNvSpPr>
          <p:nvPr/>
        </p:nvSpPr>
        <p:spPr bwMode="auto">
          <a:xfrm>
            <a:off x="3686175" y="3811662"/>
            <a:ext cx="53975" cy="47625"/>
          </a:xfrm>
          <a:custGeom>
            <a:avLst/>
            <a:gdLst>
              <a:gd name="T0" fmla="*/ 603583543 w 283"/>
              <a:gd name="T1" fmla="*/ 0 h 250"/>
              <a:gd name="T2" fmla="*/ 756216261 w 283"/>
              <a:gd name="T3" fmla="*/ 55306341 h 250"/>
              <a:gd name="T4" fmla="*/ 867235207 w 283"/>
              <a:gd name="T5" fmla="*/ 0 h 250"/>
              <a:gd name="T6" fmla="*/ 1172464404 w 283"/>
              <a:gd name="T7" fmla="*/ 27653171 h 250"/>
              <a:gd name="T8" fmla="*/ 1588748975 w 283"/>
              <a:gd name="T9" fmla="*/ 400971068 h 250"/>
              <a:gd name="T10" fmla="*/ 1554046483 w 283"/>
              <a:gd name="T11" fmla="*/ 463208751 h 250"/>
              <a:gd name="T12" fmla="*/ 1623451467 w 283"/>
              <a:gd name="T13" fmla="*/ 546168263 h 250"/>
              <a:gd name="T14" fmla="*/ 1817698147 w 283"/>
              <a:gd name="T15" fmla="*/ 781220307 h 250"/>
              <a:gd name="T16" fmla="*/ 1963383157 w 283"/>
              <a:gd name="T17" fmla="*/ 836526648 h 250"/>
              <a:gd name="T18" fmla="*/ 1852364401 w 283"/>
              <a:gd name="T19" fmla="*/ 981687648 h 250"/>
              <a:gd name="T20" fmla="*/ 1741381884 w 283"/>
              <a:gd name="T21" fmla="*/ 954034478 h 250"/>
              <a:gd name="T22" fmla="*/ 1554046483 w 283"/>
              <a:gd name="T23" fmla="*/ 981687648 h 250"/>
              <a:gd name="T24" fmla="*/ 1401413766 w 283"/>
              <a:gd name="T25" fmla="*/ 1009340819 h 250"/>
              <a:gd name="T26" fmla="*/ 1512432521 w 283"/>
              <a:gd name="T27" fmla="*/ 1154538014 h 250"/>
              <a:gd name="T28" fmla="*/ 1401413766 w 283"/>
              <a:gd name="T29" fmla="*/ 1182191184 h 250"/>
              <a:gd name="T30" fmla="*/ 1588748975 w 283"/>
              <a:gd name="T31" fmla="*/ 1355005355 h 250"/>
              <a:gd name="T32" fmla="*/ 1699731493 w 283"/>
              <a:gd name="T33" fmla="*/ 1472549570 h 250"/>
              <a:gd name="T34" fmla="*/ 1665065430 w 283"/>
              <a:gd name="T35" fmla="*/ 1610815422 h 250"/>
              <a:gd name="T36" fmla="*/ 1325097312 w 283"/>
              <a:gd name="T37" fmla="*/ 1700670081 h 250"/>
              <a:gd name="T38" fmla="*/ 1207166896 w 283"/>
              <a:gd name="T39" fmla="*/ 1610815422 h 250"/>
              <a:gd name="T40" fmla="*/ 1325097312 w 283"/>
              <a:gd name="T41" fmla="*/ 1555509081 h 250"/>
              <a:gd name="T42" fmla="*/ 1325097312 w 283"/>
              <a:gd name="T43" fmla="*/ 1500202740 h 250"/>
              <a:gd name="T44" fmla="*/ 1401413766 w 283"/>
              <a:gd name="T45" fmla="*/ 1500202740 h 250"/>
              <a:gd name="T46" fmla="*/ 1359799804 w 283"/>
              <a:gd name="T47" fmla="*/ 1437964866 h 250"/>
              <a:gd name="T48" fmla="*/ 1137798340 w 283"/>
              <a:gd name="T49" fmla="*/ 1327352184 h 250"/>
              <a:gd name="T50" fmla="*/ 1061481886 w 283"/>
              <a:gd name="T51" fmla="*/ 1237497525 h 250"/>
              <a:gd name="T52" fmla="*/ 985165432 w 283"/>
              <a:gd name="T53" fmla="*/ 1265150696 h 250"/>
              <a:gd name="T54" fmla="*/ 943551661 w 283"/>
              <a:gd name="T55" fmla="*/ 1209844355 h 250"/>
              <a:gd name="T56" fmla="*/ 908849169 w 283"/>
              <a:gd name="T57" fmla="*/ 1265150696 h 250"/>
              <a:gd name="T58" fmla="*/ 832532715 w 283"/>
              <a:gd name="T59" fmla="*/ 1237497525 h 250"/>
              <a:gd name="T60" fmla="*/ 679899807 w 283"/>
              <a:gd name="T61" fmla="*/ 1437964866 h 250"/>
              <a:gd name="T62" fmla="*/ 568881051 w 283"/>
              <a:gd name="T63" fmla="*/ 1610815422 h 250"/>
              <a:gd name="T64" fmla="*/ 228949171 w 283"/>
              <a:gd name="T65" fmla="*/ 1500202740 h 250"/>
              <a:gd name="T66" fmla="*/ 187335400 w 283"/>
              <a:gd name="T67" fmla="*/ 1355005355 h 250"/>
              <a:gd name="T68" fmla="*/ 305265626 w 283"/>
              <a:gd name="T69" fmla="*/ 1382658525 h 250"/>
              <a:gd name="T70" fmla="*/ 305265626 w 283"/>
              <a:gd name="T71" fmla="*/ 1327352184 h 250"/>
              <a:gd name="T72" fmla="*/ 381582080 w 283"/>
              <a:gd name="T73" fmla="*/ 1327352184 h 250"/>
              <a:gd name="T74" fmla="*/ 416248143 w 283"/>
              <a:gd name="T75" fmla="*/ 1382658525 h 250"/>
              <a:gd name="T76" fmla="*/ 492564597 w 283"/>
              <a:gd name="T77" fmla="*/ 1265150696 h 250"/>
              <a:gd name="T78" fmla="*/ 568881051 w 283"/>
              <a:gd name="T79" fmla="*/ 1126884843 h 250"/>
              <a:gd name="T80" fmla="*/ 492564597 w 283"/>
              <a:gd name="T81" fmla="*/ 1092300330 h 250"/>
              <a:gd name="T82" fmla="*/ 603583543 w 283"/>
              <a:gd name="T83" fmla="*/ 919486160 h 250"/>
              <a:gd name="T84" fmla="*/ 527267089 w 283"/>
              <a:gd name="T85" fmla="*/ 891832989 h 250"/>
              <a:gd name="T86" fmla="*/ 603583543 w 283"/>
              <a:gd name="T87" fmla="*/ 864179819 h 250"/>
              <a:gd name="T88" fmla="*/ 568881051 w 283"/>
              <a:gd name="T89" fmla="*/ 781220307 h 250"/>
              <a:gd name="T90" fmla="*/ 568881051 w 283"/>
              <a:gd name="T91" fmla="*/ 718982433 h 250"/>
              <a:gd name="T92" fmla="*/ 381582080 w 283"/>
              <a:gd name="T93" fmla="*/ 636022922 h 250"/>
              <a:gd name="T94" fmla="*/ 305265626 w 283"/>
              <a:gd name="T95" fmla="*/ 608369751 h 250"/>
              <a:gd name="T96" fmla="*/ 339931689 w 283"/>
              <a:gd name="T97" fmla="*/ 573821433 h 250"/>
              <a:gd name="T98" fmla="*/ 228949171 w 283"/>
              <a:gd name="T99" fmla="*/ 463208751 h 250"/>
              <a:gd name="T100" fmla="*/ 187335400 w 283"/>
              <a:gd name="T101" fmla="*/ 373317897 h 250"/>
              <a:gd name="T102" fmla="*/ 41613962 w 283"/>
              <a:gd name="T103" fmla="*/ 318011556 h 250"/>
              <a:gd name="T104" fmla="*/ 41613962 w 283"/>
              <a:gd name="T105" fmla="*/ 228156897 h 250"/>
              <a:gd name="T106" fmla="*/ 41613962 w 283"/>
              <a:gd name="T107" fmla="*/ 145197386 h 250"/>
              <a:gd name="T108" fmla="*/ 152632908 w 283"/>
              <a:gd name="T109" fmla="*/ 117544215 h 250"/>
              <a:gd name="T110" fmla="*/ 263651663 w 283"/>
              <a:gd name="T111" fmla="*/ 89891045 h 250"/>
              <a:gd name="T112" fmla="*/ 339931689 w 283"/>
              <a:gd name="T113" fmla="*/ 200503727 h 250"/>
              <a:gd name="T114" fmla="*/ 339931689 w 283"/>
              <a:gd name="T115" fmla="*/ 290358386 h 250"/>
              <a:gd name="T116" fmla="*/ 416248143 w 283"/>
              <a:gd name="T117" fmla="*/ 318011556 h 250"/>
              <a:gd name="T118" fmla="*/ 568881051 w 283"/>
              <a:gd name="T119" fmla="*/ 0 h 250"/>
              <a:gd name="T120" fmla="*/ 603583543 w 283"/>
              <a:gd name="T121" fmla="*/ 0 h 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0">
                <a:moveTo>
                  <a:pt x="87" y="0"/>
                </a:moveTo>
                <a:cubicBezTo>
                  <a:pt x="98" y="4"/>
                  <a:pt x="109" y="8"/>
                  <a:pt x="109" y="8"/>
                </a:cubicBezTo>
                <a:cubicBezTo>
                  <a:pt x="109" y="8"/>
                  <a:pt x="115" y="0"/>
                  <a:pt x="125" y="0"/>
                </a:cubicBezTo>
                <a:cubicBezTo>
                  <a:pt x="136" y="0"/>
                  <a:pt x="164" y="4"/>
                  <a:pt x="169" y="4"/>
                </a:cubicBezTo>
                <a:cubicBezTo>
                  <a:pt x="174" y="8"/>
                  <a:pt x="224" y="58"/>
                  <a:pt x="229" y="58"/>
                </a:cubicBezTo>
                <a:cubicBezTo>
                  <a:pt x="229" y="63"/>
                  <a:pt x="224" y="67"/>
                  <a:pt x="224" y="67"/>
                </a:cubicBezTo>
                <a:cubicBezTo>
                  <a:pt x="224" y="67"/>
                  <a:pt x="229" y="67"/>
                  <a:pt x="234" y="79"/>
                </a:cubicBezTo>
                <a:cubicBezTo>
                  <a:pt x="245" y="92"/>
                  <a:pt x="245" y="108"/>
                  <a:pt x="262" y="113"/>
                </a:cubicBezTo>
                <a:cubicBezTo>
                  <a:pt x="273" y="121"/>
                  <a:pt x="283" y="121"/>
                  <a:pt x="283" y="121"/>
                </a:cubicBezTo>
                <a:cubicBezTo>
                  <a:pt x="267" y="142"/>
                  <a:pt x="267" y="142"/>
                  <a:pt x="267" y="142"/>
                </a:cubicBezTo>
                <a:cubicBezTo>
                  <a:pt x="267" y="142"/>
                  <a:pt x="262" y="133"/>
                  <a:pt x="251" y="138"/>
                </a:cubicBezTo>
                <a:cubicBezTo>
                  <a:pt x="240" y="138"/>
                  <a:pt x="229" y="138"/>
                  <a:pt x="224" y="142"/>
                </a:cubicBezTo>
                <a:cubicBezTo>
                  <a:pt x="213" y="146"/>
                  <a:pt x="202" y="146"/>
                  <a:pt x="202" y="146"/>
                </a:cubicBezTo>
                <a:cubicBezTo>
                  <a:pt x="218" y="167"/>
                  <a:pt x="218" y="167"/>
                  <a:pt x="218" y="167"/>
                </a:cubicBezTo>
                <a:cubicBezTo>
                  <a:pt x="218" y="167"/>
                  <a:pt x="202" y="167"/>
                  <a:pt x="202" y="171"/>
                </a:cubicBezTo>
                <a:cubicBezTo>
                  <a:pt x="202" y="179"/>
                  <a:pt x="224" y="192"/>
                  <a:pt x="229" y="196"/>
                </a:cubicBezTo>
                <a:cubicBezTo>
                  <a:pt x="234" y="200"/>
                  <a:pt x="245" y="208"/>
                  <a:pt x="245" y="213"/>
                </a:cubicBezTo>
                <a:cubicBezTo>
                  <a:pt x="251" y="221"/>
                  <a:pt x="245" y="229"/>
                  <a:pt x="240" y="233"/>
                </a:cubicBezTo>
                <a:cubicBezTo>
                  <a:pt x="229" y="238"/>
                  <a:pt x="202" y="250"/>
                  <a:pt x="191" y="246"/>
                </a:cubicBezTo>
                <a:cubicBezTo>
                  <a:pt x="180" y="246"/>
                  <a:pt x="174" y="238"/>
                  <a:pt x="174" y="233"/>
                </a:cubicBezTo>
                <a:cubicBezTo>
                  <a:pt x="180" y="225"/>
                  <a:pt x="191" y="225"/>
                  <a:pt x="191" y="225"/>
                </a:cubicBezTo>
                <a:cubicBezTo>
                  <a:pt x="191" y="225"/>
                  <a:pt x="185" y="221"/>
                  <a:pt x="191" y="217"/>
                </a:cubicBezTo>
                <a:cubicBezTo>
                  <a:pt x="196" y="213"/>
                  <a:pt x="202" y="217"/>
                  <a:pt x="202" y="217"/>
                </a:cubicBezTo>
                <a:cubicBezTo>
                  <a:pt x="202" y="217"/>
                  <a:pt x="207" y="217"/>
                  <a:pt x="196" y="208"/>
                </a:cubicBezTo>
                <a:cubicBezTo>
                  <a:pt x="180" y="204"/>
                  <a:pt x="169" y="200"/>
                  <a:pt x="164" y="192"/>
                </a:cubicBezTo>
                <a:cubicBezTo>
                  <a:pt x="158" y="188"/>
                  <a:pt x="153" y="179"/>
                  <a:pt x="153" y="179"/>
                </a:cubicBezTo>
                <a:cubicBezTo>
                  <a:pt x="142" y="183"/>
                  <a:pt x="142" y="183"/>
                  <a:pt x="142" y="183"/>
                </a:cubicBezTo>
                <a:cubicBezTo>
                  <a:pt x="136" y="175"/>
                  <a:pt x="136" y="175"/>
                  <a:pt x="136" y="175"/>
                </a:cubicBezTo>
                <a:cubicBezTo>
                  <a:pt x="131" y="183"/>
                  <a:pt x="131" y="183"/>
                  <a:pt x="131" y="183"/>
                </a:cubicBezTo>
                <a:cubicBezTo>
                  <a:pt x="120" y="179"/>
                  <a:pt x="120" y="179"/>
                  <a:pt x="120" y="179"/>
                </a:cubicBezTo>
                <a:cubicBezTo>
                  <a:pt x="120" y="179"/>
                  <a:pt x="109" y="200"/>
                  <a:pt x="98" y="208"/>
                </a:cubicBezTo>
                <a:cubicBezTo>
                  <a:pt x="93" y="221"/>
                  <a:pt x="87" y="233"/>
                  <a:pt x="82" y="233"/>
                </a:cubicBezTo>
                <a:cubicBezTo>
                  <a:pt x="76" y="233"/>
                  <a:pt x="33" y="221"/>
                  <a:pt x="33" y="217"/>
                </a:cubicBezTo>
                <a:cubicBezTo>
                  <a:pt x="27" y="208"/>
                  <a:pt x="22" y="200"/>
                  <a:pt x="27" y="196"/>
                </a:cubicBezTo>
                <a:cubicBezTo>
                  <a:pt x="38" y="196"/>
                  <a:pt x="44" y="200"/>
                  <a:pt x="44" y="200"/>
                </a:cubicBezTo>
                <a:cubicBezTo>
                  <a:pt x="44" y="192"/>
                  <a:pt x="44" y="192"/>
                  <a:pt x="44" y="192"/>
                </a:cubicBezTo>
                <a:cubicBezTo>
                  <a:pt x="55" y="192"/>
                  <a:pt x="55" y="192"/>
                  <a:pt x="55" y="192"/>
                </a:cubicBezTo>
                <a:cubicBezTo>
                  <a:pt x="60" y="200"/>
                  <a:pt x="60" y="200"/>
                  <a:pt x="60" y="200"/>
                </a:cubicBezTo>
                <a:cubicBezTo>
                  <a:pt x="60" y="200"/>
                  <a:pt x="60" y="192"/>
                  <a:pt x="71" y="183"/>
                </a:cubicBezTo>
                <a:cubicBezTo>
                  <a:pt x="76" y="175"/>
                  <a:pt x="82" y="163"/>
                  <a:pt x="82" y="163"/>
                </a:cubicBezTo>
                <a:cubicBezTo>
                  <a:pt x="71" y="158"/>
                  <a:pt x="71" y="158"/>
                  <a:pt x="71" y="158"/>
                </a:cubicBezTo>
                <a:cubicBezTo>
                  <a:pt x="87" y="133"/>
                  <a:pt x="87" y="133"/>
                  <a:pt x="87" y="133"/>
                </a:cubicBezTo>
                <a:cubicBezTo>
                  <a:pt x="76" y="129"/>
                  <a:pt x="76" y="129"/>
                  <a:pt x="76" y="129"/>
                </a:cubicBezTo>
                <a:cubicBezTo>
                  <a:pt x="87" y="125"/>
                  <a:pt x="87" y="125"/>
                  <a:pt x="87" y="125"/>
                </a:cubicBezTo>
                <a:cubicBezTo>
                  <a:pt x="87" y="125"/>
                  <a:pt x="82" y="121"/>
                  <a:pt x="82" y="113"/>
                </a:cubicBezTo>
                <a:cubicBezTo>
                  <a:pt x="82" y="104"/>
                  <a:pt x="82" y="104"/>
                  <a:pt x="82" y="104"/>
                </a:cubicBezTo>
                <a:cubicBezTo>
                  <a:pt x="82" y="104"/>
                  <a:pt x="66" y="96"/>
                  <a:pt x="55" y="92"/>
                </a:cubicBezTo>
                <a:cubicBezTo>
                  <a:pt x="49" y="88"/>
                  <a:pt x="44" y="88"/>
                  <a:pt x="44" y="88"/>
                </a:cubicBezTo>
                <a:cubicBezTo>
                  <a:pt x="49" y="83"/>
                  <a:pt x="49" y="83"/>
                  <a:pt x="49" y="83"/>
                </a:cubicBezTo>
                <a:cubicBezTo>
                  <a:pt x="49" y="83"/>
                  <a:pt x="44" y="75"/>
                  <a:pt x="33" y="67"/>
                </a:cubicBezTo>
                <a:cubicBezTo>
                  <a:pt x="27" y="58"/>
                  <a:pt x="27" y="54"/>
                  <a:pt x="27" y="54"/>
                </a:cubicBezTo>
                <a:cubicBezTo>
                  <a:pt x="27" y="54"/>
                  <a:pt x="6" y="54"/>
                  <a:pt x="6" y="46"/>
                </a:cubicBezTo>
                <a:cubicBezTo>
                  <a:pt x="0" y="38"/>
                  <a:pt x="6" y="33"/>
                  <a:pt x="6" y="33"/>
                </a:cubicBezTo>
                <a:cubicBezTo>
                  <a:pt x="6" y="33"/>
                  <a:pt x="0" y="25"/>
                  <a:pt x="6" y="21"/>
                </a:cubicBezTo>
                <a:cubicBezTo>
                  <a:pt x="16" y="17"/>
                  <a:pt x="22" y="17"/>
                  <a:pt x="22" y="17"/>
                </a:cubicBezTo>
                <a:cubicBezTo>
                  <a:pt x="22" y="17"/>
                  <a:pt x="27" y="13"/>
                  <a:pt x="38" y="13"/>
                </a:cubicBezTo>
                <a:cubicBezTo>
                  <a:pt x="49" y="17"/>
                  <a:pt x="55" y="25"/>
                  <a:pt x="49" y="29"/>
                </a:cubicBezTo>
                <a:cubicBezTo>
                  <a:pt x="49" y="38"/>
                  <a:pt x="49" y="42"/>
                  <a:pt x="49" y="42"/>
                </a:cubicBezTo>
                <a:cubicBezTo>
                  <a:pt x="60" y="46"/>
                  <a:pt x="60" y="46"/>
                  <a:pt x="60" y="46"/>
                </a:cubicBezTo>
                <a:cubicBezTo>
                  <a:pt x="82" y="0"/>
                  <a:pt x="82" y="0"/>
                  <a:pt x="82" y="0"/>
                </a:cubicBezTo>
                <a:cubicBezTo>
                  <a:pt x="82" y="0"/>
                  <a:pt x="82" y="0"/>
                  <a:pt x="87"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53" name="Freeform 1002">
            <a:extLst>
              <a:ext uri="{FF2B5EF4-FFF2-40B4-BE49-F238E27FC236}">
                <a16:creationId xmlns:a16="http://schemas.microsoft.com/office/drawing/2014/main" xmlns="" id="{346CAB3C-D871-4F94-9011-522F39C06B75}"/>
              </a:ext>
            </a:extLst>
          </p:cNvPr>
          <p:cNvSpPr>
            <a:spLocks/>
          </p:cNvSpPr>
          <p:nvPr/>
        </p:nvSpPr>
        <p:spPr bwMode="auto">
          <a:xfrm>
            <a:off x="3719513" y="3843412"/>
            <a:ext cx="6350" cy="6350"/>
          </a:xfrm>
          <a:custGeom>
            <a:avLst/>
            <a:gdLst>
              <a:gd name="T0" fmla="*/ 78006343 w 41"/>
              <a:gd name="T1" fmla="*/ 0 h 33"/>
              <a:gd name="T2" fmla="*/ 0 w 41"/>
              <a:gd name="T3" fmla="*/ 28510923 h 33"/>
              <a:gd name="T4" fmla="*/ 78006343 w 41"/>
              <a:gd name="T5" fmla="*/ 206611105 h 33"/>
              <a:gd name="T6" fmla="*/ 152318844 w 41"/>
              <a:gd name="T7" fmla="*/ 149626397 h 33"/>
              <a:gd name="T8" fmla="*/ 78006343 w 41"/>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3">
                <a:moveTo>
                  <a:pt x="21" y="0"/>
                </a:moveTo>
                <a:cubicBezTo>
                  <a:pt x="15" y="0"/>
                  <a:pt x="10" y="4"/>
                  <a:pt x="0" y="4"/>
                </a:cubicBezTo>
                <a:cubicBezTo>
                  <a:pt x="5" y="8"/>
                  <a:pt x="21" y="25"/>
                  <a:pt x="21" y="29"/>
                </a:cubicBezTo>
                <a:cubicBezTo>
                  <a:pt x="26" y="33"/>
                  <a:pt x="41" y="21"/>
                  <a:pt x="41" y="21"/>
                </a:cubicBezTo>
                <a:cubicBezTo>
                  <a:pt x="36" y="12"/>
                  <a:pt x="26" y="8"/>
                  <a:pt x="21"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54" name="Freeform 1003">
            <a:extLst>
              <a:ext uri="{FF2B5EF4-FFF2-40B4-BE49-F238E27FC236}">
                <a16:creationId xmlns:a16="http://schemas.microsoft.com/office/drawing/2014/main" xmlns="" id="{9C3C4085-9D34-416D-B3B5-627494D1CE9B}"/>
              </a:ext>
            </a:extLst>
          </p:cNvPr>
          <p:cNvSpPr>
            <a:spLocks/>
          </p:cNvSpPr>
          <p:nvPr/>
        </p:nvSpPr>
        <p:spPr bwMode="auto">
          <a:xfrm>
            <a:off x="3702050" y="3816424"/>
            <a:ext cx="19050" cy="9525"/>
          </a:xfrm>
          <a:custGeom>
            <a:avLst/>
            <a:gdLst>
              <a:gd name="T0" fmla="*/ 656780945 w 100"/>
              <a:gd name="T1" fmla="*/ 93018030 h 58"/>
              <a:gd name="T2" fmla="*/ 587648114 w 100"/>
              <a:gd name="T3" fmla="*/ 93018030 h 58"/>
              <a:gd name="T4" fmla="*/ 511583750 w 100"/>
              <a:gd name="T5" fmla="*/ 93018030 h 58"/>
              <a:gd name="T6" fmla="*/ 442450728 w 100"/>
              <a:gd name="T7" fmla="*/ 57580103 h 58"/>
              <a:gd name="T8" fmla="*/ 331838046 w 100"/>
              <a:gd name="T9" fmla="*/ 0 h 58"/>
              <a:gd name="T10" fmla="*/ 297289728 w 100"/>
              <a:gd name="T11" fmla="*/ 17718963 h 58"/>
              <a:gd name="T12" fmla="*/ 331838046 w 100"/>
              <a:gd name="T13" fmla="*/ 35438091 h 58"/>
              <a:gd name="T14" fmla="*/ 400971068 w 100"/>
              <a:gd name="T15" fmla="*/ 75299066 h 58"/>
              <a:gd name="T16" fmla="*/ 366422750 w 100"/>
              <a:gd name="T17" fmla="*/ 75299066 h 58"/>
              <a:gd name="T18" fmla="*/ 297289728 w 100"/>
              <a:gd name="T19" fmla="*/ 35438091 h 58"/>
              <a:gd name="T20" fmla="*/ 221225364 w 100"/>
              <a:gd name="T21" fmla="*/ 57580103 h 58"/>
              <a:gd name="T22" fmla="*/ 221225364 w 100"/>
              <a:gd name="T23" fmla="*/ 57580103 h 58"/>
              <a:gd name="T24" fmla="*/ 152092533 w 100"/>
              <a:gd name="T25" fmla="*/ 17718963 h 58"/>
              <a:gd name="T26" fmla="*/ 152092533 w 100"/>
              <a:gd name="T27" fmla="*/ 17718963 h 58"/>
              <a:gd name="T28" fmla="*/ 186677046 w 100"/>
              <a:gd name="T29" fmla="*/ 57580103 h 58"/>
              <a:gd name="T30" fmla="*/ 110612682 w 100"/>
              <a:gd name="T31" fmla="*/ 57580103 h 58"/>
              <a:gd name="T32" fmla="*/ 76064364 w 100"/>
              <a:gd name="T33" fmla="*/ 75299066 h 58"/>
              <a:gd name="T34" fmla="*/ 41479851 w 100"/>
              <a:gd name="T35" fmla="*/ 57580103 h 58"/>
              <a:gd name="T36" fmla="*/ 0 w 100"/>
              <a:gd name="T37" fmla="*/ 168317096 h 58"/>
              <a:gd name="T38" fmla="*/ 152092533 w 100"/>
              <a:gd name="T39" fmla="*/ 239166181 h 58"/>
              <a:gd name="T40" fmla="*/ 110612682 w 100"/>
              <a:gd name="T41" fmla="*/ 168317096 h 58"/>
              <a:gd name="T42" fmla="*/ 366422750 w 100"/>
              <a:gd name="T43" fmla="*/ 168317096 h 58"/>
              <a:gd name="T44" fmla="*/ 297289728 w 100"/>
              <a:gd name="T45" fmla="*/ 256885144 h 58"/>
              <a:gd name="T46" fmla="*/ 546168263 w 100"/>
              <a:gd name="T47" fmla="*/ 168317096 h 58"/>
              <a:gd name="T48" fmla="*/ 546168263 w 100"/>
              <a:gd name="T49" fmla="*/ 168317096 h 58"/>
              <a:gd name="T50" fmla="*/ 622196432 w 100"/>
              <a:gd name="T51" fmla="*/ 168317096 h 58"/>
              <a:gd name="T52" fmla="*/ 656780945 w 100"/>
              <a:gd name="T53" fmla="*/ 146148151 h 58"/>
              <a:gd name="T54" fmla="*/ 656780945 w 100"/>
              <a:gd name="T55" fmla="*/ 9301803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58">
                <a:moveTo>
                  <a:pt x="95" y="21"/>
                </a:moveTo>
                <a:cubicBezTo>
                  <a:pt x="95" y="21"/>
                  <a:pt x="90" y="21"/>
                  <a:pt x="85" y="21"/>
                </a:cubicBezTo>
                <a:cubicBezTo>
                  <a:pt x="85" y="21"/>
                  <a:pt x="79" y="29"/>
                  <a:pt x="74" y="21"/>
                </a:cubicBezTo>
                <a:cubicBezTo>
                  <a:pt x="74" y="21"/>
                  <a:pt x="64" y="13"/>
                  <a:pt x="64" y="13"/>
                </a:cubicBezTo>
                <a:cubicBezTo>
                  <a:pt x="58" y="13"/>
                  <a:pt x="53" y="4"/>
                  <a:pt x="48" y="0"/>
                </a:cubicBezTo>
                <a:cubicBezTo>
                  <a:pt x="48" y="4"/>
                  <a:pt x="43" y="4"/>
                  <a:pt x="43" y="4"/>
                </a:cubicBezTo>
                <a:cubicBezTo>
                  <a:pt x="48" y="8"/>
                  <a:pt x="48" y="8"/>
                  <a:pt x="48" y="8"/>
                </a:cubicBezTo>
                <a:cubicBezTo>
                  <a:pt x="53" y="8"/>
                  <a:pt x="58" y="13"/>
                  <a:pt x="58" y="17"/>
                </a:cubicBezTo>
                <a:cubicBezTo>
                  <a:pt x="53" y="17"/>
                  <a:pt x="53" y="17"/>
                  <a:pt x="53" y="17"/>
                </a:cubicBezTo>
                <a:cubicBezTo>
                  <a:pt x="48" y="13"/>
                  <a:pt x="48" y="13"/>
                  <a:pt x="43" y="8"/>
                </a:cubicBezTo>
                <a:cubicBezTo>
                  <a:pt x="37" y="8"/>
                  <a:pt x="37" y="17"/>
                  <a:pt x="32" y="13"/>
                </a:cubicBezTo>
                <a:cubicBezTo>
                  <a:pt x="32" y="13"/>
                  <a:pt x="32" y="13"/>
                  <a:pt x="32" y="13"/>
                </a:cubicBezTo>
                <a:cubicBezTo>
                  <a:pt x="27" y="8"/>
                  <a:pt x="27" y="4"/>
                  <a:pt x="22" y="4"/>
                </a:cubicBezTo>
                <a:cubicBezTo>
                  <a:pt x="22" y="4"/>
                  <a:pt x="22" y="4"/>
                  <a:pt x="22" y="4"/>
                </a:cubicBezTo>
                <a:cubicBezTo>
                  <a:pt x="22" y="8"/>
                  <a:pt x="27" y="8"/>
                  <a:pt x="27" y="13"/>
                </a:cubicBezTo>
                <a:cubicBezTo>
                  <a:pt x="22" y="17"/>
                  <a:pt x="22" y="13"/>
                  <a:pt x="16" y="13"/>
                </a:cubicBezTo>
                <a:cubicBezTo>
                  <a:pt x="16" y="8"/>
                  <a:pt x="11" y="13"/>
                  <a:pt x="11" y="17"/>
                </a:cubicBezTo>
                <a:cubicBezTo>
                  <a:pt x="6" y="17"/>
                  <a:pt x="6" y="13"/>
                  <a:pt x="6" y="13"/>
                </a:cubicBezTo>
                <a:cubicBezTo>
                  <a:pt x="0" y="21"/>
                  <a:pt x="0" y="29"/>
                  <a:pt x="0" y="38"/>
                </a:cubicBezTo>
                <a:cubicBezTo>
                  <a:pt x="6" y="46"/>
                  <a:pt x="11" y="50"/>
                  <a:pt x="22" y="54"/>
                </a:cubicBezTo>
                <a:cubicBezTo>
                  <a:pt x="22" y="50"/>
                  <a:pt x="6" y="42"/>
                  <a:pt x="16" y="38"/>
                </a:cubicBezTo>
                <a:cubicBezTo>
                  <a:pt x="22" y="38"/>
                  <a:pt x="48" y="38"/>
                  <a:pt x="53" y="38"/>
                </a:cubicBezTo>
                <a:cubicBezTo>
                  <a:pt x="53" y="38"/>
                  <a:pt x="43" y="54"/>
                  <a:pt x="43" y="58"/>
                </a:cubicBezTo>
                <a:cubicBezTo>
                  <a:pt x="58" y="54"/>
                  <a:pt x="74" y="54"/>
                  <a:pt x="79" y="38"/>
                </a:cubicBezTo>
                <a:cubicBezTo>
                  <a:pt x="79" y="38"/>
                  <a:pt x="79" y="38"/>
                  <a:pt x="79" y="38"/>
                </a:cubicBezTo>
                <a:cubicBezTo>
                  <a:pt x="85" y="33"/>
                  <a:pt x="85" y="38"/>
                  <a:pt x="90" y="38"/>
                </a:cubicBezTo>
                <a:cubicBezTo>
                  <a:pt x="90" y="38"/>
                  <a:pt x="95" y="38"/>
                  <a:pt x="95" y="33"/>
                </a:cubicBezTo>
                <a:cubicBezTo>
                  <a:pt x="100" y="29"/>
                  <a:pt x="100" y="25"/>
                  <a:pt x="95" y="21"/>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55" name="Freeform 1004">
            <a:extLst>
              <a:ext uri="{FF2B5EF4-FFF2-40B4-BE49-F238E27FC236}">
                <a16:creationId xmlns:a16="http://schemas.microsoft.com/office/drawing/2014/main" xmlns="" id="{172DB9EC-BA68-4457-88F1-29168AB68BCB}"/>
              </a:ext>
            </a:extLst>
          </p:cNvPr>
          <p:cNvSpPr>
            <a:spLocks/>
          </p:cNvSpPr>
          <p:nvPr/>
        </p:nvSpPr>
        <p:spPr bwMode="auto">
          <a:xfrm>
            <a:off x="3711575" y="3829124"/>
            <a:ext cx="3175" cy="4763"/>
          </a:xfrm>
          <a:custGeom>
            <a:avLst/>
            <a:gdLst>
              <a:gd name="T0" fmla="*/ 58634966 w 17"/>
              <a:gd name="T1" fmla="*/ 0 h 25"/>
              <a:gd name="T2" fmla="*/ 32578862 w 17"/>
              <a:gd name="T3" fmla="*/ 55317863 h 25"/>
              <a:gd name="T4" fmla="*/ 58634966 w 17"/>
              <a:gd name="T5" fmla="*/ 82976985 h 25"/>
              <a:gd name="T6" fmla="*/ 32578862 w 17"/>
              <a:gd name="T7" fmla="*/ 145227871 h 25"/>
              <a:gd name="T8" fmla="*/ 58634966 w 17"/>
              <a:gd name="T9" fmla="*/ 172886802 h 25"/>
              <a:gd name="T10" fmla="*/ 110747362 w 17"/>
              <a:gd name="T11" fmla="*/ 110635917 h 25"/>
              <a:gd name="T12" fmla="*/ 110747362 w 17"/>
              <a:gd name="T13" fmla="*/ 55317863 h 25"/>
              <a:gd name="T14" fmla="*/ 58634966 w 17"/>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9" y="0"/>
                </a:moveTo>
                <a:cubicBezTo>
                  <a:pt x="9" y="0"/>
                  <a:pt x="0" y="0"/>
                  <a:pt x="5" y="8"/>
                </a:cubicBezTo>
                <a:cubicBezTo>
                  <a:pt x="5" y="8"/>
                  <a:pt x="9" y="8"/>
                  <a:pt x="9" y="12"/>
                </a:cubicBezTo>
                <a:cubicBezTo>
                  <a:pt x="9" y="12"/>
                  <a:pt x="5" y="16"/>
                  <a:pt x="5" y="21"/>
                </a:cubicBezTo>
                <a:cubicBezTo>
                  <a:pt x="5" y="21"/>
                  <a:pt x="5" y="25"/>
                  <a:pt x="9" y="25"/>
                </a:cubicBezTo>
                <a:cubicBezTo>
                  <a:pt x="9" y="21"/>
                  <a:pt x="17" y="25"/>
                  <a:pt x="17" y="16"/>
                </a:cubicBezTo>
                <a:cubicBezTo>
                  <a:pt x="17" y="16"/>
                  <a:pt x="17" y="8"/>
                  <a:pt x="17" y="8"/>
                </a:cubicBezTo>
                <a:cubicBezTo>
                  <a:pt x="13" y="4"/>
                  <a:pt x="13" y="4"/>
                  <a:pt x="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56" name="Freeform 1005">
            <a:extLst>
              <a:ext uri="{FF2B5EF4-FFF2-40B4-BE49-F238E27FC236}">
                <a16:creationId xmlns:a16="http://schemas.microsoft.com/office/drawing/2014/main" xmlns="" id="{AB23F579-B86D-48E9-8158-9DAD40ACE21B}"/>
              </a:ext>
            </a:extLst>
          </p:cNvPr>
          <p:cNvSpPr>
            <a:spLocks/>
          </p:cNvSpPr>
          <p:nvPr/>
        </p:nvSpPr>
        <p:spPr bwMode="auto">
          <a:xfrm>
            <a:off x="3702050" y="3843412"/>
            <a:ext cx="4763" cy="4762"/>
          </a:xfrm>
          <a:custGeom>
            <a:avLst/>
            <a:gdLst>
              <a:gd name="T0" fmla="*/ 69147519 w 25"/>
              <a:gd name="T1" fmla="*/ 0 h 25"/>
              <a:gd name="T2" fmla="*/ 0 w 25"/>
              <a:gd name="T3" fmla="*/ 124413155 h 25"/>
              <a:gd name="T4" fmla="*/ 103739283 w 25"/>
              <a:gd name="T5" fmla="*/ 172777932 h 25"/>
              <a:gd name="T6" fmla="*/ 172886802 w 25"/>
              <a:gd name="T7" fmla="*/ 20717367 h 25"/>
              <a:gd name="T8" fmla="*/ 69147519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0" y="0"/>
                </a:moveTo>
                <a:cubicBezTo>
                  <a:pt x="10" y="3"/>
                  <a:pt x="0" y="18"/>
                  <a:pt x="0" y="18"/>
                </a:cubicBezTo>
                <a:cubicBezTo>
                  <a:pt x="5" y="21"/>
                  <a:pt x="10" y="21"/>
                  <a:pt x="15" y="25"/>
                </a:cubicBezTo>
                <a:cubicBezTo>
                  <a:pt x="20" y="18"/>
                  <a:pt x="25" y="3"/>
                  <a:pt x="25" y="3"/>
                </a:cubicBezTo>
                <a:lnTo>
                  <a:pt x="10" y="0"/>
                </a:lnTo>
                <a:close/>
              </a:path>
            </a:pathLst>
          </a:custGeom>
          <a:solidFill>
            <a:srgbClr val="FCE2C3"/>
          </a:solidFill>
          <a:ln w="0">
            <a:solidFill>
              <a:srgbClr val="000000"/>
            </a:solidFill>
            <a:prstDash val="solid"/>
            <a:round/>
            <a:headEnd/>
            <a:tailEnd/>
          </a:ln>
        </p:spPr>
        <p:txBody>
          <a:bodyPr/>
          <a:lstStyle/>
          <a:p>
            <a:endParaRPr lang="ja-JP" altLang="en-US"/>
          </a:p>
        </p:txBody>
      </p:sp>
      <p:sp>
        <p:nvSpPr>
          <p:cNvPr id="14157" name="Freeform 1006">
            <a:extLst>
              <a:ext uri="{FF2B5EF4-FFF2-40B4-BE49-F238E27FC236}">
                <a16:creationId xmlns:a16="http://schemas.microsoft.com/office/drawing/2014/main" xmlns="" id="{6897B312-BA1D-4747-AA95-8DA183388750}"/>
              </a:ext>
            </a:extLst>
          </p:cNvPr>
          <p:cNvSpPr>
            <a:spLocks/>
          </p:cNvSpPr>
          <p:nvPr/>
        </p:nvSpPr>
        <p:spPr bwMode="auto">
          <a:xfrm>
            <a:off x="3687763" y="3814837"/>
            <a:ext cx="7937" cy="6350"/>
          </a:xfrm>
          <a:custGeom>
            <a:avLst/>
            <a:gdLst>
              <a:gd name="T0" fmla="*/ 356178011 w 34"/>
              <a:gd name="T1" fmla="*/ 0 h 33"/>
              <a:gd name="T2" fmla="*/ 292582565 w 34"/>
              <a:gd name="T3" fmla="*/ 64130959 h 33"/>
              <a:gd name="T4" fmla="*/ 292582565 w 34"/>
              <a:gd name="T5" fmla="*/ 135371032 h 33"/>
              <a:gd name="T6" fmla="*/ 216289786 w 34"/>
              <a:gd name="T7" fmla="*/ 135371032 h 33"/>
              <a:gd name="T8" fmla="*/ 216289786 w 34"/>
              <a:gd name="T9" fmla="*/ 64130959 h 33"/>
              <a:gd name="T10" fmla="*/ 152639949 w 34"/>
              <a:gd name="T11" fmla="*/ 35620036 h 33"/>
              <a:gd name="T12" fmla="*/ 76347170 w 34"/>
              <a:gd name="T13" fmla="*/ 35620036 h 33"/>
              <a:gd name="T14" fmla="*/ 152639949 w 34"/>
              <a:gd name="T15" fmla="*/ 99750995 h 33"/>
              <a:gd name="T16" fmla="*/ 76347170 w 34"/>
              <a:gd name="T17" fmla="*/ 135371032 h 33"/>
              <a:gd name="T18" fmla="*/ 0 w 34"/>
              <a:gd name="T19" fmla="*/ 135371032 h 33"/>
              <a:gd name="T20" fmla="*/ 76347170 w 34"/>
              <a:gd name="T21" fmla="*/ 199501991 h 33"/>
              <a:gd name="T22" fmla="*/ 292582565 w 34"/>
              <a:gd name="T23" fmla="*/ 235122027 h 33"/>
              <a:gd name="T24" fmla="*/ 432525181 w 34"/>
              <a:gd name="T25" fmla="*/ 135371032 h 33"/>
              <a:gd name="T26" fmla="*/ 356178011 w 34"/>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3">
                <a:moveTo>
                  <a:pt x="28" y="0"/>
                </a:moveTo>
                <a:cubicBezTo>
                  <a:pt x="23" y="5"/>
                  <a:pt x="28" y="5"/>
                  <a:pt x="23" y="9"/>
                </a:cubicBezTo>
                <a:cubicBezTo>
                  <a:pt x="28" y="14"/>
                  <a:pt x="23" y="14"/>
                  <a:pt x="23" y="19"/>
                </a:cubicBezTo>
                <a:cubicBezTo>
                  <a:pt x="17" y="19"/>
                  <a:pt x="17" y="19"/>
                  <a:pt x="17" y="19"/>
                </a:cubicBezTo>
                <a:cubicBezTo>
                  <a:pt x="12" y="14"/>
                  <a:pt x="23" y="14"/>
                  <a:pt x="17" y="9"/>
                </a:cubicBezTo>
                <a:cubicBezTo>
                  <a:pt x="17" y="5"/>
                  <a:pt x="12" y="5"/>
                  <a:pt x="12" y="5"/>
                </a:cubicBezTo>
                <a:cubicBezTo>
                  <a:pt x="6" y="5"/>
                  <a:pt x="6" y="5"/>
                  <a:pt x="6" y="5"/>
                </a:cubicBezTo>
                <a:cubicBezTo>
                  <a:pt x="6" y="9"/>
                  <a:pt x="6" y="9"/>
                  <a:pt x="12" y="14"/>
                </a:cubicBezTo>
                <a:cubicBezTo>
                  <a:pt x="12" y="14"/>
                  <a:pt x="6" y="14"/>
                  <a:pt x="6" y="19"/>
                </a:cubicBezTo>
                <a:cubicBezTo>
                  <a:pt x="6" y="19"/>
                  <a:pt x="0" y="19"/>
                  <a:pt x="0" y="19"/>
                </a:cubicBezTo>
                <a:cubicBezTo>
                  <a:pt x="0" y="24"/>
                  <a:pt x="6" y="24"/>
                  <a:pt x="6" y="28"/>
                </a:cubicBezTo>
                <a:cubicBezTo>
                  <a:pt x="12" y="28"/>
                  <a:pt x="17" y="28"/>
                  <a:pt x="23" y="33"/>
                </a:cubicBezTo>
                <a:cubicBezTo>
                  <a:pt x="23" y="28"/>
                  <a:pt x="34" y="24"/>
                  <a:pt x="34" y="19"/>
                </a:cubicBezTo>
                <a:cubicBezTo>
                  <a:pt x="34" y="14"/>
                  <a:pt x="34" y="5"/>
                  <a:pt x="28"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58" name="Freeform 1007">
            <a:extLst>
              <a:ext uri="{FF2B5EF4-FFF2-40B4-BE49-F238E27FC236}">
                <a16:creationId xmlns:a16="http://schemas.microsoft.com/office/drawing/2014/main" xmlns="" id="{8BC350A9-6153-4BA9-B4C4-E488CEF6B414}"/>
              </a:ext>
            </a:extLst>
          </p:cNvPr>
          <p:cNvSpPr>
            <a:spLocks/>
          </p:cNvSpPr>
          <p:nvPr/>
        </p:nvSpPr>
        <p:spPr bwMode="auto">
          <a:xfrm>
            <a:off x="3724275" y="3848174"/>
            <a:ext cx="4763" cy="1588"/>
          </a:xfrm>
          <a:custGeom>
            <a:avLst/>
            <a:gdLst>
              <a:gd name="T0" fmla="*/ 103739283 w 25"/>
              <a:gd name="T1" fmla="*/ 0 h 16"/>
              <a:gd name="T2" fmla="*/ 0 w 25"/>
              <a:gd name="T3" fmla="*/ 7821396 h 16"/>
              <a:gd name="T4" fmla="*/ 69147519 w 25"/>
              <a:gd name="T5" fmla="*/ 15642693 h 16"/>
              <a:gd name="T6" fmla="*/ 138294848 w 25"/>
              <a:gd name="T7" fmla="*/ 7821396 h 16"/>
              <a:gd name="T8" fmla="*/ 103739283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5" y="0"/>
                </a:moveTo>
                <a:cubicBezTo>
                  <a:pt x="10" y="0"/>
                  <a:pt x="0" y="8"/>
                  <a:pt x="0" y="8"/>
                </a:cubicBezTo>
                <a:cubicBezTo>
                  <a:pt x="5" y="12"/>
                  <a:pt x="10" y="12"/>
                  <a:pt x="10" y="16"/>
                </a:cubicBezTo>
                <a:cubicBezTo>
                  <a:pt x="15" y="12"/>
                  <a:pt x="25" y="12"/>
                  <a:pt x="20" y="8"/>
                </a:cubicBezTo>
                <a:lnTo>
                  <a:pt x="15" y="0"/>
                </a:lnTo>
                <a:close/>
              </a:path>
            </a:pathLst>
          </a:custGeom>
          <a:solidFill>
            <a:srgbClr val="D3D3D4"/>
          </a:solidFill>
          <a:ln w="0">
            <a:solidFill>
              <a:srgbClr val="000000"/>
            </a:solidFill>
            <a:prstDash val="solid"/>
            <a:round/>
            <a:headEnd/>
            <a:tailEnd/>
          </a:ln>
        </p:spPr>
        <p:txBody>
          <a:bodyPr/>
          <a:lstStyle/>
          <a:p>
            <a:endParaRPr lang="ja-JP" altLang="en-US"/>
          </a:p>
        </p:txBody>
      </p:sp>
      <p:sp>
        <p:nvSpPr>
          <p:cNvPr id="14159" name="Freeform 1008">
            <a:extLst>
              <a:ext uri="{FF2B5EF4-FFF2-40B4-BE49-F238E27FC236}">
                <a16:creationId xmlns:a16="http://schemas.microsoft.com/office/drawing/2014/main" xmlns="" id="{BF7A4BA4-A914-4395-8444-A800F5BCF075}"/>
              </a:ext>
            </a:extLst>
          </p:cNvPr>
          <p:cNvSpPr>
            <a:spLocks/>
          </p:cNvSpPr>
          <p:nvPr/>
        </p:nvSpPr>
        <p:spPr bwMode="auto">
          <a:xfrm>
            <a:off x="3700463" y="3811662"/>
            <a:ext cx="25400" cy="9525"/>
          </a:xfrm>
          <a:custGeom>
            <a:avLst/>
            <a:gdLst>
              <a:gd name="T0" fmla="*/ 724892401 w 141"/>
              <a:gd name="T1" fmla="*/ 214330217 h 50"/>
              <a:gd name="T2" fmla="*/ 561209037 w 141"/>
              <a:gd name="T3" fmla="*/ 27653171 h 50"/>
              <a:gd name="T4" fmla="*/ 397525852 w 141"/>
              <a:gd name="T5" fmla="*/ 0 h 50"/>
              <a:gd name="T6" fmla="*/ 298128087 w 141"/>
              <a:gd name="T7" fmla="*/ 0 h 50"/>
              <a:gd name="T8" fmla="*/ 228001389 w 141"/>
              <a:gd name="T9" fmla="*/ 55306341 h 50"/>
              <a:gd name="T10" fmla="*/ 163683184 w 141"/>
              <a:gd name="T11" fmla="*/ 27653171 h 50"/>
              <a:gd name="T12" fmla="*/ 128603623 w 141"/>
              <a:gd name="T13" fmla="*/ 27653171 h 50"/>
              <a:gd name="T14" fmla="*/ 0 w 141"/>
              <a:gd name="T15" fmla="*/ 269636558 h 50"/>
              <a:gd name="T16" fmla="*/ 29238462 w 141"/>
              <a:gd name="T17" fmla="*/ 297289728 h 50"/>
              <a:gd name="T18" fmla="*/ 29238462 w 141"/>
              <a:gd name="T19" fmla="*/ 269636558 h 50"/>
              <a:gd name="T20" fmla="*/ 29238462 w 141"/>
              <a:gd name="T21" fmla="*/ 214330217 h 50"/>
              <a:gd name="T22" fmla="*/ 64318024 w 141"/>
              <a:gd name="T23" fmla="*/ 165919023 h 50"/>
              <a:gd name="T24" fmla="*/ 99365160 w 141"/>
              <a:gd name="T25" fmla="*/ 165919023 h 50"/>
              <a:gd name="T26" fmla="*/ 128603623 w 141"/>
              <a:gd name="T27" fmla="*/ 165919023 h 50"/>
              <a:gd name="T28" fmla="*/ 163683184 w 141"/>
              <a:gd name="T29" fmla="*/ 110612682 h 50"/>
              <a:gd name="T30" fmla="*/ 298128087 w 141"/>
              <a:gd name="T31" fmla="*/ 165919023 h 50"/>
              <a:gd name="T32" fmla="*/ 362446111 w 141"/>
              <a:gd name="T33" fmla="*/ 110612682 h 50"/>
              <a:gd name="T34" fmla="*/ 561209037 w 141"/>
              <a:gd name="T35" fmla="*/ 241983387 h 50"/>
              <a:gd name="T36" fmla="*/ 660574197 w 141"/>
              <a:gd name="T37" fmla="*/ 241983387 h 50"/>
              <a:gd name="T38" fmla="*/ 660574197 w 141"/>
              <a:gd name="T39" fmla="*/ 241983387 h 50"/>
              <a:gd name="T40" fmla="*/ 724892401 w 141"/>
              <a:gd name="T41" fmla="*/ 269636558 h 50"/>
              <a:gd name="T42" fmla="*/ 724892401 w 141"/>
              <a:gd name="T43" fmla="*/ 324942899 h 50"/>
              <a:gd name="T44" fmla="*/ 724892401 w 141"/>
              <a:gd name="T45" fmla="*/ 324942899 h 50"/>
              <a:gd name="T46" fmla="*/ 724892401 w 141"/>
              <a:gd name="T47" fmla="*/ 345664727 h 50"/>
              <a:gd name="T48" fmla="*/ 824257562 w 141"/>
              <a:gd name="T49" fmla="*/ 324942899 h 50"/>
              <a:gd name="T50" fmla="*/ 724892401 w 141"/>
              <a:gd name="T51" fmla="*/ 21433021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1" h="50">
                <a:moveTo>
                  <a:pt x="124" y="31"/>
                </a:moveTo>
                <a:cubicBezTo>
                  <a:pt x="113" y="20"/>
                  <a:pt x="107" y="12"/>
                  <a:pt x="96" y="4"/>
                </a:cubicBezTo>
                <a:cubicBezTo>
                  <a:pt x="85" y="0"/>
                  <a:pt x="73" y="0"/>
                  <a:pt x="68" y="0"/>
                </a:cubicBezTo>
                <a:cubicBezTo>
                  <a:pt x="62" y="0"/>
                  <a:pt x="56" y="0"/>
                  <a:pt x="51" y="0"/>
                </a:cubicBezTo>
                <a:cubicBezTo>
                  <a:pt x="45" y="4"/>
                  <a:pt x="45" y="8"/>
                  <a:pt x="39" y="8"/>
                </a:cubicBezTo>
                <a:cubicBezTo>
                  <a:pt x="28" y="4"/>
                  <a:pt x="28" y="4"/>
                  <a:pt x="28" y="4"/>
                </a:cubicBezTo>
                <a:cubicBezTo>
                  <a:pt x="22" y="4"/>
                  <a:pt x="22" y="4"/>
                  <a:pt x="22" y="4"/>
                </a:cubicBezTo>
                <a:cubicBezTo>
                  <a:pt x="11" y="16"/>
                  <a:pt x="5" y="27"/>
                  <a:pt x="0" y="39"/>
                </a:cubicBezTo>
                <a:cubicBezTo>
                  <a:pt x="5" y="43"/>
                  <a:pt x="5" y="43"/>
                  <a:pt x="5" y="43"/>
                </a:cubicBezTo>
                <a:cubicBezTo>
                  <a:pt x="5" y="43"/>
                  <a:pt x="5" y="39"/>
                  <a:pt x="5" y="39"/>
                </a:cubicBezTo>
                <a:cubicBezTo>
                  <a:pt x="5" y="39"/>
                  <a:pt x="5" y="35"/>
                  <a:pt x="5" y="31"/>
                </a:cubicBezTo>
                <a:cubicBezTo>
                  <a:pt x="11" y="31"/>
                  <a:pt x="11" y="27"/>
                  <a:pt x="11" y="24"/>
                </a:cubicBezTo>
                <a:cubicBezTo>
                  <a:pt x="11" y="24"/>
                  <a:pt x="17" y="20"/>
                  <a:pt x="17" y="24"/>
                </a:cubicBezTo>
                <a:cubicBezTo>
                  <a:pt x="22" y="24"/>
                  <a:pt x="22" y="24"/>
                  <a:pt x="22" y="24"/>
                </a:cubicBezTo>
                <a:cubicBezTo>
                  <a:pt x="22" y="24"/>
                  <a:pt x="22" y="16"/>
                  <a:pt x="28" y="16"/>
                </a:cubicBezTo>
                <a:cubicBezTo>
                  <a:pt x="39" y="16"/>
                  <a:pt x="39" y="20"/>
                  <a:pt x="51" y="24"/>
                </a:cubicBezTo>
                <a:cubicBezTo>
                  <a:pt x="51" y="20"/>
                  <a:pt x="56" y="12"/>
                  <a:pt x="62" y="16"/>
                </a:cubicBezTo>
                <a:cubicBezTo>
                  <a:pt x="73" y="20"/>
                  <a:pt x="85" y="27"/>
                  <a:pt x="96" y="35"/>
                </a:cubicBezTo>
                <a:cubicBezTo>
                  <a:pt x="102" y="31"/>
                  <a:pt x="107" y="31"/>
                  <a:pt x="113" y="35"/>
                </a:cubicBezTo>
                <a:cubicBezTo>
                  <a:pt x="113" y="35"/>
                  <a:pt x="113" y="35"/>
                  <a:pt x="113" y="35"/>
                </a:cubicBezTo>
                <a:cubicBezTo>
                  <a:pt x="119" y="35"/>
                  <a:pt x="124" y="39"/>
                  <a:pt x="124" y="39"/>
                </a:cubicBezTo>
                <a:cubicBezTo>
                  <a:pt x="124" y="43"/>
                  <a:pt x="124" y="43"/>
                  <a:pt x="124" y="47"/>
                </a:cubicBezTo>
                <a:cubicBezTo>
                  <a:pt x="124" y="47"/>
                  <a:pt x="124" y="47"/>
                  <a:pt x="124" y="47"/>
                </a:cubicBezTo>
                <a:cubicBezTo>
                  <a:pt x="124" y="50"/>
                  <a:pt x="124" y="50"/>
                  <a:pt x="124" y="50"/>
                </a:cubicBezTo>
                <a:cubicBezTo>
                  <a:pt x="130" y="50"/>
                  <a:pt x="136" y="50"/>
                  <a:pt x="141" y="47"/>
                </a:cubicBezTo>
                <a:cubicBezTo>
                  <a:pt x="136" y="39"/>
                  <a:pt x="130" y="35"/>
                  <a:pt x="124" y="31"/>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160" name="Freeform 1009">
            <a:extLst>
              <a:ext uri="{FF2B5EF4-FFF2-40B4-BE49-F238E27FC236}">
                <a16:creationId xmlns:a16="http://schemas.microsoft.com/office/drawing/2014/main" xmlns="" id="{7387E539-E7D5-47EB-957D-CEA5E1518B94}"/>
              </a:ext>
            </a:extLst>
          </p:cNvPr>
          <p:cNvSpPr>
            <a:spLocks/>
          </p:cNvSpPr>
          <p:nvPr/>
        </p:nvSpPr>
        <p:spPr bwMode="auto">
          <a:xfrm>
            <a:off x="3724275" y="3833887"/>
            <a:ext cx="9525" cy="1587"/>
          </a:xfrm>
          <a:custGeom>
            <a:avLst/>
            <a:gdLst>
              <a:gd name="T0" fmla="*/ 361565371 w 42"/>
              <a:gd name="T1" fmla="*/ 0 h 16"/>
              <a:gd name="T2" fmla="*/ 128322161 w 42"/>
              <a:gd name="T3" fmla="*/ 2931784 h 16"/>
              <a:gd name="T4" fmla="*/ 128322161 w 42"/>
              <a:gd name="T5" fmla="*/ 12681419 h 16"/>
              <a:gd name="T6" fmla="*/ 128322161 w 42"/>
              <a:gd name="T7" fmla="*/ 15613204 h 16"/>
              <a:gd name="T8" fmla="*/ 489887532 w 42"/>
              <a:gd name="T9" fmla="*/ 9759455 h 16"/>
              <a:gd name="T10" fmla="*/ 361565371 w 4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6">
                <a:moveTo>
                  <a:pt x="31" y="0"/>
                </a:moveTo>
                <a:cubicBezTo>
                  <a:pt x="26" y="3"/>
                  <a:pt x="16" y="3"/>
                  <a:pt x="11" y="3"/>
                </a:cubicBezTo>
                <a:cubicBezTo>
                  <a:pt x="0" y="6"/>
                  <a:pt x="11" y="13"/>
                  <a:pt x="11" y="13"/>
                </a:cubicBezTo>
                <a:cubicBezTo>
                  <a:pt x="11" y="16"/>
                  <a:pt x="11" y="16"/>
                  <a:pt x="11" y="16"/>
                </a:cubicBezTo>
                <a:cubicBezTo>
                  <a:pt x="21" y="13"/>
                  <a:pt x="31" y="13"/>
                  <a:pt x="42" y="10"/>
                </a:cubicBezTo>
                <a:cubicBezTo>
                  <a:pt x="37" y="6"/>
                  <a:pt x="37" y="3"/>
                  <a:pt x="31"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161" name="Freeform 1010">
            <a:extLst>
              <a:ext uri="{FF2B5EF4-FFF2-40B4-BE49-F238E27FC236}">
                <a16:creationId xmlns:a16="http://schemas.microsoft.com/office/drawing/2014/main" xmlns="" id="{A96A6AC9-C45A-4FED-9BEE-1433BA518BF8}"/>
              </a:ext>
            </a:extLst>
          </p:cNvPr>
          <p:cNvSpPr>
            <a:spLocks/>
          </p:cNvSpPr>
          <p:nvPr/>
        </p:nvSpPr>
        <p:spPr bwMode="auto">
          <a:xfrm>
            <a:off x="3724275" y="3830712"/>
            <a:ext cx="6350" cy="3175"/>
          </a:xfrm>
          <a:custGeom>
            <a:avLst/>
            <a:gdLst>
              <a:gd name="T0" fmla="*/ 192355739 w 33"/>
              <a:gd name="T1" fmla="*/ 0 h 9"/>
              <a:gd name="T2" fmla="*/ 142480145 w 33"/>
              <a:gd name="T3" fmla="*/ 0 h 9"/>
              <a:gd name="T4" fmla="*/ 142480145 w 33"/>
              <a:gd name="T5" fmla="*/ 0 h 9"/>
              <a:gd name="T6" fmla="*/ 0 w 33"/>
              <a:gd name="T7" fmla="*/ 219533611 h 9"/>
              <a:gd name="T8" fmla="*/ 49875402 w 33"/>
              <a:gd name="T9" fmla="*/ 395135453 h 9"/>
              <a:gd name="T10" fmla="*/ 235122027 w 33"/>
              <a:gd name="T11" fmla="*/ 219533611 h 9"/>
              <a:gd name="T12" fmla="*/ 192355739 w 3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9">
                <a:moveTo>
                  <a:pt x="27" y="0"/>
                </a:moveTo>
                <a:cubicBezTo>
                  <a:pt x="20" y="0"/>
                  <a:pt x="20" y="0"/>
                  <a:pt x="20" y="0"/>
                </a:cubicBezTo>
                <a:cubicBezTo>
                  <a:pt x="20" y="0"/>
                  <a:pt x="20" y="0"/>
                  <a:pt x="20" y="0"/>
                </a:cubicBezTo>
                <a:cubicBezTo>
                  <a:pt x="13" y="0"/>
                  <a:pt x="7" y="5"/>
                  <a:pt x="0" y="5"/>
                </a:cubicBezTo>
                <a:cubicBezTo>
                  <a:pt x="7" y="9"/>
                  <a:pt x="7" y="9"/>
                  <a:pt x="7" y="9"/>
                </a:cubicBezTo>
                <a:cubicBezTo>
                  <a:pt x="13" y="9"/>
                  <a:pt x="20" y="5"/>
                  <a:pt x="33" y="5"/>
                </a:cubicBezTo>
                <a:cubicBezTo>
                  <a:pt x="33" y="0"/>
                  <a:pt x="27" y="0"/>
                  <a:pt x="27"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162" name="Freeform 1011">
            <a:extLst>
              <a:ext uri="{FF2B5EF4-FFF2-40B4-BE49-F238E27FC236}">
                <a16:creationId xmlns:a16="http://schemas.microsoft.com/office/drawing/2014/main" xmlns="" id="{9589B9C3-80DE-47B3-B939-A93234A9E08A}"/>
              </a:ext>
            </a:extLst>
          </p:cNvPr>
          <p:cNvSpPr>
            <a:spLocks/>
          </p:cNvSpPr>
          <p:nvPr/>
        </p:nvSpPr>
        <p:spPr bwMode="auto">
          <a:xfrm>
            <a:off x="3724275" y="3825949"/>
            <a:ext cx="4763" cy="4763"/>
          </a:xfrm>
          <a:custGeom>
            <a:avLst/>
            <a:gdLst>
              <a:gd name="T0" fmla="*/ 103739283 w 25"/>
              <a:gd name="T1" fmla="*/ 0 h 17"/>
              <a:gd name="T2" fmla="*/ 0 w 25"/>
              <a:gd name="T3" fmla="*/ 109976829 h 17"/>
              <a:gd name="T4" fmla="*/ 34591954 w 25"/>
              <a:gd name="T5" fmla="*/ 197974095 h 17"/>
              <a:gd name="T6" fmla="*/ 69147519 w 25"/>
              <a:gd name="T7" fmla="*/ 373890177 h 17"/>
              <a:gd name="T8" fmla="*/ 172886802 w 25"/>
              <a:gd name="T9" fmla="*/ 285892911 h 17"/>
              <a:gd name="T10" fmla="*/ 103739283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15" y="0"/>
                </a:moveTo>
                <a:cubicBezTo>
                  <a:pt x="10" y="0"/>
                  <a:pt x="5" y="5"/>
                  <a:pt x="0" y="5"/>
                </a:cubicBezTo>
                <a:cubicBezTo>
                  <a:pt x="0" y="5"/>
                  <a:pt x="5" y="9"/>
                  <a:pt x="5" y="9"/>
                </a:cubicBezTo>
                <a:cubicBezTo>
                  <a:pt x="10" y="17"/>
                  <a:pt x="10" y="17"/>
                  <a:pt x="10" y="17"/>
                </a:cubicBezTo>
                <a:cubicBezTo>
                  <a:pt x="25" y="13"/>
                  <a:pt x="25" y="13"/>
                  <a:pt x="25" y="13"/>
                </a:cubicBezTo>
                <a:cubicBezTo>
                  <a:pt x="20" y="9"/>
                  <a:pt x="20" y="5"/>
                  <a:pt x="15"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163" name="Freeform 1012">
            <a:extLst>
              <a:ext uri="{FF2B5EF4-FFF2-40B4-BE49-F238E27FC236}">
                <a16:creationId xmlns:a16="http://schemas.microsoft.com/office/drawing/2014/main" xmlns="" id="{94C948C3-7E2B-4783-8CA1-4B72CC3039CA}"/>
              </a:ext>
            </a:extLst>
          </p:cNvPr>
          <p:cNvSpPr>
            <a:spLocks/>
          </p:cNvSpPr>
          <p:nvPr/>
        </p:nvSpPr>
        <p:spPr bwMode="auto">
          <a:xfrm>
            <a:off x="3719513" y="3825949"/>
            <a:ext cx="6350" cy="1588"/>
          </a:xfrm>
          <a:custGeom>
            <a:avLst/>
            <a:gdLst>
              <a:gd name="T0" fmla="*/ 0 w 33"/>
              <a:gd name="T1" fmla="*/ 23483741 h 8"/>
              <a:gd name="T2" fmla="*/ 0 w 33"/>
              <a:gd name="T3" fmla="*/ 23483741 h 8"/>
              <a:gd name="T4" fmla="*/ 121115667 w 33"/>
              <a:gd name="T5" fmla="*/ 62570773 h 8"/>
              <a:gd name="T6" fmla="*/ 235122027 w 33"/>
              <a:gd name="T7" fmla="*/ 46928179 h 8"/>
              <a:gd name="T8" fmla="*/ 0 w 33"/>
              <a:gd name="T9" fmla="*/ 2348374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8">
                <a:moveTo>
                  <a:pt x="0" y="3"/>
                </a:moveTo>
                <a:cubicBezTo>
                  <a:pt x="0" y="3"/>
                  <a:pt x="0" y="3"/>
                  <a:pt x="0" y="3"/>
                </a:cubicBezTo>
                <a:cubicBezTo>
                  <a:pt x="6" y="6"/>
                  <a:pt x="17" y="6"/>
                  <a:pt x="17" y="8"/>
                </a:cubicBezTo>
                <a:cubicBezTo>
                  <a:pt x="22" y="8"/>
                  <a:pt x="28" y="6"/>
                  <a:pt x="33" y="6"/>
                </a:cubicBezTo>
                <a:cubicBezTo>
                  <a:pt x="22" y="0"/>
                  <a:pt x="11" y="0"/>
                  <a:pt x="0" y="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164" name="Freeform 1013">
            <a:extLst>
              <a:ext uri="{FF2B5EF4-FFF2-40B4-BE49-F238E27FC236}">
                <a16:creationId xmlns:a16="http://schemas.microsoft.com/office/drawing/2014/main" xmlns="" id="{E147E8A1-1C80-4BC5-9F78-78362BD69CF8}"/>
              </a:ext>
            </a:extLst>
          </p:cNvPr>
          <p:cNvSpPr>
            <a:spLocks/>
          </p:cNvSpPr>
          <p:nvPr/>
        </p:nvSpPr>
        <p:spPr bwMode="auto">
          <a:xfrm>
            <a:off x="3711575" y="3835474"/>
            <a:ext cx="12700" cy="7938"/>
          </a:xfrm>
          <a:custGeom>
            <a:avLst/>
            <a:gdLst>
              <a:gd name="T0" fmla="*/ 306483413 w 67"/>
              <a:gd name="T1" fmla="*/ 0 h 34"/>
              <a:gd name="T2" fmla="*/ 190680833 w 67"/>
              <a:gd name="T3" fmla="*/ 0 h 34"/>
              <a:gd name="T4" fmla="*/ 0 w 67"/>
              <a:gd name="T5" fmla="*/ 63611396 h 34"/>
              <a:gd name="T6" fmla="*/ 81740801 w 67"/>
              <a:gd name="T7" fmla="*/ 432688706 h 34"/>
              <a:gd name="T8" fmla="*/ 456311569 w 67"/>
              <a:gd name="T9" fmla="*/ 318166247 h 34"/>
              <a:gd name="T10" fmla="*/ 306483413 w 67"/>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4">
                <a:moveTo>
                  <a:pt x="45" y="0"/>
                </a:moveTo>
                <a:cubicBezTo>
                  <a:pt x="39" y="0"/>
                  <a:pt x="34" y="0"/>
                  <a:pt x="28" y="0"/>
                </a:cubicBezTo>
                <a:cubicBezTo>
                  <a:pt x="17" y="5"/>
                  <a:pt x="12" y="5"/>
                  <a:pt x="0" y="5"/>
                </a:cubicBezTo>
                <a:cubicBezTo>
                  <a:pt x="0" y="13"/>
                  <a:pt x="0" y="25"/>
                  <a:pt x="12" y="34"/>
                </a:cubicBezTo>
                <a:cubicBezTo>
                  <a:pt x="23" y="34"/>
                  <a:pt x="67" y="25"/>
                  <a:pt x="67" y="25"/>
                </a:cubicBezTo>
                <a:cubicBezTo>
                  <a:pt x="67" y="21"/>
                  <a:pt x="45" y="0"/>
                  <a:pt x="45" y="0"/>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4165" name="Freeform 1014">
            <a:extLst>
              <a:ext uri="{FF2B5EF4-FFF2-40B4-BE49-F238E27FC236}">
                <a16:creationId xmlns:a16="http://schemas.microsoft.com/office/drawing/2014/main" xmlns="" id="{965FFB44-7469-41C1-B998-4BF8FF8A710E}"/>
              </a:ext>
            </a:extLst>
          </p:cNvPr>
          <p:cNvSpPr>
            <a:spLocks/>
          </p:cNvSpPr>
          <p:nvPr/>
        </p:nvSpPr>
        <p:spPr bwMode="auto">
          <a:xfrm>
            <a:off x="3702050" y="3835474"/>
            <a:ext cx="9525" cy="9525"/>
          </a:xfrm>
          <a:custGeom>
            <a:avLst/>
            <a:gdLst>
              <a:gd name="T0" fmla="*/ 262705215 w 50"/>
              <a:gd name="T1" fmla="*/ 326591613 h 42"/>
              <a:gd name="T2" fmla="*/ 221225364 w 50"/>
              <a:gd name="T3" fmla="*/ 58323616 h 42"/>
              <a:gd name="T4" fmla="*/ 89891045 w 50"/>
              <a:gd name="T5" fmla="*/ 0 h 42"/>
              <a:gd name="T6" fmla="*/ 0 w 50"/>
              <a:gd name="T7" fmla="*/ 221619536 h 42"/>
              <a:gd name="T8" fmla="*/ 262705215 w 50"/>
              <a:gd name="T9" fmla="*/ 443238845 h 42"/>
              <a:gd name="T10" fmla="*/ 345664727 w 50"/>
              <a:gd name="T11" fmla="*/ 443238845 h 42"/>
              <a:gd name="T12" fmla="*/ 345664727 w 50"/>
              <a:gd name="T13" fmla="*/ 326591613 h 42"/>
              <a:gd name="T14" fmla="*/ 262705215 w 50"/>
              <a:gd name="T15" fmla="*/ 32659161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2">
                <a:moveTo>
                  <a:pt x="38" y="28"/>
                </a:moveTo>
                <a:cubicBezTo>
                  <a:pt x="32" y="24"/>
                  <a:pt x="32" y="5"/>
                  <a:pt x="32" y="5"/>
                </a:cubicBezTo>
                <a:cubicBezTo>
                  <a:pt x="25" y="0"/>
                  <a:pt x="19" y="0"/>
                  <a:pt x="13" y="0"/>
                </a:cubicBezTo>
                <a:cubicBezTo>
                  <a:pt x="7" y="5"/>
                  <a:pt x="7" y="14"/>
                  <a:pt x="0" y="19"/>
                </a:cubicBezTo>
                <a:cubicBezTo>
                  <a:pt x="7" y="28"/>
                  <a:pt x="25" y="28"/>
                  <a:pt x="38" y="38"/>
                </a:cubicBezTo>
                <a:cubicBezTo>
                  <a:pt x="44" y="38"/>
                  <a:pt x="50" y="42"/>
                  <a:pt x="50" y="38"/>
                </a:cubicBezTo>
                <a:cubicBezTo>
                  <a:pt x="50" y="33"/>
                  <a:pt x="50" y="33"/>
                  <a:pt x="50" y="28"/>
                </a:cubicBezTo>
                <a:cubicBezTo>
                  <a:pt x="50" y="28"/>
                  <a:pt x="38" y="28"/>
                  <a:pt x="38" y="28"/>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4166" name="Freeform 1015">
            <a:extLst>
              <a:ext uri="{FF2B5EF4-FFF2-40B4-BE49-F238E27FC236}">
                <a16:creationId xmlns:a16="http://schemas.microsoft.com/office/drawing/2014/main" xmlns="" id="{C9DECCE9-8CCB-4019-8A10-BBA717CF9085}"/>
              </a:ext>
            </a:extLst>
          </p:cNvPr>
          <p:cNvSpPr>
            <a:spLocks/>
          </p:cNvSpPr>
          <p:nvPr/>
        </p:nvSpPr>
        <p:spPr bwMode="auto">
          <a:xfrm>
            <a:off x="3709988" y="3838649"/>
            <a:ext cx="1587" cy="1588"/>
          </a:xfrm>
          <a:custGeom>
            <a:avLst/>
            <a:gdLst>
              <a:gd name="T0" fmla="*/ 15613204 w 16"/>
              <a:gd name="T1" fmla="*/ 7821396 h 16"/>
              <a:gd name="T2" fmla="*/ 7811512 w 16"/>
              <a:gd name="T3" fmla="*/ 0 h 16"/>
              <a:gd name="T4" fmla="*/ 0 w 16"/>
              <a:gd name="T5" fmla="*/ 0 h 16"/>
              <a:gd name="T6" fmla="*/ 7811512 w 16"/>
              <a:gd name="T7" fmla="*/ 15642693 h 16"/>
              <a:gd name="T8" fmla="*/ 15613204 w 16"/>
              <a:gd name="T9" fmla="*/ 15642693 h 16"/>
              <a:gd name="T10" fmla="*/ 15613204 w 16"/>
              <a:gd name="T11" fmla="*/ 7821396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6">
                <a:moveTo>
                  <a:pt x="16" y="8"/>
                </a:moveTo>
                <a:cubicBezTo>
                  <a:pt x="8" y="4"/>
                  <a:pt x="16" y="0"/>
                  <a:pt x="8" y="0"/>
                </a:cubicBezTo>
                <a:cubicBezTo>
                  <a:pt x="0" y="0"/>
                  <a:pt x="0" y="0"/>
                  <a:pt x="0" y="0"/>
                </a:cubicBezTo>
                <a:cubicBezTo>
                  <a:pt x="8" y="16"/>
                  <a:pt x="8" y="16"/>
                  <a:pt x="8" y="16"/>
                </a:cubicBezTo>
                <a:cubicBezTo>
                  <a:pt x="8" y="16"/>
                  <a:pt x="16" y="16"/>
                  <a:pt x="16" y="16"/>
                </a:cubicBezTo>
                <a:cubicBezTo>
                  <a:pt x="16" y="12"/>
                  <a:pt x="16" y="8"/>
                  <a:pt x="16" y="8"/>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4167" name="Freeform 1016">
            <a:extLst>
              <a:ext uri="{FF2B5EF4-FFF2-40B4-BE49-F238E27FC236}">
                <a16:creationId xmlns:a16="http://schemas.microsoft.com/office/drawing/2014/main" xmlns="" id="{3465365C-2950-4B3C-8304-5002425A2DD2}"/>
              </a:ext>
            </a:extLst>
          </p:cNvPr>
          <p:cNvSpPr>
            <a:spLocks/>
          </p:cNvSpPr>
          <p:nvPr/>
        </p:nvSpPr>
        <p:spPr bwMode="auto">
          <a:xfrm>
            <a:off x="3705225" y="3824362"/>
            <a:ext cx="4763" cy="1587"/>
          </a:xfrm>
          <a:custGeom>
            <a:avLst/>
            <a:gdLst>
              <a:gd name="T0" fmla="*/ 0 w 25"/>
              <a:gd name="T1" fmla="*/ 0 h 16"/>
              <a:gd name="T2" fmla="*/ 89909817 w 25"/>
              <a:gd name="T3" fmla="*/ 15613204 h 16"/>
              <a:gd name="T4" fmla="*/ 172886802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0" y="0"/>
                </a:moveTo>
                <a:cubicBezTo>
                  <a:pt x="0" y="4"/>
                  <a:pt x="6" y="12"/>
                  <a:pt x="13" y="16"/>
                </a:cubicBezTo>
                <a:cubicBezTo>
                  <a:pt x="13" y="16"/>
                  <a:pt x="25" y="4"/>
                  <a:pt x="25" y="0"/>
                </a:cubicBezTo>
                <a:cubicBezTo>
                  <a:pt x="19" y="0"/>
                  <a:pt x="0" y="0"/>
                  <a:pt x="0" y="0"/>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168" name="Freeform 1017">
            <a:extLst>
              <a:ext uri="{FF2B5EF4-FFF2-40B4-BE49-F238E27FC236}">
                <a16:creationId xmlns:a16="http://schemas.microsoft.com/office/drawing/2014/main" xmlns="" id="{D001CFF6-93CF-4381-B971-5787E1DAA6C4}"/>
              </a:ext>
            </a:extLst>
          </p:cNvPr>
          <p:cNvSpPr>
            <a:spLocks/>
          </p:cNvSpPr>
          <p:nvPr/>
        </p:nvSpPr>
        <p:spPr bwMode="auto">
          <a:xfrm>
            <a:off x="3719513" y="3821187"/>
            <a:ext cx="1587" cy="1587"/>
          </a:xfrm>
          <a:custGeom>
            <a:avLst/>
            <a:gdLst>
              <a:gd name="T0" fmla="*/ 10733476 w 16"/>
              <a:gd name="T1" fmla="*/ 0 h 8"/>
              <a:gd name="T2" fmla="*/ 0 w 16"/>
              <a:gd name="T3" fmla="*/ 31246046 h 8"/>
              <a:gd name="T4" fmla="*/ 4879727 w 16"/>
              <a:gd name="T5" fmla="*/ 62452616 h 8"/>
              <a:gd name="T6" fmla="*/ 15613204 w 16"/>
              <a:gd name="T7" fmla="*/ 31246046 h 8"/>
              <a:gd name="T8" fmla="*/ 10733476 w 1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1" y="0"/>
                </a:moveTo>
                <a:cubicBezTo>
                  <a:pt x="5" y="0"/>
                  <a:pt x="5" y="4"/>
                  <a:pt x="0" y="4"/>
                </a:cubicBezTo>
                <a:cubicBezTo>
                  <a:pt x="5" y="8"/>
                  <a:pt x="5" y="8"/>
                  <a:pt x="5" y="8"/>
                </a:cubicBezTo>
                <a:cubicBezTo>
                  <a:pt x="11" y="8"/>
                  <a:pt x="11" y="4"/>
                  <a:pt x="16" y="4"/>
                </a:cubicBezTo>
                <a:cubicBezTo>
                  <a:pt x="16" y="0"/>
                  <a:pt x="11" y="0"/>
                  <a:pt x="11"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69" name="Freeform 1018">
            <a:extLst>
              <a:ext uri="{FF2B5EF4-FFF2-40B4-BE49-F238E27FC236}">
                <a16:creationId xmlns:a16="http://schemas.microsoft.com/office/drawing/2014/main" xmlns="" id="{BEAAC6E6-906C-462F-85BB-40158C47FA21}"/>
              </a:ext>
            </a:extLst>
          </p:cNvPr>
          <p:cNvSpPr>
            <a:spLocks/>
          </p:cNvSpPr>
          <p:nvPr/>
        </p:nvSpPr>
        <p:spPr bwMode="auto">
          <a:xfrm>
            <a:off x="3709988" y="3819599"/>
            <a:ext cx="1587" cy="1588"/>
          </a:xfrm>
          <a:custGeom>
            <a:avLst/>
            <a:gdLst>
              <a:gd name="T0" fmla="*/ 10733476 w 16"/>
              <a:gd name="T1" fmla="*/ 0 h 16"/>
              <a:gd name="T2" fmla="*/ 4879727 w 16"/>
              <a:gd name="T3" fmla="*/ 4885879 h 16"/>
              <a:gd name="T4" fmla="*/ 0 w 16"/>
              <a:gd name="T5" fmla="*/ 10756814 h 16"/>
              <a:gd name="T6" fmla="*/ 4879727 w 16"/>
              <a:gd name="T7" fmla="*/ 15642693 h 16"/>
              <a:gd name="T8" fmla="*/ 10733476 w 16"/>
              <a:gd name="T9" fmla="*/ 10756814 h 16"/>
              <a:gd name="T10" fmla="*/ 10733476 w 16"/>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6">
                <a:moveTo>
                  <a:pt x="11" y="0"/>
                </a:moveTo>
                <a:cubicBezTo>
                  <a:pt x="5" y="0"/>
                  <a:pt x="5" y="0"/>
                  <a:pt x="5" y="5"/>
                </a:cubicBezTo>
                <a:cubicBezTo>
                  <a:pt x="0" y="5"/>
                  <a:pt x="0" y="11"/>
                  <a:pt x="0" y="11"/>
                </a:cubicBezTo>
                <a:cubicBezTo>
                  <a:pt x="5" y="16"/>
                  <a:pt x="5" y="16"/>
                  <a:pt x="5" y="16"/>
                </a:cubicBezTo>
                <a:cubicBezTo>
                  <a:pt x="11" y="16"/>
                  <a:pt x="11" y="16"/>
                  <a:pt x="11" y="11"/>
                </a:cubicBezTo>
                <a:cubicBezTo>
                  <a:pt x="16" y="11"/>
                  <a:pt x="16" y="5"/>
                  <a:pt x="11"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70" name="Freeform 1019">
            <a:extLst>
              <a:ext uri="{FF2B5EF4-FFF2-40B4-BE49-F238E27FC236}">
                <a16:creationId xmlns:a16="http://schemas.microsoft.com/office/drawing/2014/main" xmlns="" id="{F679B5AA-6C68-458C-AE7C-054B4A44CA46}"/>
              </a:ext>
            </a:extLst>
          </p:cNvPr>
          <p:cNvSpPr>
            <a:spLocks/>
          </p:cNvSpPr>
          <p:nvPr/>
        </p:nvSpPr>
        <p:spPr bwMode="auto">
          <a:xfrm>
            <a:off x="3705225" y="3819599"/>
            <a:ext cx="1588" cy="1588"/>
          </a:xfrm>
          <a:custGeom>
            <a:avLst/>
            <a:gdLst>
              <a:gd name="T0" fmla="*/ 10756814 w 16"/>
              <a:gd name="T1" fmla="*/ 0 h 16"/>
              <a:gd name="T2" fmla="*/ 0 w 16"/>
              <a:gd name="T3" fmla="*/ 4885879 h 16"/>
              <a:gd name="T4" fmla="*/ 4885879 w 16"/>
              <a:gd name="T5" fmla="*/ 15642693 h 16"/>
              <a:gd name="T6" fmla="*/ 10756814 w 16"/>
              <a:gd name="T7" fmla="*/ 15642693 h 16"/>
              <a:gd name="T8" fmla="*/ 10756814 w 16"/>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0"/>
                </a:moveTo>
                <a:cubicBezTo>
                  <a:pt x="5" y="0"/>
                  <a:pt x="5" y="5"/>
                  <a:pt x="0" y="5"/>
                </a:cubicBezTo>
                <a:cubicBezTo>
                  <a:pt x="0" y="11"/>
                  <a:pt x="0" y="16"/>
                  <a:pt x="5" y="16"/>
                </a:cubicBezTo>
                <a:cubicBezTo>
                  <a:pt x="11" y="16"/>
                  <a:pt x="11" y="16"/>
                  <a:pt x="11" y="16"/>
                </a:cubicBezTo>
                <a:cubicBezTo>
                  <a:pt x="16" y="11"/>
                  <a:pt x="16" y="5"/>
                  <a:pt x="11"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71" name="Freeform 1020">
            <a:extLst>
              <a:ext uri="{FF2B5EF4-FFF2-40B4-BE49-F238E27FC236}">
                <a16:creationId xmlns:a16="http://schemas.microsoft.com/office/drawing/2014/main" xmlns="" id="{C3C8E50B-9C87-4E39-99AF-E8B4E81335A4}"/>
              </a:ext>
            </a:extLst>
          </p:cNvPr>
          <p:cNvSpPr>
            <a:spLocks/>
          </p:cNvSpPr>
          <p:nvPr/>
        </p:nvSpPr>
        <p:spPr bwMode="auto">
          <a:xfrm>
            <a:off x="3721100" y="3824362"/>
            <a:ext cx="17463" cy="11112"/>
          </a:xfrm>
          <a:custGeom>
            <a:avLst/>
            <a:gdLst>
              <a:gd name="T0" fmla="*/ 655898222 w 84"/>
              <a:gd name="T1" fmla="*/ 351599773 h 58"/>
              <a:gd name="T2" fmla="*/ 521139993 w 84"/>
              <a:gd name="T3" fmla="*/ 274261786 h 58"/>
              <a:gd name="T4" fmla="*/ 242590799 w 84"/>
              <a:gd name="T5" fmla="*/ 28116234 h 58"/>
              <a:gd name="T6" fmla="*/ 188696031 w 84"/>
              <a:gd name="T7" fmla="*/ 0 h 58"/>
              <a:gd name="T8" fmla="*/ 0 w 84"/>
              <a:gd name="T9" fmla="*/ 28116234 h 58"/>
              <a:gd name="T10" fmla="*/ 242590799 w 84"/>
              <a:gd name="T11" fmla="*/ 56269252 h 58"/>
              <a:gd name="T12" fmla="*/ 377392061 w 84"/>
              <a:gd name="T13" fmla="*/ 161723473 h 58"/>
              <a:gd name="T14" fmla="*/ 566045058 w 84"/>
              <a:gd name="T15" fmla="*/ 379752792 h 58"/>
              <a:gd name="T16" fmla="*/ 610993157 w 84"/>
              <a:gd name="T17" fmla="*/ 407869025 h 58"/>
              <a:gd name="T18" fmla="*/ 709836024 w 84"/>
              <a:gd name="T19" fmla="*/ 407869025 h 58"/>
              <a:gd name="T20" fmla="*/ 754741089 w 84"/>
              <a:gd name="T21" fmla="*/ 379752792 h 58"/>
              <a:gd name="T22" fmla="*/ 655898222 w 84"/>
              <a:gd name="T23" fmla="*/ 351599773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58">
                <a:moveTo>
                  <a:pt x="73" y="50"/>
                </a:moveTo>
                <a:cubicBezTo>
                  <a:pt x="68" y="50"/>
                  <a:pt x="63" y="43"/>
                  <a:pt x="58" y="39"/>
                </a:cubicBezTo>
                <a:cubicBezTo>
                  <a:pt x="53" y="27"/>
                  <a:pt x="42" y="11"/>
                  <a:pt x="27" y="4"/>
                </a:cubicBezTo>
                <a:cubicBezTo>
                  <a:pt x="27" y="4"/>
                  <a:pt x="21" y="4"/>
                  <a:pt x="21" y="0"/>
                </a:cubicBezTo>
                <a:cubicBezTo>
                  <a:pt x="16" y="0"/>
                  <a:pt x="6" y="4"/>
                  <a:pt x="0" y="4"/>
                </a:cubicBezTo>
                <a:cubicBezTo>
                  <a:pt x="0" y="4"/>
                  <a:pt x="21" y="4"/>
                  <a:pt x="27" y="8"/>
                </a:cubicBezTo>
                <a:cubicBezTo>
                  <a:pt x="37" y="11"/>
                  <a:pt x="42" y="19"/>
                  <a:pt x="42" y="23"/>
                </a:cubicBezTo>
                <a:cubicBezTo>
                  <a:pt x="47" y="31"/>
                  <a:pt x="53" y="43"/>
                  <a:pt x="63" y="54"/>
                </a:cubicBezTo>
                <a:cubicBezTo>
                  <a:pt x="68" y="58"/>
                  <a:pt x="68" y="58"/>
                  <a:pt x="68" y="58"/>
                </a:cubicBezTo>
                <a:cubicBezTo>
                  <a:pt x="79" y="58"/>
                  <a:pt x="79" y="58"/>
                  <a:pt x="79" y="58"/>
                </a:cubicBezTo>
                <a:cubicBezTo>
                  <a:pt x="79" y="58"/>
                  <a:pt x="79" y="58"/>
                  <a:pt x="84" y="54"/>
                </a:cubicBezTo>
                <a:lnTo>
                  <a:pt x="73" y="50"/>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4172" name="Freeform 1021">
            <a:extLst>
              <a:ext uri="{FF2B5EF4-FFF2-40B4-BE49-F238E27FC236}">
                <a16:creationId xmlns:a16="http://schemas.microsoft.com/office/drawing/2014/main" xmlns="" id="{920051EB-CDA5-4D04-851A-8D62ECA20985}"/>
              </a:ext>
            </a:extLst>
          </p:cNvPr>
          <p:cNvSpPr>
            <a:spLocks/>
          </p:cNvSpPr>
          <p:nvPr/>
        </p:nvSpPr>
        <p:spPr bwMode="auto">
          <a:xfrm>
            <a:off x="3719513" y="3824362"/>
            <a:ext cx="1587" cy="1587"/>
          </a:xfrm>
          <a:custGeom>
            <a:avLst/>
            <a:gdLst>
              <a:gd name="T0" fmla="*/ 0 w 8"/>
              <a:gd name="T1" fmla="*/ 0 h 8"/>
              <a:gd name="T2" fmla="*/ 0 w 8"/>
              <a:gd name="T3" fmla="*/ 62452616 h 8"/>
              <a:gd name="T4" fmla="*/ 62452616 w 8"/>
              <a:gd name="T5" fmla="*/ 0 h 8"/>
              <a:gd name="T6" fmla="*/ 0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0" y="0"/>
                </a:moveTo>
                <a:cubicBezTo>
                  <a:pt x="0" y="4"/>
                  <a:pt x="0" y="4"/>
                  <a:pt x="0" y="8"/>
                </a:cubicBezTo>
                <a:cubicBezTo>
                  <a:pt x="0" y="8"/>
                  <a:pt x="8" y="0"/>
                  <a:pt x="8" y="0"/>
                </a:cubicBezTo>
                <a:lnTo>
                  <a:pt x="0" y="0"/>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4173" name="Freeform 1022">
            <a:extLst>
              <a:ext uri="{FF2B5EF4-FFF2-40B4-BE49-F238E27FC236}">
                <a16:creationId xmlns:a16="http://schemas.microsoft.com/office/drawing/2014/main" xmlns="" id="{675EA9F2-3144-4180-9121-76532C37F7D8}"/>
              </a:ext>
            </a:extLst>
          </p:cNvPr>
          <p:cNvSpPr>
            <a:spLocks/>
          </p:cNvSpPr>
          <p:nvPr/>
        </p:nvSpPr>
        <p:spPr bwMode="auto">
          <a:xfrm>
            <a:off x="3705225" y="3825949"/>
            <a:ext cx="1588" cy="7938"/>
          </a:xfrm>
          <a:custGeom>
            <a:avLst/>
            <a:gdLst>
              <a:gd name="T0" fmla="*/ 31285387 w 8"/>
              <a:gd name="T1" fmla="*/ 0 h 34"/>
              <a:gd name="T2" fmla="*/ 0 w 8"/>
              <a:gd name="T3" fmla="*/ 432688706 h 34"/>
              <a:gd name="T4" fmla="*/ 62570773 w 8"/>
              <a:gd name="T5" fmla="*/ 63611396 h 34"/>
              <a:gd name="T6" fmla="*/ 31285387 w 8"/>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4">
                <a:moveTo>
                  <a:pt x="4" y="0"/>
                </a:moveTo>
                <a:cubicBezTo>
                  <a:pt x="0" y="10"/>
                  <a:pt x="0" y="24"/>
                  <a:pt x="0" y="34"/>
                </a:cubicBezTo>
                <a:cubicBezTo>
                  <a:pt x="4" y="24"/>
                  <a:pt x="8" y="15"/>
                  <a:pt x="8" y="5"/>
                </a:cubicBezTo>
                <a:cubicBezTo>
                  <a:pt x="8" y="0"/>
                  <a:pt x="4" y="5"/>
                  <a:pt x="4" y="0"/>
                </a:cubicBezTo>
              </a:path>
            </a:pathLst>
          </a:custGeom>
          <a:solidFill>
            <a:srgbClr val="EA6172"/>
          </a:solidFill>
          <a:ln w="0">
            <a:solidFill>
              <a:srgbClr val="000000"/>
            </a:solidFill>
            <a:prstDash val="solid"/>
            <a:round/>
            <a:headEnd/>
            <a:tailEnd/>
          </a:ln>
        </p:spPr>
        <p:txBody>
          <a:bodyPr/>
          <a:lstStyle/>
          <a:p>
            <a:endParaRPr lang="ja-JP" altLang="en-US"/>
          </a:p>
        </p:txBody>
      </p:sp>
      <p:sp>
        <p:nvSpPr>
          <p:cNvPr id="14174" name="Freeform 1023">
            <a:extLst>
              <a:ext uri="{FF2B5EF4-FFF2-40B4-BE49-F238E27FC236}">
                <a16:creationId xmlns:a16="http://schemas.microsoft.com/office/drawing/2014/main" xmlns="" id="{0AE68D7A-277C-42ED-921B-96B1A7FC0DBD}"/>
              </a:ext>
            </a:extLst>
          </p:cNvPr>
          <p:cNvSpPr>
            <a:spLocks/>
          </p:cNvSpPr>
          <p:nvPr/>
        </p:nvSpPr>
        <p:spPr bwMode="auto">
          <a:xfrm>
            <a:off x="3700463" y="3848174"/>
            <a:ext cx="4762" cy="1588"/>
          </a:xfrm>
          <a:custGeom>
            <a:avLst/>
            <a:gdLst>
              <a:gd name="T0" fmla="*/ 0 w 17"/>
              <a:gd name="T1" fmla="*/ 0 h 16"/>
              <a:gd name="T2" fmla="*/ 0 w 17"/>
              <a:gd name="T3" fmla="*/ 7821396 h 16"/>
              <a:gd name="T4" fmla="*/ 241753294 w 17"/>
              <a:gd name="T5" fmla="*/ 15642693 h 16"/>
              <a:gd name="T6" fmla="*/ 373654532 w 17"/>
              <a:gd name="T7" fmla="*/ 3910649 h 16"/>
              <a:gd name="T8" fmla="*/ 0 w 1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0" y="0"/>
                </a:moveTo>
                <a:cubicBezTo>
                  <a:pt x="0" y="4"/>
                  <a:pt x="0" y="8"/>
                  <a:pt x="0" y="8"/>
                </a:cubicBezTo>
                <a:cubicBezTo>
                  <a:pt x="0" y="12"/>
                  <a:pt x="6" y="12"/>
                  <a:pt x="11" y="16"/>
                </a:cubicBezTo>
                <a:cubicBezTo>
                  <a:pt x="17" y="12"/>
                  <a:pt x="17" y="8"/>
                  <a:pt x="17" y="4"/>
                </a:cubicBezTo>
                <a:cubicBezTo>
                  <a:pt x="11" y="4"/>
                  <a:pt x="6" y="0"/>
                  <a:pt x="0"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4175" name="Freeform 1024">
            <a:extLst>
              <a:ext uri="{FF2B5EF4-FFF2-40B4-BE49-F238E27FC236}">
                <a16:creationId xmlns:a16="http://schemas.microsoft.com/office/drawing/2014/main" xmlns="" id="{000A998A-FB7F-4B39-BB54-BEBBC3715694}"/>
              </a:ext>
            </a:extLst>
          </p:cNvPr>
          <p:cNvSpPr>
            <a:spLocks/>
          </p:cNvSpPr>
          <p:nvPr/>
        </p:nvSpPr>
        <p:spPr bwMode="auto">
          <a:xfrm>
            <a:off x="3714750" y="3825949"/>
            <a:ext cx="9525" cy="4763"/>
          </a:xfrm>
          <a:custGeom>
            <a:avLst/>
            <a:gdLst>
              <a:gd name="T0" fmla="*/ 152092533 w 50"/>
              <a:gd name="T1" fmla="*/ 0 h 25"/>
              <a:gd name="T2" fmla="*/ 76064364 w 50"/>
              <a:gd name="T3" fmla="*/ 0 h 25"/>
              <a:gd name="T4" fmla="*/ 0 w 50"/>
              <a:gd name="T5" fmla="*/ 27658932 h 25"/>
              <a:gd name="T6" fmla="*/ 117544215 w 50"/>
              <a:gd name="T7" fmla="*/ 124465382 h 25"/>
              <a:gd name="T8" fmla="*/ 117544215 w 50"/>
              <a:gd name="T9" fmla="*/ 152124314 h 25"/>
              <a:gd name="T10" fmla="*/ 152092533 w 50"/>
              <a:gd name="T11" fmla="*/ 103739283 h 25"/>
              <a:gd name="T12" fmla="*/ 228156897 w 50"/>
              <a:gd name="T13" fmla="*/ 152124314 h 25"/>
              <a:gd name="T14" fmla="*/ 345664727 w 50"/>
              <a:gd name="T15" fmla="*/ 124465382 h 25"/>
              <a:gd name="T16" fmla="*/ 152092533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22" y="0"/>
                </a:moveTo>
                <a:cubicBezTo>
                  <a:pt x="22" y="0"/>
                  <a:pt x="17" y="0"/>
                  <a:pt x="11" y="0"/>
                </a:cubicBezTo>
                <a:cubicBezTo>
                  <a:pt x="11" y="4"/>
                  <a:pt x="6" y="4"/>
                  <a:pt x="0" y="4"/>
                </a:cubicBezTo>
                <a:cubicBezTo>
                  <a:pt x="6" y="8"/>
                  <a:pt x="11" y="11"/>
                  <a:pt x="17" y="18"/>
                </a:cubicBezTo>
                <a:cubicBezTo>
                  <a:pt x="17" y="18"/>
                  <a:pt x="11" y="22"/>
                  <a:pt x="17" y="22"/>
                </a:cubicBezTo>
                <a:cubicBezTo>
                  <a:pt x="17" y="18"/>
                  <a:pt x="11" y="15"/>
                  <a:pt x="22" y="15"/>
                </a:cubicBezTo>
                <a:cubicBezTo>
                  <a:pt x="28" y="15"/>
                  <a:pt x="22" y="25"/>
                  <a:pt x="33" y="22"/>
                </a:cubicBezTo>
                <a:cubicBezTo>
                  <a:pt x="39" y="22"/>
                  <a:pt x="45" y="22"/>
                  <a:pt x="50" y="18"/>
                </a:cubicBezTo>
                <a:cubicBezTo>
                  <a:pt x="50" y="11"/>
                  <a:pt x="39" y="4"/>
                  <a:pt x="22" y="0"/>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176" name="Freeform 1025">
            <a:extLst>
              <a:ext uri="{FF2B5EF4-FFF2-40B4-BE49-F238E27FC236}">
                <a16:creationId xmlns:a16="http://schemas.microsoft.com/office/drawing/2014/main" xmlns="" id="{F5E03729-D9A4-4B21-A52D-2FC4901A2EBB}"/>
              </a:ext>
            </a:extLst>
          </p:cNvPr>
          <p:cNvSpPr>
            <a:spLocks/>
          </p:cNvSpPr>
          <p:nvPr/>
        </p:nvSpPr>
        <p:spPr bwMode="auto">
          <a:xfrm>
            <a:off x="3705225" y="3829124"/>
            <a:ext cx="9525" cy="6350"/>
          </a:xfrm>
          <a:custGeom>
            <a:avLst/>
            <a:gdLst>
              <a:gd name="T0" fmla="*/ 212601120 w 58"/>
              <a:gd name="T1" fmla="*/ 96596510 h 41"/>
              <a:gd name="T2" fmla="*/ 163867115 w 58"/>
              <a:gd name="T3" fmla="*/ 70594344 h 41"/>
              <a:gd name="T4" fmla="*/ 163867115 w 58"/>
              <a:gd name="T5" fmla="*/ 40874176 h 41"/>
              <a:gd name="T6" fmla="*/ 141725103 w 58"/>
              <a:gd name="T7" fmla="*/ 0 h 41"/>
              <a:gd name="T8" fmla="*/ 115160042 w 58"/>
              <a:gd name="T9" fmla="*/ 0 h 41"/>
              <a:gd name="T10" fmla="*/ 70876018 w 58"/>
              <a:gd name="T11" fmla="*/ 14872010 h 41"/>
              <a:gd name="T12" fmla="*/ 0 w 58"/>
              <a:gd name="T13" fmla="*/ 111444513 h 41"/>
              <a:gd name="T14" fmla="*/ 22142012 w 58"/>
              <a:gd name="T15" fmla="*/ 126316678 h 41"/>
              <a:gd name="T16" fmla="*/ 256885144 w 58"/>
              <a:gd name="T17" fmla="*/ 141164682 h 41"/>
              <a:gd name="T18" fmla="*/ 212601120 w 58"/>
              <a:gd name="T19" fmla="*/ 9659651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1">
                <a:moveTo>
                  <a:pt x="48" y="26"/>
                </a:moveTo>
                <a:cubicBezTo>
                  <a:pt x="42" y="26"/>
                  <a:pt x="37" y="26"/>
                  <a:pt x="37" y="19"/>
                </a:cubicBezTo>
                <a:cubicBezTo>
                  <a:pt x="32" y="15"/>
                  <a:pt x="37" y="15"/>
                  <a:pt x="37" y="11"/>
                </a:cubicBezTo>
                <a:cubicBezTo>
                  <a:pt x="32" y="7"/>
                  <a:pt x="32" y="4"/>
                  <a:pt x="32" y="0"/>
                </a:cubicBezTo>
                <a:cubicBezTo>
                  <a:pt x="26" y="0"/>
                  <a:pt x="26" y="0"/>
                  <a:pt x="26" y="0"/>
                </a:cubicBezTo>
                <a:cubicBezTo>
                  <a:pt x="21" y="0"/>
                  <a:pt x="16" y="0"/>
                  <a:pt x="16" y="4"/>
                </a:cubicBezTo>
                <a:cubicBezTo>
                  <a:pt x="16" y="11"/>
                  <a:pt x="10" y="23"/>
                  <a:pt x="0" y="30"/>
                </a:cubicBezTo>
                <a:cubicBezTo>
                  <a:pt x="5" y="34"/>
                  <a:pt x="5" y="34"/>
                  <a:pt x="5" y="34"/>
                </a:cubicBezTo>
                <a:cubicBezTo>
                  <a:pt x="21" y="41"/>
                  <a:pt x="42" y="41"/>
                  <a:pt x="58" y="38"/>
                </a:cubicBezTo>
                <a:cubicBezTo>
                  <a:pt x="58" y="38"/>
                  <a:pt x="53" y="30"/>
                  <a:pt x="48" y="26"/>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177" name="Freeform 1026">
            <a:extLst>
              <a:ext uri="{FF2B5EF4-FFF2-40B4-BE49-F238E27FC236}">
                <a16:creationId xmlns:a16="http://schemas.microsoft.com/office/drawing/2014/main" xmlns="" id="{19279555-751A-491B-96CB-50C6EBF07048}"/>
              </a:ext>
            </a:extLst>
          </p:cNvPr>
          <p:cNvSpPr>
            <a:spLocks/>
          </p:cNvSpPr>
          <p:nvPr/>
        </p:nvSpPr>
        <p:spPr bwMode="auto">
          <a:xfrm>
            <a:off x="3697288" y="3824362"/>
            <a:ext cx="7937" cy="4762"/>
          </a:xfrm>
          <a:custGeom>
            <a:avLst/>
            <a:gdLst>
              <a:gd name="T0" fmla="*/ 216289786 w 34"/>
              <a:gd name="T1" fmla="*/ 27647410 h 25"/>
              <a:gd name="T2" fmla="*/ 216289786 w 34"/>
              <a:gd name="T3" fmla="*/ 0 h 25"/>
              <a:gd name="T4" fmla="*/ 152639949 w 34"/>
              <a:gd name="T5" fmla="*/ 27647410 h 25"/>
              <a:gd name="T6" fmla="*/ 0 w 34"/>
              <a:gd name="T7" fmla="*/ 82942040 h 25"/>
              <a:gd name="T8" fmla="*/ 356178011 w 34"/>
              <a:gd name="T9" fmla="*/ 172777932 h 25"/>
              <a:gd name="T10" fmla="*/ 432525181 w 34"/>
              <a:gd name="T11" fmla="*/ 82942040 h 25"/>
              <a:gd name="T12" fmla="*/ 216289786 w 34"/>
              <a:gd name="T13" fmla="*/ 2764741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5">
                <a:moveTo>
                  <a:pt x="17" y="4"/>
                </a:moveTo>
                <a:cubicBezTo>
                  <a:pt x="17" y="0"/>
                  <a:pt x="17" y="0"/>
                  <a:pt x="17" y="0"/>
                </a:cubicBezTo>
                <a:cubicBezTo>
                  <a:pt x="12" y="0"/>
                  <a:pt x="12" y="0"/>
                  <a:pt x="12" y="4"/>
                </a:cubicBezTo>
                <a:cubicBezTo>
                  <a:pt x="0" y="12"/>
                  <a:pt x="0" y="12"/>
                  <a:pt x="0" y="12"/>
                </a:cubicBezTo>
                <a:cubicBezTo>
                  <a:pt x="12" y="16"/>
                  <a:pt x="17" y="21"/>
                  <a:pt x="28" y="25"/>
                </a:cubicBezTo>
                <a:cubicBezTo>
                  <a:pt x="28" y="21"/>
                  <a:pt x="28" y="16"/>
                  <a:pt x="34" y="12"/>
                </a:cubicBezTo>
                <a:cubicBezTo>
                  <a:pt x="28" y="8"/>
                  <a:pt x="23" y="8"/>
                  <a:pt x="17" y="4"/>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178" name="Freeform 1027">
            <a:extLst>
              <a:ext uri="{FF2B5EF4-FFF2-40B4-BE49-F238E27FC236}">
                <a16:creationId xmlns:a16="http://schemas.microsoft.com/office/drawing/2014/main" xmlns="" id="{BF0FD10A-305B-4A30-B15B-54BF86A968FD}"/>
              </a:ext>
            </a:extLst>
          </p:cNvPr>
          <p:cNvSpPr>
            <a:spLocks/>
          </p:cNvSpPr>
          <p:nvPr/>
        </p:nvSpPr>
        <p:spPr bwMode="auto">
          <a:xfrm>
            <a:off x="3721100" y="3849762"/>
            <a:ext cx="12700" cy="7937"/>
          </a:xfrm>
          <a:custGeom>
            <a:avLst/>
            <a:gdLst>
              <a:gd name="T0" fmla="*/ 588446751 w 59"/>
              <a:gd name="T1" fmla="*/ 114493559 h 34"/>
              <a:gd name="T2" fmla="*/ 468764964 w 59"/>
              <a:gd name="T3" fmla="*/ 0 h 34"/>
              <a:gd name="T4" fmla="*/ 299227498 w 59"/>
              <a:gd name="T5" fmla="*/ 114493559 h 34"/>
              <a:gd name="T6" fmla="*/ 239363358 w 59"/>
              <a:gd name="T7" fmla="*/ 165391673 h 34"/>
              <a:gd name="T8" fmla="*/ 299227498 w 59"/>
              <a:gd name="T9" fmla="*/ 267133508 h 34"/>
              <a:gd name="T10" fmla="*/ 179545712 w 59"/>
              <a:gd name="T11" fmla="*/ 318031622 h 34"/>
              <a:gd name="T12" fmla="*/ 119681786 w 59"/>
              <a:gd name="T13" fmla="*/ 267133508 h 34"/>
              <a:gd name="T14" fmla="*/ 0 w 59"/>
              <a:gd name="T15" fmla="*/ 318031622 h 34"/>
              <a:gd name="T16" fmla="*/ 59863925 w 59"/>
              <a:gd name="T17" fmla="*/ 381627067 h 34"/>
              <a:gd name="T18" fmla="*/ 588446751 w 59"/>
              <a:gd name="T19" fmla="*/ 11449355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34">
                <a:moveTo>
                  <a:pt x="59" y="9"/>
                </a:moveTo>
                <a:cubicBezTo>
                  <a:pt x="53" y="5"/>
                  <a:pt x="47" y="5"/>
                  <a:pt x="47" y="0"/>
                </a:cubicBezTo>
                <a:cubicBezTo>
                  <a:pt x="30" y="9"/>
                  <a:pt x="30" y="9"/>
                  <a:pt x="30" y="9"/>
                </a:cubicBezTo>
                <a:cubicBezTo>
                  <a:pt x="30" y="13"/>
                  <a:pt x="24" y="13"/>
                  <a:pt x="24" y="13"/>
                </a:cubicBezTo>
                <a:cubicBezTo>
                  <a:pt x="24" y="13"/>
                  <a:pt x="30" y="17"/>
                  <a:pt x="30" y="21"/>
                </a:cubicBezTo>
                <a:cubicBezTo>
                  <a:pt x="30" y="21"/>
                  <a:pt x="24" y="25"/>
                  <a:pt x="18" y="25"/>
                </a:cubicBezTo>
                <a:cubicBezTo>
                  <a:pt x="18" y="25"/>
                  <a:pt x="18" y="21"/>
                  <a:pt x="12" y="21"/>
                </a:cubicBezTo>
                <a:cubicBezTo>
                  <a:pt x="6" y="21"/>
                  <a:pt x="0" y="25"/>
                  <a:pt x="0" y="25"/>
                </a:cubicBezTo>
                <a:cubicBezTo>
                  <a:pt x="0" y="30"/>
                  <a:pt x="0" y="30"/>
                  <a:pt x="6" y="30"/>
                </a:cubicBezTo>
                <a:cubicBezTo>
                  <a:pt x="30" y="34"/>
                  <a:pt x="59" y="17"/>
                  <a:pt x="59" y="9"/>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179" name="Freeform 1028">
            <a:extLst>
              <a:ext uri="{FF2B5EF4-FFF2-40B4-BE49-F238E27FC236}">
                <a16:creationId xmlns:a16="http://schemas.microsoft.com/office/drawing/2014/main" xmlns="" id="{375EC917-C509-44CC-9A4B-28A7AEC387EA}"/>
              </a:ext>
            </a:extLst>
          </p:cNvPr>
          <p:cNvSpPr>
            <a:spLocks/>
          </p:cNvSpPr>
          <p:nvPr/>
        </p:nvSpPr>
        <p:spPr bwMode="auto">
          <a:xfrm>
            <a:off x="3692525" y="3849762"/>
            <a:ext cx="9525" cy="4762"/>
          </a:xfrm>
          <a:custGeom>
            <a:avLst/>
            <a:gdLst>
              <a:gd name="T0" fmla="*/ 262705215 w 50"/>
              <a:gd name="T1" fmla="*/ 55294820 h 25"/>
              <a:gd name="T2" fmla="*/ 172850556 w 50"/>
              <a:gd name="T3" fmla="*/ 27647410 h 25"/>
              <a:gd name="T4" fmla="*/ 131370705 w 50"/>
              <a:gd name="T5" fmla="*/ 55294820 h 25"/>
              <a:gd name="T6" fmla="*/ 48411194 w 50"/>
              <a:gd name="T7" fmla="*/ 27647410 h 25"/>
              <a:gd name="T8" fmla="*/ 48411194 w 50"/>
              <a:gd name="T9" fmla="*/ 0 h 25"/>
              <a:gd name="T10" fmla="*/ 0 w 50"/>
              <a:gd name="T11" fmla="*/ 0 h 25"/>
              <a:gd name="T12" fmla="*/ 89891045 w 50"/>
              <a:gd name="T13" fmla="*/ 89835701 h 25"/>
              <a:gd name="T14" fmla="*/ 262705215 w 50"/>
              <a:gd name="T15" fmla="*/ 145130522 h 25"/>
              <a:gd name="T16" fmla="*/ 345664727 w 50"/>
              <a:gd name="T17" fmla="*/ 145130522 h 25"/>
              <a:gd name="T18" fmla="*/ 345664727 w 50"/>
              <a:gd name="T19" fmla="*/ 89835701 h 25"/>
              <a:gd name="T20" fmla="*/ 262705215 w 50"/>
              <a:gd name="T21" fmla="*/ 5529482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25">
                <a:moveTo>
                  <a:pt x="38" y="8"/>
                </a:moveTo>
                <a:cubicBezTo>
                  <a:pt x="38" y="8"/>
                  <a:pt x="32" y="4"/>
                  <a:pt x="25" y="4"/>
                </a:cubicBezTo>
                <a:cubicBezTo>
                  <a:pt x="32" y="8"/>
                  <a:pt x="25" y="8"/>
                  <a:pt x="19" y="8"/>
                </a:cubicBezTo>
                <a:cubicBezTo>
                  <a:pt x="19" y="8"/>
                  <a:pt x="13" y="13"/>
                  <a:pt x="7" y="4"/>
                </a:cubicBezTo>
                <a:cubicBezTo>
                  <a:pt x="13" y="4"/>
                  <a:pt x="13" y="4"/>
                  <a:pt x="7" y="0"/>
                </a:cubicBezTo>
                <a:cubicBezTo>
                  <a:pt x="7" y="0"/>
                  <a:pt x="0" y="0"/>
                  <a:pt x="0" y="0"/>
                </a:cubicBezTo>
                <a:cubicBezTo>
                  <a:pt x="0" y="4"/>
                  <a:pt x="0" y="13"/>
                  <a:pt x="13" y="13"/>
                </a:cubicBezTo>
                <a:cubicBezTo>
                  <a:pt x="19" y="17"/>
                  <a:pt x="32" y="17"/>
                  <a:pt x="38" y="21"/>
                </a:cubicBezTo>
                <a:cubicBezTo>
                  <a:pt x="38" y="21"/>
                  <a:pt x="44" y="25"/>
                  <a:pt x="50" y="21"/>
                </a:cubicBezTo>
                <a:cubicBezTo>
                  <a:pt x="50" y="17"/>
                  <a:pt x="50" y="13"/>
                  <a:pt x="50" y="13"/>
                </a:cubicBezTo>
                <a:cubicBezTo>
                  <a:pt x="50" y="8"/>
                  <a:pt x="44" y="13"/>
                  <a:pt x="38" y="8"/>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180" name="Freeform 1029">
            <a:extLst>
              <a:ext uri="{FF2B5EF4-FFF2-40B4-BE49-F238E27FC236}">
                <a16:creationId xmlns:a16="http://schemas.microsoft.com/office/drawing/2014/main" xmlns="" id="{762FE525-19EF-4D0E-BF19-9D676CEF5317}"/>
              </a:ext>
            </a:extLst>
          </p:cNvPr>
          <p:cNvSpPr>
            <a:spLocks/>
          </p:cNvSpPr>
          <p:nvPr/>
        </p:nvSpPr>
        <p:spPr bwMode="auto">
          <a:xfrm>
            <a:off x="3714750" y="3830712"/>
            <a:ext cx="9525" cy="4762"/>
          </a:xfrm>
          <a:custGeom>
            <a:avLst/>
            <a:gdLst>
              <a:gd name="T0" fmla="*/ 345664727 w 50"/>
              <a:gd name="T1" fmla="*/ 0 h 17"/>
              <a:gd name="T2" fmla="*/ 214330217 w 50"/>
              <a:gd name="T3" fmla="*/ 0 h 17"/>
              <a:gd name="T4" fmla="*/ 214330217 w 50"/>
              <a:gd name="T5" fmla="*/ 109930770 h 17"/>
              <a:gd name="T6" fmla="*/ 41479851 w 50"/>
              <a:gd name="T7" fmla="*/ 0 h 17"/>
              <a:gd name="T8" fmla="*/ 0 w 50"/>
              <a:gd name="T9" fmla="*/ 197812640 h 17"/>
              <a:gd name="T10" fmla="*/ 131370705 w 50"/>
              <a:gd name="T11" fmla="*/ 373654532 h 17"/>
              <a:gd name="T12" fmla="*/ 345664727 w 50"/>
              <a:gd name="T13" fmla="*/ 197812640 h 17"/>
              <a:gd name="T14" fmla="*/ 345664727 w 50"/>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7">
                <a:moveTo>
                  <a:pt x="50" y="0"/>
                </a:moveTo>
                <a:cubicBezTo>
                  <a:pt x="44" y="0"/>
                  <a:pt x="38" y="0"/>
                  <a:pt x="31" y="0"/>
                </a:cubicBezTo>
                <a:cubicBezTo>
                  <a:pt x="31" y="5"/>
                  <a:pt x="31" y="5"/>
                  <a:pt x="31" y="5"/>
                </a:cubicBezTo>
                <a:cubicBezTo>
                  <a:pt x="19" y="9"/>
                  <a:pt x="19" y="0"/>
                  <a:pt x="6" y="0"/>
                </a:cubicBezTo>
                <a:cubicBezTo>
                  <a:pt x="6" y="5"/>
                  <a:pt x="0" y="5"/>
                  <a:pt x="0" y="9"/>
                </a:cubicBezTo>
                <a:cubicBezTo>
                  <a:pt x="0" y="13"/>
                  <a:pt x="6" y="17"/>
                  <a:pt x="19" y="17"/>
                </a:cubicBezTo>
                <a:cubicBezTo>
                  <a:pt x="31" y="17"/>
                  <a:pt x="44" y="17"/>
                  <a:pt x="50" y="9"/>
                </a:cubicBezTo>
                <a:cubicBezTo>
                  <a:pt x="50" y="9"/>
                  <a:pt x="50" y="5"/>
                  <a:pt x="50"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181" name="Freeform 1030">
            <a:extLst>
              <a:ext uri="{FF2B5EF4-FFF2-40B4-BE49-F238E27FC236}">
                <a16:creationId xmlns:a16="http://schemas.microsoft.com/office/drawing/2014/main" xmlns="" id="{00280E2D-8860-49A3-8D5B-6A62EAF181D8}"/>
              </a:ext>
            </a:extLst>
          </p:cNvPr>
          <p:cNvSpPr>
            <a:spLocks/>
          </p:cNvSpPr>
          <p:nvPr/>
        </p:nvSpPr>
        <p:spPr bwMode="auto">
          <a:xfrm>
            <a:off x="3692525" y="3819599"/>
            <a:ext cx="7938" cy="6350"/>
          </a:xfrm>
          <a:custGeom>
            <a:avLst/>
            <a:gdLst>
              <a:gd name="T0" fmla="*/ 356322111 w 34"/>
              <a:gd name="T1" fmla="*/ 135371032 h 33"/>
              <a:gd name="T2" fmla="*/ 152732957 w 34"/>
              <a:gd name="T3" fmla="*/ 0 h 33"/>
              <a:gd name="T4" fmla="*/ 0 w 34"/>
              <a:gd name="T5" fmla="*/ 64130959 h 33"/>
              <a:gd name="T6" fmla="*/ 356322111 w 34"/>
              <a:gd name="T7" fmla="*/ 235122027 h 33"/>
              <a:gd name="T8" fmla="*/ 432688706 w 34"/>
              <a:gd name="T9" fmla="*/ 170991068 h 33"/>
              <a:gd name="T10" fmla="*/ 356322111 w 34"/>
              <a:gd name="T11" fmla="*/ 135371032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28" y="19"/>
                </a:moveTo>
                <a:cubicBezTo>
                  <a:pt x="28" y="14"/>
                  <a:pt x="17" y="9"/>
                  <a:pt x="12" y="0"/>
                </a:cubicBezTo>
                <a:cubicBezTo>
                  <a:pt x="6" y="5"/>
                  <a:pt x="6" y="5"/>
                  <a:pt x="0" y="9"/>
                </a:cubicBezTo>
                <a:cubicBezTo>
                  <a:pt x="12" y="19"/>
                  <a:pt x="17" y="28"/>
                  <a:pt x="28" y="33"/>
                </a:cubicBezTo>
                <a:cubicBezTo>
                  <a:pt x="34" y="24"/>
                  <a:pt x="34" y="24"/>
                  <a:pt x="34" y="24"/>
                </a:cubicBezTo>
                <a:cubicBezTo>
                  <a:pt x="34" y="24"/>
                  <a:pt x="34" y="19"/>
                  <a:pt x="28" y="19"/>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182" name="Freeform 1031">
            <a:extLst>
              <a:ext uri="{FF2B5EF4-FFF2-40B4-BE49-F238E27FC236}">
                <a16:creationId xmlns:a16="http://schemas.microsoft.com/office/drawing/2014/main" xmlns="" id="{3447F402-0D3B-4DA6-A6A7-1A025AFCABC2}"/>
              </a:ext>
            </a:extLst>
          </p:cNvPr>
          <p:cNvSpPr>
            <a:spLocks noEditPoints="1"/>
          </p:cNvSpPr>
          <p:nvPr/>
        </p:nvSpPr>
        <p:spPr bwMode="auto">
          <a:xfrm>
            <a:off x="3613150" y="3819599"/>
            <a:ext cx="50800" cy="44450"/>
          </a:xfrm>
          <a:custGeom>
            <a:avLst/>
            <a:gdLst>
              <a:gd name="T0" fmla="*/ 188051669 w 266"/>
              <a:gd name="T1" fmla="*/ 1330139875 h 241"/>
              <a:gd name="T2" fmla="*/ 264680032 w 266"/>
              <a:gd name="T3" fmla="*/ 1355245272 h 241"/>
              <a:gd name="T4" fmla="*/ 264680032 w 266"/>
              <a:gd name="T5" fmla="*/ 1305034478 h 241"/>
              <a:gd name="T6" fmla="*/ 341308585 w 266"/>
              <a:gd name="T7" fmla="*/ 1330139875 h 241"/>
              <a:gd name="T8" fmla="*/ 452768177 w 266"/>
              <a:gd name="T9" fmla="*/ 1355245272 h 241"/>
              <a:gd name="T10" fmla="*/ 717448209 w 266"/>
              <a:gd name="T11" fmla="*/ 1355245272 h 241"/>
              <a:gd name="T12" fmla="*/ 870668839 w 266"/>
              <a:gd name="T13" fmla="*/ 1330139875 h 241"/>
              <a:gd name="T14" fmla="*/ 947297202 w 266"/>
              <a:gd name="T15" fmla="*/ 1254857990 h 241"/>
              <a:gd name="T16" fmla="*/ 1100517641 w 266"/>
              <a:gd name="T17" fmla="*/ 1254857990 h 241"/>
              <a:gd name="T18" fmla="*/ 1323437017 w 266"/>
              <a:gd name="T19" fmla="*/ 1411715216 h 241"/>
              <a:gd name="T20" fmla="*/ 1441826226 w 266"/>
              <a:gd name="T21" fmla="*/ 1512102498 h 241"/>
              <a:gd name="T22" fmla="*/ 1817966041 w 266"/>
              <a:gd name="T23" fmla="*/ 1386609819 h 241"/>
              <a:gd name="T24" fmla="*/ 1664745411 w 266"/>
              <a:gd name="T25" fmla="*/ 1279963203 h 241"/>
              <a:gd name="T26" fmla="*/ 1629914371 w 266"/>
              <a:gd name="T27" fmla="*/ 1254857990 h 241"/>
              <a:gd name="T28" fmla="*/ 1588117048 w 266"/>
              <a:gd name="T29" fmla="*/ 1305034478 h 241"/>
              <a:gd name="T30" fmla="*/ 1553285818 w 266"/>
              <a:gd name="T31" fmla="*/ 1254857990 h 241"/>
              <a:gd name="T32" fmla="*/ 1400028902 w 266"/>
              <a:gd name="T33" fmla="*/ 1198387862 h 241"/>
              <a:gd name="T34" fmla="*/ 1365234340 w 266"/>
              <a:gd name="T35" fmla="*/ 1098000765 h 241"/>
              <a:gd name="T36" fmla="*/ 1246808463 w 266"/>
              <a:gd name="T37" fmla="*/ 1041530636 h 241"/>
              <a:gd name="T38" fmla="*/ 1246808463 w 266"/>
              <a:gd name="T39" fmla="*/ 916038142 h 241"/>
              <a:gd name="T40" fmla="*/ 1441826226 w 266"/>
              <a:gd name="T41" fmla="*/ 834462801 h 241"/>
              <a:gd name="T42" fmla="*/ 1288605786 w 266"/>
              <a:gd name="T43" fmla="*/ 602323690 h 241"/>
              <a:gd name="T44" fmla="*/ 1246808463 w 266"/>
              <a:gd name="T45" fmla="*/ 414101733 h 241"/>
              <a:gd name="T46" fmla="*/ 1211977233 w 266"/>
              <a:gd name="T47" fmla="*/ 232139111 h 241"/>
              <a:gd name="T48" fmla="*/ 759245532 w 266"/>
              <a:gd name="T49" fmla="*/ 25105397 h 241"/>
              <a:gd name="T50" fmla="*/ 529360254 w 266"/>
              <a:gd name="T51" fmla="*/ 50210609 h 241"/>
              <a:gd name="T52" fmla="*/ 376139624 w 266"/>
              <a:gd name="T53" fmla="*/ 156857226 h 241"/>
              <a:gd name="T54" fmla="*/ 417937138 w 266"/>
              <a:gd name="T55" fmla="*/ 414101733 h 241"/>
              <a:gd name="T56" fmla="*/ 341308585 w 266"/>
              <a:gd name="T57" fmla="*/ 414101733 h 241"/>
              <a:gd name="T58" fmla="*/ 299511262 w 266"/>
              <a:gd name="T59" fmla="*/ 677639512 h 241"/>
              <a:gd name="T60" fmla="*/ 264680032 w 266"/>
              <a:gd name="T61" fmla="*/ 1041530636 h 241"/>
              <a:gd name="T62" fmla="*/ 417937138 w 266"/>
              <a:gd name="T63" fmla="*/ 1123105977 h 241"/>
              <a:gd name="T64" fmla="*/ 0 w 266"/>
              <a:gd name="T65" fmla="*/ 1305034478 h 241"/>
              <a:gd name="T66" fmla="*/ 529360254 w 266"/>
              <a:gd name="T67" fmla="*/ 1173282649 h 241"/>
              <a:gd name="T68" fmla="*/ 605988617 w 266"/>
              <a:gd name="T69" fmla="*/ 1072895368 h 241"/>
              <a:gd name="T70" fmla="*/ 605988617 w 266"/>
              <a:gd name="T71" fmla="*/ 1098000765 h 241"/>
              <a:gd name="T72" fmla="*/ 529360254 w 266"/>
              <a:gd name="T73" fmla="*/ 1173282649 h 241"/>
              <a:gd name="T74" fmla="*/ 529360254 w 266"/>
              <a:gd name="T75" fmla="*/ 570958959 h 241"/>
              <a:gd name="T76" fmla="*/ 452768177 w 266"/>
              <a:gd name="T77" fmla="*/ 520782287 h 2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6" h="241">
                <a:moveTo>
                  <a:pt x="11" y="216"/>
                </a:moveTo>
                <a:cubicBezTo>
                  <a:pt x="16" y="221"/>
                  <a:pt x="27" y="212"/>
                  <a:pt x="27" y="212"/>
                </a:cubicBezTo>
                <a:cubicBezTo>
                  <a:pt x="32" y="216"/>
                  <a:pt x="32" y="216"/>
                  <a:pt x="32" y="216"/>
                </a:cubicBezTo>
                <a:cubicBezTo>
                  <a:pt x="38" y="216"/>
                  <a:pt x="38" y="216"/>
                  <a:pt x="38" y="216"/>
                </a:cubicBezTo>
                <a:cubicBezTo>
                  <a:pt x="32" y="212"/>
                  <a:pt x="32" y="212"/>
                  <a:pt x="32" y="212"/>
                </a:cubicBezTo>
                <a:cubicBezTo>
                  <a:pt x="38" y="208"/>
                  <a:pt x="38" y="208"/>
                  <a:pt x="38" y="208"/>
                </a:cubicBezTo>
                <a:cubicBezTo>
                  <a:pt x="43" y="216"/>
                  <a:pt x="43" y="216"/>
                  <a:pt x="43" y="216"/>
                </a:cubicBezTo>
                <a:cubicBezTo>
                  <a:pt x="49" y="212"/>
                  <a:pt x="49" y="212"/>
                  <a:pt x="49" y="212"/>
                </a:cubicBezTo>
                <a:cubicBezTo>
                  <a:pt x="49" y="208"/>
                  <a:pt x="49" y="208"/>
                  <a:pt x="49" y="208"/>
                </a:cubicBezTo>
                <a:cubicBezTo>
                  <a:pt x="49" y="208"/>
                  <a:pt x="54" y="212"/>
                  <a:pt x="65" y="216"/>
                </a:cubicBezTo>
                <a:cubicBezTo>
                  <a:pt x="76" y="221"/>
                  <a:pt x="92" y="229"/>
                  <a:pt x="92" y="229"/>
                </a:cubicBezTo>
                <a:cubicBezTo>
                  <a:pt x="92" y="229"/>
                  <a:pt x="98" y="221"/>
                  <a:pt x="103" y="216"/>
                </a:cubicBezTo>
                <a:cubicBezTo>
                  <a:pt x="109" y="212"/>
                  <a:pt x="114" y="208"/>
                  <a:pt x="114" y="208"/>
                </a:cubicBezTo>
                <a:cubicBezTo>
                  <a:pt x="125" y="212"/>
                  <a:pt x="125" y="212"/>
                  <a:pt x="125" y="212"/>
                </a:cubicBezTo>
                <a:cubicBezTo>
                  <a:pt x="125" y="212"/>
                  <a:pt x="130" y="208"/>
                  <a:pt x="130" y="204"/>
                </a:cubicBezTo>
                <a:cubicBezTo>
                  <a:pt x="130" y="200"/>
                  <a:pt x="136" y="200"/>
                  <a:pt x="136" y="200"/>
                </a:cubicBezTo>
                <a:cubicBezTo>
                  <a:pt x="147" y="204"/>
                  <a:pt x="147" y="204"/>
                  <a:pt x="147" y="204"/>
                </a:cubicBezTo>
                <a:cubicBezTo>
                  <a:pt x="158" y="200"/>
                  <a:pt x="158" y="200"/>
                  <a:pt x="158" y="200"/>
                </a:cubicBezTo>
                <a:cubicBezTo>
                  <a:pt x="158" y="200"/>
                  <a:pt x="169" y="204"/>
                  <a:pt x="174" y="208"/>
                </a:cubicBezTo>
                <a:cubicBezTo>
                  <a:pt x="179" y="212"/>
                  <a:pt x="190" y="225"/>
                  <a:pt x="190" y="225"/>
                </a:cubicBezTo>
                <a:cubicBezTo>
                  <a:pt x="190" y="225"/>
                  <a:pt x="190" y="229"/>
                  <a:pt x="190" y="229"/>
                </a:cubicBezTo>
                <a:cubicBezTo>
                  <a:pt x="190" y="233"/>
                  <a:pt x="201" y="241"/>
                  <a:pt x="207" y="241"/>
                </a:cubicBezTo>
                <a:cubicBezTo>
                  <a:pt x="212" y="241"/>
                  <a:pt x="217" y="237"/>
                  <a:pt x="223" y="237"/>
                </a:cubicBezTo>
                <a:cubicBezTo>
                  <a:pt x="228" y="233"/>
                  <a:pt x="261" y="221"/>
                  <a:pt x="261" y="221"/>
                </a:cubicBezTo>
                <a:cubicBezTo>
                  <a:pt x="266" y="216"/>
                  <a:pt x="261" y="204"/>
                  <a:pt x="256" y="204"/>
                </a:cubicBezTo>
                <a:cubicBezTo>
                  <a:pt x="250" y="200"/>
                  <a:pt x="239" y="204"/>
                  <a:pt x="239" y="204"/>
                </a:cubicBezTo>
                <a:cubicBezTo>
                  <a:pt x="239" y="200"/>
                  <a:pt x="239" y="200"/>
                  <a:pt x="239" y="200"/>
                </a:cubicBezTo>
                <a:cubicBezTo>
                  <a:pt x="234" y="200"/>
                  <a:pt x="234" y="200"/>
                  <a:pt x="234" y="200"/>
                </a:cubicBezTo>
                <a:cubicBezTo>
                  <a:pt x="234" y="208"/>
                  <a:pt x="234" y="208"/>
                  <a:pt x="234" y="208"/>
                </a:cubicBezTo>
                <a:cubicBezTo>
                  <a:pt x="228" y="208"/>
                  <a:pt x="228" y="208"/>
                  <a:pt x="228" y="208"/>
                </a:cubicBezTo>
                <a:cubicBezTo>
                  <a:pt x="228" y="200"/>
                  <a:pt x="228" y="200"/>
                  <a:pt x="228" y="200"/>
                </a:cubicBezTo>
                <a:cubicBezTo>
                  <a:pt x="223" y="200"/>
                  <a:pt x="223" y="200"/>
                  <a:pt x="223" y="200"/>
                </a:cubicBezTo>
                <a:cubicBezTo>
                  <a:pt x="217" y="204"/>
                  <a:pt x="217" y="204"/>
                  <a:pt x="217" y="204"/>
                </a:cubicBezTo>
                <a:cubicBezTo>
                  <a:pt x="217" y="204"/>
                  <a:pt x="212" y="200"/>
                  <a:pt x="201" y="191"/>
                </a:cubicBezTo>
                <a:cubicBezTo>
                  <a:pt x="196" y="187"/>
                  <a:pt x="190" y="183"/>
                  <a:pt x="190" y="183"/>
                </a:cubicBezTo>
                <a:cubicBezTo>
                  <a:pt x="196" y="175"/>
                  <a:pt x="196" y="175"/>
                  <a:pt x="196" y="175"/>
                </a:cubicBezTo>
                <a:cubicBezTo>
                  <a:pt x="196" y="175"/>
                  <a:pt x="190" y="175"/>
                  <a:pt x="185" y="171"/>
                </a:cubicBezTo>
                <a:cubicBezTo>
                  <a:pt x="179" y="171"/>
                  <a:pt x="179" y="166"/>
                  <a:pt x="179" y="166"/>
                </a:cubicBezTo>
                <a:cubicBezTo>
                  <a:pt x="179" y="162"/>
                  <a:pt x="179" y="162"/>
                  <a:pt x="179" y="162"/>
                </a:cubicBezTo>
                <a:cubicBezTo>
                  <a:pt x="179" y="146"/>
                  <a:pt x="179" y="146"/>
                  <a:pt x="179" y="146"/>
                </a:cubicBezTo>
                <a:cubicBezTo>
                  <a:pt x="179" y="146"/>
                  <a:pt x="185" y="146"/>
                  <a:pt x="190" y="146"/>
                </a:cubicBezTo>
                <a:cubicBezTo>
                  <a:pt x="196" y="146"/>
                  <a:pt x="201" y="141"/>
                  <a:pt x="207" y="133"/>
                </a:cubicBezTo>
                <a:cubicBezTo>
                  <a:pt x="212" y="121"/>
                  <a:pt x="196" y="112"/>
                  <a:pt x="196" y="112"/>
                </a:cubicBezTo>
                <a:cubicBezTo>
                  <a:pt x="196" y="112"/>
                  <a:pt x="196" y="100"/>
                  <a:pt x="185" y="96"/>
                </a:cubicBezTo>
                <a:cubicBezTo>
                  <a:pt x="174" y="91"/>
                  <a:pt x="169" y="96"/>
                  <a:pt x="169" y="96"/>
                </a:cubicBezTo>
                <a:cubicBezTo>
                  <a:pt x="169" y="96"/>
                  <a:pt x="179" y="83"/>
                  <a:pt x="179" y="66"/>
                </a:cubicBezTo>
                <a:cubicBezTo>
                  <a:pt x="174" y="50"/>
                  <a:pt x="163" y="37"/>
                  <a:pt x="163" y="37"/>
                </a:cubicBezTo>
                <a:cubicBezTo>
                  <a:pt x="163" y="37"/>
                  <a:pt x="169" y="41"/>
                  <a:pt x="174" y="37"/>
                </a:cubicBezTo>
                <a:cubicBezTo>
                  <a:pt x="179" y="33"/>
                  <a:pt x="141" y="8"/>
                  <a:pt x="136" y="4"/>
                </a:cubicBezTo>
                <a:cubicBezTo>
                  <a:pt x="125" y="0"/>
                  <a:pt x="114" y="0"/>
                  <a:pt x="109" y="4"/>
                </a:cubicBezTo>
                <a:cubicBezTo>
                  <a:pt x="98" y="4"/>
                  <a:pt x="92" y="12"/>
                  <a:pt x="92" y="12"/>
                </a:cubicBezTo>
                <a:cubicBezTo>
                  <a:pt x="92" y="12"/>
                  <a:pt x="81" y="8"/>
                  <a:pt x="76" y="8"/>
                </a:cubicBezTo>
                <a:cubicBezTo>
                  <a:pt x="71" y="12"/>
                  <a:pt x="76" y="21"/>
                  <a:pt x="76" y="21"/>
                </a:cubicBezTo>
                <a:cubicBezTo>
                  <a:pt x="76" y="21"/>
                  <a:pt x="60" y="25"/>
                  <a:pt x="54" y="25"/>
                </a:cubicBezTo>
                <a:cubicBezTo>
                  <a:pt x="49" y="29"/>
                  <a:pt x="43" y="50"/>
                  <a:pt x="49" y="54"/>
                </a:cubicBezTo>
                <a:cubicBezTo>
                  <a:pt x="49" y="62"/>
                  <a:pt x="60" y="66"/>
                  <a:pt x="60" y="66"/>
                </a:cubicBezTo>
                <a:cubicBezTo>
                  <a:pt x="60" y="71"/>
                  <a:pt x="60" y="71"/>
                  <a:pt x="60" y="71"/>
                </a:cubicBezTo>
                <a:cubicBezTo>
                  <a:pt x="60" y="71"/>
                  <a:pt x="54" y="66"/>
                  <a:pt x="49" y="66"/>
                </a:cubicBezTo>
                <a:cubicBezTo>
                  <a:pt x="43" y="66"/>
                  <a:pt x="27" y="71"/>
                  <a:pt x="27" y="75"/>
                </a:cubicBezTo>
                <a:cubicBezTo>
                  <a:pt x="22" y="83"/>
                  <a:pt x="43" y="108"/>
                  <a:pt x="43" y="108"/>
                </a:cubicBezTo>
                <a:cubicBezTo>
                  <a:pt x="43" y="108"/>
                  <a:pt x="43" y="116"/>
                  <a:pt x="38" y="133"/>
                </a:cubicBezTo>
                <a:cubicBezTo>
                  <a:pt x="32" y="150"/>
                  <a:pt x="38" y="162"/>
                  <a:pt x="38" y="166"/>
                </a:cubicBezTo>
                <a:cubicBezTo>
                  <a:pt x="43" y="166"/>
                  <a:pt x="54" y="166"/>
                  <a:pt x="54" y="166"/>
                </a:cubicBezTo>
                <a:cubicBezTo>
                  <a:pt x="60" y="179"/>
                  <a:pt x="60" y="179"/>
                  <a:pt x="60" y="179"/>
                </a:cubicBezTo>
                <a:cubicBezTo>
                  <a:pt x="60" y="179"/>
                  <a:pt x="43" y="171"/>
                  <a:pt x="38" y="171"/>
                </a:cubicBezTo>
                <a:cubicBezTo>
                  <a:pt x="27" y="175"/>
                  <a:pt x="5" y="200"/>
                  <a:pt x="0" y="208"/>
                </a:cubicBezTo>
                <a:cubicBezTo>
                  <a:pt x="0" y="212"/>
                  <a:pt x="11" y="216"/>
                  <a:pt x="11" y="216"/>
                </a:cubicBezTo>
                <a:close/>
                <a:moveTo>
                  <a:pt x="76" y="187"/>
                </a:moveTo>
                <a:cubicBezTo>
                  <a:pt x="76" y="187"/>
                  <a:pt x="81" y="187"/>
                  <a:pt x="81" y="183"/>
                </a:cubicBezTo>
                <a:cubicBezTo>
                  <a:pt x="87" y="179"/>
                  <a:pt x="87" y="175"/>
                  <a:pt x="87" y="171"/>
                </a:cubicBezTo>
                <a:cubicBezTo>
                  <a:pt x="87" y="171"/>
                  <a:pt x="87" y="171"/>
                  <a:pt x="87" y="171"/>
                </a:cubicBezTo>
                <a:cubicBezTo>
                  <a:pt x="87" y="171"/>
                  <a:pt x="87" y="175"/>
                  <a:pt x="87" y="175"/>
                </a:cubicBezTo>
                <a:cubicBezTo>
                  <a:pt x="87" y="183"/>
                  <a:pt x="87" y="187"/>
                  <a:pt x="81" y="191"/>
                </a:cubicBezTo>
                <a:lnTo>
                  <a:pt x="76" y="187"/>
                </a:lnTo>
                <a:close/>
                <a:moveTo>
                  <a:pt x="65" y="83"/>
                </a:moveTo>
                <a:cubicBezTo>
                  <a:pt x="76" y="91"/>
                  <a:pt x="76" y="91"/>
                  <a:pt x="76" y="91"/>
                </a:cubicBezTo>
                <a:cubicBezTo>
                  <a:pt x="71" y="91"/>
                  <a:pt x="71" y="91"/>
                  <a:pt x="71" y="91"/>
                </a:cubicBezTo>
                <a:lnTo>
                  <a:pt x="65" y="83"/>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183" name="Freeform 1032">
            <a:extLst>
              <a:ext uri="{FF2B5EF4-FFF2-40B4-BE49-F238E27FC236}">
                <a16:creationId xmlns:a16="http://schemas.microsoft.com/office/drawing/2014/main" xmlns="" id="{50446D93-4EEB-433C-A332-7047F8D8EFB1}"/>
              </a:ext>
            </a:extLst>
          </p:cNvPr>
          <p:cNvSpPr>
            <a:spLocks/>
          </p:cNvSpPr>
          <p:nvPr/>
        </p:nvSpPr>
        <p:spPr bwMode="auto">
          <a:xfrm>
            <a:off x="3643313" y="3854524"/>
            <a:ext cx="9525" cy="4763"/>
          </a:xfrm>
          <a:custGeom>
            <a:avLst/>
            <a:gdLst>
              <a:gd name="T0" fmla="*/ 131370705 w 50"/>
              <a:gd name="T1" fmla="*/ 0 h 25"/>
              <a:gd name="T2" fmla="*/ 0 w 50"/>
              <a:gd name="T3" fmla="*/ 76080352 h 25"/>
              <a:gd name="T4" fmla="*/ 214330217 w 50"/>
              <a:gd name="T5" fmla="*/ 172886802 h 25"/>
              <a:gd name="T6" fmla="*/ 345664727 w 50"/>
              <a:gd name="T7" fmla="*/ 124465382 h 25"/>
              <a:gd name="T8" fmla="*/ 131370705 w 5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5">
                <a:moveTo>
                  <a:pt x="19" y="0"/>
                </a:moveTo>
                <a:cubicBezTo>
                  <a:pt x="13" y="4"/>
                  <a:pt x="6" y="7"/>
                  <a:pt x="0" y="11"/>
                </a:cubicBezTo>
                <a:cubicBezTo>
                  <a:pt x="13" y="14"/>
                  <a:pt x="19" y="18"/>
                  <a:pt x="31" y="25"/>
                </a:cubicBezTo>
                <a:cubicBezTo>
                  <a:pt x="31" y="25"/>
                  <a:pt x="44" y="18"/>
                  <a:pt x="50" y="18"/>
                </a:cubicBezTo>
                <a:cubicBezTo>
                  <a:pt x="44" y="14"/>
                  <a:pt x="19" y="0"/>
                  <a:pt x="1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84" name="Freeform 1033">
            <a:extLst>
              <a:ext uri="{FF2B5EF4-FFF2-40B4-BE49-F238E27FC236}">
                <a16:creationId xmlns:a16="http://schemas.microsoft.com/office/drawing/2014/main" xmlns="" id="{7FC823AF-3626-40B7-A103-35213962163E}"/>
              </a:ext>
            </a:extLst>
          </p:cNvPr>
          <p:cNvSpPr>
            <a:spLocks/>
          </p:cNvSpPr>
          <p:nvPr/>
        </p:nvSpPr>
        <p:spPr bwMode="auto">
          <a:xfrm>
            <a:off x="3641725" y="3838649"/>
            <a:ext cx="7938" cy="6350"/>
          </a:xfrm>
          <a:custGeom>
            <a:avLst/>
            <a:gdLst>
              <a:gd name="T0" fmla="*/ 224983443 w 41"/>
              <a:gd name="T1" fmla="*/ 59440337 h 41"/>
              <a:gd name="T2" fmla="*/ 224983443 w 41"/>
              <a:gd name="T3" fmla="*/ 29720168 h 41"/>
              <a:gd name="T4" fmla="*/ 152412891 w 41"/>
              <a:gd name="T5" fmla="*/ 0 h 41"/>
              <a:gd name="T6" fmla="*/ 152412891 w 41"/>
              <a:gd name="T7" fmla="*/ 0 h 41"/>
              <a:gd name="T8" fmla="*/ 188698264 w 41"/>
              <a:gd name="T9" fmla="*/ 29720168 h 41"/>
              <a:gd name="T10" fmla="*/ 152412891 w 41"/>
              <a:gd name="T11" fmla="*/ 44592178 h 41"/>
              <a:gd name="T12" fmla="*/ 224983443 w 41"/>
              <a:gd name="T13" fmla="*/ 92878507 h 41"/>
              <a:gd name="T14" fmla="*/ 188698264 w 41"/>
              <a:gd name="T15" fmla="*/ 107726511 h 41"/>
              <a:gd name="T16" fmla="*/ 108855730 w 41"/>
              <a:gd name="T17" fmla="*/ 59440337 h 41"/>
              <a:gd name="T18" fmla="*/ 0 w 41"/>
              <a:gd name="T19" fmla="*/ 92878507 h 41"/>
              <a:gd name="T20" fmla="*/ 224983443 w 41"/>
              <a:gd name="T21" fmla="*/ 137446679 h 41"/>
              <a:gd name="T22" fmla="*/ 297553800 w 41"/>
              <a:gd name="T23" fmla="*/ 107726511 h 41"/>
              <a:gd name="T24" fmla="*/ 224983443 w 41"/>
              <a:gd name="T25" fmla="*/ 5944033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1">
                <a:moveTo>
                  <a:pt x="31" y="16"/>
                </a:moveTo>
                <a:cubicBezTo>
                  <a:pt x="26" y="12"/>
                  <a:pt x="31" y="8"/>
                  <a:pt x="31" y="8"/>
                </a:cubicBezTo>
                <a:cubicBezTo>
                  <a:pt x="26" y="4"/>
                  <a:pt x="26" y="0"/>
                  <a:pt x="21" y="0"/>
                </a:cubicBezTo>
                <a:cubicBezTo>
                  <a:pt x="21" y="0"/>
                  <a:pt x="21" y="0"/>
                  <a:pt x="21" y="0"/>
                </a:cubicBezTo>
                <a:cubicBezTo>
                  <a:pt x="21" y="4"/>
                  <a:pt x="26" y="4"/>
                  <a:pt x="26" y="8"/>
                </a:cubicBezTo>
                <a:cubicBezTo>
                  <a:pt x="21" y="8"/>
                  <a:pt x="21" y="8"/>
                  <a:pt x="21" y="12"/>
                </a:cubicBezTo>
                <a:cubicBezTo>
                  <a:pt x="21" y="16"/>
                  <a:pt x="31" y="21"/>
                  <a:pt x="31" y="25"/>
                </a:cubicBezTo>
                <a:cubicBezTo>
                  <a:pt x="31" y="25"/>
                  <a:pt x="31" y="29"/>
                  <a:pt x="26" y="29"/>
                </a:cubicBezTo>
                <a:cubicBezTo>
                  <a:pt x="26" y="21"/>
                  <a:pt x="15" y="21"/>
                  <a:pt x="15" y="16"/>
                </a:cubicBezTo>
                <a:cubicBezTo>
                  <a:pt x="10" y="21"/>
                  <a:pt x="0" y="21"/>
                  <a:pt x="0" y="25"/>
                </a:cubicBezTo>
                <a:cubicBezTo>
                  <a:pt x="5" y="37"/>
                  <a:pt x="21" y="41"/>
                  <a:pt x="31" y="37"/>
                </a:cubicBezTo>
                <a:cubicBezTo>
                  <a:pt x="36" y="37"/>
                  <a:pt x="41" y="33"/>
                  <a:pt x="41" y="29"/>
                </a:cubicBezTo>
                <a:cubicBezTo>
                  <a:pt x="36" y="25"/>
                  <a:pt x="36" y="16"/>
                  <a:pt x="31" y="16"/>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85" name="Freeform 1034">
            <a:extLst>
              <a:ext uri="{FF2B5EF4-FFF2-40B4-BE49-F238E27FC236}">
                <a16:creationId xmlns:a16="http://schemas.microsoft.com/office/drawing/2014/main" xmlns="" id="{A5C92EEA-2950-4B84-B9AA-958DDD9F69FF}"/>
              </a:ext>
            </a:extLst>
          </p:cNvPr>
          <p:cNvSpPr>
            <a:spLocks/>
          </p:cNvSpPr>
          <p:nvPr/>
        </p:nvSpPr>
        <p:spPr bwMode="auto">
          <a:xfrm>
            <a:off x="3625850" y="3825949"/>
            <a:ext cx="19050" cy="12700"/>
          </a:xfrm>
          <a:custGeom>
            <a:avLst/>
            <a:gdLst>
              <a:gd name="T0" fmla="*/ 539236920 w 100"/>
              <a:gd name="T1" fmla="*/ 0 h 67"/>
              <a:gd name="T2" fmla="*/ 504688602 w 100"/>
              <a:gd name="T3" fmla="*/ 34061779 h 67"/>
              <a:gd name="T4" fmla="*/ 504688602 w 100"/>
              <a:gd name="T5" fmla="*/ 34061779 h 67"/>
              <a:gd name="T6" fmla="*/ 539236920 w 100"/>
              <a:gd name="T7" fmla="*/ 61296645 h 67"/>
              <a:gd name="T8" fmla="*/ 504688602 w 100"/>
              <a:gd name="T9" fmla="*/ 88531700 h 67"/>
              <a:gd name="T10" fmla="*/ 428624238 w 100"/>
              <a:gd name="T11" fmla="*/ 61296645 h 67"/>
              <a:gd name="T12" fmla="*/ 345664727 w 100"/>
              <a:gd name="T13" fmla="*/ 122593290 h 67"/>
              <a:gd name="T14" fmla="*/ 345664727 w 100"/>
              <a:gd name="T15" fmla="*/ 61296645 h 67"/>
              <a:gd name="T16" fmla="*/ 428624238 w 100"/>
              <a:gd name="T17" fmla="*/ 34061779 h 67"/>
              <a:gd name="T18" fmla="*/ 345664727 w 100"/>
              <a:gd name="T19" fmla="*/ 0 h 67"/>
              <a:gd name="T20" fmla="*/ 311116409 w 100"/>
              <a:gd name="T21" fmla="*/ 245186579 h 67"/>
              <a:gd name="T22" fmla="*/ 235052045 w 100"/>
              <a:gd name="T23" fmla="*/ 245186579 h 67"/>
              <a:gd name="T24" fmla="*/ 159023876 w 100"/>
              <a:gd name="T25" fmla="*/ 183889934 h 67"/>
              <a:gd name="T26" fmla="*/ 159023876 w 100"/>
              <a:gd name="T27" fmla="*/ 245186579 h 67"/>
              <a:gd name="T28" fmla="*/ 117544215 w 100"/>
              <a:gd name="T29" fmla="*/ 211124990 h 67"/>
              <a:gd name="T30" fmla="*/ 41479851 w 100"/>
              <a:gd name="T31" fmla="*/ 211124990 h 67"/>
              <a:gd name="T32" fmla="*/ 0 w 100"/>
              <a:gd name="T33" fmla="*/ 245186579 h 67"/>
              <a:gd name="T34" fmla="*/ 41479851 w 100"/>
              <a:gd name="T35" fmla="*/ 306483413 h 67"/>
              <a:gd name="T36" fmla="*/ 82959512 w 100"/>
              <a:gd name="T37" fmla="*/ 333718279 h 67"/>
              <a:gd name="T38" fmla="*/ 159023876 w 100"/>
              <a:gd name="T39" fmla="*/ 333718279 h 67"/>
              <a:gd name="T40" fmla="*/ 193572194 w 100"/>
              <a:gd name="T41" fmla="*/ 333718279 h 67"/>
              <a:gd name="T42" fmla="*/ 159023876 w 100"/>
              <a:gd name="T43" fmla="*/ 395014924 h 67"/>
              <a:gd name="T44" fmla="*/ 387144387 w 100"/>
              <a:gd name="T45" fmla="*/ 456311569 h 67"/>
              <a:gd name="T46" fmla="*/ 615301284 w 100"/>
              <a:gd name="T47" fmla="*/ 360953334 h 67"/>
              <a:gd name="T48" fmla="*/ 656780945 w 100"/>
              <a:gd name="T49" fmla="*/ 149828345 h 67"/>
              <a:gd name="T50" fmla="*/ 539236920 w 100"/>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67">
                <a:moveTo>
                  <a:pt x="78" y="0"/>
                </a:moveTo>
                <a:cubicBezTo>
                  <a:pt x="73" y="0"/>
                  <a:pt x="78" y="5"/>
                  <a:pt x="73" y="5"/>
                </a:cubicBezTo>
                <a:cubicBezTo>
                  <a:pt x="73" y="5"/>
                  <a:pt x="73" y="5"/>
                  <a:pt x="73" y="5"/>
                </a:cubicBezTo>
                <a:cubicBezTo>
                  <a:pt x="78" y="9"/>
                  <a:pt x="78" y="9"/>
                  <a:pt x="78" y="9"/>
                </a:cubicBezTo>
                <a:cubicBezTo>
                  <a:pt x="78" y="9"/>
                  <a:pt x="78" y="13"/>
                  <a:pt x="73" y="13"/>
                </a:cubicBezTo>
                <a:cubicBezTo>
                  <a:pt x="67" y="13"/>
                  <a:pt x="67" y="5"/>
                  <a:pt x="62" y="9"/>
                </a:cubicBezTo>
                <a:cubicBezTo>
                  <a:pt x="56" y="9"/>
                  <a:pt x="62" y="13"/>
                  <a:pt x="50" y="18"/>
                </a:cubicBezTo>
                <a:cubicBezTo>
                  <a:pt x="50" y="18"/>
                  <a:pt x="50" y="13"/>
                  <a:pt x="50" y="9"/>
                </a:cubicBezTo>
                <a:cubicBezTo>
                  <a:pt x="50" y="5"/>
                  <a:pt x="62" y="5"/>
                  <a:pt x="62" y="5"/>
                </a:cubicBezTo>
                <a:cubicBezTo>
                  <a:pt x="62" y="0"/>
                  <a:pt x="56" y="0"/>
                  <a:pt x="50" y="0"/>
                </a:cubicBezTo>
                <a:cubicBezTo>
                  <a:pt x="45" y="9"/>
                  <a:pt x="45" y="22"/>
                  <a:pt x="45" y="36"/>
                </a:cubicBezTo>
                <a:cubicBezTo>
                  <a:pt x="45" y="40"/>
                  <a:pt x="39" y="45"/>
                  <a:pt x="34" y="36"/>
                </a:cubicBezTo>
                <a:cubicBezTo>
                  <a:pt x="34" y="31"/>
                  <a:pt x="28" y="27"/>
                  <a:pt x="23" y="27"/>
                </a:cubicBezTo>
                <a:cubicBezTo>
                  <a:pt x="17" y="31"/>
                  <a:pt x="28" y="36"/>
                  <a:pt x="23" y="36"/>
                </a:cubicBezTo>
                <a:cubicBezTo>
                  <a:pt x="17" y="40"/>
                  <a:pt x="17" y="36"/>
                  <a:pt x="17" y="31"/>
                </a:cubicBezTo>
                <a:cubicBezTo>
                  <a:pt x="12" y="31"/>
                  <a:pt x="12" y="27"/>
                  <a:pt x="6" y="31"/>
                </a:cubicBezTo>
                <a:cubicBezTo>
                  <a:pt x="0" y="31"/>
                  <a:pt x="0" y="36"/>
                  <a:pt x="0" y="36"/>
                </a:cubicBezTo>
                <a:cubicBezTo>
                  <a:pt x="0" y="40"/>
                  <a:pt x="0" y="45"/>
                  <a:pt x="6" y="45"/>
                </a:cubicBezTo>
                <a:cubicBezTo>
                  <a:pt x="6" y="49"/>
                  <a:pt x="6" y="49"/>
                  <a:pt x="12" y="49"/>
                </a:cubicBezTo>
                <a:cubicBezTo>
                  <a:pt x="17" y="49"/>
                  <a:pt x="17" y="49"/>
                  <a:pt x="23" y="49"/>
                </a:cubicBezTo>
                <a:cubicBezTo>
                  <a:pt x="28" y="49"/>
                  <a:pt x="28" y="49"/>
                  <a:pt x="28" y="49"/>
                </a:cubicBezTo>
                <a:cubicBezTo>
                  <a:pt x="23" y="53"/>
                  <a:pt x="23" y="53"/>
                  <a:pt x="23" y="58"/>
                </a:cubicBezTo>
                <a:cubicBezTo>
                  <a:pt x="34" y="62"/>
                  <a:pt x="45" y="62"/>
                  <a:pt x="56" y="67"/>
                </a:cubicBezTo>
                <a:cubicBezTo>
                  <a:pt x="73" y="62"/>
                  <a:pt x="84" y="62"/>
                  <a:pt x="89" y="53"/>
                </a:cubicBezTo>
                <a:cubicBezTo>
                  <a:pt x="100" y="45"/>
                  <a:pt x="100" y="31"/>
                  <a:pt x="95" y="22"/>
                </a:cubicBezTo>
                <a:cubicBezTo>
                  <a:pt x="95" y="22"/>
                  <a:pt x="89" y="5"/>
                  <a:pt x="78"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86" name="Freeform 1035">
            <a:extLst>
              <a:ext uri="{FF2B5EF4-FFF2-40B4-BE49-F238E27FC236}">
                <a16:creationId xmlns:a16="http://schemas.microsoft.com/office/drawing/2014/main" xmlns="" id="{DB2CF071-29A1-4B56-BEF0-7BC5465CDF77}"/>
              </a:ext>
            </a:extLst>
          </p:cNvPr>
          <p:cNvSpPr>
            <a:spLocks/>
          </p:cNvSpPr>
          <p:nvPr/>
        </p:nvSpPr>
        <p:spPr bwMode="auto">
          <a:xfrm>
            <a:off x="3624263" y="3854524"/>
            <a:ext cx="9525" cy="4763"/>
          </a:xfrm>
          <a:custGeom>
            <a:avLst/>
            <a:gdLst>
              <a:gd name="T0" fmla="*/ 214330217 w 50"/>
              <a:gd name="T1" fmla="*/ 0 h 25"/>
              <a:gd name="T2" fmla="*/ 131370705 w 50"/>
              <a:gd name="T3" fmla="*/ 62250886 h 25"/>
              <a:gd name="T4" fmla="*/ 89891045 w 50"/>
              <a:gd name="T5" fmla="*/ 34591954 h 25"/>
              <a:gd name="T6" fmla="*/ 89891045 w 50"/>
              <a:gd name="T7" fmla="*/ 34591954 h 25"/>
              <a:gd name="T8" fmla="*/ 0 w 50"/>
              <a:gd name="T9" fmla="*/ 89909817 h 25"/>
              <a:gd name="T10" fmla="*/ 172850556 w 50"/>
              <a:gd name="T11" fmla="*/ 172886802 h 25"/>
              <a:gd name="T12" fmla="*/ 262705215 w 50"/>
              <a:gd name="T13" fmla="*/ 117568749 h 25"/>
              <a:gd name="T14" fmla="*/ 345664727 w 50"/>
              <a:gd name="T15" fmla="*/ 62250886 h 25"/>
              <a:gd name="T16" fmla="*/ 214330217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31" y="0"/>
                </a:moveTo>
                <a:cubicBezTo>
                  <a:pt x="25" y="0"/>
                  <a:pt x="25" y="5"/>
                  <a:pt x="19" y="9"/>
                </a:cubicBezTo>
                <a:cubicBezTo>
                  <a:pt x="19" y="9"/>
                  <a:pt x="13" y="5"/>
                  <a:pt x="13" y="5"/>
                </a:cubicBezTo>
                <a:cubicBezTo>
                  <a:pt x="13" y="5"/>
                  <a:pt x="13" y="5"/>
                  <a:pt x="13" y="5"/>
                </a:cubicBezTo>
                <a:cubicBezTo>
                  <a:pt x="6" y="9"/>
                  <a:pt x="0" y="9"/>
                  <a:pt x="0" y="13"/>
                </a:cubicBezTo>
                <a:cubicBezTo>
                  <a:pt x="6" y="17"/>
                  <a:pt x="19" y="21"/>
                  <a:pt x="25" y="25"/>
                </a:cubicBezTo>
                <a:cubicBezTo>
                  <a:pt x="31" y="25"/>
                  <a:pt x="31" y="21"/>
                  <a:pt x="38" y="17"/>
                </a:cubicBezTo>
                <a:cubicBezTo>
                  <a:pt x="44" y="17"/>
                  <a:pt x="44" y="9"/>
                  <a:pt x="50" y="9"/>
                </a:cubicBezTo>
                <a:cubicBezTo>
                  <a:pt x="44" y="5"/>
                  <a:pt x="38" y="0"/>
                  <a:pt x="31"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187" name="Freeform 1036">
            <a:extLst>
              <a:ext uri="{FF2B5EF4-FFF2-40B4-BE49-F238E27FC236}">
                <a16:creationId xmlns:a16="http://schemas.microsoft.com/office/drawing/2014/main" xmlns="" id="{DBCE39F1-4167-4202-BF7A-9F5DB1C27E83}"/>
              </a:ext>
            </a:extLst>
          </p:cNvPr>
          <p:cNvSpPr>
            <a:spLocks/>
          </p:cNvSpPr>
          <p:nvPr/>
        </p:nvSpPr>
        <p:spPr bwMode="auto">
          <a:xfrm>
            <a:off x="3649663" y="3857699"/>
            <a:ext cx="4762" cy="1588"/>
          </a:xfrm>
          <a:custGeom>
            <a:avLst/>
            <a:gdLst>
              <a:gd name="T0" fmla="*/ 131306817 w 25"/>
              <a:gd name="T1" fmla="*/ 0 h 16"/>
              <a:gd name="T2" fmla="*/ 0 w 25"/>
              <a:gd name="T3" fmla="*/ 11732045 h 16"/>
              <a:gd name="T4" fmla="*/ 48364777 w 25"/>
              <a:gd name="T5" fmla="*/ 15642693 h 16"/>
              <a:gd name="T6" fmla="*/ 172777932 w 25"/>
              <a:gd name="T7" fmla="*/ 3910649 h 16"/>
              <a:gd name="T8" fmla="*/ 131306817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9" y="0"/>
                </a:moveTo>
                <a:cubicBezTo>
                  <a:pt x="13" y="4"/>
                  <a:pt x="7" y="8"/>
                  <a:pt x="0" y="12"/>
                </a:cubicBezTo>
                <a:cubicBezTo>
                  <a:pt x="0" y="16"/>
                  <a:pt x="7" y="16"/>
                  <a:pt x="7" y="16"/>
                </a:cubicBezTo>
                <a:cubicBezTo>
                  <a:pt x="25" y="4"/>
                  <a:pt x="25" y="4"/>
                  <a:pt x="25" y="4"/>
                </a:cubicBezTo>
                <a:lnTo>
                  <a:pt x="19"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4188" name="Freeform 1037">
            <a:extLst>
              <a:ext uri="{FF2B5EF4-FFF2-40B4-BE49-F238E27FC236}">
                <a16:creationId xmlns:a16="http://schemas.microsoft.com/office/drawing/2014/main" xmlns="" id="{14A8A945-BF2E-49F1-BC04-4472C79A35CE}"/>
              </a:ext>
            </a:extLst>
          </p:cNvPr>
          <p:cNvSpPr>
            <a:spLocks/>
          </p:cNvSpPr>
          <p:nvPr/>
        </p:nvSpPr>
        <p:spPr bwMode="auto">
          <a:xfrm>
            <a:off x="3638550" y="3843412"/>
            <a:ext cx="7938" cy="6350"/>
          </a:xfrm>
          <a:custGeom>
            <a:avLst/>
            <a:gdLst>
              <a:gd name="T0" fmla="*/ 202538070 w 42"/>
              <a:gd name="T1" fmla="*/ 106860109 h 33"/>
              <a:gd name="T2" fmla="*/ 121522842 w 42"/>
              <a:gd name="T3" fmla="*/ 49875402 h 33"/>
              <a:gd name="T4" fmla="*/ 0 w 42"/>
              <a:gd name="T5" fmla="*/ 0 h 33"/>
              <a:gd name="T6" fmla="*/ 0 w 42"/>
              <a:gd name="T7" fmla="*/ 235122027 h 33"/>
              <a:gd name="T8" fmla="*/ 243045684 w 42"/>
              <a:gd name="T9" fmla="*/ 235122027 h 33"/>
              <a:gd name="T10" fmla="*/ 243045684 w 42"/>
              <a:gd name="T11" fmla="*/ 156735703 h 33"/>
              <a:gd name="T12" fmla="*/ 202538070 w 42"/>
              <a:gd name="T13" fmla="*/ 10686010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33">
                <a:moveTo>
                  <a:pt x="30" y="15"/>
                </a:moveTo>
                <a:cubicBezTo>
                  <a:pt x="24" y="11"/>
                  <a:pt x="18" y="11"/>
                  <a:pt x="18" y="7"/>
                </a:cubicBezTo>
                <a:cubicBezTo>
                  <a:pt x="12" y="4"/>
                  <a:pt x="6" y="4"/>
                  <a:pt x="0" y="0"/>
                </a:cubicBezTo>
                <a:cubicBezTo>
                  <a:pt x="0" y="11"/>
                  <a:pt x="0" y="22"/>
                  <a:pt x="0" y="33"/>
                </a:cubicBezTo>
                <a:cubicBezTo>
                  <a:pt x="0" y="33"/>
                  <a:pt x="30" y="33"/>
                  <a:pt x="36" y="33"/>
                </a:cubicBezTo>
                <a:cubicBezTo>
                  <a:pt x="36" y="29"/>
                  <a:pt x="36" y="26"/>
                  <a:pt x="36" y="22"/>
                </a:cubicBezTo>
                <a:cubicBezTo>
                  <a:pt x="36" y="18"/>
                  <a:pt x="42" y="15"/>
                  <a:pt x="30" y="15"/>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189" name="Freeform 1038">
            <a:extLst>
              <a:ext uri="{FF2B5EF4-FFF2-40B4-BE49-F238E27FC236}">
                <a16:creationId xmlns:a16="http://schemas.microsoft.com/office/drawing/2014/main" xmlns="" id="{A7409AE5-7595-40C5-A1C1-7AA5BBF58FB4}"/>
              </a:ext>
            </a:extLst>
          </p:cNvPr>
          <p:cNvSpPr>
            <a:spLocks/>
          </p:cNvSpPr>
          <p:nvPr/>
        </p:nvSpPr>
        <p:spPr bwMode="auto">
          <a:xfrm>
            <a:off x="3638550" y="3838649"/>
            <a:ext cx="6350" cy="4763"/>
          </a:xfrm>
          <a:custGeom>
            <a:avLst/>
            <a:gdLst>
              <a:gd name="T0" fmla="*/ 121115667 w 33"/>
              <a:gd name="T1" fmla="*/ 0 h 25"/>
              <a:gd name="T2" fmla="*/ 0 w 33"/>
              <a:gd name="T3" fmla="*/ 27658932 h 25"/>
              <a:gd name="T4" fmla="*/ 0 w 33"/>
              <a:gd name="T5" fmla="*/ 145227871 h 25"/>
              <a:gd name="T6" fmla="*/ 78386324 w 33"/>
              <a:gd name="T7" fmla="*/ 172886802 h 25"/>
              <a:gd name="T8" fmla="*/ 235122027 w 33"/>
              <a:gd name="T9" fmla="*/ 55317863 h 25"/>
              <a:gd name="T10" fmla="*/ 121115667 w 3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17" y="0"/>
                </a:moveTo>
                <a:cubicBezTo>
                  <a:pt x="11" y="4"/>
                  <a:pt x="0" y="4"/>
                  <a:pt x="0" y="4"/>
                </a:cubicBezTo>
                <a:cubicBezTo>
                  <a:pt x="0" y="8"/>
                  <a:pt x="0" y="16"/>
                  <a:pt x="0" y="21"/>
                </a:cubicBezTo>
                <a:cubicBezTo>
                  <a:pt x="6" y="16"/>
                  <a:pt x="6" y="25"/>
                  <a:pt x="11" y="25"/>
                </a:cubicBezTo>
                <a:cubicBezTo>
                  <a:pt x="17" y="16"/>
                  <a:pt x="22" y="12"/>
                  <a:pt x="33" y="8"/>
                </a:cubicBezTo>
                <a:cubicBezTo>
                  <a:pt x="28" y="4"/>
                  <a:pt x="22" y="0"/>
                  <a:pt x="17"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190" name="Freeform 1039">
            <a:extLst>
              <a:ext uri="{FF2B5EF4-FFF2-40B4-BE49-F238E27FC236}">
                <a16:creationId xmlns:a16="http://schemas.microsoft.com/office/drawing/2014/main" xmlns="" id="{57A22E5C-2812-455A-8A8F-E4BC838C9993}"/>
              </a:ext>
            </a:extLst>
          </p:cNvPr>
          <p:cNvSpPr>
            <a:spLocks/>
          </p:cNvSpPr>
          <p:nvPr/>
        </p:nvSpPr>
        <p:spPr bwMode="auto">
          <a:xfrm>
            <a:off x="3622675" y="3821187"/>
            <a:ext cx="20638" cy="9525"/>
          </a:xfrm>
          <a:custGeom>
            <a:avLst/>
            <a:gdLst>
              <a:gd name="T0" fmla="*/ 558225796 w 108"/>
              <a:gd name="T1" fmla="*/ 0 h 50"/>
              <a:gd name="T2" fmla="*/ 516378047 w 108"/>
              <a:gd name="T3" fmla="*/ 0 h 50"/>
              <a:gd name="T4" fmla="*/ 314004304 w 108"/>
              <a:gd name="T5" fmla="*/ 82959512 h 50"/>
              <a:gd name="T6" fmla="*/ 195399055 w 108"/>
              <a:gd name="T7" fmla="*/ 55306341 h 50"/>
              <a:gd name="T8" fmla="*/ 195399055 w 108"/>
              <a:gd name="T9" fmla="*/ 131370705 h 50"/>
              <a:gd name="T10" fmla="*/ 76757499 w 108"/>
              <a:gd name="T11" fmla="*/ 159023876 h 50"/>
              <a:gd name="T12" fmla="*/ 0 w 108"/>
              <a:gd name="T13" fmla="*/ 290358386 h 50"/>
              <a:gd name="T14" fmla="*/ 118641747 w 108"/>
              <a:gd name="T15" fmla="*/ 345664727 h 50"/>
              <a:gd name="T16" fmla="*/ 160489496 w 108"/>
              <a:gd name="T17" fmla="*/ 290358386 h 50"/>
              <a:gd name="T18" fmla="*/ 237246995 w 108"/>
              <a:gd name="T19" fmla="*/ 318011556 h 50"/>
              <a:gd name="T20" fmla="*/ 279131243 w 108"/>
              <a:gd name="T21" fmla="*/ 318011556 h 50"/>
              <a:gd name="T22" fmla="*/ 355888551 w 108"/>
              <a:gd name="T23" fmla="*/ 345664727 h 50"/>
              <a:gd name="T24" fmla="*/ 439620739 w 108"/>
              <a:gd name="T25" fmla="*/ 159023876 h 50"/>
              <a:gd name="T26" fmla="*/ 439620739 w 108"/>
              <a:gd name="T27" fmla="*/ 131370705 h 50"/>
              <a:gd name="T28" fmla="*/ 593135547 w 108"/>
              <a:gd name="T29" fmla="*/ 186677046 h 50"/>
              <a:gd name="T30" fmla="*/ 593135547 w 108"/>
              <a:gd name="T31" fmla="*/ 110612682 h 50"/>
              <a:gd name="T32" fmla="*/ 676867543 w 108"/>
              <a:gd name="T33" fmla="*/ 110612682 h 50"/>
              <a:gd name="T34" fmla="*/ 753625043 w 108"/>
              <a:gd name="T35" fmla="*/ 131370705 h 50"/>
              <a:gd name="T36" fmla="*/ 558225796 w 108"/>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50">
                <a:moveTo>
                  <a:pt x="80" y="0"/>
                </a:moveTo>
                <a:cubicBezTo>
                  <a:pt x="80" y="0"/>
                  <a:pt x="74" y="4"/>
                  <a:pt x="74" y="0"/>
                </a:cubicBezTo>
                <a:cubicBezTo>
                  <a:pt x="63" y="4"/>
                  <a:pt x="51" y="4"/>
                  <a:pt x="45" y="12"/>
                </a:cubicBezTo>
                <a:cubicBezTo>
                  <a:pt x="40" y="12"/>
                  <a:pt x="34" y="8"/>
                  <a:pt x="28" y="8"/>
                </a:cubicBezTo>
                <a:cubicBezTo>
                  <a:pt x="28" y="12"/>
                  <a:pt x="34" y="16"/>
                  <a:pt x="28" y="19"/>
                </a:cubicBezTo>
                <a:cubicBezTo>
                  <a:pt x="23" y="19"/>
                  <a:pt x="11" y="19"/>
                  <a:pt x="11" y="23"/>
                </a:cubicBezTo>
                <a:cubicBezTo>
                  <a:pt x="11" y="23"/>
                  <a:pt x="0" y="35"/>
                  <a:pt x="0" y="42"/>
                </a:cubicBezTo>
                <a:cubicBezTo>
                  <a:pt x="6" y="46"/>
                  <a:pt x="11" y="46"/>
                  <a:pt x="17" y="50"/>
                </a:cubicBezTo>
                <a:cubicBezTo>
                  <a:pt x="23" y="42"/>
                  <a:pt x="23" y="42"/>
                  <a:pt x="23" y="42"/>
                </a:cubicBezTo>
                <a:cubicBezTo>
                  <a:pt x="23" y="46"/>
                  <a:pt x="34" y="50"/>
                  <a:pt x="34" y="46"/>
                </a:cubicBezTo>
                <a:cubicBezTo>
                  <a:pt x="40" y="42"/>
                  <a:pt x="40" y="42"/>
                  <a:pt x="40" y="46"/>
                </a:cubicBezTo>
                <a:cubicBezTo>
                  <a:pt x="45" y="46"/>
                  <a:pt x="51" y="50"/>
                  <a:pt x="51" y="50"/>
                </a:cubicBezTo>
                <a:cubicBezTo>
                  <a:pt x="57" y="42"/>
                  <a:pt x="57" y="31"/>
                  <a:pt x="63" y="23"/>
                </a:cubicBezTo>
                <a:cubicBezTo>
                  <a:pt x="63" y="19"/>
                  <a:pt x="63" y="19"/>
                  <a:pt x="63" y="19"/>
                </a:cubicBezTo>
                <a:cubicBezTo>
                  <a:pt x="74" y="23"/>
                  <a:pt x="80" y="23"/>
                  <a:pt x="85" y="27"/>
                </a:cubicBezTo>
                <a:cubicBezTo>
                  <a:pt x="85" y="23"/>
                  <a:pt x="80" y="16"/>
                  <a:pt x="85" y="16"/>
                </a:cubicBezTo>
                <a:cubicBezTo>
                  <a:pt x="91" y="12"/>
                  <a:pt x="91" y="16"/>
                  <a:pt x="97" y="16"/>
                </a:cubicBezTo>
                <a:cubicBezTo>
                  <a:pt x="97" y="16"/>
                  <a:pt x="108" y="19"/>
                  <a:pt x="108" y="19"/>
                </a:cubicBezTo>
                <a:cubicBezTo>
                  <a:pt x="102" y="16"/>
                  <a:pt x="85" y="8"/>
                  <a:pt x="80"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191" name="Freeform 1040">
            <a:extLst>
              <a:ext uri="{FF2B5EF4-FFF2-40B4-BE49-F238E27FC236}">
                <a16:creationId xmlns:a16="http://schemas.microsoft.com/office/drawing/2014/main" xmlns="" id="{57B23BBB-6339-4EDA-9150-8D10237BB25D}"/>
              </a:ext>
            </a:extLst>
          </p:cNvPr>
          <p:cNvSpPr>
            <a:spLocks/>
          </p:cNvSpPr>
          <p:nvPr/>
        </p:nvSpPr>
        <p:spPr bwMode="auto">
          <a:xfrm>
            <a:off x="3633788" y="3849762"/>
            <a:ext cx="12700" cy="4762"/>
          </a:xfrm>
          <a:custGeom>
            <a:avLst/>
            <a:gdLst>
              <a:gd name="T0" fmla="*/ 340545003 w 67"/>
              <a:gd name="T1" fmla="*/ 0 h 25"/>
              <a:gd name="T2" fmla="*/ 149828345 w 67"/>
              <a:gd name="T3" fmla="*/ 27647410 h 25"/>
              <a:gd name="T4" fmla="*/ 0 w 67"/>
              <a:gd name="T5" fmla="*/ 0 h 25"/>
              <a:gd name="T6" fmla="*/ 190680833 w 67"/>
              <a:gd name="T7" fmla="*/ 152060565 h 25"/>
              <a:gd name="T8" fmla="*/ 340545003 w 67"/>
              <a:gd name="T9" fmla="*/ 124413155 h 25"/>
              <a:gd name="T10" fmla="*/ 456311569 w 67"/>
              <a:gd name="T11" fmla="*/ 76012187 h 25"/>
              <a:gd name="T12" fmla="*/ 340545003 w 6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25">
                <a:moveTo>
                  <a:pt x="50" y="0"/>
                </a:moveTo>
                <a:cubicBezTo>
                  <a:pt x="50" y="0"/>
                  <a:pt x="28" y="4"/>
                  <a:pt x="22" y="4"/>
                </a:cubicBezTo>
                <a:cubicBezTo>
                  <a:pt x="17" y="4"/>
                  <a:pt x="0" y="0"/>
                  <a:pt x="0" y="0"/>
                </a:cubicBezTo>
                <a:cubicBezTo>
                  <a:pt x="6" y="11"/>
                  <a:pt x="17" y="18"/>
                  <a:pt x="28" y="22"/>
                </a:cubicBezTo>
                <a:cubicBezTo>
                  <a:pt x="33" y="25"/>
                  <a:pt x="39" y="22"/>
                  <a:pt x="50" y="18"/>
                </a:cubicBezTo>
                <a:cubicBezTo>
                  <a:pt x="50" y="18"/>
                  <a:pt x="61" y="11"/>
                  <a:pt x="67" y="11"/>
                </a:cubicBezTo>
                <a:cubicBezTo>
                  <a:pt x="61" y="8"/>
                  <a:pt x="56" y="4"/>
                  <a:pt x="50"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192" name="Freeform 1041">
            <a:extLst>
              <a:ext uri="{FF2B5EF4-FFF2-40B4-BE49-F238E27FC236}">
                <a16:creationId xmlns:a16="http://schemas.microsoft.com/office/drawing/2014/main" xmlns="" id="{96F0C97B-19FA-414E-A527-1E788251EAD5}"/>
              </a:ext>
            </a:extLst>
          </p:cNvPr>
          <p:cNvSpPr>
            <a:spLocks/>
          </p:cNvSpPr>
          <p:nvPr/>
        </p:nvSpPr>
        <p:spPr bwMode="auto">
          <a:xfrm>
            <a:off x="3630613" y="3852937"/>
            <a:ext cx="6350" cy="4762"/>
          </a:xfrm>
          <a:custGeom>
            <a:avLst/>
            <a:gdLst>
              <a:gd name="T0" fmla="*/ 130280709 w 34"/>
              <a:gd name="T1" fmla="*/ 0 h 25"/>
              <a:gd name="T2" fmla="*/ 32578862 w 34"/>
              <a:gd name="T3" fmla="*/ 69118335 h 25"/>
              <a:gd name="T4" fmla="*/ 0 w 34"/>
              <a:gd name="T5" fmla="*/ 69118335 h 25"/>
              <a:gd name="T6" fmla="*/ 156336813 w 34"/>
              <a:gd name="T7" fmla="*/ 172777932 h 25"/>
              <a:gd name="T8" fmla="*/ 221494724 w 34"/>
              <a:gd name="T9" fmla="*/ 103659406 h 25"/>
              <a:gd name="T10" fmla="*/ 130280709 w 3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5">
                <a:moveTo>
                  <a:pt x="20" y="0"/>
                </a:moveTo>
                <a:cubicBezTo>
                  <a:pt x="15" y="5"/>
                  <a:pt x="10" y="10"/>
                  <a:pt x="5" y="10"/>
                </a:cubicBezTo>
                <a:cubicBezTo>
                  <a:pt x="5" y="10"/>
                  <a:pt x="0" y="5"/>
                  <a:pt x="0" y="10"/>
                </a:cubicBezTo>
                <a:cubicBezTo>
                  <a:pt x="10" y="15"/>
                  <a:pt x="15" y="20"/>
                  <a:pt x="24" y="25"/>
                </a:cubicBezTo>
                <a:cubicBezTo>
                  <a:pt x="29" y="20"/>
                  <a:pt x="34" y="20"/>
                  <a:pt x="34" y="15"/>
                </a:cubicBezTo>
                <a:cubicBezTo>
                  <a:pt x="29" y="10"/>
                  <a:pt x="24" y="5"/>
                  <a:pt x="20"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193" name="Freeform 1042">
            <a:extLst>
              <a:ext uri="{FF2B5EF4-FFF2-40B4-BE49-F238E27FC236}">
                <a16:creationId xmlns:a16="http://schemas.microsoft.com/office/drawing/2014/main" xmlns="" id="{07DE724F-F88A-43C8-95D7-1DD8A41B6A23}"/>
              </a:ext>
            </a:extLst>
          </p:cNvPr>
          <p:cNvSpPr>
            <a:spLocks/>
          </p:cNvSpPr>
          <p:nvPr/>
        </p:nvSpPr>
        <p:spPr bwMode="auto">
          <a:xfrm>
            <a:off x="3621088" y="3835474"/>
            <a:ext cx="14287" cy="14288"/>
          </a:xfrm>
          <a:custGeom>
            <a:avLst/>
            <a:gdLst>
              <a:gd name="T0" fmla="*/ 165907502 w 75"/>
              <a:gd name="T1" fmla="*/ 77584053 h 67"/>
              <a:gd name="T2" fmla="*/ 0 w 75"/>
              <a:gd name="T3" fmla="*/ 387920053 h 67"/>
              <a:gd name="T4" fmla="*/ 41476875 w 75"/>
              <a:gd name="T5" fmla="*/ 649777509 h 67"/>
              <a:gd name="T6" fmla="*/ 359466063 w 75"/>
              <a:gd name="T7" fmla="*/ 649777509 h 67"/>
              <a:gd name="T8" fmla="*/ 324883904 w 75"/>
              <a:gd name="T9" fmla="*/ 387920053 h 67"/>
              <a:gd name="T10" fmla="*/ 442419814 w 75"/>
              <a:gd name="T11" fmla="*/ 155168107 h 67"/>
              <a:gd name="T12" fmla="*/ 518442465 w 75"/>
              <a:gd name="T13" fmla="*/ 116375973 h 67"/>
              <a:gd name="T14" fmla="*/ 165907502 w 75"/>
              <a:gd name="T15" fmla="*/ 77584053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67">
                <a:moveTo>
                  <a:pt x="24" y="8"/>
                </a:moveTo>
                <a:cubicBezTo>
                  <a:pt x="6" y="16"/>
                  <a:pt x="0" y="28"/>
                  <a:pt x="0" y="40"/>
                </a:cubicBezTo>
                <a:cubicBezTo>
                  <a:pt x="0" y="51"/>
                  <a:pt x="0" y="59"/>
                  <a:pt x="6" y="67"/>
                </a:cubicBezTo>
                <a:cubicBezTo>
                  <a:pt x="6" y="67"/>
                  <a:pt x="47" y="67"/>
                  <a:pt x="52" y="67"/>
                </a:cubicBezTo>
                <a:cubicBezTo>
                  <a:pt x="47" y="59"/>
                  <a:pt x="47" y="48"/>
                  <a:pt x="47" y="40"/>
                </a:cubicBezTo>
                <a:cubicBezTo>
                  <a:pt x="47" y="32"/>
                  <a:pt x="52" y="20"/>
                  <a:pt x="64" y="16"/>
                </a:cubicBezTo>
                <a:cubicBezTo>
                  <a:pt x="64" y="12"/>
                  <a:pt x="70" y="12"/>
                  <a:pt x="75" y="12"/>
                </a:cubicBezTo>
                <a:cubicBezTo>
                  <a:pt x="70" y="12"/>
                  <a:pt x="41" y="0"/>
                  <a:pt x="24" y="8"/>
                </a:cubicBezTo>
              </a:path>
            </a:pathLst>
          </a:custGeom>
          <a:solidFill>
            <a:srgbClr val="7D7C7D"/>
          </a:solidFill>
          <a:ln w="0">
            <a:solidFill>
              <a:srgbClr val="000000"/>
            </a:solidFill>
            <a:prstDash val="solid"/>
            <a:round/>
            <a:headEnd/>
            <a:tailEnd/>
          </a:ln>
        </p:spPr>
        <p:txBody>
          <a:bodyPr/>
          <a:lstStyle/>
          <a:p>
            <a:endParaRPr lang="ja-JP" altLang="en-US"/>
          </a:p>
        </p:txBody>
      </p:sp>
      <p:sp>
        <p:nvSpPr>
          <p:cNvPr id="14194" name="Freeform 1043">
            <a:extLst>
              <a:ext uri="{FF2B5EF4-FFF2-40B4-BE49-F238E27FC236}">
                <a16:creationId xmlns:a16="http://schemas.microsoft.com/office/drawing/2014/main" xmlns="" id="{A18E4F84-5F35-409E-B12C-A617657F42FB}"/>
              </a:ext>
            </a:extLst>
          </p:cNvPr>
          <p:cNvSpPr>
            <a:spLocks/>
          </p:cNvSpPr>
          <p:nvPr/>
        </p:nvSpPr>
        <p:spPr bwMode="auto">
          <a:xfrm>
            <a:off x="3636963" y="3830712"/>
            <a:ext cx="6350" cy="4762"/>
          </a:xfrm>
          <a:custGeom>
            <a:avLst/>
            <a:gdLst>
              <a:gd name="T0" fmla="*/ 235122027 w 33"/>
              <a:gd name="T1" fmla="*/ 0 h 17"/>
              <a:gd name="T2" fmla="*/ 199501991 w 33"/>
              <a:gd name="T3" fmla="*/ 0 h 17"/>
              <a:gd name="T4" fmla="*/ 156735703 w 33"/>
              <a:gd name="T5" fmla="*/ 263723762 h 17"/>
              <a:gd name="T6" fmla="*/ 35620036 w 33"/>
              <a:gd name="T7" fmla="*/ 263723762 h 17"/>
              <a:gd name="T8" fmla="*/ 0 w 33"/>
              <a:gd name="T9" fmla="*/ 263723762 h 17"/>
              <a:gd name="T10" fmla="*/ 0 w 33"/>
              <a:gd name="T11" fmla="*/ 373654532 h 17"/>
              <a:gd name="T12" fmla="*/ 199501991 w 33"/>
              <a:gd name="T13" fmla="*/ 373654532 h 17"/>
              <a:gd name="T14" fmla="*/ 235122027 w 33"/>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7">
                <a:moveTo>
                  <a:pt x="33" y="0"/>
                </a:moveTo>
                <a:cubicBezTo>
                  <a:pt x="28" y="0"/>
                  <a:pt x="28" y="0"/>
                  <a:pt x="28" y="0"/>
                </a:cubicBezTo>
                <a:cubicBezTo>
                  <a:pt x="28" y="6"/>
                  <a:pt x="22" y="12"/>
                  <a:pt x="22" y="12"/>
                </a:cubicBezTo>
                <a:cubicBezTo>
                  <a:pt x="16" y="12"/>
                  <a:pt x="11" y="12"/>
                  <a:pt x="5" y="12"/>
                </a:cubicBezTo>
                <a:cubicBezTo>
                  <a:pt x="5" y="6"/>
                  <a:pt x="0" y="12"/>
                  <a:pt x="0" y="12"/>
                </a:cubicBezTo>
                <a:cubicBezTo>
                  <a:pt x="0" y="17"/>
                  <a:pt x="0" y="17"/>
                  <a:pt x="0" y="17"/>
                </a:cubicBezTo>
                <a:cubicBezTo>
                  <a:pt x="11" y="17"/>
                  <a:pt x="16" y="17"/>
                  <a:pt x="28" y="17"/>
                </a:cubicBezTo>
                <a:cubicBezTo>
                  <a:pt x="33" y="12"/>
                  <a:pt x="33" y="6"/>
                  <a:pt x="3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95" name="Freeform 1044">
            <a:extLst>
              <a:ext uri="{FF2B5EF4-FFF2-40B4-BE49-F238E27FC236}">
                <a16:creationId xmlns:a16="http://schemas.microsoft.com/office/drawing/2014/main" xmlns="" id="{23776D84-C52A-4D02-B9F7-7EF41665BF99}"/>
              </a:ext>
            </a:extLst>
          </p:cNvPr>
          <p:cNvSpPr>
            <a:spLocks/>
          </p:cNvSpPr>
          <p:nvPr/>
        </p:nvSpPr>
        <p:spPr bwMode="auto">
          <a:xfrm>
            <a:off x="3635375" y="3829124"/>
            <a:ext cx="4763" cy="1588"/>
          </a:xfrm>
          <a:custGeom>
            <a:avLst/>
            <a:gdLst>
              <a:gd name="T0" fmla="*/ 89909817 w 25"/>
              <a:gd name="T1" fmla="*/ 0 h 16"/>
              <a:gd name="T2" fmla="*/ 0 w 25"/>
              <a:gd name="T3" fmla="*/ 4885879 h 16"/>
              <a:gd name="T4" fmla="*/ 48421420 w 25"/>
              <a:gd name="T5" fmla="*/ 15642693 h 16"/>
              <a:gd name="T6" fmla="*/ 131398215 w 25"/>
              <a:gd name="T7" fmla="*/ 15642693 h 16"/>
              <a:gd name="T8" fmla="*/ 172886802 w 25"/>
              <a:gd name="T9" fmla="*/ 4885879 h 16"/>
              <a:gd name="T10" fmla="*/ 89909817 w 25"/>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6">
                <a:moveTo>
                  <a:pt x="13" y="0"/>
                </a:moveTo>
                <a:cubicBezTo>
                  <a:pt x="7" y="0"/>
                  <a:pt x="7" y="0"/>
                  <a:pt x="0" y="5"/>
                </a:cubicBezTo>
                <a:cubicBezTo>
                  <a:pt x="0" y="11"/>
                  <a:pt x="7" y="11"/>
                  <a:pt x="7" y="16"/>
                </a:cubicBezTo>
                <a:cubicBezTo>
                  <a:pt x="13" y="16"/>
                  <a:pt x="13" y="16"/>
                  <a:pt x="19" y="16"/>
                </a:cubicBezTo>
                <a:cubicBezTo>
                  <a:pt x="19" y="16"/>
                  <a:pt x="19" y="11"/>
                  <a:pt x="25" y="5"/>
                </a:cubicBezTo>
                <a:cubicBezTo>
                  <a:pt x="19" y="5"/>
                  <a:pt x="19" y="0"/>
                  <a:pt x="1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96" name="Freeform 1045">
            <a:extLst>
              <a:ext uri="{FF2B5EF4-FFF2-40B4-BE49-F238E27FC236}">
                <a16:creationId xmlns:a16="http://schemas.microsoft.com/office/drawing/2014/main" xmlns="" id="{EBA86ADA-8018-48FE-8CE5-CD67DC8D7111}"/>
              </a:ext>
            </a:extLst>
          </p:cNvPr>
          <p:cNvSpPr>
            <a:spLocks/>
          </p:cNvSpPr>
          <p:nvPr/>
        </p:nvSpPr>
        <p:spPr bwMode="auto">
          <a:xfrm>
            <a:off x="3627438" y="3830712"/>
            <a:ext cx="1587" cy="3175"/>
          </a:xfrm>
          <a:custGeom>
            <a:avLst/>
            <a:gdLst>
              <a:gd name="T0" fmla="*/ 31246046 w 8"/>
              <a:gd name="T1" fmla="*/ 0 h 9"/>
              <a:gd name="T2" fmla="*/ 0 w 8"/>
              <a:gd name="T3" fmla="*/ 0 h 9"/>
              <a:gd name="T4" fmla="*/ 31246046 w 8"/>
              <a:gd name="T5" fmla="*/ 395135453 h 9"/>
              <a:gd name="T6" fmla="*/ 62452616 w 8"/>
              <a:gd name="T7" fmla="*/ 395135453 h 9"/>
              <a:gd name="T8" fmla="*/ 31246046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4" y="0"/>
                </a:moveTo>
                <a:cubicBezTo>
                  <a:pt x="0" y="0"/>
                  <a:pt x="0" y="0"/>
                  <a:pt x="0" y="0"/>
                </a:cubicBezTo>
                <a:cubicBezTo>
                  <a:pt x="4" y="9"/>
                  <a:pt x="4" y="9"/>
                  <a:pt x="4" y="9"/>
                </a:cubicBezTo>
                <a:cubicBezTo>
                  <a:pt x="8" y="9"/>
                  <a:pt x="8" y="9"/>
                  <a:pt x="8" y="9"/>
                </a:cubicBezTo>
                <a:cubicBezTo>
                  <a:pt x="8" y="5"/>
                  <a:pt x="4" y="0"/>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197" name="Freeform 1046">
            <a:extLst>
              <a:ext uri="{FF2B5EF4-FFF2-40B4-BE49-F238E27FC236}">
                <a16:creationId xmlns:a16="http://schemas.microsoft.com/office/drawing/2014/main" xmlns="" id="{E2E50D28-BB54-49AF-A8D8-58D47F8737CC}"/>
              </a:ext>
            </a:extLst>
          </p:cNvPr>
          <p:cNvSpPr>
            <a:spLocks/>
          </p:cNvSpPr>
          <p:nvPr/>
        </p:nvSpPr>
        <p:spPr bwMode="auto">
          <a:xfrm>
            <a:off x="3630613" y="3840237"/>
            <a:ext cx="6350" cy="9525"/>
          </a:xfrm>
          <a:custGeom>
            <a:avLst/>
            <a:gdLst>
              <a:gd name="T0" fmla="*/ 182393104 w 34"/>
              <a:gd name="T1" fmla="*/ 0 h 50"/>
              <a:gd name="T2" fmla="*/ 149848981 w 34"/>
              <a:gd name="T3" fmla="*/ 0 h 50"/>
              <a:gd name="T4" fmla="*/ 78168500 w 34"/>
              <a:gd name="T5" fmla="*/ 27653171 h 50"/>
              <a:gd name="T6" fmla="*/ 39101619 w 34"/>
              <a:gd name="T7" fmla="*/ 345664727 h 50"/>
              <a:gd name="T8" fmla="*/ 182393104 w 34"/>
              <a:gd name="T9" fmla="*/ 345664727 h 50"/>
              <a:gd name="T10" fmla="*/ 182393104 w 34"/>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50">
                <a:moveTo>
                  <a:pt x="28" y="0"/>
                </a:moveTo>
                <a:cubicBezTo>
                  <a:pt x="28" y="0"/>
                  <a:pt x="23" y="0"/>
                  <a:pt x="23" y="0"/>
                </a:cubicBezTo>
                <a:cubicBezTo>
                  <a:pt x="17" y="0"/>
                  <a:pt x="17" y="4"/>
                  <a:pt x="12" y="4"/>
                </a:cubicBezTo>
                <a:cubicBezTo>
                  <a:pt x="0" y="19"/>
                  <a:pt x="6" y="46"/>
                  <a:pt x="6" y="50"/>
                </a:cubicBezTo>
                <a:cubicBezTo>
                  <a:pt x="17" y="50"/>
                  <a:pt x="23" y="50"/>
                  <a:pt x="28" y="50"/>
                </a:cubicBezTo>
                <a:cubicBezTo>
                  <a:pt x="34" y="42"/>
                  <a:pt x="28" y="8"/>
                  <a:pt x="28"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198" name="Freeform 1047">
            <a:extLst>
              <a:ext uri="{FF2B5EF4-FFF2-40B4-BE49-F238E27FC236}">
                <a16:creationId xmlns:a16="http://schemas.microsoft.com/office/drawing/2014/main" xmlns="" id="{BD988501-3C9C-4E41-AAFE-72EE56814F64}"/>
              </a:ext>
            </a:extLst>
          </p:cNvPr>
          <p:cNvSpPr>
            <a:spLocks/>
          </p:cNvSpPr>
          <p:nvPr/>
        </p:nvSpPr>
        <p:spPr bwMode="auto">
          <a:xfrm>
            <a:off x="3630613" y="3849762"/>
            <a:ext cx="1587" cy="4762"/>
          </a:xfrm>
          <a:custGeom>
            <a:avLst/>
            <a:gdLst>
              <a:gd name="T0" fmla="*/ 27424418 w 9"/>
              <a:gd name="T1" fmla="*/ 0 h 17"/>
              <a:gd name="T2" fmla="*/ 0 w 9"/>
              <a:gd name="T3" fmla="*/ 0 h 17"/>
              <a:gd name="T4" fmla="*/ 27424418 w 9"/>
              <a:gd name="T5" fmla="*/ 373654532 h 17"/>
              <a:gd name="T6" fmla="*/ 49345296 w 9"/>
              <a:gd name="T7" fmla="*/ 373654532 h 17"/>
              <a:gd name="T8" fmla="*/ 49345296 w 9"/>
              <a:gd name="T9" fmla="*/ 197812640 h 17"/>
              <a:gd name="T10" fmla="*/ 27424418 w 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5" y="0"/>
                </a:moveTo>
                <a:cubicBezTo>
                  <a:pt x="0" y="0"/>
                  <a:pt x="0" y="0"/>
                  <a:pt x="0" y="0"/>
                </a:cubicBezTo>
                <a:cubicBezTo>
                  <a:pt x="5" y="5"/>
                  <a:pt x="5" y="9"/>
                  <a:pt x="5" y="17"/>
                </a:cubicBezTo>
                <a:cubicBezTo>
                  <a:pt x="5" y="17"/>
                  <a:pt x="5" y="17"/>
                  <a:pt x="9" y="17"/>
                </a:cubicBezTo>
                <a:cubicBezTo>
                  <a:pt x="9" y="13"/>
                  <a:pt x="9" y="13"/>
                  <a:pt x="9" y="9"/>
                </a:cubicBezTo>
                <a:cubicBezTo>
                  <a:pt x="9" y="5"/>
                  <a:pt x="9" y="5"/>
                  <a:pt x="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199" name="Freeform 1048">
            <a:extLst>
              <a:ext uri="{FF2B5EF4-FFF2-40B4-BE49-F238E27FC236}">
                <a16:creationId xmlns:a16="http://schemas.microsoft.com/office/drawing/2014/main" xmlns="" id="{ED2C7CF7-6570-48F0-BBA5-552ACFD3C260}"/>
              </a:ext>
            </a:extLst>
          </p:cNvPr>
          <p:cNvSpPr>
            <a:spLocks/>
          </p:cNvSpPr>
          <p:nvPr/>
        </p:nvSpPr>
        <p:spPr bwMode="auto">
          <a:xfrm>
            <a:off x="3625850" y="3849762"/>
            <a:ext cx="1588" cy="4762"/>
          </a:xfrm>
          <a:custGeom>
            <a:avLst/>
            <a:gdLst>
              <a:gd name="T0" fmla="*/ 27458990 w 9"/>
              <a:gd name="T1" fmla="*/ 0 h 17"/>
              <a:gd name="T2" fmla="*/ 0 w 9"/>
              <a:gd name="T3" fmla="*/ 0 h 17"/>
              <a:gd name="T4" fmla="*/ 27458990 w 9"/>
              <a:gd name="T5" fmla="*/ 373654532 h 17"/>
              <a:gd name="T6" fmla="*/ 27458990 w 9"/>
              <a:gd name="T7" fmla="*/ 197812640 h 17"/>
              <a:gd name="T8" fmla="*/ 27458990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5" y="0"/>
                </a:moveTo>
                <a:cubicBezTo>
                  <a:pt x="5" y="0"/>
                  <a:pt x="0" y="0"/>
                  <a:pt x="0" y="0"/>
                </a:cubicBezTo>
                <a:cubicBezTo>
                  <a:pt x="0" y="5"/>
                  <a:pt x="0" y="13"/>
                  <a:pt x="5" y="17"/>
                </a:cubicBezTo>
                <a:cubicBezTo>
                  <a:pt x="5" y="13"/>
                  <a:pt x="5" y="13"/>
                  <a:pt x="5" y="9"/>
                </a:cubicBezTo>
                <a:cubicBezTo>
                  <a:pt x="9" y="9"/>
                  <a:pt x="5" y="5"/>
                  <a:pt x="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200" name="Freeform 1049">
            <a:extLst>
              <a:ext uri="{FF2B5EF4-FFF2-40B4-BE49-F238E27FC236}">
                <a16:creationId xmlns:a16="http://schemas.microsoft.com/office/drawing/2014/main" xmlns="" id="{CB344823-9779-4788-94AC-99A76E398C05}"/>
              </a:ext>
            </a:extLst>
          </p:cNvPr>
          <p:cNvSpPr>
            <a:spLocks/>
          </p:cNvSpPr>
          <p:nvPr/>
        </p:nvSpPr>
        <p:spPr bwMode="auto">
          <a:xfrm>
            <a:off x="3621088" y="3854524"/>
            <a:ext cx="3175" cy="3175"/>
          </a:xfrm>
          <a:custGeom>
            <a:avLst/>
            <a:gdLst>
              <a:gd name="T0" fmla="*/ 78168500 w 17"/>
              <a:gd name="T1" fmla="*/ 0 h 9"/>
              <a:gd name="T2" fmla="*/ 0 w 17"/>
              <a:gd name="T3" fmla="*/ 263465381 h 9"/>
              <a:gd name="T4" fmla="*/ 78168500 w 17"/>
              <a:gd name="T5" fmla="*/ 395135453 h 9"/>
              <a:gd name="T6" fmla="*/ 110747362 w 17"/>
              <a:gd name="T7" fmla="*/ 131670425 h 9"/>
              <a:gd name="T8" fmla="*/ 7816850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12" y="0"/>
                </a:moveTo>
                <a:cubicBezTo>
                  <a:pt x="6" y="3"/>
                  <a:pt x="6" y="6"/>
                  <a:pt x="0" y="6"/>
                </a:cubicBezTo>
                <a:cubicBezTo>
                  <a:pt x="6" y="9"/>
                  <a:pt x="6" y="9"/>
                  <a:pt x="12" y="9"/>
                </a:cubicBezTo>
                <a:cubicBezTo>
                  <a:pt x="17" y="3"/>
                  <a:pt x="17" y="3"/>
                  <a:pt x="17" y="3"/>
                </a:cubicBezTo>
                <a:cubicBezTo>
                  <a:pt x="17" y="3"/>
                  <a:pt x="17" y="3"/>
                  <a:pt x="12"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201" name="Freeform 1050">
            <a:extLst>
              <a:ext uri="{FF2B5EF4-FFF2-40B4-BE49-F238E27FC236}">
                <a16:creationId xmlns:a16="http://schemas.microsoft.com/office/drawing/2014/main" xmlns="" id="{D027A1E3-87BA-44D1-9F81-D576FCFE8F0A}"/>
              </a:ext>
            </a:extLst>
          </p:cNvPr>
          <p:cNvSpPr>
            <a:spLocks/>
          </p:cNvSpPr>
          <p:nvPr/>
        </p:nvSpPr>
        <p:spPr bwMode="auto">
          <a:xfrm>
            <a:off x="3621088" y="3835474"/>
            <a:ext cx="3175" cy="3175"/>
          </a:xfrm>
          <a:custGeom>
            <a:avLst/>
            <a:gdLst>
              <a:gd name="T0" fmla="*/ 58634966 w 17"/>
              <a:gd name="T1" fmla="*/ 0 h 17"/>
              <a:gd name="T2" fmla="*/ 0 w 17"/>
              <a:gd name="T3" fmla="*/ 39101619 h 17"/>
              <a:gd name="T4" fmla="*/ 58634966 w 17"/>
              <a:gd name="T5" fmla="*/ 110747362 h 17"/>
              <a:gd name="T6" fmla="*/ 110747362 w 17"/>
              <a:gd name="T7" fmla="*/ 71645743 h 17"/>
              <a:gd name="T8" fmla="*/ 5863496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cubicBezTo>
                  <a:pt x="0" y="6"/>
                  <a:pt x="0" y="6"/>
                  <a:pt x="0" y="6"/>
                </a:cubicBezTo>
                <a:cubicBezTo>
                  <a:pt x="0" y="11"/>
                  <a:pt x="9" y="17"/>
                  <a:pt x="9" y="17"/>
                </a:cubicBezTo>
                <a:cubicBezTo>
                  <a:pt x="17" y="17"/>
                  <a:pt x="17" y="17"/>
                  <a:pt x="17" y="11"/>
                </a:cubicBezTo>
                <a:cubicBezTo>
                  <a:pt x="17" y="11"/>
                  <a:pt x="17" y="0"/>
                  <a:pt x="9" y="0"/>
                </a:cubicBezTo>
              </a:path>
            </a:pathLst>
          </a:custGeom>
          <a:solidFill>
            <a:srgbClr val="E5DDC4"/>
          </a:solidFill>
          <a:ln w="0">
            <a:solidFill>
              <a:srgbClr val="000000"/>
            </a:solidFill>
            <a:prstDash val="solid"/>
            <a:round/>
            <a:headEnd/>
            <a:tailEnd/>
          </a:ln>
        </p:spPr>
        <p:txBody>
          <a:bodyPr/>
          <a:lstStyle/>
          <a:p>
            <a:endParaRPr lang="ja-JP" altLang="en-US"/>
          </a:p>
        </p:txBody>
      </p:sp>
      <p:sp>
        <p:nvSpPr>
          <p:cNvPr id="14202" name="Freeform 1051">
            <a:extLst>
              <a:ext uri="{FF2B5EF4-FFF2-40B4-BE49-F238E27FC236}">
                <a16:creationId xmlns:a16="http://schemas.microsoft.com/office/drawing/2014/main" xmlns="" id="{3C87955F-2B37-478A-B17E-030DA5E907F8}"/>
              </a:ext>
            </a:extLst>
          </p:cNvPr>
          <p:cNvSpPr>
            <a:spLocks/>
          </p:cNvSpPr>
          <p:nvPr/>
        </p:nvSpPr>
        <p:spPr bwMode="auto">
          <a:xfrm>
            <a:off x="3617913" y="3833887"/>
            <a:ext cx="4762" cy="1587"/>
          </a:xfrm>
          <a:custGeom>
            <a:avLst/>
            <a:gdLst>
              <a:gd name="T0" fmla="*/ 131306817 w 25"/>
              <a:gd name="T1" fmla="*/ 0 h 8"/>
              <a:gd name="T2" fmla="*/ 0 w 25"/>
              <a:gd name="T3" fmla="*/ 23414796 h 8"/>
              <a:gd name="T4" fmla="*/ 82942040 w 25"/>
              <a:gd name="T5" fmla="*/ 62452616 h 8"/>
              <a:gd name="T6" fmla="*/ 172777932 w 25"/>
              <a:gd name="T7" fmla="*/ 39037820 h 8"/>
              <a:gd name="T8" fmla="*/ 131306817 w 25"/>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8">
                <a:moveTo>
                  <a:pt x="19" y="0"/>
                </a:moveTo>
                <a:cubicBezTo>
                  <a:pt x="12" y="0"/>
                  <a:pt x="6" y="3"/>
                  <a:pt x="0" y="3"/>
                </a:cubicBezTo>
                <a:cubicBezTo>
                  <a:pt x="6" y="5"/>
                  <a:pt x="12" y="5"/>
                  <a:pt x="12" y="8"/>
                </a:cubicBezTo>
                <a:cubicBezTo>
                  <a:pt x="25" y="5"/>
                  <a:pt x="25" y="5"/>
                  <a:pt x="25" y="5"/>
                </a:cubicBezTo>
                <a:lnTo>
                  <a:pt x="19" y="0"/>
                </a:lnTo>
                <a:close/>
              </a:path>
            </a:pathLst>
          </a:custGeom>
          <a:solidFill>
            <a:srgbClr val="E5DDC4"/>
          </a:solidFill>
          <a:ln w="0">
            <a:solidFill>
              <a:srgbClr val="000000"/>
            </a:solidFill>
            <a:prstDash val="solid"/>
            <a:round/>
            <a:headEnd/>
            <a:tailEnd/>
          </a:ln>
        </p:spPr>
        <p:txBody>
          <a:bodyPr/>
          <a:lstStyle/>
          <a:p>
            <a:endParaRPr lang="ja-JP" altLang="en-US"/>
          </a:p>
        </p:txBody>
      </p:sp>
      <p:sp>
        <p:nvSpPr>
          <p:cNvPr id="14203" name="Freeform 1052">
            <a:extLst>
              <a:ext uri="{FF2B5EF4-FFF2-40B4-BE49-F238E27FC236}">
                <a16:creationId xmlns:a16="http://schemas.microsoft.com/office/drawing/2014/main" xmlns="" id="{F5DE220C-37F7-4EFC-A9B0-F6448CC95396}"/>
              </a:ext>
            </a:extLst>
          </p:cNvPr>
          <p:cNvSpPr>
            <a:spLocks/>
          </p:cNvSpPr>
          <p:nvPr/>
        </p:nvSpPr>
        <p:spPr bwMode="auto">
          <a:xfrm>
            <a:off x="3652838" y="3859287"/>
            <a:ext cx="9525" cy="4762"/>
          </a:xfrm>
          <a:custGeom>
            <a:avLst/>
            <a:gdLst>
              <a:gd name="T0" fmla="*/ 311116409 w 50"/>
              <a:gd name="T1" fmla="*/ 0 h 25"/>
              <a:gd name="T2" fmla="*/ 228156897 w 50"/>
              <a:gd name="T3" fmla="*/ 27647410 h 25"/>
              <a:gd name="T4" fmla="*/ 228156897 w 50"/>
              <a:gd name="T5" fmla="*/ 76012187 h 25"/>
              <a:gd name="T6" fmla="*/ 193572194 w 50"/>
              <a:gd name="T7" fmla="*/ 48364777 h 25"/>
              <a:gd name="T8" fmla="*/ 193572194 w 50"/>
              <a:gd name="T9" fmla="*/ 27647410 h 25"/>
              <a:gd name="T10" fmla="*/ 152092533 w 50"/>
              <a:gd name="T11" fmla="*/ 48364777 h 25"/>
              <a:gd name="T12" fmla="*/ 152092533 w 50"/>
              <a:gd name="T13" fmla="*/ 76012187 h 25"/>
              <a:gd name="T14" fmla="*/ 117544215 w 50"/>
              <a:gd name="T15" fmla="*/ 76012187 h 25"/>
              <a:gd name="T16" fmla="*/ 117544215 w 50"/>
              <a:gd name="T17" fmla="*/ 48364777 h 25"/>
              <a:gd name="T18" fmla="*/ 0 w 50"/>
              <a:gd name="T19" fmla="*/ 124413155 h 25"/>
              <a:gd name="T20" fmla="*/ 41479851 w 50"/>
              <a:gd name="T21" fmla="*/ 172777932 h 25"/>
              <a:gd name="T22" fmla="*/ 345664727 w 50"/>
              <a:gd name="T23" fmla="*/ 48364777 h 25"/>
              <a:gd name="T24" fmla="*/ 311116409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5">
                <a:moveTo>
                  <a:pt x="45" y="0"/>
                </a:moveTo>
                <a:cubicBezTo>
                  <a:pt x="33" y="4"/>
                  <a:pt x="33" y="4"/>
                  <a:pt x="33" y="4"/>
                </a:cubicBezTo>
                <a:cubicBezTo>
                  <a:pt x="33" y="7"/>
                  <a:pt x="33" y="7"/>
                  <a:pt x="33" y="11"/>
                </a:cubicBezTo>
                <a:cubicBezTo>
                  <a:pt x="28" y="11"/>
                  <a:pt x="28" y="11"/>
                  <a:pt x="28" y="7"/>
                </a:cubicBezTo>
                <a:cubicBezTo>
                  <a:pt x="28" y="7"/>
                  <a:pt x="28" y="4"/>
                  <a:pt x="28" y="4"/>
                </a:cubicBezTo>
                <a:cubicBezTo>
                  <a:pt x="22" y="4"/>
                  <a:pt x="28" y="7"/>
                  <a:pt x="22" y="7"/>
                </a:cubicBezTo>
                <a:cubicBezTo>
                  <a:pt x="22" y="11"/>
                  <a:pt x="22" y="11"/>
                  <a:pt x="22" y="11"/>
                </a:cubicBezTo>
                <a:cubicBezTo>
                  <a:pt x="17" y="11"/>
                  <a:pt x="17" y="11"/>
                  <a:pt x="17" y="11"/>
                </a:cubicBezTo>
                <a:cubicBezTo>
                  <a:pt x="11" y="7"/>
                  <a:pt x="17" y="7"/>
                  <a:pt x="17" y="7"/>
                </a:cubicBezTo>
                <a:cubicBezTo>
                  <a:pt x="0" y="18"/>
                  <a:pt x="0" y="18"/>
                  <a:pt x="0" y="18"/>
                </a:cubicBezTo>
                <a:cubicBezTo>
                  <a:pt x="0" y="18"/>
                  <a:pt x="0" y="22"/>
                  <a:pt x="6" y="25"/>
                </a:cubicBezTo>
                <a:cubicBezTo>
                  <a:pt x="11" y="25"/>
                  <a:pt x="45" y="7"/>
                  <a:pt x="50" y="7"/>
                </a:cubicBezTo>
                <a:cubicBezTo>
                  <a:pt x="50" y="4"/>
                  <a:pt x="50" y="4"/>
                  <a:pt x="45"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204" name="Freeform 1053">
            <a:extLst>
              <a:ext uri="{FF2B5EF4-FFF2-40B4-BE49-F238E27FC236}">
                <a16:creationId xmlns:a16="http://schemas.microsoft.com/office/drawing/2014/main" xmlns="" id="{E185ED16-CA76-4167-A0DA-A8E3E29A2482}"/>
              </a:ext>
            </a:extLst>
          </p:cNvPr>
          <p:cNvSpPr>
            <a:spLocks/>
          </p:cNvSpPr>
          <p:nvPr/>
        </p:nvSpPr>
        <p:spPr bwMode="auto">
          <a:xfrm>
            <a:off x="3614738" y="3852937"/>
            <a:ext cx="7937" cy="6350"/>
          </a:xfrm>
          <a:custGeom>
            <a:avLst/>
            <a:gdLst>
              <a:gd name="T0" fmla="*/ 175453054 w 42"/>
              <a:gd name="T1" fmla="*/ 0 h 33"/>
              <a:gd name="T2" fmla="*/ 0 w 42"/>
              <a:gd name="T3" fmla="*/ 206611105 h 33"/>
              <a:gd name="T4" fmla="*/ 33747935 w 42"/>
              <a:gd name="T5" fmla="*/ 235122027 h 33"/>
              <a:gd name="T6" fmla="*/ 74245344 w 42"/>
              <a:gd name="T7" fmla="*/ 206611105 h 33"/>
              <a:gd name="T8" fmla="*/ 74245344 w 42"/>
              <a:gd name="T9" fmla="*/ 149626397 h 33"/>
              <a:gd name="T10" fmla="*/ 107993090 w 42"/>
              <a:gd name="T11" fmla="*/ 149626397 h 33"/>
              <a:gd name="T12" fmla="*/ 141741025 w 42"/>
              <a:gd name="T13" fmla="*/ 178137320 h 33"/>
              <a:gd name="T14" fmla="*/ 141741025 w 42"/>
              <a:gd name="T15" fmla="*/ 178137320 h 33"/>
              <a:gd name="T16" fmla="*/ 141741025 w 42"/>
              <a:gd name="T17" fmla="*/ 114006361 h 33"/>
              <a:gd name="T18" fmla="*/ 175453054 w 42"/>
              <a:gd name="T19" fmla="*/ 114006361 h 33"/>
              <a:gd name="T20" fmla="*/ 209200989 w 42"/>
              <a:gd name="T21" fmla="*/ 149626397 h 33"/>
              <a:gd name="T22" fmla="*/ 283446144 w 42"/>
              <a:gd name="T23" fmla="*/ 56984708 h 33"/>
              <a:gd name="T24" fmla="*/ 175453054 w 42"/>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3">
                <a:moveTo>
                  <a:pt x="26" y="0"/>
                </a:moveTo>
                <a:cubicBezTo>
                  <a:pt x="26" y="0"/>
                  <a:pt x="5" y="21"/>
                  <a:pt x="0" y="29"/>
                </a:cubicBezTo>
                <a:cubicBezTo>
                  <a:pt x="0" y="33"/>
                  <a:pt x="5" y="33"/>
                  <a:pt x="5" y="33"/>
                </a:cubicBezTo>
                <a:cubicBezTo>
                  <a:pt x="11" y="33"/>
                  <a:pt x="11" y="29"/>
                  <a:pt x="11" y="29"/>
                </a:cubicBezTo>
                <a:cubicBezTo>
                  <a:pt x="11" y="25"/>
                  <a:pt x="11" y="25"/>
                  <a:pt x="11" y="21"/>
                </a:cubicBezTo>
                <a:cubicBezTo>
                  <a:pt x="16" y="21"/>
                  <a:pt x="16" y="21"/>
                  <a:pt x="16" y="21"/>
                </a:cubicBezTo>
                <a:cubicBezTo>
                  <a:pt x="21" y="25"/>
                  <a:pt x="21" y="25"/>
                  <a:pt x="21" y="25"/>
                </a:cubicBezTo>
                <a:cubicBezTo>
                  <a:pt x="21" y="25"/>
                  <a:pt x="21" y="25"/>
                  <a:pt x="21" y="25"/>
                </a:cubicBezTo>
                <a:cubicBezTo>
                  <a:pt x="21" y="25"/>
                  <a:pt x="16" y="21"/>
                  <a:pt x="21" y="16"/>
                </a:cubicBezTo>
                <a:cubicBezTo>
                  <a:pt x="21" y="16"/>
                  <a:pt x="21" y="16"/>
                  <a:pt x="26" y="16"/>
                </a:cubicBezTo>
                <a:cubicBezTo>
                  <a:pt x="26" y="21"/>
                  <a:pt x="26" y="25"/>
                  <a:pt x="31" y="21"/>
                </a:cubicBezTo>
                <a:cubicBezTo>
                  <a:pt x="31" y="16"/>
                  <a:pt x="37" y="12"/>
                  <a:pt x="42" y="8"/>
                </a:cubicBezTo>
                <a:cubicBezTo>
                  <a:pt x="42" y="4"/>
                  <a:pt x="31" y="4"/>
                  <a:pt x="26"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205" name="Freeform 1054">
            <a:extLst>
              <a:ext uri="{FF2B5EF4-FFF2-40B4-BE49-F238E27FC236}">
                <a16:creationId xmlns:a16="http://schemas.microsoft.com/office/drawing/2014/main" xmlns="" id="{C4EA467E-B2B9-4639-843C-ED1B2D6B53ED}"/>
              </a:ext>
            </a:extLst>
          </p:cNvPr>
          <p:cNvSpPr>
            <a:spLocks noEditPoints="1"/>
          </p:cNvSpPr>
          <p:nvPr/>
        </p:nvSpPr>
        <p:spPr bwMode="auto">
          <a:xfrm>
            <a:off x="3535363" y="3838649"/>
            <a:ext cx="52387" cy="47625"/>
          </a:xfrm>
          <a:custGeom>
            <a:avLst/>
            <a:gdLst>
              <a:gd name="T0" fmla="*/ 228116239 w 275"/>
              <a:gd name="T1" fmla="*/ 1520924378 h 250"/>
              <a:gd name="T2" fmla="*/ 269595122 w 275"/>
              <a:gd name="T3" fmla="*/ 1520924378 h 250"/>
              <a:gd name="T4" fmla="*/ 304179115 w 275"/>
              <a:gd name="T5" fmla="*/ 1493271207 h 250"/>
              <a:gd name="T6" fmla="*/ 345657998 w 275"/>
              <a:gd name="T7" fmla="*/ 1520924378 h 250"/>
              <a:gd name="T8" fmla="*/ 456268672 w 275"/>
              <a:gd name="T9" fmla="*/ 1520924378 h 250"/>
              <a:gd name="T10" fmla="*/ 760447597 w 275"/>
              <a:gd name="T11" fmla="*/ 1548577548 h 250"/>
              <a:gd name="T12" fmla="*/ 912537154 w 275"/>
              <a:gd name="T13" fmla="*/ 1493271207 h 250"/>
              <a:gd name="T14" fmla="*/ 988563835 w 275"/>
              <a:gd name="T15" fmla="*/ 1403416548 h 250"/>
              <a:gd name="T16" fmla="*/ 1140653393 w 275"/>
              <a:gd name="T17" fmla="*/ 1403416548 h 250"/>
              <a:gd name="T18" fmla="*/ 1368805826 w 275"/>
              <a:gd name="T19" fmla="*/ 1610815422 h 250"/>
              <a:gd name="T20" fmla="*/ 1486311391 w 275"/>
              <a:gd name="T21" fmla="*/ 1700670081 h 250"/>
              <a:gd name="T22" fmla="*/ 1866553382 w 275"/>
              <a:gd name="T23" fmla="*/ 1548577548 h 250"/>
              <a:gd name="T24" fmla="*/ 1714463825 w 275"/>
              <a:gd name="T25" fmla="*/ 1465618037 h 250"/>
              <a:gd name="T26" fmla="*/ 1638400949 w 275"/>
              <a:gd name="T27" fmla="*/ 1403416548 h 250"/>
              <a:gd name="T28" fmla="*/ 1638400949 w 275"/>
              <a:gd name="T29" fmla="*/ 1465618037 h 250"/>
              <a:gd name="T30" fmla="*/ 1596921874 w 275"/>
              <a:gd name="T31" fmla="*/ 1403416548 h 250"/>
              <a:gd name="T32" fmla="*/ 1444832508 w 275"/>
              <a:gd name="T33" fmla="*/ 1348110207 h 250"/>
              <a:gd name="T34" fmla="*/ 1410284710 w 275"/>
              <a:gd name="T35" fmla="*/ 1230566183 h 250"/>
              <a:gd name="T36" fmla="*/ 1258195152 w 275"/>
              <a:gd name="T37" fmla="*/ 1168364694 h 250"/>
              <a:gd name="T38" fmla="*/ 1292742950 w 275"/>
              <a:gd name="T39" fmla="*/ 1050820479 h 250"/>
              <a:gd name="T40" fmla="*/ 1486311391 w 275"/>
              <a:gd name="T41" fmla="*/ 933312650 h 250"/>
              <a:gd name="T42" fmla="*/ 1334221834 w 275"/>
              <a:gd name="T43" fmla="*/ 670607625 h 250"/>
              <a:gd name="T44" fmla="*/ 1258195152 w 275"/>
              <a:gd name="T45" fmla="*/ 470103899 h 250"/>
              <a:gd name="T46" fmla="*/ 1216716269 w 275"/>
              <a:gd name="T47" fmla="*/ 262705215 h 250"/>
              <a:gd name="T48" fmla="*/ 760447597 w 275"/>
              <a:gd name="T49" fmla="*/ 27653171 h 250"/>
              <a:gd name="T50" fmla="*/ 573774237 w 275"/>
              <a:gd name="T51" fmla="*/ 55306341 h 250"/>
              <a:gd name="T52" fmla="*/ 421684680 w 275"/>
              <a:gd name="T53" fmla="*/ 200503727 h 250"/>
              <a:gd name="T54" fmla="*/ 456268672 w 275"/>
              <a:gd name="T55" fmla="*/ 470103899 h 250"/>
              <a:gd name="T56" fmla="*/ 380205606 w 275"/>
              <a:gd name="T57" fmla="*/ 470103899 h 250"/>
              <a:gd name="T58" fmla="*/ 345657998 w 275"/>
              <a:gd name="T59" fmla="*/ 760462284 h 250"/>
              <a:gd name="T60" fmla="*/ 304179115 w 275"/>
              <a:gd name="T61" fmla="*/ 1168364694 h 250"/>
              <a:gd name="T62" fmla="*/ 456268672 w 275"/>
              <a:gd name="T63" fmla="*/ 1285872524 h 250"/>
              <a:gd name="T64" fmla="*/ 41478884 w 275"/>
              <a:gd name="T65" fmla="*/ 1465618037 h 250"/>
              <a:gd name="T66" fmla="*/ 532295163 w 275"/>
              <a:gd name="T67" fmla="*/ 1348110207 h 250"/>
              <a:gd name="T68" fmla="*/ 649837113 w 275"/>
              <a:gd name="T69" fmla="*/ 1202913012 h 250"/>
              <a:gd name="T70" fmla="*/ 649837113 w 275"/>
              <a:gd name="T71" fmla="*/ 1258219353 h 250"/>
              <a:gd name="T72" fmla="*/ 532295163 w 275"/>
              <a:gd name="T73" fmla="*/ 1348110207 h 250"/>
              <a:gd name="T74" fmla="*/ 573774237 w 275"/>
              <a:gd name="T75" fmla="*/ 642954455 h 250"/>
              <a:gd name="T76" fmla="*/ 497747556 w 275"/>
              <a:gd name="T77" fmla="*/ 615301284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5" h="250">
                <a:moveTo>
                  <a:pt x="17" y="224"/>
                </a:moveTo>
                <a:cubicBezTo>
                  <a:pt x="22" y="224"/>
                  <a:pt x="33" y="220"/>
                  <a:pt x="33" y="220"/>
                </a:cubicBezTo>
                <a:cubicBezTo>
                  <a:pt x="33" y="224"/>
                  <a:pt x="33" y="224"/>
                  <a:pt x="33" y="224"/>
                </a:cubicBezTo>
                <a:cubicBezTo>
                  <a:pt x="39" y="220"/>
                  <a:pt x="39" y="220"/>
                  <a:pt x="39" y="220"/>
                </a:cubicBezTo>
                <a:cubicBezTo>
                  <a:pt x="39" y="216"/>
                  <a:pt x="39" y="216"/>
                  <a:pt x="39" y="216"/>
                </a:cubicBezTo>
                <a:cubicBezTo>
                  <a:pt x="44" y="216"/>
                  <a:pt x="44" y="216"/>
                  <a:pt x="44" y="216"/>
                </a:cubicBezTo>
                <a:cubicBezTo>
                  <a:pt x="50" y="220"/>
                  <a:pt x="50" y="220"/>
                  <a:pt x="50" y="220"/>
                </a:cubicBezTo>
                <a:cubicBezTo>
                  <a:pt x="50" y="220"/>
                  <a:pt x="50" y="220"/>
                  <a:pt x="50" y="220"/>
                </a:cubicBezTo>
                <a:cubicBezTo>
                  <a:pt x="50" y="212"/>
                  <a:pt x="50" y="212"/>
                  <a:pt x="50" y="212"/>
                </a:cubicBezTo>
                <a:cubicBezTo>
                  <a:pt x="50" y="212"/>
                  <a:pt x="55" y="220"/>
                  <a:pt x="66" y="220"/>
                </a:cubicBezTo>
                <a:cubicBezTo>
                  <a:pt x="77" y="224"/>
                  <a:pt x="99" y="233"/>
                  <a:pt x="99" y="233"/>
                </a:cubicBezTo>
                <a:cubicBezTo>
                  <a:pt x="99" y="233"/>
                  <a:pt x="105" y="229"/>
                  <a:pt x="110" y="224"/>
                </a:cubicBezTo>
                <a:cubicBezTo>
                  <a:pt x="116" y="216"/>
                  <a:pt x="121" y="212"/>
                  <a:pt x="121" y="212"/>
                </a:cubicBezTo>
                <a:cubicBezTo>
                  <a:pt x="132" y="216"/>
                  <a:pt x="132" y="216"/>
                  <a:pt x="132" y="216"/>
                </a:cubicBezTo>
                <a:cubicBezTo>
                  <a:pt x="132" y="216"/>
                  <a:pt x="138" y="212"/>
                  <a:pt x="138" y="207"/>
                </a:cubicBezTo>
                <a:cubicBezTo>
                  <a:pt x="138" y="203"/>
                  <a:pt x="143" y="203"/>
                  <a:pt x="143" y="203"/>
                </a:cubicBezTo>
                <a:cubicBezTo>
                  <a:pt x="154" y="212"/>
                  <a:pt x="154" y="212"/>
                  <a:pt x="154" y="212"/>
                </a:cubicBezTo>
                <a:cubicBezTo>
                  <a:pt x="165" y="203"/>
                  <a:pt x="165" y="203"/>
                  <a:pt x="165" y="203"/>
                </a:cubicBezTo>
                <a:cubicBezTo>
                  <a:pt x="165" y="203"/>
                  <a:pt x="176" y="212"/>
                  <a:pt x="182" y="216"/>
                </a:cubicBezTo>
                <a:cubicBezTo>
                  <a:pt x="187" y="220"/>
                  <a:pt x="198" y="233"/>
                  <a:pt x="198" y="233"/>
                </a:cubicBezTo>
                <a:cubicBezTo>
                  <a:pt x="198" y="233"/>
                  <a:pt x="198" y="233"/>
                  <a:pt x="198" y="237"/>
                </a:cubicBezTo>
                <a:cubicBezTo>
                  <a:pt x="198" y="237"/>
                  <a:pt x="209" y="246"/>
                  <a:pt x="215" y="246"/>
                </a:cubicBezTo>
                <a:cubicBezTo>
                  <a:pt x="215" y="250"/>
                  <a:pt x="220" y="246"/>
                  <a:pt x="226" y="241"/>
                </a:cubicBezTo>
                <a:cubicBezTo>
                  <a:pt x="231" y="241"/>
                  <a:pt x="264" y="229"/>
                  <a:pt x="270" y="224"/>
                </a:cubicBezTo>
                <a:cubicBezTo>
                  <a:pt x="275" y="220"/>
                  <a:pt x="270" y="212"/>
                  <a:pt x="264" y="207"/>
                </a:cubicBezTo>
                <a:cubicBezTo>
                  <a:pt x="259" y="207"/>
                  <a:pt x="248" y="212"/>
                  <a:pt x="248" y="212"/>
                </a:cubicBezTo>
                <a:cubicBezTo>
                  <a:pt x="248" y="203"/>
                  <a:pt x="248" y="203"/>
                  <a:pt x="248" y="203"/>
                </a:cubicBezTo>
                <a:cubicBezTo>
                  <a:pt x="237" y="203"/>
                  <a:pt x="237" y="203"/>
                  <a:pt x="237" y="203"/>
                </a:cubicBezTo>
                <a:cubicBezTo>
                  <a:pt x="242" y="212"/>
                  <a:pt x="242" y="212"/>
                  <a:pt x="242" y="212"/>
                </a:cubicBezTo>
                <a:cubicBezTo>
                  <a:pt x="237" y="212"/>
                  <a:pt x="237" y="212"/>
                  <a:pt x="237" y="212"/>
                </a:cubicBezTo>
                <a:cubicBezTo>
                  <a:pt x="237" y="203"/>
                  <a:pt x="237" y="203"/>
                  <a:pt x="237" y="203"/>
                </a:cubicBezTo>
                <a:cubicBezTo>
                  <a:pt x="231" y="203"/>
                  <a:pt x="231" y="203"/>
                  <a:pt x="231" y="203"/>
                </a:cubicBezTo>
                <a:cubicBezTo>
                  <a:pt x="226" y="207"/>
                  <a:pt x="226" y="207"/>
                  <a:pt x="226" y="207"/>
                </a:cubicBezTo>
                <a:cubicBezTo>
                  <a:pt x="226" y="207"/>
                  <a:pt x="215" y="203"/>
                  <a:pt x="209" y="195"/>
                </a:cubicBezTo>
                <a:cubicBezTo>
                  <a:pt x="204" y="190"/>
                  <a:pt x="193" y="186"/>
                  <a:pt x="193" y="186"/>
                </a:cubicBezTo>
                <a:cubicBezTo>
                  <a:pt x="204" y="178"/>
                  <a:pt x="204" y="178"/>
                  <a:pt x="204" y="178"/>
                </a:cubicBezTo>
                <a:cubicBezTo>
                  <a:pt x="204" y="178"/>
                  <a:pt x="198" y="178"/>
                  <a:pt x="193" y="174"/>
                </a:cubicBezTo>
                <a:cubicBezTo>
                  <a:pt x="187" y="174"/>
                  <a:pt x="182" y="169"/>
                  <a:pt x="182" y="169"/>
                </a:cubicBezTo>
                <a:cubicBezTo>
                  <a:pt x="187" y="169"/>
                  <a:pt x="187" y="169"/>
                  <a:pt x="187" y="169"/>
                </a:cubicBezTo>
                <a:cubicBezTo>
                  <a:pt x="187" y="152"/>
                  <a:pt x="187" y="152"/>
                  <a:pt x="187" y="152"/>
                </a:cubicBezTo>
                <a:cubicBezTo>
                  <a:pt x="187" y="152"/>
                  <a:pt x="193" y="152"/>
                  <a:pt x="198" y="148"/>
                </a:cubicBezTo>
                <a:cubicBezTo>
                  <a:pt x="204" y="148"/>
                  <a:pt x="209" y="148"/>
                  <a:pt x="215" y="135"/>
                </a:cubicBezTo>
                <a:cubicBezTo>
                  <a:pt x="220" y="123"/>
                  <a:pt x="204" y="114"/>
                  <a:pt x="204" y="114"/>
                </a:cubicBezTo>
                <a:cubicBezTo>
                  <a:pt x="204" y="114"/>
                  <a:pt x="204" y="101"/>
                  <a:pt x="193" y="97"/>
                </a:cubicBezTo>
                <a:cubicBezTo>
                  <a:pt x="182" y="93"/>
                  <a:pt x="171" y="97"/>
                  <a:pt x="171" y="97"/>
                </a:cubicBezTo>
                <a:cubicBezTo>
                  <a:pt x="171" y="97"/>
                  <a:pt x="187" y="85"/>
                  <a:pt x="182" y="68"/>
                </a:cubicBezTo>
                <a:cubicBezTo>
                  <a:pt x="182" y="55"/>
                  <a:pt x="165" y="42"/>
                  <a:pt x="165" y="42"/>
                </a:cubicBezTo>
                <a:cubicBezTo>
                  <a:pt x="165" y="42"/>
                  <a:pt x="171" y="42"/>
                  <a:pt x="176" y="38"/>
                </a:cubicBezTo>
                <a:cubicBezTo>
                  <a:pt x="182" y="34"/>
                  <a:pt x="149" y="8"/>
                  <a:pt x="143" y="4"/>
                </a:cubicBezTo>
                <a:cubicBezTo>
                  <a:pt x="132" y="0"/>
                  <a:pt x="121" y="4"/>
                  <a:pt x="110" y="4"/>
                </a:cubicBezTo>
                <a:cubicBezTo>
                  <a:pt x="105" y="4"/>
                  <a:pt x="99" y="13"/>
                  <a:pt x="99" y="13"/>
                </a:cubicBezTo>
                <a:cubicBezTo>
                  <a:pt x="99" y="13"/>
                  <a:pt x="88" y="8"/>
                  <a:pt x="83" y="8"/>
                </a:cubicBezTo>
                <a:cubicBezTo>
                  <a:pt x="77" y="13"/>
                  <a:pt x="77" y="21"/>
                  <a:pt x="77" y="21"/>
                </a:cubicBezTo>
                <a:cubicBezTo>
                  <a:pt x="77" y="21"/>
                  <a:pt x="66" y="25"/>
                  <a:pt x="61" y="29"/>
                </a:cubicBezTo>
                <a:cubicBezTo>
                  <a:pt x="55" y="34"/>
                  <a:pt x="50" y="51"/>
                  <a:pt x="50" y="59"/>
                </a:cubicBezTo>
                <a:cubicBezTo>
                  <a:pt x="55" y="63"/>
                  <a:pt x="66" y="68"/>
                  <a:pt x="66" y="68"/>
                </a:cubicBezTo>
                <a:cubicBezTo>
                  <a:pt x="61" y="76"/>
                  <a:pt x="61" y="76"/>
                  <a:pt x="61" y="76"/>
                </a:cubicBezTo>
                <a:cubicBezTo>
                  <a:pt x="61" y="76"/>
                  <a:pt x="55" y="68"/>
                  <a:pt x="55" y="68"/>
                </a:cubicBezTo>
                <a:cubicBezTo>
                  <a:pt x="50" y="68"/>
                  <a:pt x="33" y="72"/>
                  <a:pt x="28" y="80"/>
                </a:cubicBezTo>
                <a:cubicBezTo>
                  <a:pt x="28" y="85"/>
                  <a:pt x="50" y="110"/>
                  <a:pt x="50" y="110"/>
                </a:cubicBezTo>
                <a:cubicBezTo>
                  <a:pt x="50" y="110"/>
                  <a:pt x="44" y="118"/>
                  <a:pt x="44" y="135"/>
                </a:cubicBezTo>
                <a:cubicBezTo>
                  <a:pt x="39" y="152"/>
                  <a:pt x="39" y="165"/>
                  <a:pt x="44" y="169"/>
                </a:cubicBezTo>
                <a:cubicBezTo>
                  <a:pt x="50" y="174"/>
                  <a:pt x="61" y="174"/>
                  <a:pt x="61" y="174"/>
                </a:cubicBezTo>
                <a:cubicBezTo>
                  <a:pt x="66" y="186"/>
                  <a:pt x="66" y="186"/>
                  <a:pt x="66" y="186"/>
                </a:cubicBezTo>
                <a:cubicBezTo>
                  <a:pt x="66" y="186"/>
                  <a:pt x="44" y="178"/>
                  <a:pt x="39" y="178"/>
                </a:cubicBezTo>
                <a:cubicBezTo>
                  <a:pt x="33" y="178"/>
                  <a:pt x="6" y="207"/>
                  <a:pt x="6" y="212"/>
                </a:cubicBezTo>
                <a:cubicBezTo>
                  <a:pt x="0" y="220"/>
                  <a:pt x="11" y="220"/>
                  <a:pt x="17" y="224"/>
                </a:cubicBezTo>
                <a:close/>
                <a:moveTo>
                  <a:pt x="77" y="195"/>
                </a:moveTo>
                <a:cubicBezTo>
                  <a:pt x="83" y="190"/>
                  <a:pt x="83" y="190"/>
                  <a:pt x="88" y="186"/>
                </a:cubicBezTo>
                <a:cubicBezTo>
                  <a:pt x="88" y="182"/>
                  <a:pt x="94" y="178"/>
                  <a:pt x="94" y="174"/>
                </a:cubicBezTo>
                <a:cubicBezTo>
                  <a:pt x="94" y="174"/>
                  <a:pt x="94" y="174"/>
                  <a:pt x="94" y="174"/>
                </a:cubicBezTo>
                <a:cubicBezTo>
                  <a:pt x="94" y="178"/>
                  <a:pt x="94" y="178"/>
                  <a:pt x="94" y="182"/>
                </a:cubicBezTo>
                <a:cubicBezTo>
                  <a:pt x="88" y="186"/>
                  <a:pt x="88" y="190"/>
                  <a:pt x="88" y="195"/>
                </a:cubicBezTo>
                <a:lnTo>
                  <a:pt x="77" y="195"/>
                </a:lnTo>
                <a:close/>
                <a:moveTo>
                  <a:pt x="72" y="89"/>
                </a:moveTo>
                <a:cubicBezTo>
                  <a:pt x="83" y="93"/>
                  <a:pt x="83" y="93"/>
                  <a:pt x="83" y="93"/>
                </a:cubicBezTo>
                <a:cubicBezTo>
                  <a:pt x="77" y="97"/>
                  <a:pt x="77" y="97"/>
                  <a:pt x="77" y="97"/>
                </a:cubicBezTo>
                <a:lnTo>
                  <a:pt x="72" y="89"/>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206" name="Freeform 1055">
            <a:extLst>
              <a:ext uri="{FF2B5EF4-FFF2-40B4-BE49-F238E27FC236}">
                <a16:creationId xmlns:a16="http://schemas.microsoft.com/office/drawing/2014/main" xmlns="" id="{090372E7-C057-4DA1-90F4-246F7134A3A1}"/>
              </a:ext>
            </a:extLst>
          </p:cNvPr>
          <p:cNvSpPr>
            <a:spLocks/>
          </p:cNvSpPr>
          <p:nvPr/>
        </p:nvSpPr>
        <p:spPr bwMode="auto">
          <a:xfrm>
            <a:off x="3567113" y="3873574"/>
            <a:ext cx="7937" cy="4763"/>
          </a:xfrm>
          <a:custGeom>
            <a:avLst/>
            <a:gdLst>
              <a:gd name="T0" fmla="*/ 121492226 w 42"/>
              <a:gd name="T1" fmla="*/ 0 h 25"/>
              <a:gd name="T2" fmla="*/ 0 w 42"/>
              <a:gd name="T3" fmla="*/ 62250886 h 25"/>
              <a:gd name="T4" fmla="*/ 202451327 w 42"/>
              <a:gd name="T5" fmla="*/ 172886802 h 25"/>
              <a:gd name="T6" fmla="*/ 283446144 w 42"/>
              <a:gd name="T7" fmla="*/ 117568749 h 25"/>
              <a:gd name="T8" fmla="*/ 121492226 w 4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5">
                <a:moveTo>
                  <a:pt x="18" y="0"/>
                </a:moveTo>
                <a:cubicBezTo>
                  <a:pt x="12" y="0"/>
                  <a:pt x="6" y="5"/>
                  <a:pt x="0" y="9"/>
                </a:cubicBezTo>
                <a:cubicBezTo>
                  <a:pt x="6" y="17"/>
                  <a:pt x="18" y="21"/>
                  <a:pt x="30" y="25"/>
                </a:cubicBezTo>
                <a:cubicBezTo>
                  <a:pt x="30" y="25"/>
                  <a:pt x="36" y="21"/>
                  <a:pt x="42" y="17"/>
                </a:cubicBezTo>
                <a:cubicBezTo>
                  <a:pt x="42" y="13"/>
                  <a:pt x="18" y="0"/>
                  <a:pt x="18"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207" name="Freeform 1056">
            <a:extLst>
              <a:ext uri="{FF2B5EF4-FFF2-40B4-BE49-F238E27FC236}">
                <a16:creationId xmlns:a16="http://schemas.microsoft.com/office/drawing/2014/main" xmlns="" id="{E38ACAC7-66B4-45F9-9CD8-4C2668F849D9}"/>
              </a:ext>
            </a:extLst>
          </p:cNvPr>
          <p:cNvSpPr>
            <a:spLocks/>
          </p:cNvSpPr>
          <p:nvPr/>
        </p:nvSpPr>
        <p:spPr bwMode="auto">
          <a:xfrm>
            <a:off x="3565525" y="3857699"/>
            <a:ext cx="6350" cy="6350"/>
          </a:xfrm>
          <a:custGeom>
            <a:avLst/>
            <a:gdLst>
              <a:gd name="T0" fmla="*/ 199501991 w 33"/>
              <a:gd name="T1" fmla="*/ 59440337 h 41"/>
              <a:gd name="T2" fmla="*/ 170991068 w 33"/>
              <a:gd name="T3" fmla="*/ 29720168 h 41"/>
              <a:gd name="T4" fmla="*/ 135371032 w 33"/>
              <a:gd name="T5" fmla="*/ 0 h 41"/>
              <a:gd name="T6" fmla="*/ 99750995 w 33"/>
              <a:gd name="T7" fmla="*/ 0 h 41"/>
              <a:gd name="T8" fmla="*/ 135371032 w 33"/>
              <a:gd name="T9" fmla="*/ 29720168 h 41"/>
              <a:gd name="T10" fmla="*/ 99750995 w 33"/>
              <a:gd name="T11" fmla="*/ 44592178 h 41"/>
              <a:gd name="T12" fmla="*/ 199501991 w 33"/>
              <a:gd name="T13" fmla="*/ 92878507 h 41"/>
              <a:gd name="T14" fmla="*/ 170991068 w 33"/>
              <a:gd name="T15" fmla="*/ 107726511 h 41"/>
              <a:gd name="T16" fmla="*/ 64130959 w 33"/>
              <a:gd name="T17" fmla="*/ 59440337 h 41"/>
              <a:gd name="T18" fmla="*/ 0 w 33"/>
              <a:gd name="T19" fmla="*/ 107726511 h 41"/>
              <a:gd name="T20" fmla="*/ 199501991 w 33"/>
              <a:gd name="T21" fmla="*/ 137446679 h 41"/>
              <a:gd name="T22" fmla="*/ 235122027 w 33"/>
              <a:gd name="T23" fmla="*/ 107726511 h 41"/>
              <a:gd name="T24" fmla="*/ 199501991 w 33"/>
              <a:gd name="T25" fmla="*/ 5944033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41">
                <a:moveTo>
                  <a:pt x="28" y="16"/>
                </a:moveTo>
                <a:cubicBezTo>
                  <a:pt x="19" y="16"/>
                  <a:pt x="24" y="8"/>
                  <a:pt x="24" y="8"/>
                </a:cubicBezTo>
                <a:cubicBezTo>
                  <a:pt x="24" y="4"/>
                  <a:pt x="24" y="4"/>
                  <a:pt x="19" y="0"/>
                </a:cubicBezTo>
                <a:cubicBezTo>
                  <a:pt x="14" y="0"/>
                  <a:pt x="14" y="0"/>
                  <a:pt x="14" y="0"/>
                </a:cubicBezTo>
                <a:cubicBezTo>
                  <a:pt x="14" y="4"/>
                  <a:pt x="19" y="4"/>
                  <a:pt x="19" y="8"/>
                </a:cubicBezTo>
                <a:cubicBezTo>
                  <a:pt x="19" y="8"/>
                  <a:pt x="19" y="12"/>
                  <a:pt x="14" y="12"/>
                </a:cubicBezTo>
                <a:cubicBezTo>
                  <a:pt x="19" y="16"/>
                  <a:pt x="24" y="21"/>
                  <a:pt x="28" y="25"/>
                </a:cubicBezTo>
                <a:cubicBezTo>
                  <a:pt x="28" y="29"/>
                  <a:pt x="24" y="29"/>
                  <a:pt x="24" y="29"/>
                </a:cubicBezTo>
                <a:cubicBezTo>
                  <a:pt x="19" y="25"/>
                  <a:pt x="14" y="21"/>
                  <a:pt x="9" y="16"/>
                </a:cubicBezTo>
                <a:cubicBezTo>
                  <a:pt x="5" y="21"/>
                  <a:pt x="0" y="25"/>
                  <a:pt x="0" y="29"/>
                </a:cubicBezTo>
                <a:cubicBezTo>
                  <a:pt x="5" y="37"/>
                  <a:pt x="19" y="41"/>
                  <a:pt x="28" y="37"/>
                </a:cubicBezTo>
                <a:cubicBezTo>
                  <a:pt x="33" y="37"/>
                  <a:pt x="33" y="33"/>
                  <a:pt x="33" y="29"/>
                </a:cubicBezTo>
                <a:cubicBezTo>
                  <a:pt x="33" y="25"/>
                  <a:pt x="33" y="21"/>
                  <a:pt x="28" y="16"/>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208" name="Freeform 1057">
            <a:extLst>
              <a:ext uri="{FF2B5EF4-FFF2-40B4-BE49-F238E27FC236}">
                <a16:creationId xmlns:a16="http://schemas.microsoft.com/office/drawing/2014/main" xmlns="" id="{A1408479-A932-4ED0-9A94-4CCA4B4BCF05}"/>
              </a:ext>
            </a:extLst>
          </p:cNvPr>
          <p:cNvSpPr>
            <a:spLocks/>
          </p:cNvSpPr>
          <p:nvPr/>
        </p:nvSpPr>
        <p:spPr bwMode="auto">
          <a:xfrm>
            <a:off x="3549650" y="3844999"/>
            <a:ext cx="19050" cy="12700"/>
          </a:xfrm>
          <a:custGeom>
            <a:avLst/>
            <a:gdLst>
              <a:gd name="T0" fmla="*/ 504688602 w 100"/>
              <a:gd name="T1" fmla="*/ 0 h 59"/>
              <a:gd name="T2" fmla="*/ 504688602 w 100"/>
              <a:gd name="T3" fmla="*/ 39893929 h 59"/>
              <a:gd name="T4" fmla="*/ 504688602 w 100"/>
              <a:gd name="T5" fmla="*/ 39893929 h 59"/>
              <a:gd name="T6" fmla="*/ 504688602 w 100"/>
              <a:gd name="T7" fmla="*/ 79787858 h 59"/>
              <a:gd name="T8" fmla="*/ 504688602 w 100"/>
              <a:gd name="T9" fmla="*/ 119681786 h 59"/>
              <a:gd name="T10" fmla="*/ 428624238 w 100"/>
              <a:gd name="T11" fmla="*/ 79787858 h 59"/>
              <a:gd name="T12" fmla="*/ 345664727 w 100"/>
              <a:gd name="T13" fmla="*/ 159575715 h 59"/>
              <a:gd name="T14" fmla="*/ 345664727 w 100"/>
              <a:gd name="T15" fmla="*/ 119681786 h 59"/>
              <a:gd name="T16" fmla="*/ 428624238 w 100"/>
              <a:gd name="T17" fmla="*/ 39893929 h 59"/>
              <a:gd name="T18" fmla="*/ 345664727 w 100"/>
              <a:gd name="T19" fmla="*/ 0 h 59"/>
              <a:gd name="T20" fmla="*/ 269636558 w 100"/>
              <a:gd name="T21" fmla="*/ 319151215 h 59"/>
              <a:gd name="T22" fmla="*/ 235052045 w 100"/>
              <a:gd name="T23" fmla="*/ 349083178 h 59"/>
              <a:gd name="T24" fmla="*/ 159023876 w 100"/>
              <a:gd name="T25" fmla="*/ 239363358 h 59"/>
              <a:gd name="T26" fmla="*/ 117544215 w 100"/>
              <a:gd name="T27" fmla="*/ 349083178 h 59"/>
              <a:gd name="T28" fmla="*/ 82959512 w 100"/>
              <a:gd name="T29" fmla="*/ 279257286 h 59"/>
              <a:gd name="T30" fmla="*/ 41479851 w 100"/>
              <a:gd name="T31" fmla="*/ 279257286 h 59"/>
              <a:gd name="T32" fmla="*/ 0 w 100"/>
              <a:gd name="T33" fmla="*/ 349083178 h 59"/>
              <a:gd name="T34" fmla="*/ 0 w 100"/>
              <a:gd name="T35" fmla="*/ 428871036 h 59"/>
              <a:gd name="T36" fmla="*/ 82959512 w 100"/>
              <a:gd name="T37" fmla="*/ 428871036 h 59"/>
              <a:gd name="T38" fmla="*/ 159023876 w 100"/>
              <a:gd name="T39" fmla="*/ 428871036 h 59"/>
              <a:gd name="T40" fmla="*/ 159023876 w 100"/>
              <a:gd name="T41" fmla="*/ 468764964 h 59"/>
              <a:gd name="T42" fmla="*/ 159023876 w 100"/>
              <a:gd name="T43" fmla="*/ 508658893 h 59"/>
              <a:gd name="T44" fmla="*/ 387144387 w 100"/>
              <a:gd name="T45" fmla="*/ 588446751 h 59"/>
              <a:gd name="T46" fmla="*/ 615301284 w 100"/>
              <a:gd name="T47" fmla="*/ 468764964 h 59"/>
              <a:gd name="T48" fmla="*/ 656780945 w 100"/>
              <a:gd name="T49" fmla="*/ 239363358 h 59"/>
              <a:gd name="T50" fmla="*/ 504688602 w 100"/>
              <a:gd name="T51" fmla="*/ 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59">
                <a:moveTo>
                  <a:pt x="73" y="0"/>
                </a:moveTo>
                <a:cubicBezTo>
                  <a:pt x="73" y="0"/>
                  <a:pt x="78" y="4"/>
                  <a:pt x="73" y="4"/>
                </a:cubicBezTo>
                <a:cubicBezTo>
                  <a:pt x="73" y="4"/>
                  <a:pt x="73" y="4"/>
                  <a:pt x="73" y="4"/>
                </a:cubicBezTo>
                <a:cubicBezTo>
                  <a:pt x="73" y="8"/>
                  <a:pt x="73" y="8"/>
                  <a:pt x="73" y="8"/>
                </a:cubicBezTo>
                <a:cubicBezTo>
                  <a:pt x="78" y="12"/>
                  <a:pt x="73" y="12"/>
                  <a:pt x="73" y="12"/>
                </a:cubicBezTo>
                <a:cubicBezTo>
                  <a:pt x="67" y="12"/>
                  <a:pt x="67" y="8"/>
                  <a:pt x="62" y="8"/>
                </a:cubicBezTo>
                <a:cubicBezTo>
                  <a:pt x="56" y="12"/>
                  <a:pt x="56" y="16"/>
                  <a:pt x="50" y="16"/>
                </a:cubicBezTo>
                <a:cubicBezTo>
                  <a:pt x="50" y="16"/>
                  <a:pt x="50" y="12"/>
                  <a:pt x="50" y="12"/>
                </a:cubicBezTo>
                <a:cubicBezTo>
                  <a:pt x="50" y="8"/>
                  <a:pt x="56" y="4"/>
                  <a:pt x="62" y="4"/>
                </a:cubicBezTo>
                <a:cubicBezTo>
                  <a:pt x="62" y="0"/>
                  <a:pt x="56" y="0"/>
                  <a:pt x="50" y="0"/>
                </a:cubicBezTo>
                <a:cubicBezTo>
                  <a:pt x="45" y="12"/>
                  <a:pt x="39" y="24"/>
                  <a:pt x="39" y="32"/>
                </a:cubicBezTo>
                <a:cubicBezTo>
                  <a:pt x="39" y="39"/>
                  <a:pt x="34" y="39"/>
                  <a:pt x="34" y="35"/>
                </a:cubicBezTo>
                <a:cubicBezTo>
                  <a:pt x="28" y="32"/>
                  <a:pt x="23" y="28"/>
                  <a:pt x="23" y="24"/>
                </a:cubicBezTo>
                <a:cubicBezTo>
                  <a:pt x="12" y="28"/>
                  <a:pt x="28" y="32"/>
                  <a:pt x="17" y="35"/>
                </a:cubicBezTo>
                <a:cubicBezTo>
                  <a:pt x="17" y="35"/>
                  <a:pt x="17" y="32"/>
                  <a:pt x="12" y="28"/>
                </a:cubicBezTo>
                <a:cubicBezTo>
                  <a:pt x="12" y="28"/>
                  <a:pt x="6" y="28"/>
                  <a:pt x="6" y="28"/>
                </a:cubicBezTo>
                <a:cubicBezTo>
                  <a:pt x="0" y="28"/>
                  <a:pt x="0" y="32"/>
                  <a:pt x="0" y="35"/>
                </a:cubicBezTo>
                <a:cubicBezTo>
                  <a:pt x="0" y="35"/>
                  <a:pt x="0" y="39"/>
                  <a:pt x="0" y="43"/>
                </a:cubicBezTo>
                <a:cubicBezTo>
                  <a:pt x="6" y="43"/>
                  <a:pt x="6" y="43"/>
                  <a:pt x="12" y="43"/>
                </a:cubicBezTo>
                <a:cubicBezTo>
                  <a:pt x="12" y="47"/>
                  <a:pt x="17" y="47"/>
                  <a:pt x="23" y="43"/>
                </a:cubicBezTo>
                <a:cubicBezTo>
                  <a:pt x="23" y="47"/>
                  <a:pt x="23" y="47"/>
                  <a:pt x="23" y="47"/>
                </a:cubicBezTo>
                <a:cubicBezTo>
                  <a:pt x="23" y="47"/>
                  <a:pt x="17" y="51"/>
                  <a:pt x="23" y="51"/>
                </a:cubicBezTo>
                <a:cubicBezTo>
                  <a:pt x="34" y="55"/>
                  <a:pt x="45" y="59"/>
                  <a:pt x="56" y="59"/>
                </a:cubicBezTo>
                <a:cubicBezTo>
                  <a:pt x="67" y="59"/>
                  <a:pt x="84" y="55"/>
                  <a:pt x="89" y="47"/>
                </a:cubicBezTo>
                <a:cubicBezTo>
                  <a:pt x="100" y="39"/>
                  <a:pt x="100" y="28"/>
                  <a:pt x="95" y="24"/>
                </a:cubicBezTo>
                <a:cubicBezTo>
                  <a:pt x="95" y="20"/>
                  <a:pt x="84" y="4"/>
                  <a:pt x="73"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209" name="Freeform 1058">
            <a:extLst>
              <a:ext uri="{FF2B5EF4-FFF2-40B4-BE49-F238E27FC236}">
                <a16:creationId xmlns:a16="http://schemas.microsoft.com/office/drawing/2014/main" xmlns="" id="{5060533E-9C03-40A4-B468-5948CEC023E9}"/>
              </a:ext>
            </a:extLst>
          </p:cNvPr>
          <p:cNvSpPr>
            <a:spLocks/>
          </p:cNvSpPr>
          <p:nvPr/>
        </p:nvSpPr>
        <p:spPr bwMode="auto">
          <a:xfrm>
            <a:off x="3548063" y="3876749"/>
            <a:ext cx="7937" cy="4763"/>
          </a:xfrm>
          <a:custGeom>
            <a:avLst/>
            <a:gdLst>
              <a:gd name="T0" fmla="*/ 175453054 w 42"/>
              <a:gd name="T1" fmla="*/ 0 h 25"/>
              <a:gd name="T2" fmla="*/ 107993090 w 42"/>
              <a:gd name="T3" fmla="*/ 55317863 h 25"/>
              <a:gd name="T4" fmla="*/ 74245344 w 42"/>
              <a:gd name="T5" fmla="*/ 27658932 h 25"/>
              <a:gd name="T6" fmla="*/ 33747935 w 42"/>
              <a:gd name="T7" fmla="*/ 27658932 h 25"/>
              <a:gd name="T8" fmla="*/ 0 w 42"/>
              <a:gd name="T9" fmla="*/ 82976985 h 25"/>
              <a:gd name="T10" fmla="*/ 141741025 w 42"/>
              <a:gd name="T11" fmla="*/ 172886802 h 25"/>
              <a:gd name="T12" fmla="*/ 175453054 w 42"/>
              <a:gd name="T13" fmla="*/ 145227871 h 25"/>
              <a:gd name="T14" fmla="*/ 283446144 w 42"/>
              <a:gd name="T15" fmla="*/ 55317863 h 25"/>
              <a:gd name="T16" fmla="*/ 175453054 w 42"/>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25">
                <a:moveTo>
                  <a:pt x="26" y="0"/>
                </a:moveTo>
                <a:cubicBezTo>
                  <a:pt x="21" y="4"/>
                  <a:pt x="21" y="8"/>
                  <a:pt x="16" y="8"/>
                </a:cubicBezTo>
                <a:cubicBezTo>
                  <a:pt x="16" y="8"/>
                  <a:pt x="11" y="8"/>
                  <a:pt x="11" y="4"/>
                </a:cubicBezTo>
                <a:cubicBezTo>
                  <a:pt x="5" y="4"/>
                  <a:pt x="5" y="4"/>
                  <a:pt x="5" y="4"/>
                </a:cubicBezTo>
                <a:cubicBezTo>
                  <a:pt x="5" y="8"/>
                  <a:pt x="0" y="8"/>
                  <a:pt x="0" y="12"/>
                </a:cubicBezTo>
                <a:cubicBezTo>
                  <a:pt x="5" y="16"/>
                  <a:pt x="16" y="21"/>
                  <a:pt x="21" y="25"/>
                </a:cubicBezTo>
                <a:cubicBezTo>
                  <a:pt x="26" y="25"/>
                  <a:pt x="26" y="21"/>
                  <a:pt x="26" y="21"/>
                </a:cubicBezTo>
                <a:cubicBezTo>
                  <a:pt x="31" y="16"/>
                  <a:pt x="37" y="12"/>
                  <a:pt x="42" y="8"/>
                </a:cubicBezTo>
                <a:cubicBezTo>
                  <a:pt x="37" y="4"/>
                  <a:pt x="31" y="4"/>
                  <a:pt x="26"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210" name="Freeform 1059">
            <a:extLst>
              <a:ext uri="{FF2B5EF4-FFF2-40B4-BE49-F238E27FC236}">
                <a16:creationId xmlns:a16="http://schemas.microsoft.com/office/drawing/2014/main" xmlns="" id="{BB331576-839E-4F47-A899-1DDEE0BD3F9F}"/>
              </a:ext>
            </a:extLst>
          </p:cNvPr>
          <p:cNvSpPr>
            <a:spLocks/>
          </p:cNvSpPr>
          <p:nvPr/>
        </p:nvSpPr>
        <p:spPr bwMode="auto">
          <a:xfrm>
            <a:off x="3573463" y="3878337"/>
            <a:ext cx="3175" cy="4762"/>
          </a:xfrm>
          <a:custGeom>
            <a:avLst/>
            <a:gdLst>
              <a:gd name="T0" fmla="*/ 78168500 w 17"/>
              <a:gd name="T1" fmla="*/ 0 h 17"/>
              <a:gd name="T2" fmla="*/ 0 w 17"/>
              <a:gd name="T3" fmla="*/ 197812640 h 17"/>
              <a:gd name="T4" fmla="*/ 39101619 w 17"/>
              <a:gd name="T5" fmla="*/ 373654532 h 17"/>
              <a:gd name="T6" fmla="*/ 110747362 w 17"/>
              <a:gd name="T7" fmla="*/ 109930770 h 17"/>
              <a:gd name="T8" fmla="*/ 7816850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0"/>
                </a:moveTo>
                <a:cubicBezTo>
                  <a:pt x="6" y="5"/>
                  <a:pt x="6" y="9"/>
                  <a:pt x="0" y="9"/>
                </a:cubicBezTo>
                <a:cubicBezTo>
                  <a:pt x="0" y="13"/>
                  <a:pt x="0" y="13"/>
                  <a:pt x="6" y="17"/>
                </a:cubicBezTo>
                <a:cubicBezTo>
                  <a:pt x="17" y="5"/>
                  <a:pt x="17" y="5"/>
                  <a:pt x="17" y="5"/>
                </a:cubicBezTo>
                <a:lnTo>
                  <a:pt x="12"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4211" name="Freeform 1060">
            <a:extLst>
              <a:ext uri="{FF2B5EF4-FFF2-40B4-BE49-F238E27FC236}">
                <a16:creationId xmlns:a16="http://schemas.microsoft.com/office/drawing/2014/main" xmlns="" id="{53445FF9-F362-47CB-99CA-A2D1FBF6CDCB}"/>
              </a:ext>
            </a:extLst>
          </p:cNvPr>
          <p:cNvSpPr>
            <a:spLocks/>
          </p:cNvSpPr>
          <p:nvPr/>
        </p:nvSpPr>
        <p:spPr bwMode="auto">
          <a:xfrm>
            <a:off x="3560763" y="3864049"/>
            <a:ext cx="7937" cy="4763"/>
          </a:xfrm>
          <a:custGeom>
            <a:avLst/>
            <a:gdLst>
              <a:gd name="T0" fmla="*/ 261165243 w 41"/>
              <a:gd name="T1" fmla="*/ 33081344 h 33"/>
              <a:gd name="T2" fmla="*/ 130601399 w 41"/>
              <a:gd name="T3" fmla="*/ 12020080 h 33"/>
              <a:gd name="T4" fmla="*/ 43546254 w 41"/>
              <a:gd name="T5" fmla="*/ 0 h 33"/>
              <a:gd name="T6" fmla="*/ 43546254 w 41"/>
              <a:gd name="T7" fmla="*/ 99223393 h 33"/>
              <a:gd name="T8" fmla="*/ 297441398 w 41"/>
              <a:gd name="T9" fmla="*/ 90202993 h 33"/>
              <a:gd name="T10" fmla="*/ 297441398 w 41"/>
              <a:gd name="T11" fmla="*/ 66141905 h 33"/>
              <a:gd name="T12" fmla="*/ 261165243 w 41"/>
              <a:gd name="T13" fmla="*/ 33081344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3">
                <a:moveTo>
                  <a:pt x="36" y="11"/>
                </a:moveTo>
                <a:cubicBezTo>
                  <a:pt x="30" y="11"/>
                  <a:pt x="24" y="8"/>
                  <a:pt x="18" y="4"/>
                </a:cubicBezTo>
                <a:cubicBezTo>
                  <a:pt x="18" y="0"/>
                  <a:pt x="12" y="0"/>
                  <a:pt x="6" y="0"/>
                </a:cubicBezTo>
                <a:cubicBezTo>
                  <a:pt x="0" y="11"/>
                  <a:pt x="6" y="19"/>
                  <a:pt x="6" y="33"/>
                </a:cubicBezTo>
                <a:cubicBezTo>
                  <a:pt x="6" y="33"/>
                  <a:pt x="36" y="33"/>
                  <a:pt x="41" y="30"/>
                </a:cubicBezTo>
                <a:cubicBezTo>
                  <a:pt x="41" y="26"/>
                  <a:pt x="41" y="22"/>
                  <a:pt x="41" y="22"/>
                </a:cubicBezTo>
                <a:cubicBezTo>
                  <a:pt x="41" y="19"/>
                  <a:pt x="41" y="15"/>
                  <a:pt x="36" y="11"/>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212" name="Freeform 1061">
            <a:extLst>
              <a:ext uri="{FF2B5EF4-FFF2-40B4-BE49-F238E27FC236}">
                <a16:creationId xmlns:a16="http://schemas.microsoft.com/office/drawing/2014/main" xmlns="" id="{FE206D8D-1F43-4AE1-B7FD-007F7F30F3C2}"/>
              </a:ext>
            </a:extLst>
          </p:cNvPr>
          <p:cNvSpPr>
            <a:spLocks/>
          </p:cNvSpPr>
          <p:nvPr/>
        </p:nvSpPr>
        <p:spPr bwMode="auto">
          <a:xfrm>
            <a:off x="3560763" y="3857699"/>
            <a:ext cx="7937" cy="4763"/>
          </a:xfrm>
          <a:custGeom>
            <a:avLst/>
            <a:gdLst>
              <a:gd name="T0" fmla="*/ 174110291 w 41"/>
              <a:gd name="T1" fmla="*/ 0 h 25"/>
              <a:gd name="T2" fmla="*/ 0 w 41"/>
              <a:gd name="T3" fmla="*/ 27658932 h 25"/>
              <a:gd name="T4" fmla="*/ 43546254 w 41"/>
              <a:gd name="T5" fmla="*/ 145227871 h 25"/>
              <a:gd name="T6" fmla="*/ 87055145 w 41"/>
              <a:gd name="T7" fmla="*/ 172886802 h 25"/>
              <a:gd name="T8" fmla="*/ 297441398 w 41"/>
              <a:gd name="T9" fmla="*/ 55317863 h 25"/>
              <a:gd name="T10" fmla="*/ 174110291 w 4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5">
                <a:moveTo>
                  <a:pt x="24" y="0"/>
                </a:moveTo>
                <a:cubicBezTo>
                  <a:pt x="18" y="4"/>
                  <a:pt x="0" y="4"/>
                  <a:pt x="0" y="4"/>
                </a:cubicBezTo>
                <a:cubicBezTo>
                  <a:pt x="0" y="8"/>
                  <a:pt x="0" y="16"/>
                  <a:pt x="6" y="21"/>
                </a:cubicBezTo>
                <a:cubicBezTo>
                  <a:pt x="6" y="21"/>
                  <a:pt x="12" y="25"/>
                  <a:pt x="12" y="25"/>
                </a:cubicBezTo>
                <a:cubicBezTo>
                  <a:pt x="24" y="21"/>
                  <a:pt x="30" y="12"/>
                  <a:pt x="41" y="8"/>
                </a:cubicBezTo>
                <a:cubicBezTo>
                  <a:pt x="36" y="4"/>
                  <a:pt x="30" y="0"/>
                  <a:pt x="24"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213" name="Freeform 1062">
            <a:extLst>
              <a:ext uri="{FF2B5EF4-FFF2-40B4-BE49-F238E27FC236}">
                <a16:creationId xmlns:a16="http://schemas.microsoft.com/office/drawing/2014/main" xmlns="" id="{87AEAA7F-D7E3-43C6-B41E-AD401734DAA0}"/>
              </a:ext>
            </a:extLst>
          </p:cNvPr>
          <p:cNvSpPr>
            <a:spLocks/>
          </p:cNvSpPr>
          <p:nvPr/>
        </p:nvSpPr>
        <p:spPr bwMode="auto">
          <a:xfrm>
            <a:off x="3546475" y="3840237"/>
            <a:ext cx="19050" cy="9525"/>
          </a:xfrm>
          <a:custGeom>
            <a:avLst/>
            <a:gdLst>
              <a:gd name="T0" fmla="*/ 504688602 w 100"/>
              <a:gd name="T1" fmla="*/ 0 h 50"/>
              <a:gd name="T2" fmla="*/ 470103899 w 100"/>
              <a:gd name="T3" fmla="*/ 0 h 50"/>
              <a:gd name="T4" fmla="*/ 255810068 w 100"/>
              <a:gd name="T5" fmla="*/ 55306341 h 50"/>
              <a:gd name="T6" fmla="*/ 179745704 w 100"/>
              <a:gd name="T7" fmla="*/ 27653171 h 50"/>
              <a:gd name="T8" fmla="*/ 145197386 w 100"/>
              <a:gd name="T9" fmla="*/ 110612682 h 50"/>
              <a:gd name="T10" fmla="*/ 34584704 w 100"/>
              <a:gd name="T11" fmla="*/ 138265853 h 50"/>
              <a:gd name="T12" fmla="*/ 0 w 100"/>
              <a:gd name="T13" fmla="*/ 269636558 h 50"/>
              <a:gd name="T14" fmla="*/ 69133022 w 100"/>
              <a:gd name="T15" fmla="*/ 324942899 h 50"/>
              <a:gd name="T16" fmla="*/ 110612682 w 100"/>
              <a:gd name="T17" fmla="*/ 297289728 h 50"/>
              <a:gd name="T18" fmla="*/ 214330217 w 100"/>
              <a:gd name="T19" fmla="*/ 297289728 h 50"/>
              <a:gd name="T20" fmla="*/ 255810068 w 100"/>
              <a:gd name="T21" fmla="*/ 297289728 h 50"/>
              <a:gd name="T22" fmla="*/ 324942899 w 100"/>
              <a:gd name="T23" fmla="*/ 324942899 h 50"/>
              <a:gd name="T24" fmla="*/ 359491217 w 100"/>
              <a:gd name="T25" fmla="*/ 138265853 h 50"/>
              <a:gd name="T26" fmla="*/ 400971068 w 100"/>
              <a:gd name="T27" fmla="*/ 138265853 h 50"/>
              <a:gd name="T28" fmla="*/ 546168263 w 100"/>
              <a:gd name="T29" fmla="*/ 165919023 h 50"/>
              <a:gd name="T30" fmla="*/ 546168263 w 100"/>
              <a:gd name="T31" fmla="*/ 82959512 h 50"/>
              <a:gd name="T32" fmla="*/ 615301284 w 100"/>
              <a:gd name="T33" fmla="*/ 82959512 h 50"/>
              <a:gd name="T34" fmla="*/ 691329263 w 100"/>
              <a:gd name="T35" fmla="*/ 138265853 h 50"/>
              <a:gd name="T36" fmla="*/ 504688602 w 100"/>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 h="50">
                <a:moveTo>
                  <a:pt x="73" y="0"/>
                </a:moveTo>
                <a:cubicBezTo>
                  <a:pt x="68" y="0"/>
                  <a:pt x="68" y="0"/>
                  <a:pt x="68" y="0"/>
                </a:cubicBezTo>
                <a:cubicBezTo>
                  <a:pt x="58" y="0"/>
                  <a:pt x="47" y="0"/>
                  <a:pt x="37" y="8"/>
                </a:cubicBezTo>
                <a:cubicBezTo>
                  <a:pt x="37" y="8"/>
                  <a:pt x="31" y="4"/>
                  <a:pt x="26" y="4"/>
                </a:cubicBezTo>
                <a:cubicBezTo>
                  <a:pt x="26" y="8"/>
                  <a:pt x="26" y="16"/>
                  <a:pt x="21" y="16"/>
                </a:cubicBezTo>
                <a:cubicBezTo>
                  <a:pt x="21" y="16"/>
                  <a:pt x="10" y="20"/>
                  <a:pt x="5" y="20"/>
                </a:cubicBezTo>
                <a:cubicBezTo>
                  <a:pt x="5" y="20"/>
                  <a:pt x="0" y="35"/>
                  <a:pt x="0" y="39"/>
                </a:cubicBezTo>
                <a:cubicBezTo>
                  <a:pt x="0" y="43"/>
                  <a:pt x="10" y="47"/>
                  <a:pt x="10" y="47"/>
                </a:cubicBezTo>
                <a:cubicBezTo>
                  <a:pt x="16" y="43"/>
                  <a:pt x="16" y="43"/>
                  <a:pt x="16" y="43"/>
                </a:cubicBezTo>
                <a:cubicBezTo>
                  <a:pt x="21" y="43"/>
                  <a:pt x="31" y="50"/>
                  <a:pt x="31" y="43"/>
                </a:cubicBezTo>
                <a:cubicBezTo>
                  <a:pt x="31" y="43"/>
                  <a:pt x="37" y="43"/>
                  <a:pt x="37" y="43"/>
                </a:cubicBezTo>
                <a:cubicBezTo>
                  <a:pt x="42" y="43"/>
                  <a:pt x="42" y="47"/>
                  <a:pt x="47" y="47"/>
                </a:cubicBezTo>
                <a:cubicBezTo>
                  <a:pt x="47" y="39"/>
                  <a:pt x="52" y="27"/>
                  <a:pt x="52" y="20"/>
                </a:cubicBezTo>
                <a:cubicBezTo>
                  <a:pt x="58" y="20"/>
                  <a:pt x="58" y="20"/>
                  <a:pt x="58" y="20"/>
                </a:cubicBezTo>
                <a:cubicBezTo>
                  <a:pt x="63" y="20"/>
                  <a:pt x="73" y="24"/>
                  <a:pt x="79" y="24"/>
                </a:cubicBezTo>
                <a:cubicBezTo>
                  <a:pt x="79" y="24"/>
                  <a:pt x="73" y="16"/>
                  <a:pt x="79" y="12"/>
                </a:cubicBezTo>
                <a:cubicBezTo>
                  <a:pt x="84" y="12"/>
                  <a:pt x="84" y="12"/>
                  <a:pt x="89" y="12"/>
                </a:cubicBezTo>
                <a:cubicBezTo>
                  <a:pt x="89" y="16"/>
                  <a:pt x="95" y="20"/>
                  <a:pt x="100" y="20"/>
                </a:cubicBezTo>
                <a:cubicBezTo>
                  <a:pt x="95" y="12"/>
                  <a:pt x="79" y="4"/>
                  <a:pt x="73"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214" name="Freeform 1063">
            <a:extLst>
              <a:ext uri="{FF2B5EF4-FFF2-40B4-BE49-F238E27FC236}">
                <a16:creationId xmlns:a16="http://schemas.microsoft.com/office/drawing/2014/main" xmlns="" id="{FFA7F0E7-3559-429A-97D2-547D5F73E102}"/>
              </a:ext>
            </a:extLst>
          </p:cNvPr>
          <p:cNvSpPr>
            <a:spLocks/>
          </p:cNvSpPr>
          <p:nvPr/>
        </p:nvSpPr>
        <p:spPr bwMode="auto">
          <a:xfrm>
            <a:off x="3557588" y="3868812"/>
            <a:ext cx="11112" cy="9525"/>
          </a:xfrm>
          <a:custGeom>
            <a:avLst/>
            <a:gdLst>
              <a:gd name="T0" fmla="*/ 337541752 w 58"/>
              <a:gd name="T1" fmla="*/ 0 h 42"/>
              <a:gd name="T2" fmla="*/ 112501720 w 58"/>
              <a:gd name="T3" fmla="*/ 69998545 h 42"/>
              <a:gd name="T4" fmla="*/ 0 w 58"/>
              <a:gd name="T5" fmla="*/ 69998545 h 42"/>
              <a:gd name="T6" fmla="*/ 189876300 w 58"/>
              <a:gd name="T7" fmla="*/ 431563916 h 42"/>
              <a:gd name="T8" fmla="*/ 302378020 w 58"/>
              <a:gd name="T9" fmla="*/ 373240300 h 42"/>
              <a:gd name="T10" fmla="*/ 407869025 w 58"/>
              <a:gd name="T11" fmla="*/ 186645777 h 42"/>
              <a:gd name="T12" fmla="*/ 337541752 w 5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42">
                <a:moveTo>
                  <a:pt x="48" y="0"/>
                </a:moveTo>
                <a:cubicBezTo>
                  <a:pt x="43" y="0"/>
                  <a:pt x="27" y="6"/>
                  <a:pt x="16" y="6"/>
                </a:cubicBezTo>
                <a:cubicBezTo>
                  <a:pt x="16" y="6"/>
                  <a:pt x="0" y="6"/>
                  <a:pt x="0" y="6"/>
                </a:cubicBezTo>
                <a:cubicBezTo>
                  <a:pt x="5" y="16"/>
                  <a:pt x="16" y="27"/>
                  <a:pt x="27" y="37"/>
                </a:cubicBezTo>
                <a:cubicBezTo>
                  <a:pt x="32" y="42"/>
                  <a:pt x="37" y="32"/>
                  <a:pt x="43" y="32"/>
                </a:cubicBezTo>
                <a:cubicBezTo>
                  <a:pt x="48" y="27"/>
                  <a:pt x="58" y="16"/>
                  <a:pt x="58" y="16"/>
                </a:cubicBezTo>
                <a:cubicBezTo>
                  <a:pt x="58" y="11"/>
                  <a:pt x="53" y="6"/>
                  <a:pt x="48"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215" name="Freeform 1064">
            <a:extLst>
              <a:ext uri="{FF2B5EF4-FFF2-40B4-BE49-F238E27FC236}">
                <a16:creationId xmlns:a16="http://schemas.microsoft.com/office/drawing/2014/main" xmlns="" id="{C0BC0244-ECB8-43DA-97A1-E4CF21A1D535}"/>
              </a:ext>
            </a:extLst>
          </p:cNvPr>
          <p:cNvSpPr>
            <a:spLocks/>
          </p:cNvSpPr>
          <p:nvPr/>
        </p:nvSpPr>
        <p:spPr bwMode="auto">
          <a:xfrm>
            <a:off x="3552825" y="3873574"/>
            <a:ext cx="6350" cy="4763"/>
          </a:xfrm>
          <a:custGeom>
            <a:avLst/>
            <a:gdLst>
              <a:gd name="T0" fmla="*/ 135371032 w 33"/>
              <a:gd name="T1" fmla="*/ 0 h 25"/>
              <a:gd name="T2" fmla="*/ 71240073 w 33"/>
              <a:gd name="T3" fmla="*/ 69147519 h 25"/>
              <a:gd name="T4" fmla="*/ 35620036 w 33"/>
              <a:gd name="T5" fmla="*/ 103739283 h 25"/>
              <a:gd name="T6" fmla="*/ 206611105 w 33"/>
              <a:gd name="T7" fmla="*/ 172886802 h 25"/>
              <a:gd name="T8" fmla="*/ 235122027 w 33"/>
              <a:gd name="T9" fmla="*/ 103739283 h 25"/>
              <a:gd name="T10" fmla="*/ 135371032 w 3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19" y="0"/>
                </a:moveTo>
                <a:cubicBezTo>
                  <a:pt x="19" y="5"/>
                  <a:pt x="14" y="10"/>
                  <a:pt x="10" y="10"/>
                </a:cubicBezTo>
                <a:cubicBezTo>
                  <a:pt x="10" y="15"/>
                  <a:pt x="0" y="5"/>
                  <a:pt x="5" y="15"/>
                </a:cubicBezTo>
                <a:cubicBezTo>
                  <a:pt x="10" y="15"/>
                  <a:pt x="19" y="25"/>
                  <a:pt x="29" y="25"/>
                </a:cubicBezTo>
                <a:cubicBezTo>
                  <a:pt x="33" y="25"/>
                  <a:pt x="33" y="20"/>
                  <a:pt x="33" y="15"/>
                </a:cubicBezTo>
                <a:cubicBezTo>
                  <a:pt x="29" y="10"/>
                  <a:pt x="24" y="5"/>
                  <a:pt x="19"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216" name="Freeform 1065">
            <a:extLst>
              <a:ext uri="{FF2B5EF4-FFF2-40B4-BE49-F238E27FC236}">
                <a16:creationId xmlns:a16="http://schemas.microsoft.com/office/drawing/2014/main" xmlns="" id="{77D8B451-B764-429C-8D58-FDEF8C938789}"/>
              </a:ext>
            </a:extLst>
          </p:cNvPr>
          <p:cNvSpPr>
            <a:spLocks/>
          </p:cNvSpPr>
          <p:nvPr/>
        </p:nvSpPr>
        <p:spPr bwMode="auto">
          <a:xfrm>
            <a:off x="3544888" y="3854524"/>
            <a:ext cx="12700" cy="14288"/>
          </a:xfrm>
          <a:custGeom>
            <a:avLst/>
            <a:gdLst>
              <a:gd name="T0" fmla="*/ 177063210 w 67"/>
              <a:gd name="T1" fmla="*/ 62242148 h 75"/>
              <a:gd name="T2" fmla="*/ 0 w 67"/>
              <a:gd name="T3" fmla="*/ 318033734 h 75"/>
              <a:gd name="T4" fmla="*/ 40852488 w 67"/>
              <a:gd name="T5" fmla="*/ 490896245 h 75"/>
              <a:gd name="T6" fmla="*/ 320100846 w 67"/>
              <a:gd name="T7" fmla="*/ 490896245 h 75"/>
              <a:gd name="T8" fmla="*/ 320100846 w 67"/>
              <a:gd name="T9" fmla="*/ 290378644 h 75"/>
              <a:gd name="T10" fmla="*/ 422249979 w 67"/>
              <a:gd name="T11" fmla="*/ 117552329 h 75"/>
              <a:gd name="T12" fmla="*/ 456311569 w 67"/>
              <a:gd name="T13" fmla="*/ 89897238 h 75"/>
              <a:gd name="T14" fmla="*/ 177063210 w 67"/>
              <a:gd name="T15" fmla="*/ 62242148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75">
                <a:moveTo>
                  <a:pt x="26" y="9"/>
                </a:moveTo>
                <a:cubicBezTo>
                  <a:pt x="11" y="17"/>
                  <a:pt x="6" y="34"/>
                  <a:pt x="0" y="46"/>
                </a:cubicBezTo>
                <a:cubicBezTo>
                  <a:pt x="0" y="55"/>
                  <a:pt x="6" y="63"/>
                  <a:pt x="6" y="71"/>
                </a:cubicBezTo>
                <a:cubicBezTo>
                  <a:pt x="11" y="71"/>
                  <a:pt x="47" y="75"/>
                  <a:pt x="47" y="71"/>
                </a:cubicBezTo>
                <a:cubicBezTo>
                  <a:pt x="47" y="63"/>
                  <a:pt x="47" y="55"/>
                  <a:pt x="47" y="42"/>
                </a:cubicBezTo>
                <a:cubicBezTo>
                  <a:pt x="47" y="34"/>
                  <a:pt x="47" y="21"/>
                  <a:pt x="62" y="17"/>
                </a:cubicBezTo>
                <a:cubicBezTo>
                  <a:pt x="62" y="13"/>
                  <a:pt x="67" y="13"/>
                  <a:pt x="67" y="13"/>
                </a:cubicBezTo>
                <a:cubicBezTo>
                  <a:pt x="67" y="13"/>
                  <a:pt x="36" y="0"/>
                  <a:pt x="26" y="9"/>
                </a:cubicBezTo>
              </a:path>
            </a:pathLst>
          </a:custGeom>
          <a:solidFill>
            <a:srgbClr val="7D7C7D"/>
          </a:solidFill>
          <a:ln w="0">
            <a:solidFill>
              <a:srgbClr val="000000"/>
            </a:solidFill>
            <a:prstDash val="solid"/>
            <a:round/>
            <a:headEnd/>
            <a:tailEnd/>
          </a:ln>
        </p:spPr>
        <p:txBody>
          <a:bodyPr/>
          <a:lstStyle/>
          <a:p>
            <a:endParaRPr lang="ja-JP" altLang="en-US"/>
          </a:p>
        </p:txBody>
      </p:sp>
      <p:sp>
        <p:nvSpPr>
          <p:cNvPr id="14217" name="Freeform 1066">
            <a:extLst>
              <a:ext uri="{FF2B5EF4-FFF2-40B4-BE49-F238E27FC236}">
                <a16:creationId xmlns:a16="http://schemas.microsoft.com/office/drawing/2014/main" xmlns="" id="{C48A1414-E34F-4002-A784-894EAE2CF567}"/>
              </a:ext>
            </a:extLst>
          </p:cNvPr>
          <p:cNvSpPr>
            <a:spLocks/>
          </p:cNvSpPr>
          <p:nvPr/>
        </p:nvSpPr>
        <p:spPr bwMode="auto">
          <a:xfrm>
            <a:off x="3559175" y="3852937"/>
            <a:ext cx="6350" cy="1587"/>
          </a:xfrm>
          <a:custGeom>
            <a:avLst/>
            <a:gdLst>
              <a:gd name="T0" fmla="*/ 182393104 w 34"/>
              <a:gd name="T1" fmla="*/ 0 h 16"/>
              <a:gd name="T2" fmla="*/ 149848981 w 34"/>
              <a:gd name="T3" fmla="*/ 3905706 h 16"/>
              <a:gd name="T4" fmla="*/ 149848981 w 34"/>
              <a:gd name="T5" fmla="*/ 7811512 h 16"/>
              <a:gd name="T6" fmla="*/ 39101619 w 34"/>
              <a:gd name="T7" fmla="*/ 7811512 h 16"/>
              <a:gd name="T8" fmla="*/ 0 w 34"/>
              <a:gd name="T9" fmla="*/ 7811512 h 16"/>
              <a:gd name="T10" fmla="*/ 0 w 34"/>
              <a:gd name="T11" fmla="*/ 11707398 h 16"/>
              <a:gd name="T12" fmla="*/ 149848981 w 34"/>
              <a:gd name="T13" fmla="*/ 11707398 h 16"/>
              <a:gd name="T14" fmla="*/ 182393104 w 34"/>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16">
                <a:moveTo>
                  <a:pt x="28" y="0"/>
                </a:moveTo>
                <a:cubicBezTo>
                  <a:pt x="28" y="0"/>
                  <a:pt x="23" y="0"/>
                  <a:pt x="23" y="4"/>
                </a:cubicBezTo>
                <a:cubicBezTo>
                  <a:pt x="23" y="4"/>
                  <a:pt x="23" y="8"/>
                  <a:pt x="23" y="8"/>
                </a:cubicBezTo>
                <a:cubicBezTo>
                  <a:pt x="17" y="8"/>
                  <a:pt x="12" y="12"/>
                  <a:pt x="6" y="8"/>
                </a:cubicBezTo>
                <a:cubicBezTo>
                  <a:pt x="0" y="8"/>
                  <a:pt x="0" y="8"/>
                  <a:pt x="0" y="8"/>
                </a:cubicBezTo>
                <a:cubicBezTo>
                  <a:pt x="0" y="12"/>
                  <a:pt x="0" y="12"/>
                  <a:pt x="0" y="12"/>
                </a:cubicBezTo>
                <a:cubicBezTo>
                  <a:pt x="6" y="16"/>
                  <a:pt x="17" y="16"/>
                  <a:pt x="23" y="12"/>
                </a:cubicBezTo>
                <a:cubicBezTo>
                  <a:pt x="28" y="8"/>
                  <a:pt x="34" y="4"/>
                  <a:pt x="28"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18" name="Freeform 1067">
            <a:extLst>
              <a:ext uri="{FF2B5EF4-FFF2-40B4-BE49-F238E27FC236}">
                <a16:creationId xmlns:a16="http://schemas.microsoft.com/office/drawing/2014/main" xmlns="" id="{1047065E-4DD9-46E4-9050-C74D6B0A9E1A}"/>
              </a:ext>
            </a:extLst>
          </p:cNvPr>
          <p:cNvSpPr>
            <a:spLocks/>
          </p:cNvSpPr>
          <p:nvPr/>
        </p:nvSpPr>
        <p:spPr bwMode="auto">
          <a:xfrm>
            <a:off x="3559175" y="3849762"/>
            <a:ext cx="3175" cy="1587"/>
          </a:xfrm>
          <a:custGeom>
            <a:avLst/>
            <a:gdLst>
              <a:gd name="T0" fmla="*/ 78168500 w 17"/>
              <a:gd name="T1" fmla="*/ 0 h 8"/>
              <a:gd name="T2" fmla="*/ 0 w 17"/>
              <a:gd name="T3" fmla="*/ 23414796 h 8"/>
              <a:gd name="T4" fmla="*/ 39101619 w 17"/>
              <a:gd name="T5" fmla="*/ 62452616 h 8"/>
              <a:gd name="T6" fmla="*/ 110747362 w 17"/>
              <a:gd name="T7" fmla="*/ 62452616 h 8"/>
              <a:gd name="T8" fmla="*/ 110747362 w 17"/>
              <a:gd name="T9" fmla="*/ 46829593 h 8"/>
              <a:gd name="T10" fmla="*/ 78168500 w 17"/>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8">
                <a:moveTo>
                  <a:pt x="12" y="0"/>
                </a:moveTo>
                <a:cubicBezTo>
                  <a:pt x="6" y="0"/>
                  <a:pt x="0" y="3"/>
                  <a:pt x="0" y="3"/>
                </a:cubicBezTo>
                <a:cubicBezTo>
                  <a:pt x="0" y="6"/>
                  <a:pt x="0" y="8"/>
                  <a:pt x="6" y="8"/>
                </a:cubicBezTo>
                <a:cubicBezTo>
                  <a:pt x="6" y="8"/>
                  <a:pt x="12" y="8"/>
                  <a:pt x="17" y="8"/>
                </a:cubicBezTo>
                <a:cubicBezTo>
                  <a:pt x="17" y="8"/>
                  <a:pt x="17" y="6"/>
                  <a:pt x="17" y="6"/>
                </a:cubicBezTo>
                <a:cubicBezTo>
                  <a:pt x="17" y="3"/>
                  <a:pt x="17" y="0"/>
                  <a:pt x="12"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19" name="Freeform 1068">
            <a:extLst>
              <a:ext uri="{FF2B5EF4-FFF2-40B4-BE49-F238E27FC236}">
                <a16:creationId xmlns:a16="http://schemas.microsoft.com/office/drawing/2014/main" xmlns="" id="{231A9696-C5AC-4BD9-A595-469F1D1151BB}"/>
              </a:ext>
            </a:extLst>
          </p:cNvPr>
          <p:cNvSpPr>
            <a:spLocks/>
          </p:cNvSpPr>
          <p:nvPr/>
        </p:nvSpPr>
        <p:spPr bwMode="auto">
          <a:xfrm>
            <a:off x="3549650" y="3852937"/>
            <a:ext cx="1588" cy="1587"/>
          </a:xfrm>
          <a:custGeom>
            <a:avLst/>
            <a:gdLst>
              <a:gd name="T0" fmla="*/ 27458990 w 9"/>
              <a:gd name="T1" fmla="*/ 0 h 8"/>
              <a:gd name="T2" fmla="*/ 0 w 9"/>
              <a:gd name="T3" fmla="*/ 23414796 h 8"/>
              <a:gd name="T4" fmla="*/ 27458990 w 9"/>
              <a:gd name="T5" fmla="*/ 62452616 h 8"/>
              <a:gd name="T6" fmla="*/ 49438675 w 9"/>
              <a:gd name="T7" fmla="*/ 39037820 h 8"/>
              <a:gd name="T8" fmla="*/ 27458990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5" y="0"/>
                </a:moveTo>
                <a:cubicBezTo>
                  <a:pt x="0" y="3"/>
                  <a:pt x="0" y="3"/>
                  <a:pt x="0" y="3"/>
                </a:cubicBezTo>
                <a:cubicBezTo>
                  <a:pt x="5" y="8"/>
                  <a:pt x="5" y="8"/>
                  <a:pt x="5" y="8"/>
                </a:cubicBezTo>
                <a:cubicBezTo>
                  <a:pt x="9" y="5"/>
                  <a:pt x="9" y="5"/>
                  <a:pt x="9" y="5"/>
                </a:cubicBezTo>
                <a:cubicBezTo>
                  <a:pt x="9" y="3"/>
                  <a:pt x="9" y="0"/>
                  <a:pt x="5"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20" name="Freeform 1069">
            <a:extLst>
              <a:ext uri="{FF2B5EF4-FFF2-40B4-BE49-F238E27FC236}">
                <a16:creationId xmlns:a16="http://schemas.microsoft.com/office/drawing/2014/main" xmlns="" id="{B5D472DD-6FBA-4C7D-92FF-E5A0C0811121}"/>
              </a:ext>
            </a:extLst>
          </p:cNvPr>
          <p:cNvSpPr>
            <a:spLocks/>
          </p:cNvSpPr>
          <p:nvPr/>
        </p:nvSpPr>
        <p:spPr bwMode="auto">
          <a:xfrm>
            <a:off x="3554413" y="3859287"/>
            <a:ext cx="4762" cy="9525"/>
          </a:xfrm>
          <a:custGeom>
            <a:avLst/>
            <a:gdLst>
              <a:gd name="T0" fmla="*/ 172777932 w 25"/>
              <a:gd name="T1" fmla="*/ 0 h 58"/>
              <a:gd name="T2" fmla="*/ 117483112 w 25"/>
              <a:gd name="T3" fmla="*/ 0 h 58"/>
              <a:gd name="T4" fmla="*/ 89835701 w 25"/>
              <a:gd name="T5" fmla="*/ 22142012 h 58"/>
              <a:gd name="T6" fmla="*/ 62188482 w 25"/>
              <a:gd name="T7" fmla="*/ 256885144 h 58"/>
              <a:gd name="T8" fmla="*/ 172777932 w 25"/>
              <a:gd name="T9" fmla="*/ 256885144 h 58"/>
              <a:gd name="T10" fmla="*/ 172777932 w 25"/>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8">
                <a:moveTo>
                  <a:pt x="25" y="0"/>
                </a:moveTo>
                <a:cubicBezTo>
                  <a:pt x="21" y="0"/>
                  <a:pt x="21" y="0"/>
                  <a:pt x="17" y="0"/>
                </a:cubicBezTo>
                <a:cubicBezTo>
                  <a:pt x="17" y="0"/>
                  <a:pt x="13" y="5"/>
                  <a:pt x="13" y="5"/>
                </a:cubicBezTo>
                <a:cubicBezTo>
                  <a:pt x="0" y="23"/>
                  <a:pt x="5" y="54"/>
                  <a:pt x="9" y="58"/>
                </a:cubicBezTo>
                <a:cubicBezTo>
                  <a:pt x="13" y="58"/>
                  <a:pt x="21" y="58"/>
                  <a:pt x="25" y="58"/>
                </a:cubicBezTo>
                <a:cubicBezTo>
                  <a:pt x="25" y="49"/>
                  <a:pt x="25" y="9"/>
                  <a:pt x="2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221" name="Freeform 1070">
            <a:extLst>
              <a:ext uri="{FF2B5EF4-FFF2-40B4-BE49-F238E27FC236}">
                <a16:creationId xmlns:a16="http://schemas.microsoft.com/office/drawing/2014/main" xmlns="" id="{6F967B52-2035-4AFE-BDD3-1229BA4718DC}"/>
              </a:ext>
            </a:extLst>
          </p:cNvPr>
          <p:cNvSpPr>
            <a:spLocks/>
          </p:cNvSpPr>
          <p:nvPr/>
        </p:nvSpPr>
        <p:spPr bwMode="auto">
          <a:xfrm>
            <a:off x="3554413" y="3871987"/>
            <a:ext cx="1587" cy="1587"/>
          </a:xfrm>
          <a:custGeom>
            <a:avLst/>
            <a:gdLst>
              <a:gd name="T0" fmla="*/ 27424418 w 9"/>
              <a:gd name="T1" fmla="*/ 0 h 16"/>
              <a:gd name="T2" fmla="*/ 0 w 9"/>
              <a:gd name="T3" fmla="*/ 0 h 16"/>
              <a:gd name="T4" fmla="*/ 0 w 9"/>
              <a:gd name="T5" fmla="*/ 15613204 h 16"/>
              <a:gd name="T6" fmla="*/ 27424418 w 9"/>
              <a:gd name="T7" fmla="*/ 15613204 h 16"/>
              <a:gd name="T8" fmla="*/ 49345296 w 9"/>
              <a:gd name="T9" fmla="*/ 4879727 h 16"/>
              <a:gd name="T10" fmla="*/ 27424418 w 9"/>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6">
                <a:moveTo>
                  <a:pt x="5" y="0"/>
                </a:moveTo>
                <a:cubicBezTo>
                  <a:pt x="0" y="0"/>
                  <a:pt x="0" y="0"/>
                  <a:pt x="0" y="0"/>
                </a:cubicBezTo>
                <a:cubicBezTo>
                  <a:pt x="0" y="5"/>
                  <a:pt x="0" y="11"/>
                  <a:pt x="0" y="16"/>
                </a:cubicBezTo>
                <a:cubicBezTo>
                  <a:pt x="0" y="16"/>
                  <a:pt x="5" y="16"/>
                  <a:pt x="5" y="16"/>
                </a:cubicBezTo>
                <a:cubicBezTo>
                  <a:pt x="9" y="16"/>
                  <a:pt x="9" y="11"/>
                  <a:pt x="9" y="5"/>
                </a:cubicBezTo>
                <a:cubicBezTo>
                  <a:pt x="9" y="5"/>
                  <a:pt x="9" y="0"/>
                  <a:pt x="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222" name="Freeform 1071">
            <a:extLst>
              <a:ext uri="{FF2B5EF4-FFF2-40B4-BE49-F238E27FC236}">
                <a16:creationId xmlns:a16="http://schemas.microsoft.com/office/drawing/2014/main" xmlns="" id="{A36D6369-B298-472A-897B-6CE3524FAD58}"/>
              </a:ext>
            </a:extLst>
          </p:cNvPr>
          <p:cNvSpPr>
            <a:spLocks/>
          </p:cNvSpPr>
          <p:nvPr/>
        </p:nvSpPr>
        <p:spPr bwMode="auto">
          <a:xfrm>
            <a:off x="3548063" y="3868812"/>
            <a:ext cx="3175" cy="4762"/>
          </a:xfrm>
          <a:custGeom>
            <a:avLst/>
            <a:gdLst>
              <a:gd name="T0" fmla="*/ 110747362 w 17"/>
              <a:gd name="T1" fmla="*/ 48364777 h 25"/>
              <a:gd name="T2" fmla="*/ 0 w 17"/>
              <a:gd name="T3" fmla="*/ 48364777 h 25"/>
              <a:gd name="T4" fmla="*/ 52112209 w 17"/>
              <a:gd name="T5" fmla="*/ 172777932 h 25"/>
              <a:gd name="T6" fmla="*/ 110747362 w 17"/>
              <a:gd name="T7" fmla="*/ 131306817 h 25"/>
              <a:gd name="T8" fmla="*/ 110747362 w 17"/>
              <a:gd name="T9" fmla="*/ 4836477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17" y="7"/>
                </a:moveTo>
                <a:cubicBezTo>
                  <a:pt x="8" y="7"/>
                  <a:pt x="8" y="0"/>
                  <a:pt x="0" y="7"/>
                </a:cubicBezTo>
                <a:cubicBezTo>
                  <a:pt x="0" y="13"/>
                  <a:pt x="8" y="19"/>
                  <a:pt x="8" y="25"/>
                </a:cubicBezTo>
                <a:cubicBezTo>
                  <a:pt x="17" y="25"/>
                  <a:pt x="17" y="19"/>
                  <a:pt x="17" y="19"/>
                </a:cubicBezTo>
                <a:cubicBezTo>
                  <a:pt x="17" y="13"/>
                  <a:pt x="17" y="7"/>
                  <a:pt x="17" y="7"/>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223" name="Freeform 1072">
            <a:extLst>
              <a:ext uri="{FF2B5EF4-FFF2-40B4-BE49-F238E27FC236}">
                <a16:creationId xmlns:a16="http://schemas.microsoft.com/office/drawing/2014/main" xmlns="" id="{96C3AF56-1BE2-4A28-A424-BB99CC6BF7BE}"/>
              </a:ext>
            </a:extLst>
          </p:cNvPr>
          <p:cNvSpPr>
            <a:spLocks/>
          </p:cNvSpPr>
          <p:nvPr/>
        </p:nvSpPr>
        <p:spPr bwMode="auto">
          <a:xfrm>
            <a:off x="3544888" y="3876749"/>
            <a:ext cx="3175" cy="1588"/>
          </a:xfrm>
          <a:custGeom>
            <a:avLst/>
            <a:gdLst>
              <a:gd name="T0" fmla="*/ 78168500 w 17"/>
              <a:gd name="T1" fmla="*/ 0 h 16"/>
              <a:gd name="T2" fmla="*/ 0 w 17"/>
              <a:gd name="T3" fmla="*/ 10756814 h 16"/>
              <a:gd name="T4" fmla="*/ 78168500 w 17"/>
              <a:gd name="T5" fmla="*/ 10756814 h 16"/>
              <a:gd name="T6" fmla="*/ 110747362 w 17"/>
              <a:gd name="T7" fmla="*/ 4885879 h 16"/>
              <a:gd name="T8" fmla="*/ 78168500 w 1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2" y="0"/>
                </a:moveTo>
                <a:cubicBezTo>
                  <a:pt x="6" y="0"/>
                  <a:pt x="6" y="5"/>
                  <a:pt x="0" y="11"/>
                </a:cubicBezTo>
                <a:cubicBezTo>
                  <a:pt x="0" y="11"/>
                  <a:pt x="6" y="16"/>
                  <a:pt x="12" y="11"/>
                </a:cubicBezTo>
                <a:cubicBezTo>
                  <a:pt x="17" y="5"/>
                  <a:pt x="17" y="5"/>
                  <a:pt x="17" y="5"/>
                </a:cubicBezTo>
                <a:cubicBezTo>
                  <a:pt x="17" y="0"/>
                  <a:pt x="12" y="0"/>
                  <a:pt x="12"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224" name="Freeform 1073">
            <a:extLst>
              <a:ext uri="{FF2B5EF4-FFF2-40B4-BE49-F238E27FC236}">
                <a16:creationId xmlns:a16="http://schemas.microsoft.com/office/drawing/2014/main" xmlns="" id="{79496818-210B-424F-B231-F58545C67B26}"/>
              </a:ext>
            </a:extLst>
          </p:cNvPr>
          <p:cNvSpPr>
            <a:spLocks/>
          </p:cNvSpPr>
          <p:nvPr/>
        </p:nvSpPr>
        <p:spPr bwMode="auto">
          <a:xfrm>
            <a:off x="3544888" y="3854524"/>
            <a:ext cx="3175" cy="4763"/>
          </a:xfrm>
          <a:custGeom>
            <a:avLst/>
            <a:gdLst>
              <a:gd name="T0" fmla="*/ 78168500 w 17"/>
              <a:gd name="T1" fmla="*/ 0 h 17"/>
              <a:gd name="T2" fmla="*/ 0 w 17"/>
              <a:gd name="T3" fmla="*/ 109976829 h 17"/>
              <a:gd name="T4" fmla="*/ 78168500 w 17"/>
              <a:gd name="T5" fmla="*/ 373890177 h 17"/>
              <a:gd name="T6" fmla="*/ 110747362 w 17"/>
              <a:gd name="T7" fmla="*/ 285892911 h 17"/>
              <a:gd name="T8" fmla="*/ 7816850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0"/>
                </a:moveTo>
                <a:cubicBezTo>
                  <a:pt x="0" y="5"/>
                  <a:pt x="0" y="5"/>
                  <a:pt x="0" y="5"/>
                </a:cubicBezTo>
                <a:cubicBezTo>
                  <a:pt x="6" y="9"/>
                  <a:pt x="12" y="13"/>
                  <a:pt x="12" y="17"/>
                </a:cubicBezTo>
                <a:cubicBezTo>
                  <a:pt x="12" y="13"/>
                  <a:pt x="17" y="13"/>
                  <a:pt x="17" y="13"/>
                </a:cubicBezTo>
                <a:cubicBezTo>
                  <a:pt x="17" y="9"/>
                  <a:pt x="12" y="5"/>
                  <a:pt x="12" y="0"/>
                </a:cubicBezTo>
              </a:path>
            </a:pathLst>
          </a:custGeom>
          <a:solidFill>
            <a:srgbClr val="E5DDC4"/>
          </a:solidFill>
          <a:ln w="0">
            <a:solidFill>
              <a:srgbClr val="000000"/>
            </a:solidFill>
            <a:prstDash val="solid"/>
            <a:round/>
            <a:headEnd/>
            <a:tailEnd/>
          </a:ln>
        </p:spPr>
        <p:txBody>
          <a:bodyPr/>
          <a:lstStyle/>
          <a:p>
            <a:endParaRPr lang="ja-JP" altLang="en-US"/>
          </a:p>
        </p:txBody>
      </p:sp>
      <p:sp>
        <p:nvSpPr>
          <p:cNvPr id="14225" name="Freeform 1074">
            <a:extLst>
              <a:ext uri="{FF2B5EF4-FFF2-40B4-BE49-F238E27FC236}">
                <a16:creationId xmlns:a16="http://schemas.microsoft.com/office/drawing/2014/main" xmlns="" id="{E62528E0-DE06-45F3-BFBB-756238408261}"/>
              </a:ext>
            </a:extLst>
          </p:cNvPr>
          <p:cNvSpPr>
            <a:spLocks/>
          </p:cNvSpPr>
          <p:nvPr/>
        </p:nvSpPr>
        <p:spPr bwMode="auto">
          <a:xfrm>
            <a:off x="3541713" y="3852937"/>
            <a:ext cx="4762" cy="1587"/>
          </a:xfrm>
          <a:custGeom>
            <a:avLst/>
            <a:gdLst>
              <a:gd name="T0" fmla="*/ 131306817 w 25"/>
              <a:gd name="T1" fmla="*/ 0 h 16"/>
              <a:gd name="T2" fmla="*/ 0 w 25"/>
              <a:gd name="T3" fmla="*/ 4879727 h 16"/>
              <a:gd name="T4" fmla="*/ 82942040 w 25"/>
              <a:gd name="T5" fmla="*/ 15613204 h 16"/>
              <a:gd name="T6" fmla="*/ 172777932 w 25"/>
              <a:gd name="T7" fmla="*/ 10733476 h 16"/>
              <a:gd name="T8" fmla="*/ 131306817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9" y="0"/>
                </a:moveTo>
                <a:cubicBezTo>
                  <a:pt x="12" y="0"/>
                  <a:pt x="6" y="5"/>
                  <a:pt x="0" y="5"/>
                </a:cubicBezTo>
                <a:cubicBezTo>
                  <a:pt x="0" y="11"/>
                  <a:pt x="6" y="16"/>
                  <a:pt x="12" y="16"/>
                </a:cubicBezTo>
                <a:cubicBezTo>
                  <a:pt x="25" y="11"/>
                  <a:pt x="25" y="11"/>
                  <a:pt x="25" y="11"/>
                </a:cubicBezTo>
                <a:lnTo>
                  <a:pt x="19" y="0"/>
                </a:lnTo>
                <a:close/>
              </a:path>
            </a:pathLst>
          </a:custGeom>
          <a:solidFill>
            <a:srgbClr val="E5DDC4"/>
          </a:solidFill>
          <a:ln w="0">
            <a:solidFill>
              <a:srgbClr val="000000"/>
            </a:solidFill>
            <a:prstDash val="solid"/>
            <a:round/>
            <a:headEnd/>
            <a:tailEnd/>
          </a:ln>
        </p:spPr>
        <p:txBody>
          <a:bodyPr/>
          <a:lstStyle/>
          <a:p>
            <a:endParaRPr lang="ja-JP" altLang="en-US"/>
          </a:p>
        </p:txBody>
      </p:sp>
      <p:sp>
        <p:nvSpPr>
          <p:cNvPr id="14226" name="Freeform 1075">
            <a:extLst>
              <a:ext uri="{FF2B5EF4-FFF2-40B4-BE49-F238E27FC236}">
                <a16:creationId xmlns:a16="http://schemas.microsoft.com/office/drawing/2014/main" xmlns="" id="{AD717687-D660-4EE5-B88A-3F5D6A27B58D}"/>
              </a:ext>
            </a:extLst>
          </p:cNvPr>
          <p:cNvSpPr>
            <a:spLocks/>
          </p:cNvSpPr>
          <p:nvPr/>
        </p:nvSpPr>
        <p:spPr bwMode="auto">
          <a:xfrm>
            <a:off x="3575050" y="3878337"/>
            <a:ext cx="9525" cy="4762"/>
          </a:xfrm>
          <a:custGeom>
            <a:avLst/>
            <a:gdLst>
              <a:gd name="T0" fmla="*/ 311116409 w 50"/>
              <a:gd name="T1" fmla="*/ 0 h 25"/>
              <a:gd name="T2" fmla="*/ 241983387 w 50"/>
              <a:gd name="T3" fmla="*/ 27647410 h 25"/>
              <a:gd name="T4" fmla="*/ 207398874 w 50"/>
              <a:gd name="T5" fmla="*/ 76012187 h 25"/>
              <a:gd name="T6" fmla="*/ 172850556 w 50"/>
              <a:gd name="T7" fmla="*/ 55294820 h 25"/>
              <a:gd name="T8" fmla="*/ 172850556 w 50"/>
              <a:gd name="T9" fmla="*/ 27647410 h 25"/>
              <a:gd name="T10" fmla="*/ 172850556 w 50"/>
              <a:gd name="T11" fmla="*/ 76012187 h 25"/>
              <a:gd name="T12" fmla="*/ 138265853 w 50"/>
              <a:gd name="T13" fmla="*/ 76012187 h 25"/>
              <a:gd name="T14" fmla="*/ 103717535 w 50"/>
              <a:gd name="T15" fmla="*/ 76012187 h 25"/>
              <a:gd name="T16" fmla="*/ 103717535 w 50"/>
              <a:gd name="T17" fmla="*/ 55294820 h 25"/>
              <a:gd name="T18" fmla="*/ 0 w 50"/>
              <a:gd name="T19" fmla="*/ 124413155 h 25"/>
              <a:gd name="T20" fmla="*/ 34584704 w 50"/>
              <a:gd name="T21" fmla="*/ 172777932 h 25"/>
              <a:gd name="T22" fmla="*/ 345664727 w 50"/>
              <a:gd name="T23" fmla="*/ 55294820 h 25"/>
              <a:gd name="T24" fmla="*/ 311116409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5">
                <a:moveTo>
                  <a:pt x="45" y="0"/>
                </a:moveTo>
                <a:cubicBezTo>
                  <a:pt x="35" y="4"/>
                  <a:pt x="35" y="4"/>
                  <a:pt x="35" y="4"/>
                </a:cubicBezTo>
                <a:cubicBezTo>
                  <a:pt x="35" y="8"/>
                  <a:pt x="35" y="11"/>
                  <a:pt x="30" y="11"/>
                </a:cubicBezTo>
                <a:cubicBezTo>
                  <a:pt x="30" y="11"/>
                  <a:pt x="30" y="11"/>
                  <a:pt x="25" y="8"/>
                </a:cubicBezTo>
                <a:cubicBezTo>
                  <a:pt x="25" y="8"/>
                  <a:pt x="30" y="8"/>
                  <a:pt x="25" y="4"/>
                </a:cubicBezTo>
                <a:cubicBezTo>
                  <a:pt x="20" y="4"/>
                  <a:pt x="25" y="8"/>
                  <a:pt x="25" y="11"/>
                </a:cubicBezTo>
                <a:cubicBezTo>
                  <a:pt x="25" y="11"/>
                  <a:pt x="25" y="11"/>
                  <a:pt x="20" y="11"/>
                </a:cubicBezTo>
                <a:cubicBezTo>
                  <a:pt x="20" y="11"/>
                  <a:pt x="20" y="11"/>
                  <a:pt x="15" y="11"/>
                </a:cubicBezTo>
                <a:cubicBezTo>
                  <a:pt x="15" y="8"/>
                  <a:pt x="20" y="8"/>
                  <a:pt x="15" y="8"/>
                </a:cubicBezTo>
                <a:cubicBezTo>
                  <a:pt x="0" y="18"/>
                  <a:pt x="0" y="18"/>
                  <a:pt x="0" y="18"/>
                </a:cubicBezTo>
                <a:cubicBezTo>
                  <a:pt x="0" y="22"/>
                  <a:pt x="5" y="22"/>
                  <a:pt x="5" y="25"/>
                </a:cubicBezTo>
                <a:cubicBezTo>
                  <a:pt x="10" y="25"/>
                  <a:pt x="45" y="11"/>
                  <a:pt x="50" y="8"/>
                </a:cubicBezTo>
                <a:cubicBezTo>
                  <a:pt x="50" y="8"/>
                  <a:pt x="45" y="4"/>
                  <a:pt x="45"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227" name="Freeform 1076">
            <a:extLst>
              <a:ext uri="{FF2B5EF4-FFF2-40B4-BE49-F238E27FC236}">
                <a16:creationId xmlns:a16="http://schemas.microsoft.com/office/drawing/2014/main" xmlns="" id="{1A9A079D-994F-4FED-89BB-2D65B585C0F5}"/>
              </a:ext>
            </a:extLst>
          </p:cNvPr>
          <p:cNvSpPr>
            <a:spLocks/>
          </p:cNvSpPr>
          <p:nvPr/>
        </p:nvSpPr>
        <p:spPr bwMode="auto">
          <a:xfrm>
            <a:off x="3536950" y="3873574"/>
            <a:ext cx="9525" cy="4763"/>
          </a:xfrm>
          <a:custGeom>
            <a:avLst/>
            <a:gdLst>
              <a:gd name="T0" fmla="*/ 228156897 w 50"/>
              <a:gd name="T1" fmla="*/ 0 h 33"/>
              <a:gd name="T2" fmla="*/ 0 w 50"/>
              <a:gd name="T3" fmla="*/ 99223393 h 33"/>
              <a:gd name="T4" fmla="*/ 76064364 w 50"/>
              <a:gd name="T5" fmla="*/ 99223393 h 33"/>
              <a:gd name="T6" fmla="*/ 110612682 w 50"/>
              <a:gd name="T7" fmla="*/ 87203169 h 33"/>
              <a:gd name="T8" fmla="*/ 110612682 w 50"/>
              <a:gd name="T9" fmla="*/ 75162305 h 33"/>
              <a:gd name="T10" fmla="*/ 152092533 w 50"/>
              <a:gd name="T11" fmla="*/ 63142081 h 33"/>
              <a:gd name="T12" fmla="*/ 152092533 w 50"/>
              <a:gd name="T13" fmla="*/ 87203169 h 33"/>
              <a:gd name="T14" fmla="*/ 193572194 w 50"/>
              <a:gd name="T15" fmla="*/ 87203169 h 33"/>
              <a:gd name="T16" fmla="*/ 152092533 w 50"/>
              <a:gd name="T17" fmla="*/ 63142081 h 33"/>
              <a:gd name="T18" fmla="*/ 193572194 w 50"/>
              <a:gd name="T19" fmla="*/ 51122001 h 33"/>
              <a:gd name="T20" fmla="*/ 228156897 w 50"/>
              <a:gd name="T21" fmla="*/ 75162305 h 33"/>
              <a:gd name="T22" fmla="*/ 345664727 w 50"/>
              <a:gd name="T23" fmla="*/ 39080992 h 33"/>
              <a:gd name="T24" fmla="*/ 228156897 w 50"/>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33">
                <a:moveTo>
                  <a:pt x="33" y="0"/>
                </a:moveTo>
                <a:cubicBezTo>
                  <a:pt x="33" y="0"/>
                  <a:pt x="5" y="21"/>
                  <a:pt x="0" y="33"/>
                </a:cubicBezTo>
                <a:cubicBezTo>
                  <a:pt x="0" y="33"/>
                  <a:pt x="5" y="33"/>
                  <a:pt x="11" y="33"/>
                </a:cubicBezTo>
                <a:cubicBezTo>
                  <a:pt x="11" y="33"/>
                  <a:pt x="16" y="29"/>
                  <a:pt x="16" y="29"/>
                </a:cubicBezTo>
                <a:cubicBezTo>
                  <a:pt x="16" y="29"/>
                  <a:pt x="16" y="25"/>
                  <a:pt x="16" y="25"/>
                </a:cubicBezTo>
                <a:cubicBezTo>
                  <a:pt x="22" y="21"/>
                  <a:pt x="22" y="21"/>
                  <a:pt x="22" y="21"/>
                </a:cubicBezTo>
                <a:cubicBezTo>
                  <a:pt x="22" y="29"/>
                  <a:pt x="22" y="29"/>
                  <a:pt x="22" y="29"/>
                </a:cubicBezTo>
                <a:cubicBezTo>
                  <a:pt x="28" y="29"/>
                  <a:pt x="28" y="29"/>
                  <a:pt x="28" y="29"/>
                </a:cubicBezTo>
                <a:cubicBezTo>
                  <a:pt x="28" y="25"/>
                  <a:pt x="22" y="21"/>
                  <a:pt x="22" y="21"/>
                </a:cubicBezTo>
                <a:cubicBezTo>
                  <a:pt x="22" y="17"/>
                  <a:pt x="28" y="17"/>
                  <a:pt x="28" y="17"/>
                </a:cubicBezTo>
                <a:cubicBezTo>
                  <a:pt x="33" y="21"/>
                  <a:pt x="33" y="25"/>
                  <a:pt x="33" y="25"/>
                </a:cubicBezTo>
                <a:cubicBezTo>
                  <a:pt x="39" y="17"/>
                  <a:pt x="44" y="17"/>
                  <a:pt x="50" y="13"/>
                </a:cubicBezTo>
                <a:cubicBezTo>
                  <a:pt x="44" y="8"/>
                  <a:pt x="39" y="4"/>
                  <a:pt x="33"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228" name="Freeform 1077">
            <a:extLst>
              <a:ext uri="{FF2B5EF4-FFF2-40B4-BE49-F238E27FC236}">
                <a16:creationId xmlns:a16="http://schemas.microsoft.com/office/drawing/2014/main" xmlns="" id="{820D527F-5047-41AB-8B75-A81DACAC7F38}"/>
              </a:ext>
            </a:extLst>
          </p:cNvPr>
          <p:cNvSpPr>
            <a:spLocks/>
          </p:cNvSpPr>
          <p:nvPr/>
        </p:nvSpPr>
        <p:spPr bwMode="auto">
          <a:xfrm>
            <a:off x="3946525" y="3771974"/>
            <a:ext cx="33338" cy="23813"/>
          </a:xfrm>
          <a:custGeom>
            <a:avLst/>
            <a:gdLst>
              <a:gd name="T0" fmla="*/ 836551577 w 175"/>
              <a:gd name="T1" fmla="*/ 33719412 h 117"/>
              <a:gd name="T2" fmla="*/ 947167633 w 175"/>
              <a:gd name="T3" fmla="*/ 320376438 h 117"/>
              <a:gd name="T4" fmla="*/ 871100985 w 175"/>
              <a:gd name="T5" fmla="*/ 354096054 h 117"/>
              <a:gd name="T6" fmla="*/ 988648677 w 175"/>
              <a:gd name="T7" fmla="*/ 632343835 h 117"/>
              <a:gd name="T8" fmla="*/ 1209880598 w 175"/>
              <a:gd name="T9" fmla="*/ 843111273 h 117"/>
              <a:gd name="T10" fmla="*/ 1140745587 w 175"/>
              <a:gd name="T11" fmla="*/ 910550300 h 117"/>
              <a:gd name="T12" fmla="*/ 836551577 w 175"/>
              <a:gd name="T13" fmla="*/ 910550300 h 117"/>
              <a:gd name="T14" fmla="*/ 760484929 w 175"/>
              <a:gd name="T15" fmla="*/ 809391862 h 117"/>
              <a:gd name="T16" fmla="*/ 719004075 w 175"/>
              <a:gd name="T17" fmla="*/ 632343835 h 117"/>
              <a:gd name="T18" fmla="*/ 684454667 w 175"/>
              <a:gd name="T19" fmla="*/ 455295808 h 117"/>
              <a:gd name="T20" fmla="*/ 608388020 w 175"/>
              <a:gd name="T21" fmla="*/ 455295808 h 117"/>
              <a:gd name="T22" fmla="*/ 573838612 w 175"/>
              <a:gd name="T23" fmla="*/ 387815465 h 117"/>
              <a:gd name="T24" fmla="*/ 497771964 w 175"/>
              <a:gd name="T25" fmla="*/ 489015423 h 117"/>
              <a:gd name="T26" fmla="*/ 456290919 w 175"/>
              <a:gd name="T27" fmla="*/ 699782862 h 117"/>
              <a:gd name="T28" fmla="*/ 497771964 w 175"/>
              <a:gd name="T29" fmla="*/ 876830888 h 117"/>
              <a:gd name="T30" fmla="*/ 193577954 w 175"/>
              <a:gd name="T31" fmla="*/ 986439888 h 117"/>
              <a:gd name="T32" fmla="*/ 41481045 w 175"/>
              <a:gd name="T33" fmla="*/ 910550300 h 117"/>
              <a:gd name="T34" fmla="*/ 76066648 w 175"/>
              <a:gd name="T35" fmla="*/ 809391862 h 117"/>
              <a:gd name="T36" fmla="*/ 152096910 w 175"/>
              <a:gd name="T37" fmla="*/ 699782862 h 117"/>
              <a:gd name="T38" fmla="*/ 228163557 w 175"/>
              <a:gd name="T39" fmla="*/ 455295808 h 117"/>
              <a:gd name="T40" fmla="*/ 152096910 w 175"/>
              <a:gd name="T41" fmla="*/ 387815465 h 117"/>
              <a:gd name="T42" fmla="*/ 193577954 w 175"/>
              <a:gd name="T43" fmla="*/ 320376438 h 117"/>
              <a:gd name="T44" fmla="*/ 304194010 w 175"/>
              <a:gd name="T45" fmla="*/ 67439027 h 117"/>
              <a:gd name="T46" fmla="*/ 421741702 w 175"/>
              <a:gd name="T47" fmla="*/ 67439027 h 117"/>
              <a:gd name="T48" fmla="*/ 795070723 w 175"/>
              <a:gd name="T49" fmla="*/ 0 h 117"/>
              <a:gd name="T50" fmla="*/ 836551577 w 175"/>
              <a:gd name="T51" fmla="*/ 33719412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5" h="117">
                <a:moveTo>
                  <a:pt x="121" y="4"/>
                </a:moveTo>
                <a:cubicBezTo>
                  <a:pt x="126" y="13"/>
                  <a:pt x="132" y="25"/>
                  <a:pt x="137" y="38"/>
                </a:cubicBezTo>
                <a:cubicBezTo>
                  <a:pt x="137" y="42"/>
                  <a:pt x="132" y="42"/>
                  <a:pt x="126" y="42"/>
                </a:cubicBezTo>
                <a:cubicBezTo>
                  <a:pt x="132" y="54"/>
                  <a:pt x="137" y="63"/>
                  <a:pt x="143" y="75"/>
                </a:cubicBezTo>
                <a:cubicBezTo>
                  <a:pt x="154" y="83"/>
                  <a:pt x="175" y="88"/>
                  <a:pt x="175" y="100"/>
                </a:cubicBezTo>
                <a:cubicBezTo>
                  <a:pt x="170" y="104"/>
                  <a:pt x="170" y="108"/>
                  <a:pt x="165" y="108"/>
                </a:cubicBezTo>
                <a:cubicBezTo>
                  <a:pt x="148" y="113"/>
                  <a:pt x="132" y="113"/>
                  <a:pt x="121" y="108"/>
                </a:cubicBezTo>
                <a:cubicBezTo>
                  <a:pt x="115" y="104"/>
                  <a:pt x="110" y="100"/>
                  <a:pt x="110" y="96"/>
                </a:cubicBezTo>
                <a:cubicBezTo>
                  <a:pt x="104" y="88"/>
                  <a:pt x="110" y="83"/>
                  <a:pt x="104" y="75"/>
                </a:cubicBezTo>
                <a:cubicBezTo>
                  <a:pt x="104" y="67"/>
                  <a:pt x="99" y="63"/>
                  <a:pt x="99" y="54"/>
                </a:cubicBezTo>
                <a:cubicBezTo>
                  <a:pt x="93" y="54"/>
                  <a:pt x="93" y="54"/>
                  <a:pt x="88" y="54"/>
                </a:cubicBezTo>
                <a:cubicBezTo>
                  <a:pt x="88" y="50"/>
                  <a:pt x="88" y="50"/>
                  <a:pt x="83" y="46"/>
                </a:cubicBezTo>
                <a:cubicBezTo>
                  <a:pt x="77" y="50"/>
                  <a:pt x="77" y="58"/>
                  <a:pt x="72" y="58"/>
                </a:cubicBezTo>
                <a:cubicBezTo>
                  <a:pt x="66" y="63"/>
                  <a:pt x="61" y="75"/>
                  <a:pt x="66" y="83"/>
                </a:cubicBezTo>
                <a:cubicBezTo>
                  <a:pt x="66" y="88"/>
                  <a:pt x="77" y="96"/>
                  <a:pt x="72" y="104"/>
                </a:cubicBezTo>
                <a:cubicBezTo>
                  <a:pt x="61" y="113"/>
                  <a:pt x="44" y="117"/>
                  <a:pt x="28" y="117"/>
                </a:cubicBezTo>
                <a:cubicBezTo>
                  <a:pt x="17" y="117"/>
                  <a:pt x="11" y="117"/>
                  <a:pt x="6" y="108"/>
                </a:cubicBezTo>
                <a:cubicBezTo>
                  <a:pt x="0" y="104"/>
                  <a:pt x="6" y="100"/>
                  <a:pt x="11" y="96"/>
                </a:cubicBezTo>
                <a:cubicBezTo>
                  <a:pt x="11" y="92"/>
                  <a:pt x="22" y="92"/>
                  <a:pt x="22" y="83"/>
                </a:cubicBezTo>
                <a:cubicBezTo>
                  <a:pt x="33" y="54"/>
                  <a:pt x="33" y="54"/>
                  <a:pt x="33" y="54"/>
                </a:cubicBezTo>
                <a:cubicBezTo>
                  <a:pt x="28" y="50"/>
                  <a:pt x="17" y="50"/>
                  <a:pt x="22" y="46"/>
                </a:cubicBezTo>
                <a:cubicBezTo>
                  <a:pt x="22" y="42"/>
                  <a:pt x="28" y="42"/>
                  <a:pt x="28" y="38"/>
                </a:cubicBezTo>
                <a:cubicBezTo>
                  <a:pt x="33" y="29"/>
                  <a:pt x="39" y="21"/>
                  <a:pt x="44" y="8"/>
                </a:cubicBezTo>
                <a:cubicBezTo>
                  <a:pt x="50" y="8"/>
                  <a:pt x="55" y="8"/>
                  <a:pt x="61" y="8"/>
                </a:cubicBezTo>
                <a:cubicBezTo>
                  <a:pt x="77" y="4"/>
                  <a:pt x="93" y="0"/>
                  <a:pt x="115" y="0"/>
                </a:cubicBezTo>
                <a:cubicBezTo>
                  <a:pt x="115" y="0"/>
                  <a:pt x="121" y="0"/>
                  <a:pt x="121"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29" name="Freeform 1078">
            <a:extLst>
              <a:ext uri="{FF2B5EF4-FFF2-40B4-BE49-F238E27FC236}">
                <a16:creationId xmlns:a16="http://schemas.microsoft.com/office/drawing/2014/main" xmlns="" id="{EE5CA9DD-B83E-429E-83A7-16C1A2BF19D9}"/>
              </a:ext>
            </a:extLst>
          </p:cNvPr>
          <p:cNvSpPr>
            <a:spLocks/>
          </p:cNvSpPr>
          <p:nvPr/>
        </p:nvSpPr>
        <p:spPr bwMode="auto">
          <a:xfrm>
            <a:off x="3967163" y="3781499"/>
            <a:ext cx="3175" cy="4763"/>
          </a:xfrm>
          <a:custGeom>
            <a:avLst/>
            <a:gdLst>
              <a:gd name="T0" fmla="*/ 93757750 w 16"/>
              <a:gd name="T1" fmla="*/ 0 h 25"/>
              <a:gd name="T2" fmla="*/ 125023364 w 16"/>
              <a:gd name="T3" fmla="*/ 138294848 h 25"/>
              <a:gd name="T4" fmla="*/ 93757750 w 16"/>
              <a:gd name="T5" fmla="*/ 172886802 h 25"/>
              <a:gd name="T6" fmla="*/ 31265614 w 16"/>
              <a:gd name="T7" fmla="*/ 138294848 h 25"/>
              <a:gd name="T8" fmla="*/ 0 w 16"/>
              <a:gd name="T9" fmla="*/ 0 h 25"/>
              <a:gd name="T10" fmla="*/ 93757750 w 16"/>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5">
                <a:moveTo>
                  <a:pt x="12" y="0"/>
                </a:moveTo>
                <a:cubicBezTo>
                  <a:pt x="12" y="5"/>
                  <a:pt x="16" y="15"/>
                  <a:pt x="16" y="20"/>
                </a:cubicBezTo>
                <a:cubicBezTo>
                  <a:pt x="16" y="25"/>
                  <a:pt x="12" y="25"/>
                  <a:pt x="12" y="25"/>
                </a:cubicBezTo>
                <a:cubicBezTo>
                  <a:pt x="8" y="25"/>
                  <a:pt x="4" y="25"/>
                  <a:pt x="4" y="20"/>
                </a:cubicBezTo>
                <a:cubicBezTo>
                  <a:pt x="4" y="15"/>
                  <a:pt x="4" y="10"/>
                  <a:pt x="0" y="0"/>
                </a:cubicBezTo>
                <a:cubicBezTo>
                  <a:pt x="4" y="0"/>
                  <a:pt x="8" y="0"/>
                  <a:pt x="12"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30" name="Freeform 1079">
            <a:extLst>
              <a:ext uri="{FF2B5EF4-FFF2-40B4-BE49-F238E27FC236}">
                <a16:creationId xmlns:a16="http://schemas.microsoft.com/office/drawing/2014/main" xmlns="" id="{90B4BB61-D39B-45DD-BFE8-DA907111A501}"/>
              </a:ext>
            </a:extLst>
          </p:cNvPr>
          <p:cNvSpPr>
            <a:spLocks/>
          </p:cNvSpPr>
          <p:nvPr/>
        </p:nvSpPr>
        <p:spPr bwMode="auto">
          <a:xfrm>
            <a:off x="3954463" y="3781499"/>
            <a:ext cx="4762" cy="4763"/>
          </a:xfrm>
          <a:custGeom>
            <a:avLst/>
            <a:gdLst>
              <a:gd name="T0" fmla="*/ 172777932 w 25"/>
              <a:gd name="T1" fmla="*/ 27658932 h 25"/>
              <a:gd name="T2" fmla="*/ 131306817 w 25"/>
              <a:gd name="T3" fmla="*/ 145227871 h 25"/>
              <a:gd name="T4" fmla="*/ 131306817 w 25"/>
              <a:gd name="T5" fmla="*/ 145227871 h 25"/>
              <a:gd name="T6" fmla="*/ 0 w 25"/>
              <a:gd name="T7" fmla="*/ 145227871 h 25"/>
              <a:gd name="T8" fmla="*/ 41471115 w 25"/>
              <a:gd name="T9" fmla="*/ 0 h 25"/>
              <a:gd name="T10" fmla="*/ 172777932 w 25"/>
              <a:gd name="T11" fmla="*/ 2765893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25" y="4"/>
                </a:moveTo>
                <a:cubicBezTo>
                  <a:pt x="25" y="8"/>
                  <a:pt x="19" y="17"/>
                  <a:pt x="19" y="21"/>
                </a:cubicBezTo>
                <a:cubicBezTo>
                  <a:pt x="19" y="21"/>
                  <a:pt x="19" y="21"/>
                  <a:pt x="19" y="21"/>
                </a:cubicBezTo>
                <a:cubicBezTo>
                  <a:pt x="13" y="21"/>
                  <a:pt x="6" y="25"/>
                  <a:pt x="0" y="21"/>
                </a:cubicBezTo>
                <a:cubicBezTo>
                  <a:pt x="6" y="17"/>
                  <a:pt x="6" y="8"/>
                  <a:pt x="6" y="0"/>
                </a:cubicBezTo>
                <a:cubicBezTo>
                  <a:pt x="25" y="4"/>
                  <a:pt x="25" y="4"/>
                  <a:pt x="25"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31" name="Freeform 1080">
            <a:extLst>
              <a:ext uri="{FF2B5EF4-FFF2-40B4-BE49-F238E27FC236}">
                <a16:creationId xmlns:a16="http://schemas.microsoft.com/office/drawing/2014/main" xmlns="" id="{CF005646-EDF8-4620-A2F6-DE1B9EF755B0}"/>
              </a:ext>
            </a:extLst>
          </p:cNvPr>
          <p:cNvSpPr>
            <a:spLocks/>
          </p:cNvSpPr>
          <p:nvPr/>
        </p:nvSpPr>
        <p:spPr bwMode="auto">
          <a:xfrm>
            <a:off x="3954463" y="3773562"/>
            <a:ext cx="15875" cy="7937"/>
          </a:xfrm>
          <a:custGeom>
            <a:avLst/>
            <a:gdLst>
              <a:gd name="T0" fmla="*/ 475789625 w 83"/>
              <a:gd name="T1" fmla="*/ 0 h 42"/>
              <a:gd name="T2" fmla="*/ 580744414 w 83"/>
              <a:gd name="T3" fmla="*/ 202451327 h 42"/>
              <a:gd name="T4" fmla="*/ 398820548 w 83"/>
              <a:gd name="T5" fmla="*/ 256447872 h 42"/>
              <a:gd name="T6" fmla="*/ 328838575 w 83"/>
              <a:gd name="T7" fmla="*/ 168703581 h 42"/>
              <a:gd name="T8" fmla="*/ 258893134 w 83"/>
              <a:gd name="T9" fmla="*/ 202451327 h 42"/>
              <a:gd name="T10" fmla="*/ 216896682 w 83"/>
              <a:gd name="T11" fmla="*/ 283446144 h 42"/>
              <a:gd name="T12" fmla="*/ 0 w 83"/>
              <a:gd name="T13" fmla="*/ 256447872 h 42"/>
              <a:gd name="T14" fmla="*/ 76969268 w 83"/>
              <a:gd name="T15" fmla="*/ 60746207 h 42"/>
              <a:gd name="T16" fmla="*/ 440817000 w 83"/>
              <a:gd name="T17" fmla="*/ 0 h 42"/>
              <a:gd name="T18" fmla="*/ 475789625 w 83"/>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42">
                <a:moveTo>
                  <a:pt x="68" y="0"/>
                </a:moveTo>
                <a:cubicBezTo>
                  <a:pt x="73" y="9"/>
                  <a:pt x="78" y="17"/>
                  <a:pt x="83" y="30"/>
                </a:cubicBezTo>
                <a:cubicBezTo>
                  <a:pt x="73" y="34"/>
                  <a:pt x="63" y="34"/>
                  <a:pt x="57" y="38"/>
                </a:cubicBezTo>
                <a:cubicBezTo>
                  <a:pt x="52" y="34"/>
                  <a:pt x="47" y="25"/>
                  <a:pt x="47" y="25"/>
                </a:cubicBezTo>
                <a:cubicBezTo>
                  <a:pt x="42" y="25"/>
                  <a:pt x="37" y="25"/>
                  <a:pt x="37" y="30"/>
                </a:cubicBezTo>
                <a:cubicBezTo>
                  <a:pt x="37" y="34"/>
                  <a:pt x="31" y="38"/>
                  <a:pt x="31" y="42"/>
                </a:cubicBezTo>
                <a:cubicBezTo>
                  <a:pt x="21" y="42"/>
                  <a:pt x="11" y="38"/>
                  <a:pt x="0" y="38"/>
                </a:cubicBezTo>
                <a:cubicBezTo>
                  <a:pt x="0" y="30"/>
                  <a:pt x="5" y="17"/>
                  <a:pt x="11" y="9"/>
                </a:cubicBezTo>
                <a:cubicBezTo>
                  <a:pt x="31" y="5"/>
                  <a:pt x="47" y="0"/>
                  <a:pt x="63" y="0"/>
                </a:cubicBezTo>
                <a:lnTo>
                  <a:pt x="68"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4232" name="Freeform 1081">
            <a:extLst>
              <a:ext uri="{FF2B5EF4-FFF2-40B4-BE49-F238E27FC236}">
                <a16:creationId xmlns:a16="http://schemas.microsoft.com/office/drawing/2014/main" xmlns="" id="{4107F66B-FF1B-4863-9127-B874A622B5EF}"/>
              </a:ext>
            </a:extLst>
          </p:cNvPr>
          <p:cNvSpPr>
            <a:spLocks/>
          </p:cNvSpPr>
          <p:nvPr/>
        </p:nvSpPr>
        <p:spPr bwMode="auto">
          <a:xfrm>
            <a:off x="3968750" y="3786262"/>
            <a:ext cx="4763" cy="1587"/>
          </a:xfrm>
          <a:custGeom>
            <a:avLst/>
            <a:gdLst>
              <a:gd name="T0" fmla="*/ 172886802 w 25"/>
              <a:gd name="T1" fmla="*/ 5853749 h 16"/>
              <a:gd name="T2" fmla="*/ 41488397 w 25"/>
              <a:gd name="T3" fmla="*/ 15613204 h 16"/>
              <a:gd name="T4" fmla="*/ 41488397 w 25"/>
              <a:gd name="T5" fmla="*/ 15613204 h 16"/>
              <a:gd name="T6" fmla="*/ 0 w 25"/>
              <a:gd name="T7" fmla="*/ 12681419 h 16"/>
              <a:gd name="T8" fmla="*/ 0 w 25"/>
              <a:gd name="T9" fmla="*/ 2931784 h 16"/>
              <a:gd name="T10" fmla="*/ 131398215 w 25"/>
              <a:gd name="T11" fmla="*/ 0 h 16"/>
              <a:gd name="T12" fmla="*/ 172886802 w 25"/>
              <a:gd name="T13" fmla="*/ 5853749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25" y="6"/>
                </a:moveTo>
                <a:cubicBezTo>
                  <a:pt x="19" y="10"/>
                  <a:pt x="13" y="13"/>
                  <a:pt x="6" y="16"/>
                </a:cubicBezTo>
                <a:cubicBezTo>
                  <a:pt x="6" y="16"/>
                  <a:pt x="6" y="16"/>
                  <a:pt x="6" y="16"/>
                </a:cubicBezTo>
                <a:cubicBezTo>
                  <a:pt x="0" y="13"/>
                  <a:pt x="6" y="13"/>
                  <a:pt x="0" y="13"/>
                </a:cubicBezTo>
                <a:cubicBezTo>
                  <a:pt x="0" y="3"/>
                  <a:pt x="0" y="3"/>
                  <a:pt x="0" y="3"/>
                </a:cubicBezTo>
                <a:cubicBezTo>
                  <a:pt x="6" y="3"/>
                  <a:pt x="13" y="3"/>
                  <a:pt x="19" y="0"/>
                </a:cubicBezTo>
                <a:cubicBezTo>
                  <a:pt x="19" y="3"/>
                  <a:pt x="19" y="6"/>
                  <a:pt x="25" y="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233" name="Freeform 1082">
            <a:extLst>
              <a:ext uri="{FF2B5EF4-FFF2-40B4-BE49-F238E27FC236}">
                <a16:creationId xmlns:a16="http://schemas.microsoft.com/office/drawing/2014/main" xmlns="" id="{0364BDB7-B74D-420C-8507-B35C4E2D3BCF}"/>
              </a:ext>
            </a:extLst>
          </p:cNvPr>
          <p:cNvSpPr>
            <a:spLocks/>
          </p:cNvSpPr>
          <p:nvPr/>
        </p:nvSpPr>
        <p:spPr bwMode="auto">
          <a:xfrm>
            <a:off x="3952875" y="3786262"/>
            <a:ext cx="4763" cy="4762"/>
          </a:xfrm>
          <a:custGeom>
            <a:avLst/>
            <a:gdLst>
              <a:gd name="T0" fmla="*/ 172886802 w 25"/>
              <a:gd name="T1" fmla="*/ 0 h 17"/>
              <a:gd name="T2" fmla="*/ 172886802 w 25"/>
              <a:gd name="T3" fmla="*/ 219783107 h 17"/>
              <a:gd name="T4" fmla="*/ 172886802 w 25"/>
              <a:gd name="T5" fmla="*/ 285772662 h 17"/>
              <a:gd name="T6" fmla="*/ 82976985 w 25"/>
              <a:gd name="T7" fmla="*/ 219783107 h 17"/>
              <a:gd name="T8" fmla="*/ 0 w 25"/>
              <a:gd name="T9" fmla="*/ 153871705 h 17"/>
              <a:gd name="T10" fmla="*/ 41488397 w 25"/>
              <a:gd name="T11" fmla="*/ 0 h 17"/>
              <a:gd name="T12" fmla="*/ 172886802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cubicBezTo>
                  <a:pt x="25" y="3"/>
                  <a:pt x="25" y="7"/>
                  <a:pt x="25" y="10"/>
                </a:cubicBezTo>
                <a:cubicBezTo>
                  <a:pt x="25" y="10"/>
                  <a:pt x="25" y="13"/>
                  <a:pt x="25" y="13"/>
                </a:cubicBezTo>
                <a:cubicBezTo>
                  <a:pt x="19" y="17"/>
                  <a:pt x="19" y="10"/>
                  <a:pt x="12" y="10"/>
                </a:cubicBezTo>
                <a:cubicBezTo>
                  <a:pt x="12" y="10"/>
                  <a:pt x="6" y="7"/>
                  <a:pt x="0" y="7"/>
                </a:cubicBezTo>
                <a:cubicBezTo>
                  <a:pt x="0" y="3"/>
                  <a:pt x="6" y="3"/>
                  <a:pt x="6" y="0"/>
                </a:cubicBezTo>
                <a:cubicBezTo>
                  <a:pt x="12" y="0"/>
                  <a:pt x="19" y="3"/>
                  <a:pt x="25"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234" name="Freeform 1083">
            <a:extLst>
              <a:ext uri="{FF2B5EF4-FFF2-40B4-BE49-F238E27FC236}">
                <a16:creationId xmlns:a16="http://schemas.microsoft.com/office/drawing/2014/main" xmlns="" id="{963B8FA5-4AB2-4D2F-BBC8-FBEC6B9A22C8}"/>
              </a:ext>
            </a:extLst>
          </p:cNvPr>
          <p:cNvSpPr>
            <a:spLocks/>
          </p:cNvSpPr>
          <p:nvPr/>
        </p:nvSpPr>
        <p:spPr bwMode="auto">
          <a:xfrm>
            <a:off x="3970338" y="3791024"/>
            <a:ext cx="7937" cy="1588"/>
          </a:xfrm>
          <a:custGeom>
            <a:avLst/>
            <a:gdLst>
              <a:gd name="T0" fmla="*/ 107993090 w 42"/>
              <a:gd name="T1" fmla="*/ 3910649 h 16"/>
              <a:gd name="T2" fmla="*/ 283446144 w 42"/>
              <a:gd name="T3" fmla="*/ 7821396 h 16"/>
              <a:gd name="T4" fmla="*/ 283446144 w 42"/>
              <a:gd name="T5" fmla="*/ 11732045 h 16"/>
              <a:gd name="T6" fmla="*/ 249698398 w 42"/>
              <a:gd name="T7" fmla="*/ 11732045 h 16"/>
              <a:gd name="T8" fmla="*/ 0 w 42"/>
              <a:gd name="T9" fmla="*/ 3910649 h 16"/>
              <a:gd name="T10" fmla="*/ 0 w 42"/>
              <a:gd name="T11" fmla="*/ 0 h 16"/>
              <a:gd name="T12" fmla="*/ 107993090 w 42"/>
              <a:gd name="T13" fmla="*/ 3910649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6">
                <a:moveTo>
                  <a:pt x="16" y="4"/>
                </a:moveTo>
                <a:cubicBezTo>
                  <a:pt x="21" y="8"/>
                  <a:pt x="32" y="8"/>
                  <a:pt x="42" y="8"/>
                </a:cubicBezTo>
                <a:cubicBezTo>
                  <a:pt x="42" y="12"/>
                  <a:pt x="42" y="12"/>
                  <a:pt x="42" y="12"/>
                </a:cubicBezTo>
                <a:cubicBezTo>
                  <a:pt x="37" y="12"/>
                  <a:pt x="37" y="12"/>
                  <a:pt x="37" y="12"/>
                </a:cubicBezTo>
                <a:cubicBezTo>
                  <a:pt x="21" y="12"/>
                  <a:pt x="6" y="16"/>
                  <a:pt x="0" y="4"/>
                </a:cubicBezTo>
                <a:cubicBezTo>
                  <a:pt x="0" y="0"/>
                  <a:pt x="0" y="0"/>
                  <a:pt x="0" y="0"/>
                </a:cubicBezTo>
                <a:cubicBezTo>
                  <a:pt x="6" y="0"/>
                  <a:pt x="11" y="4"/>
                  <a:pt x="16" y="4"/>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235" name="Freeform 1084">
            <a:extLst>
              <a:ext uri="{FF2B5EF4-FFF2-40B4-BE49-F238E27FC236}">
                <a16:creationId xmlns:a16="http://schemas.microsoft.com/office/drawing/2014/main" xmlns="" id="{C2A62F9E-2E81-4663-9140-36BC719F16BA}"/>
              </a:ext>
            </a:extLst>
          </p:cNvPr>
          <p:cNvSpPr>
            <a:spLocks/>
          </p:cNvSpPr>
          <p:nvPr/>
        </p:nvSpPr>
        <p:spPr bwMode="auto">
          <a:xfrm>
            <a:off x="3949700" y="3791024"/>
            <a:ext cx="9525" cy="4763"/>
          </a:xfrm>
          <a:custGeom>
            <a:avLst/>
            <a:gdLst>
              <a:gd name="T0" fmla="*/ 345664727 w 50"/>
              <a:gd name="T1" fmla="*/ 69147519 h 25"/>
              <a:gd name="T2" fmla="*/ 311116409 w 50"/>
              <a:gd name="T3" fmla="*/ 103739283 h 25"/>
              <a:gd name="T4" fmla="*/ 41479851 w 50"/>
              <a:gd name="T5" fmla="*/ 138294848 h 25"/>
              <a:gd name="T6" fmla="*/ 0 w 50"/>
              <a:gd name="T7" fmla="*/ 103739283 h 25"/>
              <a:gd name="T8" fmla="*/ 41479851 w 50"/>
              <a:gd name="T9" fmla="*/ 69147519 h 25"/>
              <a:gd name="T10" fmla="*/ 76064364 w 50"/>
              <a:gd name="T11" fmla="*/ 103739283 h 25"/>
              <a:gd name="T12" fmla="*/ 228156897 w 50"/>
              <a:gd name="T13" fmla="*/ 69147519 h 25"/>
              <a:gd name="T14" fmla="*/ 311116409 w 50"/>
              <a:gd name="T15" fmla="*/ 34591954 h 25"/>
              <a:gd name="T16" fmla="*/ 345664727 w 50"/>
              <a:gd name="T17" fmla="*/ 69147519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50" y="10"/>
                </a:moveTo>
                <a:cubicBezTo>
                  <a:pt x="50" y="10"/>
                  <a:pt x="50" y="15"/>
                  <a:pt x="45" y="15"/>
                </a:cubicBezTo>
                <a:cubicBezTo>
                  <a:pt x="33" y="20"/>
                  <a:pt x="17" y="25"/>
                  <a:pt x="6" y="20"/>
                </a:cubicBezTo>
                <a:cubicBezTo>
                  <a:pt x="0" y="20"/>
                  <a:pt x="0" y="15"/>
                  <a:pt x="0" y="15"/>
                </a:cubicBezTo>
                <a:cubicBezTo>
                  <a:pt x="6" y="10"/>
                  <a:pt x="6" y="10"/>
                  <a:pt x="6" y="10"/>
                </a:cubicBezTo>
                <a:cubicBezTo>
                  <a:pt x="11" y="15"/>
                  <a:pt x="11" y="15"/>
                  <a:pt x="11" y="15"/>
                </a:cubicBezTo>
                <a:cubicBezTo>
                  <a:pt x="17" y="15"/>
                  <a:pt x="28" y="15"/>
                  <a:pt x="33" y="10"/>
                </a:cubicBezTo>
                <a:cubicBezTo>
                  <a:pt x="39" y="10"/>
                  <a:pt x="39" y="5"/>
                  <a:pt x="45" y="5"/>
                </a:cubicBezTo>
                <a:cubicBezTo>
                  <a:pt x="50" y="0"/>
                  <a:pt x="50" y="5"/>
                  <a:pt x="50" y="10"/>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236" name="Freeform 1085">
            <a:extLst>
              <a:ext uri="{FF2B5EF4-FFF2-40B4-BE49-F238E27FC236}">
                <a16:creationId xmlns:a16="http://schemas.microsoft.com/office/drawing/2014/main" xmlns="" id="{C2D01359-F42D-4162-8BC9-B1C326499BA8}"/>
              </a:ext>
            </a:extLst>
          </p:cNvPr>
          <p:cNvSpPr>
            <a:spLocks/>
          </p:cNvSpPr>
          <p:nvPr/>
        </p:nvSpPr>
        <p:spPr bwMode="auto">
          <a:xfrm>
            <a:off x="3971925" y="3786262"/>
            <a:ext cx="1588" cy="4762"/>
          </a:xfrm>
          <a:custGeom>
            <a:avLst/>
            <a:gdLst>
              <a:gd name="T0" fmla="*/ 62570773 w 8"/>
              <a:gd name="T1" fmla="*/ 131901237 h 17"/>
              <a:gd name="T2" fmla="*/ 31285387 w 8"/>
              <a:gd name="T3" fmla="*/ 373654532 h 17"/>
              <a:gd name="T4" fmla="*/ 0 w 8"/>
              <a:gd name="T5" fmla="*/ 241753294 h 17"/>
              <a:gd name="T6" fmla="*/ 31285387 w 8"/>
              <a:gd name="T7" fmla="*/ 0 h 17"/>
              <a:gd name="T8" fmla="*/ 62570773 w 8"/>
              <a:gd name="T9" fmla="*/ 13190123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6"/>
                </a:moveTo>
                <a:cubicBezTo>
                  <a:pt x="8" y="11"/>
                  <a:pt x="4" y="11"/>
                  <a:pt x="4" y="17"/>
                </a:cubicBezTo>
                <a:cubicBezTo>
                  <a:pt x="0" y="11"/>
                  <a:pt x="0" y="11"/>
                  <a:pt x="0" y="11"/>
                </a:cubicBezTo>
                <a:cubicBezTo>
                  <a:pt x="0" y="6"/>
                  <a:pt x="0" y="6"/>
                  <a:pt x="4" y="0"/>
                </a:cubicBezTo>
                <a:cubicBezTo>
                  <a:pt x="4" y="6"/>
                  <a:pt x="8" y="6"/>
                  <a:pt x="8" y="6"/>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37" name="Freeform 1086">
            <a:extLst>
              <a:ext uri="{FF2B5EF4-FFF2-40B4-BE49-F238E27FC236}">
                <a16:creationId xmlns:a16="http://schemas.microsoft.com/office/drawing/2014/main" xmlns="" id="{23124C74-925F-4E3C-9E8C-BF346197FEE6}"/>
              </a:ext>
            </a:extLst>
          </p:cNvPr>
          <p:cNvSpPr>
            <a:spLocks/>
          </p:cNvSpPr>
          <p:nvPr/>
        </p:nvSpPr>
        <p:spPr bwMode="auto">
          <a:xfrm>
            <a:off x="3973513" y="3787849"/>
            <a:ext cx="3175" cy="3175"/>
          </a:xfrm>
          <a:custGeom>
            <a:avLst/>
            <a:gdLst>
              <a:gd name="T0" fmla="*/ 110747362 w 17"/>
              <a:gd name="T1" fmla="*/ 219533611 h 9"/>
              <a:gd name="T2" fmla="*/ 110747362 w 17"/>
              <a:gd name="T3" fmla="*/ 395135453 h 9"/>
              <a:gd name="T4" fmla="*/ 0 w 17"/>
              <a:gd name="T5" fmla="*/ 219533611 h 9"/>
              <a:gd name="T6" fmla="*/ 39101619 w 17"/>
              <a:gd name="T7" fmla="*/ 0 h 9"/>
              <a:gd name="T8" fmla="*/ 110747362 w 17"/>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17" y="5"/>
                </a:moveTo>
                <a:cubicBezTo>
                  <a:pt x="17" y="9"/>
                  <a:pt x="17" y="9"/>
                  <a:pt x="17" y="9"/>
                </a:cubicBezTo>
                <a:cubicBezTo>
                  <a:pt x="11" y="9"/>
                  <a:pt x="6" y="9"/>
                  <a:pt x="0" y="5"/>
                </a:cubicBezTo>
                <a:cubicBezTo>
                  <a:pt x="0" y="0"/>
                  <a:pt x="6" y="0"/>
                  <a:pt x="6" y="0"/>
                </a:cubicBezTo>
                <a:cubicBezTo>
                  <a:pt x="11" y="0"/>
                  <a:pt x="17" y="5"/>
                  <a:pt x="17" y="5"/>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38" name="Freeform 1087">
            <a:extLst>
              <a:ext uri="{FF2B5EF4-FFF2-40B4-BE49-F238E27FC236}">
                <a16:creationId xmlns:a16="http://schemas.microsoft.com/office/drawing/2014/main" xmlns="" id="{45AFC073-C5E3-4F99-AF44-0FCB31A66F08}"/>
              </a:ext>
            </a:extLst>
          </p:cNvPr>
          <p:cNvSpPr>
            <a:spLocks/>
          </p:cNvSpPr>
          <p:nvPr/>
        </p:nvSpPr>
        <p:spPr bwMode="auto">
          <a:xfrm>
            <a:off x="3952875" y="3787849"/>
            <a:ext cx="3175" cy="3175"/>
          </a:xfrm>
          <a:custGeom>
            <a:avLst/>
            <a:gdLst>
              <a:gd name="T0" fmla="*/ 125023364 w 16"/>
              <a:gd name="T1" fmla="*/ 395135453 h 9"/>
              <a:gd name="T2" fmla="*/ 62531427 w 16"/>
              <a:gd name="T3" fmla="*/ 395135453 h 9"/>
              <a:gd name="T4" fmla="*/ 0 w 16"/>
              <a:gd name="T5" fmla="*/ 0 h 9"/>
              <a:gd name="T6" fmla="*/ 62531427 w 16"/>
              <a:gd name="T7" fmla="*/ 219533611 h 9"/>
              <a:gd name="T8" fmla="*/ 125023364 w 16"/>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16" y="9"/>
                </a:moveTo>
                <a:cubicBezTo>
                  <a:pt x="8" y="9"/>
                  <a:pt x="8" y="9"/>
                  <a:pt x="8" y="9"/>
                </a:cubicBezTo>
                <a:cubicBezTo>
                  <a:pt x="8" y="9"/>
                  <a:pt x="0" y="5"/>
                  <a:pt x="0" y="0"/>
                </a:cubicBezTo>
                <a:cubicBezTo>
                  <a:pt x="8" y="5"/>
                  <a:pt x="8" y="5"/>
                  <a:pt x="8" y="5"/>
                </a:cubicBezTo>
                <a:cubicBezTo>
                  <a:pt x="8" y="5"/>
                  <a:pt x="16" y="5"/>
                  <a:pt x="16" y="9"/>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39" name="Freeform 1088">
            <a:extLst>
              <a:ext uri="{FF2B5EF4-FFF2-40B4-BE49-F238E27FC236}">
                <a16:creationId xmlns:a16="http://schemas.microsoft.com/office/drawing/2014/main" xmlns="" id="{B92DB17A-B4CE-42A5-AC66-C2D279F69399}"/>
              </a:ext>
            </a:extLst>
          </p:cNvPr>
          <p:cNvSpPr>
            <a:spLocks/>
          </p:cNvSpPr>
          <p:nvPr/>
        </p:nvSpPr>
        <p:spPr bwMode="auto">
          <a:xfrm>
            <a:off x="3951288" y="3791024"/>
            <a:ext cx="1587" cy="1588"/>
          </a:xfrm>
          <a:custGeom>
            <a:avLst/>
            <a:gdLst>
              <a:gd name="T0" fmla="*/ 49345296 w 9"/>
              <a:gd name="T1" fmla="*/ 62570773 h 8"/>
              <a:gd name="T2" fmla="*/ 27424418 w 9"/>
              <a:gd name="T3" fmla="*/ 62570773 h 8"/>
              <a:gd name="T4" fmla="*/ 0 w 9"/>
              <a:gd name="T5" fmla="*/ 62570773 h 8"/>
              <a:gd name="T6" fmla="*/ 27424418 w 9"/>
              <a:gd name="T7" fmla="*/ 0 h 8"/>
              <a:gd name="T8" fmla="*/ 49345296 w 9"/>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5" y="8"/>
                  <a:pt x="5" y="8"/>
                  <a:pt x="5" y="8"/>
                </a:cubicBezTo>
                <a:cubicBezTo>
                  <a:pt x="5" y="8"/>
                  <a:pt x="0" y="8"/>
                  <a:pt x="0" y="8"/>
                </a:cubicBezTo>
                <a:cubicBezTo>
                  <a:pt x="0" y="0"/>
                  <a:pt x="0" y="0"/>
                  <a:pt x="5" y="0"/>
                </a:cubicBezTo>
                <a:cubicBezTo>
                  <a:pt x="5" y="0"/>
                  <a:pt x="9" y="0"/>
                  <a:pt x="9"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40" name="Freeform 1089">
            <a:extLst>
              <a:ext uri="{FF2B5EF4-FFF2-40B4-BE49-F238E27FC236}">
                <a16:creationId xmlns:a16="http://schemas.microsoft.com/office/drawing/2014/main" xmlns="" id="{731E4D22-0257-441A-8903-86D8A94B082E}"/>
              </a:ext>
            </a:extLst>
          </p:cNvPr>
          <p:cNvSpPr>
            <a:spLocks/>
          </p:cNvSpPr>
          <p:nvPr/>
        </p:nvSpPr>
        <p:spPr bwMode="auto">
          <a:xfrm>
            <a:off x="3930650" y="3744987"/>
            <a:ext cx="49213" cy="31750"/>
          </a:xfrm>
          <a:custGeom>
            <a:avLst/>
            <a:gdLst>
              <a:gd name="T0" fmla="*/ 1381131562 w 258"/>
              <a:gd name="T1" fmla="*/ 34374413 h 167"/>
              <a:gd name="T2" fmla="*/ 1193749631 w 258"/>
              <a:gd name="T3" fmla="*/ 61845007 h 167"/>
              <a:gd name="T4" fmla="*/ 1006331458 w 258"/>
              <a:gd name="T5" fmla="*/ 0 h 167"/>
              <a:gd name="T6" fmla="*/ 971656703 w 258"/>
              <a:gd name="T7" fmla="*/ 34374413 h 167"/>
              <a:gd name="T8" fmla="*/ 784274772 w 258"/>
              <a:gd name="T9" fmla="*/ 123690015 h 167"/>
              <a:gd name="T10" fmla="*/ 707903063 w 258"/>
              <a:gd name="T11" fmla="*/ 240512334 h 167"/>
              <a:gd name="T12" fmla="*/ 749563775 w 258"/>
              <a:gd name="T13" fmla="*/ 240512334 h 167"/>
              <a:gd name="T14" fmla="*/ 749563775 w 258"/>
              <a:gd name="T15" fmla="*/ 268019051 h 167"/>
              <a:gd name="T16" fmla="*/ 673228308 w 258"/>
              <a:gd name="T17" fmla="*/ 295489645 h 167"/>
              <a:gd name="T18" fmla="*/ 638517311 w 258"/>
              <a:gd name="T19" fmla="*/ 384841370 h 167"/>
              <a:gd name="T20" fmla="*/ 596856599 w 258"/>
              <a:gd name="T21" fmla="*/ 412311964 h 167"/>
              <a:gd name="T22" fmla="*/ 409474859 w 258"/>
              <a:gd name="T23" fmla="*/ 268019051 h 167"/>
              <a:gd name="T24" fmla="*/ 374763671 w 258"/>
              <a:gd name="T25" fmla="*/ 151196732 h 167"/>
              <a:gd name="T26" fmla="*/ 263717207 w 258"/>
              <a:gd name="T27" fmla="*/ 123690015 h 167"/>
              <a:gd name="T28" fmla="*/ 76335276 w 258"/>
              <a:gd name="T29" fmla="*/ 61845007 h 167"/>
              <a:gd name="T30" fmla="*/ 76335276 w 258"/>
              <a:gd name="T31" fmla="*/ 151196732 h 167"/>
              <a:gd name="T32" fmla="*/ 0 w 258"/>
              <a:gd name="T33" fmla="*/ 206174043 h 167"/>
              <a:gd name="T34" fmla="*/ 41624279 w 258"/>
              <a:gd name="T35" fmla="*/ 240512334 h 167"/>
              <a:gd name="T36" fmla="*/ 41624279 w 258"/>
              <a:gd name="T37" fmla="*/ 322996362 h 167"/>
              <a:gd name="T38" fmla="*/ 111046464 w 258"/>
              <a:gd name="T39" fmla="*/ 322996362 h 167"/>
              <a:gd name="T40" fmla="*/ 152670743 w 258"/>
              <a:gd name="T41" fmla="*/ 384841370 h 167"/>
              <a:gd name="T42" fmla="*/ 263717207 w 258"/>
              <a:gd name="T43" fmla="*/ 384841370 h 167"/>
              <a:gd name="T44" fmla="*/ 409474859 w 258"/>
              <a:gd name="T45" fmla="*/ 474156972 h 167"/>
              <a:gd name="T46" fmla="*/ 485810135 w 258"/>
              <a:gd name="T47" fmla="*/ 529134283 h 167"/>
              <a:gd name="T48" fmla="*/ 451135380 w 258"/>
              <a:gd name="T49" fmla="*/ 590979290 h 167"/>
              <a:gd name="T50" fmla="*/ 784274772 w 258"/>
              <a:gd name="T51" fmla="*/ 769646617 h 167"/>
              <a:gd name="T52" fmla="*/ 895321427 w 258"/>
              <a:gd name="T53" fmla="*/ 1092642979 h 167"/>
              <a:gd name="T54" fmla="*/ 1381131562 w 258"/>
              <a:gd name="T55" fmla="*/ 1003291254 h 167"/>
              <a:gd name="T56" fmla="*/ 1457466839 w 258"/>
              <a:gd name="T57" fmla="*/ 852130645 h 167"/>
              <a:gd name="T58" fmla="*/ 1533802305 w 258"/>
              <a:gd name="T59" fmla="*/ 886468936 h 167"/>
              <a:gd name="T60" fmla="*/ 1533802305 w 258"/>
              <a:gd name="T61" fmla="*/ 968952964 h 167"/>
              <a:gd name="T62" fmla="*/ 1457466839 w 258"/>
              <a:gd name="T63" fmla="*/ 1030797972 h 167"/>
              <a:gd name="T64" fmla="*/ 1533802305 w 258"/>
              <a:gd name="T65" fmla="*/ 1092642979 h 167"/>
              <a:gd name="T66" fmla="*/ 1568513303 w 258"/>
              <a:gd name="T67" fmla="*/ 1147620290 h 167"/>
              <a:gd name="T68" fmla="*/ 1790606231 w 258"/>
              <a:gd name="T69" fmla="*/ 1092642979 h 167"/>
              <a:gd name="T70" fmla="*/ 1755895234 w 258"/>
              <a:gd name="T71" fmla="*/ 1003291254 h 167"/>
              <a:gd name="T72" fmla="*/ 1721220479 w 258"/>
              <a:gd name="T73" fmla="*/ 941446247 h 167"/>
              <a:gd name="T74" fmla="*/ 1679559767 w 258"/>
              <a:gd name="T75" fmla="*/ 852130645 h 167"/>
              <a:gd name="T76" fmla="*/ 1610174015 w 258"/>
              <a:gd name="T77" fmla="*/ 769646617 h 167"/>
              <a:gd name="T78" fmla="*/ 1679559767 w 258"/>
              <a:gd name="T79" fmla="*/ 735308326 h 167"/>
              <a:gd name="T80" fmla="*/ 1533802305 w 258"/>
              <a:gd name="T81" fmla="*/ 590979290 h 167"/>
              <a:gd name="T82" fmla="*/ 1457466839 w 258"/>
              <a:gd name="T83" fmla="*/ 529134283 h 167"/>
              <a:gd name="T84" fmla="*/ 1457466839 w 258"/>
              <a:gd name="T85" fmla="*/ 501663689 h 167"/>
              <a:gd name="T86" fmla="*/ 1457466839 w 258"/>
              <a:gd name="T87" fmla="*/ 446686377 h 167"/>
              <a:gd name="T88" fmla="*/ 1568513303 w 258"/>
              <a:gd name="T89" fmla="*/ 384841370 h 167"/>
              <a:gd name="T90" fmla="*/ 1492178026 w 258"/>
              <a:gd name="T91" fmla="*/ 268019051 h 167"/>
              <a:gd name="T92" fmla="*/ 1457466839 w 258"/>
              <a:gd name="T93" fmla="*/ 123690015 h 167"/>
              <a:gd name="T94" fmla="*/ 1346420374 w 258"/>
              <a:gd name="T95" fmla="*/ 89351725 h 167"/>
              <a:gd name="T96" fmla="*/ 1381131562 w 258"/>
              <a:gd name="T97" fmla="*/ 34374413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8" h="167">
                <a:moveTo>
                  <a:pt x="199" y="5"/>
                </a:moveTo>
                <a:cubicBezTo>
                  <a:pt x="194" y="0"/>
                  <a:pt x="172" y="9"/>
                  <a:pt x="172" y="9"/>
                </a:cubicBezTo>
                <a:cubicBezTo>
                  <a:pt x="172" y="9"/>
                  <a:pt x="151" y="0"/>
                  <a:pt x="145" y="0"/>
                </a:cubicBezTo>
                <a:cubicBezTo>
                  <a:pt x="140" y="0"/>
                  <a:pt x="140" y="5"/>
                  <a:pt x="140" y="5"/>
                </a:cubicBezTo>
                <a:cubicBezTo>
                  <a:pt x="140" y="5"/>
                  <a:pt x="124" y="9"/>
                  <a:pt x="113" y="18"/>
                </a:cubicBezTo>
                <a:cubicBezTo>
                  <a:pt x="102" y="26"/>
                  <a:pt x="97" y="35"/>
                  <a:pt x="102" y="35"/>
                </a:cubicBezTo>
                <a:cubicBezTo>
                  <a:pt x="108" y="35"/>
                  <a:pt x="108" y="35"/>
                  <a:pt x="108" y="35"/>
                </a:cubicBezTo>
                <a:cubicBezTo>
                  <a:pt x="108" y="39"/>
                  <a:pt x="108" y="39"/>
                  <a:pt x="108" y="39"/>
                </a:cubicBezTo>
                <a:cubicBezTo>
                  <a:pt x="108" y="39"/>
                  <a:pt x="102" y="39"/>
                  <a:pt x="97" y="43"/>
                </a:cubicBezTo>
                <a:cubicBezTo>
                  <a:pt x="92" y="47"/>
                  <a:pt x="92" y="56"/>
                  <a:pt x="92" y="56"/>
                </a:cubicBezTo>
                <a:cubicBezTo>
                  <a:pt x="86" y="60"/>
                  <a:pt x="86" y="60"/>
                  <a:pt x="86" y="60"/>
                </a:cubicBezTo>
                <a:cubicBezTo>
                  <a:pt x="59" y="39"/>
                  <a:pt x="59" y="39"/>
                  <a:pt x="59" y="39"/>
                </a:cubicBezTo>
                <a:cubicBezTo>
                  <a:pt x="59" y="39"/>
                  <a:pt x="65" y="30"/>
                  <a:pt x="54" y="22"/>
                </a:cubicBezTo>
                <a:cubicBezTo>
                  <a:pt x="43" y="13"/>
                  <a:pt x="38" y="18"/>
                  <a:pt x="38" y="18"/>
                </a:cubicBezTo>
                <a:cubicBezTo>
                  <a:pt x="38" y="18"/>
                  <a:pt x="22" y="5"/>
                  <a:pt x="11" y="9"/>
                </a:cubicBezTo>
                <a:cubicBezTo>
                  <a:pt x="0" y="13"/>
                  <a:pt x="11" y="22"/>
                  <a:pt x="11" y="22"/>
                </a:cubicBezTo>
                <a:cubicBezTo>
                  <a:pt x="11" y="22"/>
                  <a:pt x="0" y="22"/>
                  <a:pt x="0" y="30"/>
                </a:cubicBezTo>
                <a:cubicBezTo>
                  <a:pt x="0" y="35"/>
                  <a:pt x="6" y="35"/>
                  <a:pt x="6" y="35"/>
                </a:cubicBezTo>
                <a:cubicBezTo>
                  <a:pt x="6" y="35"/>
                  <a:pt x="0" y="43"/>
                  <a:pt x="6" y="47"/>
                </a:cubicBezTo>
                <a:cubicBezTo>
                  <a:pt x="11" y="47"/>
                  <a:pt x="16" y="47"/>
                  <a:pt x="16" y="47"/>
                </a:cubicBezTo>
                <a:cubicBezTo>
                  <a:pt x="16" y="47"/>
                  <a:pt x="16" y="52"/>
                  <a:pt x="22" y="56"/>
                </a:cubicBezTo>
                <a:cubicBezTo>
                  <a:pt x="32" y="56"/>
                  <a:pt x="38" y="56"/>
                  <a:pt x="38" y="56"/>
                </a:cubicBezTo>
                <a:cubicBezTo>
                  <a:pt x="38" y="56"/>
                  <a:pt x="54" y="65"/>
                  <a:pt x="59" y="69"/>
                </a:cubicBezTo>
                <a:cubicBezTo>
                  <a:pt x="65" y="73"/>
                  <a:pt x="70" y="77"/>
                  <a:pt x="70" y="77"/>
                </a:cubicBezTo>
                <a:cubicBezTo>
                  <a:pt x="70" y="77"/>
                  <a:pt x="65" y="86"/>
                  <a:pt x="65" y="86"/>
                </a:cubicBezTo>
                <a:cubicBezTo>
                  <a:pt x="70" y="90"/>
                  <a:pt x="113" y="112"/>
                  <a:pt x="113" y="112"/>
                </a:cubicBezTo>
                <a:cubicBezTo>
                  <a:pt x="113" y="112"/>
                  <a:pt x="124" y="154"/>
                  <a:pt x="129" y="159"/>
                </a:cubicBezTo>
                <a:cubicBezTo>
                  <a:pt x="135" y="159"/>
                  <a:pt x="194" y="150"/>
                  <a:pt x="199" y="146"/>
                </a:cubicBezTo>
                <a:cubicBezTo>
                  <a:pt x="205" y="141"/>
                  <a:pt x="210" y="124"/>
                  <a:pt x="210" y="124"/>
                </a:cubicBezTo>
                <a:cubicBezTo>
                  <a:pt x="210" y="124"/>
                  <a:pt x="215" y="124"/>
                  <a:pt x="221" y="129"/>
                </a:cubicBezTo>
                <a:cubicBezTo>
                  <a:pt x="221" y="137"/>
                  <a:pt x="221" y="141"/>
                  <a:pt x="221" y="141"/>
                </a:cubicBezTo>
                <a:cubicBezTo>
                  <a:pt x="221" y="141"/>
                  <a:pt x="215" y="141"/>
                  <a:pt x="210" y="150"/>
                </a:cubicBezTo>
                <a:cubicBezTo>
                  <a:pt x="210" y="154"/>
                  <a:pt x="215" y="159"/>
                  <a:pt x="221" y="159"/>
                </a:cubicBezTo>
                <a:cubicBezTo>
                  <a:pt x="221" y="159"/>
                  <a:pt x="221" y="163"/>
                  <a:pt x="226" y="167"/>
                </a:cubicBezTo>
                <a:cubicBezTo>
                  <a:pt x="232" y="167"/>
                  <a:pt x="253" y="167"/>
                  <a:pt x="258" y="159"/>
                </a:cubicBezTo>
                <a:cubicBezTo>
                  <a:pt x="258" y="150"/>
                  <a:pt x="258" y="150"/>
                  <a:pt x="253" y="146"/>
                </a:cubicBezTo>
                <a:cubicBezTo>
                  <a:pt x="248" y="141"/>
                  <a:pt x="248" y="137"/>
                  <a:pt x="248" y="137"/>
                </a:cubicBezTo>
                <a:cubicBezTo>
                  <a:pt x="248" y="137"/>
                  <a:pt x="248" y="133"/>
                  <a:pt x="242" y="124"/>
                </a:cubicBezTo>
                <a:cubicBezTo>
                  <a:pt x="237" y="116"/>
                  <a:pt x="232" y="112"/>
                  <a:pt x="232" y="112"/>
                </a:cubicBezTo>
                <a:cubicBezTo>
                  <a:pt x="232" y="112"/>
                  <a:pt x="242" y="107"/>
                  <a:pt x="242" y="107"/>
                </a:cubicBezTo>
                <a:cubicBezTo>
                  <a:pt x="242" y="103"/>
                  <a:pt x="226" y="90"/>
                  <a:pt x="221" y="86"/>
                </a:cubicBezTo>
                <a:cubicBezTo>
                  <a:pt x="215" y="82"/>
                  <a:pt x="210" y="77"/>
                  <a:pt x="210" y="77"/>
                </a:cubicBezTo>
                <a:cubicBezTo>
                  <a:pt x="210" y="77"/>
                  <a:pt x="210" y="73"/>
                  <a:pt x="210" y="73"/>
                </a:cubicBezTo>
                <a:cubicBezTo>
                  <a:pt x="210" y="69"/>
                  <a:pt x="210" y="65"/>
                  <a:pt x="210" y="65"/>
                </a:cubicBezTo>
                <a:cubicBezTo>
                  <a:pt x="210" y="65"/>
                  <a:pt x="226" y="65"/>
                  <a:pt x="226" y="56"/>
                </a:cubicBezTo>
                <a:cubicBezTo>
                  <a:pt x="226" y="47"/>
                  <a:pt x="215" y="39"/>
                  <a:pt x="215" y="39"/>
                </a:cubicBezTo>
                <a:cubicBezTo>
                  <a:pt x="215" y="39"/>
                  <a:pt x="215" y="22"/>
                  <a:pt x="210" y="18"/>
                </a:cubicBezTo>
                <a:cubicBezTo>
                  <a:pt x="210" y="13"/>
                  <a:pt x="194" y="13"/>
                  <a:pt x="194" y="13"/>
                </a:cubicBezTo>
                <a:cubicBezTo>
                  <a:pt x="194" y="13"/>
                  <a:pt x="199" y="9"/>
                  <a:pt x="199"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41" name="Freeform 1090">
            <a:extLst>
              <a:ext uri="{FF2B5EF4-FFF2-40B4-BE49-F238E27FC236}">
                <a16:creationId xmlns:a16="http://schemas.microsoft.com/office/drawing/2014/main" xmlns="" id="{BC85747B-7320-46E5-8DD4-358DAA7F00E2}"/>
              </a:ext>
            </a:extLst>
          </p:cNvPr>
          <p:cNvSpPr>
            <a:spLocks/>
          </p:cNvSpPr>
          <p:nvPr/>
        </p:nvSpPr>
        <p:spPr bwMode="auto">
          <a:xfrm>
            <a:off x="3933825" y="3748162"/>
            <a:ext cx="1588" cy="1587"/>
          </a:xfrm>
          <a:custGeom>
            <a:avLst/>
            <a:gdLst>
              <a:gd name="T0" fmla="*/ 62570773 w 8"/>
              <a:gd name="T1" fmla="*/ 31246046 h 8"/>
              <a:gd name="T2" fmla="*/ 62570773 w 8"/>
              <a:gd name="T3" fmla="*/ 62452616 h 8"/>
              <a:gd name="T4" fmla="*/ 0 w 8"/>
              <a:gd name="T5" fmla="*/ 31246046 h 8"/>
              <a:gd name="T6" fmla="*/ 0 w 8"/>
              <a:gd name="T7" fmla="*/ 0 h 8"/>
              <a:gd name="T8" fmla="*/ 62570773 w 8"/>
              <a:gd name="T9" fmla="*/ 312460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4"/>
                </a:moveTo>
                <a:cubicBezTo>
                  <a:pt x="8" y="8"/>
                  <a:pt x="8" y="8"/>
                  <a:pt x="8" y="8"/>
                </a:cubicBezTo>
                <a:cubicBezTo>
                  <a:pt x="4" y="8"/>
                  <a:pt x="4" y="4"/>
                  <a:pt x="0" y="4"/>
                </a:cubicBezTo>
                <a:cubicBezTo>
                  <a:pt x="0" y="4"/>
                  <a:pt x="0" y="0"/>
                  <a:pt x="0" y="0"/>
                </a:cubicBezTo>
                <a:cubicBezTo>
                  <a:pt x="4" y="0"/>
                  <a:pt x="8" y="4"/>
                  <a:pt x="8"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42" name="Freeform 1091">
            <a:extLst>
              <a:ext uri="{FF2B5EF4-FFF2-40B4-BE49-F238E27FC236}">
                <a16:creationId xmlns:a16="http://schemas.microsoft.com/office/drawing/2014/main" xmlns="" id="{D093BD0D-B24C-43DB-9704-109655793AB0}"/>
              </a:ext>
            </a:extLst>
          </p:cNvPr>
          <p:cNvSpPr>
            <a:spLocks/>
          </p:cNvSpPr>
          <p:nvPr/>
        </p:nvSpPr>
        <p:spPr bwMode="auto">
          <a:xfrm>
            <a:off x="3951288" y="3752924"/>
            <a:ext cx="20637" cy="9525"/>
          </a:xfrm>
          <a:custGeom>
            <a:avLst/>
            <a:gdLst>
              <a:gd name="T0" fmla="*/ 373263880 w 109"/>
              <a:gd name="T1" fmla="*/ 0 h 58"/>
              <a:gd name="T2" fmla="*/ 332542914 w 109"/>
              <a:gd name="T3" fmla="*/ 17718963 h 58"/>
              <a:gd name="T4" fmla="*/ 332542914 w 109"/>
              <a:gd name="T5" fmla="*/ 35438091 h 58"/>
              <a:gd name="T6" fmla="*/ 373263880 w 109"/>
              <a:gd name="T7" fmla="*/ 35438091 h 58"/>
              <a:gd name="T8" fmla="*/ 407210041 w 109"/>
              <a:gd name="T9" fmla="*/ 17718963 h 58"/>
              <a:gd name="T10" fmla="*/ 441120230 w 109"/>
              <a:gd name="T11" fmla="*/ 35438091 h 58"/>
              <a:gd name="T12" fmla="*/ 441120230 w 109"/>
              <a:gd name="T13" fmla="*/ 53157054 h 58"/>
              <a:gd name="T14" fmla="*/ 481841385 w 109"/>
              <a:gd name="T15" fmla="*/ 53157054 h 58"/>
              <a:gd name="T16" fmla="*/ 481841385 w 109"/>
              <a:gd name="T17" fmla="*/ 0 h 58"/>
              <a:gd name="T18" fmla="*/ 556508512 w 109"/>
              <a:gd name="T19" fmla="*/ 70876018 h 58"/>
              <a:gd name="T20" fmla="*/ 590454484 w 109"/>
              <a:gd name="T21" fmla="*/ 70876018 h 58"/>
              <a:gd name="T22" fmla="*/ 699031989 w 109"/>
              <a:gd name="T23" fmla="*/ 53157054 h 58"/>
              <a:gd name="T24" fmla="*/ 739752955 w 109"/>
              <a:gd name="T25" fmla="*/ 93018030 h 58"/>
              <a:gd name="T26" fmla="*/ 665085828 w 109"/>
              <a:gd name="T27" fmla="*/ 128456121 h 58"/>
              <a:gd name="T28" fmla="*/ 631175450 w 109"/>
              <a:gd name="T29" fmla="*/ 163867115 h 58"/>
              <a:gd name="T30" fmla="*/ 332542914 w 109"/>
              <a:gd name="T31" fmla="*/ 256885144 h 58"/>
              <a:gd name="T32" fmla="*/ 74667127 w 109"/>
              <a:gd name="T33" fmla="*/ 181586078 h 58"/>
              <a:gd name="T34" fmla="*/ 74667127 w 109"/>
              <a:gd name="T35" fmla="*/ 17718963 h 58"/>
              <a:gd name="T36" fmla="*/ 115388094 w 109"/>
              <a:gd name="T37" fmla="*/ 17718963 h 58"/>
              <a:gd name="T38" fmla="*/ 74667127 w 109"/>
              <a:gd name="T39" fmla="*/ 35438091 h 58"/>
              <a:gd name="T40" fmla="*/ 115388094 w 109"/>
              <a:gd name="T41" fmla="*/ 35438091 h 58"/>
              <a:gd name="T42" fmla="*/ 149298471 w 109"/>
              <a:gd name="T43" fmla="*/ 17718963 h 58"/>
              <a:gd name="T44" fmla="*/ 223965598 w 109"/>
              <a:gd name="T45" fmla="*/ 35438091 h 58"/>
              <a:gd name="T46" fmla="*/ 223965598 w 109"/>
              <a:gd name="T47" fmla="*/ 17718963 h 58"/>
              <a:gd name="T48" fmla="*/ 332542914 w 109"/>
              <a:gd name="T49" fmla="*/ 0 h 58"/>
              <a:gd name="T50" fmla="*/ 373263880 w 109"/>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9" h="58">
                <a:moveTo>
                  <a:pt x="55" y="0"/>
                </a:moveTo>
                <a:cubicBezTo>
                  <a:pt x="55" y="0"/>
                  <a:pt x="55" y="0"/>
                  <a:pt x="49" y="4"/>
                </a:cubicBezTo>
                <a:cubicBezTo>
                  <a:pt x="49" y="4"/>
                  <a:pt x="49" y="8"/>
                  <a:pt x="49" y="8"/>
                </a:cubicBezTo>
                <a:cubicBezTo>
                  <a:pt x="49" y="8"/>
                  <a:pt x="49" y="12"/>
                  <a:pt x="55" y="8"/>
                </a:cubicBezTo>
                <a:cubicBezTo>
                  <a:pt x="55" y="8"/>
                  <a:pt x="55" y="4"/>
                  <a:pt x="60" y="4"/>
                </a:cubicBezTo>
                <a:cubicBezTo>
                  <a:pt x="60" y="4"/>
                  <a:pt x="60" y="8"/>
                  <a:pt x="65" y="8"/>
                </a:cubicBezTo>
                <a:cubicBezTo>
                  <a:pt x="65" y="8"/>
                  <a:pt x="65" y="12"/>
                  <a:pt x="65" y="12"/>
                </a:cubicBezTo>
                <a:cubicBezTo>
                  <a:pt x="71" y="12"/>
                  <a:pt x="71" y="12"/>
                  <a:pt x="71" y="12"/>
                </a:cubicBezTo>
                <a:cubicBezTo>
                  <a:pt x="76" y="8"/>
                  <a:pt x="65" y="4"/>
                  <a:pt x="71" y="0"/>
                </a:cubicBezTo>
                <a:cubicBezTo>
                  <a:pt x="76" y="8"/>
                  <a:pt x="76" y="12"/>
                  <a:pt x="82" y="16"/>
                </a:cubicBezTo>
                <a:cubicBezTo>
                  <a:pt x="87" y="16"/>
                  <a:pt x="87" y="21"/>
                  <a:pt x="87" y="16"/>
                </a:cubicBezTo>
                <a:cubicBezTo>
                  <a:pt x="93" y="16"/>
                  <a:pt x="98" y="12"/>
                  <a:pt x="103" y="12"/>
                </a:cubicBezTo>
                <a:cubicBezTo>
                  <a:pt x="103" y="16"/>
                  <a:pt x="109" y="16"/>
                  <a:pt x="109" y="21"/>
                </a:cubicBezTo>
                <a:cubicBezTo>
                  <a:pt x="109" y="25"/>
                  <a:pt x="103" y="29"/>
                  <a:pt x="98" y="29"/>
                </a:cubicBezTo>
                <a:cubicBezTo>
                  <a:pt x="93" y="29"/>
                  <a:pt x="93" y="37"/>
                  <a:pt x="93" y="37"/>
                </a:cubicBezTo>
                <a:cubicBezTo>
                  <a:pt x="87" y="54"/>
                  <a:pt x="65" y="58"/>
                  <a:pt x="49" y="58"/>
                </a:cubicBezTo>
                <a:cubicBezTo>
                  <a:pt x="33" y="58"/>
                  <a:pt x="17" y="54"/>
                  <a:pt x="11" y="41"/>
                </a:cubicBezTo>
                <a:cubicBezTo>
                  <a:pt x="0" y="29"/>
                  <a:pt x="6" y="12"/>
                  <a:pt x="11" y="4"/>
                </a:cubicBezTo>
                <a:cubicBezTo>
                  <a:pt x="17" y="4"/>
                  <a:pt x="17" y="4"/>
                  <a:pt x="17" y="4"/>
                </a:cubicBezTo>
                <a:cubicBezTo>
                  <a:pt x="11" y="4"/>
                  <a:pt x="11" y="8"/>
                  <a:pt x="11" y="8"/>
                </a:cubicBezTo>
                <a:cubicBezTo>
                  <a:pt x="17" y="8"/>
                  <a:pt x="17" y="8"/>
                  <a:pt x="17" y="8"/>
                </a:cubicBezTo>
                <a:cubicBezTo>
                  <a:pt x="17" y="8"/>
                  <a:pt x="17" y="4"/>
                  <a:pt x="22" y="4"/>
                </a:cubicBezTo>
                <a:cubicBezTo>
                  <a:pt x="28" y="8"/>
                  <a:pt x="28" y="16"/>
                  <a:pt x="33" y="8"/>
                </a:cubicBezTo>
                <a:cubicBezTo>
                  <a:pt x="33" y="8"/>
                  <a:pt x="33" y="8"/>
                  <a:pt x="33" y="4"/>
                </a:cubicBezTo>
                <a:cubicBezTo>
                  <a:pt x="38" y="4"/>
                  <a:pt x="44" y="0"/>
                  <a:pt x="49" y="0"/>
                </a:cubicBezTo>
                <a:lnTo>
                  <a:pt x="55"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243" name="Freeform 1092">
            <a:extLst>
              <a:ext uri="{FF2B5EF4-FFF2-40B4-BE49-F238E27FC236}">
                <a16:creationId xmlns:a16="http://schemas.microsoft.com/office/drawing/2014/main" xmlns="" id="{318FF79F-8A08-4D92-87E2-0CB5F30A9EA9}"/>
              </a:ext>
            </a:extLst>
          </p:cNvPr>
          <p:cNvSpPr>
            <a:spLocks/>
          </p:cNvSpPr>
          <p:nvPr/>
        </p:nvSpPr>
        <p:spPr bwMode="auto">
          <a:xfrm>
            <a:off x="3935413" y="3749749"/>
            <a:ext cx="11112" cy="9525"/>
          </a:xfrm>
          <a:custGeom>
            <a:avLst/>
            <a:gdLst>
              <a:gd name="T0" fmla="*/ 161723473 w 58"/>
              <a:gd name="T1" fmla="*/ 34584704 h 50"/>
              <a:gd name="T2" fmla="*/ 126596525 w 58"/>
              <a:gd name="T3" fmla="*/ 131370705 h 50"/>
              <a:gd name="T4" fmla="*/ 407869025 w 58"/>
              <a:gd name="T5" fmla="*/ 318011556 h 50"/>
              <a:gd name="T6" fmla="*/ 372705293 w 58"/>
              <a:gd name="T7" fmla="*/ 345664727 h 50"/>
              <a:gd name="T8" fmla="*/ 84385486 w 58"/>
              <a:gd name="T9" fmla="*/ 159023876 h 50"/>
              <a:gd name="T10" fmla="*/ 0 w 58"/>
              <a:gd name="T11" fmla="*/ 159023876 h 50"/>
              <a:gd name="T12" fmla="*/ 84385486 w 58"/>
              <a:gd name="T13" fmla="*/ 96786192 h 50"/>
              <a:gd name="T14" fmla="*/ 126596525 w 58"/>
              <a:gd name="T15" fmla="*/ 69133022 h 50"/>
              <a:gd name="T16" fmla="*/ 84385486 w 58"/>
              <a:gd name="T17" fmla="*/ 69133022 h 50"/>
              <a:gd name="T18" fmla="*/ 42211039 w 58"/>
              <a:gd name="T19" fmla="*/ 69133022 h 50"/>
              <a:gd name="T20" fmla="*/ 42211039 w 58"/>
              <a:gd name="T21" fmla="*/ 0 h 50"/>
              <a:gd name="T22" fmla="*/ 84385486 w 58"/>
              <a:gd name="T23" fmla="*/ 0 h 50"/>
              <a:gd name="T24" fmla="*/ 161723473 w 58"/>
              <a:gd name="T25" fmla="*/ 3458470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23" y="5"/>
                </a:moveTo>
                <a:cubicBezTo>
                  <a:pt x="23" y="10"/>
                  <a:pt x="23" y="14"/>
                  <a:pt x="18" y="19"/>
                </a:cubicBezTo>
                <a:cubicBezTo>
                  <a:pt x="29" y="19"/>
                  <a:pt x="53" y="41"/>
                  <a:pt x="58" y="46"/>
                </a:cubicBezTo>
                <a:cubicBezTo>
                  <a:pt x="58" y="46"/>
                  <a:pt x="58" y="50"/>
                  <a:pt x="53" y="50"/>
                </a:cubicBezTo>
                <a:cubicBezTo>
                  <a:pt x="12" y="23"/>
                  <a:pt x="12" y="23"/>
                  <a:pt x="12" y="23"/>
                </a:cubicBezTo>
                <a:cubicBezTo>
                  <a:pt x="6" y="23"/>
                  <a:pt x="6" y="28"/>
                  <a:pt x="0" y="23"/>
                </a:cubicBezTo>
                <a:cubicBezTo>
                  <a:pt x="6" y="23"/>
                  <a:pt x="12" y="19"/>
                  <a:pt x="12" y="14"/>
                </a:cubicBezTo>
                <a:cubicBezTo>
                  <a:pt x="12" y="14"/>
                  <a:pt x="18" y="14"/>
                  <a:pt x="18" y="10"/>
                </a:cubicBezTo>
                <a:cubicBezTo>
                  <a:pt x="12" y="10"/>
                  <a:pt x="12" y="10"/>
                  <a:pt x="12" y="10"/>
                </a:cubicBezTo>
                <a:cubicBezTo>
                  <a:pt x="12" y="10"/>
                  <a:pt x="12" y="10"/>
                  <a:pt x="6" y="10"/>
                </a:cubicBezTo>
                <a:cubicBezTo>
                  <a:pt x="6" y="10"/>
                  <a:pt x="6" y="5"/>
                  <a:pt x="6" y="0"/>
                </a:cubicBezTo>
                <a:cubicBezTo>
                  <a:pt x="6" y="0"/>
                  <a:pt x="12" y="0"/>
                  <a:pt x="12" y="0"/>
                </a:cubicBezTo>
                <a:cubicBezTo>
                  <a:pt x="18" y="0"/>
                  <a:pt x="18" y="0"/>
                  <a:pt x="23"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44" name="Freeform 1093">
            <a:extLst>
              <a:ext uri="{FF2B5EF4-FFF2-40B4-BE49-F238E27FC236}">
                <a16:creationId xmlns:a16="http://schemas.microsoft.com/office/drawing/2014/main" xmlns="" id="{4E0FCDE3-0F50-4F7E-B244-18742FE91527}"/>
              </a:ext>
            </a:extLst>
          </p:cNvPr>
          <p:cNvSpPr>
            <a:spLocks/>
          </p:cNvSpPr>
          <p:nvPr/>
        </p:nvSpPr>
        <p:spPr bwMode="auto">
          <a:xfrm>
            <a:off x="3933825" y="3749749"/>
            <a:ext cx="1588" cy="3175"/>
          </a:xfrm>
          <a:custGeom>
            <a:avLst/>
            <a:gdLst>
              <a:gd name="T0" fmla="*/ 62570773 w 8"/>
              <a:gd name="T1" fmla="*/ 395135453 h 9"/>
              <a:gd name="T2" fmla="*/ 0 w 8"/>
              <a:gd name="T3" fmla="*/ 395135453 h 9"/>
              <a:gd name="T4" fmla="*/ 0 w 8"/>
              <a:gd name="T5" fmla="*/ 219533611 h 9"/>
              <a:gd name="T6" fmla="*/ 62570773 w 8"/>
              <a:gd name="T7" fmla="*/ 39513545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9"/>
                </a:moveTo>
                <a:cubicBezTo>
                  <a:pt x="4" y="9"/>
                  <a:pt x="0" y="9"/>
                  <a:pt x="0" y="9"/>
                </a:cubicBezTo>
                <a:cubicBezTo>
                  <a:pt x="0" y="5"/>
                  <a:pt x="0" y="5"/>
                  <a:pt x="0" y="5"/>
                </a:cubicBezTo>
                <a:cubicBezTo>
                  <a:pt x="0" y="0"/>
                  <a:pt x="4" y="5"/>
                  <a:pt x="8"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45" name="Freeform 1094">
            <a:extLst>
              <a:ext uri="{FF2B5EF4-FFF2-40B4-BE49-F238E27FC236}">
                <a16:creationId xmlns:a16="http://schemas.microsoft.com/office/drawing/2014/main" xmlns="" id="{E8E51401-7DA9-4FB3-A62A-D4FB7C6BE282}"/>
              </a:ext>
            </a:extLst>
          </p:cNvPr>
          <p:cNvSpPr>
            <a:spLocks/>
          </p:cNvSpPr>
          <p:nvPr/>
        </p:nvSpPr>
        <p:spPr bwMode="auto">
          <a:xfrm>
            <a:off x="3949700" y="3754512"/>
            <a:ext cx="1588" cy="3175"/>
          </a:xfrm>
          <a:custGeom>
            <a:avLst/>
            <a:gdLst>
              <a:gd name="T0" fmla="*/ 62570773 w 8"/>
              <a:gd name="T1" fmla="*/ 395135453 h 9"/>
              <a:gd name="T2" fmla="*/ 31285387 w 8"/>
              <a:gd name="T3" fmla="*/ 263465381 h 9"/>
              <a:gd name="T4" fmla="*/ 31285387 w 8"/>
              <a:gd name="T5" fmla="*/ 0 h 9"/>
              <a:gd name="T6" fmla="*/ 62570773 w 8"/>
              <a:gd name="T7" fmla="*/ 0 h 9"/>
              <a:gd name="T8" fmla="*/ 62570773 w 8"/>
              <a:gd name="T9" fmla="*/ 0 h 9"/>
              <a:gd name="T10" fmla="*/ 62570773 w 8"/>
              <a:gd name="T11" fmla="*/ 395135453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9">
                <a:moveTo>
                  <a:pt x="8" y="9"/>
                </a:moveTo>
                <a:cubicBezTo>
                  <a:pt x="4" y="9"/>
                  <a:pt x="4" y="6"/>
                  <a:pt x="4" y="6"/>
                </a:cubicBezTo>
                <a:cubicBezTo>
                  <a:pt x="0" y="6"/>
                  <a:pt x="4" y="3"/>
                  <a:pt x="4" y="0"/>
                </a:cubicBezTo>
                <a:cubicBezTo>
                  <a:pt x="8" y="0"/>
                  <a:pt x="8" y="0"/>
                  <a:pt x="8" y="0"/>
                </a:cubicBezTo>
                <a:cubicBezTo>
                  <a:pt x="8" y="0"/>
                  <a:pt x="8" y="0"/>
                  <a:pt x="8" y="0"/>
                </a:cubicBezTo>
                <a:lnTo>
                  <a:pt x="8" y="9"/>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246" name="Freeform 1095">
            <a:extLst>
              <a:ext uri="{FF2B5EF4-FFF2-40B4-BE49-F238E27FC236}">
                <a16:creationId xmlns:a16="http://schemas.microsoft.com/office/drawing/2014/main" xmlns="" id="{A793C91B-ABB6-42D0-8463-C851EF9AB9FB}"/>
              </a:ext>
            </a:extLst>
          </p:cNvPr>
          <p:cNvSpPr>
            <a:spLocks/>
          </p:cNvSpPr>
          <p:nvPr/>
        </p:nvSpPr>
        <p:spPr bwMode="auto">
          <a:xfrm>
            <a:off x="3933825" y="3752924"/>
            <a:ext cx="1588" cy="1588"/>
          </a:xfrm>
          <a:custGeom>
            <a:avLst/>
            <a:gdLst>
              <a:gd name="T0" fmla="*/ 62570773 w 8"/>
              <a:gd name="T1" fmla="*/ 0 h 8"/>
              <a:gd name="T2" fmla="*/ 31285387 w 8"/>
              <a:gd name="T3" fmla="*/ 31285387 h 8"/>
              <a:gd name="T4" fmla="*/ 0 w 8"/>
              <a:gd name="T5" fmla="*/ 31285387 h 8"/>
              <a:gd name="T6" fmla="*/ 0 w 8"/>
              <a:gd name="T7" fmla="*/ 0 h 8"/>
              <a:gd name="T8" fmla="*/ 62570773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cubicBezTo>
                  <a:pt x="8" y="4"/>
                  <a:pt x="4" y="4"/>
                  <a:pt x="4" y="4"/>
                </a:cubicBezTo>
                <a:cubicBezTo>
                  <a:pt x="4" y="4"/>
                  <a:pt x="0" y="8"/>
                  <a:pt x="0" y="4"/>
                </a:cubicBezTo>
                <a:cubicBezTo>
                  <a:pt x="0" y="0"/>
                  <a:pt x="0" y="0"/>
                  <a:pt x="0" y="0"/>
                </a:cubicBezTo>
                <a:cubicBezTo>
                  <a:pt x="4" y="0"/>
                  <a:pt x="4" y="0"/>
                  <a:pt x="8"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47" name="Freeform 1096">
            <a:extLst>
              <a:ext uri="{FF2B5EF4-FFF2-40B4-BE49-F238E27FC236}">
                <a16:creationId xmlns:a16="http://schemas.microsoft.com/office/drawing/2014/main" xmlns="" id="{A61C8AD3-3B93-4FF8-A84A-44C84D193745}"/>
              </a:ext>
            </a:extLst>
          </p:cNvPr>
          <p:cNvSpPr>
            <a:spLocks/>
          </p:cNvSpPr>
          <p:nvPr/>
        </p:nvSpPr>
        <p:spPr bwMode="auto">
          <a:xfrm>
            <a:off x="3971925" y="3767212"/>
            <a:ext cx="7938" cy="9525"/>
          </a:xfrm>
          <a:custGeom>
            <a:avLst/>
            <a:gdLst>
              <a:gd name="T0" fmla="*/ 87076956 w 41"/>
              <a:gd name="T1" fmla="*/ 48411194 h 50"/>
              <a:gd name="T2" fmla="*/ 174191666 w 41"/>
              <a:gd name="T3" fmla="*/ 214330217 h 50"/>
              <a:gd name="T4" fmla="*/ 261268621 w 41"/>
              <a:gd name="T5" fmla="*/ 262705215 h 50"/>
              <a:gd name="T6" fmla="*/ 261268621 w 41"/>
              <a:gd name="T7" fmla="*/ 318011556 h 50"/>
              <a:gd name="T8" fmla="*/ 174191666 w 41"/>
              <a:gd name="T9" fmla="*/ 345664727 h 50"/>
              <a:gd name="T10" fmla="*/ 130634311 w 41"/>
              <a:gd name="T11" fmla="*/ 318011556 h 50"/>
              <a:gd name="T12" fmla="*/ 87076956 w 41"/>
              <a:gd name="T13" fmla="*/ 290358386 h 50"/>
              <a:gd name="T14" fmla="*/ 43557355 w 41"/>
              <a:gd name="T15" fmla="*/ 262705215 h 50"/>
              <a:gd name="T16" fmla="*/ 87076956 w 41"/>
              <a:gd name="T17" fmla="*/ 262705215 h 50"/>
              <a:gd name="T18" fmla="*/ 130634311 w 41"/>
              <a:gd name="T19" fmla="*/ 235052045 h 50"/>
              <a:gd name="T20" fmla="*/ 87076956 w 41"/>
              <a:gd name="T21" fmla="*/ 131370705 h 50"/>
              <a:gd name="T22" fmla="*/ 0 w 41"/>
              <a:gd name="T23" fmla="*/ 48411194 h 50"/>
              <a:gd name="T24" fmla="*/ 87076956 w 41"/>
              <a:gd name="T25" fmla="*/ 4841119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50">
                <a:moveTo>
                  <a:pt x="12" y="7"/>
                </a:moveTo>
                <a:cubicBezTo>
                  <a:pt x="24" y="15"/>
                  <a:pt x="24" y="23"/>
                  <a:pt x="24" y="31"/>
                </a:cubicBezTo>
                <a:cubicBezTo>
                  <a:pt x="30" y="34"/>
                  <a:pt x="36" y="34"/>
                  <a:pt x="36" y="38"/>
                </a:cubicBezTo>
                <a:cubicBezTo>
                  <a:pt x="41" y="42"/>
                  <a:pt x="36" y="46"/>
                  <a:pt x="36" y="46"/>
                </a:cubicBezTo>
                <a:cubicBezTo>
                  <a:pt x="30" y="50"/>
                  <a:pt x="30" y="50"/>
                  <a:pt x="24" y="50"/>
                </a:cubicBezTo>
                <a:cubicBezTo>
                  <a:pt x="18" y="50"/>
                  <a:pt x="18" y="46"/>
                  <a:pt x="18" y="46"/>
                </a:cubicBezTo>
                <a:cubicBezTo>
                  <a:pt x="18" y="42"/>
                  <a:pt x="18" y="42"/>
                  <a:pt x="12" y="42"/>
                </a:cubicBezTo>
                <a:cubicBezTo>
                  <a:pt x="12" y="42"/>
                  <a:pt x="6" y="42"/>
                  <a:pt x="6" y="38"/>
                </a:cubicBezTo>
                <a:cubicBezTo>
                  <a:pt x="6" y="38"/>
                  <a:pt x="6" y="38"/>
                  <a:pt x="12" y="38"/>
                </a:cubicBezTo>
                <a:cubicBezTo>
                  <a:pt x="12" y="38"/>
                  <a:pt x="12" y="38"/>
                  <a:pt x="18" y="34"/>
                </a:cubicBezTo>
                <a:cubicBezTo>
                  <a:pt x="18" y="31"/>
                  <a:pt x="18" y="23"/>
                  <a:pt x="12" y="19"/>
                </a:cubicBezTo>
                <a:cubicBezTo>
                  <a:pt x="12" y="15"/>
                  <a:pt x="6" y="15"/>
                  <a:pt x="0" y="7"/>
                </a:cubicBezTo>
                <a:cubicBezTo>
                  <a:pt x="0" y="7"/>
                  <a:pt x="12" y="0"/>
                  <a:pt x="12" y="7"/>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48" name="Freeform 1097">
            <a:extLst>
              <a:ext uri="{FF2B5EF4-FFF2-40B4-BE49-F238E27FC236}">
                <a16:creationId xmlns:a16="http://schemas.microsoft.com/office/drawing/2014/main" xmlns="" id="{232C11B9-598F-4E58-8AA2-64324C6969A2}"/>
              </a:ext>
            </a:extLst>
          </p:cNvPr>
          <p:cNvSpPr>
            <a:spLocks/>
          </p:cNvSpPr>
          <p:nvPr/>
        </p:nvSpPr>
        <p:spPr bwMode="auto">
          <a:xfrm>
            <a:off x="3952875" y="3748162"/>
            <a:ext cx="17463" cy="4762"/>
          </a:xfrm>
          <a:custGeom>
            <a:avLst/>
            <a:gdLst>
              <a:gd name="T0" fmla="*/ 416944285 w 91"/>
              <a:gd name="T1" fmla="*/ 12015103 h 33"/>
              <a:gd name="T2" fmla="*/ 530037168 w 91"/>
              <a:gd name="T3" fmla="*/ 0 h 33"/>
              <a:gd name="T4" fmla="*/ 494683996 w 91"/>
              <a:gd name="T5" fmla="*/ 12015103 h 33"/>
              <a:gd name="T6" fmla="*/ 494683996 w 91"/>
              <a:gd name="T7" fmla="*/ 36066089 h 33"/>
              <a:gd name="T8" fmla="*/ 607740034 w 91"/>
              <a:gd name="T9" fmla="*/ 36066089 h 33"/>
              <a:gd name="T10" fmla="*/ 643093014 w 91"/>
              <a:gd name="T11" fmla="*/ 87145754 h 33"/>
              <a:gd name="T12" fmla="*/ 572423899 w 91"/>
              <a:gd name="T13" fmla="*/ 99160858 h 33"/>
              <a:gd name="T14" fmla="*/ 530037168 w 91"/>
              <a:gd name="T15" fmla="*/ 75130651 h 33"/>
              <a:gd name="T16" fmla="*/ 459367861 w 91"/>
              <a:gd name="T17" fmla="*/ 48081192 h 33"/>
              <a:gd name="T18" fmla="*/ 381628150 w 91"/>
              <a:gd name="T19" fmla="*/ 63094768 h 33"/>
              <a:gd name="T20" fmla="*/ 339204574 w 91"/>
              <a:gd name="T21" fmla="*/ 48081192 h 33"/>
              <a:gd name="T22" fmla="*/ 226148729 w 91"/>
              <a:gd name="T23" fmla="*/ 63094768 h 33"/>
              <a:gd name="T24" fmla="*/ 190795749 w 91"/>
              <a:gd name="T25" fmla="*/ 36066089 h 33"/>
              <a:gd name="T26" fmla="*/ 35352980 w 91"/>
              <a:gd name="T27" fmla="*/ 48081192 h 33"/>
              <a:gd name="T28" fmla="*/ 0 w 91"/>
              <a:gd name="T29" fmla="*/ 48081192 h 33"/>
              <a:gd name="T30" fmla="*/ 190795749 w 91"/>
              <a:gd name="T31" fmla="*/ 24030206 h 33"/>
              <a:gd name="T32" fmla="*/ 303888439 w 91"/>
              <a:gd name="T33" fmla="*/ 12015103 h 33"/>
              <a:gd name="T34" fmla="*/ 303888439 w 91"/>
              <a:gd name="T35" fmla="*/ 0 h 33"/>
              <a:gd name="T36" fmla="*/ 416944285 w 91"/>
              <a:gd name="T37" fmla="*/ 12015103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33">
                <a:moveTo>
                  <a:pt x="59" y="4"/>
                </a:moveTo>
                <a:cubicBezTo>
                  <a:pt x="65" y="4"/>
                  <a:pt x="65" y="0"/>
                  <a:pt x="75" y="0"/>
                </a:cubicBezTo>
                <a:cubicBezTo>
                  <a:pt x="70" y="4"/>
                  <a:pt x="70" y="4"/>
                  <a:pt x="70" y="4"/>
                </a:cubicBezTo>
                <a:cubicBezTo>
                  <a:pt x="70" y="8"/>
                  <a:pt x="70" y="8"/>
                  <a:pt x="70" y="12"/>
                </a:cubicBezTo>
                <a:cubicBezTo>
                  <a:pt x="75" y="16"/>
                  <a:pt x="81" y="12"/>
                  <a:pt x="86" y="12"/>
                </a:cubicBezTo>
                <a:cubicBezTo>
                  <a:pt x="86" y="16"/>
                  <a:pt x="91" y="25"/>
                  <a:pt x="91" y="29"/>
                </a:cubicBezTo>
                <a:cubicBezTo>
                  <a:pt x="91" y="29"/>
                  <a:pt x="86" y="29"/>
                  <a:pt x="81" y="33"/>
                </a:cubicBezTo>
                <a:cubicBezTo>
                  <a:pt x="81" y="29"/>
                  <a:pt x="75" y="29"/>
                  <a:pt x="75" y="25"/>
                </a:cubicBezTo>
                <a:cubicBezTo>
                  <a:pt x="75" y="21"/>
                  <a:pt x="70" y="16"/>
                  <a:pt x="65" y="16"/>
                </a:cubicBezTo>
                <a:cubicBezTo>
                  <a:pt x="59" y="12"/>
                  <a:pt x="59" y="25"/>
                  <a:pt x="54" y="21"/>
                </a:cubicBezTo>
                <a:cubicBezTo>
                  <a:pt x="54" y="16"/>
                  <a:pt x="48" y="16"/>
                  <a:pt x="48" y="16"/>
                </a:cubicBezTo>
                <a:cubicBezTo>
                  <a:pt x="38" y="16"/>
                  <a:pt x="38" y="21"/>
                  <a:pt x="32" y="21"/>
                </a:cubicBezTo>
                <a:cubicBezTo>
                  <a:pt x="27" y="21"/>
                  <a:pt x="27" y="12"/>
                  <a:pt x="27" y="12"/>
                </a:cubicBezTo>
                <a:cubicBezTo>
                  <a:pt x="16" y="12"/>
                  <a:pt x="11" y="16"/>
                  <a:pt x="5" y="16"/>
                </a:cubicBezTo>
                <a:cubicBezTo>
                  <a:pt x="0" y="16"/>
                  <a:pt x="0" y="16"/>
                  <a:pt x="0" y="16"/>
                </a:cubicBezTo>
                <a:cubicBezTo>
                  <a:pt x="5" y="12"/>
                  <a:pt x="16" y="8"/>
                  <a:pt x="27" y="8"/>
                </a:cubicBezTo>
                <a:cubicBezTo>
                  <a:pt x="32" y="4"/>
                  <a:pt x="38" y="8"/>
                  <a:pt x="43" y="4"/>
                </a:cubicBezTo>
                <a:cubicBezTo>
                  <a:pt x="43" y="4"/>
                  <a:pt x="43" y="0"/>
                  <a:pt x="43" y="0"/>
                </a:cubicBezTo>
                <a:cubicBezTo>
                  <a:pt x="48" y="0"/>
                  <a:pt x="54" y="4"/>
                  <a:pt x="59" y="4"/>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4249" name="Freeform 1098">
            <a:extLst>
              <a:ext uri="{FF2B5EF4-FFF2-40B4-BE49-F238E27FC236}">
                <a16:creationId xmlns:a16="http://schemas.microsoft.com/office/drawing/2014/main" xmlns="" id="{72E5F29F-ABDA-4100-A8C1-E0C69F880CF0}"/>
              </a:ext>
            </a:extLst>
          </p:cNvPr>
          <p:cNvSpPr>
            <a:spLocks/>
          </p:cNvSpPr>
          <p:nvPr/>
        </p:nvSpPr>
        <p:spPr bwMode="auto">
          <a:xfrm>
            <a:off x="3954463" y="3752924"/>
            <a:ext cx="1587" cy="1588"/>
          </a:xfrm>
          <a:custGeom>
            <a:avLst/>
            <a:gdLst>
              <a:gd name="T0" fmla="*/ 62452616 w 8"/>
              <a:gd name="T1" fmla="*/ 46928179 h 8"/>
              <a:gd name="T2" fmla="*/ 31246046 w 8"/>
              <a:gd name="T3" fmla="*/ 62570773 h 8"/>
              <a:gd name="T4" fmla="*/ 0 w 8"/>
              <a:gd name="T5" fmla="*/ 62570773 h 8"/>
              <a:gd name="T6" fmla="*/ 0 w 8"/>
              <a:gd name="T7" fmla="*/ 23483741 h 8"/>
              <a:gd name="T8" fmla="*/ 62452616 w 8"/>
              <a:gd name="T9" fmla="*/ 46928179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6"/>
                </a:moveTo>
                <a:cubicBezTo>
                  <a:pt x="8" y="8"/>
                  <a:pt x="8" y="8"/>
                  <a:pt x="4" y="8"/>
                </a:cubicBezTo>
                <a:cubicBezTo>
                  <a:pt x="4" y="8"/>
                  <a:pt x="0" y="8"/>
                  <a:pt x="0" y="8"/>
                </a:cubicBezTo>
                <a:cubicBezTo>
                  <a:pt x="0" y="6"/>
                  <a:pt x="0" y="3"/>
                  <a:pt x="0" y="3"/>
                </a:cubicBezTo>
                <a:cubicBezTo>
                  <a:pt x="4" y="0"/>
                  <a:pt x="8" y="3"/>
                  <a:pt x="8" y="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50" name="Freeform 1099">
            <a:extLst>
              <a:ext uri="{FF2B5EF4-FFF2-40B4-BE49-F238E27FC236}">
                <a16:creationId xmlns:a16="http://schemas.microsoft.com/office/drawing/2014/main" xmlns="" id="{775C6FEC-9B97-444B-80A9-210530C308C9}"/>
              </a:ext>
            </a:extLst>
          </p:cNvPr>
          <p:cNvSpPr>
            <a:spLocks/>
          </p:cNvSpPr>
          <p:nvPr/>
        </p:nvSpPr>
        <p:spPr bwMode="auto">
          <a:xfrm>
            <a:off x="3960813" y="3752924"/>
            <a:ext cx="3175" cy="4763"/>
          </a:xfrm>
          <a:custGeom>
            <a:avLst/>
            <a:gdLst>
              <a:gd name="T0" fmla="*/ 110747362 w 17"/>
              <a:gd name="T1" fmla="*/ 0 h 17"/>
              <a:gd name="T2" fmla="*/ 78168500 w 17"/>
              <a:gd name="T3" fmla="*/ 241933503 h 17"/>
              <a:gd name="T4" fmla="*/ 39101619 w 17"/>
              <a:gd name="T5" fmla="*/ 241933503 h 17"/>
              <a:gd name="T6" fmla="*/ 0 w 17"/>
              <a:gd name="T7" fmla="*/ 131956674 h 17"/>
              <a:gd name="T8" fmla="*/ 39101619 w 17"/>
              <a:gd name="T9" fmla="*/ 0 h 17"/>
              <a:gd name="T10" fmla="*/ 110747362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7" y="0"/>
                </a:moveTo>
                <a:cubicBezTo>
                  <a:pt x="17" y="6"/>
                  <a:pt x="17" y="11"/>
                  <a:pt x="12" y="11"/>
                </a:cubicBezTo>
                <a:cubicBezTo>
                  <a:pt x="12" y="11"/>
                  <a:pt x="12" y="17"/>
                  <a:pt x="6" y="11"/>
                </a:cubicBezTo>
                <a:cubicBezTo>
                  <a:pt x="6" y="11"/>
                  <a:pt x="6" y="11"/>
                  <a:pt x="0" y="6"/>
                </a:cubicBezTo>
                <a:cubicBezTo>
                  <a:pt x="0" y="6"/>
                  <a:pt x="0" y="0"/>
                  <a:pt x="6" y="0"/>
                </a:cubicBezTo>
                <a:cubicBezTo>
                  <a:pt x="12" y="0"/>
                  <a:pt x="12" y="0"/>
                  <a:pt x="17"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51" name="Freeform 1100">
            <a:extLst>
              <a:ext uri="{FF2B5EF4-FFF2-40B4-BE49-F238E27FC236}">
                <a16:creationId xmlns:a16="http://schemas.microsoft.com/office/drawing/2014/main" xmlns="" id="{A0EE4518-62EC-4125-8AB7-815337ACA020}"/>
              </a:ext>
            </a:extLst>
          </p:cNvPr>
          <p:cNvSpPr>
            <a:spLocks/>
          </p:cNvSpPr>
          <p:nvPr/>
        </p:nvSpPr>
        <p:spPr bwMode="auto">
          <a:xfrm>
            <a:off x="3956050" y="3757687"/>
            <a:ext cx="6350" cy="4762"/>
          </a:xfrm>
          <a:custGeom>
            <a:avLst/>
            <a:gdLst>
              <a:gd name="T0" fmla="*/ 221494724 w 34"/>
              <a:gd name="T1" fmla="*/ 27647410 h 25"/>
              <a:gd name="T2" fmla="*/ 130280709 w 34"/>
              <a:gd name="T3" fmla="*/ 145130522 h 25"/>
              <a:gd name="T4" fmla="*/ 32578862 w 34"/>
              <a:gd name="T5" fmla="*/ 55294820 h 25"/>
              <a:gd name="T6" fmla="*/ 0 w 34"/>
              <a:gd name="T7" fmla="*/ 27647410 h 25"/>
              <a:gd name="T8" fmla="*/ 0 w 34"/>
              <a:gd name="T9" fmla="*/ 27647410 h 25"/>
              <a:gd name="T10" fmla="*/ 188915862 w 34"/>
              <a:gd name="T11" fmla="*/ 0 h 25"/>
              <a:gd name="T12" fmla="*/ 221494724 w 34"/>
              <a:gd name="T13" fmla="*/ 2764741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5">
                <a:moveTo>
                  <a:pt x="34" y="4"/>
                </a:moveTo>
                <a:cubicBezTo>
                  <a:pt x="29" y="12"/>
                  <a:pt x="29" y="16"/>
                  <a:pt x="20" y="21"/>
                </a:cubicBezTo>
                <a:cubicBezTo>
                  <a:pt x="10" y="25"/>
                  <a:pt x="10" y="12"/>
                  <a:pt x="5" y="8"/>
                </a:cubicBezTo>
                <a:cubicBezTo>
                  <a:pt x="0" y="8"/>
                  <a:pt x="0" y="4"/>
                  <a:pt x="0" y="4"/>
                </a:cubicBezTo>
                <a:cubicBezTo>
                  <a:pt x="0" y="4"/>
                  <a:pt x="0" y="4"/>
                  <a:pt x="0" y="4"/>
                </a:cubicBezTo>
                <a:cubicBezTo>
                  <a:pt x="10" y="4"/>
                  <a:pt x="20" y="0"/>
                  <a:pt x="29" y="0"/>
                </a:cubicBezTo>
                <a:cubicBezTo>
                  <a:pt x="29" y="4"/>
                  <a:pt x="34" y="4"/>
                  <a:pt x="34"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52" name="Freeform 1101">
            <a:extLst>
              <a:ext uri="{FF2B5EF4-FFF2-40B4-BE49-F238E27FC236}">
                <a16:creationId xmlns:a16="http://schemas.microsoft.com/office/drawing/2014/main" xmlns="" id="{40880F4C-68B0-4849-A57F-171948532B3B}"/>
              </a:ext>
            </a:extLst>
          </p:cNvPr>
          <p:cNvSpPr>
            <a:spLocks/>
          </p:cNvSpPr>
          <p:nvPr/>
        </p:nvSpPr>
        <p:spPr bwMode="auto">
          <a:xfrm>
            <a:off x="3944938" y="3757687"/>
            <a:ext cx="28575" cy="15875"/>
          </a:xfrm>
          <a:custGeom>
            <a:avLst/>
            <a:gdLst>
              <a:gd name="T0" fmla="*/ 221225364 w 150"/>
              <a:gd name="T1" fmla="*/ 90264203 h 91"/>
              <a:gd name="T2" fmla="*/ 373317897 w 150"/>
              <a:gd name="T3" fmla="*/ 159286261 h 91"/>
              <a:gd name="T4" fmla="*/ 815768625 w 150"/>
              <a:gd name="T5" fmla="*/ 138044115 h 91"/>
              <a:gd name="T6" fmla="*/ 850353138 w 150"/>
              <a:gd name="T7" fmla="*/ 116801795 h 91"/>
              <a:gd name="T8" fmla="*/ 1036993989 w 150"/>
              <a:gd name="T9" fmla="*/ 228277964 h 91"/>
              <a:gd name="T10" fmla="*/ 891832989 w 150"/>
              <a:gd name="T11" fmla="*/ 276057702 h 91"/>
              <a:gd name="T12" fmla="*/ 891832989 w 150"/>
              <a:gd name="T13" fmla="*/ 276057702 h 91"/>
              <a:gd name="T14" fmla="*/ 781220307 w 150"/>
              <a:gd name="T15" fmla="*/ 228277964 h 91"/>
              <a:gd name="T16" fmla="*/ 739740456 w 150"/>
              <a:gd name="T17" fmla="*/ 254845911 h 91"/>
              <a:gd name="T18" fmla="*/ 850353138 w 150"/>
              <a:gd name="T19" fmla="*/ 302625648 h 91"/>
              <a:gd name="T20" fmla="*/ 815768625 w 150"/>
              <a:gd name="T21" fmla="*/ 440639409 h 91"/>
              <a:gd name="T22" fmla="*/ 739740456 w 150"/>
              <a:gd name="T23" fmla="*/ 440639409 h 91"/>
              <a:gd name="T24" fmla="*/ 442450728 w 150"/>
              <a:gd name="T25" fmla="*/ 483123701 h 91"/>
              <a:gd name="T26" fmla="*/ 407902410 w 150"/>
              <a:gd name="T27" fmla="*/ 440639409 h 91"/>
              <a:gd name="T28" fmla="*/ 331838046 w 150"/>
              <a:gd name="T29" fmla="*/ 254845911 h 91"/>
              <a:gd name="T30" fmla="*/ 297289728 w 150"/>
              <a:gd name="T31" fmla="*/ 185823853 h 91"/>
              <a:gd name="T32" fmla="*/ 221225364 w 150"/>
              <a:gd name="T33" fmla="*/ 207066173 h 91"/>
              <a:gd name="T34" fmla="*/ 221225364 w 150"/>
              <a:gd name="T35" fmla="*/ 228277964 h 91"/>
              <a:gd name="T36" fmla="*/ 0 w 150"/>
              <a:gd name="T37" fmla="*/ 138044115 h 91"/>
              <a:gd name="T38" fmla="*/ 34584704 w 150"/>
              <a:gd name="T39" fmla="*/ 90264203 h 91"/>
              <a:gd name="T40" fmla="*/ 152092533 w 150"/>
              <a:gd name="T41" fmla="*/ 47779738 h 91"/>
              <a:gd name="T42" fmla="*/ 221225364 w 150"/>
              <a:gd name="T43" fmla="*/ 90264203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91">
                <a:moveTo>
                  <a:pt x="32" y="17"/>
                </a:moveTo>
                <a:cubicBezTo>
                  <a:pt x="38" y="22"/>
                  <a:pt x="48" y="30"/>
                  <a:pt x="54" y="30"/>
                </a:cubicBezTo>
                <a:cubicBezTo>
                  <a:pt x="75" y="39"/>
                  <a:pt x="102" y="39"/>
                  <a:pt x="118" y="26"/>
                </a:cubicBezTo>
                <a:cubicBezTo>
                  <a:pt x="118" y="22"/>
                  <a:pt x="123" y="22"/>
                  <a:pt x="123" y="22"/>
                </a:cubicBezTo>
                <a:cubicBezTo>
                  <a:pt x="134" y="30"/>
                  <a:pt x="145" y="39"/>
                  <a:pt x="150" y="43"/>
                </a:cubicBezTo>
                <a:cubicBezTo>
                  <a:pt x="145" y="48"/>
                  <a:pt x="139" y="52"/>
                  <a:pt x="129" y="52"/>
                </a:cubicBezTo>
                <a:cubicBezTo>
                  <a:pt x="129" y="52"/>
                  <a:pt x="129" y="52"/>
                  <a:pt x="129" y="52"/>
                </a:cubicBezTo>
                <a:cubicBezTo>
                  <a:pt x="113" y="43"/>
                  <a:pt x="113" y="43"/>
                  <a:pt x="113" y="43"/>
                </a:cubicBezTo>
                <a:cubicBezTo>
                  <a:pt x="107" y="43"/>
                  <a:pt x="107" y="43"/>
                  <a:pt x="107" y="48"/>
                </a:cubicBezTo>
                <a:cubicBezTo>
                  <a:pt x="113" y="52"/>
                  <a:pt x="118" y="52"/>
                  <a:pt x="123" y="57"/>
                </a:cubicBezTo>
                <a:cubicBezTo>
                  <a:pt x="118" y="83"/>
                  <a:pt x="118" y="83"/>
                  <a:pt x="118" y="83"/>
                </a:cubicBezTo>
                <a:cubicBezTo>
                  <a:pt x="113" y="83"/>
                  <a:pt x="113" y="83"/>
                  <a:pt x="107" y="83"/>
                </a:cubicBezTo>
                <a:cubicBezTo>
                  <a:pt x="97" y="87"/>
                  <a:pt x="80" y="91"/>
                  <a:pt x="64" y="91"/>
                </a:cubicBezTo>
                <a:cubicBezTo>
                  <a:pt x="59" y="87"/>
                  <a:pt x="59" y="87"/>
                  <a:pt x="59" y="83"/>
                </a:cubicBezTo>
                <a:cubicBezTo>
                  <a:pt x="54" y="70"/>
                  <a:pt x="48" y="57"/>
                  <a:pt x="48" y="48"/>
                </a:cubicBezTo>
                <a:cubicBezTo>
                  <a:pt x="43" y="43"/>
                  <a:pt x="48" y="39"/>
                  <a:pt x="43" y="35"/>
                </a:cubicBezTo>
                <a:cubicBezTo>
                  <a:pt x="38" y="35"/>
                  <a:pt x="32" y="35"/>
                  <a:pt x="32" y="39"/>
                </a:cubicBezTo>
                <a:cubicBezTo>
                  <a:pt x="32" y="39"/>
                  <a:pt x="32" y="43"/>
                  <a:pt x="32" y="43"/>
                </a:cubicBezTo>
                <a:cubicBezTo>
                  <a:pt x="22" y="39"/>
                  <a:pt x="11" y="30"/>
                  <a:pt x="0" y="26"/>
                </a:cubicBezTo>
                <a:cubicBezTo>
                  <a:pt x="0" y="22"/>
                  <a:pt x="5" y="22"/>
                  <a:pt x="5" y="17"/>
                </a:cubicBezTo>
                <a:cubicBezTo>
                  <a:pt x="11" y="13"/>
                  <a:pt x="11" y="0"/>
                  <a:pt x="22" y="9"/>
                </a:cubicBezTo>
                <a:cubicBezTo>
                  <a:pt x="27" y="9"/>
                  <a:pt x="32" y="13"/>
                  <a:pt x="32" y="17"/>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253" name="Freeform 1102">
            <a:extLst>
              <a:ext uri="{FF2B5EF4-FFF2-40B4-BE49-F238E27FC236}">
                <a16:creationId xmlns:a16="http://schemas.microsoft.com/office/drawing/2014/main" xmlns="" id="{1E29D2DE-EB97-4028-B7FB-DFFA84F464F4}"/>
              </a:ext>
            </a:extLst>
          </p:cNvPr>
          <p:cNvSpPr>
            <a:spLocks/>
          </p:cNvSpPr>
          <p:nvPr/>
        </p:nvSpPr>
        <p:spPr bwMode="auto">
          <a:xfrm>
            <a:off x="3957638" y="3757687"/>
            <a:ext cx="4762" cy="1587"/>
          </a:xfrm>
          <a:custGeom>
            <a:avLst/>
            <a:gdLst>
              <a:gd name="T0" fmla="*/ 172777932 w 25"/>
              <a:gd name="T1" fmla="*/ 23414796 h 8"/>
              <a:gd name="T2" fmla="*/ 82942040 w 25"/>
              <a:gd name="T3" fmla="*/ 62452616 h 8"/>
              <a:gd name="T4" fmla="*/ 41471115 w 25"/>
              <a:gd name="T5" fmla="*/ 62452616 h 8"/>
              <a:gd name="T6" fmla="*/ 0 w 25"/>
              <a:gd name="T7" fmla="*/ 23414796 h 8"/>
              <a:gd name="T8" fmla="*/ 41471115 w 25"/>
              <a:gd name="T9" fmla="*/ 0 h 8"/>
              <a:gd name="T10" fmla="*/ 172777932 w 25"/>
              <a:gd name="T11" fmla="*/ 2341479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
                <a:moveTo>
                  <a:pt x="25" y="3"/>
                </a:moveTo>
                <a:cubicBezTo>
                  <a:pt x="12" y="8"/>
                  <a:pt x="12" y="8"/>
                  <a:pt x="12" y="8"/>
                </a:cubicBezTo>
                <a:cubicBezTo>
                  <a:pt x="6" y="8"/>
                  <a:pt x="6" y="8"/>
                  <a:pt x="6" y="8"/>
                </a:cubicBezTo>
                <a:cubicBezTo>
                  <a:pt x="6" y="6"/>
                  <a:pt x="0" y="3"/>
                  <a:pt x="0" y="3"/>
                </a:cubicBezTo>
                <a:cubicBezTo>
                  <a:pt x="0" y="0"/>
                  <a:pt x="6" y="3"/>
                  <a:pt x="6" y="0"/>
                </a:cubicBezTo>
                <a:cubicBezTo>
                  <a:pt x="12" y="0"/>
                  <a:pt x="19" y="0"/>
                  <a:pt x="25"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254" name="Freeform 1103">
            <a:extLst>
              <a:ext uri="{FF2B5EF4-FFF2-40B4-BE49-F238E27FC236}">
                <a16:creationId xmlns:a16="http://schemas.microsoft.com/office/drawing/2014/main" xmlns="" id="{9EE8F08E-0479-47FA-B2D3-0539DCAFB3A3}"/>
              </a:ext>
            </a:extLst>
          </p:cNvPr>
          <p:cNvSpPr>
            <a:spLocks/>
          </p:cNvSpPr>
          <p:nvPr/>
        </p:nvSpPr>
        <p:spPr bwMode="auto">
          <a:xfrm>
            <a:off x="3992563" y="3662437"/>
            <a:ext cx="28575" cy="19050"/>
          </a:xfrm>
          <a:custGeom>
            <a:avLst/>
            <a:gdLst>
              <a:gd name="T0" fmla="*/ 705155943 w 150"/>
              <a:gd name="T1" fmla="*/ 27653171 h 100"/>
              <a:gd name="T2" fmla="*/ 781220307 w 150"/>
              <a:gd name="T3" fmla="*/ 228156897 h 100"/>
              <a:gd name="T4" fmla="*/ 739740456 w 150"/>
              <a:gd name="T5" fmla="*/ 262705215 h 100"/>
              <a:gd name="T6" fmla="*/ 815768625 w 150"/>
              <a:gd name="T7" fmla="*/ 463208751 h 100"/>
              <a:gd name="T8" fmla="*/ 1002445671 w 150"/>
              <a:gd name="T9" fmla="*/ 608369751 h 100"/>
              <a:gd name="T10" fmla="*/ 960965820 w 150"/>
              <a:gd name="T11" fmla="*/ 663676092 h 100"/>
              <a:gd name="T12" fmla="*/ 705155943 w 150"/>
              <a:gd name="T13" fmla="*/ 636022922 h 100"/>
              <a:gd name="T14" fmla="*/ 629127774 w 150"/>
              <a:gd name="T15" fmla="*/ 573821433 h 100"/>
              <a:gd name="T16" fmla="*/ 629127774 w 150"/>
              <a:gd name="T17" fmla="*/ 463208751 h 100"/>
              <a:gd name="T18" fmla="*/ 553063410 w 150"/>
              <a:gd name="T19" fmla="*/ 318011556 h 100"/>
              <a:gd name="T20" fmla="*/ 518515092 w 150"/>
              <a:gd name="T21" fmla="*/ 318011556 h 100"/>
              <a:gd name="T22" fmla="*/ 483930579 w 150"/>
              <a:gd name="T23" fmla="*/ 290358386 h 100"/>
              <a:gd name="T24" fmla="*/ 407902410 w 150"/>
              <a:gd name="T25" fmla="*/ 345664727 h 100"/>
              <a:gd name="T26" fmla="*/ 373317897 w 150"/>
              <a:gd name="T27" fmla="*/ 490861922 h 100"/>
              <a:gd name="T28" fmla="*/ 407902410 w 150"/>
              <a:gd name="T29" fmla="*/ 636022922 h 100"/>
              <a:gd name="T30" fmla="*/ 152092533 w 150"/>
              <a:gd name="T31" fmla="*/ 691329263 h 100"/>
              <a:gd name="T32" fmla="*/ 34584704 w 150"/>
              <a:gd name="T33" fmla="*/ 663676092 h 100"/>
              <a:gd name="T34" fmla="*/ 76064364 w 150"/>
              <a:gd name="T35" fmla="*/ 573821433 h 100"/>
              <a:gd name="T36" fmla="*/ 152092533 w 150"/>
              <a:gd name="T37" fmla="*/ 518515092 h 100"/>
              <a:gd name="T38" fmla="*/ 186677046 w 150"/>
              <a:gd name="T39" fmla="*/ 318011556 h 100"/>
              <a:gd name="T40" fmla="*/ 152092533 w 150"/>
              <a:gd name="T41" fmla="*/ 262705215 h 100"/>
              <a:gd name="T42" fmla="*/ 152092533 w 150"/>
              <a:gd name="T43" fmla="*/ 228156897 h 100"/>
              <a:gd name="T44" fmla="*/ 262705215 w 150"/>
              <a:gd name="T45" fmla="*/ 55306341 h 100"/>
              <a:gd name="T46" fmla="*/ 331838046 w 150"/>
              <a:gd name="T47" fmla="*/ 55306341 h 100"/>
              <a:gd name="T48" fmla="*/ 670607625 w 150"/>
              <a:gd name="T49" fmla="*/ 0 h 100"/>
              <a:gd name="T50" fmla="*/ 705155943 w 150"/>
              <a:gd name="T51" fmla="*/ 27653171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0" h="100">
                <a:moveTo>
                  <a:pt x="102" y="4"/>
                </a:moveTo>
                <a:cubicBezTo>
                  <a:pt x="107" y="13"/>
                  <a:pt x="113" y="21"/>
                  <a:pt x="113" y="33"/>
                </a:cubicBezTo>
                <a:cubicBezTo>
                  <a:pt x="113" y="38"/>
                  <a:pt x="107" y="33"/>
                  <a:pt x="107" y="38"/>
                </a:cubicBezTo>
                <a:cubicBezTo>
                  <a:pt x="113" y="46"/>
                  <a:pt x="113" y="54"/>
                  <a:pt x="118" y="67"/>
                </a:cubicBezTo>
                <a:cubicBezTo>
                  <a:pt x="129" y="71"/>
                  <a:pt x="150" y="75"/>
                  <a:pt x="145" y="88"/>
                </a:cubicBezTo>
                <a:cubicBezTo>
                  <a:pt x="145" y="92"/>
                  <a:pt x="139" y="92"/>
                  <a:pt x="139" y="96"/>
                </a:cubicBezTo>
                <a:cubicBezTo>
                  <a:pt x="123" y="96"/>
                  <a:pt x="113" y="96"/>
                  <a:pt x="102" y="92"/>
                </a:cubicBezTo>
                <a:cubicBezTo>
                  <a:pt x="97" y="92"/>
                  <a:pt x="91" y="88"/>
                  <a:pt x="91" y="83"/>
                </a:cubicBezTo>
                <a:cubicBezTo>
                  <a:pt x="91" y="79"/>
                  <a:pt x="91" y="71"/>
                  <a:pt x="91" y="67"/>
                </a:cubicBezTo>
                <a:cubicBezTo>
                  <a:pt x="86" y="58"/>
                  <a:pt x="86" y="54"/>
                  <a:pt x="80" y="46"/>
                </a:cubicBezTo>
                <a:cubicBezTo>
                  <a:pt x="80" y="46"/>
                  <a:pt x="80" y="50"/>
                  <a:pt x="75" y="46"/>
                </a:cubicBezTo>
                <a:cubicBezTo>
                  <a:pt x="75" y="46"/>
                  <a:pt x="75" y="42"/>
                  <a:pt x="70" y="42"/>
                </a:cubicBezTo>
                <a:cubicBezTo>
                  <a:pt x="64" y="42"/>
                  <a:pt x="64" y="50"/>
                  <a:pt x="59" y="50"/>
                </a:cubicBezTo>
                <a:cubicBezTo>
                  <a:pt x="54" y="54"/>
                  <a:pt x="54" y="63"/>
                  <a:pt x="54" y="71"/>
                </a:cubicBezTo>
                <a:cubicBezTo>
                  <a:pt x="59" y="79"/>
                  <a:pt x="64" y="83"/>
                  <a:pt x="59" y="92"/>
                </a:cubicBezTo>
                <a:cubicBezTo>
                  <a:pt x="54" y="100"/>
                  <a:pt x="38" y="100"/>
                  <a:pt x="22" y="100"/>
                </a:cubicBezTo>
                <a:cubicBezTo>
                  <a:pt x="16" y="100"/>
                  <a:pt x="11" y="100"/>
                  <a:pt x="5" y="96"/>
                </a:cubicBezTo>
                <a:cubicBezTo>
                  <a:pt x="0" y="92"/>
                  <a:pt x="5" y="88"/>
                  <a:pt x="11" y="83"/>
                </a:cubicBezTo>
                <a:cubicBezTo>
                  <a:pt x="11" y="79"/>
                  <a:pt x="22" y="79"/>
                  <a:pt x="22" y="75"/>
                </a:cubicBezTo>
                <a:cubicBezTo>
                  <a:pt x="27" y="46"/>
                  <a:pt x="27" y="46"/>
                  <a:pt x="27" y="46"/>
                </a:cubicBezTo>
                <a:cubicBezTo>
                  <a:pt x="27" y="46"/>
                  <a:pt x="16" y="46"/>
                  <a:pt x="22" y="38"/>
                </a:cubicBezTo>
                <a:cubicBezTo>
                  <a:pt x="22" y="38"/>
                  <a:pt x="22" y="33"/>
                  <a:pt x="22" y="33"/>
                </a:cubicBezTo>
                <a:cubicBezTo>
                  <a:pt x="27" y="25"/>
                  <a:pt x="32" y="17"/>
                  <a:pt x="38" y="8"/>
                </a:cubicBezTo>
                <a:cubicBezTo>
                  <a:pt x="43" y="8"/>
                  <a:pt x="43" y="8"/>
                  <a:pt x="48" y="8"/>
                </a:cubicBezTo>
                <a:cubicBezTo>
                  <a:pt x="64" y="4"/>
                  <a:pt x="80" y="4"/>
                  <a:pt x="97" y="0"/>
                </a:cubicBezTo>
                <a:cubicBezTo>
                  <a:pt x="97" y="0"/>
                  <a:pt x="102" y="0"/>
                  <a:pt x="102"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55" name="Freeform 1104">
            <a:extLst>
              <a:ext uri="{FF2B5EF4-FFF2-40B4-BE49-F238E27FC236}">
                <a16:creationId xmlns:a16="http://schemas.microsoft.com/office/drawing/2014/main" xmlns="" id="{BFE834E1-24E8-4EF9-A30E-752641BFE4A1}"/>
              </a:ext>
            </a:extLst>
          </p:cNvPr>
          <p:cNvSpPr>
            <a:spLocks/>
          </p:cNvSpPr>
          <p:nvPr/>
        </p:nvSpPr>
        <p:spPr bwMode="auto">
          <a:xfrm>
            <a:off x="4010025" y="3668787"/>
            <a:ext cx="3175" cy="4762"/>
          </a:xfrm>
          <a:custGeom>
            <a:avLst/>
            <a:gdLst>
              <a:gd name="T0" fmla="*/ 85960942 w 16"/>
              <a:gd name="T1" fmla="*/ 34541072 h 25"/>
              <a:gd name="T2" fmla="*/ 125023364 w 16"/>
              <a:gd name="T3" fmla="*/ 138236860 h 25"/>
              <a:gd name="T4" fmla="*/ 85960942 w 16"/>
              <a:gd name="T5" fmla="*/ 172777932 h 25"/>
              <a:gd name="T6" fmla="*/ 0 w 16"/>
              <a:gd name="T7" fmla="*/ 138236860 h 25"/>
              <a:gd name="T8" fmla="*/ 0 w 16"/>
              <a:gd name="T9" fmla="*/ 34541072 h 25"/>
              <a:gd name="T10" fmla="*/ 85960942 w 16"/>
              <a:gd name="T11" fmla="*/ 3454107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5">
                <a:moveTo>
                  <a:pt x="11" y="5"/>
                </a:moveTo>
                <a:cubicBezTo>
                  <a:pt x="11" y="10"/>
                  <a:pt x="16" y="15"/>
                  <a:pt x="16" y="20"/>
                </a:cubicBezTo>
                <a:cubicBezTo>
                  <a:pt x="16" y="25"/>
                  <a:pt x="11" y="25"/>
                  <a:pt x="11" y="25"/>
                </a:cubicBezTo>
                <a:cubicBezTo>
                  <a:pt x="5" y="25"/>
                  <a:pt x="0" y="25"/>
                  <a:pt x="0" y="20"/>
                </a:cubicBezTo>
                <a:cubicBezTo>
                  <a:pt x="0" y="15"/>
                  <a:pt x="0" y="10"/>
                  <a:pt x="0" y="5"/>
                </a:cubicBezTo>
                <a:cubicBezTo>
                  <a:pt x="0" y="5"/>
                  <a:pt x="5" y="0"/>
                  <a:pt x="11"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56" name="Freeform 1105">
            <a:extLst>
              <a:ext uri="{FF2B5EF4-FFF2-40B4-BE49-F238E27FC236}">
                <a16:creationId xmlns:a16="http://schemas.microsoft.com/office/drawing/2014/main" xmlns="" id="{EB8A046A-CB8E-49AB-BE1E-1CD308813CC8}"/>
              </a:ext>
            </a:extLst>
          </p:cNvPr>
          <p:cNvSpPr>
            <a:spLocks/>
          </p:cNvSpPr>
          <p:nvPr/>
        </p:nvSpPr>
        <p:spPr bwMode="auto">
          <a:xfrm>
            <a:off x="3998913" y="3670374"/>
            <a:ext cx="3175" cy="4763"/>
          </a:xfrm>
          <a:custGeom>
            <a:avLst/>
            <a:gdLst>
              <a:gd name="T0" fmla="*/ 110747362 w 17"/>
              <a:gd name="T1" fmla="*/ 0 h 25"/>
              <a:gd name="T2" fmla="*/ 110747362 w 17"/>
              <a:gd name="T3" fmla="*/ 172886802 h 25"/>
              <a:gd name="T4" fmla="*/ 78168500 w 17"/>
              <a:gd name="T5" fmla="*/ 172886802 h 25"/>
              <a:gd name="T6" fmla="*/ 0 w 17"/>
              <a:gd name="T7" fmla="*/ 172886802 h 25"/>
              <a:gd name="T8" fmla="*/ 39101619 w 17"/>
              <a:gd name="T9" fmla="*/ 0 h 25"/>
              <a:gd name="T10" fmla="*/ 110747362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17" y="0"/>
                </a:moveTo>
                <a:cubicBezTo>
                  <a:pt x="17" y="6"/>
                  <a:pt x="17" y="19"/>
                  <a:pt x="17" y="25"/>
                </a:cubicBezTo>
                <a:cubicBezTo>
                  <a:pt x="12" y="25"/>
                  <a:pt x="12" y="25"/>
                  <a:pt x="12" y="25"/>
                </a:cubicBezTo>
                <a:cubicBezTo>
                  <a:pt x="12" y="25"/>
                  <a:pt x="6" y="25"/>
                  <a:pt x="0" y="25"/>
                </a:cubicBezTo>
                <a:cubicBezTo>
                  <a:pt x="6" y="19"/>
                  <a:pt x="6" y="6"/>
                  <a:pt x="6" y="0"/>
                </a:cubicBezTo>
                <a:cubicBezTo>
                  <a:pt x="17" y="0"/>
                  <a:pt x="17" y="0"/>
                  <a:pt x="17"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57" name="Freeform 1106">
            <a:extLst>
              <a:ext uri="{FF2B5EF4-FFF2-40B4-BE49-F238E27FC236}">
                <a16:creationId xmlns:a16="http://schemas.microsoft.com/office/drawing/2014/main" xmlns="" id="{2D0213A6-0976-45EA-BFE0-F1A284F9F0B3}"/>
              </a:ext>
            </a:extLst>
          </p:cNvPr>
          <p:cNvSpPr>
            <a:spLocks/>
          </p:cNvSpPr>
          <p:nvPr/>
        </p:nvSpPr>
        <p:spPr bwMode="auto">
          <a:xfrm>
            <a:off x="3998913" y="3664024"/>
            <a:ext cx="12700" cy="6350"/>
          </a:xfrm>
          <a:custGeom>
            <a:avLst/>
            <a:gdLst>
              <a:gd name="T0" fmla="*/ 422249979 w 67"/>
              <a:gd name="T1" fmla="*/ 0 h 34"/>
              <a:gd name="T2" fmla="*/ 456311569 w 67"/>
              <a:gd name="T3" fmla="*/ 162859571 h 34"/>
              <a:gd name="T4" fmla="*/ 320100846 w 67"/>
              <a:gd name="T5" fmla="*/ 195438619 h 34"/>
              <a:gd name="T6" fmla="*/ 245186579 w 67"/>
              <a:gd name="T7" fmla="*/ 136803466 h 34"/>
              <a:gd name="T8" fmla="*/ 211124990 w 67"/>
              <a:gd name="T9" fmla="*/ 162859571 h 34"/>
              <a:gd name="T10" fmla="*/ 177063210 w 67"/>
              <a:gd name="T11" fmla="*/ 221494724 h 34"/>
              <a:gd name="T12" fmla="*/ 0 w 67"/>
              <a:gd name="T13" fmla="*/ 221494724 h 34"/>
              <a:gd name="T14" fmla="*/ 74914078 w 67"/>
              <a:gd name="T15" fmla="*/ 32578862 h 34"/>
              <a:gd name="T16" fmla="*/ 388188200 w 67"/>
              <a:gd name="T17" fmla="*/ 0 h 34"/>
              <a:gd name="T18" fmla="*/ 422249979 w 67"/>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34">
                <a:moveTo>
                  <a:pt x="62" y="0"/>
                </a:moveTo>
                <a:cubicBezTo>
                  <a:pt x="62" y="9"/>
                  <a:pt x="67" y="17"/>
                  <a:pt x="67" y="25"/>
                </a:cubicBezTo>
                <a:cubicBezTo>
                  <a:pt x="62" y="30"/>
                  <a:pt x="57" y="30"/>
                  <a:pt x="47" y="30"/>
                </a:cubicBezTo>
                <a:cubicBezTo>
                  <a:pt x="41" y="30"/>
                  <a:pt x="41" y="25"/>
                  <a:pt x="36" y="21"/>
                </a:cubicBezTo>
                <a:cubicBezTo>
                  <a:pt x="36" y="21"/>
                  <a:pt x="31" y="21"/>
                  <a:pt x="31" y="25"/>
                </a:cubicBezTo>
                <a:cubicBezTo>
                  <a:pt x="31" y="30"/>
                  <a:pt x="31" y="34"/>
                  <a:pt x="26" y="34"/>
                </a:cubicBezTo>
                <a:cubicBezTo>
                  <a:pt x="16" y="34"/>
                  <a:pt x="6" y="34"/>
                  <a:pt x="0" y="34"/>
                </a:cubicBezTo>
                <a:cubicBezTo>
                  <a:pt x="6" y="25"/>
                  <a:pt x="6" y="13"/>
                  <a:pt x="11" y="5"/>
                </a:cubicBezTo>
                <a:cubicBezTo>
                  <a:pt x="26" y="5"/>
                  <a:pt x="41" y="0"/>
                  <a:pt x="57" y="0"/>
                </a:cubicBezTo>
                <a:lnTo>
                  <a:pt x="62"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4258" name="Freeform 1107">
            <a:extLst>
              <a:ext uri="{FF2B5EF4-FFF2-40B4-BE49-F238E27FC236}">
                <a16:creationId xmlns:a16="http://schemas.microsoft.com/office/drawing/2014/main" xmlns="" id="{C059CF50-F36A-4CE5-9F95-B12776B22938}"/>
              </a:ext>
            </a:extLst>
          </p:cNvPr>
          <p:cNvSpPr>
            <a:spLocks/>
          </p:cNvSpPr>
          <p:nvPr/>
        </p:nvSpPr>
        <p:spPr bwMode="auto">
          <a:xfrm>
            <a:off x="4011613" y="3673549"/>
            <a:ext cx="3175" cy="3175"/>
          </a:xfrm>
          <a:custGeom>
            <a:avLst/>
            <a:gdLst>
              <a:gd name="T0" fmla="*/ 110747362 w 17"/>
              <a:gd name="T1" fmla="*/ 58634966 h 17"/>
              <a:gd name="T2" fmla="*/ 39101619 w 17"/>
              <a:gd name="T3" fmla="*/ 110747362 h 17"/>
              <a:gd name="T4" fmla="*/ 39101619 w 17"/>
              <a:gd name="T5" fmla="*/ 110747362 h 17"/>
              <a:gd name="T6" fmla="*/ 0 w 17"/>
              <a:gd name="T7" fmla="*/ 84691257 h 17"/>
              <a:gd name="T8" fmla="*/ 0 w 17"/>
              <a:gd name="T9" fmla="*/ 32578862 h 17"/>
              <a:gd name="T10" fmla="*/ 71645743 w 17"/>
              <a:gd name="T11" fmla="*/ 0 h 17"/>
              <a:gd name="T12" fmla="*/ 110747362 w 17"/>
              <a:gd name="T13" fmla="*/ 5863496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9"/>
                </a:moveTo>
                <a:cubicBezTo>
                  <a:pt x="11" y="9"/>
                  <a:pt x="11" y="13"/>
                  <a:pt x="6" y="17"/>
                </a:cubicBezTo>
                <a:cubicBezTo>
                  <a:pt x="6" y="17"/>
                  <a:pt x="6" y="17"/>
                  <a:pt x="6" y="17"/>
                </a:cubicBezTo>
                <a:cubicBezTo>
                  <a:pt x="0" y="17"/>
                  <a:pt x="6" y="13"/>
                  <a:pt x="0" y="13"/>
                </a:cubicBezTo>
                <a:cubicBezTo>
                  <a:pt x="0" y="5"/>
                  <a:pt x="0" y="5"/>
                  <a:pt x="0" y="5"/>
                </a:cubicBezTo>
                <a:cubicBezTo>
                  <a:pt x="6" y="5"/>
                  <a:pt x="6" y="5"/>
                  <a:pt x="11" y="0"/>
                </a:cubicBezTo>
                <a:cubicBezTo>
                  <a:pt x="17" y="5"/>
                  <a:pt x="17" y="5"/>
                  <a:pt x="17" y="9"/>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259" name="Freeform 1108">
            <a:extLst>
              <a:ext uri="{FF2B5EF4-FFF2-40B4-BE49-F238E27FC236}">
                <a16:creationId xmlns:a16="http://schemas.microsoft.com/office/drawing/2014/main" xmlns="" id="{66EFF8DF-AE61-454B-828C-6B6A34ED9869}"/>
              </a:ext>
            </a:extLst>
          </p:cNvPr>
          <p:cNvSpPr>
            <a:spLocks/>
          </p:cNvSpPr>
          <p:nvPr/>
        </p:nvSpPr>
        <p:spPr bwMode="auto">
          <a:xfrm>
            <a:off x="3998913" y="3675137"/>
            <a:ext cx="3175" cy="3175"/>
          </a:xfrm>
          <a:custGeom>
            <a:avLst/>
            <a:gdLst>
              <a:gd name="T0" fmla="*/ 78168500 w 17"/>
              <a:gd name="T1" fmla="*/ 0 h 16"/>
              <a:gd name="T2" fmla="*/ 110747362 w 17"/>
              <a:gd name="T3" fmla="*/ 62531427 h 16"/>
              <a:gd name="T4" fmla="*/ 78168500 w 17"/>
              <a:gd name="T5" fmla="*/ 93757750 h 16"/>
              <a:gd name="T6" fmla="*/ 39101619 w 17"/>
              <a:gd name="T7" fmla="*/ 62531427 h 16"/>
              <a:gd name="T8" fmla="*/ 0 w 17"/>
              <a:gd name="T9" fmla="*/ 31265614 h 16"/>
              <a:gd name="T10" fmla="*/ 0 w 17"/>
              <a:gd name="T11" fmla="*/ 0 h 16"/>
              <a:gd name="T12" fmla="*/ 78168500 w 17"/>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6">
                <a:moveTo>
                  <a:pt x="12" y="0"/>
                </a:moveTo>
                <a:cubicBezTo>
                  <a:pt x="17" y="4"/>
                  <a:pt x="12" y="4"/>
                  <a:pt x="17" y="8"/>
                </a:cubicBezTo>
                <a:cubicBezTo>
                  <a:pt x="17" y="8"/>
                  <a:pt x="17" y="12"/>
                  <a:pt x="12" y="12"/>
                </a:cubicBezTo>
                <a:cubicBezTo>
                  <a:pt x="12" y="16"/>
                  <a:pt x="12" y="8"/>
                  <a:pt x="6" y="8"/>
                </a:cubicBezTo>
                <a:cubicBezTo>
                  <a:pt x="6" y="8"/>
                  <a:pt x="0" y="8"/>
                  <a:pt x="0" y="4"/>
                </a:cubicBezTo>
                <a:cubicBezTo>
                  <a:pt x="0" y="4"/>
                  <a:pt x="0" y="0"/>
                  <a:pt x="0" y="0"/>
                </a:cubicBezTo>
                <a:cubicBezTo>
                  <a:pt x="6" y="0"/>
                  <a:pt x="12" y="0"/>
                  <a:pt x="12"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260" name="Freeform 1109">
            <a:extLst>
              <a:ext uri="{FF2B5EF4-FFF2-40B4-BE49-F238E27FC236}">
                <a16:creationId xmlns:a16="http://schemas.microsoft.com/office/drawing/2014/main" xmlns="" id="{8C34B483-42A8-46A7-86F5-D1BE36E88479}"/>
              </a:ext>
            </a:extLst>
          </p:cNvPr>
          <p:cNvSpPr>
            <a:spLocks/>
          </p:cNvSpPr>
          <p:nvPr/>
        </p:nvSpPr>
        <p:spPr bwMode="auto">
          <a:xfrm>
            <a:off x="4011613" y="3678312"/>
            <a:ext cx="6350" cy="1587"/>
          </a:xfrm>
          <a:custGeom>
            <a:avLst/>
            <a:gdLst>
              <a:gd name="T0" fmla="*/ 121115667 w 33"/>
              <a:gd name="T1" fmla="*/ 16448373 h 9"/>
              <a:gd name="T2" fmla="*/ 235122027 w 33"/>
              <a:gd name="T3" fmla="*/ 16448373 h 9"/>
              <a:gd name="T4" fmla="*/ 235122027 w 33"/>
              <a:gd name="T5" fmla="*/ 32896923 h 9"/>
              <a:gd name="T6" fmla="*/ 235122027 w 33"/>
              <a:gd name="T7" fmla="*/ 49345296 h 9"/>
              <a:gd name="T8" fmla="*/ 0 w 33"/>
              <a:gd name="T9" fmla="*/ 16448373 h 9"/>
              <a:gd name="T10" fmla="*/ 0 w 33"/>
              <a:gd name="T11" fmla="*/ 0 h 9"/>
              <a:gd name="T12" fmla="*/ 121115667 w 33"/>
              <a:gd name="T13" fmla="*/ 1644837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9">
                <a:moveTo>
                  <a:pt x="17" y="3"/>
                </a:moveTo>
                <a:cubicBezTo>
                  <a:pt x="22" y="6"/>
                  <a:pt x="28" y="6"/>
                  <a:pt x="33" y="3"/>
                </a:cubicBezTo>
                <a:cubicBezTo>
                  <a:pt x="33" y="6"/>
                  <a:pt x="33" y="6"/>
                  <a:pt x="33" y="6"/>
                </a:cubicBezTo>
                <a:cubicBezTo>
                  <a:pt x="33" y="9"/>
                  <a:pt x="33" y="9"/>
                  <a:pt x="33" y="9"/>
                </a:cubicBezTo>
                <a:cubicBezTo>
                  <a:pt x="17" y="9"/>
                  <a:pt x="6" y="9"/>
                  <a:pt x="0" y="3"/>
                </a:cubicBezTo>
                <a:cubicBezTo>
                  <a:pt x="0" y="0"/>
                  <a:pt x="0" y="0"/>
                  <a:pt x="0" y="0"/>
                </a:cubicBezTo>
                <a:cubicBezTo>
                  <a:pt x="6" y="0"/>
                  <a:pt x="6" y="3"/>
                  <a:pt x="17" y="3"/>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261" name="Freeform 1110">
            <a:extLst>
              <a:ext uri="{FF2B5EF4-FFF2-40B4-BE49-F238E27FC236}">
                <a16:creationId xmlns:a16="http://schemas.microsoft.com/office/drawing/2014/main" xmlns="" id="{5A88F04F-08FF-4466-9F6B-2459FF1166B6}"/>
              </a:ext>
            </a:extLst>
          </p:cNvPr>
          <p:cNvSpPr>
            <a:spLocks/>
          </p:cNvSpPr>
          <p:nvPr/>
        </p:nvSpPr>
        <p:spPr bwMode="auto">
          <a:xfrm>
            <a:off x="3994150" y="3678312"/>
            <a:ext cx="7938" cy="3175"/>
          </a:xfrm>
          <a:custGeom>
            <a:avLst/>
            <a:gdLst>
              <a:gd name="T0" fmla="*/ 283553298 w 42"/>
              <a:gd name="T1" fmla="*/ 32578862 h 17"/>
              <a:gd name="T2" fmla="*/ 249796953 w 42"/>
              <a:gd name="T3" fmla="*/ 84691257 h 17"/>
              <a:gd name="T4" fmla="*/ 40507614 w 42"/>
              <a:gd name="T5" fmla="*/ 84691257 h 17"/>
              <a:gd name="T6" fmla="*/ 0 w 42"/>
              <a:gd name="T7" fmla="*/ 58634966 h 17"/>
              <a:gd name="T8" fmla="*/ 40507614 w 42"/>
              <a:gd name="T9" fmla="*/ 58634966 h 17"/>
              <a:gd name="T10" fmla="*/ 40507614 w 42"/>
              <a:gd name="T11" fmla="*/ 58634966 h 17"/>
              <a:gd name="T12" fmla="*/ 182284263 w 42"/>
              <a:gd name="T13" fmla="*/ 58634966 h 17"/>
              <a:gd name="T14" fmla="*/ 249796953 w 42"/>
              <a:gd name="T15" fmla="*/ 32578862 h 17"/>
              <a:gd name="T16" fmla="*/ 283553298 w 42"/>
              <a:gd name="T17" fmla="*/ 3257886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7">
                <a:moveTo>
                  <a:pt x="42" y="5"/>
                </a:moveTo>
                <a:cubicBezTo>
                  <a:pt x="42" y="9"/>
                  <a:pt x="42" y="13"/>
                  <a:pt x="37" y="13"/>
                </a:cubicBezTo>
                <a:cubicBezTo>
                  <a:pt x="27" y="13"/>
                  <a:pt x="16" y="17"/>
                  <a:pt x="6" y="13"/>
                </a:cubicBezTo>
                <a:cubicBezTo>
                  <a:pt x="0" y="13"/>
                  <a:pt x="0" y="13"/>
                  <a:pt x="0" y="9"/>
                </a:cubicBezTo>
                <a:cubicBezTo>
                  <a:pt x="6" y="9"/>
                  <a:pt x="6" y="9"/>
                  <a:pt x="6" y="9"/>
                </a:cubicBezTo>
                <a:cubicBezTo>
                  <a:pt x="6" y="9"/>
                  <a:pt x="6" y="9"/>
                  <a:pt x="6" y="9"/>
                </a:cubicBezTo>
                <a:cubicBezTo>
                  <a:pt x="16" y="13"/>
                  <a:pt x="21" y="13"/>
                  <a:pt x="27" y="9"/>
                </a:cubicBezTo>
                <a:cubicBezTo>
                  <a:pt x="27" y="5"/>
                  <a:pt x="32" y="5"/>
                  <a:pt x="37" y="5"/>
                </a:cubicBezTo>
                <a:cubicBezTo>
                  <a:pt x="37" y="0"/>
                  <a:pt x="42" y="5"/>
                  <a:pt x="42" y="5"/>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262" name="Freeform 1111">
            <a:extLst>
              <a:ext uri="{FF2B5EF4-FFF2-40B4-BE49-F238E27FC236}">
                <a16:creationId xmlns:a16="http://schemas.microsoft.com/office/drawing/2014/main" xmlns="" id="{E5ED2F99-B8F8-458D-8DD4-0A9CE264FCDE}"/>
              </a:ext>
            </a:extLst>
          </p:cNvPr>
          <p:cNvSpPr>
            <a:spLocks/>
          </p:cNvSpPr>
          <p:nvPr/>
        </p:nvSpPr>
        <p:spPr bwMode="auto">
          <a:xfrm>
            <a:off x="4013200" y="3676724"/>
            <a:ext cx="3175" cy="1588"/>
          </a:xfrm>
          <a:custGeom>
            <a:avLst/>
            <a:gdLst>
              <a:gd name="T0" fmla="*/ 110747362 w 17"/>
              <a:gd name="T1" fmla="*/ 31285387 h 8"/>
              <a:gd name="T2" fmla="*/ 39101619 w 17"/>
              <a:gd name="T3" fmla="*/ 62570773 h 8"/>
              <a:gd name="T4" fmla="*/ 0 w 17"/>
              <a:gd name="T5" fmla="*/ 31285387 h 8"/>
              <a:gd name="T6" fmla="*/ 39101619 w 17"/>
              <a:gd name="T7" fmla="*/ 0 h 8"/>
              <a:gd name="T8" fmla="*/ 110747362 w 17"/>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4"/>
                </a:moveTo>
                <a:cubicBezTo>
                  <a:pt x="12" y="4"/>
                  <a:pt x="12" y="8"/>
                  <a:pt x="6" y="8"/>
                </a:cubicBezTo>
                <a:cubicBezTo>
                  <a:pt x="0" y="4"/>
                  <a:pt x="0" y="4"/>
                  <a:pt x="0" y="4"/>
                </a:cubicBezTo>
                <a:cubicBezTo>
                  <a:pt x="0" y="0"/>
                  <a:pt x="6" y="0"/>
                  <a:pt x="6" y="0"/>
                </a:cubicBezTo>
                <a:cubicBezTo>
                  <a:pt x="12" y="0"/>
                  <a:pt x="12" y="0"/>
                  <a:pt x="17"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63" name="Freeform 1112">
            <a:extLst>
              <a:ext uri="{FF2B5EF4-FFF2-40B4-BE49-F238E27FC236}">
                <a16:creationId xmlns:a16="http://schemas.microsoft.com/office/drawing/2014/main" xmlns="" id="{0B03FD62-8515-4CC4-B77B-E9B0D4607116}"/>
              </a:ext>
            </a:extLst>
          </p:cNvPr>
          <p:cNvSpPr>
            <a:spLocks/>
          </p:cNvSpPr>
          <p:nvPr/>
        </p:nvSpPr>
        <p:spPr bwMode="auto">
          <a:xfrm>
            <a:off x="4014788" y="3676724"/>
            <a:ext cx="3175" cy="1588"/>
          </a:xfrm>
          <a:custGeom>
            <a:avLst/>
            <a:gdLst>
              <a:gd name="T0" fmla="*/ 125023364 w 16"/>
              <a:gd name="T1" fmla="*/ 31285387 h 8"/>
              <a:gd name="T2" fmla="*/ 125023364 w 16"/>
              <a:gd name="T3" fmla="*/ 62570773 h 8"/>
              <a:gd name="T4" fmla="*/ 0 w 16"/>
              <a:gd name="T5" fmla="*/ 31285387 h 8"/>
              <a:gd name="T6" fmla="*/ 39062422 w 16"/>
              <a:gd name="T7" fmla="*/ 0 h 8"/>
              <a:gd name="T8" fmla="*/ 125023364 w 16"/>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4"/>
                </a:moveTo>
                <a:cubicBezTo>
                  <a:pt x="16" y="8"/>
                  <a:pt x="16" y="8"/>
                  <a:pt x="16" y="8"/>
                </a:cubicBezTo>
                <a:cubicBezTo>
                  <a:pt x="11" y="8"/>
                  <a:pt x="5" y="8"/>
                  <a:pt x="0" y="4"/>
                </a:cubicBezTo>
                <a:cubicBezTo>
                  <a:pt x="5" y="4"/>
                  <a:pt x="5" y="0"/>
                  <a:pt x="5" y="0"/>
                </a:cubicBezTo>
                <a:cubicBezTo>
                  <a:pt x="11" y="0"/>
                  <a:pt x="16" y="4"/>
                  <a:pt x="16"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64" name="Freeform 1113">
            <a:extLst>
              <a:ext uri="{FF2B5EF4-FFF2-40B4-BE49-F238E27FC236}">
                <a16:creationId xmlns:a16="http://schemas.microsoft.com/office/drawing/2014/main" xmlns="" id="{8420A53C-5BA7-4178-B796-3A6D5022CD2A}"/>
              </a:ext>
            </a:extLst>
          </p:cNvPr>
          <p:cNvSpPr>
            <a:spLocks/>
          </p:cNvSpPr>
          <p:nvPr/>
        </p:nvSpPr>
        <p:spPr bwMode="auto">
          <a:xfrm>
            <a:off x="3997325" y="3676724"/>
            <a:ext cx="1588" cy="1588"/>
          </a:xfrm>
          <a:custGeom>
            <a:avLst/>
            <a:gdLst>
              <a:gd name="T0" fmla="*/ 62570773 w 8"/>
              <a:gd name="T1" fmla="*/ 62570773 h 8"/>
              <a:gd name="T2" fmla="*/ 31285387 w 8"/>
              <a:gd name="T3" fmla="*/ 62570773 h 8"/>
              <a:gd name="T4" fmla="*/ 0 w 8"/>
              <a:gd name="T5" fmla="*/ 0 h 8"/>
              <a:gd name="T6" fmla="*/ 31285387 w 8"/>
              <a:gd name="T7" fmla="*/ 31285387 h 8"/>
              <a:gd name="T8" fmla="*/ 62570773 w 8"/>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8"/>
                </a:moveTo>
                <a:cubicBezTo>
                  <a:pt x="4" y="8"/>
                  <a:pt x="4" y="8"/>
                  <a:pt x="4" y="8"/>
                </a:cubicBezTo>
                <a:cubicBezTo>
                  <a:pt x="4" y="8"/>
                  <a:pt x="0" y="4"/>
                  <a:pt x="0" y="0"/>
                </a:cubicBezTo>
                <a:cubicBezTo>
                  <a:pt x="4" y="4"/>
                  <a:pt x="4" y="4"/>
                  <a:pt x="4" y="4"/>
                </a:cubicBezTo>
                <a:cubicBezTo>
                  <a:pt x="4" y="4"/>
                  <a:pt x="8" y="4"/>
                  <a:pt x="8"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65" name="Freeform 1114">
            <a:extLst>
              <a:ext uri="{FF2B5EF4-FFF2-40B4-BE49-F238E27FC236}">
                <a16:creationId xmlns:a16="http://schemas.microsoft.com/office/drawing/2014/main" xmlns="" id="{0CD55988-2CA9-471E-97BA-1CBDE863EFD6}"/>
              </a:ext>
            </a:extLst>
          </p:cNvPr>
          <p:cNvSpPr>
            <a:spLocks/>
          </p:cNvSpPr>
          <p:nvPr/>
        </p:nvSpPr>
        <p:spPr bwMode="auto">
          <a:xfrm>
            <a:off x="3995738" y="3678312"/>
            <a:ext cx="1587" cy="1587"/>
          </a:xfrm>
          <a:custGeom>
            <a:avLst/>
            <a:gdLst>
              <a:gd name="T0" fmla="*/ 62452616 w 8"/>
              <a:gd name="T1" fmla="*/ 49345296 h 9"/>
              <a:gd name="T2" fmla="*/ 62452616 w 8"/>
              <a:gd name="T3" fmla="*/ 49345296 h 9"/>
              <a:gd name="T4" fmla="*/ 0 w 8"/>
              <a:gd name="T5" fmla="*/ 0 h 9"/>
              <a:gd name="T6" fmla="*/ 0 w 8"/>
              <a:gd name="T7" fmla="*/ 0 h 9"/>
              <a:gd name="T8" fmla="*/ 62452616 w 8"/>
              <a:gd name="T9" fmla="*/ 4934529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9"/>
                  <a:pt x="8" y="9"/>
                  <a:pt x="8" y="9"/>
                </a:cubicBezTo>
                <a:cubicBezTo>
                  <a:pt x="0" y="9"/>
                  <a:pt x="0" y="9"/>
                  <a:pt x="0" y="0"/>
                </a:cubicBezTo>
                <a:cubicBezTo>
                  <a:pt x="0" y="0"/>
                  <a:pt x="0" y="0"/>
                  <a:pt x="0" y="0"/>
                </a:cubicBezTo>
                <a:cubicBezTo>
                  <a:pt x="8" y="0"/>
                  <a:pt x="8" y="0"/>
                  <a:pt x="8" y="9"/>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66" name="Freeform 1115">
            <a:extLst>
              <a:ext uri="{FF2B5EF4-FFF2-40B4-BE49-F238E27FC236}">
                <a16:creationId xmlns:a16="http://schemas.microsoft.com/office/drawing/2014/main" xmlns="" id="{3C46D21E-1E41-4805-AF65-98F3B0ADAF96}"/>
              </a:ext>
            </a:extLst>
          </p:cNvPr>
          <p:cNvSpPr>
            <a:spLocks/>
          </p:cNvSpPr>
          <p:nvPr/>
        </p:nvSpPr>
        <p:spPr bwMode="auto">
          <a:xfrm>
            <a:off x="3978275" y="3640212"/>
            <a:ext cx="42863" cy="26987"/>
          </a:xfrm>
          <a:custGeom>
            <a:avLst/>
            <a:gdLst>
              <a:gd name="T0" fmla="*/ 1175287077 w 225"/>
              <a:gd name="T1" fmla="*/ 34312830 h 142"/>
              <a:gd name="T2" fmla="*/ 1023191246 w 225"/>
              <a:gd name="T3" fmla="*/ 61762980 h 142"/>
              <a:gd name="T4" fmla="*/ 871095224 w 225"/>
              <a:gd name="T5" fmla="*/ 0 h 142"/>
              <a:gd name="T6" fmla="*/ 836546122 w 225"/>
              <a:gd name="T7" fmla="*/ 34312830 h 142"/>
              <a:gd name="T8" fmla="*/ 642969384 w 225"/>
              <a:gd name="T9" fmla="*/ 116699580 h 142"/>
              <a:gd name="T10" fmla="*/ 608383896 w 225"/>
              <a:gd name="T11" fmla="*/ 205912901 h 142"/>
              <a:gd name="T12" fmla="*/ 608383896 w 225"/>
              <a:gd name="T13" fmla="*/ 205912901 h 142"/>
              <a:gd name="T14" fmla="*/ 608383896 w 225"/>
              <a:gd name="T15" fmla="*/ 233399350 h 142"/>
              <a:gd name="T16" fmla="*/ 566903180 w 225"/>
              <a:gd name="T17" fmla="*/ 260849500 h 142"/>
              <a:gd name="T18" fmla="*/ 532354078 w 225"/>
              <a:gd name="T19" fmla="*/ 315749991 h 142"/>
              <a:gd name="T20" fmla="*/ 490873363 w 225"/>
              <a:gd name="T21" fmla="*/ 343200141 h 142"/>
              <a:gd name="T22" fmla="*/ 345672759 w 225"/>
              <a:gd name="T23" fmla="*/ 233399350 h 142"/>
              <a:gd name="T24" fmla="*/ 304192043 w 225"/>
              <a:gd name="T25" fmla="*/ 116699580 h 142"/>
              <a:gd name="T26" fmla="*/ 193576738 w 225"/>
              <a:gd name="T27" fmla="*/ 116699580 h 142"/>
              <a:gd name="T28" fmla="*/ 41480716 w 225"/>
              <a:gd name="T29" fmla="*/ 61762980 h 142"/>
              <a:gd name="T30" fmla="*/ 41480716 w 225"/>
              <a:gd name="T31" fmla="*/ 144149920 h 142"/>
              <a:gd name="T32" fmla="*/ 0 w 225"/>
              <a:gd name="T33" fmla="*/ 171600070 h 142"/>
              <a:gd name="T34" fmla="*/ 0 w 225"/>
              <a:gd name="T35" fmla="*/ 205912901 h 142"/>
              <a:gd name="T36" fmla="*/ 41480716 w 225"/>
              <a:gd name="T37" fmla="*/ 260849500 h 142"/>
              <a:gd name="T38" fmla="*/ 76066204 w 225"/>
              <a:gd name="T39" fmla="*/ 288299650 h 142"/>
              <a:gd name="T40" fmla="*/ 117546920 w 225"/>
              <a:gd name="T41" fmla="*/ 315749991 h 142"/>
              <a:gd name="T42" fmla="*/ 228162035 w 225"/>
              <a:gd name="T43" fmla="*/ 315749991 h 142"/>
              <a:gd name="T44" fmla="*/ 345672759 w 225"/>
              <a:gd name="T45" fmla="*/ 404999420 h 142"/>
              <a:gd name="T46" fmla="*/ 421738773 w 225"/>
              <a:gd name="T47" fmla="*/ 459899911 h 142"/>
              <a:gd name="T48" fmla="*/ 380258057 w 225"/>
              <a:gd name="T49" fmla="*/ 514836510 h 142"/>
              <a:gd name="T50" fmla="*/ 642969384 w 225"/>
              <a:gd name="T51" fmla="*/ 631536090 h 142"/>
              <a:gd name="T52" fmla="*/ 760479918 w 225"/>
              <a:gd name="T53" fmla="*/ 919835741 h 142"/>
              <a:gd name="T54" fmla="*/ 1175287077 w 225"/>
              <a:gd name="T55" fmla="*/ 830586501 h 142"/>
              <a:gd name="T56" fmla="*/ 1251353281 w 225"/>
              <a:gd name="T57" fmla="*/ 720749411 h 142"/>
              <a:gd name="T58" fmla="*/ 1292833997 w 225"/>
              <a:gd name="T59" fmla="*/ 748199561 h 142"/>
              <a:gd name="T60" fmla="*/ 1327383099 w 225"/>
              <a:gd name="T61" fmla="*/ 830586501 h 142"/>
              <a:gd name="T62" fmla="*/ 1251353281 w 225"/>
              <a:gd name="T63" fmla="*/ 858036651 h 142"/>
              <a:gd name="T64" fmla="*/ 1292833997 w 225"/>
              <a:gd name="T65" fmla="*/ 919835741 h 142"/>
              <a:gd name="T66" fmla="*/ 1368863814 w 225"/>
              <a:gd name="T67" fmla="*/ 947286081 h 142"/>
              <a:gd name="T68" fmla="*/ 1520959836 w 225"/>
              <a:gd name="T69" fmla="*/ 919835741 h 142"/>
              <a:gd name="T70" fmla="*/ 1520959836 w 225"/>
              <a:gd name="T71" fmla="*/ 830586501 h 142"/>
              <a:gd name="T72" fmla="*/ 1479479120 w 225"/>
              <a:gd name="T73" fmla="*/ 803136161 h 142"/>
              <a:gd name="T74" fmla="*/ 1444930018 w 225"/>
              <a:gd name="T75" fmla="*/ 720749411 h 142"/>
              <a:gd name="T76" fmla="*/ 1403449302 w 225"/>
              <a:gd name="T77" fmla="*/ 631536090 h 142"/>
              <a:gd name="T78" fmla="*/ 1444930018 w 225"/>
              <a:gd name="T79" fmla="*/ 604049641 h 142"/>
              <a:gd name="T80" fmla="*/ 1292833997 w 225"/>
              <a:gd name="T81" fmla="*/ 487350061 h 142"/>
              <a:gd name="T82" fmla="*/ 1216767983 w 225"/>
              <a:gd name="T83" fmla="*/ 459899911 h 142"/>
              <a:gd name="T84" fmla="*/ 1251353281 w 225"/>
              <a:gd name="T85" fmla="*/ 404999420 h 142"/>
              <a:gd name="T86" fmla="*/ 1251353281 w 225"/>
              <a:gd name="T87" fmla="*/ 377549080 h 142"/>
              <a:gd name="T88" fmla="*/ 1327383099 w 225"/>
              <a:gd name="T89" fmla="*/ 315749991 h 142"/>
              <a:gd name="T90" fmla="*/ 1292833997 w 225"/>
              <a:gd name="T91" fmla="*/ 233399350 h 142"/>
              <a:gd name="T92" fmla="*/ 1251353281 w 225"/>
              <a:gd name="T93" fmla="*/ 116699580 h 142"/>
              <a:gd name="T94" fmla="*/ 1175287077 w 225"/>
              <a:gd name="T95" fmla="*/ 89249430 h 142"/>
              <a:gd name="T96" fmla="*/ 1175287077 w 225"/>
              <a:gd name="T97" fmla="*/ 34312830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5" h="142">
                <a:moveTo>
                  <a:pt x="170" y="5"/>
                </a:moveTo>
                <a:cubicBezTo>
                  <a:pt x="165" y="0"/>
                  <a:pt x="148" y="9"/>
                  <a:pt x="148" y="9"/>
                </a:cubicBezTo>
                <a:cubicBezTo>
                  <a:pt x="148" y="9"/>
                  <a:pt x="126" y="0"/>
                  <a:pt x="126" y="0"/>
                </a:cubicBezTo>
                <a:cubicBezTo>
                  <a:pt x="121" y="0"/>
                  <a:pt x="121" y="5"/>
                  <a:pt x="121" y="5"/>
                </a:cubicBezTo>
                <a:cubicBezTo>
                  <a:pt x="121" y="5"/>
                  <a:pt x="104" y="9"/>
                  <a:pt x="93" y="17"/>
                </a:cubicBezTo>
                <a:cubicBezTo>
                  <a:pt x="88" y="21"/>
                  <a:pt x="82" y="30"/>
                  <a:pt x="88" y="30"/>
                </a:cubicBezTo>
                <a:cubicBezTo>
                  <a:pt x="88" y="30"/>
                  <a:pt x="88" y="30"/>
                  <a:pt x="88" y="30"/>
                </a:cubicBezTo>
                <a:cubicBezTo>
                  <a:pt x="88" y="34"/>
                  <a:pt x="88" y="34"/>
                  <a:pt x="88" y="34"/>
                </a:cubicBezTo>
                <a:cubicBezTo>
                  <a:pt x="88" y="34"/>
                  <a:pt x="88" y="34"/>
                  <a:pt x="82" y="38"/>
                </a:cubicBezTo>
                <a:cubicBezTo>
                  <a:pt x="77" y="42"/>
                  <a:pt x="77" y="46"/>
                  <a:pt x="77" y="46"/>
                </a:cubicBezTo>
                <a:cubicBezTo>
                  <a:pt x="71" y="50"/>
                  <a:pt x="71" y="50"/>
                  <a:pt x="71" y="50"/>
                </a:cubicBezTo>
                <a:cubicBezTo>
                  <a:pt x="50" y="34"/>
                  <a:pt x="50" y="34"/>
                  <a:pt x="50" y="34"/>
                </a:cubicBezTo>
                <a:cubicBezTo>
                  <a:pt x="50" y="34"/>
                  <a:pt x="50" y="25"/>
                  <a:pt x="44" y="17"/>
                </a:cubicBezTo>
                <a:cubicBezTo>
                  <a:pt x="33" y="13"/>
                  <a:pt x="28" y="17"/>
                  <a:pt x="28" y="17"/>
                </a:cubicBezTo>
                <a:cubicBezTo>
                  <a:pt x="28" y="17"/>
                  <a:pt x="17" y="5"/>
                  <a:pt x="6" y="9"/>
                </a:cubicBezTo>
                <a:cubicBezTo>
                  <a:pt x="0" y="13"/>
                  <a:pt x="6" y="21"/>
                  <a:pt x="6" y="21"/>
                </a:cubicBezTo>
                <a:cubicBezTo>
                  <a:pt x="6" y="21"/>
                  <a:pt x="0" y="21"/>
                  <a:pt x="0" y="25"/>
                </a:cubicBezTo>
                <a:cubicBezTo>
                  <a:pt x="0" y="30"/>
                  <a:pt x="0" y="30"/>
                  <a:pt x="0" y="30"/>
                </a:cubicBezTo>
                <a:cubicBezTo>
                  <a:pt x="0" y="30"/>
                  <a:pt x="0" y="34"/>
                  <a:pt x="6" y="38"/>
                </a:cubicBezTo>
                <a:cubicBezTo>
                  <a:pt x="6" y="42"/>
                  <a:pt x="11" y="42"/>
                  <a:pt x="11" y="42"/>
                </a:cubicBezTo>
                <a:cubicBezTo>
                  <a:pt x="11" y="42"/>
                  <a:pt x="11" y="46"/>
                  <a:pt x="17" y="46"/>
                </a:cubicBezTo>
                <a:cubicBezTo>
                  <a:pt x="28" y="50"/>
                  <a:pt x="33" y="46"/>
                  <a:pt x="33" y="46"/>
                </a:cubicBezTo>
                <a:cubicBezTo>
                  <a:pt x="33" y="46"/>
                  <a:pt x="44" y="55"/>
                  <a:pt x="50" y="59"/>
                </a:cubicBezTo>
                <a:cubicBezTo>
                  <a:pt x="50" y="63"/>
                  <a:pt x="61" y="67"/>
                  <a:pt x="61" y="67"/>
                </a:cubicBezTo>
                <a:cubicBezTo>
                  <a:pt x="61" y="67"/>
                  <a:pt x="50" y="71"/>
                  <a:pt x="55" y="75"/>
                </a:cubicBezTo>
                <a:cubicBezTo>
                  <a:pt x="61" y="75"/>
                  <a:pt x="93" y="92"/>
                  <a:pt x="93" y="92"/>
                </a:cubicBezTo>
                <a:cubicBezTo>
                  <a:pt x="93" y="92"/>
                  <a:pt x="104" y="130"/>
                  <a:pt x="110" y="134"/>
                </a:cubicBezTo>
                <a:cubicBezTo>
                  <a:pt x="115" y="134"/>
                  <a:pt x="165" y="125"/>
                  <a:pt x="170" y="121"/>
                </a:cubicBezTo>
                <a:cubicBezTo>
                  <a:pt x="176" y="121"/>
                  <a:pt x="181" y="105"/>
                  <a:pt x="181" y="105"/>
                </a:cubicBezTo>
                <a:cubicBezTo>
                  <a:pt x="181" y="105"/>
                  <a:pt x="187" y="105"/>
                  <a:pt x="187" y="109"/>
                </a:cubicBezTo>
                <a:cubicBezTo>
                  <a:pt x="192" y="117"/>
                  <a:pt x="192" y="121"/>
                  <a:pt x="192" y="121"/>
                </a:cubicBezTo>
                <a:cubicBezTo>
                  <a:pt x="192" y="121"/>
                  <a:pt x="181" y="121"/>
                  <a:pt x="181" y="125"/>
                </a:cubicBezTo>
                <a:cubicBezTo>
                  <a:pt x="181" y="130"/>
                  <a:pt x="181" y="134"/>
                  <a:pt x="187" y="134"/>
                </a:cubicBezTo>
                <a:cubicBezTo>
                  <a:pt x="192" y="134"/>
                  <a:pt x="192" y="138"/>
                  <a:pt x="198" y="138"/>
                </a:cubicBezTo>
                <a:cubicBezTo>
                  <a:pt x="203" y="142"/>
                  <a:pt x="220" y="142"/>
                  <a:pt x="220" y="134"/>
                </a:cubicBezTo>
                <a:cubicBezTo>
                  <a:pt x="225" y="125"/>
                  <a:pt x="225" y="125"/>
                  <a:pt x="220" y="121"/>
                </a:cubicBezTo>
                <a:cubicBezTo>
                  <a:pt x="214" y="117"/>
                  <a:pt x="214" y="117"/>
                  <a:pt x="214" y="117"/>
                </a:cubicBezTo>
                <a:cubicBezTo>
                  <a:pt x="214" y="117"/>
                  <a:pt x="214" y="113"/>
                  <a:pt x="209" y="105"/>
                </a:cubicBezTo>
                <a:cubicBezTo>
                  <a:pt x="203" y="96"/>
                  <a:pt x="203" y="92"/>
                  <a:pt x="203" y="92"/>
                </a:cubicBezTo>
                <a:cubicBezTo>
                  <a:pt x="203" y="92"/>
                  <a:pt x="203" y="92"/>
                  <a:pt x="209" y="88"/>
                </a:cubicBezTo>
                <a:cubicBezTo>
                  <a:pt x="209" y="88"/>
                  <a:pt x="198" y="75"/>
                  <a:pt x="187" y="71"/>
                </a:cubicBezTo>
                <a:cubicBezTo>
                  <a:pt x="181" y="67"/>
                  <a:pt x="176" y="67"/>
                  <a:pt x="176" y="67"/>
                </a:cubicBezTo>
                <a:cubicBezTo>
                  <a:pt x="176" y="67"/>
                  <a:pt x="181" y="63"/>
                  <a:pt x="181" y="59"/>
                </a:cubicBezTo>
                <a:cubicBezTo>
                  <a:pt x="181" y="59"/>
                  <a:pt x="181" y="55"/>
                  <a:pt x="181" y="55"/>
                </a:cubicBezTo>
                <a:cubicBezTo>
                  <a:pt x="181" y="55"/>
                  <a:pt x="192" y="55"/>
                  <a:pt x="192" y="46"/>
                </a:cubicBezTo>
                <a:cubicBezTo>
                  <a:pt x="192" y="38"/>
                  <a:pt x="187" y="34"/>
                  <a:pt x="187" y="34"/>
                </a:cubicBezTo>
                <a:cubicBezTo>
                  <a:pt x="187" y="34"/>
                  <a:pt x="181" y="17"/>
                  <a:pt x="181" y="17"/>
                </a:cubicBezTo>
                <a:cubicBezTo>
                  <a:pt x="181" y="13"/>
                  <a:pt x="170" y="13"/>
                  <a:pt x="170" y="13"/>
                </a:cubicBezTo>
                <a:cubicBezTo>
                  <a:pt x="170" y="13"/>
                  <a:pt x="170" y="9"/>
                  <a:pt x="17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67" name="Freeform 1116">
            <a:extLst>
              <a:ext uri="{FF2B5EF4-FFF2-40B4-BE49-F238E27FC236}">
                <a16:creationId xmlns:a16="http://schemas.microsoft.com/office/drawing/2014/main" xmlns="" id="{751C46B2-71B4-43E1-8BE9-0FD18E35517B}"/>
              </a:ext>
            </a:extLst>
          </p:cNvPr>
          <p:cNvSpPr>
            <a:spLocks/>
          </p:cNvSpPr>
          <p:nvPr/>
        </p:nvSpPr>
        <p:spPr bwMode="auto">
          <a:xfrm>
            <a:off x="3979863" y="3641799"/>
            <a:ext cx="3175" cy="1588"/>
          </a:xfrm>
          <a:custGeom>
            <a:avLst/>
            <a:gdLst>
              <a:gd name="T0" fmla="*/ 110747362 w 17"/>
              <a:gd name="T1" fmla="*/ 62570773 h 8"/>
              <a:gd name="T2" fmla="*/ 110747362 w 17"/>
              <a:gd name="T3" fmla="*/ 62570773 h 8"/>
              <a:gd name="T4" fmla="*/ 58634966 w 17"/>
              <a:gd name="T5" fmla="*/ 31285387 h 8"/>
              <a:gd name="T6" fmla="*/ 0 w 17"/>
              <a:gd name="T7" fmla="*/ 0 h 8"/>
              <a:gd name="T8" fmla="*/ 110747362 w 17"/>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8"/>
                </a:moveTo>
                <a:cubicBezTo>
                  <a:pt x="17" y="8"/>
                  <a:pt x="17" y="8"/>
                  <a:pt x="17" y="8"/>
                </a:cubicBezTo>
                <a:cubicBezTo>
                  <a:pt x="9" y="8"/>
                  <a:pt x="9" y="8"/>
                  <a:pt x="9" y="4"/>
                </a:cubicBezTo>
                <a:cubicBezTo>
                  <a:pt x="0" y="0"/>
                  <a:pt x="0" y="0"/>
                  <a:pt x="0" y="0"/>
                </a:cubicBezTo>
                <a:cubicBezTo>
                  <a:pt x="9" y="4"/>
                  <a:pt x="17" y="4"/>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68" name="Freeform 1117">
            <a:extLst>
              <a:ext uri="{FF2B5EF4-FFF2-40B4-BE49-F238E27FC236}">
                <a16:creationId xmlns:a16="http://schemas.microsoft.com/office/drawing/2014/main" xmlns="" id="{610CC673-FDB5-4A21-81DB-4801E8F6DDD6}"/>
              </a:ext>
            </a:extLst>
          </p:cNvPr>
          <p:cNvSpPr>
            <a:spLocks/>
          </p:cNvSpPr>
          <p:nvPr/>
        </p:nvSpPr>
        <p:spPr bwMode="auto">
          <a:xfrm>
            <a:off x="3995738" y="3644974"/>
            <a:ext cx="17462" cy="9525"/>
          </a:xfrm>
          <a:custGeom>
            <a:avLst/>
            <a:gdLst>
              <a:gd name="T0" fmla="*/ 325026155 w 91"/>
              <a:gd name="T1" fmla="*/ 0 h 50"/>
              <a:gd name="T2" fmla="*/ 325026155 w 91"/>
              <a:gd name="T3" fmla="*/ 34584704 h 50"/>
              <a:gd name="T4" fmla="*/ 282644154 w 91"/>
              <a:gd name="T5" fmla="*/ 62237874 h 50"/>
              <a:gd name="T6" fmla="*/ 325026155 w 91"/>
              <a:gd name="T7" fmla="*/ 62237874 h 50"/>
              <a:gd name="T8" fmla="*/ 360338348 w 91"/>
              <a:gd name="T9" fmla="*/ 34584704 h 50"/>
              <a:gd name="T10" fmla="*/ 402757000 w 91"/>
              <a:gd name="T11" fmla="*/ 62237874 h 50"/>
              <a:gd name="T12" fmla="*/ 402757000 w 91"/>
              <a:gd name="T13" fmla="*/ 89891045 h 50"/>
              <a:gd name="T14" fmla="*/ 445139001 w 91"/>
              <a:gd name="T15" fmla="*/ 62237874 h 50"/>
              <a:gd name="T16" fmla="*/ 445139001 w 91"/>
              <a:gd name="T17" fmla="*/ 34584704 h 50"/>
              <a:gd name="T18" fmla="*/ 522869847 w 91"/>
              <a:gd name="T19" fmla="*/ 117544215 h 50"/>
              <a:gd name="T20" fmla="*/ 565251656 w 91"/>
              <a:gd name="T21" fmla="*/ 117544215 h 50"/>
              <a:gd name="T22" fmla="*/ 642982502 w 91"/>
              <a:gd name="T23" fmla="*/ 89891045 h 50"/>
              <a:gd name="T24" fmla="*/ 642982502 w 91"/>
              <a:gd name="T25" fmla="*/ 145197386 h 50"/>
              <a:gd name="T26" fmla="*/ 607670308 w 91"/>
              <a:gd name="T27" fmla="*/ 172850556 h 50"/>
              <a:gd name="T28" fmla="*/ 565251656 w 91"/>
              <a:gd name="T29" fmla="*/ 235052045 h 50"/>
              <a:gd name="T30" fmla="*/ 325026155 w 91"/>
              <a:gd name="T31" fmla="*/ 345664727 h 50"/>
              <a:gd name="T32" fmla="*/ 42382001 w 91"/>
              <a:gd name="T33" fmla="*/ 262705215 h 50"/>
              <a:gd name="T34" fmla="*/ 42382001 w 91"/>
              <a:gd name="T35" fmla="*/ 34584704 h 50"/>
              <a:gd name="T36" fmla="*/ 77730846 w 91"/>
              <a:gd name="T37" fmla="*/ 34584704 h 50"/>
              <a:gd name="T38" fmla="*/ 42382001 w 91"/>
              <a:gd name="T39" fmla="*/ 62237874 h 50"/>
              <a:gd name="T40" fmla="*/ 77730846 w 91"/>
              <a:gd name="T41" fmla="*/ 62237874 h 50"/>
              <a:gd name="T42" fmla="*/ 120112847 w 91"/>
              <a:gd name="T43" fmla="*/ 34584704 h 50"/>
              <a:gd name="T44" fmla="*/ 197843692 w 91"/>
              <a:gd name="T45" fmla="*/ 62237874 h 50"/>
              <a:gd name="T46" fmla="*/ 197843692 w 91"/>
              <a:gd name="T47" fmla="*/ 34584704 h 50"/>
              <a:gd name="T48" fmla="*/ 282644154 w 91"/>
              <a:gd name="T49" fmla="*/ 0 h 50"/>
              <a:gd name="T50" fmla="*/ 325026155 w 91"/>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1" h="50">
                <a:moveTo>
                  <a:pt x="46" y="0"/>
                </a:moveTo>
                <a:cubicBezTo>
                  <a:pt x="46" y="5"/>
                  <a:pt x="46" y="5"/>
                  <a:pt x="46" y="5"/>
                </a:cubicBezTo>
                <a:cubicBezTo>
                  <a:pt x="40" y="5"/>
                  <a:pt x="40" y="5"/>
                  <a:pt x="40" y="9"/>
                </a:cubicBezTo>
                <a:cubicBezTo>
                  <a:pt x="46" y="9"/>
                  <a:pt x="46" y="9"/>
                  <a:pt x="46" y="9"/>
                </a:cubicBezTo>
                <a:cubicBezTo>
                  <a:pt x="46" y="9"/>
                  <a:pt x="46" y="5"/>
                  <a:pt x="51" y="5"/>
                </a:cubicBezTo>
                <a:cubicBezTo>
                  <a:pt x="51" y="5"/>
                  <a:pt x="51" y="5"/>
                  <a:pt x="57" y="9"/>
                </a:cubicBezTo>
                <a:cubicBezTo>
                  <a:pt x="57" y="13"/>
                  <a:pt x="57" y="13"/>
                  <a:pt x="57" y="13"/>
                </a:cubicBezTo>
                <a:cubicBezTo>
                  <a:pt x="63" y="9"/>
                  <a:pt x="63" y="9"/>
                  <a:pt x="63" y="9"/>
                </a:cubicBezTo>
                <a:cubicBezTo>
                  <a:pt x="63" y="9"/>
                  <a:pt x="57" y="5"/>
                  <a:pt x="63" y="5"/>
                </a:cubicBezTo>
                <a:cubicBezTo>
                  <a:pt x="69" y="5"/>
                  <a:pt x="69" y="13"/>
                  <a:pt x="74" y="17"/>
                </a:cubicBezTo>
                <a:cubicBezTo>
                  <a:pt x="74" y="17"/>
                  <a:pt x="74" y="17"/>
                  <a:pt x="80" y="17"/>
                </a:cubicBezTo>
                <a:cubicBezTo>
                  <a:pt x="80" y="17"/>
                  <a:pt x="86" y="9"/>
                  <a:pt x="91" y="13"/>
                </a:cubicBezTo>
                <a:cubicBezTo>
                  <a:pt x="91" y="13"/>
                  <a:pt x="91" y="17"/>
                  <a:pt x="91" y="21"/>
                </a:cubicBezTo>
                <a:cubicBezTo>
                  <a:pt x="91" y="21"/>
                  <a:pt x="91" y="25"/>
                  <a:pt x="86" y="25"/>
                </a:cubicBezTo>
                <a:cubicBezTo>
                  <a:pt x="80" y="25"/>
                  <a:pt x="80" y="30"/>
                  <a:pt x="80" y="34"/>
                </a:cubicBezTo>
                <a:cubicBezTo>
                  <a:pt x="74" y="46"/>
                  <a:pt x="57" y="50"/>
                  <a:pt x="46" y="50"/>
                </a:cubicBezTo>
                <a:cubicBezTo>
                  <a:pt x="28" y="50"/>
                  <a:pt x="11" y="46"/>
                  <a:pt x="6" y="38"/>
                </a:cubicBezTo>
                <a:cubicBezTo>
                  <a:pt x="0" y="25"/>
                  <a:pt x="0" y="13"/>
                  <a:pt x="6" y="5"/>
                </a:cubicBezTo>
                <a:cubicBezTo>
                  <a:pt x="11" y="5"/>
                  <a:pt x="11" y="5"/>
                  <a:pt x="11" y="5"/>
                </a:cubicBezTo>
                <a:cubicBezTo>
                  <a:pt x="11" y="5"/>
                  <a:pt x="6" y="9"/>
                  <a:pt x="6" y="9"/>
                </a:cubicBezTo>
                <a:cubicBezTo>
                  <a:pt x="11" y="9"/>
                  <a:pt x="11" y="9"/>
                  <a:pt x="11" y="9"/>
                </a:cubicBezTo>
                <a:cubicBezTo>
                  <a:pt x="17" y="9"/>
                  <a:pt x="11" y="5"/>
                  <a:pt x="17" y="5"/>
                </a:cubicBezTo>
                <a:cubicBezTo>
                  <a:pt x="23" y="5"/>
                  <a:pt x="23" y="13"/>
                  <a:pt x="28" y="9"/>
                </a:cubicBezTo>
                <a:cubicBezTo>
                  <a:pt x="28" y="5"/>
                  <a:pt x="28" y="5"/>
                  <a:pt x="28" y="5"/>
                </a:cubicBezTo>
                <a:cubicBezTo>
                  <a:pt x="34" y="5"/>
                  <a:pt x="40" y="0"/>
                  <a:pt x="40" y="0"/>
                </a:cubicBezTo>
                <a:lnTo>
                  <a:pt x="46"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269" name="Freeform 1118">
            <a:extLst>
              <a:ext uri="{FF2B5EF4-FFF2-40B4-BE49-F238E27FC236}">
                <a16:creationId xmlns:a16="http://schemas.microsoft.com/office/drawing/2014/main" xmlns="" id="{94EEF5F7-6DF2-4756-9B4D-9F3CCFEC8164}"/>
              </a:ext>
            </a:extLst>
          </p:cNvPr>
          <p:cNvSpPr>
            <a:spLocks/>
          </p:cNvSpPr>
          <p:nvPr/>
        </p:nvSpPr>
        <p:spPr bwMode="auto">
          <a:xfrm>
            <a:off x="3983038" y="3643387"/>
            <a:ext cx="7937" cy="7937"/>
          </a:xfrm>
          <a:custGeom>
            <a:avLst/>
            <a:gdLst>
              <a:gd name="T0" fmla="*/ 107993090 w 42"/>
              <a:gd name="T1" fmla="*/ 26998272 h 42"/>
              <a:gd name="T2" fmla="*/ 107993090 w 42"/>
              <a:gd name="T3" fmla="*/ 114742752 h 42"/>
              <a:gd name="T4" fmla="*/ 283446144 w 42"/>
              <a:gd name="T5" fmla="*/ 256447872 h 42"/>
              <a:gd name="T6" fmla="*/ 283446144 w 42"/>
              <a:gd name="T7" fmla="*/ 283446144 h 42"/>
              <a:gd name="T8" fmla="*/ 74245344 w 42"/>
              <a:gd name="T9" fmla="*/ 141741025 h 42"/>
              <a:gd name="T10" fmla="*/ 0 w 42"/>
              <a:gd name="T11" fmla="*/ 141741025 h 42"/>
              <a:gd name="T12" fmla="*/ 33747935 w 42"/>
              <a:gd name="T13" fmla="*/ 87744480 h 42"/>
              <a:gd name="T14" fmla="*/ 74245344 w 42"/>
              <a:gd name="T15" fmla="*/ 53996545 h 42"/>
              <a:gd name="T16" fmla="*/ 74245344 w 42"/>
              <a:gd name="T17" fmla="*/ 53996545 h 42"/>
              <a:gd name="T18" fmla="*/ 33747935 w 42"/>
              <a:gd name="T19" fmla="*/ 53996545 h 42"/>
              <a:gd name="T20" fmla="*/ 33747935 w 42"/>
              <a:gd name="T21" fmla="*/ 26998272 h 42"/>
              <a:gd name="T22" fmla="*/ 74245344 w 42"/>
              <a:gd name="T23" fmla="*/ 0 h 42"/>
              <a:gd name="T24" fmla="*/ 107993090 w 42"/>
              <a:gd name="T25" fmla="*/ 2699827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42">
                <a:moveTo>
                  <a:pt x="16" y="4"/>
                </a:moveTo>
                <a:cubicBezTo>
                  <a:pt x="16" y="8"/>
                  <a:pt x="16" y="13"/>
                  <a:pt x="16" y="17"/>
                </a:cubicBezTo>
                <a:cubicBezTo>
                  <a:pt x="21" y="17"/>
                  <a:pt x="37" y="33"/>
                  <a:pt x="42" y="38"/>
                </a:cubicBezTo>
                <a:cubicBezTo>
                  <a:pt x="42" y="38"/>
                  <a:pt x="42" y="42"/>
                  <a:pt x="42" y="42"/>
                </a:cubicBezTo>
                <a:cubicBezTo>
                  <a:pt x="11" y="21"/>
                  <a:pt x="11" y="21"/>
                  <a:pt x="11" y="21"/>
                </a:cubicBezTo>
                <a:cubicBezTo>
                  <a:pt x="5" y="17"/>
                  <a:pt x="0" y="21"/>
                  <a:pt x="0" y="21"/>
                </a:cubicBezTo>
                <a:cubicBezTo>
                  <a:pt x="0" y="17"/>
                  <a:pt x="5" y="17"/>
                  <a:pt x="5" y="13"/>
                </a:cubicBezTo>
                <a:cubicBezTo>
                  <a:pt x="11" y="13"/>
                  <a:pt x="11" y="13"/>
                  <a:pt x="11" y="8"/>
                </a:cubicBezTo>
                <a:cubicBezTo>
                  <a:pt x="11" y="8"/>
                  <a:pt x="11" y="8"/>
                  <a:pt x="11" y="8"/>
                </a:cubicBezTo>
                <a:cubicBezTo>
                  <a:pt x="5" y="8"/>
                  <a:pt x="5" y="8"/>
                  <a:pt x="5" y="8"/>
                </a:cubicBezTo>
                <a:cubicBezTo>
                  <a:pt x="5" y="8"/>
                  <a:pt x="5" y="4"/>
                  <a:pt x="5" y="4"/>
                </a:cubicBezTo>
                <a:cubicBezTo>
                  <a:pt x="11" y="0"/>
                  <a:pt x="11" y="0"/>
                  <a:pt x="11" y="0"/>
                </a:cubicBezTo>
                <a:cubicBezTo>
                  <a:pt x="11" y="0"/>
                  <a:pt x="16" y="0"/>
                  <a:pt x="16"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70" name="Freeform 1119">
            <a:extLst>
              <a:ext uri="{FF2B5EF4-FFF2-40B4-BE49-F238E27FC236}">
                <a16:creationId xmlns:a16="http://schemas.microsoft.com/office/drawing/2014/main" xmlns="" id="{A7352BC3-99AD-4497-BF8F-FD44C800BBC2}"/>
              </a:ext>
            </a:extLst>
          </p:cNvPr>
          <p:cNvSpPr>
            <a:spLocks/>
          </p:cNvSpPr>
          <p:nvPr/>
        </p:nvSpPr>
        <p:spPr bwMode="auto">
          <a:xfrm>
            <a:off x="3979863" y="3643387"/>
            <a:ext cx="3175" cy="1587"/>
          </a:xfrm>
          <a:custGeom>
            <a:avLst/>
            <a:gdLst>
              <a:gd name="T0" fmla="*/ 110747362 w 17"/>
              <a:gd name="T1" fmla="*/ 62452616 h 8"/>
              <a:gd name="T2" fmla="*/ 0 w 17"/>
              <a:gd name="T3" fmla="*/ 62452616 h 8"/>
              <a:gd name="T4" fmla="*/ 0 w 17"/>
              <a:gd name="T5" fmla="*/ 31246046 h 8"/>
              <a:gd name="T6" fmla="*/ 110747362 w 17"/>
              <a:gd name="T7" fmla="*/ 6245261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17" y="8"/>
                </a:moveTo>
                <a:cubicBezTo>
                  <a:pt x="9" y="8"/>
                  <a:pt x="0" y="8"/>
                  <a:pt x="0" y="8"/>
                </a:cubicBezTo>
                <a:cubicBezTo>
                  <a:pt x="0" y="4"/>
                  <a:pt x="0" y="4"/>
                  <a:pt x="0" y="4"/>
                </a:cubicBezTo>
                <a:cubicBezTo>
                  <a:pt x="9" y="0"/>
                  <a:pt x="9" y="4"/>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71" name="Freeform 1120">
            <a:extLst>
              <a:ext uri="{FF2B5EF4-FFF2-40B4-BE49-F238E27FC236}">
                <a16:creationId xmlns:a16="http://schemas.microsoft.com/office/drawing/2014/main" xmlns="" id="{AA92AA75-3A2A-4F93-B236-26C6F137A71D}"/>
              </a:ext>
            </a:extLst>
          </p:cNvPr>
          <p:cNvSpPr>
            <a:spLocks/>
          </p:cNvSpPr>
          <p:nvPr/>
        </p:nvSpPr>
        <p:spPr bwMode="auto">
          <a:xfrm>
            <a:off x="3994150" y="3646562"/>
            <a:ext cx="1588" cy="3175"/>
          </a:xfrm>
          <a:custGeom>
            <a:avLst/>
            <a:gdLst>
              <a:gd name="T0" fmla="*/ 49438675 w 9"/>
              <a:gd name="T1" fmla="*/ 125023364 h 16"/>
              <a:gd name="T2" fmla="*/ 0 w 9"/>
              <a:gd name="T3" fmla="*/ 85960942 h 16"/>
              <a:gd name="T4" fmla="*/ 49438675 w 9"/>
              <a:gd name="T5" fmla="*/ 39062422 h 16"/>
              <a:gd name="T6" fmla="*/ 49438675 w 9"/>
              <a:gd name="T7" fmla="*/ 0 h 16"/>
              <a:gd name="T8" fmla="*/ 49438675 w 9"/>
              <a:gd name="T9" fmla="*/ 0 h 16"/>
              <a:gd name="T10" fmla="*/ 49438675 w 9"/>
              <a:gd name="T11" fmla="*/ 125023364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6">
                <a:moveTo>
                  <a:pt x="9" y="16"/>
                </a:moveTo>
                <a:cubicBezTo>
                  <a:pt x="9" y="16"/>
                  <a:pt x="9" y="11"/>
                  <a:pt x="0" y="11"/>
                </a:cubicBezTo>
                <a:cubicBezTo>
                  <a:pt x="0" y="11"/>
                  <a:pt x="0" y="5"/>
                  <a:pt x="9" y="5"/>
                </a:cubicBezTo>
                <a:cubicBezTo>
                  <a:pt x="9" y="0"/>
                  <a:pt x="9" y="0"/>
                  <a:pt x="9" y="0"/>
                </a:cubicBezTo>
                <a:cubicBezTo>
                  <a:pt x="9" y="0"/>
                  <a:pt x="9" y="0"/>
                  <a:pt x="9" y="0"/>
                </a:cubicBezTo>
                <a:lnTo>
                  <a:pt x="9" y="16"/>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272" name="Freeform 1121">
            <a:extLst>
              <a:ext uri="{FF2B5EF4-FFF2-40B4-BE49-F238E27FC236}">
                <a16:creationId xmlns:a16="http://schemas.microsoft.com/office/drawing/2014/main" xmlns="" id="{E00A8A41-3413-4145-A92F-783415250DDC}"/>
              </a:ext>
            </a:extLst>
          </p:cNvPr>
          <p:cNvSpPr>
            <a:spLocks/>
          </p:cNvSpPr>
          <p:nvPr/>
        </p:nvSpPr>
        <p:spPr bwMode="auto">
          <a:xfrm>
            <a:off x="4013200" y="3657674"/>
            <a:ext cx="6350" cy="7938"/>
          </a:xfrm>
          <a:custGeom>
            <a:avLst/>
            <a:gdLst>
              <a:gd name="T0" fmla="*/ 110747362 w 34"/>
              <a:gd name="T1" fmla="*/ 27005076 h 42"/>
              <a:gd name="T2" fmla="*/ 149848981 w 34"/>
              <a:gd name="T3" fmla="*/ 182284263 h 42"/>
              <a:gd name="T4" fmla="*/ 221494724 w 34"/>
              <a:gd name="T5" fmla="*/ 202538070 h 42"/>
              <a:gd name="T6" fmla="*/ 182393104 w 34"/>
              <a:gd name="T7" fmla="*/ 256548222 h 42"/>
              <a:gd name="T8" fmla="*/ 149848981 w 34"/>
              <a:gd name="T9" fmla="*/ 256548222 h 42"/>
              <a:gd name="T10" fmla="*/ 110747362 w 34"/>
              <a:gd name="T11" fmla="*/ 256548222 h 42"/>
              <a:gd name="T12" fmla="*/ 110747362 w 34"/>
              <a:gd name="T13" fmla="*/ 229543146 h 42"/>
              <a:gd name="T14" fmla="*/ 39101619 w 34"/>
              <a:gd name="T15" fmla="*/ 202538070 h 42"/>
              <a:gd name="T16" fmla="*/ 78168500 w 34"/>
              <a:gd name="T17" fmla="*/ 202538070 h 42"/>
              <a:gd name="T18" fmla="*/ 110747362 w 34"/>
              <a:gd name="T19" fmla="*/ 182284263 h 42"/>
              <a:gd name="T20" fmla="*/ 110747362 w 34"/>
              <a:gd name="T21" fmla="*/ 101269035 h 42"/>
              <a:gd name="T22" fmla="*/ 0 w 34"/>
              <a:gd name="T23" fmla="*/ 27005076 h 42"/>
              <a:gd name="T24" fmla="*/ 110747362 w 34"/>
              <a:gd name="T25" fmla="*/ 2700507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42">
                <a:moveTo>
                  <a:pt x="17" y="4"/>
                </a:moveTo>
                <a:cubicBezTo>
                  <a:pt x="23" y="11"/>
                  <a:pt x="23" y="15"/>
                  <a:pt x="23" y="27"/>
                </a:cubicBezTo>
                <a:cubicBezTo>
                  <a:pt x="28" y="30"/>
                  <a:pt x="34" y="27"/>
                  <a:pt x="34" y="30"/>
                </a:cubicBezTo>
                <a:cubicBezTo>
                  <a:pt x="34" y="34"/>
                  <a:pt x="34" y="34"/>
                  <a:pt x="28" y="38"/>
                </a:cubicBezTo>
                <a:cubicBezTo>
                  <a:pt x="28" y="38"/>
                  <a:pt x="23" y="42"/>
                  <a:pt x="23" y="38"/>
                </a:cubicBezTo>
                <a:cubicBezTo>
                  <a:pt x="23" y="38"/>
                  <a:pt x="17" y="38"/>
                  <a:pt x="17" y="38"/>
                </a:cubicBezTo>
                <a:cubicBezTo>
                  <a:pt x="17" y="34"/>
                  <a:pt x="17" y="34"/>
                  <a:pt x="17" y="34"/>
                </a:cubicBezTo>
                <a:cubicBezTo>
                  <a:pt x="12" y="34"/>
                  <a:pt x="12" y="34"/>
                  <a:pt x="6" y="30"/>
                </a:cubicBezTo>
                <a:cubicBezTo>
                  <a:pt x="12" y="30"/>
                  <a:pt x="12" y="30"/>
                  <a:pt x="12" y="30"/>
                </a:cubicBezTo>
                <a:cubicBezTo>
                  <a:pt x="12" y="30"/>
                  <a:pt x="17" y="30"/>
                  <a:pt x="17" y="27"/>
                </a:cubicBezTo>
                <a:cubicBezTo>
                  <a:pt x="17" y="23"/>
                  <a:pt x="17" y="19"/>
                  <a:pt x="17" y="15"/>
                </a:cubicBezTo>
                <a:cubicBezTo>
                  <a:pt x="12" y="11"/>
                  <a:pt x="6" y="11"/>
                  <a:pt x="0" y="4"/>
                </a:cubicBezTo>
                <a:cubicBezTo>
                  <a:pt x="6" y="4"/>
                  <a:pt x="12" y="0"/>
                  <a:pt x="17"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73" name="Freeform 1122">
            <a:extLst>
              <a:ext uri="{FF2B5EF4-FFF2-40B4-BE49-F238E27FC236}">
                <a16:creationId xmlns:a16="http://schemas.microsoft.com/office/drawing/2014/main" xmlns="" id="{DADCE0CB-C70B-4E2B-A40D-531134D63385}"/>
              </a:ext>
            </a:extLst>
          </p:cNvPr>
          <p:cNvSpPr>
            <a:spLocks/>
          </p:cNvSpPr>
          <p:nvPr/>
        </p:nvSpPr>
        <p:spPr bwMode="auto">
          <a:xfrm>
            <a:off x="3997325" y="3641799"/>
            <a:ext cx="14288" cy="4763"/>
          </a:xfrm>
          <a:custGeom>
            <a:avLst/>
            <a:gdLst>
              <a:gd name="T0" fmla="*/ 331861280 w 75"/>
              <a:gd name="T1" fmla="*/ 27658932 h 25"/>
              <a:gd name="T2" fmla="*/ 407930973 w 75"/>
              <a:gd name="T3" fmla="*/ 0 h 25"/>
              <a:gd name="T4" fmla="*/ 407930973 w 75"/>
              <a:gd name="T5" fmla="*/ 27658932 h 25"/>
              <a:gd name="T6" fmla="*/ 407930973 w 75"/>
              <a:gd name="T7" fmla="*/ 82976985 h 25"/>
              <a:gd name="T8" fmla="*/ 483964279 w 75"/>
              <a:gd name="T9" fmla="*/ 82976985 h 25"/>
              <a:gd name="T10" fmla="*/ 518551336 w 75"/>
              <a:gd name="T11" fmla="*/ 172886802 h 25"/>
              <a:gd name="T12" fmla="*/ 442481643 w 75"/>
              <a:gd name="T13" fmla="*/ 172886802 h 25"/>
              <a:gd name="T14" fmla="*/ 442481643 w 75"/>
              <a:gd name="T15" fmla="*/ 145227871 h 25"/>
              <a:gd name="T16" fmla="*/ 373343916 w 75"/>
              <a:gd name="T17" fmla="*/ 82976985 h 25"/>
              <a:gd name="T18" fmla="*/ 297310610 w 75"/>
              <a:gd name="T19" fmla="*/ 110635917 h 25"/>
              <a:gd name="T20" fmla="*/ 262723553 w 75"/>
              <a:gd name="T21" fmla="*/ 82976985 h 25"/>
              <a:gd name="T22" fmla="*/ 152102999 w 75"/>
              <a:gd name="T23" fmla="*/ 110635917 h 25"/>
              <a:gd name="T24" fmla="*/ 110620363 w 75"/>
              <a:gd name="T25" fmla="*/ 82976985 h 25"/>
              <a:gd name="T26" fmla="*/ 0 w 75"/>
              <a:gd name="T27" fmla="*/ 110635917 h 25"/>
              <a:gd name="T28" fmla="*/ 0 w 75"/>
              <a:gd name="T29" fmla="*/ 110635917 h 25"/>
              <a:gd name="T30" fmla="*/ 152102999 w 75"/>
              <a:gd name="T31" fmla="*/ 27658932 h 25"/>
              <a:gd name="T32" fmla="*/ 221240917 w 75"/>
              <a:gd name="T33" fmla="*/ 27658932 h 25"/>
              <a:gd name="T34" fmla="*/ 221240917 w 75"/>
              <a:gd name="T35" fmla="*/ 0 h 25"/>
              <a:gd name="T36" fmla="*/ 331861280 w 75"/>
              <a:gd name="T37" fmla="*/ 2765893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5" h="25">
                <a:moveTo>
                  <a:pt x="48" y="4"/>
                </a:moveTo>
                <a:cubicBezTo>
                  <a:pt x="48" y="4"/>
                  <a:pt x="54" y="0"/>
                  <a:pt x="59" y="0"/>
                </a:cubicBezTo>
                <a:cubicBezTo>
                  <a:pt x="59" y="4"/>
                  <a:pt x="59" y="4"/>
                  <a:pt x="59" y="4"/>
                </a:cubicBezTo>
                <a:cubicBezTo>
                  <a:pt x="59" y="8"/>
                  <a:pt x="54" y="8"/>
                  <a:pt x="59" y="12"/>
                </a:cubicBezTo>
                <a:cubicBezTo>
                  <a:pt x="59" y="12"/>
                  <a:pt x="64" y="8"/>
                  <a:pt x="70" y="12"/>
                </a:cubicBezTo>
                <a:cubicBezTo>
                  <a:pt x="70" y="16"/>
                  <a:pt x="75" y="21"/>
                  <a:pt x="75" y="25"/>
                </a:cubicBezTo>
                <a:cubicBezTo>
                  <a:pt x="75" y="25"/>
                  <a:pt x="70" y="25"/>
                  <a:pt x="64" y="25"/>
                </a:cubicBezTo>
                <a:cubicBezTo>
                  <a:pt x="64" y="25"/>
                  <a:pt x="64" y="25"/>
                  <a:pt x="64" y="21"/>
                </a:cubicBezTo>
                <a:cubicBezTo>
                  <a:pt x="59" y="16"/>
                  <a:pt x="59" y="16"/>
                  <a:pt x="54" y="12"/>
                </a:cubicBezTo>
                <a:cubicBezTo>
                  <a:pt x="48" y="12"/>
                  <a:pt x="48" y="21"/>
                  <a:pt x="43" y="16"/>
                </a:cubicBezTo>
                <a:cubicBezTo>
                  <a:pt x="43" y="16"/>
                  <a:pt x="38" y="12"/>
                  <a:pt x="38" y="12"/>
                </a:cubicBezTo>
                <a:cubicBezTo>
                  <a:pt x="32" y="12"/>
                  <a:pt x="27" y="16"/>
                  <a:pt x="22" y="16"/>
                </a:cubicBezTo>
                <a:cubicBezTo>
                  <a:pt x="22" y="16"/>
                  <a:pt x="22" y="12"/>
                  <a:pt x="16" y="12"/>
                </a:cubicBezTo>
                <a:cubicBezTo>
                  <a:pt x="11" y="12"/>
                  <a:pt x="5" y="16"/>
                  <a:pt x="0" y="16"/>
                </a:cubicBezTo>
                <a:cubicBezTo>
                  <a:pt x="0" y="16"/>
                  <a:pt x="0" y="16"/>
                  <a:pt x="0" y="16"/>
                </a:cubicBezTo>
                <a:cubicBezTo>
                  <a:pt x="5" y="8"/>
                  <a:pt x="11" y="8"/>
                  <a:pt x="22" y="4"/>
                </a:cubicBezTo>
                <a:cubicBezTo>
                  <a:pt x="22" y="4"/>
                  <a:pt x="32" y="8"/>
                  <a:pt x="32" y="4"/>
                </a:cubicBezTo>
                <a:cubicBezTo>
                  <a:pt x="32" y="0"/>
                  <a:pt x="32" y="0"/>
                  <a:pt x="32" y="0"/>
                </a:cubicBezTo>
                <a:cubicBezTo>
                  <a:pt x="38" y="0"/>
                  <a:pt x="43" y="4"/>
                  <a:pt x="48" y="4"/>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4274" name="Freeform 1123">
            <a:extLst>
              <a:ext uri="{FF2B5EF4-FFF2-40B4-BE49-F238E27FC236}">
                <a16:creationId xmlns:a16="http://schemas.microsoft.com/office/drawing/2014/main" xmlns="" id="{6E29181A-AA13-41ED-A66F-8E49D1C2016D}"/>
              </a:ext>
            </a:extLst>
          </p:cNvPr>
          <p:cNvSpPr>
            <a:spLocks/>
          </p:cNvSpPr>
          <p:nvPr/>
        </p:nvSpPr>
        <p:spPr bwMode="auto">
          <a:xfrm>
            <a:off x="3998913" y="3646562"/>
            <a:ext cx="1587" cy="1587"/>
          </a:xfrm>
          <a:custGeom>
            <a:avLst/>
            <a:gdLst>
              <a:gd name="T0" fmla="*/ 49345296 w 9"/>
              <a:gd name="T1" fmla="*/ 39037820 h 8"/>
              <a:gd name="T2" fmla="*/ 27424418 w 9"/>
              <a:gd name="T3" fmla="*/ 62452616 h 8"/>
              <a:gd name="T4" fmla="*/ 0 w 9"/>
              <a:gd name="T5" fmla="*/ 39037820 h 8"/>
              <a:gd name="T6" fmla="*/ 27424418 w 9"/>
              <a:gd name="T7" fmla="*/ 23414796 h 8"/>
              <a:gd name="T8" fmla="*/ 49345296 w 9"/>
              <a:gd name="T9" fmla="*/ 3903782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5"/>
                </a:moveTo>
                <a:cubicBezTo>
                  <a:pt x="9" y="5"/>
                  <a:pt x="9" y="8"/>
                  <a:pt x="5" y="8"/>
                </a:cubicBezTo>
                <a:cubicBezTo>
                  <a:pt x="5" y="8"/>
                  <a:pt x="0" y="8"/>
                  <a:pt x="0" y="5"/>
                </a:cubicBezTo>
                <a:cubicBezTo>
                  <a:pt x="0" y="5"/>
                  <a:pt x="0" y="3"/>
                  <a:pt x="5" y="3"/>
                </a:cubicBezTo>
                <a:cubicBezTo>
                  <a:pt x="5" y="0"/>
                  <a:pt x="9" y="3"/>
                  <a:pt x="9"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75" name="Freeform 1124">
            <a:extLst>
              <a:ext uri="{FF2B5EF4-FFF2-40B4-BE49-F238E27FC236}">
                <a16:creationId xmlns:a16="http://schemas.microsoft.com/office/drawing/2014/main" xmlns="" id="{21D94089-79A0-4EEA-82AC-D45AABA80855}"/>
              </a:ext>
            </a:extLst>
          </p:cNvPr>
          <p:cNvSpPr>
            <a:spLocks/>
          </p:cNvSpPr>
          <p:nvPr/>
        </p:nvSpPr>
        <p:spPr bwMode="auto">
          <a:xfrm>
            <a:off x="4005263" y="3646562"/>
            <a:ext cx="1587" cy="1587"/>
          </a:xfrm>
          <a:custGeom>
            <a:avLst/>
            <a:gdLst>
              <a:gd name="T0" fmla="*/ 31246046 w 8"/>
              <a:gd name="T1" fmla="*/ 23414796 h 8"/>
              <a:gd name="T2" fmla="*/ 31246046 w 8"/>
              <a:gd name="T3" fmla="*/ 39037820 h 8"/>
              <a:gd name="T4" fmla="*/ 0 w 8"/>
              <a:gd name="T5" fmla="*/ 62452616 h 8"/>
              <a:gd name="T6" fmla="*/ 0 w 8"/>
              <a:gd name="T7" fmla="*/ 39037820 h 8"/>
              <a:gd name="T8" fmla="*/ 0 w 8"/>
              <a:gd name="T9" fmla="*/ 0 h 8"/>
              <a:gd name="T10" fmla="*/ 31246046 w 8"/>
              <a:gd name="T11" fmla="*/ 2341479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4" y="3"/>
                </a:moveTo>
                <a:cubicBezTo>
                  <a:pt x="4" y="5"/>
                  <a:pt x="8" y="5"/>
                  <a:pt x="4" y="5"/>
                </a:cubicBezTo>
                <a:cubicBezTo>
                  <a:pt x="0" y="8"/>
                  <a:pt x="0" y="8"/>
                  <a:pt x="0" y="8"/>
                </a:cubicBezTo>
                <a:cubicBezTo>
                  <a:pt x="0" y="8"/>
                  <a:pt x="0" y="5"/>
                  <a:pt x="0" y="5"/>
                </a:cubicBezTo>
                <a:cubicBezTo>
                  <a:pt x="0" y="3"/>
                  <a:pt x="0" y="3"/>
                  <a:pt x="0" y="0"/>
                </a:cubicBezTo>
                <a:cubicBezTo>
                  <a:pt x="4" y="3"/>
                  <a:pt x="4" y="3"/>
                  <a:pt x="4"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76" name="Freeform 1125">
            <a:extLst>
              <a:ext uri="{FF2B5EF4-FFF2-40B4-BE49-F238E27FC236}">
                <a16:creationId xmlns:a16="http://schemas.microsoft.com/office/drawing/2014/main" xmlns="" id="{E1D3513B-D282-4155-A158-1DFB3386530C}"/>
              </a:ext>
            </a:extLst>
          </p:cNvPr>
          <p:cNvSpPr>
            <a:spLocks/>
          </p:cNvSpPr>
          <p:nvPr/>
        </p:nvSpPr>
        <p:spPr bwMode="auto">
          <a:xfrm>
            <a:off x="3998913" y="3649737"/>
            <a:ext cx="6350" cy="3175"/>
          </a:xfrm>
          <a:custGeom>
            <a:avLst/>
            <a:gdLst>
              <a:gd name="T0" fmla="*/ 221494724 w 34"/>
              <a:gd name="T1" fmla="*/ 26056104 h 17"/>
              <a:gd name="T2" fmla="*/ 149848981 w 34"/>
              <a:gd name="T3" fmla="*/ 110747362 h 17"/>
              <a:gd name="T4" fmla="*/ 0 w 34"/>
              <a:gd name="T5" fmla="*/ 45589451 h 17"/>
              <a:gd name="T6" fmla="*/ 0 w 34"/>
              <a:gd name="T7" fmla="*/ 26056104 h 17"/>
              <a:gd name="T8" fmla="*/ 0 w 34"/>
              <a:gd name="T9" fmla="*/ 26056104 h 17"/>
              <a:gd name="T10" fmla="*/ 182393104 w 34"/>
              <a:gd name="T11" fmla="*/ 0 h 17"/>
              <a:gd name="T12" fmla="*/ 221494724 w 34"/>
              <a:gd name="T13" fmla="*/ 2605610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7">
                <a:moveTo>
                  <a:pt x="34" y="4"/>
                </a:moveTo>
                <a:cubicBezTo>
                  <a:pt x="28" y="7"/>
                  <a:pt x="28" y="14"/>
                  <a:pt x="23" y="17"/>
                </a:cubicBezTo>
                <a:cubicBezTo>
                  <a:pt x="12" y="17"/>
                  <a:pt x="6" y="10"/>
                  <a:pt x="0" y="7"/>
                </a:cubicBezTo>
                <a:cubicBezTo>
                  <a:pt x="0" y="7"/>
                  <a:pt x="0" y="4"/>
                  <a:pt x="0" y="4"/>
                </a:cubicBezTo>
                <a:cubicBezTo>
                  <a:pt x="0" y="4"/>
                  <a:pt x="0" y="4"/>
                  <a:pt x="0" y="4"/>
                </a:cubicBezTo>
                <a:cubicBezTo>
                  <a:pt x="12" y="4"/>
                  <a:pt x="23" y="4"/>
                  <a:pt x="28" y="0"/>
                </a:cubicBezTo>
                <a:cubicBezTo>
                  <a:pt x="34" y="4"/>
                  <a:pt x="34" y="4"/>
                  <a:pt x="34"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77" name="Freeform 1126">
            <a:extLst>
              <a:ext uri="{FF2B5EF4-FFF2-40B4-BE49-F238E27FC236}">
                <a16:creationId xmlns:a16="http://schemas.microsoft.com/office/drawing/2014/main" xmlns="" id="{CE84039A-8A0D-4289-88F2-E43C3F41AE8C}"/>
              </a:ext>
            </a:extLst>
          </p:cNvPr>
          <p:cNvSpPr>
            <a:spLocks/>
          </p:cNvSpPr>
          <p:nvPr/>
        </p:nvSpPr>
        <p:spPr bwMode="auto">
          <a:xfrm>
            <a:off x="3990975" y="3649737"/>
            <a:ext cx="25400" cy="14287"/>
          </a:xfrm>
          <a:custGeom>
            <a:avLst/>
            <a:gdLst>
              <a:gd name="T0" fmla="*/ 195017762 w 133"/>
              <a:gd name="T1" fmla="*/ 62197216 h 75"/>
              <a:gd name="T2" fmla="*/ 306477355 w 133"/>
              <a:gd name="T3" fmla="*/ 158976402 h 75"/>
              <a:gd name="T4" fmla="*/ 696549547 w 133"/>
              <a:gd name="T5" fmla="*/ 124430626 h 75"/>
              <a:gd name="T6" fmla="*/ 731380777 w 133"/>
              <a:gd name="T7" fmla="*/ 124430626 h 75"/>
              <a:gd name="T8" fmla="*/ 926398540 w 133"/>
              <a:gd name="T9" fmla="*/ 248861062 h 75"/>
              <a:gd name="T10" fmla="*/ 773141624 w 133"/>
              <a:gd name="T11" fmla="*/ 311058278 h 75"/>
              <a:gd name="T12" fmla="*/ 773141624 w 133"/>
              <a:gd name="T13" fmla="*/ 311058278 h 75"/>
              <a:gd name="T14" fmla="*/ 654752224 w 133"/>
              <a:gd name="T15" fmla="*/ 248861062 h 75"/>
              <a:gd name="T16" fmla="*/ 619921185 w 133"/>
              <a:gd name="T17" fmla="*/ 248861062 h 75"/>
              <a:gd name="T18" fmla="*/ 731380777 w 133"/>
              <a:gd name="T19" fmla="*/ 311058278 h 75"/>
              <a:gd name="T20" fmla="*/ 696549547 w 133"/>
              <a:gd name="T21" fmla="*/ 463139965 h 75"/>
              <a:gd name="T22" fmla="*/ 654752224 w 133"/>
              <a:gd name="T23" fmla="*/ 490791215 h 75"/>
              <a:gd name="T24" fmla="*/ 383105908 w 133"/>
              <a:gd name="T25" fmla="*/ 518442465 h 75"/>
              <a:gd name="T26" fmla="*/ 348274869 w 133"/>
              <a:gd name="T27" fmla="*/ 463139965 h 75"/>
              <a:gd name="T28" fmla="*/ 271646316 w 133"/>
              <a:gd name="T29" fmla="*/ 248861062 h 75"/>
              <a:gd name="T30" fmla="*/ 229848992 w 133"/>
              <a:gd name="T31" fmla="*/ 186627652 h 75"/>
              <a:gd name="T32" fmla="*/ 195017762 w 133"/>
              <a:gd name="T33" fmla="*/ 186627652 h 75"/>
              <a:gd name="T34" fmla="*/ 195017762 w 133"/>
              <a:gd name="T35" fmla="*/ 248861062 h 75"/>
              <a:gd name="T36" fmla="*/ 0 w 133"/>
              <a:gd name="T37" fmla="*/ 124430626 h 75"/>
              <a:gd name="T38" fmla="*/ 34831039 w 133"/>
              <a:gd name="T39" fmla="*/ 62197216 h 75"/>
              <a:gd name="T40" fmla="*/ 111459592 w 133"/>
              <a:gd name="T41" fmla="*/ 0 h 75"/>
              <a:gd name="T42" fmla="*/ 195017762 w 133"/>
              <a:gd name="T43" fmla="*/ 62197216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3" h="75">
                <a:moveTo>
                  <a:pt x="28" y="9"/>
                </a:moveTo>
                <a:cubicBezTo>
                  <a:pt x="28" y="18"/>
                  <a:pt x="39" y="23"/>
                  <a:pt x="44" y="23"/>
                </a:cubicBezTo>
                <a:cubicBezTo>
                  <a:pt x="61" y="31"/>
                  <a:pt x="89" y="31"/>
                  <a:pt x="100" y="18"/>
                </a:cubicBezTo>
                <a:cubicBezTo>
                  <a:pt x="105" y="18"/>
                  <a:pt x="105" y="14"/>
                  <a:pt x="105" y="18"/>
                </a:cubicBezTo>
                <a:cubicBezTo>
                  <a:pt x="116" y="23"/>
                  <a:pt x="122" y="27"/>
                  <a:pt x="133" y="36"/>
                </a:cubicBezTo>
                <a:cubicBezTo>
                  <a:pt x="128" y="40"/>
                  <a:pt x="116" y="40"/>
                  <a:pt x="111" y="45"/>
                </a:cubicBezTo>
                <a:cubicBezTo>
                  <a:pt x="111" y="45"/>
                  <a:pt x="111" y="45"/>
                  <a:pt x="111" y="45"/>
                </a:cubicBezTo>
                <a:cubicBezTo>
                  <a:pt x="94" y="36"/>
                  <a:pt x="94" y="36"/>
                  <a:pt x="94" y="36"/>
                </a:cubicBezTo>
                <a:cubicBezTo>
                  <a:pt x="94" y="31"/>
                  <a:pt x="89" y="36"/>
                  <a:pt x="89" y="36"/>
                </a:cubicBezTo>
                <a:cubicBezTo>
                  <a:pt x="94" y="40"/>
                  <a:pt x="100" y="45"/>
                  <a:pt x="105" y="45"/>
                </a:cubicBezTo>
                <a:cubicBezTo>
                  <a:pt x="100" y="67"/>
                  <a:pt x="100" y="67"/>
                  <a:pt x="100" y="67"/>
                </a:cubicBezTo>
                <a:cubicBezTo>
                  <a:pt x="100" y="71"/>
                  <a:pt x="94" y="67"/>
                  <a:pt x="94" y="71"/>
                </a:cubicBezTo>
                <a:cubicBezTo>
                  <a:pt x="83" y="71"/>
                  <a:pt x="66" y="75"/>
                  <a:pt x="55" y="75"/>
                </a:cubicBezTo>
                <a:cubicBezTo>
                  <a:pt x="50" y="75"/>
                  <a:pt x="50" y="71"/>
                  <a:pt x="50" y="67"/>
                </a:cubicBezTo>
                <a:cubicBezTo>
                  <a:pt x="44" y="58"/>
                  <a:pt x="39" y="49"/>
                  <a:pt x="39" y="36"/>
                </a:cubicBezTo>
                <a:cubicBezTo>
                  <a:pt x="33" y="31"/>
                  <a:pt x="39" y="27"/>
                  <a:pt x="33" y="27"/>
                </a:cubicBezTo>
                <a:cubicBezTo>
                  <a:pt x="28" y="27"/>
                  <a:pt x="28" y="27"/>
                  <a:pt x="28" y="27"/>
                </a:cubicBezTo>
                <a:cubicBezTo>
                  <a:pt x="28" y="31"/>
                  <a:pt x="28" y="31"/>
                  <a:pt x="28" y="36"/>
                </a:cubicBezTo>
                <a:cubicBezTo>
                  <a:pt x="16" y="31"/>
                  <a:pt x="5" y="23"/>
                  <a:pt x="0" y="18"/>
                </a:cubicBezTo>
                <a:cubicBezTo>
                  <a:pt x="0" y="14"/>
                  <a:pt x="5" y="14"/>
                  <a:pt x="5" y="9"/>
                </a:cubicBezTo>
                <a:cubicBezTo>
                  <a:pt x="5" y="9"/>
                  <a:pt x="5" y="0"/>
                  <a:pt x="16" y="0"/>
                </a:cubicBezTo>
                <a:cubicBezTo>
                  <a:pt x="22" y="5"/>
                  <a:pt x="22" y="5"/>
                  <a:pt x="28" y="9"/>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278" name="Freeform 1127">
            <a:extLst>
              <a:ext uri="{FF2B5EF4-FFF2-40B4-BE49-F238E27FC236}">
                <a16:creationId xmlns:a16="http://schemas.microsoft.com/office/drawing/2014/main" xmlns="" id="{E65F2BB3-AFD7-43BC-A02E-50BCA4E3137A}"/>
              </a:ext>
            </a:extLst>
          </p:cNvPr>
          <p:cNvSpPr>
            <a:spLocks/>
          </p:cNvSpPr>
          <p:nvPr/>
        </p:nvSpPr>
        <p:spPr bwMode="auto">
          <a:xfrm>
            <a:off x="4000500" y="3649737"/>
            <a:ext cx="4763" cy="3175"/>
          </a:xfrm>
          <a:custGeom>
            <a:avLst/>
            <a:gdLst>
              <a:gd name="T0" fmla="*/ 172886802 w 25"/>
              <a:gd name="T1" fmla="*/ 39101619 h 17"/>
              <a:gd name="T2" fmla="*/ 82976985 w 25"/>
              <a:gd name="T3" fmla="*/ 110747362 h 17"/>
              <a:gd name="T4" fmla="*/ 82976985 w 25"/>
              <a:gd name="T5" fmla="*/ 78168500 h 17"/>
              <a:gd name="T6" fmla="*/ 0 w 25"/>
              <a:gd name="T7" fmla="*/ 0 h 17"/>
              <a:gd name="T8" fmla="*/ 82976985 w 25"/>
              <a:gd name="T9" fmla="*/ 0 h 17"/>
              <a:gd name="T10" fmla="*/ 172886802 w 25"/>
              <a:gd name="T11" fmla="*/ 3910161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25" y="6"/>
                </a:moveTo>
                <a:cubicBezTo>
                  <a:pt x="12" y="17"/>
                  <a:pt x="12" y="17"/>
                  <a:pt x="12" y="17"/>
                </a:cubicBezTo>
                <a:cubicBezTo>
                  <a:pt x="12" y="12"/>
                  <a:pt x="12" y="12"/>
                  <a:pt x="12" y="12"/>
                </a:cubicBezTo>
                <a:cubicBezTo>
                  <a:pt x="6" y="12"/>
                  <a:pt x="6" y="6"/>
                  <a:pt x="0" y="0"/>
                </a:cubicBezTo>
                <a:cubicBezTo>
                  <a:pt x="6" y="0"/>
                  <a:pt x="6" y="6"/>
                  <a:pt x="12" y="0"/>
                </a:cubicBezTo>
                <a:cubicBezTo>
                  <a:pt x="19" y="0"/>
                  <a:pt x="19" y="0"/>
                  <a:pt x="25"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279" name="Freeform 1128">
            <a:extLst>
              <a:ext uri="{FF2B5EF4-FFF2-40B4-BE49-F238E27FC236}">
                <a16:creationId xmlns:a16="http://schemas.microsoft.com/office/drawing/2014/main" xmlns="" id="{3A97B616-8836-48DD-934F-2E1279483D48}"/>
              </a:ext>
            </a:extLst>
          </p:cNvPr>
          <p:cNvSpPr>
            <a:spLocks/>
          </p:cNvSpPr>
          <p:nvPr/>
        </p:nvSpPr>
        <p:spPr bwMode="auto">
          <a:xfrm>
            <a:off x="3613150" y="3675137"/>
            <a:ext cx="26988" cy="20637"/>
          </a:xfrm>
          <a:custGeom>
            <a:avLst/>
            <a:gdLst>
              <a:gd name="T0" fmla="*/ 301510893 w 141"/>
              <a:gd name="T1" fmla="*/ 35135524 h 100"/>
              <a:gd name="T2" fmla="*/ 224392970 w 141"/>
              <a:gd name="T3" fmla="*/ 307617392 h 100"/>
              <a:gd name="T4" fmla="*/ 266450610 w 141"/>
              <a:gd name="T5" fmla="*/ 342752916 h 100"/>
              <a:gd name="T6" fmla="*/ 189332687 w 141"/>
              <a:gd name="T7" fmla="*/ 571283133 h 100"/>
              <a:gd name="T8" fmla="*/ 35060283 w 141"/>
              <a:gd name="T9" fmla="*/ 764635314 h 100"/>
              <a:gd name="T10" fmla="*/ 77117923 w 141"/>
              <a:gd name="T11" fmla="*/ 799813557 h 100"/>
              <a:gd name="T12" fmla="*/ 301510893 w 141"/>
              <a:gd name="T13" fmla="*/ 799813557 h 100"/>
              <a:gd name="T14" fmla="*/ 378665374 w 141"/>
              <a:gd name="T15" fmla="*/ 720683869 h 100"/>
              <a:gd name="T16" fmla="*/ 420723014 w 141"/>
              <a:gd name="T17" fmla="*/ 571283133 h 100"/>
              <a:gd name="T18" fmla="*/ 455783297 w 141"/>
              <a:gd name="T19" fmla="*/ 421882397 h 100"/>
              <a:gd name="T20" fmla="*/ 497877686 w 141"/>
              <a:gd name="T21" fmla="*/ 421882397 h 100"/>
              <a:gd name="T22" fmla="*/ 532937970 w 141"/>
              <a:gd name="T23" fmla="*/ 342752916 h 100"/>
              <a:gd name="T24" fmla="*/ 610055892 w 141"/>
              <a:gd name="T25" fmla="*/ 421882397 h 100"/>
              <a:gd name="T26" fmla="*/ 645116175 w 141"/>
              <a:gd name="T27" fmla="*/ 606461376 h 100"/>
              <a:gd name="T28" fmla="*/ 574995609 w 141"/>
              <a:gd name="T29" fmla="*/ 764635314 h 100"/>
              <a:gd name="T30" fmla="*/ 841482778 w 141"/>
              <a:gd name="T31" fmla="*/ 878900525 h 100"/>
              <a:gd name="T32" fmla="*/ 953660983 w 141"/>
              <a:gd name="T33" fmla="*/ 799813557 h 100"/>
              <a:gd name="T34" fmla="*/ 918600700 w 141"/>
              <a:gd name="T35" fmla="*/ 720683869 h 100"/>
              <a:gd name="T36" fmla="*/ 841482778 w 141"/>
              <a:gd name="T37" fmla="*/ 650370102 h 100"/>
              <a:gd name="T38" fmla="*/ 799388579 w 141"/>
              <a:gd name="T39" fmla="*/ 421882397 h 100"/>
              <a:gd name="T40" fmla="*/ 876543061 w 141"/>
              <a:gd name="T41" fmla="*/ 342752916 h 100"/>
              <a:gd name="T42" fmla="*/ 841482778 w 141"/>
              <a:gd name="T43" fmla="*/ 307617392 h 100"/>
              <a:gd name="T44" fmla="*/ 764328296 w 141"/>
              <a:gd name="T45" fmla="*/ 114265212 h 100"/>
              <a:gd name="T46" fmla="*/ 645116175 w 141"/>
              <a:gd name="T47" fmla="*/ 70313767 h 100"/>
              <a:gd name="T48" fmla="*/ 343605282 w 141"/>
              <a:gd name="T49" fmla="*/ 35135524 h 100"/>
              <a:gd name="T50" fmla="*/ 301510893 w 141"/>
              <a:gd name="T51" fmla="*/ 35135524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1" h="100">
                <a:moveTo>
                  <a:pt x="43" y="4"/>
                </a:moveTo>
                <a:cubicBezTo>
                  <a:pt x="43" y="13"/>
                  <a:pt x="38" y="22"/>
                  <a:pt x="32" y="35"/>
                </a:cubicBezTo>
                <a:cubicBezTo>
                  <a:pt x="32" y="35"/>
                  <a:pt x="38" y="35"/>
                  <a:pt x="38" y="39"/>
                </a:cubicBezTo>
                <a:cubicBezTo>
                  <a:pt x="38" y="48"/>
                  <a:pt x="32" y="56"/>
                  <a:pt x="27" y="65"/>
                </a:cubicBezTo>
                <a:cubicBezTo>
                  <a:pt x="22" y="69"/>
                  <a:pt x="0" y="74"/>
                  <a:pt x="5" y="87"/>
                </a:cubicBezTo>
                <a:cubicBezTo>
                  <a:pt x="5" y="87"/>
                  <a:pt x="11" y="91"/>
                  <a:pt x="11" y="91"/>
                </a:cubicBezTo>
                <a:cubicBezTo>
                  <a:pt x="22" y="95"/>
                  <a:pt x="32" y="95"/>
                  <a:pt x="43" y="91"/>
                </a:cubicBezTo>
                <a:cubicBezTo>
                  <a:pt x="49" y="87"/>
                  <a:pt x="54" y="87"/>
                  <a:pt x="54" y="82"/>
                </a:cubicBezTo>
                <a:cubicBezTo>
                  <a:pt x="54" y="74"/>
                  <a:pt x="54" y="69"/>
                  <a:pt x="60" y="65"/>
                </a:cubicBezTo>
                <a:cubicBezTo>
                  <a:pt x="60" y="61"/>
                  <a:pt x="60" y="52"/>
                  <a:pt x="65" y="48"/>
                </a:cubicBezTo>
                <a:cubicBezTo>
                  <a:pt x="65" y="43"/>
                  <a:pt x="71" y="48"/>
                  <a:pt x="71" y="48"/>
                </a:cubicBezTo>
                <a:cubicBezTo>
                  <a:pt x="71" y="43"/>
                  <a:pt x="71" y="43"/>
                  <a:pt x="76" y="39"/>
                </a:cubicBezTo>
                <a:cubicBezTo>
                  <a:pt x="82" y="43"/>
                  <a:pt x="76" y="52"/>
                  <a:pt x="87" y="48"/>
                </a:cubicBezTo>
                <a:cubicBezTo>
                  <a:pt x="92" y="56"/>
                  <a:pt x="92" y="65"/>
                  <a:pt x="92" y="69"/>
                </a:cubicBezTo>
                <a:cubicBezTo>
                  <a:pt x="87" y="78"/>
                  <a:pt x="82" y="82"/>
                  <a:pt x="82" y="87"/>
                </a:cubicBezTo>
                <a:cubicBezTo>
                  <a:pt x="92" y="95"/>
                  <a:pt x="103" y="100"/>
                  <a:pt x="120" y="100"/>
                </a:cubicBezTo>
                <a:cubicBezTo>
                  <a:pt x="125" y="100"/>
                  <a:pt x="131" y="100"/>
                  <a:pt x="136" y="91"/>
                </a:cubicBezTo>
                <a:cubicBezTo>
                  <a:pt x="141" y="87"/>
                  <a:pt x="136" y="82"/>
                  <a:pt x="131" y="82"/>
                </a:cubicBezTo>
                <a:cubicBezTo>
                  <a:pt x="131" y="78"/>
                  <a:pt x="125" y="78"/>
                  <a:pt x="120" y="74"/>
                </a:cubicBezTo>
                <a:cubicBezTo>
                  <a:pt x="114" y="48"/>
                  <a:pt x="114" y="48"/>
                  <a:pt x="114" y="48"/>
                </a:cubicBezTo>
                <a:cubicBezTo>
                  <a:pt x="120" y="43"/>
                  <a:pt x="125" y="43"/>
                  <a:pt x="125" y="39"/>
                </a:cubicBezTo>
                <a:cubicBezTo>
                  <a:pt x="120" y="39"/>
                  <a:pt x="120" y="35"/>
                  <a:pt x="120" y="35"/>
                </a:cubicBezTo>
                <a:cubicBezTo>
                  <a:pt x="114" y="26"/>
                  <a:pt x="109" y="17"/>
                  <a:pt x="109" y="13"/>
                </a:cubicBezTo>
                <a:cubicBezTo>
                  <a:pt x="103" y="8"/>
                  <a:pt x="98" y="8"/>
                  <a:pt x="92" y="8"/>
                </a:cubicBezTo>
                <a:cubicBezTo>
                  <a:pt x="82" y="8"/>
                  <a:pt x="65" y="4"/>
                  <a:pt x="49" y="4"/>
                </a:cubicBezTo>
                <a:cubicBezTo>
                  <a:pt x="49" y="0"/>
                  <a:pt x="43" y="0"/>
                  <a:pt x="43"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80" name="Freeform 1129">
            <a:extLst>
              <a:ext uri="{FF2B5EF4-FFF2-40B4-BE49-F238E27FC236}">
                <a16:creationId xmlns:a16="http://schemas.microsoft.com/office/drawing/2014/main" xmlns="" id="{BBC52482-8F3F-4E29-AB6C-DA1FD0F5A6D3}"/>
              </a:ext>
            </a:extLst>
          </p:cNvPr>
          <p:cNvSpPr>
            <a:spLocks/>
          </p:cNvSpPr>
          <p:nvPr/>
        </p:nvSpPr>
        <p:spPr bwMode="auto">
          <a:xfrm>
            <a:off x="3621088" y="3683074"/>
            <a:ext cx="3175" cy="3175"/>
          </a:xfrm>
          <a:custGeom>
            <a:avLst/>
            <a:gdLst>
              <a:gd name="T0" fmla="*/ 58634966 w 17"/>
              <a:gd name="T1" fmla="*/ 0 h 17"/>
              <a:gd name="T2" fmla="*/ 0 w 17"/>
              <a:gd name="T3" fmla="*/ 110747362 h 17"/>
              <a:gd name="T4" fmla="*/ 58634966 w 17"/>
              <a:gd name="T5" fmla="*/ 110747362 h 17"/>
              <a:gd name="T6" fmla="*/ 84691257 w 17"/>
              <a:gd name="T7" fmla="*/ 110747362 h 17"/>
              <a:gd name="T8" fmla="*/ 110747362 w 17"/>
              <a:gd name="T9" fmla="*/ 32578862 h 17"/>
              <a:gd name="T10" fmla="*/ 5863496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9" y="0"/>
                </a:moveTo>
                <a:cubicBezTo>
                  <a:pt x="5" y="5"/>
                  <a:pt x="5" y="9"/>
                  <a:pt x="0" y="17"/>
                </a:cubicBezTo>
                <a:cubicBezTo>
                  <a:pt x="5" y="17"/>
                  <a:pt x="5" y="17"/>
                  <a:pt x="9" y="17"/>
                </a:cubicBezTo>
                <a:cubicBezTo>
                  <a:pt x="9" y="17"/>
                  <a:pt x="13" y="17"/>
                  <a:pt x="13" y="17"/>
                </a:cubicBezTo>
                <a:cubicBezTo>
                  <a:pt x="13" y="13"/>
                  <a:pt x="13" y="9"/>
                  <a:pt x="17" y="5"/>
                </a:cubicBezTo>
                <a:cubicBezTo>
                  <a:pt x="13" y="0"/>
                  <a:pt x="9" y="0"/>
                  <a:pt x="9"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81" name="Freeform 1130">
            <a:extLst>
              <a:ext uri="{FF2B5EF4-FFF2-40B4-BE49-F238E27FC236}">
                <a16:creationId xmlns:a16="http://schemas.microsoft.com/office/drawing/2014/main" xmlns="" id="{E01C9EA8-9623-467E-97DF-2F4456BB2F18}"/>
              </a:ext>
            </a:extLst>
          </p:cNvPr>
          <p:cNvSpPr>
            <a:spLocks/>
          </p:cNvSpPr>
          <p:nvPr/>
        </p:nvSpPr>
        <p:spPr bwMode="auto">
          <a:xfrm>
            <a:off x="3630613" y="3683074"/>
            <a:ext cx="3175" cy="3175"/>
          </a:xfrm>
          <a:custGeom>
            <a:avLst/>
            <a:gdLst>
              <a:gd name="T0" fmla="*/ 0 w 17"/>
              <a:gd name="T1" fmla="*/ 32578862 h 17"/>
              <a:gd name="T2" fmla="*/ 39101619 w 17"/>
              <a:gd name="T3" fmla="*/ 110747362 h 17"/>
              <a:gd name="T4" fmla="*/ 39101619 w 17"/>
              <a:gd name="T5" fmla="*/ 110747362 h 17"/>
              <a:gd name="T6" fmla="*/ 110747362 w 17"/>
              <a:gd name="T7" fmla="*/ 110747362 h 17"/>
              <a:gd name="T8" fmla="*/ 78168500 w 17"/>
              <a:gd name="T9" fmla="*/ 0 h 17"/>
              <a:gd name="T10" fmla="*/ 0 w 17"/>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5"/>
                </a:moveTo>
                <a:cubicBezTo>
                  <a:pt x="0" y="9"/>
                  <a:pt x="6" y="13"/>
                  <a:pt x="6" y="17"/>
                </a:cubicBezTo>
                <a:cubicBezTo>
                  <a:pt x="6" y="17"/>
                  <a:pt x="6" y="17"/>
                  <a:pt x="6" y="17"/>
                </a:cubicBezTo>
                <a:cubicBezTo>
                  <a:pt x="12" y="17"/>
                  <a:pt x="17" y="17"/>
                  <a:pt x="17" y="17"/>
                </a:cubicBezTo>
                <a:cubicBezTo>
                  <a:pt x="17" y="13"/>
                  <a:pt x="17" y="5"/>
                  <a:pt x="12" y="0"/>
                </a:cubicBezTo>
                <a:cubicBezTo>
                  <a:pt x="0" y="5"/>
                  <a:pt x="0" y="5"/>
                  <a:pt x="0"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82" name="Freeform 1131">
            <a:extLst>
              <a:ext uri="{FF2B5EF4-FFF2-40B4-BE49-F238E27FC236}">
                <a16:creationId xmlns:a16="http://schemas.microsoft.com/office/drawing/2014/main" xmlns="" id="{F28AC02A-AF7F-4B25-AB27-96642173A550}"/>
              </a:ext>
            </a:extLst>
          </p:cNvPr>
          <p:cNvSpPr>
            <a:spLocks/>
          </p:cNvSpPr>
          <p:nvPr/>
        </p:nvSpPr>
        <p:spPr bwMode="auto">
          <a:xfrm>
            <a:off x="3621088" y="3676724"/>
            <a:ext cx="14287" cy="6350"/>
          </a:xfrm>
          <a:custGeom>
            <a:avLst/>
            <a:gdLst>
              <a:gd name="T0" fmla="*/ 82953751 w 75"/>
              <a:gd name="T1" fmla="*/ 0 h 33"/>
              <a:gd name="T2" fmla="*/ 0 w 75"/>
              <a:gd name="T3" fmla="*/ 178137320 h 33"/>
              <a:gd name="T4" fmla="*/ 165907502 w 75"/>
              <a:gd name="T5" fmla="*/ 206611105 h 33"/>
              <a:gd name="T6" fmla="*/ 200453277 w 75"/>
              <a:gd name="T7" fmla="*/ 149626397 h 33"/>
              <a:gd name="T8" fmla="*/ 241930153 w 75"/>
              <a:gd name="T9" fmla="*/ 149626397 h 33"/>
              <a:gd name="T10" fmla="*/ 324883904 w 75"/>
              <a:gd name="T11" fmla="*/ 235122027 h 33"/>
              <a:gd name="T12" fmla="*/ 518442465 w 75"/>
              <a:gd name="T13" fmla="*/ 206611105 h 33"/>
              <a:gd name="T14" fmla="*/ 400942939 w 75"/>
              <a:gd name="T15" fmla="*/ 28510923 h 33"/>
              <a:gd name="T16" fmla="*/ 82953751 w 75"/>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3">
                <a:moveTo>
                  <a:pt x="12" y="0"/>
                </a:moveTo>
                <a:cubicBezTo>
                  <a:pt x="6" y="8"/>
                  <a:pt x="0" y="17"/>
                  <a:pt x="0" y="25"/>
                </a:cubicBezTo>
                <a:cubicBezTo>
                  <a:pt x="6" y="25"/>
                  <a:pt x="18" y="25"/>
                  <a:pt x="24" y="29"/>
                </a:cubicBezTo>
                <a:cubicBezTo>
                  <a:pt x="29" y="25"/>
                  <a:pt x="29" y="21"/>
                  <a:pt x="29" y="21"/>
                </a:cubicBezTo>
                <a:cubicBezTo>
                  <a:pt x="35" y="21"/>
                  <a:pt x="35" y="21"/>
                  <a:pt x="35" y="21"/>
                </a:cubicBezTo>
                <a:cubicBezTo>
                  <a:pt x="41" y="25"/>
                  <a:pt x="41" y="29"/>
                  <a:pt x="47" y="33"/>
                </a:cubicBezTo>
                <a:cubicBezTo>
                  <a:pt x="52" y="33"/>
                  <a:pt x="64" y="33"/>
                  <a:pt x="75" y="29"/>
                </a:cubicBezTo>
                <a:cubicBezTo>
                  <a:pt x="70" y="21"/>
                  <a:pt x="64" y="13"/>
                  <a:pt x="58" y="4"/>
                </a:cubicBezTo>
                <a:cubicBezTo>
                  <a:pt x="47" y="4"/>
                  <a:pt x="29" y="0"/>
                  <a:pt x="12" y="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283" name="Freeform 1132">
            <a:extLst>
              <a:ext uri="{FF2B5EF4-FFF2-40B4-BE49-F238E27FC236}">
                <a16:creationId xmlns:a16="http://schemas.microsoft.com/office/drawing/2014/main" xmlns="" id="{A4325AA6-4C97-45A9-8BAD-CD6B3386EC12}"/>
              </a:ext>
            </a:extLst>
          </p:cNvPr>
          <p:cNvSpPr>
            <a:spLocks/>
          </p:cNvSpPr>
          <p:nvPr/>
        </p:nvSpPr>
        <p:spPr bwMode="auto">
          <a:xfrm>
            <a:off x="3619500" y="3686249"/>
            <a:ext cx="3175" cy="4763"/>
          </a:xfrm>
          <a:custGeom>
            <a:avLst/>
            <a:gdLst>
              <a:gd name="T0" fmla="*/ 0 w 17"/>
              <a:gd name="T1" fmla="*/ 131956674 h 17"/>
              <a:gd name="T2" fmla="*/ 71645743 w 17"/>
              <a:gd name="T3" fmla="*/ 373890177 h 17"/>
              <a:gd name="T4" fmla="*/ 110747362 w 17"/>
              <a:gd name="T5" fmla="*/ 373890177 h 17"/>
              <a:gd name="T6" fmla="*/ 110747362 w 17"/>
              <a:gd name="T7" fmla="*/ 241933503 h 17"/>
              <a:gd name="T8" fmla="*/ 110747362 w 17"/>
              <a:gd name="T9" fmla="*/ 0 h 17"/>
              <a:gd name="T10" fmla="*/ 39101619 w 17"/>
              <a:gd name="T11" fmla="*/ 0 h 17"/>
              <a:gd name="T12" fmla="*/ 0 w 17"/>
              <a:gd name="T13" fmla="*/ 13195667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6"/>
                </a:moveTo>
                <a:cubicBezTo>
                  <a:pt x="6" y="6"/>
                  <a:pt x="11" y="11"/>
                  <a:pt x="11" y="17"/>
                </a:cubicBezTo>
                <a:cubicBezTo>
                  <a:pt x="17" y="17"/>
                  <a:pt x="17" y="17"/>
                  <a:pt x="17" y="17"/>
                </a:cubicBezTo>
                <a:cubicBezTo>
                  <a:pt x="17" y="11"/>
                  <a:pt x="17" y="11"/>
                  <a:pt x="17" y="11"/>
                </a:cubicBezTo>
                <a:cubicBezTo>
                  <a:pt x="17" y="0"/>
                  <a:pt x="17" y="0"/>
                  <a:pt x="17" y="0"/>
                </a:cubicBezTo>
                <a:cubicBezTo>
                  <a:pt x="17" y="0"/>
                  <a:pt x="11" y="0"/>
                  <a:pt x="6" y="0"/>
                </a:cubicBezTo>
                <a:cubicBezTo>
                  <a:pt x="6" y="0"/>
                  <a:pt x="6" y="6"/>
                  <a:pt x="0" y="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284" name="Freeform 1133">
            <a:extLst>
              <a:ext uri="{FF2B5EF4-FFF2-40B4-BE49-F238E27FC236}">
                <a16:creationId xmlns:a16="http://schemas.microsoft.com/office/drawing/2014/main" xmlns="" id="{40202DE8-4A82-4747-ADDA-2B90631C53D7}"/>
              </a:ext>
            </a:extLst>
          </p:cNvPr>
          <p:cNvSpPr>
            <a:spLocks/>
          </p:cNvSpPr>
          <p:nvPr/>
        </p:nvSpPr>
        <p:spPr bwMode="auto">
          <a:xfrm>
            <a:off x="3632200" y="3687837"/>
            <a:ext cx="3175" cy="3175"/>
          </a:xfrm>
          <a:custGeom>
            <a:avLst/>
            <a:gdLst>
              <a:gd name="T0" fmla="*/ 0 w 16"/>
              <a:gd name="T1" fmla="*/ 0 h 9"/>
              <a:gd name="T2" fmla="*/ 0 w 16"/>
              <a:gd name="T3" fmla="*/ 263465381 h 9"/>
              <a:gd name="T4" fmla="*/ 0 w 16"/>
              <a:gd name="T5" fmla="*/ 395135453 h 9"/>
              <a:gd name="T6" fmla="*/ 39062422 w 16"/>
              <a:gd name="T7" fmla="*/ 263465381 h 9"/>
              <a:gd name="T8" fmla="*/ 125023364 w 16"/>
              <a:gd name="T9" fmla="*/ 131670425 h 9"/>
              <a:gd name="T10" fmla="*/ 85960942 w 16"/>
              <a:gd name="T11" fmla="*/ 0 h 9"/>
              <a:gd name="T12" fmla="*/ 0 w 16"/>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9">
                <a:moveTo>
                  <a:pt x="0" y="0"/>
                </a:moveTo>
                <a:cubicBezTo>
                  <a:pt x="0" y="3"/>
                  <a:pt x="0" y="3"/>
                  <a:pt x="0" y="6"/>
                </a:cubicBezTo>
                <a:cubicBezTo>
                  <a:pt x="0" y="6"/>
                  <a:pt x="0" y="9"/>
                  <a:pt x="0" y="9"/>
                </a:cubicBezTo>
                <a:cubicBezTo>
                  <a:pt x="5" y="9"/>
                  <a:pt x="5" y="6"/>
                  <a:pt x="5" y="6"/>
                </a:cubicBezTo>
                <a:cubicBezTo>
                  <a:pt x="11" y="6"/>
                  <a:pt x="11" y="6"/>
                  <a:pt x="16" y="3"/>
                </a:cubicBezTo>
                <a:cubicBezTo>
                  <a:pt x="16" y="3"/>
                  <a:pt x="16" y="0"/>
                  <a:pt x="11" y="0"/>
                </a:cubicBezTo>
                <a:cubicBezTo>
                  <a:pt x="11" y="0"/>
                  <a:pt x="5" y="0"/>
                  <a:pt x="0"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285" name="Freeform 1134">
            <a:extLst>
              <a:ext uri="{FF2B5EF4-FFF2-40B4-BE49-F238E27FC236}">
                <a16:creationId xmlns:a16="http://schemas.microsoft.com/office/drawing/2014/main" xmlns="" id="{0BFF835E-A90D-45E4-BD12-E86C084846EF}"/>
              </a:ext>
            </a:extLst>
          </p:cNvPr>
          <p:cNvSpPr>
            <a:spLocks/>
          </p:cNvSpPr>
          <p:nvPr/>
        </p:nvSpPr>
        <p:spPr bwMode="auto">
          <a:xfrm>
            <a:off x="3614738" y="3691012"/>
            <a:ext cx="7937" cy="1587"/>
          </a:xfrm>
          <a:custGeom>
            <a:avLst/>
            <a:gdLst>
              <a:gd name="T0" fmla="*/ 161953918 w 42"/>
              <a:gd name="T1" fmla="*/ 4879727 h 16"/>
              <a:gd name="T2" fmla="*/ 0 w 42"/>
              <a:gd name="T3" fmla="*/ 4879727 h 16"/>
              <a:gd name="T4" fmla="*/ 0 w 42"/>
              <a:gd name="T5" fmla="*/ 10733476 h 16"/>
              <a:gd name="T6" fmla="*/ 40497409 w 42"/>
              <a:gd name="T7" fmla="*/ 10733476 h 16"/>
              <a:gd name="T8" fmla="*/ 283446144 w 42"/>
              <a:gd name="T9" fmla="*/ 4879727 h 16"/>
              <a:gd name="T10" fmla="*/ 283446144 w 42"/>
              <a:gd name="T11" fmla="*/ 0 h 16"/>
              <a:gd name="T12" fmla="*/ 161953918 w 42"/>
              <a:gd name="T13" fmla="*/ 487972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6">
                <a:moveTo>
                  <a:pt x="24" y="5"/>
                </a:moveTo>
                <a:cubicBezTo>
                  <a:pt x="18" y="5"/>
                  <a:pt x="12" y="5"/>
                  <a:pt x="0" y="5"/>
                </a:cubicBezTo>
                <a:cubicBezTo>
                  <a:pt x="0" y="11"/>
                  <a:pt x="0" y="11"/>
                  <a:pt x="0" y="11"/>
                </a:cubicBezTo>
                <a:cubicBezTo>
                  <a:pt x="6" y="11"/>
                  <a:pt x="6" y="11"/>
                  <a:pt x="6" y="11"/>
                </a:cubicBezTo>
                <a:cubicBezTo>
                  <a:pt x="18" y="11"/>
                  <a:pt x="36" y="16"/>
                  <a:pt x="42" y="5"/>
                </a:cubicBezTo>
                <a:cubicBezTo>
                  <a:pt x="42" y="0"/>
                  <a:pt x="42" y="0"/>
                  <a:pt x="42" y="0"/>
                </a:cubicBezTo>
                <a:cubicBezTo>
                  <a:pt x="36" y="0"/>
                  <a:pt x="30" y="5"/>
                  <a:pt x="24" y="5"/>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286" name="Freeform 1135">
            <a:extLst>
              <a:ext uri="{FF2B5EF4-FFF2-40B4-BE49-F238E27FC236}">
                <a16:creationId xmlns:a16="http://schemas.microsoft.com/office/drawing/2014/main" xmlns="" id="{B17F3512-54A1-49B1-8436-BDA387312652}"/>
              </a:ext>
            </a:extLst>
          </p:cNvPr>
          <p:cNvSpPr>
            <a:spLocks/>
          </p:cNvSpPr>
          <p:nvPr/>
        </p:nvSpPr>
        <p:spPr bwMode="auto">
          <a:xfrm>
            <a:off x="3630613" y="3691012"/>
            <a:ext cx="7937" cy="1587"/>
          </a:xfrm>
          <a:custGeom>
            <a:avLst/>
            <a:gdLst>
              <a:gd name="T0" fmla="*/ 0 w 42"/>
              <a:gd name="T1" fmla="*/ 3905706 h 16"/>
              <a:gd name="T2" fmla="*/ 40497409 w 42"/>
              <a:gd name="T3" fmla="*/ 7811512 h 16"/>
              <a:gd name="T4" fmla="*/ 283446144 w 42"/>
              <a:gd name="T5" fmla="*/ 11707398 h 16"/>
              <a:gd name="T6" fmla="*/ 283446144 w 42"/>
              <a:gd name="T7" fmla="*/ 7811512 h 16"/>
              <a:gd name="T8" fmla="*/ 242948735 w 42"/>
              <a:gd name="T9" fmla="*/ 7811512 h 16"/>
              <a:gd name="T10" fmla="*/ 242948735 w 42"/>
              <a:gd name="T11" fmla="*/ 7811512 h 16"/>
              <a:gd name="T12" fmla="*/ 80994817 w 42"/>
              <a:gd name="T13" fmla="*/ 7811512 h 16"/>
              <a:gd name="T14" fmla="*/ 40497409 w 42"/>
              <a:gd name="T15" fmla="*/ 3905706 h 16"/>
              <a:gd name="T16" fmla="*/ 0 w 42"/>
              <a:gd name="T17" fmla="*/ 390570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6">
                <a:moveTo>
                  <a:pt x="0" y="4"/>
                </a:moveTo>
                <a:cubicBezTo>
                  <a:pt x="0" y="8"/>
                  <a:pt x="0" y="8"/>
                  <a:pt x="6" y="8"/>
                </a:cubicBezTo>
                <a:cubicBezTo>
                  <a:pt x="12" y="12"/>
                  <a:pt x="30" y="16"/>
                  <a:pt x="42" y="12"/>
                </a:cubicBezTo>
                <a:cubicBezTo>
                  <a:pt x="42" y="12"/>
                  <a:pt x="42" y="8"/>
                  <a:pt x="42" y="8"/>
                </a:cubicBezTo>
                <a:cubicBezTo>
                  <a:pt x="36" y="8"/>
                  <a:pt x="36" y="8"/>
                  <a:pt x="36" y="8"/>
                </a:cubicBezTo>
                <a:cubicBezTo>
                  <a:pt x="36" y="8"/>
                  <a:pt x="36" y="8"/>
                  <a:pt x="36" y="8"/>
                </a:cubicBezTo>
                <a:cubicBezTo>
                  <a:pt x="30" y="12"/>
                  <a:pt x="18" y="8"/>
                  <a:pt x="12" y="8"/>
                </a:cubicBezTo>
                <a:cubicBezTo>
                  <a:pt x="12" y="4"/>
                  <a:pt x="6" y="4"/>
                  <a:pt x="6" y="4"/>
                </a:cubicBezTo>
                <a:cubicBezTo>
                  <a:pt x="0" y="0"/>
                  <a:pt x="0" y="4"/>
                  <a:pt x="0" y="4"/>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287" name="Freeform 1136">
            <a:extLst>
              <a:ext uri="{FF2B5EF4-FFF2-40B4-BE49-F238E27FC236}">
                <a16:creationId xmlns:a16="http://schemas.microsoft.com/office/drawing/2014/main" xmlns="" id="{FCF1AAE1-5C8A-4F49-9D8F-EF0A3A3CD748}"/>
              </a:ext>
            </a:extLst>
          </p:cNvPr>
          <p:cNvSpPr>
            <a:spLocks/>
          </p:cNvSpPr>
          <p:nvPr/>
        </p:nvSpPr>
        <p:spPr bwMode="auto">
          <a:xfrm>
            <a:off x="3617913" y="3687837"/>
            <a:ext cx="3175" cy="3175"/>
          </a:xfrm>
          <a:custGeom>
            <a:avLst/>
            <a:gdLst>
              <a:gd name="T0" fmla="*/ 0 w 16"/>
              <a:gd name="T1" fmla="*/ 219533611 h 9"/>
              <a:gd name="T2" fmla="*/ 62531427 w 16"/>
              <a:gd name="T3" fmla="*/ 395135453 h 9"/>
              <a:gd name="T4" fmla="*/ 125023364 w 16"/>
              <a:gd name="T5" fmla="*/ 219533611 h 9"/>
              <a:gd name="T6" fmla="*/ 62531427 w 16"/>
              <a:gd name="T7" fmla="*/ 0 h 9"/>
              <a:gd name="T8" fmla="*/ 0 w 16"/>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0" y="5"/>
                </a:moveTo>
                <a:cubicBezTo>
                  <a:pt x="0" y="5"/>
                  <a:pt x="8" y="9"/>
                  <a:pt x="8" y="9"/>
                </a:cubicBezTo>
                <a:cubicBezTo>
                  <a:pt x="16" y="5"/>
                  <a:pt x="16" y="5"/>
                  <a:pt x="16" y="5"/>
                </a:cubicBezTo>
                <a:cubicBezTo>
                  <a:pt x="16" y="0"/>
                  <a:pt x="16" y="0"/>
                  <a:pt x="8" y="0"/>
                </a:cubicBezTo>
                <a:cubicBezTo>
                  <a:pt x="8" y="0"/>
                  <a:pt x="0" y="0"/>
                  <a:pt x="0" y="5"/>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88" name="Freeform 1137">
            <a:extLst>
              <a:ext uri="{FF2B5EF4-FFF2-40B4-BE49-F238E27FC236}">
                <a16:creationId xmlns:a16="http://schemas.microsoft.com/office/drawing/2014/main" xmlns="" id="{A3F7FA2B-FF0F-4EB4-95BB-A742AC38DD5A}"/>
              </a:ext>
            </a:extLst>
          </p:cNvPr>
          <p:cNvSpPr>
            <a:spLocks/>
          </p:cNvSpPr>
          <p:nvPr/>
        </p:nvSpPr>
        <p:spPr bwMode="auto">
          <a:xfrm>
            <a:off x="3616325" y="3691012"/>
            <a:ext cx="1588" cy="1587"/>
          </a:xfrm>
          <a:custGeom>
            <a:avLst/>
            <a:gdLst>
              <a:gd name="T0" fmla="*/ 0 w 9"/>
              <a:gd name="T1" fmla="*/ 31246046 h 8"/>
              <a:gd name="T2" fmla="*/ 0 w 9"/>
              <a:gd name="T3" fmla="*/ 62452616 h 8"/>
              <a:gd name="T4" fmla="*/ 49438675 w 9"/>
              <a:gd name="T5" fmla="*/ 31246046 h 8"/>
              <a:gd name="T6" fmla="*/ 27458990 w 9"/>
              <a:gd name="T7" fmla="*/ 0 h 8"/>
              <a:gd name="T8" fmla="*/ 0 w 9"/>
              <a:gd name="T9" fmla="*/ 312460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4"/>
                </a:moveTo>
                <a:cubicBezTo>
                  <a:pt x="0" y="8"/>
                  <a:pt x="0" y="8"/>
                  <a:pt x="0" y="8"/>
                </a:cubicBezTo>
                <a:cubicBezTo>
                  <a:pt x="5" y="8"/>
                  <a:pt x="9" y="8"/>
                  <a:pt x="9" y="4"/>
                </a:cubicBezTo>
                <a:cubicBezTo>
                  <a:pt x="9" y="0"/>
                  <a:pt x="9" y="0"/>
                  <a:pt x="5" y="0"/>
                </a:cubicBezTo>
                <a:cubicBezTo>
                  <a:pt x="5" y="0"/>
                  <a:pt x="0" y="4"/>
                  <a:pt x="0"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89" name="Freeform 1138">
            <a:extLst>
              <a:ext uri="{FF2B5EF4-FFF2-40B4-BE49-F238E27FC236}">
                <a16:creationId xmlns:a16="http://schemas.microsoft.com/office/drawing/2014/main" xmlns="" id="{3F754364-6589-4D95-B46D-642C6A5C72F0}"/>
              </a:ext>
            </a:extLst>
          </p:cNvPr>
          <p:cNvSpPr>
            <a:spLocks/>
          </p:cNvSpPr>
          <p:nvPr/>
        </p:nvSpPr>
        <p:spPr bwMode="auto">
          <a:xfrm>
            <a:off x="3633788" y="3691012"/>
            <a:ext cx="1587" cy="1587"/>
          </a:xfrm>
          <a:custGeom>
            <a:avLst/>
            <a:gdLst>
              <a:gd name="T0" fmla="*/ 31246046 w 8"/>
              <a:gd name="T1" fmla="*/ 62452616 h 8"/>
              <a:gd name="T2" fmla="*/ 31246046 w 8"/>
              <a:gd name="T3" fmla="*/ 62452616 h 8"/>
              <a:gd name="T4" fmla="*/ 62452616 w 8"/>
              <a:gd name="T5" fmla="*/ 0 h 8"/>
              <a:gd name="T6" fmla="*/ 31246046 w 8"/>
              <a:gd name="T7" fmla="*/ 31246046 h 8"/>
              <a:gd name="T8" fmla="*/ 31246046 w 8"/>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8"/>
                </a:moveTo>
                <a:cubicBezTo>
                  <a:pt x="4" y="8"/>
                  <a:pt x="4" y="8"/>
                  <a:pt x="4" y="8"/>
                </a:cubicBezTo>
                <a:cubicBezTo>
                  <a:pt x="8" y="4"/>
                  <a:pt x="8" y="4"/>
                  <a:pt x="8" y="0"/>
                </a:cubicBezTo>
                <a:cubicBezTo>
                  <a:pt x="4" y="4"/>
                  <a:pt x="4" y="4"/>
                  <a:pt x="4" y="4"/>
                </a:cubicBezTo>
                <a:cubicBezTo>
                  <a:pt x="4" y="4"/>
                  <a:pt x="0" y="4"/>
                  <a:pt x="4"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290" name="Freeform 1139">
            <a:extLst>
              <a:ext uri="{FF2B5EF4-FFF2-40B4-BE49-F238E27FC236}">
                <a16:creationId xmlns:a16="http://schemas.microsoft.com/office/drawing/2014/main" xmlns="" id="{D5E3158B-747D-4B48-87D3-C276A10884BD}"/>
              </a:ext>
            </a:extLst>
          </p:cNvPr>
          <p:cNvSpPr>
            <a:spLocks/>
          </p:cNvSpPr>
          <p:nvPr/>
        </p:nvSpPr>
        <p:spPr bwMode="auto">
          <a:xfrm>
            <a:off x="3613150" y="3654499"/>
            <a:ext cx="39688" cy="25400"/>
          </a:xfrm>
          <a:custGeom>
            <a:avLst/>
            <a:gdLst>
              <a:gd name="T0" fmla="*/ 340410845 w 208"/>
              <a:gd name="T1" fmla="*/ 34061779 h 134"/>
              <a:gd name="T2" fmla="*/ 493213461 w 208"/>
              <a:gd name="T3" fmla="*/ 61296645 h 134"/>
              <a:gd name="T4" fmla="*/ 646052522 w 208"/>
              <a:gd name="T5" fmla="*/ 0 h 134"/>
              <a:gd name="T6" fmla="*/ 680785246 w 208"/>
              <a:gd name="T7" fmla="*/ 61296645 h 134"/>
              <a:gd name="T8" fmla="*/ 833624306 w 208"/>
              <a:gd name="T9" fmla="*/ 115766566 h 134"/>
              <a:gd name="T10" fmla="*/ 875311017 w 208"/>
              <a:gd name="T11" fmla="*/ 204334281 h 134"/>
              <a:gd name="T12" fmla="*/ 875311017 w 208"/>
              <a:gd name="T13" fmla="*/ 204334281 h 134"/>
              <a:gd name="T14" fmla="*/ 875311017 w 208"/>
              <a:gd name="T15" fmla="*/ 231569146 h 134"/>
              <a:gd name="T16" fmla="*/ 910043741 w 208"/>
              <a:gd name="T17" fmla="*/ 231569146 h 134"/>
              <a:gd name="T18" fmla="*/ 951730452 w 208"/>
              <a:gd name="T19" fmla="*/ 313274122 h 134"/>
              <a:gd name="T20" fmla="*/ 986463176 w 208"/>
              <a:gd name="T21" fmla="*/ 313274122 h 134"/>
              <a:gd name="T22" fmla="*/ 1139265792 w 208"/>
              <a:gd name="T23" fmla="*/ 204334281 h 134"/>
              <a:gd name="T24" fmla="*/ 1180952503 w 208"/>
              <a:gd name="T25" fmla="*/ 115766566 h 134"/>
              <a:gd name="T26" fmla="*/ 1257371937 w 208"/>
              <a:gd name="T27" fmla="*/ 115766566 h 134"/>
              <a:gd name="T28" fmla="*/ 1410210998 w 208"/>
              <a:gd name="T29" fmla="*/ 61296645 h 134"/>
              <a:gd name="T30" fmla="*/ 1410210998 w 208"/>
              <a:gd name="T31" fmla="*/ 143037446 h 134"/>
              <a:gd name="T32" fmla="*/ 1444943913 w 208"/>
              <a:gd name="T33" fmla="*/ 170272501 h 134"/>
              <a:gd name="T34" fmla="*/ 1444943913 w 208"/>
              <a:gd name="T35" fmla="*/ 204334281 h 134"/>
              <a:gd name="T36" fmla="*/ 1410210998 w 208"/>
              <a:gd name="T37" fmla="*/ 258804201 h 134"/>
              <a:gd name="T38" fmla="*/ 1368524287 w 208"/>
              <a:gd name="T39" fmla="*/ 286039067 h 134"/>
              <a:gd name="T40" fmla="*/ 1333791563 w 208"/>
              <a:gd name="T41" fmla="*/ 313274122 h 134"/>
              <a:gd name="T42" fmla="*/ 1257371937 w 208"/>
              <a:gd name="T43" fmla="*/ 313274122 h 134"/>
              <a:gd name="T44" fmla="*/ 1139265792 w 208"/>
              <a:gd name="T45" fmla="*/ 374570767 h 134"/>
              <a:gd name="T46" fmla="*/ 1062882802 w 208"/>
              <a:gd name="T47" fmla="*/ 429076703 h 134"/>
              <a:gd name="T48" fmla="*/ 1104533068 w 208"/>
              <a:gd name="T49" fmla="*/ 483546624 h 134"/>
              <a:gd name="T50" fmla="*/ 833624306 w 208"/>
              <a:gd name="T51" fmla="*/ 599349204 h 134"/>
              <a:gd name="T52" fmla="*/ 722471956 w 208"/>
              <a:gd name="T53" fmla="*/ 851326682 h 134"/>
              <a:gd name="T54" fmla="*/ 340410845 w 208"/>
              <a:gd name="T55" fmla="*/ 769585691 h 134"/>
              <a:gd name="T56" fmla="*/ 305677930 w 208"/>
              <a:gd name="T57" fmla="*/ 653819125 h 134"/>
              <a:gd name="T58" fmla="*/ 229258495 w 208"/>
              <a:gd name="T59" fmla="*/ 681054181 h 134"/>
              <a:gd name="T60" fmla="*/ 229258495 w 208"/>
              <a:gd name="T61" fmla="*/ 769585691 h 134"/>
              <a:gd name="T62" fmla="*/ 263991410 w 208"/>
              <a:gd name="T63" fmla="*/ 796856761 h 134"/>
              <a:gd name="T64" fmla="*/ 229258495 w 208"/>
              <a:gd name="T65" fmla="*/ 851326682 h 134"/>
              <a:gd name="T66" fmla="*/ 187571785 w 208"/>
              <a:gd name="T67" fmla="*/ 885388272 h 134"/>
              <a:gd name="T68" fmla="*/ 34732915 w 208"/>
              <a:gd name="T69" fmla="*/ 851326682 h 134"/>
              <a:gd name="T70" fmla="*/ 34732915 w 208"/>
              <a:gd name="T71" fmla="*/ 769585691 h 134"/>
              <a:gd name="T72" fmla="*/ 76419435 w 208"/>
              <a:gd name="T73" fmla="*/ 742350825 h 134"/>
              <a:gd name="T74" fmla="*/ 111152350 w 208"/>
              <a:gd name="T75" fmla="*/ 653819125 h 134"/>
              <a:gd name="T76" fmla="*/ 152839060 w 208"/>
              <a:gd name="T77" fmla="*/ 599349204 h 134"/>
              <a:gd name="T78" fmla="*/ 111152350 w 208"/>
              <a:gd name="T79" fmla="*/ 572078324 h 134"/>
              <a:gd name="T80" fmla="*/ 229258495 w 208"/>
              <a:gd name="T81" fmla="*/ 456311569 h 134"/>
              <a:gd name="T82" fmla="*/ 305677930 w 208"/>
              <a:gd name="T83" fmla="*/ 429076703 h 134"/>
              <a:gd name="T84" fmla="*/ 305677930 w 208"/>
              <a:gd name="T85" fmla="*/ 401841648 h 134"/>
              <a:gd name="T86" fmla="*/ 305677930 w 208"/>
              <a:gd name="T87" fmla="*/ 374570767 h 134"/>
              <a:gd name="T88" fmla="*/ 187571785 w 208"/>
              <a:gd name="T89" fmla="*/ 313274122 h 134"/>
              <a:gd name="T90" fmla="*/ 263991410 w 208"/>
              <a:gd name="T91" fmla="*/ 204334281 h 134"/>
              <a:gd name="T92" fmla="*/ 263991410 w 208"/>
              <a:gd name="T93" fmla="*/ 115766566 h 134"/>
              <a:gd name="T94" fmla="*/ 382061111 w 208"/>
              <a:gd name="T95" fmla="*/ 88531700 h 134"/>
              <a:gd name="T96" fmla="*/ 340410845 w 208"/>
              <a:gd name="T97" fmla="*/ 34061779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8" h="134">
                <a:moveTo>
                  <a:pt x="49" y="5"/>
                </a:moveTo>
                <a:cubicBezTo>
                  <a:pt x="55" y="5"/>
                  <a:pt x="71" y="9"/>
                  <a:pt x="71" y="9"/>
                </a:cubicBezTo>
                <a:cubicBezTo>
                  <a:pt x="71" y="9"/>
                  <a:pt x="88" y="0"/>
                  <a:pt x="93" y="0"/>
                </a:cubicBezTo>
                <a:cubicBezTo>
                  <a:pt x="98" y="0"/>
                  <a:pt x="98" y="9"/>
                  <a:pt x="98" y="9"/>
                </a:cubicBezTo>
                <a:cubicBezTo>
                  <a:pt x="98" y="9"/>
                  <a:pt x="109" y="9"/>
                  <a:pt x="120" y="17"/>
                </a:cubicBezTo>
                <a:cubicBezTo>
                  <a:pt x="126" y="21"/>
                  <a:pt x="131" y="30"/>
                  <a:pt x="126" y="30"/>
                </a:cubicBezTo>
                <a:cubicBezTo>
                  <a:pt x="126" y="30"/>
                  <a:pt x="126" y="30"/>
                  <a:pt x="126" y="30"/>
                </a:cubicBezTo>
                <a:cubicBezTo>
                  <a:pt x="126" y="34"/>
                  <a:pt x="126" y="34"/>
                  <a:pt x="126" y="34"/>
                </a:cubicBezTo>
                <a:cubicBezTo>
                  <a:pt x="126" y="34"/>
                  <a:pt x="126" y="30"/>
                  <a:pt x="131" y="34"/>
                </a:cubicBezTo>
                <a:cubicBezTo>
                  <a:pt x="137" y="38"/>
                  <a:pt x="137" y="46"/>
                  <a:pt x="137" y="46"/>
                </a:cubicBezTo>
                <a:cubicBezTo>
                  <a:pt x="142" y="46"/>
                  <a:pt x="142" y="46"/>
                  <a:pt x="142" y="46"/>
                </a:cubicBezTo>
                <a:cubicBezTo>
                  <a:pt x="164" y="30"/>
                  <a:pt x="164" y="30"/>
                  <a:pt x="164" y="30"/>
                </a:cubicBezTo>
                <a:cubicBezTo>
                  <a:pt x="164" y="30"/>
                  <a:pt x="159" y="25"/>
                  <a:pt x="170" y="17"/>
                </a:cubicBezTo>
                <a:cubicBezTo>
                  <a:pt x="175" y="13"/>
                  <a:pt x="181" y="17"/>
                  <a:pt x="181" y="17"/>
                </a:cubicBezTo>
                <a:cubicBezTo>
                  <a:pt x="181" y="17"/>
                  <a:pt x="192" y="5"/>
                  <a:pt x="203" y="9"/>
                </a:cubicBezTo>
                <a:cubicBezTo>
                  <a:pt x="208" y="13"/>
                  <a:pt x="203" y="21"/>
                  <a:pt x="203" y="21"/>
                </a:cubicBezTo>
                <a:cubicBezTo>
                  <a:pt x="203" y="21"/>
                  <a:pt x="208" y="21"/>
                  <a:pt x="208" y="25"/>
                </a:cubicBezTo>
                <a:cubicBezTo>
                  <a:pt x="208" y="30"/>
                  <a:pt x="208" y="30"/>
                  <a:pt x="208" y="30"/>
                </a:cubicBezTo>
                <a:cubicBezTo>
                  <a:pt x="208" y="30"/>
                  <a:pt x="208" y="34"/>
                  <a:pt x="203" y="38"/>
                </a:cubicBezTo>
                <a:cubicBezTo>
                  <a:pt x="203" y="42"/>
                  <a:pt x="197" y="42"/>
                  <a:pt x="197" y="42"/>
                </a:cubicBezTo>
                <a:cubicBezTo>
                  <a:pt x="197" y="42"/>
                  <a:pt x="197" y="42"/>
                  <a:pt x="192" y="46"/>
                </a:cubicBezTo>
                <a:cubicBezTo>
                  <a:pt x="186" y="46"/>
                  <a:pt x="181" y="46"/>
                  <a:pt x="181" y="46"/>
                </a:cubicBezTo>
                <a:cubicBezTo>
                  <a:pt x="181" y="46"/>
                  <a:pt x="170" y="50"/>
                  <a:pt x="164" y="55"/>
                </a:cubicBezTo>
                <a:cubicBezTo>
                  <a:pt x="159" y="59"/>
                  <a:pt x="153" y="63"/>
                  <a:pt x="153" y="63"/>
                </a:cubicBezTo>
                <a:cubicBezTo>
                  <a:pt x="153" y="63"/>
                  <a:pt x="159" y="67"/>
                  <a:pt x="159" y="71"/>
                </a:cubicBezTo>
                <a:cubicBezTo>
                  <a:pt x="153" y="71"/>
                  <a:pt x="120" y="88"/>
                  <a:pt x="120" y="88"/>
                </a:cubicBezTo>
                <a:cubicBezTo>
                  <a:pt x="120" y="88"/>
                  <a:pt x="109" y="121"/>
                  <a:pt x="104" y="125"/>
                </a:cubicBezTo>
                <a:cubicBezTo>
                  <a:pt x="98" y="125"/>
                  <a:pt x="55" y="117"/>
                  <a:pt x="49" y="113"/>
                </a:cubicBezTo>
                <a:cubicBezTo>
                  <a:pt x="49" y="113"/>
                  <a:pt x="44" y="96"/>
                  <a:pt x="44" y="96"/>
                </a:cubicBezTo>
                <a:cubicBezTo>
                  <a:pt x="44" y="96"/>
                  <a:pt x="38" y="96"/>
                  <a:pt x="33" y="100"/>
                </a:cubicBezTo>
                <a:cubicBezTo>
                  <a:pt x="33" y="109"/>
                  <a:pt x="33" y="113"/>
                  <a:pt x="33" y="113"/>
                </a:cubicBezTo>
                <a:cubicBezTo>
                  <a:pt x="33" y="113"/>
                  <a:pt x="38" y="113"/>
                  <a:pt x="38" y="117"/>
                </a:cubicBezTo>
                <a:cubicBezTo>
                  <a:pt x="38" y="121"/>
                  <a:pt x="38" y="125"/>
                  <a:pt x="33" y="125"/>
                </a:cubicBezTo>
                <a:cubicBezTo>
                  <a:pt x="33" y="125"/>
                  <a:pt x="33" y="130"/>
                  <a:pt x="27" y="130"/>
                </a:cubicBezTo>
                <a:cubicBezTo>
                  <a:pt x="22" y="130"/>
                  <a:pt x="5" y="134"/>
                  <a:pt x="5" y="125"/>
                </a:cubicBezTo>
                <a:cubicBezTo>
                  <a:pt x="0" y="117"/>
                  <a:pt x="0" y="117"/>
                  <a:pt x="5" y="113"/>
                </a:cubicBezTo>
                <a:cubicBezTo>
                  <a:pt x="11" y="109"/>
                  <a:pt x="11" y="109"/>
                  <a:pt x="11" y="109"/>
                </a:cubicBezTo>
                <a:cubicBezTo>
                  <a:pt x="11" y="109"/>
                  <a:pt x="11" y="105"/>
                  <a:pt x="16" y="96"/>
                </a:cubicBezTo>
                <a:cubicBezTo>
                  <a:pt x="22" y="92"/>
                  <a:pt x="22" y="88"/>
                  <a:pt x="22" y="88"/>
                </a:cubicBezTo>
                <a:cubicBezTo>
                  <a:pt x="22" y="88"/>
                  <a:pt x="16" y="88"/>
                  <a:pt x="16" y="84"/>
                </a:cubicBezTo>
                <a:cubicBezTo>
                  <a:pt x="16" y="80"/>
                  <a:pt x="27" y="71"/>
                  <a:pt x="33" y="67"/>
                </a:cubicBezTo>
                <a:cubicBezTo>
                  <a:pt x="38" y="63"/>
                  <a:pt x="44" y="63"/>
                  <a:pt x="44" y="63"/>
                </a:cubicBezTo>
                <a:cubicBezTo>
                  <a:pt x="44" y="63"/>
                  <a:pt x="44" y="59"/>
                  <a:pt x="44" y="59"/>
                </a:cubicBezTo>
                <a:cubicBezTo>
                  <a:pt x="44" y="55"/>
                  <a:pt x="44" y="55"/>
                  <a:pt x="44" y="55"/>
                </a:cubicBezTo>
                <a:cubicBezTo>
                  <a:pt x="44" y="55"/>
                  <a:pt x="27" y="55"/>
                  <a:pt x="27" y="46"/>
                </a:cubicBezTo>
                <a:cubicBezTo>
                  <a:pt x="27" y="38"/>
                  <a:pt x="38" y="30"/>
                  <a:pt x="38" y="30"/>
                </a:cubicBezTo>
                <a:cubicBezTo>
                  <a:pt x="38" y="30"/>
                  <a:pt x="38" y="17"/>
                  <a:pt x="38" y="17"/>
                </a:cubicBezTo>
                <a:cubicBezTo>
                  <a:pt x="44" y="13"/>
                  <a:pt x="55" y="13"/>
                  <a:pt x="55" y="13"/>
                </a:cubicBezTo>
                <a:cubicBezTo>
                  <a:pt x="55" y="13"/>
                  <a:pt x="49" y="9"/>
                  <a:pt x="49"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91" name="Freeform 1140">
            <a:extLst>
              <a:ext uri="{FF2B5EF4-FFF2-40B4-BE49-F238E27FC236}">
                <a16:creationId xmlns:a16="http://schemas.microsoft.com/office/drawing/2014/main" xmlns="" id="{5BEAA372-BB8D-4F3B-BC3D-D0E76C58F4D4}"/>
              </a:ext>
            </a:extLst>
          </p:cNvPr>
          <p:cNvSpPr>
            <a:spLocks/>
          </p:cNvSpPr>
          <p:nvPr/>
        </p:nvSpPr>
        <p:spPr bwMode="auto">
          <a:xfrm>
            <a:off x="3649663" y="3656087"/>
            <a:ext cx="1587" cy="1587"/>
          </a:xfrm>
          <a:custGeom>
            <a:avLst/>
            <a:gdLst>
              <a:gd name="T0" fmla="*/ 0 w 9"/>
              <a:gd name="T1" fmla="*/ 62452616 h 8"/>
              <a:gd name="T2" fmla="*/ 27424418 w 9"/>
              <a:gd name="T3" fmla="*/ 62452616 h 8"/>
              <a:gd name="T4" fmla="*/ 49345296 w 9"/>
              <a:gd name="T5" fmla="*/ 31246046 h 8"/>
              <a:gd name="T6" fmla="*/ 49345296 w 9"/>
              <a:gd name="T7" fmla="*/ 0 h 8"/>
              <a:gd name="T8" fmla="*/ 0 w 9"/>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8"/>
                </a:moveTo>
                <a:cubicBezTo>
                  <a:pt x="5" y="8"/>
                  <a:pt x="5" y="8"/>
                  <a:pt x="5" y="8"/>
                </a:cubicBezTo>
                <a:cubicBezTo>
                  <a:pt x="5" y="8"/>
                  <a:pt x="5" y="8"/>
                  <a:pt x="9" y="4"/>
                </a:cubicBezTo>
                <a:cubicBezTo>
                  <a:pt x="9" y="0"/>
                  <a:pt x="9" y="0"/>
                  <a:pt x="9" y="0"/>
                </a:cubicBezTo>
                <a:cubicBezTo>
                  <a:pt x="5" y="4"/>
                  <a:pt x="5" y="4"/>
                  <a:pt x="0"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92" name="Freeform 1141">
            <a:extLst>
              <a:ext uri="{FF2B5EF4-FFF2-40B4-BE49-F238E27FC236}">
                <a16:creationId xmlns:a16="http://schemas.microsoft.com/office/drawing/2014/main" xmlns="" id="{477F90C5-4A25-4305-8B44-9F6D8BEEEC7F}"/>
              </a:ext>
            </a:extLst>
          </p:cNvPr>
          <p:cNvSpPr>
            <a:spLocks/>
          </p:cNvSpPr>
          <p:nvPr/>
        </p:nvSpPr>
        <p:spPr bwMode="auto">
          <a:xfrm>
            <a:off x="3621088" y="3659262"/>
            <a:ext cx="15875" cy="7937"/>
          </a:xfrm>
          <a:custGeom>
            <a:avLst/>
            <a:gdLst>
              <a:gd name="T0" fmla="*/ 283517673 w 84"/>
              <a:gd name="T1" fmla="*/ 0 h 42"/>
              <a:gd name="T2" fmla="*/ 283517673 w 84"/>
              <a:gd name="T3" fmla="*/ 26998272 h 42"/>
              <a:gd name="T4" fmla="*/ 317233905 w 84"/>
              <a:gd name="T5" fmla="*/ 53996545 h 42"/>
              <a:gd name="T6" fmla="*/ 283517673 w 84"/>
              <a:gd name="T7" fmla="*/ 53996545 h 42"/>
              <a:gd name="T8" fmla="*/ 249765533 w 84"/>
              <a:gd name="T9" fmla="*/ 26998272 h 42"/>
              <a:gd name="T10" fmla="*/ 216013393 w 84"/>
              <a:gd name="T11" fmla="*/ 26998272 h 42"/>
              <a:gd name="T12" fmla="*/ 216013393 w 84"/>
              <a:gd name="T13" fmla="*/ 53996545 h 42"/>
              <a:gd name="T14" fmla="*/ 182261253 w 84"/>
              <a:gd name="T15" fmla="*/ 53996545 h 42"/>
              <a:gd name="T16" fmla="*/ 182261253 w 84"/>
              <a:gd name="T17" fmla="*/ 0 h 42"/>
              <a:gd name="T18" fmla="*/ 141758836 w 84"/>
              <a:gd name="T19" fmla="*/ 80994817 h 42"/>
              <a:gd name="T20" fmla="*/ 108006696 w 84"/>
              <a:gd name="T21" fmla="*/ 107993090 h 42"/>
              <a:gd name="T22" fmla="*/ 40502606 w 84"/>
              <a:gd name="T23" fmla="*/ 53996545 h 42"/>
              <a:gd name="T24" fmla="*/ 0 w 84"/>
              <a:gd name="T25" fmla="*/ 107993090 h 42"/>
              <a:gd name="T26" fmla="*/ 40502606 w 84"/>
              <a:gd name="T27" fmla="*/ 128241889 h 42"/>
              <a:gd name="T28" fmla="*/ 74254557 w 84"/>
              <a:gd name="T29" fmla="*/ 182202717 h 42"/>
              <a:gd name="T30" fmla="*/ 283517673 w 84"/>
              <a:gd name="T31" fmla="*/ 283446144 h 42"/>
              <a:gd name="T32" fmla="*/ 492744881 w 84"/>
              <a:gd name="T33" fmla="*/ 209200989 h 42"/>
              <a:gd name="T34" fmla="*/ 492744881 w 84"/>
              <a:gd name="T35" fmla="*/ 26998272 h 42"/>
              <a:gd name="T36" fmla="*/ 492744881 w 84"/>
              <a:gd name="T37" fmla="*/ 0 h 42"/>
              <a:gd name="T38" fmla="*/ 492744881 w 84"/>
              <a:gd name="T39" fmla="*/ 53996545 h 42"/>
              <a:gd name="T40" fmla="*/ 458992741 w 84"/>
              <a:gd name="T41" fmla="*/ 53996545 h 42"/>
              <a:gd name="T42" fmla="*/ 425240601 w 84"/>
              <a:gd name="T43" fmla="*/ 26998272 h 42"/>
              <a:gd name="T44" fmla="*/ 391488650 w 84"/>
              <a:gd name="T45" fmla="*/ 53996545 h 42"/>
              <a:gd name="T46" fmla="*/ 391488650 w 84"/>
              <a:gd name="T47" fmla="*/ 26998272 h 42"/>
              <a:gd name="T48" fmla="*/ 283517673 w 84"/>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42">
                <a:moveTo>
                  <a:pt x="42" y="0"/>
                </a:moveTo>
                <a:cubicBezTo>
                  <a:pt x="42" y="4"/>
                  <a:pt x="42" y="4"/>
                  <a:pt x="42" y="4"/>
                </a:cubicBezTo>
                <a:cubicBezTo>
                  <a:pt x="47" y="4"/>
                  <a:pt x="47" y="4"/>
                  <a:pt x="47" y="8"/>
                </a:cubicBezTo>
                <a:cubicBezTo>
                  <a:pt x="42" y="8"/>
                  <a:pt x="42" y="8"/>
                  <a:pt x="42" y="8"/>
                </a:cubicBezTo>
                <a:cubicBezTo>
                  <a:pt x="42" y="8"/>
                  <a:pt x="42" y="4"/>
                  <a:pt x="37" y="4"/>
                </a:cubicBezTo>
                <a:cubicBezTo>
                  <a:pt x="32" y="4"/>
                  <a:pt x="32" y="4"/>
                  <a:pt x="32" y="4"/>
                </a:cubicBezTo>
                <a:cubicBezTo>
                  <a:pt x="32" y="8"/>
                  <a:pt x="32" y="8"/>
                  <a:pt x="32" y="8"/>
                </a:cubicBezTo>
                <a:cubicBezTo>
                  <a:pt x="27" y="8"/>
                  <a:pt x="27" y="8"/>
                  <a:pt x="27" y="8"/>
                </a:cubicBezTo>
                <a:cubicBezTo>
                  <a:pt x="27" y="8"/>
                  <a:pt x="32" y="4"/>
                  <a:pt x="27" y="0"/>
                </a:cubicBezTo>
                <a:cubicBezTo>
                  <a:pt x="21" y="4"/>
                  <a:pt x="21" y="8"/>
                  <a:pt x="21" y="12"/>
                </a:cubicBezTo>
                <a:cubicBezTo>
                  <a:pt x="16" y="16"/>
                  <a:pt x="16" y="16"/>
                  <a:pt x="16" y="16"/>
                </a:cubicBezTo>
                <a:cubicBezTo>
                  <a:pt x="11" y="12"/>
                  <a:pt x="11" y="8"/>
                  <a:pt x="6" y="8"/>
                </a:cubicBezTo>
                <a:cubicBezTo>
                  <a:pt x="0" y="12"/>
                  <a:pt x="0" y="16"/>
                  <a:pt x="0" y="16"/>
                </a:cubicBezTo>
                <a:cubicBezTo>
                  <a:pt x="0" y="19"/>
                  <a:pt x="0" y="19"/>
                  <a:pt x="6" y="19"/>
                </a:cubicBezTo>
                <a:cubicBezTo>
                  <a:pt x="11" y="19"/>
                  <a:pt x="11" y="27"/>
                  <a:pt x="11" y="27"/>
                </a:cubicBezTo>
                <a:cubicBezTo>
                  <a:pt x="16" y="38"/>
                  <a:pt x="32" y="42"/>
                  <a:pt x="42" y="42"/>
                </a:cubicBezTo>
                <a:cubicBezTo>
                  <a:pt x="58" y="42"/>
                  <a:pt x="68" y="38"/>
                  <a:pt x="73" y="31"/>
                </a:cubicBezTo>
                <a:cubicBezTo>
                  <a:pt x="84" y="23"/>
                  <a:pt x="79" y="12"/>
                  <a:pt x="73" y="4"/>
                </a:cubicBezTo>
                <a:cubicBezTo>
                  <a:pt x="73" y="0"/>
                  <a:pt x="73" y="0"/>
                  <a:pt x="73" y="0"/>
                </a:cubicBezTo>
                <a:cubicBezTo>
                  <a:pt x="73" y="4"/>
                  <a:pt x="73" y="4"/>
                  <a:pt x="73" y="8"/>
                </a:cubicBezTo>
                <a:cubicBezTo>
                  <a:pt x="68" y="8"/>
                  <a:pt x="68" y="8"/>
                  <a:pt x="68" y="8"/>
                </a:cubicBezTo>
                <a:cubicBezTo>
                  <a:pt x="68" y="8"/>
                  <a:pt x="68" y="4"/>
                  <a:pt x="63" y="4"/>
                </a:cubicBezTo>
                <a:cubicBezTo>
                  <a:pt x="63" y="4"/>
                  <a:pt x="58" y="12"/>
                  <a:pt x="58" y="8"/>
                </a:cubicBezTo>
                <a:cubicBezTo>
                  <a:pt x="58" y="4"/>
                  <a:pt x="58" y="4"/>
                  <a:pt x="58" y="4"/>
                </a:cubicBezTo>
                <a:cubicBezTo>
                  <a:pt x="53" y="4"/>
                  <a:pt x="47" y="0"/>
                  <a:pt x="42"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93" name="Freeform 1142">
            <a:extLst>
              <a:ext uri="{FF2B5EF4-FFF2-40B4-BE49-F238E27FC236}">
                <a16:creationId xmlns:a16="http://schemas.microsoft.com/office/drawing/2014/main" xmlns="" id="{2E9FC9F4-CF62-4ACD-8261-24151F985116}"/>
              </a:ext>
            </a:extLst>
          </p:cNvPr>
          <p:cNvSpPr>
            <a:spLocks/>
          </p:cNvSpPr>
          <p:nvPr/>
        </p:nvSpPr>
        <p:spPr bwMode="auto">
          <a:xfrm>
            <a:off x="3640138" y="3657674"/>
            <a:ext cx="9525" cy="7938"/>
          </a:xfrm>
          <a:custGeom>
            <a:avLst/>
            <a:gdLst>
              <a:gd name="T0" fmla="*/ 221225364 w 50"/>
              <a:gd name="T1" fmla="*/ 33756345 h 42"/>
              <a:gd name="T2" fmla="*/ 262705215 w 50"/>
              <a:gd name="T3" fmla="*/ 94517766 h 42"/>
              <a:gd name="T4" fmla="*/ 0 w 50"/>
              <a:gd name="T5" fmla="*/ 249796953 h 42"/>
              <a:gd name="T6" fmla="*/ 48411194 w 50"/>
              <a:gd name="T7" fmla="*/ 283553298 h 42"/>
              <a:gd name="T8" fmla="*/ 304184876 w 50"/>
              <a:gd name="T9" fmla="*/ 128274111 h 42"/>
              <a:gd name="T10" fmla="*/ 345664727 w 50"/>
              <a:gd name="T11" fmla="*/ 128274111 h 42"/>
              <a:gd name="T12" fmla="*/ 304184876 w 50"/>
              <a:gd name="T13" fmla="*/ 94517766 h 42"/>
              <a:gd name="T14" fmla="*/ 262705215 w 50"/>
              <a:gd name="T15" fmla="*/ 60761421 h 42"/>
              <a:gd name="T16" fmla="*/ 304184876 w 50"/>
              <a:gd name="T17" fmla="*/ 60761421 h 42"/>
              <a:gd name="T18" fmla="*/ 304184876 w 50"/>
              <a:gd name="T19" fmla="*/ 60761421 h 42"/>
              <a:gd name="T20" fmla="*/ 345664727 w 50"/>
              <a:gd name="T21" fmla="*/ 33756345 h 42"/>
              <a:gd name="T22" fmla="*/ 304184876 w 50"/>
              <a:gd name="T23" fmla="*/ 0 h 42"/>
              <a:gd name="T24" fmla="*/ 221225364 w 50"/>
              <a:gd name="T25" fmla="*/ 33756345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42">
                <a:moveTo>
                  <a:pt x="32" y="5"/>
                </a:moveTo>
                <a:cubicBezTo>
                  <a:pt x="32" y="9"/>
                  <a:pt x="38" y="9"/>
                  <a:pt x="38" y="14"/>
                </a:cubicBezTo>
                <a:cubicBezTo>
                  <a:pt x="32" y="19"/>
                  <a:pt x="7" y="33"/>
                  <a:pt x="0" y="37"/>
                </a:cubicBezTo>
                <a:cubicBezTo>
                  <a:pt x="7" y="37"/>
                  <a:pt x="7" y="42"/>
                  <a:pt x="7" y="42"/>
                </a:cubicBezTo>
                <a:cubicBezTo>
                  <a:pt x="44" y="19"/>
                  <a:pt x="44" y="19"/>
                  <a:pt x="44" y="19"/>
                </a:cubicBezTo>
                <a:cubicBezTo>
                  <a:pt x="44" y="19"/>
                  <a:pt x="50" y="23"/>
                  <a:pt x="50" y="19"/>
                </a:cubicBezTo>
                <a:cubicBezTo>
                  <a:pt x="50" y="19"/>
                  <a:pt x="44" y="19"/>
                  <a:pt x="44" y="14"/>
                </a:cubicBezTo>
                <a:cubicBezTo>
                  <a:pt x="44" y="14"/>
                  <a:pt x="38" y="9"/>
                  <a:pt x="38" y="9"/>
                </a:cubicBezTo>
                <a:cubicBezTo>
                  <a:pt x="44" y="9"/>
                  <a:pt x="44" y="9"/>
                  <a:pt x="44" y="9"/>
                </a:cubicBezTo>
                <a:cubicBezTo>
                  <a:pt x="44" y="9"/>
                  <a:pt x="44" y="9"/>
                  <a:pt x="44" y="9"/>
                </a:cubicBezTo>
                <a:cubicBezTo>
                  <a:pt x="50" y="9"/>
                  <a:pt x="50" y="5"/>
                  <a:pt x="50" y="5"/>
                </a:cubicBezTo>
                <a:cubicBezTo>
                  <a:pt x="44" y="0"/>
                  <a:pt x="44" y="0"/>
                  <a:pt x="44" y="0"/>
                </a:cubicBezTo>
                <a:cubicBezTo>
                  <a:pt x="38" y="0"/>
                  <a:pt x="38" y="0"/>
                  <a:pt x="32"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94" name="Freeform 1143">
            <a:extLst>
              <a:ext uri="{FF2B5EF4-FFF2-40B4-BE49-F238E27FC236}">
                <a16:creationId xmlns:a16="http://schemas.microsoft.com/office/drawing/2014/main" xmlns="" id="{F93DD3B6-41D0-4F43-A1E7-AE05BE9501DA}"/>
              </a:ext>
            </a:extLst>
          </p:cNvPr>
          <p:cNvSpPr>
            <a:spLocks/>
          </p:cNvSpPr>
          <p:nvPr/>
        </p:nvSpPr>
        <p:spPr bwMode="auto">
          <a:xfrm>
            <a:off x="3649663" y="3657674"/>
            <a:ext cx="1587" cy="1588"/>
          </a:xfrm>
          <a:custGeom>
            <a:avLst/>
            <a:gdLst>
              <a:gd name="T0" fmla="*/ 0 w 9"/>
              <a:gd name="T1" fmla="*/ 62570773 h 8"/>
              <a:gd name="T2" fmla="*/ 49345296 w 9"/>
              <a:gd name="T3" fmla="*/ 62570773 h 8"/>
              <a:gd name="T4" fmla="*/ 49345296 w 9"/>
              <a:gd name="T5" fmla="*/ 31285387 h 8"/>
              <a:gd name="T6" fmla="*/ 0 w 9"/>
              <a:gd name="T7" fmla="*/ 6257077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8"/>
                </a:moveTo>
                <a:cubicBezTo>
                  <a:pt x="0" y="8"/>
                  <a:pt x="9" y="8"/>
                  <a:pt x="9" y="8"/>
                </a:cubicBezTo>
                <a:cubicBezTo>
                  <a:pt x="9" y="4"/>
                  <a:pt x="9" y="4"/>
                  <a:pt x="9" y="4"/>
                </a:cubicBezTo>
                <a:cubicBezTo>
                  <a:pt x="9" y="0"/>
                  <a:pt x="0" y="4"/>
                  <a:pt x="0"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95" name="Freeform 1144">
            <a:extLst>
              <a:ext uri="{FF2B5EF4-FFF2-40B4-BE49-F238E27FC236}">
                <a16:creationId xmlns:a16="http://schemas.microsoft.com/office/drawing/2014/main" xmlns="" id="{C05F3CE8-1E74-440F-B643-6B9BD835C540}"/>
              </a:ext>
            </a:extLst>
          </p:cNvPr>
          <p:cNvSpPr>
            <a:spLocks/>
          </p:cNvSpPr>
          <p:nvPr/>
        </p:nvSpPr>
        <p:spPr bwMode="auto">
          <a:xfrm>
            <a:off x="3636963" y="3660849"/>
            <a:ext cx="1587" cy="1588"/>
          </a:xfrm>
          <a:custGeom>
            <a:avLst/>
            <a:gdLst>
              <a:gd name="T0" fmla="*/ 0 w 8"/>
              <a:gd name="T1" fmla="*/ 62570773 h 8"/>
              <a:gd name="T2" fmla="*/ 62452616 w 8"/>
              <a:gd name="T3" fmla="*/ 62570773 h 8"/>
              <a:gd name="T4" fmla="*/ 62452616 w 8"/>
              <a:gd name="T5" fmla="*/ 31285387 h 8"/>
              <a:gd name="T6" fmla="*/ 0 w 8"/>
              <a:gd name="T7" fmla="*/ 0 h 8"/>
              <a:gd name="T8" fmla="*/ 0 w 8"/>
              <a:gd name="T9" fmla="*/ 0 h 8"/>
              <a:gd name="T10" fmla="*/ 0 w 8"/>
              <a:gd name="T11" fmla="*/ 6257077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0" y="8"/>
                </a:moveTo>
                <a:cubicBezTo>
                  <a:pt x="8" y="8"/>
                  <a:pt x="8" y="8"/>
                  <a:pt x="8" y="8"/>
                </a:cubicBezTo>
                <a:cubicBezTo>
                  <a:pt x="8" y="4"/>
                  <a:pt x="8" y="4"/>
                  <a:pt x="8" y="4"/>
                </a:cubicBezTo>
                <a:cubicBezTo>
                  <a:pt x="0" y="0"/>
                  <a:pt x="0" y="0"/>
                  <a:pt x="0" y="0"/>
                </a:cubicBezTo>
                <a:cubicBezTo>
                  <a:pt x="0" y="0"/>
                  <a:pt x="0" y="0"/>
                  <a:pt x="0" y="0"/>
                </a:cubicBezTo>
                <a:lnTo>
                  <a:pt x="0" y="8"/>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296" name="Freeform 1145">
            <a:extLst>
              <a:ext uri="{FF2B5EF4-FFF2-40B4-BE49-F238E27FC236}">
                <a16:creationId xmlns:a16="http://schemas.microsoft.com/office/drawing/2014/main" xmlns="" id="{2C899951-0251-4222-A51F-037391029346}"/>
              </a:ext>
            </a:extLst>
          </p:cNvPr>
          <p:cNvSpPr>
            <a:spLocks/>
          </p:cNvSpPr>
          <p:nvPr/>
        </p:nvSpPr>
        <p:spPr bwMode="auto">
          <a:xfrm>
            <a:off x="3614738" y="3670374"/>
            <a:ext cx="6350" cy="7938"/>
          </a:xfrm>
          <a:custGeom>
            <a:avLst/>
            <a:gdLst>
              <a:gd name="T0" fmla="*/ 142480145 w 33"/>
              <a:gd name="T1" fmla="*/ 58063953 h 41"/>
              <a:gd name="T2" fmla="*/ 49875402 w 33"/>
              <a:gd name="T3" fmla="*/ 210476844 h 41"/>
              <a:gd name="T4" fmla="*/ 0 w 33"/>
              <a:gd name="T5" fmla="*/ 239490041 h 41"/>
              <a:gd name="T6" fmla="*/ 0 w 33"/>
              <a:gd name="T7" fmla="*/ 297553800 h 41"/>
              <a:gd name="T8" fmla="*/ 92641689 w 33"/>
              <a:gd name="T9" fmla="*/ 297553800 h 41"/>
              <a:gd name="T10" fmla="*/ 142480145 w 33"/>
              <a:gd name="T11" fmla="*/ 297553800 h 41"/>
              <a:gd name="T12" fmla="*/ 142480145 w 33"/>
              <a:gd name="T13" fmla="*/ 268540604 h 41"/>
              <a:gd name="T14" fmla="*/ 192355739 w 33"/>
              <a:gd name="T15" fmla="*/ 268540604 h 41"/>
              <a:gd name="T16" fmla="*/ 192355739 w 33"/>
              <a:gd name="T17" fmla="*/ 239490041 h 41"/>
              <a:gd name="T18" fmla="*/ 142480145 w 33"/>
              <a:gd name="T19" fmla="*/ 239490041 h 41"/>
              <a:gd name="T20" fmla="*/ 142480145 w 33"/>
              <a:gd name="T21" fmla="*/ 116127713 h 41"/>
              <a:gd name="T22" fmla="*/ 235122027 w 33"/>
              <a:gd name="T23" fmla="*/ 58063953 h 41"/>
              <a:gd name="T24" fmla="*/ 142480145 w 33"/>
              <a:gd name="T25" fmla="*/ 58063953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41">
                <a:moveTo>
                  <a:pt x="20" y="8"/>
                </a:moveTo>
                <a:cubicBezTo>
                  <a:pt x="13" y="16"/>
                  <a:pt x="7" y="21"/>
                  <a:pt x="7" y="29"/>
                </a:cubicBezTo>
                <a:cubicBezTo>
                  <a:pt x="7" y="33"/>
                  <a:pt x="0" y="29"/>
                  <a:pt x="0" y="33"/>
                </a:cubicBezTo>
                <a:cubicBezTo>
                  <a:pt x="0" y="37"/>
                  <a:pt x="0" y="37"/>
                  <a:pt x="0" y="41"/>
                </a:cubicBezTo>
                <a:cubicBezTo>
                  <a:pt x="7" y="41"/>
                  <a:pt x="7" y="41"/>
                  <a:pt x="13" y="41"/>
                </a:cubicBezTo>
                <a:cubicBezTo>
                  <a:pt x="13" y="41"/>
                  <a:pt x="20" y="41"/>
                  <a:pt x="20" y="41"/>
                </a:cubicBezTo>
                <a:cubicBezTo>
                  <a:pt x="20" y="37"/>
                  <a:pt x="20" y="37"/>
                  <a:pt x="20" y="37"/>
                </a:cubicBezTo>
                <a:cubicBezTo>
                  <a:pt x="20" y="37"/>
                  <a:pt x="27" y="37"/>
                  <a:pt x="27" y="37"/>
                </a:cubicBezTo>
                <a:cubicBezTo>
                  <a:pt x="27" y="33"/>
                  <a:pt x="27" y="33"/>
                  <a:pt x="27" y="33"/>
                </a:cubicBezTo>
                <a:cubicBezTo>
                  <a:pt x="20" y="33"/>
                  <a:pt x="20" y="33"/>
                  <a:pt x="20" y="33"/>
                </a:cubicBezTo>
                <a:cubicBezTo>
                  <a:pt x="20" y="29"/>
                  <a:pt x="20" y="21"/>
                  <a:pt x="20" y="16"/>
                </a:cubicBezTo>
                <a:cubicBezTo>
                  <a:pt x="20" y="12"/>
                  <a:pt x="27" y="12"/>
                  <a:pt x="33" y="8"/>
                </a:cubicBezTo>
                <a:cubicBezTo>
                  <a:pt x="33" y="8"/>
                  <a:pt x="20" y="0"/>
                  <a:pt x="20"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297" name="Freeform 1146">
            <a:extLst>
              <a:ext uri="{FF2B5EF4-FFF2-40B4-BE49-F238E27FC236}">
                <a16:creationId xmlns:a16="http://schemas.microsoft.com/office/drawing/2014/main" xmlns="" id="{F17DE054-5D18-4D1C-8F10-E9020E460F9B}"/>
              </a:ext>
            </a:extLst>
          </p:cNvPr>
          <p:cNvSpPr>
            <a:spLocks/>
          </p:cNvSpPr>
          <p:nvPr/>
        </p:nvSpPr>
        <p:spPr bwMode="auto">
          <a:xfrm>
            <a:off x="3621088" y="3656087"/>
            <a:ext cx="14287" cy="4762"/>
          </a:xfrm>
          <a:custGeom>
            <a:avLst/>
            <a:gdLst>
              <a:gd name="T0" fmla="*/ 200453277 w 75"/>
              <a:gd name="T1" fmla="*/ 27647410 h 25"/>
              <a:gd name="T2" fmla="*/ 124430626 w 75"/>
              <a:gd name="T3" fmla="*/ 27647410 h 25"/>
              <a:gd name="T4" fmla="*/ 124430626 w 75"/>
              <a:gd name="T5" fmla="*/ 27647410 h 25"/>
              <a:gd name="T6" fmla="*/ 165907502 w 75"/>
              <a:gd name="T7" fmla="*/ 82942040 h 25"/>
              <a:gd name="T8" fmla="*/ 41476875 w 75"/>
              <a:gd name="T9" fmla="*/ 82942040 h 25"/>
              <a:gd name="T10" fmla="*/ 0 w 75"/>
              <a:gd name="T11" fmla="*/ 145130522 h 25"/>
              <a:gd name="T12" fmla="*/ 82953751 w 75"/>
              <a:gd name="T13" fmla="*/ 172777932 h 25"/>
              <a:gd name="T14" fmla="*/ 124430626 w 75"/>
              <a:gd name="T15" fmla="*/ 145130522 h 25"/>
              <a:gd name="T16" fmla="*/ 165907502 w 75"/>
              <a:gd name="T17" fmla="*/ 82942040 h 25"/>
              <a:gd name="T18" fmla="*/ 241930153 w 75"/>
              <a:gd name="T19" fmla="*/ 110589450 h 25"/>
              <a:gd name="T20" fmla="*/ 283407028 w 75"/>
              <a:gd name="T21" fmla="*/ 82942040 h 25"/>
              <a:gd name="T22" fmla="*/ 359466063 w 75"/>
              <a:gd name="T23" fmla="*/ 110589450 h 25"/>
              <a:gd name="T24" fmla="*/ 400942939 w 75"/>
              <a:gd name="T25" fmla="*/ 82942040 h 25"/>
              <a:gd name="T26" fmla="*/ 518442465 w 75"/>
              <a:gd name="T27" fmla="*/ 110589450 h 25"/>
              <a:gd name="T28" fmla="*/ 518442465 w 75"/>
              <a:gd name="T29" fmla="*/ 110589450 h 25"/>
              <a:gd name="T30" fmla="*/ 400942939 w 75"/>
              <a:gd name="T31" fmla="*/ 27647410 h 25"/>
              <a:gd name="T32" fmla="*/ 324883904 w 75"/>
              <a:gd name="T33" fmla="*/ 27647410 h 25"/>
              <a:gd name="T34" fmla="*/ 324883904 w 75"/>
              <a:gd name="T35" fmla="*/ 0 h 25"/>
              <a:gd name="T36" fmla="*/ 200453277 w 75"/>
              <a:gd name="T37" fmla="*/ 276474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5" h="25">
                <a:moveTo>
                  <a:pt x="29" y="4"/>
                </a:moveTo>
                <a:cubicBezTo>
                  <a:pt x="29" y="4"/>
                  <a:pt x="24" y="0"/>
                  <a:pt x="18" y="4"/>
                </a:cubicBezTo>
                <a:cubicBezTo>
                  <a:pt x="18" y="4"/>
                  <a:pt x="18" y="4"/>
                  <a:pt x="18" y="4"/>
                </a:cubicBezTo>
                <a:cubicBezTo>
                  <a:pt x="18" y="8"/>
                  <a:pt x="24" y="8"/>
                  <a:pt x="24" y="12"/>
                </a:cubicBezTo>
                <a:cubicBezTo>
                  <a:pt x="18" y="12"/>
                  <a:pt x="12" y="8"/>
                  <a:pt x="6" y="12"/>
                </a:cubicBezTo>
                <a:cubicBezTo>
                  <a:pt x="6" y="16"/>
                  <a:pt x="0" y="16"/>
                  <a:pt x="0" y="21"/>
                </a:cubicBezTo>
                <a:cubicBezTo>
                  <a:pt x="6" y="25"/>
                  <a:pt x="6" y="25"/>
                  <a:pt x="12" y="25"/>
                </a:cubicBezTo>
                <a:cubicBezTo>
                  <a:pt x="12" y="25"/>
                  <a:pt x="12" y="21"/>
                  <a:pt x="18" y="21"/>
                </a:cubicBezTo>
                <a:cubicBezTo>
                  <a:pt x="18" y="16"/>
                  <a:pt x="18" y="16"/>
                  <a:pt x="24" y="12"/>
                </a:cubicBezTo>
                <a:cubicBezTo>
                  <a:pt x="29" y="12"/>
                  <a:pt x="29" y="16"/>
                  <a:pt x="35" y="16"/>
                </a:cubicBezTo>
                <a:cubicBezTo>
                  <a:pt x="35" y="12"/>
                  <a:pt x="41" y="12"/>
                  <a:pt x="41" y="12"/>
                </a:cubicBezTo>
                <a:cubicBezTo>
                  <a:pt x="47" y="12"/>
                  <a:pt x="52" y="16"/>
                  <a:pt x="52" y="16"/>
                </a:cubicBezTo>
                <a:cubicBezTo>
                  <a:pt x="58" y="16"/>
                  <a:pt x="58" y="12"/>
                  <a:pt x="58" y="12"/>
                </a:cubicBezTo>
                <a:cubicBezTo>
                  <a:pt x="64" y="12"/>
                  <a:pt x="70" y="12"/>
                  <a:pt x="75" y="16"/>
                </a:cubicBezTo>
                <a:cubicBezTo>
                  <a:pt x="75" y="16"/>
                  <a:pt x="75" y="16"/>
                  <a:pt x="75" y="16"/>
                </a:cubicBezTo>
                <a:cubicBezTo>
                  <a:pt x="75" y="8"/>
                  <a:pt x="64" y="8"/>
                  <a:pt x="58" y="4"/>
                </a:cubicBezTo>
                <a:cubicBezTo>
                  <a:pt x="52" y="4"/>
                  <a:pt x="47" y="8"/>
                  <a:pt x="47" y="4"/>
                </a:cubicBezTo>
                <a:cubicBezTo>
                  <a:pt x="47" y="0"/>
                  <a:pt x="47" y="0"/>
                  <a:pt x="47" y="0"/>
                </a:cubicBezTo>
                <a:cubicBezTo>
                  <a:pt x="41" y="0"/>
                  <a:pt x="35" y="4"/>
                  <a:pt x="29" y="4"/>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4298" name="Freeform 1147">
            <a:extLst>
              <a:ext uri="{FF2B5EF4-FFF2-40B4-BE49-F238E27FC236}">
                <a16:creationId xmlns:a16="http://schemas.microsoft.com/office/drawing/2014/main" xmlns="" id="{E0A10F89-055C-43A7-B41A-4683AEF3FF68}"/>
              </a:ext>
            </a:extLst>
          </p:cNvPr>
          <p:cNvSpPr>
            <a:spLocks/>
          </p:cNvSpPr>
          <p:nvPr/>
        </p:nvSpPr>
        <p:spPr bwMode="auto">
          <a:xfrm>
            <a:off x="3627438" y="3660849"/>
            <a:ext cx="1587" cy="1588"/>
          </a:xfrm>
          <a:custGeom>
            <a:avLst/>
            <a:gdLst>
              <a:gd name="T0" fmla="*/ 0 w 8"/>
              <a:gd name="T1" fmla="*/ 31285387 h 8"/>
              <a:gd name="T2" fmla="*/ 31246046 w 8"/>
              <a:gd name="T3" fmla="*/ 62570773 h 8"/>
              <a:gd name="T4" fmla="*/ 62452616 w 8"/>
              <a:gd name="T5" fmla="*/ 62570773 h 8"/>
              <a:gd name="T6" fmla="*/ 62452616 w 8"/>
              <a:gd name="T7" fmla="*/ 31285387 h 8"/>
              <a:gd name="T8" fmla="*/ 62452616 w 8"/>
              <a:gd name="T9" fmla="*/ 0 h 8"/>
              <a:gd name="T10" fmla="*/ 0 w 8"/>
              <a:gd name="T11" fmla="*/ 3128538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0" y="4"/>
                </a:moveTo>
                <a:cubicBezTo>
                  <a:pt x="0" y="4"/>
                  <a:pt x="0" y="8"/>
                  <a:pt x="4" y="8"/>
                </a:cubicBezTo>
                <a:cubicBezTo>
                  <a:pt x="8" y="8"/>
                  <a:pt x="8" y="8"/>
                  <a:pt x="8" y="8"/>
                </a:cubicBezTo>
                <a:cubicBezTo>
                  <a:pt x="8" y="4"/>
                  <a:pt x="8" y="4"/>
                  <a:pt x="8" y="4"/>
                </a:cubicBezTo>
                <a:cubicBezTo>
                  <a:pt x="8" y="4"/>
                  <a:pt x="8" y="0"/>
                  <a:pt x="8" y="0"/>
                </a:cubicBezTo>
                <a:cubicBezTo>
                  <a:pt x="4" y="0"/>
                  <a:pt x="4"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299" name="Freeform 1148">
            <a:extLst>
              <a:ext uri="{FF2B5EF4-FFF2-40B4-BE49-F238E27FC236}">
                <a16:creationId xmlns:a16="http://schemas.microsoft.com/office/drawing/2014/main" xmlns="" id="{D806569A-D1AF-4E8F-995C-F6D0A190710A}"/>
              </a:ext>
            </a:extLst>
          </p:cNvPr>
          <p:cNvSpPr>
            <a:spLocks/>
          </p:cNvSpPr>
          <p:nvPr/>
        </p:nvSpPr>
        <p:spPr bwMode="auto">
          <a:xfrm>
            <a:off x="3627438" y="3664024"/>
            <a:ext cx="6350" cy="3175"/>
          </a:xfrm>
          <a:custGeom>
            <a:avLst/>
            <a:gdLst>
              <a:gd name="T0" fmla="*/ 0 w 33"/>
              <a:gd name="T1" fmla="*/ 0 h 17"/>
              <a:gd name="T2" fmla="*/ 78386324 w 33"/>
              <a:gd name="T3" fmla="*/ 110747362 h 17"/>
              <a:gd name="T4" fmla="*/ 199501991 w 33"/>
              <a:gd name="T5" fmla="*/ 32578862 h 17"/>
              <a:gd name="T6" fmla="*/ 235122027 w 33"/>
              <a:gd name="T7" fmla="*/ 0 h 17"/>
              <a:gd name="T8" fmla="*/ 199501991 w 33"/>
              <a:gd name="T9" fmla="*/ 0 h 17"/>
              <a:gd name="T10" fmla="*/ 35620036 w 33"/>
              <a:gd name="T11" fmla="*/ 0 h 17"/>
              <a:gd name="T12" fmla="*/ 0 w 3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7">
                <a:moveTo>
                  <a:pt x="0" y="0"/>
                </a:moveTo>
                <a:cubicBezTo>
                  <a:pt x="0" y="9"/>
                  <a:pt x="5" y="13"/>
                  <a:pt x="11" y="17"/>
                </a:cubicBezTo>
                <a:cubicBezTo>
                  <a:pt x="22" y="17"/>
                  <a:pt x="22" y="9"/>
                  <a:pt x="28" y="5"/>
                </a:cubicBezTo>
                <a:cubicBezTo>
                  <a:pt x="28" y="5"/>
                  <a:pt x="33" y="5"/>
                  <a:pt x="33" y="0"/>
                </a:cubicBezTo>
                <a:cubicBezTo>
                  <a:pt x="28" y="0"/>
                  <a:pt x="28" y="0"/>
                  <a:pt x="28" y="0"/>
                </a:cubicBezTo>
                <a:cubicBezTo>
                  <a:pt x="22" y="0"/>
                  <a:pt x="11" y="0"/>
                  <a:pt x="5" y="0"/>
                </a:cubicBezTo>
                <a:lnTo>
                  <a:pt x="0"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300" name="Freeform 1149">
            <a:extLst>
              <a:ext uri="{FF2B5EF4-FFF2-40B4-BE49-F238E27FC236}">
                <a16:creationId xmlns:a16="http://schemas.microsoft.com/office/drawing/2014/main" xmlns="" id="{3C0B2F76-4F19-46EF-91D4-534E79C733EA}"/>
              </a:ext>
            </a:extLst>
          </p:cNvPr>
          <p:cNvSpPr>
            <a:spLocks/>
          </p:cNvSpPr>
          <p:nvPr/>
        </p:nvSpPr>
        <p:spPr bwMode="auto">
          <a:xfrm>
            <a:off x="3617913" y="3664024"/>
            <a:ext cx="23812" cy="12700"/>
          </a:xfrm>
          <a:custGeom>
            <a:avLst/>
            <a:gdLst>
              <a:gd name="T0" fmla="*/ 663648250 w 125"/>
              <a:gd name="T1" fmla="*/ 88531700 h 67"/>
              <a:gd name="T2" fmla="*/ 546108980 w 125"/>
              <a:gd name="T3" fmla="*/ 143037446 h 67"/>
              <a:gd name="T4" fmla="*/ 193564129 w 125"/>
              <a:gd name="T5" fmla="*/ 115766566 h 67"/>
              <a:gd name="T6" fmla="*/ 158980913 w 125"/>
              <a:gd name="T7" fmla="*/ 115766566 h 67"/>
              <a:gd name="T8" fmla="*/ 0 w 125"/>
              <a:gd name="T9" fmla="*/ 231569146 h 67"/>
              <a:gd name="T10" fmla="*/ 117502886 w 125"/>
              <a:gd name="T11" fmla="*/ 258804201 h 67"/>
              <a:gd name="T12" fmla="*/ 158980913 w 125"/>
              <a:gd name="T13" fmla="*/ 258804201 h 67"/>
              <a:gd name="T14" fmla="*/ 235042156 w 125"/>
              <a:gd name="T15" fmla="*/ 204334281 h 67"/>
              <a:gd name="T16" fmla="*/ 276520184 w 125"/>
              <a:gd name="T17" fmla="*/ 231569146 h 67"/>
              <a:gd name="T18" fmla="*/ 158980913 w 125"/>
              <a:gd name="T19" fmla="*/ 286039067 h 67"/>
              <a:gd name="T20" fmla="*/ 193564129 w 125"/>
              <a:gd name="T21" fmla="*/ 429076703 h 67"/>
              <a:gd name="T22" fmla="*/ 235042156 w 125"/>
              <a:gd name="T23" fmla="*/ 429076703 h 67"/>
              <a:gd name="T24" fmla="*/ 511562149 w 125"/>
              <a:gd name="T25" fmla="*/ 456311569 h 67"/>
              <a:gd name="T26" fmla="*/ 546108980 w 125"/>
              <a:gd name="T27" fmla="*/ 429076703 h 67"/>
              <a:gd name="T28" fmla="*/ 629065035 w 125"/>
              <a:gd name="T29" fmla="*/ 231569146 h 67"/>
              <a:gd name="T30" fmla="*/ 629065035 w 125"/>
              <a:gd name="T31" fmla="*/ 170272501 h 67"/>
              <a:gd name="T32" fmla="*/ 705126278 w 125"/>
              <a:gd name="T33" fmla="*/ 170272501 h 67"/>
              <a:gd name="T34" fmla="*/ 663648250 w 125"/>
              <a:gd name="T35" fmla="*/ 204334281 h 67"/>
              <a:gd name="T36" fmla="*/ 864107191 w 125"/>
              <a:gd name="T37" fmla="*/ 115766566 h 67"/>
              <a:gd name="T38" fmla="*/ 822629164 w 125"/>
              <a:gd name="T39" fmla="*/ 88531700 h 67"/>
              <a:gd name="T40" fmla="*/ 746604305 w 125"/>
              <a:gd name="T41" fmla="*/ 34061779 h 67"/>
              <a:gd name="T42" fmla="*/ 663648250 w 125"/>
              <a:gd name="T43" fmla="*/ 8853170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5" h="67">
                <a:moveTo>
                  <a:pt x="96" y="13"/>
                </a:moveTo>
                <a:cubicBezTo>
                  <a:pt x="96" y="17"/>
                  <a:pt x="91" y="21"/>
                  <a:pt x="79" y="21"/>
                </a:cubicBezTo>
                <a:cubicBezTo>
                  <a:pt x="62" y="30"/>
                  <a:pt x="40" y="25"/>
                  <a:pt x="28" y="17"/>
                </a:cubicBezTo>
                <a:cubicBezTo>
                  <a:pt x="23" y="17"/>
                  <a:pt x="23" y="17"/>
                  <a:pt x="23" y="17"/>
                </a:cubicBezTo>
                <a:cubicBezTo>
                  <a:pt x="11" y="21"/>
                  <a:pt x="5" y="25"/>
                  <a:pt x="0" y="34"/>
                </a:cubicBezTo>
                <a:cubicBezTo>
                  <a:pt x="5" y="38"/>
                  <a:pt x="11" y="38"/>
                  <a:pt x="17" y="38"/>
                </a:cubicBezTo>
                <a:cubicBezTo>
                  <a:pt x="23" y="38"/>
                  <a:pt x="23" y="38"/>
                  <a:pt x="23" y="38"/>
                </a:cubicBezTo>
                <a:cubicBezTo>
                  <a:pt x="34" y="30"/>
                  <a:pt x="34" y="30"/>
                  <a:pt x="34" y="30"/>
                </a:cubicBezTo>
                <a:cubicBezTo>
                  <a:pt x="40" y="30"/>
                  <a:pt x="40" y="34"/>
                  <a:pt x="40" y="34"/>
                </a:cubicBezTo>
                <a:cubicBezTo>
                  <a:pt x="34" y="38"/>
                  <a:pt x="28" y="38"/>
                  <a:pt x="23" y="42"/>
                </a:cubicBezTo>
                <a:cubicBezTo>
                  <a:pt x="28" y="63"/>
                  <a:pt x="28" y="63"/>
                  <a:pt x="28" y="63"/>
                </a:cubicBezTo>
                <a:cubicBezTo>
                  <a:pt x="28" y="63"/>
                  <a:pt x="34" y="63"/>
                  <a:pt x="34" y="63"/>
                </a:cubicBezTo>
                <a:cubicBezTo>
                  <a:pt x="45" y="67"/>
                  <a:pt x="62" y="67"/>
                  <a:pt x="74" y="67"/>
                </a:cubicBezTo>
                <a:cubicBezTo>
                  <a:pt x="74" y="67"/>
                  <a:pt x="74" y="63"/>
                  <a:pt x="79" y="63"/>
                </a:cubicBezTo>
                <a:cubicBezTo>
                  <a:pt x="79" y="50"/>
                  <a:pt x="85" y="42"/>
                  <a:pt x="91" y="34"/>
                </a:cubicBezTo>
                <a:cubicBezTo>
                  <a:pt x="91" y="30"/>
                  <a:pt x="91" y="25"/>
                  <a:pt x="91" y="25"/>
                </a:cubicBezTo>
                <a:cubicBezTo>
                  <a:pt x="96" y="25"/>
                  <a:pt x="96" y="25"/>
                  <a:pt x="102" y="25"/>
                </a:cubicBezTo>
                <a:cubicBezTo>
                  <a:pt x="96" y="30"/>
                  <a:pt x="96" y="30"/>
                  <a:pt x="96" y="30"/>
                </a:cubicBezTo>
                <a:cubicBezTo>
                  <a:pt x="108" y="30"/>
                  <a:pt x="119" y="21"/>
                  <a:pt x="125" y="17"/>
                </a:cubicBezTo>
                <a:cubicBezTo>
                  <a:pt x="125" y="17"/>
                  <a:pt x="119" y="13"/>
                  <a:pt x="119" y="13"/>
                </a:cubicBezTo>
                <a:cubicBezTo>
                  <a:pt x="119" y="9"/>
                  <a:pt x="119" y="0"/>
                  <a:pt x="108" y="5"/>
                </a:cubicBezTo>
                <a:cubicBezTo>
                  <a:pt x="102" y="5"/>
                  <a:pt x="102" y="9"/>
                  <a:pt x="96" y="1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301" name="Freeform 1150">
            <a:extLst>
              <a:ext uri="{FF2B5EF4-FFF2-40B4-BE49-F238E27FC236}">
                <a16:creationId xmlns:a16="http://schemas.microsoft.com/office/drawing/2014/main" xmlns="" id="{FA45E50A-635B-4A8E-9C13-E3115BF4D375}"/>
              </a:ext>
            </a:extLst>
          </p:cNvPr>
          <p:cNvSpPr>
            <a:spLocks/>
          </p:cNvSpPr>
          <p:nvPr/>
        </p:nvSpPr>
        <p:spPr bwMode="auto">
          <a:xfrm>
            <a:off x="3629025" y="3664024"/>
            <a:ext cx="3175" cy="1588"/>
          </a:xfrm>
          <a:custGeom>
            <a:avLst/>
            <a:gdLst>
              <a:gd name="T0" fmla="*/ 0 w 17"/>
              <a:gd name="T1" fmla="*/ 16469148 h 9"/>
              <a:gd name="T2" fmla="*/ 39101619 w 17"/>
              <a:gd name="T3" fmla="*/ 49438675 h 9"/>
              <a:gd name="T4" fmla="*/ 71645743 w 17"/>
              <a:gd name="T5" fmla="*/ 49438675 h 9"/>
              <a:gd name="T6" fmla="*/ 110747362 w 17"/>
              <a:gd name="T7" fmla="*/ 16469148 h 9"/>
              <a:gd name="T8" fmla="*/ 71645743 w 17"/>
              <a:gd name="T9" fmla="*/ 16469148 h 9"/>
              <a:gd name="T10" fmla="*/ 0 w 17"/>
              <a:gd name="T11" fmla="*/ 16469148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3"/>
                </a:moveTo>
                <a:cubicBezTo>
                  <a:pt x="6" y="9"/>
                  <a:pt x="6" y="9"/>
                  <a:pt x="6" y="9"/>
                </a:cubicBezTo>
                <a:cubicBezTo>
                  <a:pt x="11" y="9"/>
                  <a:pt x="11" y="9"/>
                  <a:pt x="11" y="9"/>
                </a:cubicBezTo>
                <a:cubicBezTo>
                  <a:pt x="11" y="6"/>
                  <a:pt x="17" y="3"/>
                  <a:pt x="17" y="3"/>
                </a:cubicBezTo>
                <a:cubicBezTo>
                  <a:pt x="17" y="3"/>
                  <a:pt x="11" y="3"/>
                  <a:pt x="11" y="3"/>
                </a:cubicBezTo>
                <a:cubicBezTo>
                  <a:pt x="6" y="3"/>
                  <a:pt x="6" y="0"/>
                  <a:pt x="0"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302" name="Freeform 1151">
            <a:extLst>
              <a:ext uri="{FF2B5EF4-FFF2-40B4-BE49-F238E27FC236}">
                <a16:creationId xmlns:a16="http://schemas.microsoft.com/office/drawing/2014/main" xmlns="" id="{923A9447-3F35-42F7-A86F-FFA6CBD31AB2}"/>
              </a:ext>
            </a:extLst>
          </p:cNvPr>
          <p:cNvSpPr>
            <a:spLocks/>
          </p:cNvSpPr>
          <p:nvPr/>
        </p:nvSpPr>
        <p:spPr bwMode="auto">
          <a:xfrm>
            <a:off x="4249738" y="3697362"/>
            <a:ext cx="33337" cy="23812"/>
          </a:xfrm>
          <a:custGeom>
            <a:avLst/>
            <a:gdLst>
              <a:gd name="T0" fmla="*/ 829570290 w 175"/>
              <a:gd name="T1" fmla="*/ 34546831 h 125"/>
              <a:gd name="T2" fmla="*/ 947074452 w 175"/>
              <a:gd name="T3" fmla="*/ 283414996 h 125"/>
              <a:gd name="T4" fmla="*/ 871048757 w 175"/>
              <a:gd name="T5" fmla="*/ 311067014 h 125"/>
              <a:gd name="T6" fmla="*/ 981658066 w 175"/>
              <a:gd name="T7" fmla="*/ 559934989 h 125"/>
              <a:gd name="T8" fmla="*/ 1209771727 w 175"/>
              <a:gd name="T9" fmla="*/ 746604305 h 125"/>
              <a:gd name="T10" fmla="*/ 1133746032 w 175"/>
              <a:gd name="T11" fmla="*/ 836455173 h 125"/>
              <a:gd name="T12" fmla="*/ 829570290 w 175"/>
              <a:gd name="T13" fmla="*/ 808803154 h 125"/>
              <a:gd name="T14" fmla="*/ 760439449 w 175"/>
              <a:gd name="T15" fmla="*/ 712021090 h 125"/>
              <a:gd name="T16" fmla="*/ 718960791 w 175"/>
              <a:gd name="T17" fmla="*/ 587587007 h 125"/>
              <a:gd name="T18" fmla="*/ 684377368 w 175"/>
              <a:gd name="T19" fmla="*/ 407849079 h 125"/>
              <a:gd name="T20" fmla="*/ 608351483 w 175"/>
              <a:gd name="T21" fmla="*/ 407849079 h 125"/>
              <a:gd name="T22" fmla="*/ 566873016 w 175"/>
              <a:gd name="T23" fmla="*/ 345650039 h 125"/>
              <a:gd name="T24" fmla="*/ 490810936 w 175"/>
              <a:gd name="T25" fmla="*/ 435500906 h 125"/>
              <a:gd name="T26" fmla="*/ 456263707 w 175"/>
              <a:gd name="T27" fmla="*/ 622170223 h 125"/>
              <a:gd name="T28" fmla="*/ 490810936 w 175"/>
              <a:gd name="T29" fmla="*/ 774256324 h 125"/>
              <a:gd name="T30" fmla="*/ 186635194 w 175"/>
              <a:gd name="T31" fmla="*/ 864107191 h 125"/>
              <a:gd name="T32" fmla="*/ 41478467 w 175"/>
              <a:gd name="T33" fmla="*/ 836455173 h 125"/>
              <a:gd name="T34" fmla="*/ 76025886 w 175"/>
              <a:gd name="T35" fmla="*/ 712021090 h 125"/>
              <a:gd name="T36" fmla="*/ 152087966 w 175"/>
              <a:gd name="T37" fmla="*/ 649822241 h 125"/>
              <a:gd name="T38" fmla="*/ 228113661 w 175"/>
              <a:gd name="T39" fmla="*/ 407849079 h 125"/>
              <a:gd name="T40" fmla="*/ 152087966 w 175"/>
              <a:gd name="T41" fmla="*/ 345650039 h 125"/>
              <a:gd name="T42" fmla="*/ 186635194 w 175"/>
              <a:gd name="T43" fmla="*/ 283414996 h 125"/>
              <a:gd name="T44" fmla="*/ 304175741 w 175"/>
              <a:gd name="T45" fmla="*/ 96782064 h 125"/>
              <a:gd name="T46" fmla="*/ 414785050 w 175"/>
              <a:gd name="T47" fmla="*/ 62198849 h 125"/>
              <a:gd name="T48" fmla="*/ 794986677 w 175"/>
              <a:gd name="T49" fmla="*/ 0 h 125"/>
              <a:gd name="T50" fmla="*/ 829570290 w 175"/>
              <a:gd name="T51" fmla="*/ 34546831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5" h="125">
                <a:moveTo>
                  <a:pt x="120" y="5"/>
                </a:moveTo>
                <a:cubicBezTo>
                  <a:pt x="126" y="18"/>
                  <a:pt x="131" y="27"/>
                  <a:pt x="137" y="41"/>
                </a:cubicBezTo>
                <a:cubicBezTo>
                  <a:pt x="137" y="45"/>
                  <a:pt x="131" y="45"/>
                  <a:pt x="126" y="45"/>
                </a:cubicBezTo>
                <a:cubicBezTo>
                  <a:pt x="131" y="59"/>
                  <a:pt x="137" y="72"/>
                  <a:pt x="142" y="81"/>
                </a:cubicBezTo>
                <a:cubicBezTo>
                  <a:pt x="153" y="90"/>
                  <a:pt x="175" y="94"/>
                  <a:pt x="175" y="108"/>
                </a:cubicBezTo>
                <a:cubicBezTo>
                  <a:pt x="170" y="112"/>
                  <a:pt x="170" y="117"/>
                  <a:pt x="164" y="121"/>
                </a:cubicBezTo>
                <a:cubicBezTo>
                  <a:pt x="148" y="121"/>
                  <a:pt x="137" y="121"/>
                  <a:pt x="120" y="117"/>
                </a:cubicBezTo>
                <a:cubicBezTo>
                  <a:pt x="115" y="117"/>
                  <a:pt x="110" y="108"/>
                  <a:pt x="110" y="103"/>
                </a:cubicBezTo>
                <a:cubicBezTo>
                  <a:pt x="110" y="99"/>
                  <a:pt x="110" y="90"/>
                  <a:pt x="104" y="85"/>
                </a:cubicBezTo>
                <a:cubicBezTo>
                  <a:pt x="104" y="76"/>
                  <a:pt x="99" y="67"/>
                  <a:pt x="99" y="59"/>
                </a:cubicBezTo>
                <a:cubicBezTo>
                  <a:pt x="93" y="59"/>
                  <a:pt x="93" y="63"/>
                  <a:pt x="88" y="59"/>
                </a:cubicBezTo>
                <a:cubicBezTo>
                  <a:pt x="88" y="59"/>
                  <a:pt x="88" y="54"/>
                  <a:pt x="82" y="50"/>
                </a:cubicBezTo>
                <a:cubicBezTo>
                  <a:pt x="77" y="54"/>
                  <a:pt x="82" y="63"/>
                  <a:pt x="71" y="63"/>
                </a:cubicBezTo>
                <a:cubicBezTo>
                  <a:pt x="66" y="72"/>
                  <a:pt x="66" y="81"/>
                  <a:pt x="66" y="90"/>
                </a:cubicBezTo>
                <a:cubicBezTo>
                  <a:pt x="66" y="99"/>
                  <a:pt x="77" y="103"/>
                  <a:pt x="71" y="112"/>
                </a:cubicBezTo>
                <a:cubicBezTo>
                  <a:pt x="60" y="125"/>
                  <a:pt x="44" y="125"/>
                  <a:pt x="27" y="125"/>
                </a:cubicBezTo>
                <a:cubicBezTo>
                  <a:pt x="22" y="125"/>
                  <a:pt x="11" y="125"/>
                  <a:pt x="6" y="121"/>
                </a:cubicBezTo>
                <a:cubicBezTo>
                  <a:pt x="0" y="112"/>
                  <a:pt x="6" y="108"/>
                  <a:pt x="11" y="103"/>
                </a:cubicBezTo>
                <a:cubicBezTo>
                  <a:pt x="17" y="99"/>
                  <a:pt x="22" y="99"/>
                  <a:pt x="22" y="94"/>
                </a:cubicBezTo>
                <a:cubicBezTo>
                  <a:pt x="33" y="59"/>
                  <a:pt x="33" y="59"/>
                  <a:pt x="33" y="59"/>
                </a:cubicBezTo>
                <a:cubicBezTo>
                  <a:pt x="27" y="59"/>
                  <a:pt x="22" y="54"/>
                  <a:pt x="22" y="50"/>
                </a:cubicBezTo>
                <a:cubicBezTo>
                  <a:pt x="27" y="45"/>
                  <a:pt x="27" y="45"/>
                  <a:pt x="27" y="41"/>
                </a:cubicBezTo>
                <a:cubicBezTo>
                  <a:pt x="33" y="32"/>
                  <a:pt x="38" y="23"/>
                  <a:pt x="44" y="14"/>
                </a:cubicBezTo>
                <a:cubicBezTo>
                  <a:pt x="49" y="9"/>
                  <a:pt x="55" y="9"/>
                  <a:pt x="60" y="9"/>
                </a:cubicBezTo>
                <a:cubicBezTo>
                  <a:pt x="77" y="9"/>
                  <a:pt x="93" y="5"/>
                  <a:pt x="115" y="0"/>
                </a:cubicBezTo>
                <a:cubicBezTo>
                  <a:pt x="115" y="0"/>
                  <a:pt x="120" y="0"/>
                  <a:pt x="12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03" name="Freeform 1152">
            <a:extLst>
              <a:ext uri="{FF2B5EF4-FFF2-40B4-BE49-F238E27FC236}">
                <a16:creationId xmlns:a16="http://schemas.microsoft.com/office/drawing/2014/main" xmlns="" id="{0A3D09CF-AF77-4D83-B541-0C30C1652667}"/>
              </a:ext>
            </a:extLst>
          </p:cNvPr>
          <p:cNvSpPr>
            <a:spLocks/>
          </p:cNvSpPr>
          <p:nvPr/>
        </p:nvSpPr>
        <p:spPr bwMode="auto">
          <a:xfrm>
            <a:off x="4270375" y="3706887"/>
            <a:ext cx="3175" cy="4762"/>
          </a:xfrm>
          <a:custGeom>
            <a:avLst/>
            <a:gdLst>
              <a:gd name="T0" fmla="*/ 84691257 w 17"/>
              <a:gd name="T1" fmla="*/ 0 h 25"/>
              <a:gd name="T2" fmla="*/ 110747362 w 17"/>
              <a:gd name="T3" fmla="*/ 145130522 h 25"/>
              <a:gd name="T4" fmla="*/ 84691257 w 17"/>
              <a:gd name="T5" fmla="*/ 145130522 h 25"/>
              <a:gd name="T6" fmla="*/ 32578862 w 17"/>
              <a:gd name="T7" fmla="*/ 145130522 h 25"/>
              <a:gd name="T8" fmla="*/ 0 w 17"/>
              <a:gd name="T9" fmla="*/ 34541072 h 25"/>
              <a:gd name="T10" fmla="*/ 84691257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13" y="0"/>
                </a:moveTo>
                <a:cubicBezTo>
                  <a:pt x="13" y="9"/>
                  <a:pt x="17" y="13"/>
                  <a:pt x="17" y="21"/>
                </a:cubicBezTo>
                <a:cubicBezTo>
                  <a:pt x="17" y="21"/>
                  <a:pt x="13" y="21"/>
                  <a:pt x="13" y="21"/>
                </a:cubicBezTo>
                <a:cubicBezTo>
                  <a:pt x="9" y="25"/>
                  <a:pt x="5" y="21"/>
                  <a:pt x="5" y="21"/>
                </a:cubicBezTo>
                <a:cubicBezTo>
                  <a:pt x="5" y="13"/>
                  <a:pt x="5" y="9"/>
                  <a:pt x="0" y="5"/>
                </a:cubicBezTo>
                <a:cubicBezTo>
                  <a:pt x="5" y="5"/>
                  <a:pt x="9" y="0"/>
                  <a:pt x="13"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04" name="Freeform 1153">
            <a:extLst>
              <a:ext uri="{FF2B5EF4-FFF2-40B4-BE49-F238E27FC236}">
                <a16:creationId xmlns:a16="http://schemas.microsoft.com/office/drawing/2014/main" xmlns="" id="{C5BAF174-4775-4517-866F-A80F64CA7974}"/>
              </a:ext>
            </a:extLst>
          </p:cNvPr>
          <p:cNvSpPr>
            <a:spLocks/>
          </p:cNvSpPr>
          <p:nvPr/>
        </p:nvSpPr>
        <p:spPr bwMode="auto">
          <a:xfrm>
            <a:off x="4257675" y="3710062"/>
            <a:ext cx="3175" cy="4762"/>
          </a:xfrm>
          <a:custGeom>
            <a:avLst/>
            <a:gdLst>
              <a:gd name="T0" fmla="*/ 125023364 w 16"/>
              <a:gd name="T1" fmla="*/ 0 h 25"/>
              <a:gd name="T2" fmla="*/ 93757750 w 16"/>
              <a:gd name="T3" fmla="*/ 172777932 h 25"/>
              <a:gd name="T4" fmla="*/ 93757750 w 16"/>
              <a:gd name="T5" fmla="*/ 172777932 h 25"/>
              <a:gd name="T6" fmla="*/ 0 w 16"/>
              <a:gd name="T7" fmla="*/ 138236860 h 25"/>
              <a:gd name="T8" fmla="*/ 62531427 w 16"/>
              <a:gd name="T9" fmla="*/ 0 h 25"/>
              <a:gd name="T10" fmla="*/ 125023364 w 16"/>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5">
                <a:moveTo>
                  <a:pt x="16" y="0"/>
                </a:moveTo>
                <a:cubicBezTo>
                  <a:pt x="16" y="10"/>
                  <a:pt x="12" y="15"/>
                  <a:pt x="12" y="25"/>
                </a:cubicBezTo>
                <a:cubicBezTo>
                  <a:pt x="12" y="25"/>
                  <a:pt x="12" y="25"/>
                  <a:pt x="12" y="25"/>
                </a:cubicBezTo>
                <a:cubicBezTo>
                  <a:pt x="8" y="25"/>
                  <a:pt x="4" y="25"/>
                  <a:pt x="0" y="20"/>
                </a:cubicBezTo>
                <a:cubicBezTo>
                  <a:pt x="4" y="15"/>
                  <a:pt x="4" y="5"/>
                  <a:pt x="8" y="0"/>
                </a:cubicBezTo>
                <a:cubicBezTo>
                  <a:pt x="16" y="0"/>
                  <a:pt x="16" y="0"/>
                  <a:pt x="16"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05" name="Freeform 1154">
            <a:extLst>
              <a:ext uri="{FF2B5EF4-FFF2-40B4-BE49-F238E27FC236}">
                <a16:creationId xmlns:a16="http://schemas.microsoft.com/office/drawing/2014/main" xmlns="" id="{207C6915-AB28-442E-A7D6-AAF6FAF69022}"/>
              </a:ext>
            </a:extLst>
          </p:cNvPr>
          <p:cNvSpPr>
            <a:spLocks/>
          </p:cNvSpPr>
          <p:nvPr/>
        </p:nvSpPr>
        <p:spPr bwMode="auto">
          <a:xfrm>
            <a:off x="4257675" y="3700537"/>
            <a:ext cx="15875" cy="6350"/>
          </a:xfrm>
          <a:custGeom>
            <a:avLst/>
            <a:gdLst>
              <a:gd name="T0" fmla="*/ 510762441 w 83"/>
              <a:gd name="T1" fmla="*/ 0 h 41"/>
              <a:gd name="T2" fmla="*/ 580744414 w 83"/>
              <a:gd name="T3" fmla="*/ 107726511 h 41"/>
              <a:gd name="T4" fmla="*/ 398820548 w 83"/>
              <a:gd name="T5" fmla="*/ 137446679 h 41"/>
              <a:gd name="T6" fmla="*/ 328838575 w 83"/>
              <a:gd name="T7" fmla="*/ 92878507 h 41"/>
              <a:gd name="T8" fmla="*/ 251905839 w 83"/>
              <a:gd name="T9" fmla="*/ 107726511 h 41"/>
              <a:gd name="T10" fmla="*/ 216896682 w 83"/>
              <a:gd name="T11" fmla="*/ 152318844 h 41"/>
              <a:gd name="T12" fmla="*/ 0 w 83"/>
              <a:gd name="T13" fmla="*/ 152318844 h 41"/>
              <a:gd name="T14" fmla="*/ 69981973 w 83"/>
              <a:gd name="T15" fmla="*/ 29720168 h 41"/>
              <a:gd name="T16" fmla="*/ 475789625 w 83"/>
              <a:gd name="T17" fmla="*/ 0 h 41"/>
              <a:gd name="T18" fmla="*/ 510762441 w 83"/>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41">
                <a:moveTo>
                  <a:pt x="73" y="0"/>
                </a:moveTo>
                <a:cubicBezTo>
                  <a:pt x="73" y="8"/>
                  <a:pt x="78" y="21"/>
                  <a:pt x="83" y="29"/>
                </a:cubicBezTo>
                <a:cubicBezTo>
                  <a:pt x="73" y="33"/>
                  <a:pt x="62" y="33"/>
                  <a:pt x="57" y="37"/>
                </a:cubicBezTo>
                <a:cubicBezTo>
                  <a:pt x="52" y="33"/>
                  <a:pt x="52" y="29"/>
                  <a:pt x="47" y="25"/>
                </a:cubicBezTo>
                <a:cubicBezTo>
                  <a:pt x="41" y="25"/>
                  <a:pt x="41" y="25"/>
                  <a:pt x="36" y="29"/>
                </a:cubicBezTo>
                <a:cubicBezTo>
                  <a:pt x="36" y="33"/>
                  <a:pt x="36" y="37"/>
                  <a:pt x="31" y="41"/>
                </a:cubicBezTo>
                <a:cubicBezTo>
                  <a:pt x="21" y="41"/>
                  <a:pt x="10" y="41"/>
                  <a:pt x="0" y="41"/>
                </a:cubicBezTo>
                <a:cubicBezTo>
                  <a:pt x="5" y="29"/>
                  <a:pt x="5" y="16"/>
                  <a:pt x="10" y="8"/>
                </a:cubicBezTo>
                <a:cubicBezTo>
                  <a:pt x="31" y="4"/>
                  <a:pt x="47" y="0"/>
                  <a:pt x="68" y="0"/>
                </a:cubicBezTo>
                <a:lnTo>
                  <a:pt x="73"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4306" name="Freeform 1155">
            <a:extLst>
              <a:ext uri="{FF2B5EF4-FFF2-40B4-BE49-F238E27FC236}">
                <a16:creationId xmlns:a16="http://schemas.microsoft.com/office/drawing/2014/main" xmlns="" id="{CCA662F7-4B59-41FB-B8E9-15D5BF223D1F}"/>
              </a:ext>
            </a:extLst>
          </p:cNvPr>
          <p:cNvSpPr>
            <a:spLocks/>
          </p:cNvSpPr>
          <p:nvPr/>
        </p:nvSpPr>
        <p:spPr bwMode="auto">
          <a:xfrm>
            <a:off x="4271963" y="3711649"/>
            <a:ext cx="4762" cy="3175"/>
          </a:xfrm>
          <a:custGeom>
            <a:avLst/>
            <a:gdLst>
              <a:gd name="T0" fmla="*/ 172777932 w 25"/>
              <a:gd name="T1" fmla="*/ 58634966 h 17"/>
              <a:gd name="T2" fmla="*/ 41471115 w 25"/>
              <a:gd name="T3" fmla="*/ 110747362 h 17"/>
              <a:gd name="T4" fmla="*/ 41471115 w 25"/>
              <a:gd name="T5" fmla="*/ 110747362 h 17"/>
              <a:gd name="T6" fmla="*/ 41471115 w 25"/>
              <a:gd name="T7" fmla="*/ 84691257 h 17"/>
              <a:gd name="T8" fmla="*/ 0 w 25"/>
              <a:gd name="T9" fmla="*/ 0 h 17"/>
              <a:gd name="T10" fmla="*/ 131306817 w 25"/>
              <a:gd name="T11" fmla="*/ 0 h 17"/>
              <a:gd name="T12" fmla="*/ 172777932 w 25"/>
              <a:gd name="T13" fmla="*/ 5863496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9"/>
                </a:moveTo>
                <a:cubicBezTo>
                  <a:pt x="19" y="9"/>
                  <a:pt x="12" y="13"/>
                  <a:pt x="6" y="17"/>
                </a:cubicBezTo>
                <a:cubicBezTo>
                  <a:pt x="6" y="17"/>
                  <a:pt x="6" y="17"/>
                  <a:pt x="6" y="17"/>
                </a:cubicBezTo>
                <a:cubicBezTo>
                  <a:pt x="6" y="17"/>
                  <a:pt x="6" y="13"/>
                  <a:pt x="6" y="13"/>
                </a:cubicBezTo>
                <a:cubicBezTo>
                  <a:pt x="0" y="0"/>
                  <a:pt x="0" y="0"/>
                  <a:pt x="0" y="0"/>
                </a:cubicBezTo>
                <a:cubicBezTo>
                  <a:pt x="6" y="0"/>
                  <a:pt x="12" y="0"/>
                  <a:pt x="19" y="0"/>
                </a:cubicBezTo>
                <a:cubicBezTo>
                  <a:pt x="19" y="0"/>
                  <a:pt x="19" y="5"/>
                  <a:pt x="25" y="9"/>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307" name="Freeform 1156">
            <a:extLst>
              <a:ext uri="{FF2B5EF4-FFF2-40B4-BE49-F238E27FC236}">
                <a16:creationId xmlns:a16="http://schemas.microsoft.com/office/drawing/2014/main" xmlns="" id="{80FF300A-CC26-4C1A-A872-849DA91CAEEA}"/>
              </a:ext>
            </a:extLst>
          </p:cNvPr>
          <p:cNvSpPr>
            <a:spLocks/>
          </p:cNvSpPr>
          <p:nvPr/>
        </p:nvSpPr>
        <p:spPr bwMode="auto">
          <a:xfrm>
            <a:off x="4257675" y="3714824"/>
            <a:ext cx="3175" cy="1588"/>
          </a:xfrm>
          <a:custGeom>
            <a:avLst/>
            <a:gdLst>
              <a:gd name="T0" fmla="*/ 125023364 w 16"/>
              <a:gd name="T1" fmla="*/ 0 h 16"/>
              <a:gd name="T2" fmla="*/ 125023364 w 16"/>
              <a:gd name="T3" fmla="*/ 7821396 h 16"/>
              <a:gd name="T4" fmla="*/ 125023364 w 16"/>
              <a:gd name="T5" fmla="*/ 11732045 h 16"/>
              <a:gd name="T6" fmla="*/ 39062422 w 16"/>
              <a:gd name="T7" fmla="*/ 7821396 h 16"/>
              <a:gd name="T8" fmla="*/ 0 w 16"/>
              <a:gd name="T9" fmla="*/ 3910649 h 16"/>
              <a:gd name="T10" fmla="*/ 0 w 16"/>
              <a:gd name="T11" fmla="*/ 0 h 16"/>
              <a:gd name="T12" fmla="*/ 125023364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16" y="0"/>
                </a:moveTo>
                <a:cubicBezTo>
                  <a:pt x="16" y="0"/>
                  <a:pt x="16" y="4"/>
                  <a:pt x="16" y="8"/>
                </a:cubicBezTo>
                <a:cubicBezTo>
                  <a:pt x="16" y="8"/>
                  <a:pt x="16" y="12"/>
                  <a:pt x="16" y="12"/>
                </a:cubicBezTo>
                <a:cubicBezTo>
                  <a:pt x="11" y="16"/>
                  <a:pt x="11" y="8"/>
                  <a:pt x="5" y="8"/>
                </a:cubicBezTo>
                <a:cubicBezTo>
                  <a:pt x="5" y="8"/>
                  <a:pt x="0" y="8"/>
                  <a:pt x="0" y="4"/>
                </a:cubicBezTo>
                <a:cubicBezTo>
                  <a:pt x="0" y="4"/>
                  <a:pt x="0" y="0"/>
                  <a:pt x="0" y="0"/>
                </a:cubicBezTo>
                <a:cubicBezTo>
                  <a:pt x="5" y="0"/>
                  <a:pt x="11" y="0"/>
                  <a:pt x="16"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308" name="Freeform 1157">
            <a:extLst>
              <a:ext uri="{FF2B5EF4-FFF2-40B4-BE49-F238E27FC236}">
                <a16:creationId xmlns:a16="http://schemas.microsoft.com/office/drawing/2014/main" xmlns="" id="{346701B8-C05C-419C-ADA3-FF52ACA6510A}"/>
              </a:ext>
            </a:extLst>
          </p:cNvPr>
          <p:cNvSpPr>
            <a:spLocks/>
          </p:cNvSpPr>
          <p:nvPr/>
        </p:nvSpPr>
        <p:spPr bwMode="auto">
          <a:xfrm>
            <a:off x="4273550" y="3716412"/>
            <a:ext cx="7938" cy="3175"/>
          </a:xfrm>
          <a:custGeom>
            <a:avLst/>
            <a:gdLst>
              <a:gd name="T0" fmla="*/ 108020304 w 42"/>
              <a:gd name="T1" fmla="*/ 32578862 h 17"/>
              <a:gd name="T2" fmla="*/ 283553298 w 42"/>
              <a:gd name="T3" fmla="*/ 58634966 h 17"/>
              <a:gd name="T4" fmla="*/ 283553298 w 42"/>
              <a:gd name="T5" fmla="*/ 84691257 h 17"/>
              <a:gd name="T6" fmla="*/ 249796953 w 42"/>
              <a:gd name="T7" fmla="*/ 110747362 h 17"/>
              <a:gd name="T8" fmla="*/ 0 w 42"/>
              <a:gd name="T9" fmla="*/ 32578862 h 17"/>
              <a:gd name="T10" fmla="*/ 0 w 42"/>
              <a:gd name="T11" fmla="*/ 0 h 17"/>
              <a:gd name="T12" fmla="*/ 108020304 w 42"/>
              <a:gd name="T13" fmla="*/ 32578862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7">
                <a:moveTo>
                  <a:pt x="16" y="5"/>
                </a:moveTo>
                <a:cubicBezTo>
                  <a:pt x="21" y="9"/>
                  <a:pt x="31" y="9"/>
                  <a:pt x="42" y="9"/>
                </a:cubicBezTo>
                <a:cubicBezTo>
                  <a:pt x="42" y="13"/>
                  <a:pt x="42" y="13"/>
                  <a:pt x="42" y="13"/>
                </a:cubicBezTo>
                <a:cubicBezTo>
                  <a:pt x="37" y="17"/>
                  <a:pt x="37" y="17"/>
                  <a:pt x="37" y="17"/>
                </a:cubicBezTo>
                <a:cubicBezTo>
                  <a:pt x="21" y="13"/>
                  <a:pt x="5" y="17"/>
                  <a:pt x="0" y="5"/>
                </a:cubicBezTo>
                <a:cubicBezTo>
                  <a:pt x="0" y="0"/>
                  <a:pt x="0" y="0"/>
                  <a:pt x="0" y="0"/>
                </a:cubicBezTo>
                <a:cubicBezTo>
                  <a:pt x="5" y="0"/>
                  <a:pt x="11" y="5"/>
                  <a:pt x="16" y="5"/>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309" name="Freeform 1158">
            <a:extLst>
              <a:ext uri="{FF2B5EF4-FFF2-40B4-BE49-F238E27FC236}">
                <a16:creationId xmlns:a16="http://schemas.microsoft.com/office/drawing/2014/main" xmlns="" id="{FD27764B-D752-480B-AB5F-7D7CA849DF80}"/>
              </a:ext>
            </a:extLst>
          </p:cNvPr>
          <p:cNvSpPr>
            <a:spLocks/>
          </p:cNvSpPr>
          <p:nvPr/>
        </p:nvSpPr>
        <p:spPr bwMode="auto">
          <a:xfrm>
            <a:off x="4252913" y="3716412"/>
            <a:ext cx="9525" cy="3175"/>
          </a:xfrm>
          <a:custGeom>
            <a:avLst/>
            <a:gdLst>
              <a:gd name="T0" fmla="*/ 311116409 w 50"/>
              <a:gd name="T1" fmla="*/ 45589451 h 17"/>
              <a:gd name="T2" fmla="*/ 311116409 w 50"/>
              <a:gd name="T3" fmla="*/ 91214015 h 17"/>
              <a:gd name="T4" fmla="*/ 34584704 w 50"/>
              <a:gd name="T5" fmla="*/ 91214015 h 17"/>
              <a:gd name="T6" fmla="*/ 34584704 w 50"/>
              <a:gd name="T7" fmla="*/ 65157724 h 17"/>
              <a:gd name="T8" fmla="*/ 34584704 w 50"/>
              <a:gd name="T9" fmla="*/ 45589451 h 17"/>
              <a:gd name="T10" fmla="*/ 69133022 w 50"/>
              <a:gd name="T11" fmla="*/ 65157724 h 17"/>
              <a:gd name="T12" fmla="*/ 207398874 w 50"/>
              <a:gd name="T13" fmla="*/ 65157724 h 17"/>
              <a:gd name="T14" fmla="*/ 276531705 w 50"/>
              <a:gd name="T15" fmla="*/ 26056104 h 17"/>
              <a:gd name="T16" fmla="*/ 311116409 w 50"/>
              <a:gd name="T17" fmla="*/ 4558945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17">
                <a:moveTo>
                  <a:pt x="45" y="7"/>
                </a:moveTo>
                <a:cubicBezTo>
                  <a:pt x="50" y="10"/>
                  <a:pt x="45" y="10"/>
                  <a:pt x="45" y="14"/>
                </a:cubicBezTo>
                <a:cubicBezTo>
                  <a:pt x="30" y="14"/>
                  <a:pt x="20" y="17"/>
                  <a:pt x="5" y="14"/>
                </a:cubicBezTo>
                <a:cubicBezTo>
                  <a:pt x="5" y="14"/>
                  <a:pt x="0" y="10"/>
                  <a:pt x="5" y="10"/>
                </a:cubicBezTo>
                <a:cubicBezTo>
                  <a:pt x="5" y="7"/>
                  <a:pt x="5" y="7"/>
                  <a:pt x="5" y="7"/>
                </a:cubicBezTo>
                <a:cubicBezTo>
                  <a:pt x="10" y="10"/>
                  <a:pt x="10" y="10"/>
                  <a:pt x="10" y="10"/>
                </a:cubicBezTo>
                <a:cubicBezTo>
                  <a:pt x="15" y="14"/>
                  <a:pt x="25" y="10"/>
                  <a:pt x="30" y="10"/>
                </a:cubicBezTo>
                <a:cubicBezTo>
                  <a:pt x="35" y="7"/>
                  <a:pt x="35" y="4"/>
                  <a:pt x="40" y="4"/>
                </a:cubicBezTo>
                <a:cubicBezTo>
                  <a:pt x="45" y="0"/>
                  <a:pt x="45" y="4"/>
                  <a:pt x="45" y="7"/>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310" name="Freeform 1159">
            <a:extLst>
              <a:ext uri="{FF2B5EF4-FFF2-40B4-BE49-F238E27FC236}">
                <a16:creationId xmlns:a16="http://schemas.microsoft.com/office/drawing/2014/main" xmlns="" id="{83198F96-3F02-4FE8-B4E3-5172F5D23773}"/>
              </a:ext>
            </a:extLst>
          </p:cNvPr>
          <p:cNvSpPr>
            <a:spLocks/>
          </p:cNvSpPr>
          <p:nvPr/>
        </p:nvSpPr>
        <p:spPr bwMode="auto">
          <a:xfrm>
            <a:off x="4275138" y="3714824"/>
            <a:ext cx="1587" cy="1588"/>
          </a:xfrm>
          <a:custGeom>
            <a:avLst/>
            <a:gdLst>
              <a:gd name="T0" fmla="*/ 49345296 w 9"/>
              <a:gd name="T1" fmla="*/ 10756814 h 16"/>
              <a:gd name="T2" fmla="*/ 27424418 w 9"/>
              <a:gd name="T3" fmla="*/ 15642693 h 16"/>
              <a:gd name="T4" fmla="*/ 0 w 9"/>
              <a:gd name="T5" fmla="*/ 10756814 h 16"/>
              <a:gd name="T6" fmla="*/ 27424418 w 9"/>
              <a:gd name="T7" fmla="*/ 0 h 16"/>
              <a:gd name="T8" fmla="*/ 49345296 w 9"/>
              <a:gd name="T9" fmla="*/ 1075681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6">
                <a:moveTo>
                  <a:pt x="9" y="11"/>
                </a:moveTo>
                <a:cubicBezTo>
                  <a:pt x="9" y="11"/>
                  <a:pt x="5" y="16"/>
                  <a:pt x="5" y="16"/>
                </a:cubicBezTo>
                <a:cubicBezTo>
                  <a:pt x="0" y="11"/>
                  <a:pt x="0" y="11"/>
                  <a:pt x="0" y="11"/>
                </a:cubicBezTo>
                <a:cubicBezTo>
                  <a:pt x="0" y="5"/>
                  <a:pt x="0" y="5"/>
                  <a:pt x="5" y="0"/>
                </a:cubicBezTo>
                <a:cubicBezTo>
                  <a:pt x="5" y="5"/>
                  <a:pt x="9" y="5"/>
                  <a:pt x="9" y="11"/>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311" name="Freeform 1160">
            <a:extLst>
              <a:ext uri="{FF2B5EF4-FFF2-40B4-BE49-F238E27FC236}">
                <a16:creationId xmlns:a16="http://schemas.microsoft.com/office/drawing/2014/main" xmlns="" id="{AE67F150-DDA9-4A81-983D-C94988F39E56}"/>
              </a:ext>
            </a:extLst>
          </p:cNvPr>
          <p:cNvSpPr>
            <a:spLocks/>
          </p:cNvSpPr>
          <p:nvPr/>
        </p:nvSpPr>
        <p:spPr bwMode="auto">
          <a:xfrm>
            <a:off x="4276725" y="3714824"/>
            <a:ext cx="3175" cy="1588"/>
          </a:xfrm>
          <a:custGeom>
            <a:avLst/>
            <a:gdLst>
              <a:gd name="T0" fmla="*/ 125023364 w 16"/>
              <a:gd name="T1" fmla="*/ 62570773 h 8"/>
              <a:gd name="T2" fmla="*/ 125023364 w 16"/>
              <a:gd name="T3" fmla="*/ 62570773 h 8"/>
              <a:gd name="T4" fmla="*/ 0 w 16"/>
              <a:gd name="T5" fmla="*/ 31285387 h 8"/>
              <a:gd name="T6" fmla="*/ 39062422 w 16"/>
              <a:gd name="T7" fmla="*/ 0 h 8"/>
              <a:gd name="T8" fmla="*/ 125023364 w 16"/>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8"/>
                </a:moveTo>
                <a:cubicBezTo>
                  <a:pt x="16" y="8"/>
                  <a:pt x="16" y="8"/>
                  <a:pt x="16" y="8"/>
                </a:cubicBezTo>
                <a:cubicBezTo>
                  <a:pt x="11" y="8"/>
                  <a:pt x="5" y="8"/>
                  <a:pt x="0" y="4"/>
                </a:cubicBezTo>
                <a:cubicBezTo>
                  <a:pt x="0" y="4"/>
                  <a:pt x="5" y="4"/>
                  <a:pt x="5" y="0"/>
                </a:cubicBezTo>
                <a:cubicBezTo>
                  <a:pt x="11" y="0"/>
                  <a:pt x="16" y="4"/>
                  <a:pt x="16"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312" name="Freeform 1161">
            <a:extLst>
              <a:ext uri="{FF2B5EF4-FFF2-40B4-BE49-F238E27FC236}">
                <a16:creationId xmlns:a16="http://schemas.microsoft.com/office/drawing/2014/main" xmlns="" id="{4EAEC967-EBE7-4E2A-916A-84F9983E8578}"/>
              </a:ext>
            </a:extLst>
          </p:cNvPr>
          <p:cNvSpPr>
            <a:spLocks/>
          </p:cNvSpPr>
          <p:nvPr/>
        </p:nvSpPr>
        <p:spPr bwMode="auto">
          <a:xfrm>
            <a:off x="4256088" y="3714824"/>
            <a:ext cx="3175" cy="1588"/>
          </a:xfrm>
          <a:custGeom>
            <a:avLst/>
            <a:gdLst>
              <a:gd name="T0" fmla="*/ 110747362 w 17"/>
              <a:gd name="T1" fmla="*/ 62570773 h 8"/>
              <a:gd name="T2" fmla="*/ 58634966 w 17"/>
              <a:gd name="T3" fmla="*/ 62570773 h 8"/>
              <a:gd name="T4" fmla="*/ 0 w 17"/>
              <a:gd name="T5" fmla="*/ 0 h 8"/>
              <a:gd name="T6" fmla="*/ 58634966 w 17"/>
              <a:gd name="T7" fmla="*/ 31285387 h 8"/>
              <a:gd name="T8" fmla="*/ 110747362 w 17"/>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8"/>
                </a:moveTo>
                <a:cubicBezTo>
                  <a:pt x="9" y="8"/>
                  <a:pt x="9" y="8"/>
                  <a:pt x="9" y="8"/>
                </a:cubicBezTo>
                <a:cubicBezTo>
                  <a:pt x="9" y="8"/>
                  <a:pt x="0" y="4"/>
                  <a:pt x="0" y="0"/>
                </a:cubicBezTo>
                <a:cubicBezTo>
                  <a:pt x="9" y="4"/>
                  <a:pt x="9" y="4"/>
                  <a:pt x="9" y="4"/>
                </a:cubicBezTo>
                <a:cubicBezTo>
                  <a:pt x="17" y="4"/>
                  <a:pt x="17" y="4"/>
                  <a:pt x="17"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313" name="Freeform 1162">
            <a:extLst>
              <a:ext uri="{FF2B5EF4-FFF2-40B4-BE49-F238E27FC236}">
                <a16:creationId xmlns:a16="http://schemas.microsoft.com/office/drawing/2014/main" xmlns="" id="{FEC34671-CC27-4071-8D35-C2AE137EC4BC}"/>
              </a:ext>
            </a:extLst>
          </p:cNvPr>
          <p:cNvSpPr>
            <a:spLocks/>
          </p:cNvSpPr>
          <p:nvPr/>
        </p:nvSpPr>
        <p:spPr bwMode="auto">
          <a:xfrm>
            <a:off x="4254500" y="3716412"/>
            <a:ext cx="1588" cy="3175"/>
          </a:xfrm>
          <a:custGeom>
            <a:avLst/>
            <a:gdLst>
              <a:gd name="T0" fmla="*/ 62570773 w 8"/>
              <a:gd name="T1" fmla="*/ 395135453 h 9"/>
              <a:gd name="T2" fmla="*/ 62570773 w 8"/>
              <a:gd name="T3" fmla="*/ 395135453 h 9"/>
              <a:gd name="T4" fmla="*/ 0 w 8"/>
              <a:gd name="T5" fmla="*/ 395135453 h 9"/>
              <a:gd name="T6" fmla="*/ 31285387 w 8"/>
              <a:gd name="T7" fmla="*/ 0 h 9"/>
              <a:gd name="T8" fmla="*/ 62570773 w 8"/>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9"/>
                  <a:pt x="8" y="9"/>
                  <a:pt x="8" y="9"/>
                </a:cubicBezTo>
                <a:cubicBezTo>
                  <a:pt x="4" y="9"/>
                  <a:pt x="4" y="9"/>
                  <a:pt x="0" y="9"/>
                </a:cubicBezTo>
                <a:cubicBezTo>
                  <a:pt x="0" y="0"/>
                  <a:pt x="4" y="0"/>
                  <a:pt x="4" y="0"/>
                </a:cubicBezTo>
                <a:cubicBezTo>
                  <a:pt x="4" y="0"/>
                  <a:pt x="8" y="9"/>
                  <a:pt x="8" y="9"/>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314" name="Freeform 1163">
            <a:extLst>
              <a:ext uri="{FF2B5EF4-FFF2-40B4-BE49-F238E27FC236}">
                <a16:creationId xmlns:a16="http://schemas.microsoft.com/office/drawing/2014/main" xmlns="" id="{CBF582C4-F2EA-424E-96E6-44B4C4D3F20A}"/>
              </a:ext>
            </a:extLst>
          </p:cNvPr>
          <p:cNvSpPr>
            <a:spLocks/>
          </p:cNvSpPr>
          <p:nvPr/>
        </p:nvSpPr>
        <p:spPr bwMode="auto">
          <a:xfrm>
            <a:off x="4233863" y="3670374"/>
            <a:ext cx="50800" cy="34925"/>
          </a:xfrm>
          <a:custGeom>
            <a:avLst/>
            <a:gdLst>
              <a:gd name="T0" fmla="*/ 1400028902 w 266"/>
              <a:gd name="T1" fmla="*/ 31783347 h 175"/>
              <a:gd name="T2" fmla="*/ 1211977233 w 266"/>
              <a:gd name="T3" fmla="*/ 71532387 h 175"/>
              <a:gd name="T4" fmla="*/ 1023925755 w 266"/>
              <a:gd name="T5" fmla="*/ 0 h 175"/>
              <a:gd name="T6" fmla="*/ 982128432 w 266"/>
              <a:gd name="T7" fmla="*/ 71532387 h 175"/>
              <a:gd name="T8" fmla="*/ 794040286 w 266"/>
              <a:gd name="T9" fmla="*/ 135138995 h 175"/>
              <a:gd name="T10" fmla="*/ 717448209 w 266"/>
              <a:gd name="T11" fmla="*/ 278203769 h 175"/>
              <a:gd name="T12" fmla="*/ 759245532 w 266"/>
              <a:gd name="T13" fmla="*/ 278203769 h 175"/>
              <a:gd name="T14" fmla="*/ 759245532 w 266"/>
              <a:gd name="T15" fmla="*/ 309987115 h 175"/>
              <a:gd name="T16" fmla="*/ 682617170 w 266"/>
              <a:gd name="T17" fmla="*/ 349736356 h 175"/>
              <a:gd name="T18" fmla="*/ 640819847 w 266"/>
              <a:gd name="T19" fmla="*/ 453092004 h 175"/>
              <a:gd name="T20" fmla="*/ 605988617 w 266"/>
              <a:gd name="T21" fmla="*/ 484875350 h 175"/>
              <a:gd name="T22" fmla="*/ 417937138 w 266"/>
              <a:gd name="T23" fmla="*/ 309987115 h 175"/>
              <a:gd name="T24" fmla="*/ 376139624 w 266"/>
              <a:gd name="T25" fmla="*/ 174888035 h 175"/>
              <a:gd name="T26" fmla="*/ 264680032 w 266"/>
              <a:gd name="T27" fmla="*/ 135138995 h 175"/>
              <a:gd name="T28" fmla="*/ 76628553 w 266"/>
              <a:gd name="T29" fmla="*/ 71532387 h 175"/>
              <a:gd name="T30" fmla="*/ 76628553 w 266"/>
              <a:gd name="T31" fmla="*/ 174888035 h 175"/>
              <a:gd name="T32" fmla="*/ 0 w 266"/>
              <a:gd name="T33" fmla="*/ 238454728 h 175"/>
              <a:gd name="T34" fmla="*/ 34831039 w 266"/>
              <a:gd name="T35" fmla="*/ 278203769 h 175"/>
              <a:gd name="T36" fmla="*/ 34831039 w 266"/>
              <a:gd name="T37" fmla="*/ 381519702 h 175"/>
              <a:gd name="T38" fmla="*/ 111459592 w 266"/>
              <a:gd name="T39" fmla="*/ 413342763 h 175"/>
              <a:gd name="T40" fmla="*/ 188051669 w 266"/>
              <a:gd name="T41" fmla="*/ 453092004 h 175"/>
              <a:gd name="T42" fmla="*/ 264680032 w 266"/>
              <a:gd name="T43" fmla="*/ 453092004 h 175"/>
              <a:gd name="T44" fmla="*/ 417937138 w 266"/>
              <a:gd name="T45" fmla="*/ 556407737 h 175"/>
              <a:gd name="T46" fmla="*/ 494529024 w 266"/>
              <a:gd name="T47" fmla="*/ 659723471 h 175"/>
              <a:gd name="T48" fmla="*/ 452768177 w 266"/>
              <a:gd name="T49" fmla="*/ 731295772 h 175"/>
              <a:gd name="T50" fmla="*/ 794040286 w 266"/>
              <a:gd name="T51" fmla="*/ 906144093 h 175"/>
              <a:gd name="T52" fmla="*/ 947297202 w 266"/>
              <a:gd name="T53" fmla="*/ 1287703510 h 175"/>
              <a:gd name="T54" fmla="*/ 1400028902 w 266"/>
              <a:gd name="T55" fmla="*/ 1184347862 h 175"/>
              <a:gd name="T56" fmla="*/ 1476657456 w 266"/>
              <a:gd name="T57" fmla="*/ 1009499541 h 175"/>
              <a:gd name="T58" fmla="*/ 1553285818 w 266"/>
              <a:gd name="T59" fmla="*/ 1073066234 h 175"/>
              <a:gd name="T60" fmla="*/ 1553285818 w 266"/>
              <a:gd name="T61" fmla="*/ 1184347862 h 175"/>
              <a:gd name="T62" fmla="*/ 1511488495 w 266"/>
              <a:gd name="T63" fmla="*/ 1216131208 h 175"/>
              <a:gd name="T64" fmla="*/ 1553285818 w 266"/>
              <a:gd name="T65" fmla="*/ 1287703510 h 175"/>
              <a:gd name="T66" fmla="*/ 1629914371 w 266"/>
              <a:gd name="T67" fmla="*/ 1351270203 h 175"/>
              <a:gd name="T68" fmla="*/ 1817966041 w 266"/>
              <a:gd name="T69" fmla="*/ 1287703510 h 175"/>
              <a:gd name="T70" fmla="*/ 1817966041 w 266"/>
              <a:gd name="T71" fmla="*/ 1184347862 h 175"/>
              <a:gd name="T72" fmla="*/ 1741337487 w 266"/>
              <a:gd name="T73" fmla="*/ 1144598821 h 175"/>
              <a:gd name="T74" fmla="*/ 1706506448 w 266"/>
              <a:gd name="T75" fmla="*/ 1009499541 h 175"/>
              <a:gd name="T76" fmla="*/ 1664745411 w 266"/>
              <a:gd name="T77" fmla="*/ 906144093 h 175"/>
              <a:gd name="T78" fmla="*/ 1706506448 w 266"/>
              <a:gd name="T79" fmla="*/ 866394853 h 175"/>
              <a:gd name="T80" fmla="*/ 1553285818 w 266"/>
              <a:gd name="T81" fmla="*/ 691546732 h 175"/>
              <a:gd name="T82" fmla="*/ 1476657456 w 266"/>
              <a:gd name="T83" fmla="*/ 627940124 h 175"/>
              <a:gd name="T84" fmla="*/ 1476657456 w 266"/>
              <a:gd name="T85" fmla="*/ 588191084 h 175"/>
              <a:gd name="T86" fmla="*/ 1476657456 w 266"/>
              <a:gd name="T87" fmla="*/ 516658697 h 175"/>
              <a:gd name="T88" fmla="*/ 1588117048 w 266"/>
              <a:gd name="T89" fmla="*/ 453092004 h 175"/>
              <a:gd name="T90" fmla="*/ 1511488495 w 266"/>
              <a:gd name="T91" fmla="*/ 309987115 h 175"/>
              <a:gd name="T92" fmla="*/ 1476657456 w 266"/>
              <a:gd name="T93" fmla="*/ 135138995 h 175"/>
              <a:gd name="T94" fmla="*/ 1365234340 w 266"/>
              <a:gd name="T95" fmla="*/ 135138995 h 175"/>
              <a:gd name="T96" fmla="*/ 1400028902 w 266"/>
              <a:gd name="T97" fmla="*/ 31783347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6" h="175">
                <a:moveTo>
                  <a:pt x="201" y="4"/>
                </a:moveTo>
                <a:cubicBezTo>
                  <a:pt x="196" y="0"/>
                  <a:pt x="174" y="9"/>
                  <a:pt x="174" y="9"/>
                </a:cubicBezTo>
                <a:cubicBezTo>
                  <a:pt x="174" y="9"/>
                  <a:pt x="152" y="0"/>
                  <a:pt x="147" y="0"/>
                </a:cubicBezTo>
                <a:cubicBezTo>
                  <a:pt x="141" y="0"/>
                  <a:pt x="141" y="9"/>
                  <a:pt x="141" y="9"/>
                </a:cubicBezTo>
                <a:cubicBezTo>
                  <a:pt x="141" y="9"/>
                  <a:pt x="125" y="9"/>
                  <a:pt x="114" y="17"/>
                </a:cubicBezTo>
                <a:cubicBezTo>
                  <a:pt x="103" y="26"/>
                  <a:pt x="98" y="35"/>
                  <a:pt x="103" y="35"/>
                </a:cubicBezTo>
                <a:cubicBezTo>
                  <a:pt x="109" y="35"/>
                  <a:pt x="109" y="35"/>
                  <a:pt x="109" y="35"/>
                </a:cubicBezTo>
                <a:cubicBezTo>
                  <a:pt x="109" y="39"/>
                  <a:pt x="109" y="39"/>
                  <a:pt x="109" y="39"/>
                </a:cubicBezTo>
                <a:cubicBezTo>
                  <a:pt x="109" y="39"/>
                  <a:pt x="103" y="39"/>
                  <a:pt x="98" y="44"/>
                </a:cubicBezTo>
                <a:cubicBezTo>
                  <a:pt x="92" y="52"/>
                  <a:pt x="92" y="57"/>
                  <a:pt x="92" y="57"/>
                </a:cubicBezTo>
                <a:cubicBezTo>
                  <a:pt x="87" y="61"/>
                  <a:pt x="87" y="61"/>
                  <a:pt x="87" y="61"/>
                </a:cubicBezTo>
                <a:cubicBezTo>
                  <a:pt x="60" y="39"/>
                  <a:pt x="60" y="39"/>
                  <a:pt x="60" y="39"/>
                </a:cubicBezTo>
                <a:cubicBezTo>
                  <a:pt x="60" y="39"/>
                  <a:pt x="65" y="30"/>
                  <a:pt x="54" y="22"/>
                </a:cubicBezTo>
                <a:cubicBezTo>
                  <a:pt x="43" y="17"/>
                  <a:pt x="38" y="17"/>
                  <a:pt x="38" y="17"/>
                </a:cubicBezTo>
                <a:cubicBezTo>
                  <a:pt x="38" y="17"/>
                  <a:pt x="22" y="4"/>
                  <a:pt x="11" y="9"/>
                </a:cubicBezTo>
                <a:cubicBezTo>
                  <a:pt x="0" y="13"/>
                  <a:pt x="11" y="22"/>
                  <a:pt x="11" y="22"/>
                </a:cubicBezTo>
                <a:cubicBezTo>
                  <a:pt x="11" y="22"/>
                  <a:pt x="0" y="26"/>
                  <a:pt x="0" y="30"/>
                </a:cubicBezTo>
                <a:cubicBezTo>
                  <a:pt x="0" y="39"/>
                  <a:pt x="5" y="35"/>
                  <a:pt x="5" y="35"/>
                </a:cubicBezTo>
                <a:cubicBezTo>
                  <a:pt x="5" y="35"/>
                  <a:pt x="5" y="44"/>
                  <a:pt x="5" y="48"/>
                </a:cubicBezTo>
                <a:cubicBezTo>
                  <a:pt x="11" y="52"/>
                  <a:pt x="16" y="52"/>
                  <a:pt x="16" y="52"/>
                </a:cubicBezTo>
                <a:cubicBezTo>
                  <a:pt x="16" y="52"/>
                  <a:pt x="16" y="52"/>
                  <a:pt x="27" y="57"/>
                </a:cubicBezTo>
                <a:cubicBezTo>
                  <a:pt x="32" y="61"/>
                  <a:pt x="38" y="57"/>
                  <a:pt x="38" y="57"/>
                </a:cubicBezTo>
                <a:cubicBezTo>
                  <a:pt x="38" y="57"/>
                  <a:pt x="54" y="65"/>
                  <a:pt x="60" y="70"/>
                </a:cubicBezTo>
                <a:cubicBezTo>
                  <a:pt x="65" y="79"/>
                  <a:pt x="71" y="83"/>
                  <a:pt x="71" y="83"/>
                </a:cubicBezTo>
                <a:cubicBezTo>
                  <a:pt x="71" y="83"/>
                  <a:pt x="65" y="87"/>
                  <a:pt x="65" y="92"/>
                </a:cubicBezTo>
                <a:cubicBezTo>
                  <a:pt x="71" y="96"/>
                  <a:pt x="114" y="114"/>
                  <a:pt x="114" y="114"/>
                </a:cubicBezTo>
                <a:cubicBezTo>
                  <a:pt x="114" y="114"/>
                  <a:pt x="130" y="162"/>
                  <a:pt x="136" y="162"/>
                </a:cubicBezTo>
                <a:cubicBezTo>
                  <a:pt x="141" y="162"/>
                  <a:pt x="196" y="153"/>
                  <a:pt x="201" y="149"/>
                </a:cubicBezTo>
                <a:cubicBezTo>
                  <a:pt x="207" y="149"/>
                  <a:pt x="212" y="127"/>
                  <a:pt x="212" y="127"/>
                </a:cubicBezTo>
                <a:cubicBezTo>
                  <a:pt x="212" y="127"/>
                  <a:pt x="217" y="127"/>
                  <a:pt x="223" y="135"/>
                </a:cubicBezTo>
                <a:cubicBezTo>
                  <a:pt x="223" y="140"/>
                  <a:pt x="223" y="149"/>
                  <a:pt x="223" y="149"/>
                </a:cubicBezTo>
                <a:cubicBezTo>
                  <a:pt x="223" y="149"/>
                  <a:pt x="217" y="149"/>
                  <a:pt x="217" y="153"/>
                </a:cubicBezTo>
                <a:cubicBezTo>
                  <a:pt x="212" y="157"/>
                  <a:pt x="217" y="162"/>
                  <a:pt x="223" y="162"/>
                </a:cubicBezTo>
                <a:cubicBezTo>
                  <a:pt x="223" y="166"/>
                  <a:pt x="228" y="170"/>
                  <a:pt x="234" y="170"/>
                </a:cubicBezTo>
                <a:cubicBezTo>
                  <a:pt x="239" y="170"/>
                  <a:pt x="256" y="175"/>
                  <a:pt x="261" y="162"/>
                </a:cubicBezTo>
                <a:cubicBezTo>
                  <a:pt x="266" y="153"/>
                  <a:pt x="266" y="153"/>
                  <a:pt x="261" y="149"/>
                </a:cubicBezTo>
                <a:cubicBezTo>
                  <a:pt x="256" y="144"/>
                  <a:pt x="250" y="144"/>
                  <a:pt x="250" y="144"/>
                </a:cubicBezTo>
                <a:cubicBezTo>
                  <a:pt x="250" y="144"/>
                  <a:pt x="250" y="135"/>
                  <a:pt x="245" y="127"/>
                </a:cubicBezTo>
                <a:cubicBezTo>
                  <a:pt x="239" y="118"/>
                  <a:pt x="239" y="114"/>
                  <a:pt x="239" y="114"/>
                </a:cubicBezTo>
                <a:cubicBezTo>
                  <a:pt x="239" y="114"/>
                  <a:pt x="245" y="114"/>
                  <a:pt x="245" y="109"/>
                </a:cubicBezTo>
                <a:cubicBezTo>
                  <a:pt x="245" y="105"/>
                  <a:pt x="228" y="92"/>
                  <a:pt x="223" y="87"/>
                </a:cubicBezTo>
                <a:cubicBezTo>
                  <a:pt x="217" y="83"/>
                  <a:pt x="212" y="79"/>
                  <a:pt x="212" y="79"/>
                </a:cubicBezTo>
                <a:cubicBezTo>
                  <a:pt x="212" y="79"/>
                  <a:pt x="212" y="79"/>
                  <a:pt x="212" y="74"/>
                </a:cubicBezTo>
                <a:cubicBezTo>
                  <a:pt x="212" y="70"/>
                  <a:pt x="212" y="65"/>
                  <a:pt x="212" y="65"/>
                </a:cubicBezTo>
                <a:cubicBezTo>
                  <a:pt x="212" y="65"/>
                  <a:pt x="228" y="70"/>
                  <a:pt x="228" y="57"/>
                </a:cubicBezTo>
                <a:cubicBezTo>
                  <a:pt x="228" y="48"/>
                  <a:pt x="217" y="39"/>
                  <a:pt x="217" y="39"/>
                </a:cubicBezTo>
                <a:cubicBezTo>
                  <a:pt x="217" y="39"/>
                  <a:pt x="217" y="22"/>
                  <a:pt x="212" y="17"/>
                </a:cubicBezTo>
                <a:cubicBezTo>
                  <a:pt x="212" y="17"/>
                  <a:pt x="196" y="17"/>
                  <a:pt x="196" y="17"/>
                </a:cubicBezTo>
                <a:cubicBezTo>
                  <a:pt x="196" y="17"/>
                  <a:pt x="201" y="9"/>
                  <a:pt x="201"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15" name="Freeform 1164">
            <a:extLst>
              <a:ext uri="{FF2B5EF4-FFF2-40B4-BE49-F238E27FC236}">
                <a16:creationId xmlns:a16="http://schemas.microsoft.com/office/drawing/2014/main" xmlns="" id="{47C10514-57B5-4DEB-B122-B90065AE3B55}"/>
              </a:ext>
            </a:extLst>
          </p:cNvPr>
          <p:cNvSpPr>
            <a:spLocks/>
          </p:cNvSpPr>
          <p:nvPr/>
        </p:nvSpPr>
        <p:spPr bwMode="auto">
          <a:xfrm>
            <a:off x="4257675" y="3676724"/>
            <a:ext cx="3175" cy="1588"/>
          </a:xfrm>
          <a:custGeom>
            <a:avLst/>
            <a:gdLst>
              <a:gd name="T0" fmla="*/ 125023364 w 16"/>
              <a:gd name="T1" fmla="*/ 62570773 h 8"/>
              <a:gd name="T2" fmla="*/ 0 w 16"/>
              <a:gd name="T3" fmla="*/ 62570773 h 8"/>
              <a:gd name="T4" fmla="*/ 0 w 16"/>
              <a:gd name="T5" fmla="*/ 62570773 h 8"/>
              <a:gd name="T6" fmla="*/ 85960942 w 16"/>
              <a:gd name="T7" fmla="*/ 0 h 8"/>
              <a:gd name="T8" fmla="*/ 125023364 w 16"/>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8"/>
                </a:moveTo>
                <a:cubicBezTo>
                  <a:pt x="11" y="8"/>
                  <a:pt x="5" y="0"/>
                  <a:pt x="0" y="8"/>
                </a:cubicBezTo>
                <a:cubicBezTo>
                  <a:pt x="0" y="8"/>
                  <a:pt x="0" y="8"/>
                  <a:pt x="0" y="8"/>
                </a:cubicBezTo>
                <a:cubicBezTo>
                  <a:pt x="5" y="0"/>
                  <a:pt x="5" y="0"/>
                  <a:pt x="11" y="0"/>
                </a:cubicBezTo>
                <a:cubicBezTo>
                  <a:pt x="16" y="0"/>
                  <a:pt x="11" y="8"/>
                  <a:pt x="16"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16" name="Freeform 1165">
            <a:extLst>
              <a:ext uri="{FF2B5EF4-FFF2-40B4-BE49-F238E27FC236}">
                <a16:creationId xmlns:a16="http://schemas.microsoft.com/office/drawing/2014/main" xmlns="" id="{3CC6E570-3F22-4A32-9912-4E00BF63CE3F}"/>
              </a:ext>
            </a:extLst>
          </p:cNvPr>
          <p:cNvSpPr>
            <a:spLocks/>
          </p:cNvSpPr>
          <p:nvPr/>
        </p:nvSpPr>
        <p:spPr bwMode="auto">
          <a:xfrm>
            <a:off x="4237038" y="3675137"/>
            <a:ext cx="1587" cy="1587"/>
          </a:xfrm>
          <a:custGeom>
            <a:avLst/>
            <a:gdLst>
              <a:gd name="T0" fmla="*/ 49345296 w 9"/>
              <a:gd name="T1" fmla="*/ 62452616 h 8"/>
              <a:gd name="T2" fmla="*/ 49345296 w 9"/>
              <a:gd name="T3" fmla="*/ 62452616 h 8"/>
              <a:gd name="T4" fmla="*/ 27424418 w 9"/>
              <a:gd name="T5" fmla="*/ 31246046 h 8"/>
              <a:gd name="T6" fmla="*/ 27424418 w 9"/>
              <a:gd name="T7" fmla="*/ 0 h 8"/>
              <a:gd name="T8" fmla="*/ 49345296 w 9"/>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9" y="8"/>
                  <a:pt x="9" y="8"/>
                  <a:pt x="9" y="8"/>
                </a:cubicBezTo>
                <a:cubicBezTo>
                  <a:pt x="5" y="8"/>
                  <a:pt x="5" y="8"/>
                  <a:pt x="5" y="4"/>
                </a:cubicBezTo>
                <a:cubicBezTo>
                  <a:pt x="5" y="4"/>
                  <a:pt x="0" y="0"/>
                  <a:pt x="5" y="0"/>
                </a:cubicBezTo>
                <a:cubicBezTo>
                  <a:pt x="5" y="0"/>
                  <a:pt x="9" y="4"/>
                  <a:pt x="9"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17" name="Freeform 1166">
            <a:extLst>
              <a:ext uri="{FF2B5EF4-FFF2-40B4-BE49-F238E27FC236}">
                <a16:creationId xmlns:a16="http://schemas.microsoft.com/office/drawing/2014/main" xmlns="" id="{B141FC7A-20CA-495F-8AB7-79FAE88428A5}"/>
              </a:ext>
            </a:extLst>
          </p:cNvPr>
          <p:cNvSpPr>
            <a:spLocks/>
          </p:cNvSpPr>
          <p:nvPr/>
        </p:nvSpPr>
        <p:spPr bwMode="auto">
          <a:xfrm>
            <a:off x="4254500" y="3676724"/>
            <a:ext cx="20638" cy="14288"/>
          </a:xfrm>
          <a:custGeom>
            <a:avLst/>
            <a:gdLst>
              <a:gd name="T0" fmla="*/ 376812426 w 108"/>
              <a:gd name="T1" fmla="*/ 0 h 67"/>
              <a:gd name="T2" fmla="*/ 341939365 w 108"/>
              <a:gd name="T3" fmla="*/ 48478544 h 67"/>
              <a:gd name="T4" fmla="*/ 341939365 w 108"/>
              <a:gd name="T5" fmla="*/ 87270677 h 67"/>
              <a:gd name="T6" fmla="*/ 376812426 w 108"/>
              <a:gd name="T7" fmla="*/ 126062597 h 67"/>
              <a:gd name="T8" fmla="*/ 418696865 w 108"/>
              <a:gd name="T9" fmla="*/ 87270677 h 67"/>
              <a:gd name="T10" fmla="*/ 453569925 w 108"/>
              <a:gd name="T11" fmla="*/ 87270677 h 67"/>
              <a:gd name="T12" fmla="*/ 453569925 w 108"/>
              <a:gd name="T13" fmla="*/ 126062597 h 67"/>
              <a:gd name="T14" fmla="*/ 495454173 w 108"/>
              <a:gd name="T15" fmla="*/ 126062597 h 67"/>
              <a:gd name="T16" fmla="*/ 495454173 w 108"/>
              <a:gd name="T17" fmla="*/ 48478544 h 67"/>
              <a:gd name="T18" fmla="*/ 565200485 w 108"/>
              <a:gd name="T19" fmla="*/ 174586778 h 67"/>
              <a:gd name="T20" fmla="*/ 641994483 w 108"/>
              <a:gd name="T21" fmla="*/ 213378911 h 67"/>
              <a:gd name="T22" fmla="*/ 718751982 w 108"/>
              <a:gd name="T23" fmla="*/ 126062597 h 67"/>
              <a:gd name="T24" fmla="*/ 753625043 w 108"/>
              <a:gd name="T25" fmla="*/ 213378911 h 67"/>
              <a:gd name="T26" fmla="*/ 718751982 w 108"/>
              <a:gd name="T27" fmla="*/ 300649376 h 67"/>
              <a:gd name="T28" fmla="*/ 641994483 w 108"/>
              <a:gd name="T29" fmla="*/ 436398811 h 67"/>
              <a:gd name="T30" fmla="*/ 376812426 w 108"/>
              <a:gd name="T31" fmla="*/ 649777509 h 67"/>
              <a:gd name="T32" fmla="*/ 76757499 w 108"/>
              <a:gd name="T33" fmla="*/ 436398811 h 67"/>
              <a:gd name="T34" fmla="*/ 76757499 w 108"/>
              <a:gd name="T35" fmla="*/ 48478544 h 67"/>
              <a:gd name="T36" fmla="*/ 111630560 w 108"/>
              <a:gd name="T37" fmla="*/ 48478544 h 67"/>
              <a:gd name="T38" fmla="*/ 76757499 w 108"/>
              <a:gd name="T39" fmla="*/ 87270677 h 67"/>
              <a:gd name="T40" fmla="*/ 111630560 w 108"/>
              <a:gd name="T41" fmla="*/ 126062597 h 67"/>
              <a:gd name="T42" fmla="*/ 153514808 w 108"/>
              <a:gd name="T43" fmla="*/ 87270677 h 67"/>
              <a:gd name="T44" fmla="*/ 265181866 w 108"/>
              <a:gd name="T45" fmla="*/ 126062597 h 67"/>
              <a:gd name="T46" fmla="*/ 230272307 w 108"/>
              <a:gd name="T47" fmla="*/ 87270677 h 67"/>
              <a:gd name="T48" fmla="*/ 341939365 w 108"/>
              <a:gd name="T49" fmla="*/ 0 h 67"/>
              <a:gd name="T50" fmla="*/ 376812426 w 108"/>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 h="67">
                <a:moveTo>
                  <a:pt x="54" y="0"/>
                </a:moveTo>
                <a:cubicBezTo>
                  <a:pt x="54" y="5"/>
                  <a:pt x="54" y="5"/>
                  <a:pt x="49" y="5"/>
                </a:cubicBezTo>
                <a:cubicBezTo>
                  <a:pt x="49" y="5"/>
                  <a:pt x="49" y="9"/>
                  <a:pt x="49" y="9"/>
                </a:cubicBezTo>
                <a:cubicBezTo>
                  <a:pt x="49" y="13"/>
                  <a:pt x="49" y="13"/>
                  <a:pt x="54" y="13"/>
                </a:cubicBezTo>
                <a:cubicBezTo>
                  <a:pt x="54" y="9"/>
                  <a:pt x="54" y="9"/>
                  <a:pt x="60" y="9"/>
                </a:cubicBezTo>
                <a:cubicBezTo>
                  <a:pt x="60" y="5"/>
                  <a:pt x="65" y="9"/>
                  <a:pt x="65" y="9"/>
                </a:cubicBezTo>
                <a:cubicBezTo>
                  <a:pt x="65" y="9"/>
                  <a:pt x="65" y="13"/>
                  <a:pt x="65" y="13"/>
                </a:cubicBezTo>
                <a:cubicBezTo>
                  <a:pt x="71" y="13"/>
                  <a:pt x="71" y="13"/>
                  <a:pt x="71" y="13"/>
                </a:cubicBezTo>
                <a:cubicBezTo>
                  <a:pt x="76" y="9"/>
                  <a:pt x="65" y="5"/>
                  <a:pt x="71" y="5"/>
                </a:cubicBezTo>
                <a:cubicBezTo>
                  <a:pt x="76" y="9"/>
                  <a:pt x="81" y="13"/>
                  <a:pt x="81" y="18"/>
                </a:cubicBezTo>
                <a:cubicBezTo>
                  <a:pt x="87" y="22"/>
                  <a:pt x="87" y="22"/>
                  <a:pt x="92" y="22"/>
                </a:cubicBezTo>
                <a:cubicBezTo>
                  <a:pt x="98" y="18"/>
                  <a:pt x="98" y="13"/>
                  <a:pt x="103" y="13"/>
                </a:cubicBezTo>
                <a:cubicBezTo>
                  <a:pt x="108" y="18"/>
                  <a:pt x="108" y="22"/>
                  <a:pt x="108" y="22"/>
                </a:cubicBezTo>
                <a:cubicBezTo>
                  <a:pt x="108" y="27"/>
                  <a:pt x="103" y="31"/>
                  <a:pt x="103" y="31"/>
                </a:cubicBezTo>
                <a:cubicBezTo>
                  <a:pt x="92" y="31"/>
                  <a:pt x="98" y="40"/>
                  <a:pt x="92" y="45"/>
                </a:cubicBezTo>
                <a:cubicBezTo>
                  <a:pt x="87" y="58"/>
                  <a:pt x="65" y="62"/>
                  <a:pt x="54" y="67"/>
                </a:cubicBezTo>
                <a:cubicBezTo>
                  <a:pt x="33" y="67"/>
                  <a:pt x="16" y="58"/>
                  <a:pt x="11" y="45"/>
                </a:cubicBezTo>
                <a:cubicBezTo>
                  <a:pt x="0" y="31"/>
                  <a:pt x="6" y="18"/>
                  <a:pt x="11" y="5"/>
                </a:cubicBezTo>
                <a:cubicBezTo>
                  <a:pt x="16" y="5"/>
                  <a:pt x="16" y="5"/>
                  <a:pt x="16" y="5"/>
                </a:cubicBezTo>
                <a:cubicBezTo>
                  <a:pt x="11" y="5"/>
                  <a:pt x="11" y="9"/>
                  <a:pt x="11" y="9"/>
                </a:cubicBezTo>
                <a:cubicBezTo>
                  <a:pt x="16" y="13"/>
                  <a:pt x="16" y="13"/>
                  <a:pt x="16" y="13"/>
                </a:cubicBezTo>
                <a:cubicBezTo>
                  <a:pt x="22" y="9"/>
                  <a:pt x="22" y="9"/>
                  <a:pt x="22" y="9"/>
                </a:cubicBezTo>
                <a:cubicBezTo>
                  <a:pt x="27" y="9"/>
                  <a:pt x="33" y="18"/>
                  <a:pt x="38" y="13"/>
                </a:cubicBezTo>
                <a:cubicBezTo>
                  <a:pt x="38" y="9"/>
                  <a:pt x="33" y="9"/>
                  <a:pt x="33" y="9"/>
                </a:cubicBezTo>
                <a:cubicBezTo>
                  <a:pt x="38" y="9"/>
                  <a:pt x="43" y="5"/>
                  <a:pt x="49" y="0"/>
                </a:cubicBezTo>
                <a:lnTo>
                  <a:pt x="54"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318" name="Freeform 1167">
            <a:extLst>
              <a:ext uri="{FF2B5EF4-FFF2-40B4-BE49-F238E27FC236}">
                <a16:creationId xmlns:a16="http://schemas.microsoft.com/office/drawing/2014/main" xmlns="" id="{3030B05E-EEBE-4B15-8017-9E958858A66F}"/>
              </a:ext>
            </a:extLst>
          </p:cNvPr>
          <p:cNvSpPr>
            <a:spLocks/>
          </p:cNvSpPr>
          <p:nvPr/>
        </p:nvSpPr>
        <p:spPr bwMode="auto">
          <a:xfrm>
            <a:off x="4238625" y="3676724"/>
            <a:ext cx="11113" cy="9525"/>
          </a:xfrm>
          <a:custGeom>
            <a:avLst/>
            <a:gdLst>
              <a:gd name="T0" fmla="*/ 161789185 w 58"/>
              <a:gd name="T1" fmla="*/ 27653171 h 50"/>
              <a:gd name="T2" fmla="*/ 119570515 w 58"/>
              <a:gd name="T3" fmla="*/ 117544215 h 50"/>
              <a:gd name="T4" fmla="*/ 407979115 w 58"/>
              <a:gd name="T5" fmla="*/ 290358386 h 50"/>
              <a:gd name="T6" fmla="*/ 365760445 w 58"/>
              <a:gd name="T7" fmla="*/ 345664727 h 50"/>
              <a:gd name="T8" fmla="*/ 77388633 w 58"/>
              <a:gd name="T9" fmla="*/ 145197386 h 50"/>
              <a:gd name="T10" fmla="*/ 0 w 58"/>
              <a:gd name="T11" fmla="*/ 145197386 h 50"/>
              <a:gd name="T12" fmla="*/ 77388633 w 58"/>
              <a:gd name="T13" fmla="*/ 89891045 h 50"/>
              <a:gd name="T14" fmla="*/ 119570515 w 58"/>
              <a:gd name="T15" fmla="*/ 55306341 h 50"/>
              <a:gd name="T16" fmla="*/ 77388633 w 58"/>
              <a:gd name="T17" fmla="*/ 55306341 h 50"/>
              <a:gd name="T18" fmla="*/ 42218670 w 58"/>
              <a:gd name="T19" fmla="*/ 55306341 h 50"/>
              <a:gd name="T20" fmla="*/ 42218670 w 58"/>
              <a:gd name="T21" fmla="*/ 27653171 h 50"/>
              <a:gd name="T22" fmla="*/ 77388633 w 58"/>
              <a:gd name="T23" fmla="*/ 0 h 50"/>
              <a:gd name="T24" fmla="*/ 161789185 w 58"/>
              <a:gd name="T25" fmla="*/ 27653171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23" y="4"/>
                </a:moveTo>
                <a:cubicBezTo>
                  <a:pt x="23" y="8"/>
                  <a:pt x="23" y="13"/>
                  <a:pt x="17" y="17"/>
                </a:cubicBezTo>
                <a:cubicBezTo>
                  <a:pt x="29" y="21"/>
                  <a:pt x="52" y="38"/>
                  <a:pt x="58" y="42"/>
                </a:cubicBezTo>
                <a:cubicBezTo>
                  <a:pt x="58" y="46"/>
                  <a:pt x="58" y="46"/>
                  <a:pt x="52" y="50"/>
                </a:cubicBezTo>
                <a:cubicBezTo>
                  <a:pt x="11" y="21"/>
                  <a:pt x="11" y="21"/>
                  <a:pt x="11" y="21"/>
                </a:cubicBezTo>
                <a:cubicBezTo>
                  <a:pt x="11" y="21"/>
                  <a:pt x="6" y="25"/>
                  <a:pt x="0" y="21"/>
                </a:cubicBezTo>
                <a:cubicBezTo>
                  <a:pt x="6" y="21"/>
                  <a:pt x="11" y="17"/>
                  <a:pt x="11" y="13"/>
                </a:cubicBezTo>
                <a:cubicBezTo>
                  <a:pt x="11" y="13"/>
                  <a:pt x="17" y="13"/>
                  <a:pt x="17" y="8"/>
                </a:cubicBezTo>
                <a:cubicBezTo>
                  <a:pt x="11" y="8"/>
                  <a:pt x="11" y="8"/>
                  <a:pt x="11" y="8"/>
                </a:cubicBezTo>
                <a:cubicBezTo>
                  <a:pt x="11" y="8"/>
                  <a:pt x="11" y="13"/>
                  <a:pt x="6" y="8"/>
                </a:cubicBezTo>
                <a:cubicBezTo>
                  <a:pt x="6" y="8"/>
                  <a:pt x="6" y="4"/>
                  <a:pt x="6" y="4"/>
                </a:cubicBezTo>
                <a:cubicBezTo>
                  <a:pt x="6" y="0"/>
                  <a:pt x="11" y="0"/>
                  <a:pt x="11" y="0"/>
                </a:cubicBezTo>
                <a:cubicBezTo>
                  <a:pt x="17" y="0"/>
                  <a:pt x="23" y="0"/>
                  <a:pt x="23"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19" name="Freeform 1168">
            <a:extLst>
              <a:ext uri="{FF2B5EF4-FFF2-40B4-BE49-F238E27FC236}">
                <a16:creationId xmlns:a16="http://schemas.microsoft.com/office/drawing/2014/main" xmlns="" id="{2B83F20C-0633-4765-8055-7D13B40AAFEF}"/>
              </a:ext>
            </a:extLst>
          </p:cNvPr>
          <p:cNvSpPr>
            <a:spLocks/>
          </p:cNvSpPr>
          <p:nvPr/>
        </p:nvSpPr>
        <p:spPr bwMode="auto">
          <a:xfrm>
            <a:off x="4237038" y="3676724"/>
            <a:ext cx="1587" cy="1588"/>
          </a:xfrm>
          <a:custGeom>
            <a:avLst/>
            <a:gdLst>
              <a:gd name="T0" fmla="*/ 49345296 w 9"/>
              <a:gd name="T1" fmla="*/ 46928179 h 8"/>
              <a:gd name="T2" fmla="*/ 0 w 9"/>
              <a:gd name="T3" fmla="*/ 46928179 h 8"/>
              <a:gd name="T4" fmla="*/ 0 w 9"/>
              <a:gd name="T5" fmla="*/ 23483741 h 8"/>
              <a:gd name="T6" fmla="*/ 49345296 w 9"/>
              <a:gd name="T7" fmla="*/ 4692817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6"/>
                </a:moveTo>
                <a:cubicBezTo>
                  <a:pt x="5" y="8"/>
                  <a:pt x="5" y="6"/>
                  <a:pt x="0" y="6"/>
                </a:cubicBezTo>
                <a:cubicBezTo>
                  <a:pt x="0" y="3"/>
                  <a:pt x="0" y="3"/>
                  <a:pt x="0" y="3"/>
                </a:cubicBezTo>
                <a:cubicBezTo>
                  <a:pt x="5" y="0"/>
                  <a:pt x="5" y="6"/>
                  <a:pt x="9" y="6"/>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20" name="Freeform 1169">
            <a:extLst>
              <a:ext uri="{FF2B5EF4-FFF2-40B4-BE49-F238E27FC236}">
                <a16:creationId xmlns:a16="http://schemas.microsoft.com/office/drawing/2014/main" xmlns="" id="{FA75AD21-3681-46AE-9863-75B34A526438}"/>
              </a:ext>
            </a:extLst>
          </p:cNvPr>
          <p:cNvSpPr>
            <a:spLocks/>
          </p:cNvSpPr>
          <p:nvPr/>
        </p:nvSpPr>
        <p:spPr bwMode="auto">
          <a:xfrm>
            <a:off x="4252913" y="3679899"/>
            <a:ext cx="1587" cy="3175"/>
          </a:xfrm>
          <a:custGeom>
            <a:avLst/>
            <a:gdLst>
              <a:gd name="T0" fmla="*/ 62452616 w 8"/>
              <a:gd name="T1" fmla="*/ 125023364 h 16"/>
              <a:gd name="T2" fmla="*/ 0 w 8"/>
              <a:gd name="T3" fmla="*/ 85960942 h 16"/>
              <a:gd name="T4" fmla="*/ 0 w 8"/>
              <a:gd name="T5" fmla="*/ 39062422 h 16"/>
              <a:gd name="T6" fmla="*/ 62452616 w 8"/>
              <a:gd name="T7" fmla="*/ 0 h 16"/>
              <a:gd name="T8" fmla="*/ 62452616 w 8"/>
              <a:gd name="T9" fmla="*/ 0 h 16"/>
              <a:gd name="T10" fmla="*/ 62452616 w 8"/>
              <a:gd name="T11" fmla="*/ 125023364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6">
                <a:moveTo>
                  <a:pt x="8" y="16"/>
                </a:moveTo>
                <a:cubicBezTo>
                  <a:pt x="0" y="16"/>
                  <a:pt x="0" y="11"/>
                  <a:pt x="0" y="11"/>
                </a:cubicBezTo>
                <a:cubicBezTo>
                  <a:pt x="0" y="11"/>
                  <a:pt x="0" y="5"/>
                  <a:pt x="0" y="5"/>
                </a:cubicBezTo>
                <a:cubicBezTo>
                  <a:pt x="8" y="0"/>
                  <a:pt x="8" y="0"/>
                  <a:pt x="8" y="0"/>
                </a:cubicBezTo>
                <a:cubicBezTo>
                  <a:pt x="8" y="0"/>
                  <a:pt x="8" y="0"/>
                  <a:pt x="8" y="0"/>
                </a:cubicBezTo>
                <a:lnTo>
                  <a:pt x="8" y="16"/>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321" name="Freeform 1170">
            <a:extLst>
              <a:ext uri="{FF2B5EF4-FFF2-40B4-BE49-F238E27FC236}">
                <a16:creationId xmlns:a16="http://schemas.microsoft.com/office/drawing/2014/main" xmlns="" id="{2CD38E72-30DB-4B5B-B653-A0E530EC62DD}"/>
              </a:ext>
            </a:extLst>
          </p:cNvPr>
          <p:cNvSpPr>
            <a:spLocks/>
          </p:cNvSpPr>
          <p:nvPr/>
        </p:nvSpPr>
        <p:spPr bwMode="auto">
          <a:xfrm>
            <a:off x="4237038" y="3678312"/>
            <a:ext cx="1587" cy="1587"/>
          </a:xfrm>
          <a:custGeom>
            <a:avLst/>
            <a:gdLst>
              <a:gd name="T0" fmla="*/ 49345296 w 9"/>
              <a:gd name="T1" fmla="*/ 27424418 h 9"/>
              <a:gd name="T2" fmla="*/ 27424418 w 9"/>
              <a:gd name="T3" fmla="*/ 27424418 h 9"/>
              <a:gd name="T4" fmla="*/ 0 w 9"/>
              <a:gd name="T5" fmla="*/ 27424418 h 9"/>
              <a:gd name="T6" fmla="*/ 0 w 9"/>
              <a:gd name="T7" fmla="*/ 0 h 9"/>
              <a:gd name="T8" fmla="*/ 49345296 w 9"/>
              <a:gd name="T9" fmla="*/ 2742441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5"/>
                </a:moveTo>
                <a:cubicBezTo>
                  <a:pt x="9" y="5"/>
                  <a:pt x="9" y="5"/>
                  <a:pt x="5" y="5"/>
                </a:cubicBezTo>
                <a:cubicBezTo>
                  <a:pt x="5" y="5"/>
                  <a:pt x="0" y="9"/>
                  <a:pt x="0" y="5"/>
                </a:cubicBezTo>
                <a:cubicBezTo>
                  <a:pt x="0" y="0"/>
                  <a:pt x="0" y="0"/>
                  <a:pt x="0" y="0"/>
                </a:cubicBezTo>
                <a:cubicBezTo>
                  <a:pt x="5" y="5"/>
                  <a:pt x="9" y="0"/>
                  <a:pt x="9"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22" name="Freeform 1171">
            <a:extLst>
              <a:ext uri="{FF2B5EF4-FFF2-40B4-BE49-F238E27FC236}">
                <a16:creationId xmlns:a16="http://schemas.microsoft.com/office/drawing/2014/main" xmlns="" id="{98F91C58-76A0-4AE6-8E76-750BEBD983F8}"/>
              </a:ext>
            </a:extLst>
          </p:cNvPr>
          <p:cNvSpPr>
            <a:spLocks/>
          </p:cNvSpPr>
          <p:nvPr/>
        </p:nvSpPr>
        <p:spPr bwMode="auto">
          <a:xfrm>
            <a:off x="4275138" y="3691012"/>
            <a:ext cx="7937" cy="11112"/>
          </a:xfrm>
          <a:custGeom>
            <a:avLst/>
            <a:gdLst>
              <a:gd name="T0" fmla="*/ 80994817 w 42"/>
              <a:gd name="T1" fmla="*/ 63279966 h 58"/>
              <a:gd name="T2" fmla="*/ 202451327 w 42"/>
              <a:gd name="T3" fmla="*/ 288319999 h 58"/>
              <a:gd name="T4" fmla="*/ 242948735 w 42"/>
              <a:gd name="T5" fmla="*/ 316436232 h 58"/>
              <a:gd name="T6" fmla="*/ 242948735 w 42"/>
              <a:gd name="T7" fmla="*/ 379752792 h 58"/>
              <a:gd name="T8" fmla="*/ 161953918 w 42"/>
              <a:gd name="T9" fmla="*/ 407869025 h 58"/>
              <a:gd name="T10" fmla="*/ 121492226 w 42"/>
              <a:gd name="T11" fmla="*/ 379752792 h 58"/>
              <a:gd name="T12" fmla="*/ 121492226 w 42"/>
              <a:gd name="T13" fmla="*/ 344589059 h 58"/>
              <a:gd name="T14" fmla="*/ 40497409 w 42"/>
              <a:gd name="T15" fmla="*/ 344589059 h 58"/>
              <a:gd name="T16" fmla="*/ 80994817 w 42"/>
              <a:gd name="T17" fmla="*/ 316436232 h 58"/>
              <a:gd name="T18" fmla="*/ 121492226 w 42"/>
              <a:gd name="T19" fmla="*/ 316436232 h 58"/>
              <a:gd name="T20" fmla="*/ 121492226 w 42"/>
              <a:gd name="T21" fmla="*/ 189876300 h 58"/>
              <a:gd name="T22" fmla="*/ 0 w 42"/>
              <a:gd name="T23" fmla="*/ 63279966 h 58"/>
              <a:gd name="T24" fmla="*/ 80994817 w 42"/>
              <a:gd name="T25" fmla="*/ 63279966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58">
                <a:moveTo>
                  <a:pt x="12" y="9"/>
                </a:moveTo>
                <a:cubicBezTo>
                  <a:pt x="24" y="23"/>
                  <a:pt x="30" y="27"/>
                  <a:pt x="30" y="41"/>
                </a:cubicBezTo>
                <a:cubicBezTo>
                  <a:pt x="30" y="45"/>
                  <a:pt x="36" y="41"/>
                  <a:pt x="36" y="45"/>
                </a:cubicBezTo>
                <a:cubicBezTo>
                  <a:pt x="42" y="49"/>
                  <a:pt x="36" y="54"/>
                  <a:pt x="36" y="54"/>
                </a:cubicBezTo>
                <a:cubicBezTo>
                  <a:pt x="30" y="58"/>
                  <a:pt x="30" y="58"/>
                  <a:pt x="24" y="58"/>
                </a:cubicBezTo>
                <a:cubicBezTo>
                  <a:pt x="24" y="58"/>
                  <a:pt x="18" y="58"/>
                  <a:pt x="18" y="54"/>
                </a:cubicBezTo>
                <a:cubicBezTo>
                  <a:pt x="18" y="54"/>
                  <a:pt x="18" y="49"/>
                  <a:pt x="18" y="49"/>
                </a:cubicBezTo>
                <a:cubicBezTo>
                  <a:pt x="12" y="49"/>
                  <a:pt x="6" y="49"/>
                  <a:pt x="6" y="49"/>
                </a:cubicBezTo>
                <a:cubicBezTo>
                  <a:pt x="6" y="45"/>
                  <a:pt x="6" y="45"/>
                  <a:pt x="12" y="45"/>
                </a:cubicBezTo>
                <a:cubicBezTo>
                  <a:pt x="12" y="45"/>
                  <a:pt x="18" y="45"/>
                  <a:pt x="18" y="45"/>
                </a:cubicBezTo>
                <a:cubicBezTo>
                  <a:pt x="18" y="36"/>
                  <a:pt x="18" y="32"/>
                  <a:pt x="18" y="27"/>
                </a:cubicBezTo>
                <a:cubicBezTo>
                  <a:pt x="12" y="18"/>
                  <a:pt x="6" y="18"/>
                  <a:pt x="0" y="9"/>
                </a:cubicBezTo>
                <a:cubicBezTo>
                  <a:pt x="6" y="9"/>
                  <a:pt x="12" y="0"/>
                  <a:pt x="12"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23" name="Freeform 1172">
            <a:extLst>
              <a:ext uri="{FF2B5EF4-FFF2-40B4-BE49-F238E27FC236}">
                <a16:creationId xmlns:a16="http://schemas.microsoft.com/office/drawing/2014/main" xmlns="" id="{6F3496F8-217D-4A11-9AC6-7A3F67C2B874}"/>
              </a:ext>
            </a:extLst>
          </p:cNvPr>
          <p:cNvSpPr>
            <a:spLocks/>
          </p:cNvSpPr>
          <p:nvPr/>
        </p:nvSpPr>
        <p:spPr bwMode="auto">
          <a:xfrm>
            <a:off x="4256088" y="3673549"/>
            <a:ext cx="17462" cy="6350"/>
          </a:xfrm>
          <a:custGeom>
            <a:avLst/>
            <a:gdLst>
              <a:gd name="T0" fmla="*/ 369227347 w 92"/>
              <a:gd name="T1" fmla="*/ 58634966 h 34"/>
              <a:gd name="T2" fmla="*/ 485482130 w 92"/>
              <a:gd name="T3" fmla="*/ 32578862 h 34"/>
              <a:gd name="T4" fmla="*/ 485482130 w 92"/>
              <a:gd name="T5" fmla="*/ 58634966 h 34"/>
              <a:gd name="T6" fmla="*/ 444448898 w 92"/>
              <a:gd name="T7" fmla="*/ 84691257 h 34"/>
              <a:gd name="T8" fmla="*/ 553858957 w 92"/>
              <a:gd name="T9" fmla="*/ 110747362 h 34"/>
              <a:gd name="T10" fmla="*/ 629080697 w 92"/>
              <a:gd name="T11" fmla="*/ 195438619 h 34"/>
              <a:gd name="T12" fmla="*/ 519670638 w 92"/>
              <a:gd name="T13" fmla="*/ 221494724 h 34"/>
              <a:gd name="T14" fmla="*/ 485482130 w 92"/>
              <a:gd name="T15" fmla="*/ 162859571 h 34"/>
              <a:gd name="T16" fmla="*/ 444448898 w 92"/>
              <a:gd name="T17" fmla="*/ 110747362 h 34"/>
              <a:gd name="T18" fmla="*/ 369227347 w 92"/>
              <a:gd name="T19" fmla="*/ 136803466 h 34"/>
              <a:gd name="T20" fmla="*/ 300850520 w 92"/>
              <a:gd name="T21" fmla="*/ 110747362 h 34"/>
              <a:gd name="T22" fmla="*/ 184631610 w 92"/>
              <a:gd name="T23" fmla="*/ 136803466 h 34"/>
              <a:gd name="T24" fmla="*/ 150443292 w 92"/>
              <a:gd name="T25" fmla="*/ 84691257 h 34"/>
              <a:gd name="T26" fmla="*/ 0 w 92"/>
              <a:gd name="T27" fmla="*/ 136803466 h 34"/>
              <a:gd name="T28" fmla="*/ 0 w 92"/>
              <a:gd name="T29" fmla="*/ 136803466 h 34"/>
              <a:gd name="T30" fmla="*/ 150443292 w 92"/>
              <a:gd name="T31" fmla="*/ 58634966 h 34"/>
              <a:gd name="T32" fmla="*/ 259853351 w 92"/>
              <a:gd name="T33" fmla="*/ 32578862 h 34"/>
              <a:gd name="T34" fmla="*/ 259853351 w 92"/>
              <a:gd name="T35" fmla="*/ 0 h 34"/>
              <a:gd name="T36" fmla="*/ 369227347 w 92"/>
              <a:gd name="T37" fmla="*/ 58634966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34">
                <a:moveTo>
                  <a:pt x="54" y="9"/>
                </a:moveTo>
                <a:cubicBezTo>
                  <a:pt x="60" y="5"/>
                  <a:pt x="65" y="5"/>
                  <a:pt x="71" y="5"/>
                </a:cubicBezTo>
                <a:cubicBezTo>
                  <a:pt x="71" y="9"/>
                  <a:pt x="71" y="9"/>
                  <a:pt x="71" y="9"/>
                </a:cubicBezTo>
                <a:cubicBezTo>
                  <a:pt x="65" y="9"/>
                  <a:pt x="65" y="13"/>
                  <a:pt x="65" y="13"/>
                </a:cubicBezTo>
                <a:cubicBezTo>
                  <a:pt x="71" y="17"/>
                  <a:pt x="76" y="13"/>
                  <a:pt x="81" y="17"/>
                </a:cubicBezTo>
                <a:cubicBezTo>
                  <a:pt x="87" y="21"/>
                  <a:pt x="87" y="25"/>
                  <a:pt x="92" y="30"/>
                </a:cubicBezTo>
                <a:cubicBezTo>
                  <a:pt x="87" y="30"/>
                  <a:pt x="81" y="30"/>
                  <a:pt x="76" y="34"/>
                </a:cubicBezTo>
                <a:cubicBezTo>
                  <a:pt x="76" y="34"/>
                  <a:pt x="76" y="30"/>
                  <a:pt x="71" y="25"/>
                </a:cubicBezTo>
                <a:cubicBezTo>
                  <a:pt x="71" y="25"/>
                  <a:pt x="65" y="21"/>
                  <a:pt x="65" y="17"/>
                </a:cubicBezTo>
                <a:cubicBezTo>
                  <a:pt x="54" y="17"/>
                  <a:pt x="60" y="25"/>
                  <a:pt x="54" y="21"/>
                </a:cubicBezTo>
                <a:cubicBezTo>
                  <a:pt x="49" y="21"/>
                  <a:pt x="44" y="17"/>
                  <a:pt x="44" y="17"/>
                </a:cubicBezTo>
                <a:cubicBezTo>
                  <a:pt x="38" y="17"/>
                  <a:pt x="33" y="21"/>
                  <a:pt x="27" y="21"/>
                </a:cubicBezTo>
                <a:cubicBezTo>
                  <a:pt x="22" y="21"/>
                  <a:pt x="27" y="17"/>
                  <a:pt x="22" y="13"/>
                </a:cubicBezTo>
                <a:cubicBezTo>
                  <a:pt x="11" y="17"/>
                  <a:pt x="6" y="17"/>
                  <a:pt x="0" y="21"/>
                </a:cubicBezTo>
                <a:cubicBezTo>
                  <a:pt x="0" y="21"/>
                  <a:pt x="0" y="21"/>
                  <a:pt x="0" y="21"/>
                </a:cubicBezTo>
                <a:cubicBezTo>
                  <a:pt x="0" y="13"/>
                  <a:pt x="11" y="13"/>
                  <a:pt x="22" y="9"/>
                </a:cubicBezTo>
                <a:cubicBezTo>
                  <a:pt x="27" y="5"/>
                  <a:pt x="33" y="9"/>
                  <a:pt x="38" y="5"/>
                </a:cubicBezTo>
                <a:cubicBezTo>
                  <a:pt x="38" y="5"/>
                  <a:pt x="38" y="0"/>
                  <a:pt x="38" y="0"/>
                </a:cubicBezTo>
                <a:cubicBezTo>
                  <a:pt x="44" y="0"/>
                  <a:pt x="49" y="9"/>
                  <a:pt x="54" y="9"/>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4324" name="Freeform 1173">
            <a:extLst>
              <a:ext uri="{FF2B5EF4-FFF2-40B4-BE49-F238E27FC236}">
                <a16:creationId xmlns:a16="http://schemas.microsoft.com/office/drawing/2014/main" xmlns="" id="{74EC5043-61D5-4B43-BC70-7E7DA739865A}"/>
              </a:ext>
            </a:extLst>
          </p:cNvPr>
          <p:cNvSpPr>
            <a:spLocks/>
          </p:cNvSpPr>
          <p:nvPr/>
        </p:nvSpPr>
        <p:spPr bwMode="auto">
          <a:xfrm>
            <a:off x="4257675" y="3679899"/>
            <a:ext cx="1588" cy="1588"/>
          </a:xfrm>
          <a:custGeom>
            <a:avLst/>
            <a:gdLst>
              <a:gd name="T0" fmla="*/ 62570773 w 8"/>
              <a:gd name="T1" fmla="*/ 23483741 h 8"/>
              <a:gd name="T2" fmla="*/ 31285387 w 8"/>
              <a:gd name="T3" fmla="*/ 62570773 h 8"/>
              <a:gd name="T4" fmla="*/ 0 w 8"/>
              <a:gd name="T5" fmla="*/ 39126534 h 8"/>
              <a:gd name="T6" fmla="*/ 31285387 w 8"/>
              <a:gd name="T7" fmla="*/ 0 h 8"/>
              <a:gd name="T8" fmla="*/ 62570773 w 8"/>
              <a:gd name="T9" fmla="*/ 2348374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3"/>
                </a:moveTo>
                <a:cubicBezTo>
                  <a:pt x="8" y="5"/>
                  <a:pt x="8" y="5"/>
                  <a:pt x="4" y="8"/>
                </a:cubicBezTo>
                <a:cubicBezTo>
                  <a:pt x="4" y="8"/>
                  <a:pt x="0" y="5"/>
                  <a:pt x="0" y="5"/>
                </a:cubicBezTo>
                <a:cubicBezTo>
                  <a:pt x="0" y="3"/>
                  <a:pt x="0" y="3"/>
                  <a:pt x="4" y="0"/>
                </a:cubicBezTo>
                <a:cubicBezTo>
                  <a:pt x="4" y="0"/>
                  <a:pt x="8" y="0"/>
                  <a:pt x="8"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25" name="Freeform 1174">
            <a:extLst>
              <a:ext uri="{FF2B5EF4-FFF2-40B4-BE49-F238E27FC236}">
                <a16:creationId xmlns:a16="http://schemas.microsoft.com/office/drawing/2014/main" xmlns="" id="{C0F8E072-718D-4563-97AD-BEC119F77010}"/>
              </a:ext>
            </a:extLst>
          </p:cNvPr>
          <p:cNvSpPr>
            <a:spLocks/>
          </p:cNvSpPr>
          <p:nvPr/>
        </p:nvSpPr>
        <p:spPr bwMode="auto">
          <a:xfrm>
            <a:off x="4264025" y="3679899"/>
            <a:ext cx="3175" cy="1588"/>
          </a:xfrm>
          <a:custGeom>
            <a:avLst/>
            <a:gdLst>
              <a:gd name="T0" fmla="*/ 110747362 w 17"/>
              <a:gd name="T1" fmla="*/ 23483741 h 8"/>
              <a:gd name="T2" fmla="*/ 110747362 w 17"/>
              <a:gd name="T3" fmla="*/ 39126534 h 8"/>
              <a:gd name="T4" fmla="*/ 0 w 17"/>
              <a:gd name="T5" fmla="*/ 62570773 h 8"/>
              <a:gd name="T6" fmla="*/ 0 w 17"/>
              <a:gd name="T7" fmla="*/ 39126534 h 8"/>
              <a:gd name="T8" fmla="*/ 0 w 17"/>
              <a:gd name="T9" fmla="*/ 0 h 8"/>
              <a:gd name="T10" fmla="*/ 110747362 w 17"/>
              <a:gd name="T11" fmla="*/ 23483741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8">
                <a:moveTo>
                  <a:pt x="17" y="3"/>
                </a:moveTo>
                <a:cubicBezTo>
                  <a:pt x="17" y="3"/>
                  <a:pt x="17" y="5"/>
                  <a:pt x="17" y="5"/>
                </a:cubicBezTo>
                <a:cubicBezTo>
                  <a:pt x="8" y="8"/>
                  <a:pt x="8" y="8"/>
                  <a:pt x="0" y="8"/>
                </a:cubicBezTo>
                <a:cubicBezTo>
                  <a:pt x="0" y="5"/>
                  <a:pt x="0" y="5"/>
                  <a:pt x="0" y="5"/>
                </a:cubicBezTo>
                <a:cubicBezTo>
                  <a:pt x="0" y="3"/>
                  <a:pt x="0" y="0"/>
                  <a:pt x="0" y="0"/>
                </a:cubicBezTo>
                <a:cubicBezTo>
                  <a:pt x="8" y="0"/>
                  <a:pt x="17" y="0"/>
                  <a:pt x="17"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26" name="Freeform 1175">
            <a:extLst>
              <a:ext uri="{FF2B5EF4-FFF2-40B4-BE49-F238E27FC236}">
                <a16:creationId xmlns:a16="http://schemas.microsoft.com/office/drawing/2014/main" xmlns="" id="{D6573C0F-E009-4AC4-B9C1-2330B41F1F54}"/>
              </a:ext>
            </a:extLst>
          </p:cNvPr>
          <p:cNvSpPr>
            <a:spLocks/>
          </p:cNvSpPr>
          <p:nvPr/>
        </p:nvSpPr>
        <p:spPr bwMode="auto">
          <a:xfrm>
            <a:off x="4259263" y="3683074"/>
            <a:ext cx="6350" cy="4763"/>
          </a:xfrm>
          <a:custGeom>
            <a:avLst/>
            <a:gdLst>
              <a:gd name="T0" fmla="*/ 235122027 w 33"/>
              <a:gd name="T1" fmla="*/ 0 h 25"/>
              <a:gd name="T2" fmla="*/ 135371032 w 33"/>
              <a:gd name="T3" fmla="*/ 172886802 h 25"/>
              <a:gd name="T4" fmla="*/ 35620036 w 33"/>
              <a:gd name="T5" fmla="*/ 34591954 h 25"/>
              <a:gd name="T6" fmla="*/ 0 w 33"/>
              <a:gd name="T7" fmla="*/ 0 h 25"/>
              <a:gd name="T8" fmla="*/ 35620036 w 33"/>
              <a:gd name="T9" fmla="*/ 0 h 25"/>
              <a:gd name="T10" fmla="*/ 206611105 w 33"/>
              <a:gd name="T11" fmla="*/ 0 h 25"/>
              <a:gd name="T12" fmla="*/ 235122027 w 3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33" y="0"/>
                </a:moveTo>
                <a:cubicBezTo>
                  <a:pt x="33" y="10"/>
                  <a:pt x="29" y="15"/>
                  <a:pt x="19" y="25"/>
                </a:cubicBezTo>
                <a:cubicBezTo>
                  <a:pt x="10" y="25"/>
                  <a:pt x="10" y="15"/>
                  <a:pt x="5" y="5"/>
                </a:cubicBezTo>
                <a:cubicBezTo>
                  <a:pt x="0" y="5"/>
                  <a:pt x="0" y="5"/>
                  <a:pt x="0" y="0"/>
                </a:cubicBezTo>
                <a:cubicBezTo>
                  <a:pt x="5" y="0"/>
                  <a:pt x="5" y="0"/>
                  <a:pt x="5" y="0"/>
                </a:cubicBezTo>
                <a:cubicBezTo>
                  <a:pt x="10" y="0"/>
                  <a:pt x="19" y="0"/>
                  <a:pt x="29" y="0"/>
                </a:cubicBezTo>
                <a:cubicBezTo>
                  <a:pt x="33" y="0"/>
                  <a:pt x="33" y="0"/>
                  <a:pt x="3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27" name="Freeform 1176">
            <a:extLst>
              <a:ext uri="{FF2B5EF4-FFF2-40B4-BE49-F238E27FC236}">
                <a16:creationId xmlns:a16="http://schemas.microsoft.com/office/drawing/2014/main" xmlns="" id="{D37DED46-953E-4E1B-91BB-179A3D2B5E08}"/>
              </a:ext>
            </a:extLst>
          </p:cNvPr>
          <p:cNvSpPr>
            <a:spLocks/>
          </p:cNvSpPr>
          <p:nvPr/>
        </p:nvSpPr>
        <p:spPr bwMode="auto">
          <a:xfrm>
            <a:off x="4249738" y="3683074"/>
            <a:ext cx="28575" cy="17463"/>
          </a:xfrm>
          <a:custGeom>
            <a:avLst/>
            <a:gdLst>
              <a:gd name="T0" fmla="*/ 186677046 w 150"/>
              <a:gd name="T1" fmla="*/ 116822065 h 84"/>
              <a:gd name="T2" fmla="*/ 331838046 w 150"/>
              <a:gd name="T3" fmla="*/ 269559700 h 84"/>
              <a:gd name="T4" fmla="*/ 781220307 w 150"/>
              <a:gd name="T5" fmla="*/ 188696031 h 84"/>
              <a:gd name="T6" fmla="*/ 850353138 w 150"/>
              <a:gd name="T7" fmla="*/ 188696031 h 84"/>
              <a:gd name="T8" fmla="*/ 1036993989 w 150"/>
              <a:gd name="T9" fmla="*/ 377392061 h 84"/>
              <a:gd name="T10" fmla="*/ 850353138 w 150"/>
              <a:gd name="T11" fmla="*/ 449266027 h 84"/>
              <a:gd name="T12" fmla="*/ 850353138 w 150"/>
              <a:gd name="T13" fmla="*/ 413307424 h 84"/>
              <a:gd name="T14" fmla="*/ 739740456 w 150"/>
              <a:gd name="T15" fmla="*/ 341433666 h 84"/>
              <a:gd name="T16" fmla="*/ 705155943 w 150"/>
              <a:gd name="T17" fmla="*/ 377392061 h 84"/>
              <a:gd name="T18" fmla="*/ 815768625 w 150"/>
              <a:gd name="T19" fmla="*/ 449266027 h 84"/>
              <a:gd name="T20" fmla="*/ 781220307 w 150"/>
              <a:gd name="T21" fmla="*/ 673877420 h 84"/>
              <a:gd name="T22" fmla="*/ 739740456 w 150"/>
              <a:gd name="T23" fmla="*/ 718782485 h 84"/>
              <a:gd name="T24" fmla="*/ 407902410 w 150"/>
              <a:gd name="T25" fmla="*/ 754741089 h 84"/>
              <a:gd name="T26" fmla="*/ 373317897 w 150"/>
              <a:gd name="T27" fmla="*/ 673877420 h 84"/>
              <a:gd name="T28" fmla="*/ 297289728 w 150"/>
              <a:gd name="T29" fmla="*/ 377392061 h 84"/>
              <a:gd name="T30" fmla="*/ 262705215 w 150"/>
              <a:gd name="T31" fmla="*/ 269559700 h 84"/>
              <a:gd name="T32" fmla="*/ 186677046 w 150"/>
              <a:gd name="T33" fmla="*/ 305475062 h 84"/>
              <a:gd name="T34" fmla="*/ 186677046 w 150"/>
              <a:gd name="T35" fmla="*/ 341433666 h 84"/>
              <a:gd name="T36" fmla="*/ 0 w 150"/>
              <a:gd name="T37" fmla="*/ 188696031 h 84"/>
              <a:gd name="T38" fmla="*/ 34584704 w 150"/>
              <a:gd name="T39" fmla="*/ 116822065 h 84"/>
              <a:gd name="T40" fmla="*/ 110612682 w 150"/>
              <a:gd name="T41" fmla="*/ 44905065 h 84"/>
              <a:gd name="T42" fmla="*/ 186677046 w 150"/>
              <a:gd name="T43" fmla="*/ 116822065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84">
                <a:moveTo>
                  <a:pt x="27" y="13"/>
                </a:moveTo>
                <a:cubicBezTo>
                  <a:pt x="32" y="21"/>
                  <a:pt x="43" y="25"/>
                  <a:pt x="48" y="30"/>
                </a:cubicBezTo>
                <a:cubicBezTo>
                  <a:pt x="70" y="34"/>
                  <a:pt x="97" y="34"/>
                  <a:pt x="113" y="21"/>
                </a:cubicBezTo>
                <a:cubicBezTo>
                  <a:pt x="118" y="17"/>
                  <a:pt x="118" y="17"/>
                  <a:pt x="123" y="21"/>
                </a:cubicBezTo>
                <a:cubicBezTo>
                  <a:pt x="129" y="25"/>
                  <a:pt x="139" y="34"/>
                  <a:pt x="150" y="42"/>
                </a:cubicBezTo>
                <a:cubicBezTo>
                  <a:pt x="139" y="46"/>
                  <a:pt x="134" y="46"/>
                  <a:pt x="123" y="50"/>
                </a:cubicBezTo>
                <a:cubicBezTo>
                  <a:pt x="123" y="46"/>
                  <a:pt x="123" y="46"/>
                  <a:pt x="123" y="46"/>
                </a:cubicBezTo>
                <a:cubicBezTo>
                  <a:pt x="107" y="38"/>
                  <a:pt x="107" y="38"/>
                  <a:pt x="107" y="38"/>
                </a:cubicBezTo>
                <a:cubicBezTo>
                  <a:pt x="102" y="38"/>
                  <a:pt x="102" y="42"/>
                  <a:pt x="102" y="42"/>
                </a:cubicBezTo>
                <a:cubicBezTo>
                  <a:pt x="107" y="46"/>
                  <a:pt x="113" y="46"/>
                  <a:pt x="118" y="50"/>
                </a:cubicBezTo>
                <a:cubicBezTo>
                  <a:pt x="113" y="75"/>
                  <a:pt x="113" y="75"/>
                  <a:pt x="113" y="75"/>
                </a:cubicBezTo>
                <a:cubicBezTo>
                  <a:pt x="113" y="80"/>
                  <a:pt x="107" y="75"/>
                  <a:pt x="107" y="80"/>
                </a:cubicBezTo>
                <a:cubicBezTo>
                  <a:pt x="91" y="84"/>
                  <a:pt x="75" y="84"/>
                  <a:pt x="59" y="84"/>
                </a:cubicBezTo>
                <a:cubicBezTo>
                  <a:pt x="59" y="84"/>
                  <a:pt x="54" y="80"/>
                  <a:pt x="54" y="75"/>
                </a:cubicBezTo>
                <a:cubicBezTo>
                  <a:pt x="48" y="67"/>
                  <a:pt x="43" y="55"/>
                  <a:pt x="43" y="42"/>
                </a:cubicBezTo>
                <a:cubicBezTo>
                  <a:pt x="38" y="38"/>
                  <a:pt x="43" y="34"/>
                  <a:pt x="38" y="30"/>
                </a:cubicBezTo>
                <a:cubicBezTo>
                  <a:pt x="32" y="30"/>
                  <a:pt x="32" y="30"/>
                  <a:pt x="27" y="34"/>
                </a:cubicBezTo>
                <a:cubicBezTo>
                  <a:pt x="27" y="34"/>
                  <a:pt x="32" y="38"/>
                  <a:pt x="27" y="38"/>
                </a:cubicBezTo>
                <a:cubicBezTo>
                  <a:pt x="16" y="34"/>
                  <a:pt x="5" y="30"/>
                  <a:pt x="0" y="21"/>
                </a:cubicBezTo>
                <a:cubicBezTo>
                  <a:pt x="0" y="17"/>
                  <a:pt x="0" y="17"/>
                  <a:pt x="5" y="13"/>
                </a:cubicBezTo>
                <a:cubicBezTo>
                  <a:pt x="5" y="9"/>
                  <a:pt x="5" y="0"/>
                  <a:pt x="16" y="5"/>
                </a:cubicBezTo>
                <a:cubicBezTo>
                  <a:pt x="22" y="5"/>
                  <a:pt x="27" y="9"/>
                  <a:pt x="27" y="1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328" name="Freeform 1177">
            <a:extLst>
              <a:ext uri="{FF2B5EF4-FFF2-40B4-BE49-F238E27FC236}">
                <a16:creationId xmlns:a16="http://schemas.microsoft.com/office/drawing/2014/main" xmlns="" id="{28912656-28AA-4356-917F-800278C70316}"/>
              </a:ext>
            </a:extLst>
          </p:cNvPr>
          <p:cNvSpPr>
            <a:spLocks/>
          </p:cNvSpPr>
          <p:nvPr/>
        </p:nvSpPr>
        <p:spPr bwMode="auto">
          <a:xfrm>
            <a:off x="4260850" y="3683074"/>
            <a:ext cx="3175" cy="3175"/>
          </a:xfrm>
          <a:custGeom>
            <a:avLst/>
            <a:gdLst>
              <a:gd name="T0" fmla="*/ 110747362 w 17"/>
              <a:gd name="T1" fmla="*/ 39101619 h 17"/>
              <a:gd name="T2" fmla="*/ 58634966 w 17"/>
              <a:gd name="T3" fmla="*/ 110747362 h 17"/>
              <a:gd name="T4" fmla="*/ 58634966 w 17"/>
              <a:gd name="T5" fmla="*/ 110747362 h 17"/>
              <a:gd name="T6" fmla="*/ 0 w 17"/>
              <a:gd name="T7" fmla="*/ 39101619 h 17"/>
              <a:gd name="T8" fmla="*/ 58634966 w 17"/>
              <a:gd name="T9" fmla="*/ 39101619 h 17"/>
              <a:gd name="T10" fmla="*/ 110747362 w 17"/>
              <a:gd name="T11" fmla="*/ 3910161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7" y="6"/>
                </a:moveTo>
                <a:cubicBezTo>
                  <a:pt x="9" y="17"/>
                  <a:pt x="9" y="17"/>
                  <a:pt x="9" y="17"/>
                </a:cubicBezTo>
                <a:cubicBezTo>
                  <a:pt x="9" y="17"/>
                  <a:pt x="9" y="17"/>
                  <a:pt x="9" y="17"/>
                </a:cubicBezTo>
                <a:cubicBezTo>
                  <a:pt x="5" y="12"/>
                  <a:pt x="0" y="12"/>
                  <a:pt x="0" y="6"/>
                </a:cubicBezTo>
                <a:cubicBezTo>
                  <a:pt x="0" y="0"/>
                  <a:pt x="5" y="6"/>
                  <a:pt x="9" y="6"/>
                </a:cubicBezTo>
                <a:cubicBezTo>
                  <a:pt x="9" y="6"/>
                  <a:pt x="13" y="0"/>
                  <a:pt x="17"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329" name="Freeform 1178">
            <a:extLst>
              <a:ext uri="{FF2B5EF4-FFF2-40B4-BE49-F238E27FC236}">
                <a16:creationId xmlns:a16="http://schemas.microsoft.com/office/drawing/2014/main" xmlns="" id="{81F06B8C-0EEE-4E6F-9BD3-664AE9484453}"/>
              </a:ext>
            </a:extLst>
          </p:cNvPr>
          <p:cNvSpPr>
            <a:spLocks/>
          </p:cNvSpPr>
          <p:nvPr/>
        </p:nvSpPr>
        <p:spPr bwMode="auto">
          <a:xfrm>
            <a:off x="4054475" y="3824362"/>
            <a:ext cx="30163" cy="19050"/>
          </a:xfrm>
          <a:custGeom>
            <a:avLst/>
            <a:gdLst>
              <a:gd name="T0" fmla="*/ 758378573 w 158"/>
              <a:gd name="T1" fmla="*/ 27653171 h 100"/>
              <a:gd name="T2" fmla="*/ 834912604 w 158"/>
              <a:gd name="T3" fmla="*/ 221225364 h 100"/>
              <a:gd name="T4" fmla="*/ 800107938 w 158"/>
              <a:gd name="T5" fmla="*/ 248878535 h 100"/>
              <a:gd name="T6" fmla="*/ 876641778 w 158"/>
              <a:gd name="T7" fmla="*/ 442450728 h 100"/>
              <a:gd name="T8" fmla="*/ 1064478042 w 158"/>
              <a:gd name="T9" fmla="*/ 608369751 h 100"/>
              <a:gd name="T10" fmla="*/ 1029709839 w 158"/>
              <a:gd name="T11" fmla="*/ 663676092 h 100"/>
              <a:gd name="T12" fmla="*/ 758378573 w 158"/>
              <a:gd name="T13" fmla="*/ 636022922 h 100"/>
              <a:gd name="T14" fmla="*/ 681844733 w 158"/>
              <a:gd name="T15" fmla="*/ 580716581 h 100"/>
              <a:gd name="T16" fmla="*/ 647039876 w 158"/>
              <a:gd name="T17" fmla="*/ 470103899 h 100"/>
              <a:gd name="T18" fmla="*/ 605310702 w 158"/>
              <a:gd name="T19" fmla="*/ 331838046 h 100"/>
              <a:gd name="T20" fmla="*/ 570506036 w 158"/>
              <a:gd name="T21" fmla="*/ 331838046 h 100"/>
              <a:gd name="T22" fmla="*/ 535737643 w 158"/>
              <a:gd name="T23" fmla="*/ 276531705 h 100"/>
              <a:gd name="T24" fmla="*/ 417438166 w 158"/>
              <a:gd name="T25" fmla="*/ 331838046 h 100"/>
              <a:gd name="T26" fmla="*/ 382669772 w 158"/>
              <a:gd name="T27" fmla="*/ 497757069 h 100"/>
              <a:gd name="T28" fmla="*/ 459203803 w 158"/>
              <a:gd name="T29" fmla="*/ 608369751 h 100"/>
              <a:gd name="T30" fmla="*/ 153067871 w 158"/>
              <a:gd name="T31" fmla="*/ 691329263 h 100"/>
              <a:gd name="T32" fmla="*/ 41729174 w 158"/>
              <a:gd name="T33" fmla="*/ 663676092 h 100"/>
              <a:gd name="T34" fmla="*/ 41729174 w 158"/>
              <a:gd name="T35" fmla="*/ 580716581 h 100"/>
              <a:gd name="T36" fmla="*/ 153067871 w 158"/>
              <a:gd name="T37" fmla="*/ 497757069 h 100"/>
              <a:gd name="T38" fmla="*/ 187836264 w 158"/>
              <a:gd name="T39" fmla="*/ 331838046 h 100"/>
              <a:gd name="T40" fmla="*/ 153067871 w 158"/>
              <a:gd name="T41" fmla="*/ 276531705 h 100"/>
              <a:gd name="T42" fmla="*/ 153067871 w 158"/>
              <a:gd name="T43" fmla="*/ 221225364 h 100"/>
              <a:gd name="T44" fmla="*/ 264370104 w 158"/>
              <a:gd name="T45" fmla="*/ 55306341 h 100"/>
              <a:gd name="T46" fmla="*/ 382669772 w 158"/>
              <a:gd name="T47" fmla="*/ 55306341 h 100"/>
              <a:gd name="T48" fmla="*/ 681844733 w 158"/>
              <a:gd name="T49" fmla="*/ 0 h 100"/>
              <a:gd name="T50" fmla="*/ 758378573 w 158"/>
              <a:gd name="T51" fmla="*/ 27653171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8" h="100">
                <a:moveTo>
                  <a:pt x="109" y="4"/>
                </a:moveTo>
                <a:cubicBezTo>
                  <a:pt x="115" y="12"/>
                  <a:pt x="115" y="24"/>
                  <a:pt x="120" y="32"/>
                </a:cubicBezTo>
                <a:cubicBezTo>
                  <a:pt x="120" y="36"/>
                  <a:pt x="115" y="36"/>
                  <a:pt x="115" y="36"/>
                </a:cubicBezTo>
                <a:cubicBezTo>
                  <a:pt x="115" y="48"/>
                  <a:pt x="120" y="56"/>
                  <a:pt x="126" y="64"/>
                </a:cubicBezTo>
                <a:cubicBezTo>
                  <a:pt x="137" y="72"/>
                  <a:pt x="158" y="76"/>
                  <a:pt x="153" y="88"/>
                </a:cubicBezTo>
                <a:cubicBezTo>
                  <a:pt x="153" y="92"/>
                  <a:pt x="148" y="92"/>
                  <a:pt x="148" y="96"/>
                </a:cubicBezTo>
                <a:cubicBezTo>
                  <a:pt x="131" y="96"/>
                  <a:pt x="120" y="96"/>
                  <a:pt x="109" y="92"/>
                </a:cubicBezTo>
                <a:cubicBezTo>
                  <a:pt x="104" y="92"/>
                  <a:pt x="98" y="88"/>
                  <a:pt x="98" y="84"/>
                </a:cubicBezTo>
                <a:cubicBezTo>
                  <a:pt x="93" y="76"/>
                  <a:pt x="98" y="72"/>
                  <a:pt x="93" y="68"/>
                </a:cubicBezTo>
                <a:cubicBezTo>
                  <a:pt x="93" y="60"/>
                  <a:pt x="87" y="52"/>
                  <a:pt x="87" y="48"/>
                </a:cubicBezTo>
                <a:cubicBezTo>
                  <a:pt x="82" y="44"/>
                  <a:pt x="82" y="48"/>
                  <a:pt x="82" y="48"/>
                </a:cubicBezTo>
                <a:cubicBezTo>
                  <a:pt x="77" y="44"/>
                  <a:pt x="77" y="44"/>
                  <a:pt x="77" y="40"/>
                </a:cubicBezTo>
                <a:cubicBezTo>
                  <a:pt x="71" y="44"/>
                  <a:pt x="71" y="52"/>
                  <a:pt x="60" y="48"/>
                </a:cubicBezTo>
                <a:cubicBezTo>
                  <a:pt x="55" y="56"/>
                  <a:pt x="55" y="64"/>
                  <a:pt x="55" y="72"/>
                </a:cubicBezTo>
                <a:cubicBezTo>
                  <a:pt x="60" y="76"/>
                  <a:pt x="66" y="84"/>
                  <a:pt x="66" y="88"/>
                </a:cubicBezTo>
                <a:cubicBezTo>
                  <a:pt x="55" y="100"/>
                  <a:pt x="38" y="100"/>
                  <a:pt x="22" y="100"/>
                </a:cubicBezTo>
                <a:cubicBezTo>
                  <a:pt x="17" y="100"/>
                  <a:pt x="11" y="100"/>
                  <a:pt x="6" y="96"/>
                </a:cubicBezTo>
                <a:cubicBezTo>
                  <a:pt x="0" y="92"/>
                  <a:pt x="6" y="84"/>
                  <a:pt x="6" y="84"/>
                </a:cubicBezTo>
                <a:cubicBezTo>
                  <a:pt x="11" y="80"/>
                  <a:pt x="22" y="80"/>
                  <a:pt x="22" y="72"/>
                </a:cubicBezTo>
                <a:cubicBezTo>
                  <a:pt x="27" y="48"/>
                  <a:pt x="27" y="48"/>
                  <a:pt x="27" y="48"/>
                </a:cubicBezTo>
                <a:cubicBezTo>
                  <a:pt x="27" y="44"/>
                  <a:pt x="17" y="44"/>
                  <a:pt x="22" y="40"/>
                </a:cubicBezTo>
                <a:cubicBezTo>
                  <a:pt x="22" y="36"/>
                  <a:pt x="22" y="36"/>
                  <a:pt x="22" y="32"/>
                </a:cubicBezTo>
                <a:cubicBezTo>
                  <a:pt x="27" y="24"/>
                  <a:pt x="33" y="16"/>
                  <a:pt x="38" y="8"/>
                </a:cubicBezTo>
                <a:cubicBezTo>
                  <a:pt x="44" y="8"/>
                  <a:pt x="49" y="8"/>
                  <a:pt x="55" y="8"/>
                </a:cubicBezTo>
                <a:cubicBezTo>
                  <a:pt x="71" y="4"/>
                  <a:pt x="82" y="4"/>
                  <a:pt x="98" y="0"/>
                </a:cubicBezTo>
                <a:cubicBezTo>
                  <a:pt x="104" y="0"/>
                  <a:pt x="109" y="0"/>
                  <a:pt x="109"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30" name="Freeform 1179">
            <a:extLst>
              <a:ext uri="{FF2B5EF4-FFF2-40B4-BE49-F238E27FC236}">
                <a16:creationId xmlns:a16="http://schemas.microsoft.com/office/drawing/2014/main" xmlns="" id="{059849C9-F56E-4847-9E93-2E3AF265FB2A}"/>
              </a:ext>
            </a:extLst>
          </p:cNvPr>
          <p:cNvSpPr>
            <a:spLocks/>
          </p:cNvSpPr>
          <p:nvPr/>
        </p:nvSpPr>
        <p:spPr bwMode="auto">
          <a:xfrm>
            <a:off x="4073525" y="3830712"/>
            <a:ext cx="3175" cy="4762"/>
          </a:xfrm>
          <a:custGeom>
            <a:avLst/>
            <a:gdLst>
              <a:gd name="T0" fmla="*/ 52112209 w 17"/>
              <a:gd name="T1" fmla="*/ 0 h 17"/>
              <a:gd name="T2" fmla="*/ 110747362 w 17"/>
              <a:gd name="T3" fmla="*/ 307743130 h 17"/>
              <a:gd name="T4" fmla="*/ 52112209 w 17"/>
              <a:gd name="T5" fmla="*/ 373654532 h 17"/>
              <a:gd name="T6" fmla="*/ 26056104 w 17"/>
              <a:gd name="T7" fmla="*/ 307743130 h 17"/>
              <a:gd name="T8" fmla="*/ 0 w 17"/>
              <a:gd name="T9" fmla="*/ 0 h 17"/>
              <a:gd name="T10" fmla="*/ 52112209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8" y="0"/>
                </a:moveTo>
                <a:cubicBezTo>
                  <a:pt x="13" y="4"/>
                  <a:pt x="17" y="7"/>
                  <a:pt x="17" y="14"/>
                </a:cubicBezTo>
                <a:cubicBezTo>
                  <a:pt x="13" y="14"/>
                  <a:pt x="13" y="14"/>
                  <a:pt x="8" y="17"/>
                </a:cubicBezTo>
                <a:cubicBezTo>
                  <a:pt x="8" y="17"/>
                  <a:pt x="4" y="17"/>
                  <a:pt x="4" y="14"/>
                </a:cubicBezTo>
                <a:cubicBezTo>
                  <a:pt x="4" y="10"/>
                  <a:pt x="4" y="7"/>
                  <a:pt x="0" y="0"/>
                </a:cubicBezTo>
                <a:cubicBezTo>
                  <a:pt x="4" y="0"/>
                  <a:pt x="8" y="0"/>
                  <a:pt x="8"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31" name="Freeform 1180">
            <a:extLst>
              <a:ext uri="{FF2B5EF4-FFF2-40B4-BE49-F238E27FC236}">
                <a16:creationId xmlns:a16="http://schemas.microsoft.com/office/drawing/2014/main" xmlns="" id="{40D107F5-88A8-4E8C-8AD5-DD9FF26926CF}"/>
              </a:ext>
            </a:extLst>
          </p:cNvPr>
          <p:cNvSpPr>
            <a:spLocks/>
          </p:cNvSpPr>
          <p:nvPr/>
        </p:nvSpPr>
        <p:spPr bwMode="auto">
          <a:xfrm>
            <a:off x="4060825" y="3830712"/>
            <a:ext cx="4763" cy="4762"/>
          </a:xfrm>
          <a:custGeom>
            <a:avLst/>
            <a:gdLst>
              <a:gd name="T0" fmla="*/ 172886802 w 25"/>
              <a:gd name="T1" fmla="*/ 34541072 h 25"/>
              <a:gd name="T2" fmla="*/ 131398215 w 25"/>
              <a:gd name="T3" fmla="*/ 172777932 h 25"/>
              <a:gd name="T4" fmla="*/ 131398215 w 25"/>
              <a:gd name="T5" fmla="*/ 172777932 h 25"/>
              <a:gd name="T6" fmla="*/ 0 w 25"/>
              <a:gd name="T7" fmla="*/ 172777932 h 25"/>
              <a:gd name="T8" fmla="*/ 89909817 w 25"/>
              <a:gd name="T9" fmla="*/ 0 h 25"/>
              <a:gd name="T10" fmla="*/ 172886802 w 25"/>
              <a:gd name="T11" fmla="*/ 0 h 25"/>
              <a:gd name="T12" fmla="*/ 172886802 w 25"/>
              <a:gd name="T13" fmla="*/ 34541072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25" y="5"/>
                </a:moveTo>
                <a:cubicBezTo>
                  <a:pt x="19" y="10"/>
                  <a:pt x="19" y="15"/>
                  <a:pt x="19" y="25"/>
                </a:cubicBezTo>
                <a:cubicBezTo>
                  <a:pt x="19" y="25"/>
                  <a:pt x="19" y="25"/>
                  <a:pt x="19" y="25"/>
                </a:cubicBezTo>
                <a:cubicBezTo>
                  <a:pt x="13" y="25"/>
                  <a:pt x="7" y="25"/>
                  <a:pt x="0" y="25"/>
                </a:cubicBezTo>
                <a:cubicBezTo>
                  <a:pt x="7" y="15"/>
                  <a:pt x="7" y="10"/>
                  <a:pt x="13" y="0"/>
                </a:cubicBezTo>
                <a:cubicBezTo>
                  <a:pt x="25" y="0"/>
                  <a:pt x="25" y="0"/>
                  <a:pt x="25" y="0"/>
                </a:cubicBezTo>
                <a:lnTo>
                  <a:pt x="25" y="5"/>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332" name="Freeform 1181">
            <a:extLst>
              <a:ext uri="{FF2B5EF4-FFF2-40B4-BE49-F238E27FC236}">
                <a16:creationId xmlns:a16="http://schemas.microsoft.com/office/drawing/2014/main" xmlns="" id="{8B00F3DF-B2A1-45DE-899B-2D7A3FF4803C}"/>
              </a:ext>
            </a:extLst>
          </p:cNvPr>
          <p:cNvSpPr>
            <a:spLocks/>
          </p:cNvSpPr>
          <p:nvPr/>
        </p:nvSpPr>
        <p:spPr bwMode="auto">
          <a:xfrm>
            <a:off x="4060825" y="3825949"/>
            <a:ext cx="15875" cy="4763"/>
          </a:xfrm>
          <a:custGeom>
            <a:avLst/>
            <a:gdLst>
              <a:gd name="T0" fmla="*/ 485994415 w 84"/>
              <a:gd name="T1" fmla="*/ 0 h 33"/>
              <a:gd name="T2" fmla="*/ 566999438 w 84"/>
              <a:gd name="T3" fmla="*/ 66141905 h 33"/>
              <a:gd name="T4" fmla="*/ 404989393 w 84"/>
              <a:gd name="T5" fmla="*/ 90202993 h 33"/>
              <a:gd name="T6" fmla="*/ 323984371 w 84"/>
              <a:gd name="T7" fmla="*/ 57121649 h 33"/>
              <a:gd name="T8" fmla="*/ 283517673 w 84"/>
              <a:gd name="T9" fmla="*/ 66141905 h 33"/>
              <a:gd name="T10" fmla="*/ 202512650 w 84"/>
              <a:gd name="T11" fmla="*/ 99223393 h 33"/>
              <a:gd name="T12" fmla="*/ 0 w 84"/>
              <a:gd name="T13" fmla="*/ 90202993 h 33"/>
              <a:gd name="T14" fmla="*/ 81005022 w 84"/>
              <a:gd name="T15" fmla="*/ 12020080 h 33"/>
              <a:gd name="T16" fmla="*/ 445491999 w 84"/>
              <a:gd name="T17" fmla="*/ 0 h 33"/>
              <a:gd name="T18" fmla="*/ 485994415 w 84"/>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33">
                <a:moveTo>
                  <a:pt x="72" y="0"/>
                </a:moveTo>
                <a:cubicBezTo>
                  <a:pt x="78" y="8"/>
                  <a:pt x="84" y="15"/>
                  <a:pt x="84" y="22"/>
                </a:cubicBezTo>
                <a:cubicBezTo>
                  <a:pt x="78" y="26"/>
                  <a:pt x="66" y="26"/>
                  <a:pt x="60" y="30"/>
                </a:cubicBezTo>
                <a:cubicBezTo>
                  <a:pt x="54" y="26"/>
                  <a:pt x="54" y="22"/>
                  <a:pt x="48" y="19"/>
                </a:cubicBezTo>
                <a:cubicBezTo>
                  <a:pt x="42" y="19"/>
                  <a:pt x="42" y="22"/>
                  <a:pt x="42" y="22"/>
                </a:cubicBezTo>
                <a:cubicBezTo>
                  <a:pt x="36" y="26"/>
                  <a:pt x="36" y="30"/>
                  <a:pt x="30" y="33"/>
                </a:cubicBezTo>
                <a:cubicBezTo>
                  <a:pt x="18" y="33"/>
                  <a:pt x="12" y="30"/>
                  <a:pt x="0" y="30"/>
                </a:cubicBezTo>
                <a:cubicBezTo>
                  <a:pt x="6" y="22"/>
                  <a:pt x="6" y="15"/>
                  <a:pt x="12" y="4"/>
                </a:cubicBezTo>
                <a:cubicBezTo>
                  <a:pt x="30" y="4"/>
                  <a:pt x="48" y="0"/>
                  <a:pt x="66" y="0"/>
                </a:cubicBezTo>
                <a:lnTo>
                  <a:pt x="72"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4333" name="Freeform 1182">
            <a:extLst>
              <a:ext uri="{FF2B5EF4-FFF2-40B4-BE49-F238E27FC236}">
                <a16:creationId xmlns:a16="http://schemas.microsoft.com/office/drawing/2014/main" xmlns="" id="{7BB995CC-6D31-47F1-A011-E62D734BFC5E}"/>
              </a:ext>
            </a:extLst>
          </p:cNvPr>
          <p:cNvSpPr>
            <a:spLocks/>
          </p:cNvSpPr>
          <p:nvPr/>
        </p:nvSpPr>
        <p:spPr bwMode="auto">
          <a:xfrm>
            <a:off x="4075113" y="3835474"/>
            <a:ext cx="3175" cy="3175"/>
          </a:xfrm>
          <a:custGeom>
            <a:avLst/>
            <a:gdLst>
              <a:gd name="T0" fmla="*/ 110747362 w 17"/>
              <a:gd name="T1" fmla="*/ 52112209 h 17"/>
              <a:gd name="T2" fmla="*/ 39101619 w 17"/>
              <a:gd name="T3" fmla="*/ 110747362 h 17"/>
              <a:gd name="T4" fmla="*/ 0 w 17"/>
              <a:gd name="T5" fmla="*/ 110747362 h 17"/>
              <a:gd name="T6" fmla="*/ 0 w 17"/>
              <a:gd name="T7" fmla="*/ 84691257 h 17"/>
              <a:gd name="T8" fmla="*/ 0 w 17"/>
              <a:gd name="T9" fmla="*/ 26056104 h 17"/>
              <a:gd name="T10" fmla="*/ 78168500 w 17"/>
              <a:gd name="T11" fmla="*/ 0 h 17"/>
              <a:gd name="T12" fmla="*/ 110747362 w 17"/>
              <a:gd name="T13" fmla="*/ 52112209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8"/>
                </a:moveTo>
                <a:cubicBezTo>
                  <a:pt x="12" y="8"/>
                  <a:pt x="6" y="13"/>
                  <a:pt x="6" y="17"/>
                </a:cubicBezTo>
                <a:cubicBezTo>
                  <a:pt x="0" y="17"/>
                  <a:pt x="0" y="17"/>
                  <a:pt x="0" y="17"/>
                </a:cubicBezTo>
                <a:cubicBezTo>
                  <a:pt x="0" y="13"/>
                  <a:pt x="0" y="13"/>
                  <a:pt x="0" y="13"/>
                </a:cubicBezTo>
                <a:cubicBezTo>
                  <a:pt x="0" y="4"/>
                  <a:pt x="0" y="4"/>
                  <a:pt x="0" y="4"/>
                </a:cubicBezTo>
                <a:cubicBezTo>
                  <a:pt x="0" y="0"/>
                  <a:pt x="6" y="0"/>
                  <a:pt x="12" y="0"/>
                </a:cubicBezTo>
                <a:cubicBezTo>
                  <a:pt x="17" y="0"/>
                  <a:pt x="17" y="4"/>
                  <a:pt x="17" y="8"/>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334" name="Freeform 1183">
            <a:extLst>
              <a:ext uri="{FF2B5EF4-FFF2-40B4-BE49-F238E27FC236}">
                <a16:creationId xmlns:a16="http://schemas.microsoft.com/office/drawing/2014/main" xmlns="" id="{19BF41C7-1DED-4CA5-9143-2D3029CA5F65}"/>
              </a:ext>
            </a:extLst>
          </p:cNvPr>
          <p:cNvSpPr>
            <a:spLocks/>
          </p:cNvSpPr>
          <p:nvPr/>
        </p:nvSpPr>
        <p:spPr bwMode="auto">
          <a:xfrm>
            <a:off x="4060825" y="3835474"/>
            <a:ext cx="3175" cy="4763"/>
          </a:xfrm>
          <a:custGeom>
            <a:avLst/>
            <a:gdLst>
              <a:gd name="T0" fmla="*/ 110747362 w 17"/>
              <a:gd name="T1" fmla="*/ 109976829 h 17"/>
              <a:gd name="T2" fmla="*/ 110747362 w 17"/>
              <a:gd name="T3" fmla="*/ 285892911 h 17"/>
              <a:gd name="T4" fmla="*/ 110747362 w 17"/>
              <a:gd name="T5" fmla="*/ 373890177 h 17"/>
              <a:gd name="T6" fmla="*/ 39101619 w 17"/>
              <a:gd name="T7" fmla="*/ 285892911 h 17"/>
              <a:gd name="T8" fmla="*/ 0 w 17"/>
              <a:gd name="T9" fmla="*/ 197974095 h 17"/>
              <a:gd name="T10" fmla="*/ 0 w 17"/>
              <a:gd name="T11" fmla="*/ 0 h 17"/>
              <a:gd name="T12" fmla="*/ 110747362 w 17"/>
              <a:gd name="T13" fmla="*/ 109976829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5"/>
                </a:moveTo>
                <a:cubicBezTo>
                  <a:pt x="17" y="5"/>
                  <a:pt x="17" y="9"/>
                  <a:pt x="17" y="13"/>
                </a:cubicBezTo>
                <a:cubicBezTo>
                  <a:pt x="17" y="13"/>
                  <a:pt x="17" y="17"/>
                  <a:pt x="17" y="17"/>
                </a:cubicBezTo>
                <a:cubicBezTo>
                  <a:pt x="12" y="17"/>
                  <a:pt x="12" y="13"/>
                  <a:pt x="6" y="13"/>
                </a:cubicBezTo>
                <a:cubicBezTo>
                  <a:pt x="6" y="13"/>
                  <a:pt x="0" y="9"/>
                  <a:pt x="0" y="9"/>
                </a:cubicBezTo>
                <a:cubicBezTo>
                  <a:pt x="0" y="5"/>
                  <a:pt x="0" y="5"/>
                  <a:pt x="0" y="0"/>
                </a:cubicBezTo>
                <a:cubicBezTo>
                  <a:pt x="6" y="5"/>
                  <a:pt x="12" y="5"/>
                  <a:pt x="17" y="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335" name="Freeform 1184">
            <a:extLst>
              <a:ext uri="{FF2B5EF4-FFF2-40B4-BE49-F238E27FC236}">
                <a16:creationId xmlns:a16="http://schemas.microsoft.com/office/drawing/2014/main" xmlns="" id="{927B633C-27D8-405D-8508-1AD67FAF0724}"/>
              </a:ext>
            </a:extLst>
          </p:cNvPr>
          <p:cNvSpPr>
            <a:spLocks/>
          </p:cNvSpPr>
          <p:nvPr/>
        </p:nvSpPr>
        <p:spPr bwMode="auto">
          <a:xfrm>
            <a:off x="4075113" y="3838649"/>
            <a:ext cx="7937" cy="1588"/>
          </a:xfrm>
          <a:custGeom>
            <a:avLst/>
            <a:gdLst>
              <a:gd name="T0" fmla="*/ 121492226 w 42"/>
              <a:gd name="T1" fmla="*/ 7821396 h 16"/>
              <a:gd name="T2" fmla="*/ 283446144 w 42"/>
              <a:gd name="T3" fmla="*/ 7821396 h 16"/>
              <a:gd name="T4" fmla="*/ 283446144 w 42"/>
              <a:gd name="T5" fmla="*/ 11732045 h 16"/>
              <a:gd name="T6" fmla="*/ 283446144 w 42"/>
              <a:gd name="T7" fmla="*/ 15642693 h 16"/>
              <a:gd name="T8" fmla="*/ 0 w 42"/>
              <a:gd name="T9" fmla="*/ 7821396 h 16"/>
              <a:gd name="T10" fmla="*/ 0 w 42"/>
              <a:gd name="T11" fmla="*/ 3910649 h 16"/>
              <a:gd name="T12" fmla="*/ 121492226 w 42"/>
              <a:gd name="T13" fmla="*/ 782139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6">
                <a:moveTo>
                  <a:pt x="18" y="8"/>
                </a:moveTo>
                <a:cubicBezTo>
                  <a:pt x="24" y="8"/>
                  <a:pt x="36" y="8"/>
                  <a:pt x="42" y="8"/>
                </a:cubicBezTo>
                <a:cubicBezTo>
                  <a:pt x="42" y="12"/>
                  <a:pt x="42" y="12"/>
                  <a:pt x="42" y="12"/>
                </a:cubicBezTo>
                <a:cubicBezTo>
                  <a:pt x="42" y="16"/>
                  <a:pt x="42" y="16"/>
                  <a:pt x="42" y="16"/>
                </a:cubicBezTo>
                <a:cubicBezTo>
                  <a:pt x="24" y="16"/>
                  <a:pt x="6" y="16"/>
                  <a:pt x="0" y="8"/>
                </a:cubicBezTo>
                <a:cubicBezTo>
                  <a:pt x="0" y="4"/>
                  <a:pt x="0" y="4"/>
                  <a:pt x="0" y="4"/>
                </a:cubicBezTo>
                <a:cubicBezTo>
                  <a:pt x="12" y="0"/>
                  <a:pt x="12" y="8"/>
                  <a:pt x="18" y="8"/>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336" name="Freeform 1185">
            <a:extLst>
              <a:ext uri="{FF2B5EF4-FFF2-40B4-BE49-F238E27FC236}">
                <a16:creationId xmlns:a16="http://schemas.microsoft.com/office/drawing/2014/main" xmlns="" id="{FFA7FA73-44F0-436B-BF15-4D3A88D59B52}"/>
              </a:ext>
            </a:extLst>
          </p:cNvPr>
          <p:cNvSpPr>
            <a:spLocks/>
          </p:cNvSpPr>
          <p:nvPr/>
        </p:nvSpPr>
        <p:spPr bwMode="auto">
          <a:xfrm>
            <a:off x="4057650" y="3840237"/>
            <a:ext cx="7938" cy="3175"/>
          </a:xfrm>
          <a:custGeom>
            <a:avLst/>
            <a:gdLst>
              <a:gd name="T0" fmla="*/ 297553800 w 41"/>
              <a:gd name="T1" fmla="*/ 26056104 h 17"/>
              <a:gd name="T2" fmla="*/ 261268621 w 41"/>
              <a:gd name="T3" fmla="*/ 84691257 h 17"/>
              <a:gd name="T4" fmla="*/ 36285179 w 41"/>
              <a:gd name="T5" fmla="*/ 84691257 h 17"/>
              <a:gd name="T6" fmla="*/ 0 w 41"/>
              <a:gd name="T7" fmla="*/ 52112209 h 17"/>
              <a:gd name="T8" fmla="*/ 36285179 w 41"/>
              <a:gd name="T9" fmla="*/ 52112209 h 17"/>
              <a:gd name="T10" fmla="*/ 72570358 w 41"/>
              <a:gd name="T11" fmla="*/ 52112209 h 17"/>
              <a:gd name="T12" fmla="*/ 188698264 w 41"/>
              <a:gd name="T13" fmla="*/ 52112209 h 17"/>
              <a:gd name="T14" fmla="*/ 261268621 w 41"/>
              <a:gd name="T15" fmla="*/ 26056104 h 17"/>
              <a:gd name="T16" fmla="*/ 297553800 w 41"/>
              <a:gd name="T17" fmla="*/ 2605610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7">
                <a:moveTo>
                  <a:pt x="41" y="4"/>
                </a:moveTo>
                <a:cubicBezTo>
                  <a:pt x="41" y="8"/>
                  <a:pt x="41" y="8"/>
                  <a:pt x="36" y="13"/>
                </a:cubicBezTo>
                <a:cubicBezTo>
                  <a:pt x="26" y="13"/>
                  <a:pt x="15" y="17"/>
                  <a:pt x="5" y="13"/>
                </a:cubicBezTo>
                <a:cubicBezTo>
                  <a:pt x="0" y="13"/>
                  <a:pt x="0" y="13"/>
                  <a:pt x="0" y="8"/>
                </a:cubicBezTo>
                <a:cubicBezTo>
                  <a:pt x="5" y="8"/>
                  <a:pt x="5" y="8"/>
                  <a:pt x="5" y="8"/>
                </a:cubicBezTo>
                <a:cubicBezTo>
                  <a:pt x="10" y="8"/>
                  <a:pt x="10" y="8"/>
                  <a:pt x="10" y="8"/>
                </a:cubicBezTo>
                <a:cubicBezTo>
                  <a:pt x="15" y="13"/>
                  <a:pt x="21" y="8"/>
                  <a:pt x="26" y="8"/>
                </a:cubicBezTo>
                <a:cubicBezTo>
                  <a:pt x="31" y="4"/>
                  <a:pt x="31" y="4"/>
                  <a:pt x="36" y="4"/>
                </a:cubicBezTo>
                <a:cubicBezTo>
                  <a:pt x="41" y="0"/>
                  <a:pt x="41" y="4"/>
                  <a:pt x="41" y="4"/>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337" name="Freeform 1186">
            <a:extLst>
              <a:ext uri="{FF2B5EF4-FFF2-40B4-BE49-F238E27FC236}">
                <a16:creationId xmlns:a16="http://schemas.microsoft.com/office/drawing/2014/main" xmlns="" id="{61C26A49-4C38-4AEC-990D-7A223A742DB4}"/>
              </a:ext>
            </a:extLst>
          </p:cNvPr>
          <p:cNvSpPr>
            <a:spLocks/>
          </p:cNvSpPr>
          <p:nvPr/>
        </p:nvSpPr>
        <p:spPr bwMode="auto">
          <a:xfrm>
            <a:off x="4076700" y="3835474"/>
            <a:ext cx="3175" cy="4763"/>
          </a:xfrm>
          <a:custGeom>
            <a:avLst/>
            <a:gdLst>
              <a:gd name="T0" fmla="*/ 125023364 w 16"/>
              <a:gd name="T1" fmla="*/ 131956674 h 17"/>
              <a:gd name="T2" fmla="*/ 62531427 w 16"/>
              <a:gd name="T3" fmla="*/ 373890177 h 17"/>
              <a:gd name="T4" fmla="*/ 0 w 16"/>
              <a:gd name="T5" fmla="*/ 263913067 h 17"/>
              <a:gd name="T6" fmla="*/ 62531427 w 16"/>
              <a:gd name="T7" fmla="*/ 0 h 17"/>
              <a:gd name="T8" fmla="*/ 125023364 w 16"/>
              <a:gd name="T9" fmla="*/ 13195667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6" y="6"/>
                </a:moveTo>
                <a:cubicBezTo>
                  <a:pt x="16" y="12"/>
                  <a:pt x="8" y="12"/>
                  <a:pt x="8" y="17"/>
                </a:cubicBezTo>
                <a:cubicBezTo>
                  <a:pt x="0" y="12"/>
                  <a:pt x="0" y="12"/>
                  <a:pt x="0" y="12"/>
                </a:cubicBezTo>
                <a:cubicBezTo>
                  <a:pt x="0" y="6"/>
                  <a:pt x="0" y="6"/>
                  <a:pt x="8" y="0"/>
                </a:cubicBezTo>
                <a:cubicBezTo>
                  <a:pt x="8" y="6"/>
                  <a:pt x="16" y="6"/>
                  <a:pt x="16" y="6"/>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338" name="Freeform 1187">
            <a:extLst>
              <a:ext uri="{FF2B5EF4-FFF2-40B4-BE49-F238E27FC236}">
                <a16:creationId xmlns:a16="http://schemas.microsoft.com/office/drawing/2014/main" xmlns="" id="{159395D2-AA7D-4ED1-A985-8CFE7DF360D0}"/>
              </a:ext>
            </a:extLst>
          </p:cNvPr>
          <p:cNvSpPr>
            <a:spLocks/>
          </p:cNvSpPr>
          <p:nvPr/>
        </p:nvSpPr>
        <p:spPr bwMode="auto">
          <a:xfrm>
            <a:off x="4079875" y="3838649"/>
            <a:ext cx="3175" cy="1588"/>
          </a:xfrm>
          <a:custGeom>
            <a:avLst/>
            <a:gdLst>
              <a:gd name="T0" fmla="*/ 110747362 w 17"/>
              <a:gd name="T1" fmla="*/ 31285387 h 8"/>
              <a:gd name="T2" fmla="*/ 110747362 w 17"/>
              <a:gd name="T3" fmla="*/ 62570773 h 8"/>
              <a:gd name="T4" fmla="*/ 0 w 17"/>
              <a:gd name="T5" fmla="*/ 31285387 h 8"/>
              <a:gd name="T6" fmla="*/ 39101619 w 17"/>
              <a:gd name="T7" fmla="*/ 0 h 8"/>
              <a:gd name="T8" fmla="*/ 110747362 w 17"/>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4"/>
                </a:moveTo>
                <a:cubicBezTo>
                  <a:pt x="17" y="8"/>
                  <a:pt x="17" y="8"/>
                  <a:pt x="17" y="8"/>
                </a:cubicBezTo>
                <a:cubicBezTo>
                  <a:pt x="12" y="8"/>
                  <a:pt x="6" y="8"/>
                  <a:pt x="0" y="4"/>
                </a:cubicBezTo>
                <a:cubicBezTo>
                  <a:pt x="0" y="0"/>
                  <a:pt x="6" y="0"/>
                  <a:pt x="6" y="0"/>
                </a:cubicBezTo>
                <a:cubicBezTo>
                  <a:pt x="12" y="0"/>
                  <a:pt x="12" y="4"/>
                  <a:pt x="17"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339" name="Freeform 1188">
            <a:extLst>
              <a:ext uri="{FF2B5EF4-FFF2-40B4-BE49-F238E27FC236}">
                <a16:creationId xmlns:a16="http://schemas.microsoft.com/office/drawing/2014/main" xmlns="" id="{FC57ECC4-53FE-4D96-8993-0ED44EB4C02A}"/>
              </a:ext>
            </a:extLst>
          </p:cNvPr>
          <p:cNvSpPr>
            <a:spLocks/>
          </p:cNvSpPr>
          <p:nvPr/>
        </p:nvSpPr>
        <p:spPr bwMode="auto">
          <a:xfrm>
            <a:off x="4060825" y="3838649"/>
            <a:ext cx="1588" cy="1588"/>
          </a:xfrm>
          <a:custGeom>
            <a:avLst/>
            <a:gdLst>
              <a:gd name="T0" fmla="*/ 49438675 w 9"/>
              <a:gd name="T1" fmla="*/ 62570773 h 8"/>
              <a:gd name="T2" fmla="*/ 27458990 w 9"/>
              <a:gd name="T3" fmla="*/ 62570773 h 8"/>
              <a:gd name="T4" fmla="*/ 27458990 w 9"/>
              <a:gd name="T5" fmla="*/ 0 h 8"/>
              <a:gd name="T6" fmla="*/ 27458990 w 9"/>
              <a:gd name="T7" fmla="*/ 0 h 8"/>
              <a:gd name="T8" fmla="*/ 49438675 w 9"/>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5" y="8"/>
                  <a:pt x="5" y="8"/>
                  <a:pt x="5" y="8"/>
                </a:cubicBezTo>
                <a:cubicBezTo>
                  <a:pt x="5" y="4"/>
                  <a:pt x="0" y="4"/>
                  <a:pt x="5" y="0"/>
                </a:cubicBezTo>
                <a:cubicBezTo>
                  <a:pt x="5" y="0"/>
                  <a:pt x="5" y="0"/>
                  <a:pt x="5" y="0"/>
                </a:cubicBezTo>
                <a:cubicBezTo>
                  <a:pt x="9" y="4"/>
                  <a:pt x="9" y="4"/>
                  <a:pt x="9"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340" name="Freeform 1189">
            <a:extLst>
              <a:ext uri="{FF2B5EF4-FFF2-40B4-BE49-F238E27FC236}">
                <a16:creationId xmlns:a16="http://schemas.microsoft.com/office/drawing/2014/main" xmlns="" id="{3B1D107C-B071-4288-94EF-3BC28F3411B5}"/>
              </a:ext>
            </a:extLst>
          </p:cNvPr>
          <p:cNvSpPr>
            <a:spLocks/>
          </p:cNvSpPr>
          <p:nvPr/>
        </p:nvSpPr>
        <p:spPr bwMode="auto">
          <a:xfrm>
            <a:off x="4059238" y="3840237"/>
            <a:ext cx="1587" cy="1587"/>
          </a:xfrm>
          <a:custGeom>
            <a:avLst/>
            <a:gdLst>
              <a:gd name="T0" fmla="*/ 62452616 w 8"/>
              <a:gd name="T1" fmla="*/ 0 h 8"/>
              <a:gd name="T2" fmla="*/ 31246046 w 8"/>
              <a:gd name="T3" fmla="*/ 62452616 h 8"/>
              <a:gd name="T4" fmla="*/ 0 w 8"/>
              <a:gd name="T5" fmla="*/ 0 h 8"/>
              <a:gd name="T6" fmla="*/ 0 w 8"/>
              <a:gd name="T7" fmla="*/ 0 h 8"/>
              <a:gd name="T8" fmla="*/ 62452616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cubicBezTo>
                  <a:pt x="4" y="8"/>
                  <a:pt x="4" y="8"/>
                  <a:pt x="4" y="8"/>
                </a:cubicBezTo>
                <a:cubicBezTo>
                  <a:pt x="0" y="8"/>
                  <a:pt x="0" y="8"/>
                  <a:pt x="0" y="0"/>
                </a:cubicBezTo>
                <a:cubicBezTo>
                  <a:pt x="0" y="0"/>
                  <a:pt x="0" y="0"/>
                  <a:pt x="0" y="0"/>
                </a:cubicBezTo>
                <a:cubicBezTo>
                  <a:pt x="4" y="0"/>
                  <a:pt x="4" y="0"/>
                  <a:pt x="8" y="0"/>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341" name="Freeform 1190">
            <a:extLst>
              <a:ext uri="{FF2B5EF4-FFF2-40B4-BE49-F238E27FC236}">
                <a16:creationId xmlns:a16="http://schemas.microsoft.com/office/drawing/2014/main" xmlns="" id="{93790040-2262-43C8-9ADF-B2C4F5E38800}"/>
              </a:ext>
            </a:extLst>
          </p:cNvPr>
          <p:cNvSpPr>
            <a:spLocks/>
          </p:cNvSpPr>
          <p:nvPr/>
        </p:nvSpPr>
        <p:spPr bwMode="auto">
          <a:xfrm>
            <a:off x="4040188" y="3800549"/>
            <a:ext cx="44450" cy="28575"/>
          </a:xfrm>
          <a:custGeom>
            <a:avLst/>
            <a:gdLst>
              <a:gd name="T0" fmla="*/ 1208067632 w 233"/>
              <a:gd name="T1" fmla="*/ 27653171 h 150"/>
              <a:gd name="T2" fmla="*/ 1055321408 w 233"/>
              <a:gd name="T3" fmla="*/ 55306341 h 150"/>
              <a:gd name="T4" fmla="*/ 902575183 w 233"/>
              <a:gd name="T5" fmla="*/ 0 h 150"/>
              <a:gd name="T6" fmla="*/ 867891592 w 233"/>
              <a:gd name="T7" fmla="*/ 27653171 h 150"/>
              <a:gd name="T8" fmla="*/ 715145176 w 233"/>
              <a:gd name="T9" fmla="*/ 117544215 h 150"/>
              <a:gd name="T10" fmla="*/ 638753940 w 233"/>
              <a:gd name="T11" fmla="*/ 207398874 h 150"/>
              <a:gd name="T12" fmla="*/ 638753940 w 233"/>
              <a:gd name="T13" fmla="*/ 207398874 h 150"/>
              <a:gd name="T14" fmla="*/ 638753940 w 233"/>
              <a:gd name="T15" fmla="*/ 235052045 h 150"/>
              <a:gd name="T16" fmla="*/ 604033912 w 233"/>
              <a:gd name="T17" fmla="*/ 262705215 h 150"/>
              <a:gd name="T18" fmla="*/ 569313883 w 233"/>
              <a:gd name="T19" fmla="*/ 324942899 h 150"/>
              <a:gd name="T20" fmla="*/ 527678923 w 233"/>
              <a:gd name="T21" fmla="*/ 352596069 h 150"/>
              <a:gd name="T22" fmla="*/ 340212669 w 233"/>
              <a:gd name="T23" fmla="*/ 235052045 h 150"/>
              <a:gd name="T24" fmla="*/ 340212669 w 233"/>
              <a:gd name="T25" fmla="*/ 117544215 h 150"/>
              <a:gd name="T26" fmla="*/ 229101214 w 233"/>
              <a:gd name="T27" fmla="*/ 117544215 h 150"/>
              <a:gd name="T28" fmla="*/ 76354989 w 233"/>
              <a:gd name="T29" fmla="*/ 55306341 h 150"/>
              <a:gd name="T30" fmla="*/ 41671398 w 233"/>
              <a:gd name="T31" fmla="*/ 117544215 h 150"/>
              <a:gd name="T32" fmla="*/ 0 w 233"/>
              <a:gd name="T33" fmla="*/ 179745704 h 150"/>
              <a:gd name="T34" fmla="*/ 41671398 w 233"/>
              <a:gd name="T35" fmla="*/ 207398874 h 150"/>
              <a:gd name="T36" fmla="*/ 41671398 w 233"/>
              <a:gd name="T37" fmla="*/ 262705215 h 150"/>
              <a:gd name="T38" fmla="*/ 76354989 w 233"/>
              <a:gd name="T39" fmla="*/ 297289728 h 150"/>
              <a:gd name="T40" fmla="*/ 152746225 w 233"/>
              <a:gd name="T41" fmla="*/ 324942899 h 150"/>
              <a:gd name="T42" fmla="*/ 229101214 w 233"/>
              <a:gd name="T43" fmla="*/ 324942899 h 150"/>
              <a:gd name="T44" fmla="*/ 340212669 w 233"/>
              <a:gd name="T45" fmla="*/ 414797558 h 150"/>
              <a:gd name="T46" fmla="*/ 451287496 w 233"/>
              <a:gd name="T47" fmla="*/ 470103899 h 150"/>
              <a:gd name="T48" fmla="*/ 416567467 w 233"/>
              <a:gd name="T49" fmla="*/ 532341773 h 150"/>
              <a:gd name="T50" fmla="*/ 680425147 w 233"/>
              <a:gd name="T51" fmla="*/ 677502773 h 150"/>
              <a:gd name="T52" fmla="*/ 791500165 w 233"/>
              <a:gd name="T53" fmla="*/ 974792501 h 150"/>
              <a:gd name="T54" fmla="*/ 1208067632 w 233"/>
              <a:gd name="T55" fmla="*/ 884901456 h 150"/>
              <a:gd name="T56" fmla="*/ 1284459059 w 233"/>
              <a:gd name="T57" fmla="*/ 739740456 h 150"/>
              <a:gd name="T58" fmla="*/ 1353899116 w 233"/>
              <a:gd name="T59" fmla="*/ 801941945 h 150"/>
              <a:gd name="T60" fmla="*/ 1353899116 w 233"/>
              <a:gd name="T61" fmla="*/ 884901456 h 150"/>
              <a:gd name="T62" fmla="*/ 1319179088 w 233"/>
              <a:gd name="T63" fmla="*/ 919486160 h 150"/>
              <a:gd name="T64" fmla="*/ 1353899116 w 233"/>
              <a:gd name="T65" fmla="*/ 974792501 h 150"/>
              <a:gd name="T66" fmla="*/ 1430254105 w 233"/>
              <a:gd name="T67" fmla="*/ 1009340819 h 150"/>
              <a:gd name="T68" fmla="*/ 1583000330 w 233"/>
              <a:gd name="T69" fmla="*/ 974792501 h 150"/>
              <a:gd name="T70" fmla="*/ 1583000330 w 233"/>
              <a:gd name="T71" fmla="*/ 884901456 h 150"/>
              <a:gd name="T72" fmla="*/ 1548280302 w 233"/>
              <a:gd name="T73" fmla="*/ 857248286 h 150"/>
              <a:gd name="T74" fmla="*/ 1506645341 w 233"/>
              <a:gd name="T75" fmla="*/ 767393627 h 150"/>
              <a:gd name="T76" fmla="*/ 1430254105 w 233"/>
              <a:gd name="T77" fmla="*/ 677502773 h 150"/>
              <a:gd name="T78" fmla="*/ 1506645341 w 233"/>
              <a:gd name="T79" fmla="*/ 649849602 h 150"/>
              <a:gd name="T80" fmla="*/ 1353899116 w 233"/>
              <a:gd name="T81" fmla="*/ 532341773 h 150"/>
              <a:gd name="T82" fmla="*/ 1284459059 w 233"/>
              <a:gd name="T83" fmla="*/ 470103899 h 150"/>
              <a:gd name="T84" fmla="*/ 1284459059 w 233"/>
              <a:gd name="T85" fmla="*/ 442450728 h 150"/>
              <a:gd name="T86" fmla="*/ 1319179088 w 233"/>
              <a:gd name="T87" fmla="*/ 387144387 h 150"/>
              <a:gd name="T88" fmla="*/ 1395534077 w 233"/>
              <a:gd name="T89" fmla="*/ 324942899 h 150"/>
              <a:gd name="T90" fmla="*/ 1319179088 w 233"/>
              <a:gd name="T91" fmla="*/ 235052045 h 150"/>
              <a:gd name="T92" fmla="*/ 1319179088 w 233"/>
              <a:gd name="T93" fmla="*/ 117544215 h 150"/>
              <a:gd name="T94" fmla="*/ 1208067632 w 233"/>
              <a:gd name="T95" fmla="*/ 89891045 h 150"/>
              <a:gd name="T96" fmla="*/ 1208067632 w 233"/>
              <a:gd name="T97" fmla="*/ 27653171 h 1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3" h="150">
                <a:moveTo>
                  <a:pt x="174" y="4"/>
                </a:moveTo>
                <a:cubicBezTo>
                  <a:pt x="174" y="0"/>
                  <a:pt x="152" y="8"/>
                  <a:pt x="152" y="8"/>
                </a:cubicBezTo>
                <a:cubicBezTo>
                  <a:pt x="152" y="8"/>
                  <a:pt x="136" y="0"/>
                  <a:pt x="130" y="0"/>
                </a:cubicBezTo>
                <a:cubicBezTo>
                  <a:pt x="125" y="0"/>
                  <a:pt x="125" y="4"/>
                  <a:pt x="125" y="4"/>
                </a:cubicBezTo>
                <a:cubicBezTo>
                  <a:pt x="125" y="4"/>
                  <a:pt x="109" y="8"/>
                  <a:pt x="103" y="17"/>
                </a:cubicBezTo>
                <a:cubicBezTo>
                  <a:pt x="92" y="21"/>
                  <a:pt x="87" y="30"/>
                  <a:pt x="92" y="30"/>
                </a:cubicBezTo>
                <a:cubicBezTo>
                  <a:pt x="92" y="30"/>
                  <a:pt x="92" y="30"/>
                  <a:pt x="92" y="30"/>
                </a:cubicBezTo>
                <a:cubicBezTo>
                  <a:pt x="92" y="34"/>
                  <a:pt x="92" y="34"/>
                  <a:pt x="92" y="34"/>
                </a:cubicBezTo>
                <a:cubicBezTo>
                  <a:pt x="92" y="34"/>
                  <a:pt x="92" y="34"/>
                  <a:pt x="87" y="38"/>
                </a:cubicBezTo>
                <a:cubicBezTo>
                  <a:pt x="82" y="43"/>
                  <a:pt x="82" y="47"/>
                  <a:pt x="82" y="47"/>
                </a:cubicBezTo>
                <a:cubicBezTo>
                  <a:pt x="76" y="51"/>
                  <a:pt x="76" y="51"/>
                  <a:pt x="76" y="51"/>
                </a:cubicBezTo>
                <a:cubicBezTo>
                  <a:pt x="49" y="34"/>
                  <a:pt x="49" y="34"/>
                  <a:pt x="49" y="34"/>
                </a:cubicBezTo>
                <a:cubicBezTo>
                  <a:pt x="49" y="34"/>
                  <a:pt x="54" y="26"/>
                  <a:pt x="49" y="17"/>
                </a:cubicBezTo>
                <a:cubicBezTo>
                  <a:pt x="38" y="13"/>
                  <a:pt x="33" y="17"/>
                  <a:pt x="33" y="17"/>
                </a:cubicBezTo>
                <a:cubicBezTo>
                  <a:pt x="33" y="17"/>
                  <a:pt x="16" y="4"/>
                  <a:pt x="11" y="8"/>
                </a:cubicBezTo>
                <a:cubicBezTo>
                  <a:pt x="0" y="13"/>
                  <a:pt x="6" y="17"/>
                  <a:pt x="6" y="17"/>
                </a:cubicBezTo>
                <a:cubicBezTo>
                  <a:pt x="6" y="17"/>
                  <a:pt x="0" y="21"/>
                  <a:pt x="0" y="26"/>
                </a:cubicBezTo>
                <a:cubicBezTo>
                  <a:pt x="0" y="30"/>
                  <a:pt x="6" y="30"/>
                  <a:pt x="6" y="30"/>
                </a:cubicBezTo>
                <a:cubicBezTo>
                  <a:pt x="6" y="30"/>
                  <a:pt x="0" y="38"/>
                  <a:pt x="6" y="38"/>
                </a:cubicBezTo>
                <a:cubicBezTo>
                  <a:pt x="11" y="43"/>
                  <a:pt x="11" y="43"/>
                  <a:pt x="11" y="43"/>
                </a:cubicBezTo>
                <a:cubicBezTo>
                  <a:pt x="11" y="43"/>
                  <a:pt x="11" y="47"/>
                  <a:pt x="22" y="47"/>
                </a:cubicBezTo>
                <a:cubicBezTo>
                  <a:pt x="27" y="51"/>
                  <a:pt x="33" y="47"/>
                  <a:pt x="33" y="47"/>
                </a:cubicBezTo>
                <a:cubicBezTo>
                  <a:pt x="33" y="47"/>
                  <a:pt x="49" y="56"/>
                  <a:pt x="49" y="60"/>
                </a:cubicBezTo>
                <a:cubicBezTo>
                  <a:pt x="54" y="64"/>
                  <a:pt x="65" y="68"/>
                  <a:pt x="65" y="68"/>
                </a:cubicBezTo>
                <a:cubicBezTo>
                  <a:pt x="65" y="68"/>
                  <a:pt x="54" y="73"/>
                  <a:pt x="60" y="77"/>
                </a:cubicBezTo>
                <a:cubicBezTo>
                  <a:pt x="60" y="81"/>
                  <a:pt x="98" y="98"/>
                  <a:pt x="98" y="98"/>
                </a:cubicBezTo>
                <a:cubicBezTo>
                  <a:pt x="98" y="98"/>
                  <a:pt x="114" y="137"/>
                  <a:pt x="114" y="141"/>
                </a:cubicBezTo>
                <a:cubicBezTo>
                  <a:pt x="120" y="141"/>
                  <a:pt x="174" y="133"/>
                  <a:pt x="174" y="128"/>
                </a:cubicBezTo>
                <a:cubicBezTo>
                  <a:pt x="179" y="128"/>
                  <a:pt x="185" y="107"/>
                  <a:pt x="185" y="107"/>
                </a:cubicBezTo>
                <a:cubicBezTo>
                  <a:pt x="185" y="107"/>
                  <a:pt x="195" y="107"/>
                  <a:pt x="195" y="116"/>
                </a:cubicBezTo>
                <a:cubicBezTo>
                  <a:pt x="201" y="120"/>
                  <a:pt x="195" y="128"/>
                  <a:pt x="195" y="128"/>
                </a:cubicBezTo>
                <a:cubicBezTo>
                  <a:pt x="195" y="128"/>
                  <a:pt x="190" y="128"/>
                  <a:pt x="190" y="133"/>
                </a:cubicBezTo>
                <a:cubicBezTo>
                  <a:pt x="190" y="137"/>
                  <a:pt x="190" y="141"/>
                  <a:pt x="195" y="141"/>
                </a:cubicBezTo>
                <a:cubicBezTo>
                  <a:pt x="201" y="141"/>
                  <a:pt x="201" y="146"/>
                  <a:pt x="206" y="146"/>
                </a:cubicBezTo>
                <a:cubicBezTo>
                  <a:pt x="206" y="150"/>
                  <a:pt x="228" y="150"/>
                  <a:pt x="228" y="141"/>
                </a:cubicBezTo>
                <a:cubicBezTo>
                  <a:pt x="233" y="133"/>
                  <a:pt x="233" y="133"/>
                  <a:pt x="228" y="128"/>
                </a:cubicBezTo>
                <a:cubicBezTo>
                  <a:pt x="223" y="124"/>
                  <a:pt x="223" y="124"/>
                  <a:pt x="223" y="124"/>
                </a:cubicBezTo>
                <a:cubicBezTo>
                  <a:pt x="223" y="124"/>
                  <a:pt x="223" y="116"/>
                  <a:pt x="217" y="111"/>
                </a:cubicBezTo>
                <a:cubicBezTo>
                  <a:pt x="212" y="103"/>
                  <a:pt x="206" y="98"/>
                  <a:pt x="206" y="98"/>
                </a:cubicBezTo>
                <a:cubicBezTo>
                  <a:pt x="206" y="98"/>
                  <a:pt x="212" y="98"/>
                  <a:pt x="217" y="94"/>
                </a:cubicBezTo>
                <a:cubicBezTo>
                  <a:pt x="217" y="90"/>
                  <a:pt x="201" y="81"/>
                  <a:pt x="195" y="77"/>
                </a:cubicBezTo>
                <a:cubicBezTo>
                  <a:pt x="190" y="73"/>
                  <a:pt x="185" y="68"/>
                  <a:pt x="185" y="68"/>
                </a:cubicBezTo>
                <a:cubicBezTo>
                  <a:pt x="185" y="68"/>
                  <a:pt x="185" y="64"/>
                  <a:pt x="185" y="64"/>
                </a:cubicBezTo>
                <a:cubicBezTo>
                  <a:pt x="185" y="60"/>
                  <a:pt x="190" y="56"/>
                  <a:pt x="190" y="56"/>
                </a:cubicBezTo>
                <a:cubicBezTo>
                  <a:pt x="190" y="56"/>
                  <a:pt x="201" y="60"/>
                  <a:pt x="201" y="47"/>
                </a:cubicBezTo>
                <a:cubicBezTo>
                  <a:pt x="201" y="38"/>
                  <a:pt x="190" y="34"/>
                  <a:pt x="190" y="34"/>
                </a:cubicBezTo>
                <a:cubicBezTo>
                  <a:pt x="190" y="34"/>
                  <a:pt x="190" y="17"/>
                  <a:pt x="190" y="17"/>
                </a:cubicBezTo>
                <a:cubicBezTo>
                  <a:pt x="185" y="13"/>
                  <a:pt x="174" y="13"/>
                  <a:pt x="174" y="13"/>
                </a:cubicBezTo>
                <a:cubicBezTo>
                  <a:pt x="174" y="13"/>
                  <a:pt x="179" y="8"/>
                  <a:pt x="174"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42" name="Freeform 1191">
            <a:extLst>
              <a:ext uri="{FF2B5EF4-FFF2-40B4-BE49-F238E27FC236}">
                <a16:creationId xmlns:a16="http://schemas.microsoft.com/office/drawing/2014/main" xmlns="" id="{216C1CCA-450A-48FB-B173-A2976826AE94}"/>
              </a:ext>
            </a:extLst>
          </p:cNvPr>
          <p:cNvSpPr>
            <a:spLocks/>
          </p:cNvSpPr>
          <p:nvPr/>
        </p:nvSpPr>
        <p:spPr bwMode="auto">
          <a:xfrm>
            <a:off x="4060825" y="3805312"/>
            <a:ext cx="3175" cy="1587"/>
          </a:xfrm>
          <a:custGeom>
            <a:avLst/>
            <a:gdLst>
              <a:gd name="T0" fmla="*/ 110747362 w 17"/>
              <a:gd name="T1" fmla="*/ 62452616 h 8"/>
              <a:gd name="T2" fmla="*/ 0 w 17"/>
              <a:gd name="T3" fmla="*/ 0 h 8"/>
              <a:gd name="T4" fmla="*/ 0 w 17"/>
              <a:gd name="T5" fmla="*/ 0 h 8"/>
              <a:gd name="T6" fmla="*/ 110747362 w 17"/>
              <a:gd name="T7" fmla="*/ 0 h 8"/>
              <a:gd name="T8" fmla="*/ 110747362 w 17"/>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8"/>
                </a:moveTo>
                <a:cubicBezTo>
                  <a:pt x="17" y="8"/>
                  <a:pt x="9" y="0"/>
                  <a:pt x="0" y="0"/>
                </a:cubicBezTo>
                <a:cubicBezTo>
                  <a:pt x="0" y="0"/>
                  <a:pt x="0" y="0"/>
                  <a:pt x="0" y="0"/>
                </a:cubicBezTo>
                <a:cubicBezTo>
                  <a:pt x="9" y="0"/>
                  <a:pt x="9" y="0"/>
                  <a:pt x="17" y="0"/>
                </a:cubicBezTo>
                <a:cubicBezTo>
                  <a:pt x="17" y="0"/>
                  <a:pt x="17" y="0"/>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43" name="Freeform 1192">
            <a:extLst>
              <a:ext uri="{FF2B5EF4-FFF2-40B4-BE49-F238E27FC236}">
                <a16:creationId xmlns:a16="http://schemas.microsoft.com/office/drawing/2014/main" xmlns="" id="{CA22B6D7-4E38-4F25-A61F-C489D9DEAD93}"/>
              </a:ext>
            </a:extLst>
          </p:cNvPr>
          <p:cNvSpPr>
            <a:spLocks/>
          </p:cNvSpPr>
          <p:nvPr/>
        </p:nvSpPr>
        <p:spPr bwMode="auto">
          <a:xfrm>
            <a:off x="4043363" y="3802137"/>
            <a:ext cx="1587" cy="3175"/>
          </a:xfrm>
          <a:custGeom>
            <a:avLst/>
            <a:gdLst>
              <a:gd name="T0" fmla="*/ 62452616 w 8"/>
              <a:gd name="T1" fmla="*/ 395135453 h 9"/>
              <a:gd name="T2" fmla="*/ 31246046 w 8"/>
              <a:gd name="T3" fmla="*/ 395135453 h 9"/>
              <a:gd name="T4" fmla="*/ 0 w 8"/>
              <a:gd name="T5" fmla="*/ 219533611 h 9"/>
              <a:gd name="T6" fmla="*/ 0 w 8"/>
              <a:gd name="T7" fmla="*/ 0 h 9"/>
              <a:gd name="T8" fmla="*/ 62452616 w 8"/>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4" y="9"/>
                  <a:pt x="4" y="9"/>
                  <a:pt x="4" y="9"/>
                </a:cubicBezTo>
                <a:cubicBezTo>
                  <a:pt x="4" y="9"/>
                  <a:pt x="0" y="9"/>
                  <a:pt x="0" y="5"/>
                </a:cubicBezTo>
                <a:cubicBezTo>
                  <a:pt x="0" y="0"/>
                  <a:pt x="0" y="0"/>
                  <a:pt x="0" y="0"/>
                </a:cubicBezTo>
                <a:cubicBezTo>
                  <a:pt x="4" y="0"/>
                  <a:pt x="4" y="5"/>
                  <a:pt x="8"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44" name="Freeform 1193">
            <a:extLst>
              <a:ext uri="{FF2B5EF4-FFF2-40B4-BE49-F238E27FC236}">
                <a16:creationId xmlns:a16="http://schemas.microsoft.com/office/drawing/2014/main" xmlns="" id="{3B46CD8A-F2BD-4109-97F3-820029AA28D6}"/>
              </a:ext>
            </a:extLst>
          </p:cNvPr>
          <p:cNvSpPr>
            <a:spLocks/>
          </p:cNvSpPr>
          <p:nvPr/>
        </p:nvSpPr>
        <p:spPr bwMode="auto">
          <a:xfrm>
            <a:off x="4059238" y="3805312"/>
            <a:ext cx="17462" cy="11112"/>
          </a:xfrm>
          <a:custGeom>
            <a:avLst/>
            <a:gdLst>
              <a:gd name="T0" fmla="*/ 335038839 w 92"/>
              <a:gd name="T1" fmla="*/ 0 h 58"/>
              <a:gd name="T2" fmla="*/ 294041669 w 92"/>
              <a:gd name="T3" fmla="*/ 28116234 h 58"/>
              <a:gd name="T4" fmla="*/ 259853351 w 92"/>
              <a:gd name="T5" fmla="*/ 63279966 h 58"/>
              <a:gd name="T6" fmla="*/ 294041669 w 92"/>
              <a:gd name="T7" fmla="*/ 63279966 h 58"/>
              <a:gd name="T8" fmla="*/ 335038839 w 92"/>
              <a:gd name="T9" fmla="*/ 28116234 h 58"/>
              <a:gd name="T10" fmla="*/ 369227347 w 92"/>
              <a:gd name="T11" fmla="*/ 63279966 h 58"/>
              <a:gd name="T12" fmla="*/ 403415665 w 92"/>
              <a:gd name="T13" fmla="*/ 91432793 h 58"/>
              <a:gd name="T14" fmla="*/ 403415665 w 92"/>
              <a:gd name="T15" fmla="*/ 91432793 h 58"/>
              <a:gd name="T16" fmla="*/ 403415665 w 92"/>
              <a:gd name="T17" fmla="*/ 28116234 h 58"/>
              <a:gd name="T18" fmla="*/ 478637406 w 92"/>
              <a:gd name="T19" fmla="*/ 126596525 h 58"/>
              <a:gd name="T20" fmla="*/ 519670638 w 92"/>
              <a:gd name="T21" fmla="*/ 126596525 h 58"/>
              <a:gd name="T22" fmla="*/ 588047275 w 92"/>
              <a:gd name="T23" fmla="*/ 91432793 h 58"/>
              <a:gd name="T24" fmla="*/ 629080697 w 92"/>
              <a:gd name="T25" fmla="*/ 154712759 h 58"/>
              <a:gd name="T26" fmla="*/ 588047275 w 92"/>
              <a:gd name="T27" fmla="*/ 189876300 h 58"/>
              <a:gd name="T28" fmla="*/ 553858957 w 92"/>
              <a:gd name="T29" fmla="*/ 281272500 h 58"/>
              <a:gd name="T30" fmla="*/ 294041669 w 92"/>
              <a:gd name="T31" fmla="*/ 407869025 h 58"/>
              <a:gd name="T32" fmla="*/ 41033233 w 92"/>
              <a:gd name="T33" fmla="*/ 281272500 h 58"/>
              <a:gd name="T34" fmla="*/ 41033233 w 92"/>
              <a:gd name="T35" fmla="*/ 28116234 h 58"/>
              <a:gd name="T36" fmla="*/ 75221551 w 92"/>
              <a:gd name="T37" fmla="*/ 28116234 h 58"/>
              <a:gd name="T38" fmla="*/ 41033233 w 92"/>
              <a:gd name="T39" fmla="*/ 63279966 h 58"/>
              <a:gd name="T40" fmla="*/ 75221551 w 92"/>
              <a:gd name="T41" fmla="*/ 63279966 h 58"/>
              <a:gd name="T42" fmla="*/ 109410059 w 92"/>
              <a:gd name="T43" fmla="*/ 28116234 h 58"/>
              <a:gd name="T44" fmla="*/ 184631610 w 92"/>
              <a:gd name="T45" fmla="*/ 63279966 h 58"/>
              <a:gd name="T46" fmla="*/ 184631610 w 92"/>
              <a:gd name="T47" fmla="*/ 28116234 h 58"/>
              <a:gd name="T48" fmla="*/ 294041669 w 92"/>
              <a:gd name="T49" fmla="*/ 0 h 58"/>
              <a:gd name="T50" fmla="*/ 335038839 w 92"/>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2" h="58">
                <a:moveTo>
                  <a:pt x="49" y="0"/>
                </a:moveTo>
                <a:cubicBezTo>
                  <a:pt x="43" y="4"/>
                  <a:pt x="43" y="4"/>
                  <a:pt x="43" y="4"/>
                </a:cubicBezTo>
                <a:cubicBezTo>
                  <a:pt x="43" y="4"/>
                  <a:pt x="38" y="9"/>
                  <a:pt x="38" y="9"/>
                </a:cubicBezTo>
                <a:cubicBezTo>
                  <a:pt x="43" y="9"/>
                  <a:pt x="43" y="9"/>
                  <a:pt x="43" y="9"/>
                </a:cubicBezTo>
                <a:cubicBezTo>
                  <a:pt x="43" y="9"/>
                  <a:pt x="49" y="4"/>
                  <a:pt x="49" y="4"/>
                </a:cubicBezTo>
                <a:cubicBezTo>
                  <a:pt x="54" y="4"/>
                  <a:pt x="54" y="9"/>
                  <a:pt x="54" y="9"/>
                </a:cubicBezTo>
                <a:cubicBezTo>
                  <a:pt x="54" y="9"/>
                  <a:pt x="54" y="9"/>
                  <a:pt x="59" y="13"/>
                </a:cubicBezTo>
                <a:cubicBezTo>
                  <a:pt x="59" y="13"/>
                  <a:pt x="59" y="13"/>
                  <a:pt x="59" y="13"/>
                </a:cubicBezTo>
                <a:cubicBezTo>
                  <a:pt x="65" y="9"/>
                  <a:pt x="54" y="4"/>
                  <a:pt x="59" y="4"/>
                </a:cubicBezTo>
                <a:cubicBezTo>
                  <a:pt x="65" y="9"/>
                  <a:pt x="65" y="13"/>
                  <a:pt x="70" y="18"/>
                </a:cubicBezTo>
                <a:cubicBezTo>
                  <a:pt x="70" y="18"/>
                  <a:pt x="76" y="18"/>
                  <a:pt x="76" y="18"/>
                </a:cubicBezTo>
                <a:cubicBezTo>
                  <a:pt x="81" y="18"/>
                  <a:pt x="81" y="13"/>
                  <a:pt x="86" y="13"/>
                </a:cubicBezTo>
                <a:cubicBezTo>
                  <a:pt x="92" y="13"/>
                  <a:pt x="92" y="18"/>
                  <a:pt x="92" y="22"/>
                </a:cubicBezTo>
                <a:cubicBezTo>
                  <a:pt x="92" y="22"/>
                  <a:pt x="92" y="27"/>
                  <a:pt x="86" y="27"/>
                </a:cubicBezTo>
                <a:cubicBezTo>
                  <a:pt x="81" y="27"/>
                  <a:pt x="81" y="36"/>
                  <a:pt x="81" y="40"/>
                </a:cubicBezTo>
                <a:cubicBezTo>
                  <a:pt x="76" y="49"/>
                  <a:pt x="59" y="54"/>
                  <a:pt x="43" y="58"/>
                </a:cubicBezTo>
                <a:cubicBezTo>
                  <a:pt x="27" y="58"/>
                  <a:pt x="11" y="54"/>
                  <a:pt x="6" y="40"/>
                </a:cubicBezTo>
                <a:cubicBezTo>
                  <a:pt x="0" y="31"/>
                  <a:pt x="0" y="13"/>
                  <a:pt x="6" y="4"/>
                </a:cubicBezTo>
                <a:cubicBezTo>
                  <a:pt x="11" y="4"/>
                  <a:pt x="11" y="4"/>
                  <a:pt x="11" y="4"/>
                </a:cubicBezTo>
                <a:cubicBezTo>
                  <a:pt x="11" y="4"/>
                  <a:pt x="6" y="9"/>
                  <a:pt x="6" y="9"/>
                </a:cubicBezTo>
                <a:cubicBezTo>
                  <a:pt x="11" y="9"/>
                  <a:pt x="11" y="9"/>
                  <a:pt x="11" y="9"/>
                </a:cubicBezTo>
                <a:cubicBezTo>
                  <a:pt x="16" y="9"/>
                  <a:pt x="16" y="4"/>
                  <a:pt x="16" y="4"/>
                </a:cubicBezTo>
                <a:cubicBezTo>
                  <a:pt x="22" y="9"/>
                  <a:pt x="22" y="13"/>
                  <a:pt x="27" y="9"/>
                </a:cubicBezTo>
                <a:cubicBezTo>
                  <a:pt x="27" y="9"/>
                  <a:pt x="27" y="9"/>
                  <a:pt x="27" y="4"/>
                </a:cubicBezTo>
                <a:cubicBezTo>
                  <a:pt x="32" y="4"/>
                  <a:pt x="38" y="0"/>
                  <a:pt x="43" y="0"/>
                </a:cubicBezTo>
                <a:lnTo>
                  <a:pt x="49"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345" name="Freeform 1194">
            <a:extLst>
              <a:ext uri="{FF2B5EF4-FFF2-40B4-BE49-F238E27FC236}">
                <a16:creationId xmlns:a16="http://schemas.microsoft.com/office/drawing/2014/main" xmlns="" id="{36762DF2-0B56-4FC3-AB89-AFAFE093AD6B}"/>
              </a:ext>
            </a:extLst>
          </p:cNvPr>
          <p:cNvSpPr>
            <a:spLocks/>
          </p:cNvSpPr>
          <p:nvPr/>
        </p:nvSpPr>
        <p:spPr bwMode="auto">
          <a:xfrm>
            <a:off x="4044950" y="3805312"/>
            <a:ext cx="9525" cy="6350"/>
          </a:xfrm>
          <a:custGeom>
            <a:avLst/>
            <a:gdLst>
              <a:gd name="T0" fmla="*/ 152092533 w 50"/>
              <a:gd name="T1" fmla="*/ 14872010 h 41"/>
              <a:gd name="T2" fmla="*/ 117544215 w 50"/>
              <a:gd name="T3" fmla="*/ 59440337 h 41"/>
              <a:gd name="T4" fmla="*/ 345664727 w 50"/>
              <a:gd name="T5" fmla="*/ 137446679 h 41"/>
              <a:gd name="T6" fmla="*/ 311116409 w 50"/>
              <a:gd name="T7" fmla="*/ 152318844 h 41"/>
              <a:gd name="T8" fmla="*/ 76064364 w 50"/>
              <a:gd name="T9" fmla="*/ 78006343 h 41"/>
              <a:gd name="T10" fmla="*/ 0 w 50"/>
              <a:gd name="T11" fmla="*/ 78006343 h 41"/>
              <a:gd name="T12" fmla="*/ 76064364 w 50"/>
              <a:gd name="T13" fmla="*/ 44592178 h 41"/>
              <a:gd name="T14" fmla="*/ 117544215 w 50"/>
              <a:gd name="T15" fmla="*/ 29720168 h 41"/>
              <a:gd name="T16" fmla="*/ 76064364 w 50"/>
              <a:gd name="T17" fmla="*/ 29720168 h 41"/>
              <a:gd name="T18" fmla="*/ 41479851 w 50"/>
              <a:gd name="T19" fmla="*/ 29720168 h 41"/>
              <a:gd name="T20" fmla="*/ 41479851 w 50"/>
              <a:gd name="T21" fmla="*/ 14872010 h 41"/>
              <a:gd name="T22" fmla="*/ 76064364 w 50"/>
              <a:gd name="T23" fmla="*/ 0 h 41"/>
              <a:gd name="T24" fmla="*/ 152092533 w 50"/>
              <a:gd name="T25" fmla="*/ 1487201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41">
                <a:moveTo>
                  <a:pt x="22" y="4"/>
                </a:moveTo>
                <a:cubicBezTo>
                  <a:pt x="22" y="8"/>
                  <a:pt x="17" y="12"/>
                  <a:pt x="17" y="16"/>
                </a:cubicBezTo>
                <a:cubicBezTo>
                  <a:pt x="22" y="16"/>
                  <a:pt x="45" y="33"/>
                  <a:pt x="50" y="37"/>
                </a:cubicBezTo>
                <a:cubicBezTo>
                  <a:pt x="50" y="41"/>
                  <a:pt x="50" y="41"/>
                  <a:pt x="45" y="41"/>
                </a:cubicBezTo>
                <a:cubicBezTo>
                  <a:pt x="11" y="21"/>
                  <a:pt x="11" y="21"/>
                  <a:pt x="11" y="21"/>
                </a:cubicBezTo>
                <a:cubicBezTo>
                  <a:pt x="11" y="21"/>
                  <a:pt x="6" y="25"/>
                  <a:pt x="0" y="21"/>
                </a:cubicBezTo>
                <a:cubicBezTo>
                  <a:pt x="6" y="16"/>
                  <a:pt x="11" y="16"/>
                  <a:pt x="11" y="12"/>
                </a:cubicBezTo>
                <a:cubicBezTo>
                  <a:pt x="11" y="12"/>
                  <a:pt x="17" y="12"/>
                  <a:pt x="17" y="8"/>
                </a:cubicBezTo>
                <a:cubicBezTo>
                  <a:pt x="11" y="8"/>
                  <a:pt x="11" y="8"/>
                  <a:pt x="11" y="8"/>
                </a:cubicBezTo>
                <a:cubicBezTo>
                  <a:pt x="11" y="8"/>
                  <a:pt x="11" y="8"/>
                  <a:pt x="6" y="8"/>
                </a:cubicBezTo>
                <a:cubicBezTo>
                  <a:pt x="6" y="8"/>
                  <a:pt x="6" y="4"/>
                  <a:pt x="6" y="4"/>
                </a:cubicBezTo>
                <a:cubicBezTo>
                  <a:pt x="11" y="0"/>
                  <a:pt x="11" y="0"/>
                  <a:pt x="11" y="0"/>
                </a:cubicBezTo>
                <a:cubicBezTo>
                  <a:pt x="17" y="0"/>
                  <a:pt x="17" y="0"/>
                  <a:pt x="22"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46" name="Freeform 1195">
            <a:extLst>
              <a:ext uri="{FF2B5EF4-FFF2-40B4-BE49-F238E27FC236}">
                <a16:creationId xmlns:a16="http://schemas.microsoft.com/office/drawing/2014/main" xmlns="" id="{8A4A24DA-B151-43B7-82EB-E5399F3D2AB0}"/>
              </a:ext>
            </a:extLst>
          </p:cNvPr>
          <p:cNvSpPr>
            <a:spLocks/>
          </p:cNvSpPr>
          <p:nvPr/>
        </p:nvSpPr>
        <p:spPr bwMode="auto">
          <a:xfrm>
            <a:off x="4041775" y="3805312"/>
            <a:ext cx="3175" cy="1587"/>
          </a:xfrm>
          <a:custGeom>
            <a:avLst/>
            <a:gdLst>
              <a:gd name="T0" fmla="*/ 110747362 w 17"/>
              <a:gd name="T1" fmla="*/ 62452616 h 8"/>
              <a:gd name="T2" fmla="*/ 0 w 17"/>
              <a:gd name="T3" fmla="*/ 62452616 h 8"/>
              <a:gd name="T4" fmla="*/ 0 w 17"/>
              <a:gd name="T5" fmla="*/ 31246046 h 8"/>
              <a:gd name="T6" fmla="*/ 110747362 w 17"/>
              <a:gd name="T7" fmla="*/ 6245261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17" y="8"/>
                </a:moveTo>
                <a:cubicBezTo>
                  <a:pt x="9" y="8"/>
                  <a:pt x="9" y="8"/>
                  <a:pt x="0" y="8"/>
                </a:cubicBezTo>
                <a:cubicBezTo>
                  <a:pt x="0" y="4"/>
                  <a:pt x="0" y="4"/>
                  <a:pt x="0" y="4"/>
                </a:cubicBezTo>
                <a:cubicBezTo>
                  <a:pt x="9" y="0"/>
                  <a:pt x="9" y="4"/>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47" name="Freeform 1196">
            <a:extLst>
              <a:ext uri="{FF2B5EF4-FFF2-40B4-BE49-F238E27FC236}">
                <a16:creationId xmlns:a16="http://schemas.microsoft.com/office/drawing/2014/main" xmlns="" id="{861D8791-77BE-4AAA-AE25-696D41A4D945}"/>
              </a:ext>
            </a:extLst>
          </p:cNvPr>
          <p:cNvSpPr>
            <a:spLocks/>
          </p:cNvSpPr>
          <p:nvPr/>
        </p:nvSpPr>
        <p:spPr bwMode="auto">
          <a:xfrm>
            <a:off x="4041775" y="3806899"/>
            <a:ext cx="3175" cy="1588"/>
          </a:xfrm>
          <a:custGeom>
            <a:avLst/>
            <a:gdLst>
              <a:gd name="T0" fmla="*/ 110747362 w 17"/>
              <a:gd name="T1" fmla="*/ 0 h 8"/>
              <a:gd name="T2" fmla="*/ 58634966 w 17"/>
              <a:gd name="T3" fmla="*/ 62570773 h 8"/>
              <a:gd name="T4" fmla="*/ 0 w 17"/>
              <a:gd name="T5" fmla="*/ 62570773 h 8"/>
              <a:gd name="T6" fmla="*/ 0 w 17"/>
              <a:gd name="T7" fmla="*/ 0 h 8"/>
              <a:gd name="T8" fmla="*/ 110747362 w 1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0"/>
                </a:moveTo>
                <a:cubicBezTo>
                  <a:pt x="17" y="8"/>
                  <a:pt x="17" y="8"/>
                  <a:pt x="9" y="8"/>
                </a:cubicBezTo>
                <a:cubicBezTo>
                  <a:pt x="9" y="8"/>
                  <a:pt x="0" y="8"/>
                  <a:pt x="0" y="8"/>
                </a:cubicBezTo>
                <a:cubicBezTo>
                  <a:pt x="0" y="0"/>
                  <a:pt x="0" y="0"/>
                  <a:pt x="0" y="0"/>
                </a:cubicBezTo>
                <a:cubicBezTo>
                  <a:pt x="9" y="0"/>
                  <a:pt x="17" y="0"/>
                  <a:pt x="17"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48" name="Freeform 1197">
            <a:extLst>
              <a:ext uri="{FF2B5EF4-FFF2-40B4-BE49-F238E27FC236}">
                <a16:creationId xmlns:a16="http://schemas.microsoft.com/office/drawing/2014/main" xmlns="" id="{7EB30926-E3EF-417E-926C-2E69C9DECC9A}"/>
              </a:ext>
            </a:extLst>
          </p:cNvPr>
          <p:cNvSpPr>
            <a:spLocks/>
          </p:cNvSpPr>
          <p:nvPr/>
        </p:nvSpPr>
        <p:spPr bwMode="auto">
          <a:xfrm>
            <a:off x="4076700" y="3816424"/>
            <a:ext cx="6350" cy="9525"/>
          </a:xfrm>
          <a:custGeom>
            <a:avLst/>
            <a:gdLst>
              <a:gd name="T0" fmla="*/ 78386324 w 33"/>
              <a:gd name="T1" fmla="*/ 62237874 h 50"/>
              <a:gd name="T2" fmla="*/ 156735703 w 33"/>
              <a:gd name="T3" fmla="*/ 235052045 h 50"/>
              <a:gd name="T4" fmla="*/ 235122027 w 33"/>
              <a:gd name="T5" fmla="*/ 262705215 h 50"/>
              <a:gd name="T6" fmla="*/ 199501991 w 33"/>
              <a:gd name="T7" fmla="*/ 318011556 h 50"/>
              <a:gd name="T8" fmla="*/ 156735703 w 33"/>
              <a:gd name="T9" fmla="*/ 345664727 h 50"/>
              <a:gd name="T10" fmla="*/ 114006361 w 33"/>
              <a:gd name="T11" fmla="*/ 318011556 h 50"/>
              <a:gd name="T12" fmla="*/ 114006361 w 33"/>
              <a:gd name="T13" fmla="*/ 290358386 h 50"/>
              <a:gd name="T14" fmla="*/ 35620036 w 33"/>
              <a:gd name="T15" fmla="*/ 262705215 h 50"/>
              <a:gd name="T16" fmla="*/ 78386324 w 33"/>
              <a:gd name="T17" fmla="*/ 262705215 h 50"/>
              <a:gd name="T18" fmla="*/ 114006361 w 33"/>
              <a:gd name="T19" fmla="*/ 235052045 h 50"/>
              <a:gd name="T20" fmla="*/ 78386324 w 33"/>
              <a:gd name="T21" fmla="*/ 145197386 h 50"/>
              <a:gd name="T22" fmla="*/ 0 w 33"/>
              <a:gd name="T23" fmla="*/ 62237874 h 50"/>
              <a:gd name="T24" fmla="*/ 78386324 w 33"/>
              <a:gd name="T25" fmla="*/ 6223787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0">
                <a:moveTo>
                  <a:pt x="11" y="9"/>
                </a:moveTo>
                <a:cubicBezTo>
                  <a:pt x="22" y="17"/>
                  <a:pt x="22" y="21"/>
                  <a:pt x="22" y="34"/>
                </a:cubicBezTo>
                <a:cubicBezTo>
                  <a:pt x="28" y="38"/>
                  <a:pt x="33" y="34"/>
                  <a:pt x="33" y="38"/>
                </a:cubicBezTo>
                <a:cubicBezTo>
                  <a:pt x="33" y="42"/>
                  <a:pt x="33" y="42"/>
                  <a:pt x="28" y="46"/>
                </a:cubicBezTo>
                <a:cubicBezTo>
                  <a:pt x="28" y="50"/>
                  <a:pt x="22" y="50"/>
                  <a:pt x="22" y="50"/>
                </a:cubicBezTo>
                <a:cubicBezTo>
                  <a:pt x="16" y="46"/>
                  <a:pt x="16" y="46"/>
                  <a:pt x="16" y="46"/>
                </a:cubicBezTo>
                <a:cubicBezTo>
                  <a:pt x="16" y="42"/>
                  <a:pt x="16" y="42"/>
                  <a:pt x="16" y="42"/>
                </a:cubicBezTo>
                <a:cubicBezTo>
                  <a:pt x="11" y="42"/>
                  <a:pt x="5" y="42"/>
                  <a:pt x="5" y="38"/>
                </a:cubicBezTo>
                <a:cubicBezTo>
                  <a:pt x="11" y="38"/>
                  <a:pt x="11" y="38"/>
                  <a:pt x="11" y="38"/>
                </a:cubicBezTo>
                <a:cubicBezTo>
                  <a:pt x="11" y="38"/>
                  <a:pt x="16" y="38"/>
                  <a:pt x="16" y="34"/>
                </a:cubicBezTo>
                <a:cubicBezTo>
                  <a:pt x="16" y="30"/>
                  <a:pt x="16" y="25"/>
                  <a:pt x="11" y="21"/>
                </a:cubicBezTo>
                <a:cubicBezTo>
                  <a:pt x="11" y="17"/>
                  <a:pt x="5" y="13"/>
                  <a:pt x="0" y="9"/>
                </a:cubicBezTo>
                <a:cubicBezTo>
                  <a:pt x="5" y="9"/>
                  <a:pt x="11" y="0"/>
                  <a:pt x="11"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349" name="Freeform 1198">
            <a:extLst>
              <a:ext uri="{FF2B5EF4-FFF2-40B4-BE49-F238E27FC236}">
                <a16:creationId xmlns:a16="http://schemas.microsoft.com/office/drawing/2014/main" xmlns="" id="{612BA77A-087F-4566-A308-4F63AA8571D0}"/>
              </a:ext>
            </a:extLst>
          </p:cNvPr>
          <p:cNvSpPr>
            <a:spLocks/>
          </p:cNvSpPr>
          <p:nvPr/>
        </p:nvSpPr>
        <p:spPr bwMode="auto">
          <a:xfrm>
            <a:off x="4060825" y="3802137"/>
            <a:ext cx="15875" cy="4762"/>
          </a:xfrm>
          <a:custGeom>
            <a:avLst/>
            <a:gdLst>
              <a:gd name="T0" fmla="*/ 337485302 w 84"/>
              <a:gd name="T1" fmla="*/ 48364777 h 25"/>
              <a:gd name="T2" fmla="*/ 452242275 w 84"/>
              <a:gd name="T3" fmla="*/ 27647410 h 25"/>
              <a:gd name="T4" fmla="*/ 418490324 w 84"/>
              <a:gd name="T5" fmla="*/ 48364777 h 25"/>
              <a:gd name="T6" fmla="*/ 418490324 w 84"/>
              <a:gd name="T7" fmla="*/ 76012187 h 25"/>
              <a:gd name="T8" fmla="*/ 526497021 w 84"/>
              <a:gd name="T9" fmla="*/ 96765745 h 25"/>
              <a:gd name="T10" fmla="*/ 566999438 w 84"/>
              <a:gd name="T11" fmla="*/ 172777932 h 25"/>
              <a:gd name="T12" fmla="*/ 492744881 w 84"/>
              <a:gd name="T13" fmla="*/ 172777932 h 25"/>
              <a:gd name="T14" fmla="*/ 452242275 w 84"/>
              <a:gd name="T15" fmla="*/ 152060565 h 25"/>
              <a:gd name="T16" fmla="*/ 418490324 w 84"/>
              <a:gd name="T17" fmla="*/ 96765745 h 25"/>
              <a:gd name="T18" fmla="*/ 337485302 w 84"/>
              <a:gd name="T19" fmla="*/ 124413155 h 25"/>
              <a:gd name="T20" fmla="*/ 263266275 w 84"/>
              <a:gd name="T21" fmla="*/ 96765745 h 25"/>
              <a:gd name="T22" fmla="*/ 189011719 w 84"/>
              <a:gd name="T23" fmla="*/ 124413155 h 25"/>
              <a:gd name="T24" fmla="*/ 155259579 w 84"/>
              <a:gd name="T25" fmla="*/ 96765745 h 25"/>
              <a:gd name="T26" fmla="*/ 0 w 84"/>
              <a:gd name="T27" fmla="*/ 124413155 h 25"/>
              <a:gd name="T28" fmla="*/ 0 w 84"/>
              <a:gd name="T29" fmla="*/ 124413155 h 25"/>
              <a:gd name="T30" fmla="*/ 155259579 w 84"/>
              <a:gd name="T31" fmla="*/ 48364777 h 25"/>
              <a:gd name="T32" fmla="*/ 263266275 w 84"/>
              <a:gd name="T33" fmla="*/ 48364777 h 25"/>
              <a:gd name="T34" fmla="*/ 229514324 w 84"/>
              <a:gd name="T35" fmla="*/ 0 h 25"/>
              <a:gd name="T36" fmla="*/ 337485302 w 84"/>
              <a:gd name="T37" fmla="*/ 48364777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25">
                <a:moveTo>
                  <a:pt x="50" y="7"/>
                </a:moveTo>
                <a:cubicBezTo>
                  <a:pt x="56" y="7"/>
                  <a:pt x="62" y="4"/>
                  <a:pt x="67" y="4"/>
                </a:cubicBezTo>
                <a:cubicBezTo>
                  <a:pt x="62" y="7"/>
                  <a:pt x="62" y="7"/>
                  <a:pt x="62" y="7"/>
                </a:cubicBezTo>
                <a:cubicBezTo>
                  <a:pt x="62" y="7"/>
                  <a:pt x="62" y="11"/>
                  <a:pt x="62" y="11"/>
                </a:cubicBezTo>
                <a:cubicBezTo>
                  <a:pt x="67" y="14"/>
                  <a:pt x="73" y="11"/>
                  <a:pt x="78" y="14"/>
                </a:cubicBezTo>
                <a:cubicBezTo>
                  <a:pt x="78" y="18"/>
                  <a:pt x="84" y="22"/>
                  <a:pt x="84" y="25"/>
                </a:cubicBezTo>
                <a:cubicBezTo>
                  <a:pt x="78" y="25"/>
                  <a:pt x="78" y="25"/>
                  <a:pt x="73" y="25"/>
                </a:cubicBezTo>
                <a:cubicBezTo>
                  <a:pt x="73" y="25"/>
                  <a:pt x="67" y="25"/>
                  <a:pt x="67" y="22"/>
                </a:cubicBezTo>
                <a:cubicBezTo>
                  <a:pt x="67" y="18"/>
                  <a:pt x="62" y="18"/>
                  <a:pt x="62" y="14"/>
                </a:cubicBezTo>
                <a:cubicBezTo>
                  <a:pt x="56" y="14"/>
                  <a:pt x="56" y="22"/>
                  <a:pt x="50" y="18"/>
                </a:cubicBezTo>
                <a:cubicBezTo>
                  <a:pt x="45" y="18"/>
                  <a:pt x="45" y="14"/>
                  <a:pt x="39" y="14"/>
                </a:cubicBezTo>
                <a:cubicBezTo>
                  <a:pt x="34" y="14"/>
                  <a:pt x="28" y="18"/>
                  <a:pt x="28" y="18"/>
                </a:cubicBezTo>
                <a:cubicBezTo>
                  <a:pt x="23" y="18"/>
                  <a:pt x="23" y="14"/>
                  <a:pt x="23" y="14"/>
                </a:cubicBezTo>
                <a:cubicBezTo>
                  <a:pt x="12" y="14"/>
                  <a:pt x="6" y="14"/>
                  <a:pt x="0" y="18"/>
                </a:cubicBezTo>
                <a:cubicBezTo>
                  <a:pt x="0" y="18"/>
                  <a:pt x="0" y="18"/>
                  <a:pt x="0" y="18"/>
                </a:cubicBezTo>
                <a:cubicBezTo>
                  <a:pt x="6" y="11"/>
                  <a:pt x="12" y="11"/>
                  <a:pt x="23" y="7"/>
                </a:cubicBezTo>
                <a:cubicBezTo>
                  <a:pt x="28" y="7"/>
                  <a:pt x="34" y="11"/>
                  <a:pt x="39" y="7"/>
                </a:cubicBezTo>
                <a:cubicBezTo>
                  <a:pt x="34" y="0"/>
                  <a:pt x="34" y="0"/>
                  <a:pt x="34" y="0"/>
                </a:cubicBezTo>
                <a:cubicBezTo>
                  <a:pt x="39" y="4"/>
                  <a:pt x="45" y="7"/>
                  <a:pt x="50" y="7"/>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4350" name="Freeform 1199">
            <a:extLst>
              <a:ext uri="{FF2B5EF4-FFF2-40B4-BE49-F238E27FC236}">
                <a16:creationId xmlns:a16="http://schemas.microsoft.com/office/drawing/2014/main" xmlns="" id="{5E43EB86-0CDF-4F39-A57B-F24D25A6B965}"/>
              </a:ext>
            </a:extLst>
          </p:cNvPr>
          <p:cNvSpPr>
            <a:spLocks/>
          </p:cNvSpPr>
          <p:nvPr/>
        </p:nvSpPr>
        <p:spPr bwMode="auto">
          <a:xfrm>
            <a:off x="4060825" y="3806899"/>
            <a:ext cx="3175" cy="3175"/>
          </a:xfrm>
          <a:custGeom>
            <a:avLst/>
            <a:gdLst>
              <a:gd name="T0" fmla="*/ 110747362 w 17"/>
              <a:gd name="T1" fmla="*/ 71645743 h 17"/>
              <a:gd name="T2" fmla="*/ 58634966 w 17"/>
              <a:gd name="T3" fmla="*/ 110747362 h 17"/>
              <a:gd name="T4" fmla="*/ 0 w 17"/>
              <a:gd name="T5" fmla="*/ 71645743 h 17"/>
              <a:gd name="T6" fmla="*/ 58634966 w 17"/>
              <a:gd name="T7" fmla="*/ 39101619 h 17"/>
              <a:gd name="T8" fmla="*/ 110747362 w 17"/>
              <a:gd name="T9" fmla="*/ 7164574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11"/>
                </a:moveTo>
                <a:cubicBezTo>
                  <a:pt x="17" y="11"/>
                  <a:pt x="17" y="17"/>
                  <a:pt x="9" y="17"/>
                </a:cubicBezTo>
                <a:cubicBezTo>
                  <a:pt x="9" y="17"/>
                  <a:pt x="0" y="17"/>
                  <a:pt x="0" y="11"/>
                </a:cubicBezTo>
                <a:cubicBezTo>
                  <a:pt x="0" y="11"/>
                  <a:pt x="0" y="6"/>
                  <a:pt x="9" y="6"/>
                </a:cubicBezTo>
                <a:cubicBezTo>
                  <a:pt x="9" y="0"/>
                  <a:pt x="17" y="6"/>
                  <a:pt x="17" y="11"/>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51" name="Freeform 1200">
            <a:extLst>
              <a:ext uri="{FF2B5EF4-FFF2-40B4-BE49-F238E27FC236}">
                <a16:creationId xmlns:a16="http://schemas.microsoft.com/office/drawing/2014/main" xmlns="" id="{D4A79189-B4BF-4A85-93D8-D9596B168F1B}"/>
              </a:ext>
            </a:extLst>
          </p:cNvPr>
          <p:cNvSpPr>
            <a:spLocks/>
          </p:cNvSpPr>
          <p:nvPr/>
        </p:nvSpPr>
        <p:spPr bwMode="auto">
          <a:xfrm>
            <a:off x="4067175" y="3806899"/>
            <a:ext cx="3175" cy="3175"/>
          </a:xfrm>
          <a:custGeom>
            <a:avLst/>
            <a:gdLst>
              <a:gd name="T0" fmla="*/ 125023364 w 16"/>
              <a:gd name="T1" fmla="*/ 0 h 9"/>
              <a:gd name="T2" fmla="*/ 125023364 w 16"/>
              <a:gd name="T3" fmla="*/ 395135453 h 9"/>
              <a:gd name="T4" fmla="*/ 62531427 w 16"/>
              <a:gd name="T5" fmla="*/ 395135453 h 9"/>
              <a:gd name="T6" fmla="*/ 0 w 16"/>
              <a:gd name="T7" fmla="*/ 219533611 h 9"/>
              <a:gd name="T8" fmla="*/ 62531427 w 16"/>
              <a:gd name="T9" fmla="*/ 0 h 9"/>
              <a:gd name="T10" fmla="*/ 125023364 w 16"/>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9">
                <a:moveTo>
                  <a:pt x="16" y="0"/>
                </a:moveTo>
                <a:cubicBezTo>
                  <a:pt x="16" y="5"/>
                  <a:pt x="16" y="5"/>
                  <a:pt x="16" y="9"/>
                </a:cubicBezTo>
                <a:cubicBezTo>
                  <a:pt x="8" y="9"/>
                  <a:pt x="8" y="9"/>
                  <a:pt x="8" y="9"/>
                </a:cubicBezTo>
                <a:cubicBezTo>
                  <a:pt x="0" y="9"/>
                  <a:pt x="0" y="5"/>
                  <a:pt x="0" y="5"/>
                </a:cubicBezTo>
                <a:cubicBezTo>
                  <a:pt x="0" y="0"/>
                  <a:pt x="0" y="0"/>
                  <a:pt x="8" y="0"/>
                </a:cubicBezTo>
                <a:cubicBezTo>
                  <a:pt x="8" y="0"/>
                  <a:pt x="16" y="0"/>
                  <a:pt x="16"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52" name="Freeform 1201">
            <a:extLst>
              <a:ext uri="{FF2B5EF4-FFF2-40B4-BE49-F238E27FC236}">
                <a16:creationId xmlns:a16="http://schemas.microsoft.com/office/drawing/2014/main" xmlns="" id="{190BA210-4C92-4D30-A665-28E1B7D1BFF2}"/>
              </a:ext>
            </a:extLst>
          </p:cNvPr>
          <p:cNvSpPr>
            <a:spLocks/>
          </p:cNvSpPr>
          <p:nvPr/>
        </p:nvSpPr>
        <p:spPr bwMode="auto">
          <a:xfrm>
            <a:off x="4062413" y="3811662"/>
            <a:ext cx="6350" cy="3175"/>
          </a:xfrm>
          <a:custGeom>
            <a:avLst/>
            <a:gdLst>
              <a:gd name="T0" fmla="*/ 235122027 w 33"/>
              <a:gd name="T1" fmla="*/ 0 h 17"/>
              <a:gd name="T2" fmla="*/ 156735703 w 33"/>
              <a:gd name="T3" fmla="*/ 110747362 h 17"/>
              <a:gd name="T4" fmla="*/ 35620036 w 33"/>
              <a:gd name="T5" fmla="*/ 26056104 h 17"/>
              <a:gd name="T6" fmla="*/ 0 w 33"/>
              <a:gd name="T7" fmla="*/ 0 h 17"/>
              <a:gd name="T8" fmla="*/ 35620036 w 33"/>
              <a:gd name="T9" fmla="*/ 0 h 17"/>
              <a:gd name="T10" fmla="*/ 235122027 w 33"/>
              <a:gd name="T11" fmla="*/ 0 h 17"/>
              <a:gd name="T12" fmla="*/ 235122027 w 3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7">
                <a:moveTo>
                  <a:pt x="33" y="0"/>
                </a:moveTo>
                <a:cubicBezTo>
                  <a:pt x="33" y="8"/>
                  <a:pt x="28" y="13"/>
                  <a:pt x="22" y="17"/>
                </a:cubicBezTo>
                <a:cubicBezTo>
                  <a:pt x="11" y="17"/>
                  <a:pt x="11" y="8"/>
                  <a:pt x="5" y="4"/>
                </a:cubicBezTo>
                <a:cubicBezTo>
                  <a:pt x="0" y="4"/>
                  <a:pt x="0" y="4"/>
                  <a:pt x="0" y="0"/>
                </a:cubicBezTo>
                <a:cubicBezTo>
                  <a:pt x="5" y="0"/>
                  <a:pt x="5" y="0"/>
                  <a:pt x="5" y="0"/>
                </a:cubicBezTo>
                <a:cubicBezTo>
                  <a:pt x="11" y="0"/>
                  <a:pt x="22" y="0"/>
                  <a:pt x="33" y="0"/>
                </a:cubicBezTo>
                <a:cubicBezTo>
                  <a:pt x="33" y="0"/>
                  <a:pt x="33" y="0"/>
                  <a:pt x="3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53" name="Freeform 1202">
            <a:extLst>
              <a:ext uri="{FF2B5EF4-FFF2-40B4-BE49-F238E27FC236}">
                <a16:creationId xmlns:a16="http://schemas.microsoft.com/office/drawing/2014/main" xmlns="" id="{FABAF45B-03B5-4948-B14C-3A01D21C273F}"/>
              </a:ext>
            </a:extLst>
          </p:cNvPr>
          <p:cNvSpPr>
            <a:spLocks/>
          </p:cNvSpPr>
          <p:nvPr/>
        </p:nvSpPr>
        <p:spPr bwMode="auto">
          <a:xfrm>
            <a:off x="4054475" y="3811662"/>
            <a:ext cx="25400" cy="14287"/>
          </a:xfrm>
          <a:custGeom>
            <a:avLst/>
            <a:gdLst>
              <a:gd name="T0" fmla="*/ 188051669 w 133"/>
              <a:gd name="T1" fmla="*/ 89848276 h 75"/>
              <a:gd name="T2" fmla="*/ 299511262 w 133"/>
              <a:gd name="T3" fmla="*/ 172802027 h 75"/>
              <a:gd name="T4" fmla="*/ 703515832 w 133"/>
              <a:gd name="T5" fmla="*/ 117499526 h 75"/>
              <a:gd name="T6" fmla="*/ 745313155 w 133"/>
              <a:gd name="T7" fmla="*/ 117499526 h 75"/>
              <a:gd name="T8" fmla="*/ 926398540 w 133"/>
              <a:gd name="T9" fmla="*/ 262686687 h 75"/>
              <a:gd name="T10" fmla="*/ 780107908 w 133"/>
              <a:gd name="T11" fmla="*/ 290337938 h 75"/>
              <a:gd name="T12" fmla="*/ 745313155 w 133"/>
              <a:gd name="T13" fmla="*/ 290337938 h 75"/>
              <a:gd name="T14" fmla="*/ 668684602 w 133"/>
              <a:gd name="T15" fmla="*/ 228104528 h 75"/>
              <a:gd name="T16" fmla="*/ 633853562 w 133"/>
              <a:gd name="T17" fmla="*/ 262686687 h 75"/>
              <a:gd name="T18" fmla="*/ 703515832 w 133"/>
              <a:gd name="T19" fmla="*/ 317989188 h 75"/>
              <a:gd name="T20" fmla="*/ 703515832 w 133"/>
              <a:gd name="T21" fmla="*/ 463139965 h 75"/>
              <a:gd name="T22" fmla="*/ 633853562 w 133"/>
              <a:gd name="T23" fmla="*/ 490791215 h 75"/>
              <a:gd name="T24" fmla="*/ 369173531 w 133"/>
              <a:gd name="T25" fmla="*/ 518442465 h 75"/>
              <a:gd name="T26" fmla="*/ 334342301 w 133"/>
              <a:gd name="T27" fmla="*/ 463139965 h 75"/>
              <a:gd name="T28" fmla="*/ 257713938 w 133"/>
              <a:gd name="T29" fmla="*/ 262686687 h 75"/>
              <a:gd name="T30" fmla="*/ 222882708 w 133"/>
              <a:gd name="T31" fmla="*/ 172802027 h 75"/>
              <a:gd name="T32" fmla="*/ 188051669 w 133"/>
              <a:gd name="T33" fmla="*/ 200453277 h 75"/>
              <a:gd name="T34" fmla="*/ 188051669 w 133"/>
              <a:gd name="T35" fmla="*/ 228104528 h 75"/>
              <a:gd name="T36" fmla="*/ 0 w 133"/>
              <a:gd name="T37" fmla="*/ 145150777 h 75"/>
              <a:gd name="T38" fmla="*/ 0 w 133"/>
              <a:gd name="T39" fmla="*/ 89848276 h 75"/>
              <a:gd name="T40" fmla="*/ 111459592 w 133"/>
              <a:gd name="T41" fmla="*/ 27651250 h 75"/>
              <a:gd name="T42" fmla="*/ 188051669 w 133"/>
              <a:gd name="T43" fmla="*/ 89848276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3" h="75">
                <a:moveTo>
                  <a:pt x="27" y="13"/>
                </a:moveTo>
                <a:cubicBezTo>
                  <a:pt x="27" y="17"/>
                  <a:pt x="37" y="21"/>
                  <a:pt x="43" y="25"/>
                </a:cubicBezTo>
                <a:cubicBezTo>
                  <a:pt x="64" y="29"/>
                  <a:pt x="85" y="29"/>
                  <a:pt x="101" y="17"/>
                </a:cubicBezTo>
                <a:cubicBezTo>
                  <a:pt x="101" y="17"/>
                  <a:pt x="107" y="17"/>
                  <a:pt x="107" y="17"/>
                </a:cubicBezTo>
                <a:cubicBezTo>
                  <a:pt x="117" y="21"/>
                  <a:pt x="123" y="29"/>
                  <a:pt x="133" y="38"/>
                </a:cubicBezTo>
                <a:cubicBezTo>
                  <a:pt x="123" y="38"/>
                  <a:pt x="117" y="42"/>
                  <a:pt x="112" y="42"/>
                </a:cubicBezTo>
                <a:cubicBezTo>
                  <a:pt x="107" y="42"/>
                  <a:pt x="107" y="42"/>
                  <a:pt x="107" y="42"/>
                </a:cubicBezTo>
                <a:cubicBezTo>
                  <a:pt x="96" y="33"/>
                  <a:pt x="96" y="33"/>
                  <a:pt x="96" y="33"/>
                </a:cubicBezTo>
                <a:cubicBezTo>
                  <a:pt x="91" y="33"/>
                  <a:pt x="91" y="38"/>
                  <a:pt x="91" y="38"/>
                </a:cubicBezTo>
                <a:cubicBezTo>
                  <a:pt x="96" y="42"/>
                  <a:pt x="101" y="42"/>
                  <a:pt x="101" y="46"/>
                </a:cubicBezTo>
                <a:cubicBezTo>
                  <a:pt x="101" y="67"/>
                  <a:pt x="101" y="67"/>
                  <a:pt x="101" y="67"/>
                </a:cubicBezTo>
                <a:cubicBezTo>
                  <a:pt x="96" y="71"/>
                  <a:pt x="96" y="67"/>
                  <a:pt x="91" y="71"/>
                </a:cubicBezTo>
                <a:cubicBezTo>
                  <a:pt x="80" y="71"/>
                  <a:pt x="64" y="75"/>
                  <a:pt x="53" y="75"/>
                </a:cubicBezTo>
                <a:cubicBezTo>
                  <a:pt x="48" y="75"/>
                  <a:pt x="48" y="71"/>
                  <a:pt x="48" y="67"/>
                </a:cubicBezTo>
                <a:cubicBezTo>
                  <a:pt x="43" y="58"/>
                  <a:pt x="37" y="46"/>
                  <a:pt x="37" y="38"/>
                </a:cubicBezTo>
                <a:cubicBezTo>
                  <a:pt x="37" y="33"/>
                  <a:pt x="37" y="29"/>
                  <a:pt x="32" y="25"/>
                </a:cubicBezTo>
                <a:cubicBezTo>
                  <a:pt x="32" y="25"/>
                  <a:pt x="27" y="25"/>
                  <a:pt x="27" y="29"/>
                </a:cubicBezTo>
                <a:cubicBezTo>
                  <a:pt x="27" y="29"/>
                  <a:pt x="27" y="33"/>
                  <a:pt x="27" y="33"/>
                </a:cubicBezTo>
                <a:cubicBezTo>
                  <a:pt x="16" y="29"/>
                  <a:pt x="5" y="25"/>
                  <a:pt x="0" y="21"/>
                </a:cubicBezTo>
                <a:cubicBezTo>
                  <a:pt x="0" y="17"/>
                  <a:pt x="0" y="13"/>
                  <a:pt x="0" y="13"/>
                </a:cubicBezTo>
                <a:cubicBezTo>
                  <a:pt x="5" y="8"/>
                  <a:pt x="5" y="0"/>
                  <a:pt x="16" y="4"/>
                </a:cubicBezTo>
                <a:cubicBezTo>
                  <a:pt x="21" y="4"/>
                  <a:pt x="21" y="8"/>
                  <a:pt x="27" y="1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354" name="Freeform 1203">
            <a:extLst>
              <a:ext uri="{FF2B5EF4-FFF2-40B4-BE49-F238E27FC236}">
                <a16:creationId xmlns:a16="http://schemas.microsoft.com/office/drawing/2014/main" xmlns="" id="{43234FA9-6EDA-4467-82AC-6C26DAEEFD30}"/>
              </a:ext>
            </a:extLst>
          </p:cNvPr>
          <p:cNvSpPr>
            <a:spLocks/>
          </p:cNvSpPr>
          <p:nvPr/>
        </p:nvSpPr>
        <p:spPr bwMode="auto">
          <a:xfrm>
            <a:off x="4064000" y="3811662"/>
            <a:ext cx="3175" cy="1587"/>
          </a:xfrm>
          <a:custGeom>
            <a:avLst/>
            <a:gdLst>
              <a:gd name="T0" fmla="*/ 110747362 w 17"/>
              <a:gd name="T1" fmla="*/ 23414796 h 8"/>
              <a:gd name="T2" fmla="*/ 71645743 w 17"/>
              <a:gd name="T3" fmla="*/ 62452616 h 8"/>
              <a:gd name="T4" fmla="*/ 39101619 w 17"/>
              <a:gd name="T5" fmla="*/ 62452616 h 8"/>
              <a:gd name="T6" fmla="*/ 0 w 17"/>
              <a:gd name="T7" fmla="*/ 23414796 h 8"/>
              <a:gd name="T8" fmla="*/ 39101619 w 17"/>
              <a:gd name="T9" fmla="*/ 23414796 h 8"/>
              <a:gd name="T10" fmla="*/ 110747362 w 17"/>
              <a:gd name="T11" fmla="*/ 2341479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8">
                <a:moveTo>
                  <a:pt x="17" y="3"/>
                </a:moveTo>
                <a:cubicBezTo>
                  <a:pt x="11" y="8"/>
                  <a:pt x="11" y="8"/>
                  <a:pt x="11" y="8"/>
                </a:cubicBezTo>
                <a:cubicBezTo>
                  <a:pt x="6" y="8"/>
                  <a:pt x="6" y="8"/>
                  <a:pt x="6" y="8"/>
                </a:cubicBezTo>
                <a:cubicBezTo>
                  <a:pt x="6" y="6"/>
                  <a:pt x="0" y="6"/>
                  <a:pt x="0" y="3"/>
                </a:cubicBezTo>
                <a:cubicBezTo>
                  <a:pt x="0" y="0"/>
                  <a:pt x="6" y="3"/>
                  <a:pt x="6" y="3"/>
                </a:cubicBezTo>
                <a:cubicBezTo>
                  <a:pt x="11" y="3"/>
                  <a:pt x="17" y="0"/>
                  <a:pt x="17"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355" name="Freeform 1204">
            <a:extLst>
              <a:ext uri="{FF2B5EF4-FFF2-40B4-BE49-F238E27FC236}">
                <a16:creationId xmlns:a16="http://schemas.microsoft.com/office/drawing/2014/main" xmlns="" id="{5FC4FBD1-4C2C-402D-8A5F-928153DD8E84}"/>
              </a:ext>
            </a:extLst>
          </p:cNvPr>
          <p:cNvSpPr>
            <a:spLocks/>
          </p:cNvSpPr>
          <p:nvPr/>
        </p:nvSpPr>
        <p:spPr bwMode="auto">
          <a:xfrm>
            <a:off x="3657600" y="3697362"/>
            <a:ext cx="6350" cy="12700"/>
          </a:xfrm>
          <a:custGeom>
            <a:avLst/>
            <a:gdLst>
              <a:gd name="T0" fmla="*/ 199501991 w 33"/>
              <a:gd name="T1" fmla="*/ 49855895 h 59"/>
              <a:gd name="T2" fmla="*/ 199501991 w 33"/>
              <a:gd name="T3" fmla="*/ 418909285 h 59"/>
              <a:gd name="T4" fmla="*/ 235122027 w 33"/>
              <a:gd name="T5" fmla="*/ 498696927 h 59"/>
              <a:gd name="T6" fmla="*/ 199501991 w 33"/>
              <a:gd name="T7" fmla="*/ 548552822 h 59"/>
              <a:gd name="T8" fmla="*/ 156735703 w 33"/>
              <a:gd name="T9" fmla="*/ 548552822 h 59"/>
              <a:gd name="T10" fmla="*/ 78386324 w 33"/>
              <a:gd name="T11" fmla="*/ 588446751 h 59"/>
              <a:gd name="T12" fmla="*/ 0 w 33"/>
              <a:gd name="T13" fmla="*/ 498696927 h 59"/>
              <a:gd name="T14" fmla="*/ 42766288 w 33"/>
              <a:gd name="T15" fmla="*/ 339121427 h 59"/>
              <a:gd name="T16" fmla="*/ 42766288 w 33"/>
              <a:gd name="T17" fmla="*/ 49855895 h 59"/>
              <a:gd name="T18" fmla="*/ 121115667 w 33"/>
              <a:gd name="T19" fmla="*/ 0 h 59"/>
              <a:gd name="T20" fmla="*/ 199501991 w 33"/>
              <a:gd name="T21" fmla="*/ 4985589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59">
                <a:moveTo>
                  <a:pt x="28" y="5"/>
                </a:moveTo>
                <a:cubicBezTo>
                  <a:pt x="28" y="17"/>
                  <a:pt x="28" y="30"/>
                  <a:pt x="28" y="42"/>
                </a:cubicBezTo>
                <a:cubicBezTo>
                  <a:pt x="33" y="46"/>
                  <a:pt x="33" y="46"/>
                  <a:pt x="33" y="50"/>
                </a:cubicBezTo>
                <a:cubicBezTo>
                  <a:pt x="28" y="55"/>
                  <a:pt x="28" y="55"/>
                  <a:pt x="28" y="55"/>
                </a:cubicBezTo>
                <a:cubicBezTo>
                  <a:pt x="22" y="55"/>
                  <a:pt x="22" y="55"/>
                  <a:pt x="22" y="55"/>
                </a:cubicBezTo>
                <a:cubicBezTo>
                  <a:pt x="22" y="59"/>
                  <a:pt x="17" y="59"/>
                  <a:pt x="11" y="59"/>
                </a:cubicBezTo>
                <a:cubicBezTo>
                  <a:pt x="6" y="55"/>
                  <a:pt x="6" y="50"/>
                  <a:pt x="0" y="50"/>
                </a:cubicBezTo>
                <a:cubicBezTo>
                  <a:pt x="0" y="42"/>
                  <a:pt x="6" y="38"/>
                  <a:pt x="6" y="34"/>
                </a:cubicBezTo>
                <a:cubicBezTo>
                  <a:pt x="6" y="5"/>
                  <a:pt x="6" y="5"/>
                  <a:pt x="6" y="5"/>
                </a:cubicBezTo>
                <a:cubicBezTo>
                  <a:pt x="6" y="0"/>
                  <a:pt x="11" y="0"/>
                  <a:pt x="17" y="0"/>
                </a:cubicBezTo>
                <a:cubicBezTo>
                  <a:pt x="22" y="0"/>
                  <a:pt x="22" y="0"/>
                  <a:pt x="28"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56" name="Freeform 1205">
            <a:extLst>
              <a:ext uri="{FF2B5EF4-FFF2-40B4-BE49-F238E27FC236}">
                <a16:creationId xmlns:a16="http://schemas.microsoft.com/office/drawing/2014/main" xmlns="" id="{9726D664-5A85-4402-9318-051FEF124939}"/>
              </a:ext>
            </a:extLst>
          </p:cNvPr>
          <p:cNvSpPr>
            <a:spLocks/>
          </p:cNvSpPr>
          <p:nvPr/>
        </p:nvSpPr>
        <p:spPr bwMode="auto">
          <a:xfrm>
            <a:off x="3659188" y="3700537"/>
            <a:ext cx="3175" cy="9525"/>
          </a:xfrm>
          <a:custGeom>
            <a:avLst/>
            <a:gdLst>
              <a:gd name="T0" fmla="*/ 84691257 w 17"/>
              <a:gd name="T1" fmla="*/ 0 h 50"/>
              <a:gd name="T2" fmla="*/ 84691257 w 17"/>
              <a:gd name="T3" fmla="*/ 255810068 h 50"/>
              <a:gd name="T4" fmla="*/ 84691257 w 17"/>
              <a:gd name="T5" fmla="*/ 318011556 h 50"/>
              <a:gd name="T6" fmla="*/ 84691257 w 17"/>
              <a:gd name="T7" fmla="*/ 283463238 h 50"/>
              <a:gd name="T8" fmla="*/ 58634966 w 17"/>
              <a:gd name="T9" fmla="*/ 283463238 h 50"/>
              <a:gd name="T10" fmla="*/ 32578862 w 17"/>
              <a:gd name="T11" fmla="*/ 255810068 h 50"/>
              <a:gd name="T12" fmla="*/ 32578862 w 17"/>
              <a:gd name="T13" fmla="*/ 283463238 h 50"/>
              <a:gd name="T14" fmla="*/ 58634966 w 17"/>
              <a:gd name="T15" fmla="*/ 318011556 h 50"/>
              <a:gd name="T16" fmla="*/ 32578862 w 17"/>
              <a:gd name="T17" fmla="*/ 345664727 h 50"/>
              <a:gd name="T18" fmla="*/ 32578862 w 17"/>
              <a:gd name="T19" fmla="*/ 283463238 h 50"/>
              <a:gd name="T20" fmla="*/ 32578862 w 17"/>
              <a:gd name="T21" fmla="*/ 228156897 h 50"/>
              <a:gd name="T22" fmla="*/ 32578862 w 17"/>
              <a:gd name="T23" fmla="*/ 0 h 50"/>
              <a:gd name="T24" fmla="*/ 58634966 w 17"/>
              <a:gd name="T25" fmla="*/ 0 h 50"/>
              <a:gd name="T26" fmla="*/ 84691257 w 17"/>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50">
                <a:moveTo>
                  <a:pt x="13" y="0"/>
                </a:moveTo>
                <a:cubicBezTo>
                  <a:pt x="13" y="12"/>
                  <a:pt x="13" y="25"/>
                  <a:pt x="13" y="37"/>
                </a:cubicBezTo>
                <a:cubicBezTo>
                  <a:pt x="13" y="41"/>
                  <a:pt x="17" y="41"/>
                  <a:pt x="13" y="46"/>
                </a:cubicBezTo>
                <a:cubicBezTo>
                  <a:pt x="13" y="46"/>
                  <a:pt x="13" y="46"/>
                  <a:pt x="13" y="41"/>
                </a:cubicBezTo>
                <a:cubicBezTo>
                  <a:pt x="13" y="41"/>
                  <a:pt x="9" y="41"/>
                  <a:pt x="9" y="41"/>
                </a:cubicBezTo>
                <a:cubicBezTo>
                  <a:pt x="5" y="37"/>
                  <a:pt x="5" y="37"/>
                  <a:pt x="5" y="37"/>
                </a:cubicBezTo>
                <a:cubicBezTo>
                  <a:pt x="5" y="41"/>
                  <a:pt x="5" y="41"/>
                  <a:pt x="5" y="41"/>
                </a:cubicBezTo>
                <a:cubicBezTo>
                  <a:pt x="9" y="41"/>
                  <a:pt x="9" y="46"/>
                  <a:pt x="9" y="46"/>
                </a:cubicBezTo>
                <a:cubicBezTo>
                  <a:pt x="5" y="50"/>
                  <a:pt x="5" y="50"/>
                  <a:pt x="5" y="50"/>
                </a:cubicBezTo>
                <a:cubicBezTo>
                  <a:pt x="5" y="46"/>
                  <a:pt x="0" y="46"/>
                  <a:pt x="5" y="41"/>
                </a:cubicBezTo>
                <a:cubicBezTo>
                  <a:pt x="5" y="41"/>
                  <a:pt x="5" y="37"/>
                  <a:pt x="5" y="33"/>
                </a:cubicBezTo>
                <a:cubicBezTo>
                  <a:pt x="5" y="21"/>
                  <a:pt x="5" y="12"/>
                  <a:pt x="5" y="0"/>
                </a:cubicBezTo>
                <a:cubicBezTo>
                  <a:pt x="5" y="0"/>
                  <a:pt x="9" y="0"/>
                  <a:pt x="9" y="0"/>
                </a:cubicBezTo>
                <a:lnTo>
                  <a:pt x="13"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357" name="Freeform 1206">
            <a:extLst>
              <a:ext uri="{FF2B5EF4-FFF2-40B4-BE49-F238E27FC236}">
                <a16:creationId xmlns:a16="http://schemas.microsoft.com/office/drawing/2014/main" xmlns="" id="{70E3AD80-1BF1-471F-B87A-7B35F2B68F12}"/>
              </a:ext>
            </a:extLst>
          </p:cNvPr>
          <p:cNvSpPr>
            <a:spLocks/>
          </p:cNvSpPr>
          <p:nvPr/>
        </p:nvSpPr>
        <p:spPr bwMode="auto">
          <a:xfrm>
            <a:off x="3643313" y="3678312"/>
            <a:ext cx="26987" cy="26987"/>
          </a:xfrm>
          <a:custGeom>
            <a:avLst/>
            <a:gdLst>
              <a:gd name="T0" fmla="*/ 775686011 w 142"/>
              <a:gd name="T1" fmla="*/ 106186393 h 134"/>
              <a:gd name="T2" fmla="*/ 892349481 w 142"/>
              <a:gd name="T3" fmla="*/ 245064516 h 134"/>
              <a:gd name="T4" fmla="*/ 933560911 w 142"/>
              <a:gd name="T5" fmla="*/ 375749265 h 134"/>
              <a:gd name="T6" fmla="*/ 892349481 w 142"/>
              <a:gd name="T7" fmla="*/ 449284812 h 134"/>
              <a:gd name="T8" fmla="*/ 816861331 w 142"/>
              <a:gd name="T9" fmla="*/ 481935860 h 134"/>
              <a:gd name="T10" fmla="*/ 775686011 w 142"/>
              <a:gd name="T11" fmla="*/ 612661089 h 134"/>
              <a:gd name="T12" fmla="*/ 658986241 w 142"/>
              <a:gd name="T13" fmla="*/ 653505310 h 134"/>
              <a:gd name="T14" fmla="*/ 658986241 w 142"/>
              <a:gd name="T15" fmla="*/ 686156156 h 134"/>
              <a:gd name="T16" fmla="*/ 700161751 w 142"/>
              <a:gd name="T17" fmla="*/ 857725606 h 134"/>
              <a:gd name="T18" fmla="*/ 658986241 w 142"/>
              <a:gd name="T19" fmla="*/ 923067980 h 134"/>
              <a:gd name="T20" fmla="*/ 624637491 w 142"/>
              <a:gd name="T21" fmla="*/ 923067980 h 134"/>
              <a:gd name="T22" fmla="*/ 583461981 w 142"/>
              <a:gd name="T23" fmla="*/ 1094596949 h 134"/>
              <a:gd name="T24" fmla="*/ 507973830 w 142"/>
              <a:gd name="T25" fmla="*/ 1094596949 h 134"/>
              <a:gd name="T26" fmla="*/ 157874900 w 142"/>
              <a:gd name="T27" fmla="*/ 1061905421 h 134"/>
              <a:gd name="T28" fmla="*/ 116699580 w 142"/>
              <a:gd name="T29" fmla="*/ 955719028 h 134"/>
              <a:gd name="T30" fmla="*/ 157874900 w 142"/>
              <a:gd name="T31" fmla="*/ 751498530 h 134"/>
              <a:gd name="T32" fmla="*/ 75524260 w 142"/>
              <a:gd name="T33" fmla="*/ 751498530 h 134"/>
              <a:gd name="T34" fmla="*/ 116699580 w 142"/>
              <a:gd name="T35" fmla="*/ 653505310 h 134"/>
              <a:gd name="T36" fmla="*/ 75524260 w 142"/>
              <a:gd name="T37" fmla="*/ 653505310 h 134"/>
              <a:gd name="T38" fmla="*/ 0 w 142"/>
              <a:gd name="T39" fmla="*/ 612661089 h 134"/>
              <a:gd name="T40" fmla="*/ 0 w 142"/>
              <a:gd name="T41" fmla="*/ 612661089 h 134"/>
              <a:gd name="T42" fmla="*/ 157874900 w 142"/>
              <a:gd name="T43" fmla="*/ 204220296 h 134"/>
              <a:gd name="T44" fmla="*/ 274574670 w 142"/>
              <a:gd name="T45" fmla="*/ 106186393 h 134"/>
              <a:gd name="T46" fmla="*/ 308887501 w 142"/>
              <a:gd name="T47" fmla="*/ 73535547 h 134"/>
              <a:gd name="T48" fmla="*/ 775686011 w 142"/>
              <a:gd name="T49" fmla="*/ 106186393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134">
                <a:moveTo>
                  <a:pt x="113" y="13"/>
                </a:moveTo>
                <a:cubicBezTo>
                  <a:pt x="119" y="17"/>
                  <a:pt x="130" y="25"/>
                  <a:pt x="130" y="30"/>
                </a:cubicBezTo>
                <a:cubicBezTo>
                  <a:pt x="136" y="34"/>
                  <a:pt x="142" y="38"/>
                  <a:pt x="136" y="46"/>
                </a:cubicBezTo>
                <a:cubicBezTo>
                  <a:pt x="136" y="50"/>
                  <a:pt x="136" y="50"/>
                  <a:pt x="130" y="55"/>
                </a:cubicBezTo>
                <a:cubicBezTo>
                  <a:pt x="119" y="59"/>
                  <a:pt x="119" y="59"/>
                  <a:pt x="119" y="59"/>
                </a:cubicBezTo>
                <a:cubicBezTo>
                  <a:pt x="119" y="67"/>
                  <a:pt x="119" y="71"/>
                  <a:pt x="113" y="75"/>
                </a:cubicBezTo>
                <a:cubicBezTo>
                  <a:pt x="108" y="80"/>
                  <a:pt x="102" y="80"/>
                  <a:pt x="96" y="80"/>
                </a:cubicBezTo>
                <a:cubicBezTo>
                  <a:pt x="96" y="84"/>
                  <a:pt x="96" y="84"/>
                  <a:pt x="96" y="84"/>
                </a:cubicBezTo>
                <a:cubicBezTo>
                  <a:pt x="96" y="88"/>
                  <a:pt x="102" y="96"/>
                  <a:pt x="102" y="105"/>
                </a:cubicBezTo>
                <a:cubicBezTo>
                  <a:pt x="102" y="109"/>
                  <a:pt x="102" y="113"/>
                  <a:pt x="96" y="113"/>
                </a:cubicBezTo>
                <a:cubicBezTo>
                  <a:pt x="96" y="113"/>
                  <a:pt x="91" y="113"/>
                  <a:pt x="91" y="113"/>
                </a:cubicBezTo>
                <a:cubicBezTo>
                  <a:pt x="91" y="121"/>
                  <a:pt x="91" y="125"/>
                  <a:pt x="85" y="134"/>
                </a:cubicBezTo>
                <a:cubicBezTo>
                  <a:pt x="85" y="134"/>
                  <a:pt x="79" y="134"/>
                  <a:pt x="74" y="134"/>
                </a:cubicBezTo>
                <a:cubicBezTo>
                  <a:pt x="57" y="134"/>
                  <a:pt x="40" y="134"/>
                  <a:pt x="23" y="130"/>
                </a:cubicBezTo>
                <a:cubicBezTo>
                  <a:pt x="17" y="125"/>
                  <a:pt x="17" y="121"/>
                  <a:pt x="17" y="117"/>
                </a:cubicBezTo>
                <a:cubicBezTo>
                  <a:pt x="23" y="92"/>
                  <a:pt x="23" y="92"/>
                  <a:pt x="23" y="92"/>
                </a:cubicBezTo>
                <a:cubicBezTo>
                  <a:pt x="17" y="92"/>
                  <a:pt x="11" y="92"/>
                  <a:pt x="11" y="92"/>
                </a:cubicBezTo>
                <a:cubicBezTo>
                  <a:pt x="11" y="88"/>
                  <a:pt x="11" y="84"/>
                  <a:pt x="17" y="80"/>
                </a:cubicBezTo>
                <a:cubicBezTo>
                  <a:pt x="11" y="80"/>
                  <a:pt x="11" y="80"/>
                  <a:pt x="11" y="80"/>
                </a:cubicBezTo>
                <a:cubicBezTo>
                  <a:pt x="6" y="80"/>
                  <a:pt x="0" y="80"/>
                  <a:pt x="0" y="75"/>
                </a:cubicBezTo>
                <a:cubicBezTo>
                  <a:pt x="0" y="75"/>
                  <a:pt x="0" y="75"/>
                  <a:pt x="0" y="75"/>
                </a:cubicBezTo>
                <a:cubicBezTo>
                  <a:pt x="23" y="63"/>
                  <a:pt x="23" y="46"/>
                  <a:pt x="23" y="25"/>
                </a:cubicBezTo>
                <a:cubicBezTo>
                  <a:pt x="28" y="21"/>
                  <a:pt x="28" y="13"/>
                  <a:pt x="40" y="13"/>
                </a:cubicBezTo>
                <a:cubicBezTo>
                  <a:pt x="40" y="13"/>
                  <a:pt x="45" y="13"/>
                  <a:pt x="45" y="9"/>
                </a:cubicBezTo>
                <a:cubicBezTo>
                  <a:pt x="68" y="0"/>
                  <a:pt x="96" y="5"/>
                  <a:pt x="113" y="1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58" name="Freeform 1207">
            <a:extLst>
              <a:ext uri="{FF2B5EF4-FFF2-40B4-BE49-F238E27FC236}">
                <a16:creationId xmlns:a16="http://schemas.microsoft.com/office/drawing/2014/main" xmlns="" id="{EDF444D3-2B34-48EF-9CF3-977FACADB254}"/>
              </a:ext>
            </a:extLst>
          </p:cNvPr>
          <p:cNvSpPr>
            <a:spLocks/>
          </p:cNvSpPr>
          <p:nvPr/>
        </p:nvSpPr>
        <p:spPr bwMode="auto">
          <a:xfrm>
            <a:off x="3649663" y="3683074"/>
            <a:ext cx="15875" cy="12700"/>
          </a:xfrm>
          <a:custGeom>
            <a:avLst/>
            <a:gdLst>
              <a:gd name="T0" fmla="*/ 458992741 w 84"/>
              <a:gd name="T1" fmla="*/ 89749608 h 59"/>
              <a:gd name="T2" fmla="*/ 425240601 w 84"/>
              <a:gd name="T3" fmla="*/ 179545712 h 59"/>
              <a:gd name="T4" fmla="*/ 425240601 w 84"/>
              <a:gd name="T5" fmla="*/ 179545712 h 59"/>
              <a:gd name="T6" fmla="*/ 492744881 w 84"/>
              <a:gd name="T7" fmla="*/ 179545712 h 59"/>
              <a:gd name="T8" fmla="*/ 533247298 w 84"/>
              <a:gd name="T9" fmla="*/ 229401607 h 59"/>
              <a:gd name="T10" fmla="*/ 533247298 w 84"/>
              <a:gd name="T11" fmla="*/ 229401607 h 59"/>
              <a:gd name="T12" fmla="*/ 492744881 w 84"/>
              <a:gd name="T13" fmla="*/ 139651783 h 59"/>
              <a:gd name="T14" fmla="*/ 533247298 w 84"/>
              <a:gd name="T15" fmla="*/ 89749608 h 59"/>
              <a:gd name="T16" fmla="*/ 533247298 w 84"/>
              <a:gd name="T17" fmla="*/ 229401607 h 59"/>
              <a:gd name="T18" fmla="*/ 533247298 w 84"/>
              <a:gd name="T19" fmla="*/ 359045144 h 59"/>
              <a:gd name="T20" fmla="*/ 458992741 w 84"/>
              <a:gd name="T21" fmla="*/ 498696927 h 59"/>
              <a:gd name="T22" fmla="*/ 182261253 w 84"/>
              <a:gd name="T23" fmla="*/ 498696927 h 59"/>
              <a:gd name="T24" fmla="*/ 108006696 w 84"/>
              <a:gd name="T25" fmla="*/ 319151215 h 59"/>
              <a:gd name="T26" fmla="*/ 40502606 w 84"/>
              <a:gd name="T27" fmla="*/ 269295536 h 59"/>
              <a:gd name="T28" fmla="*/ 40502606 w 84"/>
              <a:gd name="T29" fmla="*/ 179545712 h 59"/>
              <a:gd name="T30" fmla="*/ 74254557 w 84"/>
              <a:gd name="T31" fmla="*/ 179545712 h 59"/>
              <a:gd name="T32" fmla="*/ 108006696 w 84"/>
              <a:gd name="T33" fmla="*/ 229401607 h 59"/>
              <a:gd name="T34" fmla="*/ 108006696 w 84"/>
              <a:gd name="T35" fmla="*/ 269295536 h 59"/>
              <a:gd name="T36" fmla="*/ 141758836 w 84"/>
              <a:gd name="T37" fmla="*/ 269295536 h 59"/>
              <a:gd name="T38" fmla="*/ 182261253 w 84"/>
              <a:gd name="T39" fmla="*/ 139651783 h 59"/>
              <a:gd name="T40" fmla="*/ 283517673 w 84"/>
              <a:gd name="T41" fmla="*/ 139651783 h 59"/>
              <a:gd name="T42" fmla="*/ 357736510 w 84"/>
              <a:gd name="T43" fmla="*/ 139651783 h 59"/>
              <a:gd name="T44" fmla="*/ 391488650 w 84"/>
              <a:gd name="T45" fmla="*/ 179545712 h 59"/>
              <a:gd name="T46" fmla="*/ 391488650 w 84"/>
              <a:gd name="T47" fmla="*/ 139651783 h 59"/>
              <a:gd name="T48" fmla="*/ 357736510 w 84"/>
              <a:gd name="T49" fmla="*/ 89749608 h 59"/>
              <a:gd name="T50" fmla="*/ 391488650 w 84"/>
              <a:gd name="T51" fmla="*/ 0 h 59"/>
              <a:gd name="T52" fmla="*/ 425240601 w 84"/>
              <a:gd name="T53" fmla="*/ 0 h 59"/>
              <a:gd name="T54" fmla="*/ 458992741 w 84"/>
              <a:gd name="T55" fmla="*/ 89749608 h 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59">
                <a:moveTo>
                  <a:pt x="68" y="9"/>
                </a:moveTo>
                <a:cubicBezTo>
                  <a:pt x="68" y="14"/>
                  <a:pt x="68" y="14"/>
                  <a:pt x="63" y="18"/>
                </a:cubicBezTo>
                <a:cubicBezTo>
                  <a:pt x="63" y="18"/>
                  <a:pt x="63" y="18"/>
                  <a:pt x="63" y="18"/>
                </a:cubicBezTo>
                <a:cubicBezTo>
                  <a:pt x="68" y="18"/>
                  <a:pt x="68" y="18"/>
                  <a:pt x="73" y="18"/>
                </a:cubicBezTo>
                <a:cubicBezTo>
                  <a:pt x="73" y="18"/>
                  <a:pt x="73" y="23"/>
                  <a:pt x="79" y="23"/>
                </a:cubicBezTo>
                <a:cubicBezTo>
                  <a:pt x="79" y="23"/>
                  <a:pt x="79" y="23"/>
                  <a:pt x="79" y="23"/>
                </a:cubicBezTo>
                <a:cubicBezTo>
                  <a:pt x="79" y="18"/>
                  <a:pt x="79" y="14"/>
                  <a:pt x="73" y="14"/>
                </a:cubicBezTo>
                <a:cubicBezTo>
                  <a:pt x="79" y="9"/>
                  <a:pt x="79" y="9"/>
                  <a:pt x="79" y="9"/>
                </a:cubicBezTo>
                <a:cubicBezTo>
                  <a:pt x="79" y="14"/>
                  <a:pt x="84" y="18"/>
                  <a:pt x="79" y="23"/>
                </a:cubicBezTo>
                <a:cubicBezTo>
                  <a:pt x="79" y="27"/>
                  <a:pt x="73" y="32"/>
                  <a:pt x="79" y="36"/>
                </a:cubicBezTo>
                <a:cubicBezTo>
                  <a:pt x="79" y="45"/>
                  <a:pt x="73" y="50"/>
                  <a:pt x="68" y="50"/>
                </a:cubicBezTo>
                <a:cubicBezTo>
                  <a:pt x="53" y="59"/>
                  <a:pt x="37" y="59"/>
                  <a:pt x="27" y="50"/>
                </a:cubicBezTo>
                <a:cubicBezTo>
                  <a:pt x="21" y="45"/>
                  <a:pt x="21" y="41"/>
                  <a:pt x="16" y="32"/>
                </a:cubicBezTo>
                <a:cubicBezTo>
                  <a:pt x="11" y="32"/>
                  <a:pt x="6" y="32"/>
                  <a:pt x="6" y="27"/>
                </a:cubicBezTo>
                <a:cubicBezTo>
                  <a:pt x="0" y="27"/>
                  <a:pt x="0" y="23"/>
                  <a:pt x="6" y="18"/>
                </a:cubicBezTo>
                <a:cubicBezTo>
                  <a:pt x="11" y="18"/>
                  <a:pt x="11" y="18"/>
                  <a:pt x="11" y="18"/>
                </a:cubicBezTo>
                <a:cubicBezTo>
                  <a:pt x="11" y="18"/>
                  <a:pt x="16" y="18"/>
                  <a:pt x="16" y="23"/>
                </a:cubicBezTo>
                <a:cubicBezTo>
                  <a:pt x="16" y="23"/>
                  <a:pt x="16" y="27"/>
                  <a:pt x="16" y="27"/>
                </a:cubicBezTo>
                <a:cubicBezTo>
                  <a:pt x="21" y="27"/>
                  <a:pt x="21" y="27"/>
                  <a:pt x="21" y="27"/>
                </a:cubicBezTo>
                <a:cubicBezTo>
                  <a:pt x="21" y="23"/>
                  <a:pt x="21" y="18"/>
                  <a:pt x="27" y="14"/>
                </a:cubicBezTo>
                <a:cubicBezTo>
                  <a:pt x="32" y="18"/>
                  <a:pt x="37" y="18"/>
                  <a:pt x="42" y="14"/>
                </a:cubicBezTo>
                <a:cubicBezTo>
                  <a:pt x="47" y="14"/>
                  <a:pt x="47" y="14"/>
                  <a:pt x="53" y="14"/>
                </a:cubicBezTo>
                <a:cubicBezTo>
                  <a:pt x="53" y="14"/>
                  <a:pt x="53" y="18"/>
                  <a:pt x="58" y="18"/>
                </a:cubicBezTo>
                <a:cubicBezTo>
                  <a:pt x="58" y="14"/>
                  <a:pt x="58" y="14"/>
                  <a:pt x="58" y="14"/>
                </a:cubicBezTo>
                <a:cubicBezTo>
                  <a:pt x="58" y="14"/>
                  <a:pt x="58" y="9"/>
                  <a:pt x="53" y="9"/>
                </a:cubicBezTo>
                <a:cubicBezTo>
                  <a:pt x="58" y="5"/>
                  <a:pt x="58" y="5"/>
                  <a:pt x="58" y="0"/>
                </a:cubicBezTo>
                <a:cubicBezTo>
                  <a:pt x="63" y="0"/>
                  <a:pt x="63" y="0"/>
                  <a:pt x="63" y="0"/>
                </a:cubicBezTo>
                <a:cubicBezTo>
                  <a:pt x="63" y="5"/>
                  <a:pt x="63" y="5"/>
                  <a:pt x="68"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359" name="Freeform 1208">
            <a:extLst>
              <a:ext uri="{FF2B5EF4-FFF2-40B4-BE49-F238E27FC236}">
                <a16:creationId xmlns:a16="http://schemas.microsoft.com/office/drawing/2014/main" xmlns="" id="{6E27087E-FC03-4308-AB85-D09F601A54B4}"/>
              </a:ext>
            </a:extLst>
          </p:cNvPr>
          <p:cNvSpPr>
            <a:spLocks/>
          </p:cNvSpPr>
          <p:nvPr/>
        </p:nvSpPr>
        <p:spPr bwMode="auto">
          <a:xfrm>
            <a:off x="3657600" y="3686249"/>
            <a:ext cx="1588" cy="4763"/>
          </a:xfrm>
          <a:custGeom>
            <a:avLst/>
            <a:gdLst>
              <a:gd name="T0" fmla="*/ 62570773 w 8"/>
              <a:gd name="T1" fmla="*/ 131956674 h 17"/>
              <a:gd name="T2" fmla="*/ 31285387 w 8"/>
              <a:gd name="T3" fmla="*/ 241933503 h 17"/>
              <a:gd name="T4" fmla="*/ 0 w 8"/>
              <a:gd name="T5" fmla="*/ 241933503 h 17"/>
              <a:gd name="T6" fmla="*/ 0 w 8"/>
              <a:gd name="T7" fmla="*/ 0 h 17"/>
              <a:gd name="T8" fmla="*/ 62570773 w 8"/>
              <a:gd name="T9" fmla="*/ 13195667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6"/>
                </a:moveTo>
                <a:cubicBezTo>
                  <a:pt x="8" y="6"/>
                  <a:pt x="8" y="11"/>
                  <a:pt x="4" y="11"/>
                </a:cubicBezTo>
                <a:cubicBezTo>
                  <a:pt x="4" y="17"/>
                  <a:pt x="0" y="11"/>
                  <a:pt x="0" y="11"/>
                </a:cubicBezTo>
                <a:cubicBezTo>
                  <a:pt x="0" y="6"/>
                  <a:pt x="0" y="6"/>
                  <a:pt x="0" y="0"/>
                </a:cubicBezTo>
                <a:cubicBezTo>
                  <a:pt x="4" y="0"/>
                  <a:pt x="8" y="0"/>
                  <a:pt x="8" y="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60" name="Freeform 1209">
            <a:extLst>
              <a:ext uri="{FF2B5EF4-FFF2-40B4-BE49-F238E27FC236}">
                <a16:creationId xmlns:a16="http://schemas.microsoft.com/office/drawing/2014/main" xmlns="" id="{BB6EA3CB-CA16-426C-AC78-73E76168275E}"/>
              </a:ext>
            </a:extLst>
          </p:cNvPr>
          <p:cNvSpPr>
            <a:spLocks/>
          </p:cNvSpPr>
          <p:nvPr/>
        </p:nvSpPr>
        <p:spPr bwMode="auto">
          <a:xfrm>
            <a:off x="3662363" y="3687837"/>
            <a:ext cx="1587" cy="3175"/>
          </a:xfrm>
          <a:custGeom>
            <a:avLst/>
            <a:gdLst>
              <a:gd name="T0" fmla="*/ 62452616 w 8"/>
              <a:gd name="T1" fmla="*/ 219533611 h 9"/>
              <a:gd name="T2" fmla="*/ 31246046 w 8"/>
              <a:gd name="T3" fmla="*/ 395135453 h 9"/>
              <a:gd name="T4" fmla="*/ 0 w 8"/>
              <a:gd name="T5" fmla="*/ 395135453 h 9"/>
              <a:gd name="T6" fmla="*/ 31246046 w 8"/>
              <a:gd name="T7" fmla="*/ 0 h 9"/>
              <a:gd name="T8" fmla="*/ 62452616 w 8"/>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5"/>
                </a:moveTo>
                <a:cubicBezTo>
                  <a:pt x="8" y="5"/>
                  <a:pt x="8" y="9"/>
                  <a:pt x="4" y="9"/>
                </a:cubicBezTo>
                <a:cubicBezTo>
                  <a:pt x="4" y="9"/>
                  <a:pt x="0" y="9"/>
                  <a:pt x="0" y="9"/>
                </a:cubicBezTo>
                <a:cubicBezTo>
                  <a:pt x="0" y="5"/>
                  <a:pt x="0" y="0"/>
                  <a:pt x="4" y="0"/>
                </a:cubicBezTo>
                <a:cubicBezTo>
                  <a:pt x="4" y="0"/>
                  <a:pt x="8" y="0"/>
                  <a:pt x="8"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61" name="Freeform 1210">
            <a:extLst>
              <a:ext uri="{FF2B5EF4-FFF2-40B4-BE49-F238E27FC236}">
                <a16:creationId xmlns:a16="http://schemas.microsoft.com/office/drawing/2014/main" xmlns="" id="{A4CB9A8D-585E-4606-BE45-C7827D7C83D5}"/>
              </a:ext>
            </a:extLst>
          </p:cNvPr>
          <p:cNvSpPr>
            <a:spLocks/>
          </p:cNvSpPr>
          <p:nvPr/>
        </p:nvSpPr>
        <p:spPr bwMode="auto">
          <a:xfrm>
            <a:off x="3654425" y="3687837"/>
            <a:ext cx="1588" cy="3175"/>
          </a:xfrm>
          <a:custGeom>
            <a:avLst/>
            <a:gdLst>
              <a:gd name="T0" fmla="*/ 49438675 w 9"/>
              <a:gd name="T1" fmla="*/ 0 h 9"/>
              <a:gd name="T2" fmla="*/ 0 w 9"/>
              <a:gd name="T3" fmla="*/ 219533611 h 9"/>
              <a:gd name="T4" fmla="*/ 0 w 9"/>
              <a:gd name="T5" fmla="*/ 219533611 h 9"/>
              <a:gd name="T6" fmla="*/ 27458990 w 9"/>
              <a:gd name="T7" fmla="*/ 0 h 9"/>
              <a:gd name="T8" fmla="*/ 49438675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0"/>
                </a:moveTo>
                <a:cubicBezTo>
                  <a:pt x="5" y="5"/>
                  <a:pt x="5" y="9"/>
                  <a:pt x="0" y="5"/>
                </a:cubicBezTo>
                <a:cubicBezTo>
                  <a:pt x="0" y="5"/>
                  <a:pt x="0" y="5"/>
                  <a:pt x="0" y="5"/>
                </a:cubicBezTo>
                <a:cubicBezTo>
                  <a:pt x="5" y="0"/>
                  <a:pt x="5" y="0"/>
                  <a:pt x="5" y="0"/>
                </a:cubicBezTo>
                <a:lnTo>
                  <a:pt x="9"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362" name="Freeform 1211">
            <a:extLst>
              <a:ext uri="{FF2B5EF4-FFF2-40B4-BE49-F238E27FC236}">
                <a16:creationId xmlns:a16="http://schemas.microsoft.com/office/drawing/2014/main" xmlns="" id="{B2250D69-CEB9-4E20-9E2B-04848A989833}"/>
              </a:ext>
            </a:extLst>
          </p:cNvPr>
          <p:cNvSpPr>
            <a:spLocks/>
          </p:cNvSpPr>
          <p:nvPr/>
        </p:nvSpPr>
        <p:spPr bwMode="auto">
          <a:xfrm>
            <a:off x="3657600" y="3691012"/>
            <a:ext cx="6350" cy="1587"/>
          </a:xfrm>
          <a:custGeom>
            <a:avLst/>
            <a:gdLst>
              <a:gd name="T0" fmla="*/ 199501991 w 33"/>
              <a:gd name="T1" fmla="*/ 7811512 h 16"/>
              <a:gd name="T2" fmla="*/ 156735703 w 33"/>
              <a:gd name="T3" fmla="*/ 11707398 h 16"/>
              <a:gd name="T4" fmla="*/ 78386324 w 33"/>
              <a:gd name="T5" fmla="*/ 15613204 h 16"/>
              <a:gd name="T6" fmla="*/ 0 w 33"/>
              <a:gd name="T7" fmla="*/ 3905706 h 16"/>
              <a:gd name="T8" fmla="*/ 42766288 w 33"/>
              <a:gd name="T9" fmla="*/ 0 h 16"/>
              <a:gd name="T10" fmla="*/ 199501991 w 33"/>
              <a:gd name="T11" fmla="*/ 78115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6">
                <a:moveTo>
                  <a:pt x="28" y="8"/>
                </a:moveTo>
                <a:cubicBezTo>
                  <a:pt x="33" y="8"/>
                  <a:pt x="22" y="12"/>
                  <a:pt x="22" y="12"/>
                </a:cubicBezTo>
                <a:cubicBezTo>
                  <a:pt x="22" y="16"/>
                  <a:pt x="17" y="16"/>
                  <a:pt x="11" y="16"/>
                </a:cubicBezTo>
                <a:cubicBezTo>
                  <a:pt x="6" y="16"/>
                  <a:pt x="6" y="8"/>
                  <a:pt x="0" y="4"/>
                </a:cubicBezTo>
                <a:cubicBezTo>
                  <a:pt x="6" y="0"/>
                  <a:pt x="6" y="0"/>
                  <a:pt x="6" y="0"/>
                </a:cubicBezTo>
                <a:cubicBezTo>
                  <a:pt x="11" y="4"/>
                  <a:pt x="22" y="4"/>
                  <a:pt x="28" y="8"/>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63" name="Freeform 1212">
            <a:extLst>
              <a:ext uri="{FF2B5EF4-FFF2-40B4-BE49-F238E27FC236}">
                <a16:creationId xmlns:a16="http://schemas.microsoft.com/office/drawing/2014/main" xmlns="" id="{AAAA98E6-8583-4A44-BA98-BA5D4D8C29D6}"/>
              </a:ext>
            </a:extLst>
          </p:cNvPr>
          <p:cNvSpPr>
            <a:spLocks/>
          </p:cNvSpPr>
          <p:nvPr/>
        </p:nvSpPr>
        <p:spPr bwMode="auto">
          <a:xfrm>
            <a:off x="3659188" y="3691012"/>
            <a:ext cx="3175" cy="1587"/>
          </a:xfrm>
          <a:custGeom>
            <a:avLst/>
            <a:gdLst>
              <a:gd name="T0" fmla="*/ 110747362 w 17"/>
              <a:gd name="T1" fmla="*/ 4879727 h 16"/>
              <a:gd name="T2" fmla="*/ 110747362 w 17"/>
              <a:gd name="T3" fmla="*/ 4879727 h 16"/>
              <a:gd name="T4" fmla="*/ 39101619 w 17"/>
              <a:gd name="T5" fmla="*/ 10733476 h 16"/>
              <a:gd name="T6" fmla="*/ 0 w 17"/>
              <a:gd name="T7" fmla="*/ 0 h 16"/>
              <a:gd name="T8" fmla="*/ 110747362 w 17"/>
              <a:gd name="T9" fmla="*/ 487972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7" y="5"/>
                </a:moveTo>
                <a:cubicBezTo>
                  <a:pt x="17" y="5"/>
                  <a:pt x="17" y="5"/>
                  <a:pt x="17" y="5"/>
                </a:cubicBezTo>
                <a:cubicBezTo>
                  <a:pt x="12" y="11"/>
                  <a:pt x="12" y="16"/>
                  <a:pt x="6" y="11"/>
                </a:cubicBezTo>
                <a:cubicBezTo>
                  <a:pt x="6" y="11"/>
                  <a:pt x="0" y="5"/>
                  <a:pt x="0" y="0"/>
                </a:cubicBezTo>
                <a:cubicBezTo>
                  <a:pt x="6" y="5"/>
                  <a:pt x="12" y="5"/>
                  <a:pt x="17" y="5"/>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364" name="Freeform 1213">
            <a:extLst>
              <a:ext uri="{FF2B5EF4-FFF2-40B4-BE49-F238E27FC236}">
                <a16:creationId xmlns:a16="http://schemas.microsoft.com/office/drawing/2014/main" xmlns="" id="{14BA665E-7CF0-41BD-99AF-59CBC30AF385}"/>
              </a:ext>
            </a:extLst>
          </p:cNvPr>
          <p:cNvSpPr>
            <a:spLocks/>
          </p:cNvSpPr>
          <p:nvPr/>
        </p:nvSpPr>
        <p:spPr bwMode="auto">
          <a:xfrm>
            <a:off x="3649663" y="3679899"/>
            <a:ext cx="19050" cy="11113"/>
          </a:xfrm>
          <a:custGeom>
            <a:avLst/>
            <a:gdLst>
              <a:gd name="T0" fmla="*/ 449382261 w 100"/>
              <a:gd name="T1" fmla="*/ 43916131 h 50"/>
              <a:gd name="T2" fmla="*/ 691329263 w 100"/>
              <a:gd name="T3" fmla="*/ 351329271 h 50"/>
              <a:gd name="T4" fmla="*/ 656780945 w 100"/>
              <a:gd name="T5" fmla="*/ 494093982 h 50"/>
              <a:gd name="T6" fmla="*/ 615301284 w 100"/>
              <a:gd name="T7" fmla="*/ 548976644 h 50"/>
              <a:gd name="T8" fmla="*/ 656780945 w 100"/>
              <a:gd name="T9" fmla="*/ 395245403 h 50"/>
              <a:gd name="T10" fmla="*/ 573821433 w 100"/>
              <a:gd name="T11" fmla="*/ 252530256 h 50"/>
              <a:gd name="T12" fmla="*/ 532341773 w 100"/>
              <a:gd name="T13" fmla="*/ 252530256 h 50"/>
              <a:gd name="T14" fmla="*/ 490861922 w 100"/>
              <a:gd name="T15" fmla="*/ 252530256 h 50"/>
              <a:gd name="T16" fmla="*/ 407902410 w 100"/>
              <a:gd name="T17" fmla="*/ 98799015 h 50"/>
              <a:gd name="T18" fmla="*/ 366422750 w 100"/>
              <a:gd name="T19" fmla="*/ 142715146 h 50"/>
              <a:gd name="T20" fmla="*/ 331838046 w 100"/>
              <a:gd name="T21" fmla="*/ 296446387 h 50"/>
              <a:gd name="T22" fmla="*/ 248878535 w 100"/>
              <a:gd name="T23" fmla="*/ 351329271 h 50"/>
              <a:gd name="T24" fmla="*/ 248878535 w 100"/>
              <a:gd name="T25" fmla="*/ 296446387 h 50"/>
              <a:gd name="T26" fmla="*/ 290358386 w 100"/>
              <a:gd name="T27" fmla="*/ 197647372 h 50"/>
              <a:gd name="T28" fmla="*/ 248878535 w 100"/>
              <a:gd name="T29" fmla="*/ 197647372 h 50"/>
              <a:gd name="T30" fmla="*/ 82959512 w 100"/>
              <a:gd name="T31" fmla="*/ 351329271 h 50"/>
              <a:gd name="T32" fmla="*/ 0 w 100"/>
              <a:gd name="T33" fmla="*/ 351329271 h 50"/>
              <a:gd name="T34" fmla="*/ 124439363 w 100"/>
              <a:gd name="T35" fmla="*/ 98799015 h 50"/>
              <a:gd name="T36" fmla="*/ 207398874 w 100"/>
              <a:gd name="T37" fmla="*/ 43916131 h 50"/>
              <a:gd name="T38" fmla="*/ 449382261 w 100"/>
              <a:gd name="T39" fmla="*/ 43916131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 h="50">
                <a:moveTo>
                  <a:pt x="65" y="4"/>
                </a:moveTo>
                <a:cubicBezTo>
                  <a:pt x="77" y="9"/>
                  <a:pt x="95" y="23"/>
                  <a:pt x="100" y="32"/>
                </a:cubicBezTo>
                <a:cubicBezTo>
                  <a:pt x="100" y="36"/>
                  <a:pt x="100" y="41"/>
                  <a:pt x="95" y="45"/>
                </a:cubicBezTo>
                <a:cubicBezTo>
                  <a:pt x="95" y="45"/>
                  <a:pt x="89" y="50"/>
                  <a:pt x="89" y="50"/>
                </a:cubicBezTo>
                <a:cubicBezTo>
                  <a:pt x="89" y="45"/>
                  <a:pt x="95" y="41"/>
                  <a:pt x="95" y="36"/>
                </a:cubicBezTo>
                <a:cubicBezTo>
                  <a:pt x="89" y="32"/>
                  <a:pt x="89" y="27"/>
                  <a:pt x="83" y="23"/>
                </a:cubicBezTo>
                <a:cubicBezTo>
                  <a:pt x="77" y="23"/>
                  <a:pt x="77" y="23"/>
                  <a:pt x="77" y="23"/>
                </a:cubicBezTo>
                <a:cubicBezTo>
                  <a:pt x="77" y="23"/>
                  <a:pt x="77" y="23"/>
                  <a:pt x="71" y="23"/>
                </a:cubicBezTo>
                <a:cubicBezTo>
                  <a:pt x="71" y="18"/>
                  <a:pt x="65" y="13"/>
                  <a:pt x="59" y="9"/>
                </a:cubicBezTo>
                <a:cubicBezTo>
                  <a:pt x="53" y="13"/>
                  <a:pt x="53" y="13"/>
                  <a:pt x="53" y="13"/>
                </a:cubicBezTo>
                <a:cubicBezTo>
                  <a:pt x="53" y="18"/>
                  <a:pt x="53" y="23"/>
                  <a:pt x="48" y="27"/>
                </a:cubicBezTo>
                <a:cubicBezTo>
                  <a:pt x="48" y="27"/>
                  <a:pt x="42" y="27"/>
                  <a:pt x="36" y="32"/>
                </a:cubicBezTo>
                <a:cubicBezTo>
                  <a:pt x="36" y="27"/>
                  <a:pt x="36" y="27"/>
                  <a:pt x="36" y="27"/>
                </a:cubicBezTo>
                <a:cubicBezTo>
                  <a:pt x="42" y="27"/>
                  <a:pt x="42" y="23"/>
                  <a:pt x="42" y="18"/>
                </a:cubicBezTo>
                <a:cubicBezTo>
                  <a:pt x="36" y="18"/>
                  <a:pt x="36" y="18"/>
                  <a:pt x="36" y="18"/>
                </a:cubicBezTo>
                <a:cubicBezTo>
                  <a:pt x="30" y="23"/>
                  <a:pt x="18" y="27"/>
                  <a:pt x="12" y="32"/>
                </a:cubicBezTo>
                <a:cubicBezTo>
                  <a:pt x="12" y="32"/>
                  <a:pt x="6" y="32"/>
                  <a:pt x="0" y="32"/>
                </a:cubicBezTo>
                <a:cubicBezTo>
                  <a:pt x="0" y="23"/>
                  <a:pt x="6" y="13"/>
                  <a:pt x="18" y="9"/>
                </a:cubicBezTo>
                <a:cubicBezTo>
                  <a:pt x="18" y="9"/>
                  <a:pt x="24" y="4"/>
                  <a:pt x="30" y="4"/>
                </a:cubicBezTo>
                <a:cubicBezTo>
                  <a:pt x="42" y="0"/>
                  <a:pt x="53" y="4"/>
                  <a:pt x="65" y="4"/>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365" name="Freeform 1214">
            <a:extLst>
              <a:ext uri="{FF2B5EF4-FFF2-40B4-BE49-F238E27FC236}">
                <a16:creationId xmlns:a16="http://schemas.microsoft.com/office/drawing/2014/main" xmlns="" id="{851024BE-3C5F-465D-BE02-4E807C92F6E8}"/>
              </a:ext>
            </a:extLst>
          </p:cNvPr>
          <p:cNvSpPr>
            <a:spLocks/>
          </p:cNvSpPr>
          <p:nvPr/>
        </p:nvSpPr>
        <p:spPr bwMode="auto">
          <a:xfrm>
            <a:off x="3646488" y="3691012"/>
            <a:ext cx="6350" cy="1587"/>
          </a:xfrm>
          <a:custGeom>
            <a:avLst/>
            <a:gdLst>
              <a:gd name="T0" fmla="*/ 199501991 w 33"/>
              <a:gd name="T1" fmla="*/ 7811512 h 16"/>
              <a:gd name="T2" fmla="*/ 35620036 w 33"/>
              <a:gd name="T3" fmla="*/ 15613204 h 16"/>
              <a:gd name="T4" fmla="*/ 0 w 33"/>
              <a:gd name="T5" fmla="*/ 15613204 h 16"/>
              <a:gd name="T6" fmla="*/ 114006361 w 33"/>
              <a:gd name="T7" fmla="*/ 3905706 h 16"/>
              <a:gd name="T8" fmla="*/ 114006361 w 33"/>
              <a:gd name="T9" fmla="*/ 0 h 16"/>
              <a:gd name="T10" fmla="*/ 199501991 w 33"/>
              <a:gd name="T11" fmla="*/ 78115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6">
                <a:moveTo>
                  <a:pt x="28" y="8"/>
                </a:moveTo>
                <a:cubicBezTo>
                  <a:pt x="22" y="12"/>
                  <a:pt x="11" y="16"/>
                  <a:pt x="5" y="16"/>
                </a:cubicBezTo>
                <a:cubicBezTo>
                  <a:pt x="0" y="16"/>
                  <a:pt x="0" y="16"/>
                  <a:pt x="0" y="16"/>
                </a:cubicBezTo>
                <a:cubicBezTo>
                  <a:pt x="5" y="12"/>
                  <a:pt x="11" y="8"/>
                  <a:pt x="16" y="4"/>
                </a:cubicBezTo>
                <a:cubicBezTo>
                  <a:pt x="16" y="0"/>
                  <a:pt x="16" y="0"/>
                  <a:pt x="16" y="0"/>
                </a:cubicBezTo>
                <a:cubicBezTo>
                  <a:pt x="16" y="4"/>
                  <a:pt x="33" y="0"/>
                  <a:pt x="28" y="8"/>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366" name="Freeform 1215">
            <a:extLst>
              <a:ext uri="{FF2B5EF4-FFF2-40B4-BE49-F238E27FC236}">
                <a16:creationId xmlns:a16="http://schemas.microsoft.com/office/drawing/2014/main" xmlns="" id="{426EB470-936B-4324-89B7-C75EB0848707}"/>
              </a:ext>
            </a:extLst>
          </p:cNvPr>
          <p:cNvSpPr>
            <a:spLocks/>
          </p:cNvSpPr>
          <p:nvPr/>
        </p:nvSpPr>
        <p:spPr bwMode="auto">
          <a:xfrm>
            <a:off x="3648075" y="3692599"/>
            <a:ext cx="12700" cy="12700"/>
          </a:xfrm>
          <a:custGeom>
            <a:avLst/>
            <a:gdLst>
              <a:gd name="T0" fmla="*/ 190680833 w 67"/>
              <a:gd name="T1" fmla="*/ 49855895 h 59"/>
              <a:gd name="T2" fmla="*/ 190680833 w 67"/>
              <a:gd name="T3" fmla="*/ 129643537 h 59"/>
              <a:gd name="T4" fmla="*/ 224742422 w 67"/>
              <a:gd name="T5" fmla="*/ 129643537 h 59"/>
              <a:gd name="T6" fmla="*/ 306483413 w 67"/>
              <a:gd name="T7" fmla="*/ 129643537 h 59"/>
              <a:gd name="T8" fmla="*/ 381397491 w 67"/>
              <a:gd name="T9" fmla="*/ 209431395 h 59"/>
              <a:gd name="T10" fmla="*/ 415459270 w 67"/>
              <a:gd name="T11" fmla="*/ 169537466 h 59"/>
              <a:gd name="T12" fmla="*/ 415459270 w 67"/>
              <a:gd name="T13" fmla="*/ 169537466 h 59"/>
              <a:gd name="T14" fmla="*/ 456311569 w 67"/>
              <a:gd name="T15" fmla="*/ 169537466 h 59"/>
              <a:gd name="T16" fmla="*/ 456311569 w 67"/>
              <a:gd name="T17" fmla="*/ 339121427 h 59"/>
              <a:gd name="T18" fmla="*/ 456311569 w 67"/>
              <a:gd name="T19" fmla="*/ 339121427 h 59"/>
              <a:gd name="T20" fmla="*/ 415459270 w 67"/>
              <a:gd name="T21" fmla="*/ 249325324 h 59"/>
              <a:gd name="T22" fmla="*/ 381397491 w 67"/>
              <a:gd name="T23" fmla="*/ 249325324 h 59"/>
              <a:gd name="T24" fmla="*/ 381397491 w 67"/>
              <a:gd name="T25" fmla="*/ 588446751 h 59"/>
              <a:gd name="T26" fmla="*/ 381397491 w 67"/>
              <a:gd name="T27" fmla="*/ 588446751 h 59"/>
              <a:gd name="T28" fmla="*/ 149828345 w 67"/>
              <a:gd name="T29" fmla="*/ 588446751 h 59"/>
              <a:gd name="T30" fmla="*/ 40852488 w 67"/>
              <a:gd name="T31" fmla="*/ 548552822 h 59"/>
              <a:gd name="T32" fmla="*/ 40852488 w 67"/>
              <a:gd name="T33" fmla="*/ 498696927 h 59"/>
              <a:gd name="T34" fmla="*/ 40852488 w 67"/>
              <a:gd name="T35" fmla="*/ 299227498 h 59"/>
              <a:gd name="T36" fmla="*/ 74914078 w 67"/>
              <a:gd name="T37" fmla="*/ 209431395 h 59"/>
              <a:gd name="T38" fmla="*/ 149828345 w 67"/>
              <a:gd name="T39" fmla="*/ 169537466 h 59"/>
              <a:gd name="T40" fmla="*/ 149828345 w 67"/>
              <a:gd name="T41" fmla="*/ 169537466 h 59"/>
              <a:gd name="T42" fmla="*/ 0 w 67"/>
              <a:gd name="T43" fmla="*/ 169537466 h 59"/>
              <a:gd name="T44" fmla="*/ 40852488 w 67"/>
              <a:gd name="T45" fmla="*/ 89749608 h 59"/>
              <a:gd name="T46" fmla="*/ 115766566 w 67"/>
              <a:gd name="T47" fmla="*/ 0 h 59"/>
              <a:gd name="T48" fmla="*/ 190680833 w 67"/>
              <a:gd name="T49" fmla="*/ 49855895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59">
                <a:moveTo>
                  <a:pt x="28" y="5"/>
                </a:moveTo>
                <a:cubicBezTo>
                  <a:pt x="28" y="5"/>
                  <a:pt x="28" y="9"/>
                  <a:pt x="28" y="13"/>
                </a:cubicBezTo>
                <a:cubicBezTo>
                  <a:pt x="28" y="17"/>
                  <a:pt x="28" y="13"/>
                  <a:pt x="33" y="13"/>
                </a:cubicBezTo>
                <a:cubicBezTo>
                  <a:pt x="39" y="13"/>
                  <a:pt x="39" y="13"/>
                  <a:pt x="45" y="13"/>
                </a:cubicBezTo>
                <a:cubicBezTo>
                  <a:pt x="45" y="17"/>
                  <a:pt x="50" y="17"/>
                  <a:pt x="56" y="21"/>
                </a:cubicBezTo>
                <a:cubicBezTo>
                  <a:pt x="61" y="21"/>
                  <a:pt x="61" y="21"/>
                  <a:pt x="61" y="17"/>
                </a:cubicBezTo>
                <a:cubicBezTo>
                  <a:pt x="61" y="17"/>
                  <a:pt x="61" y="17"/>
                  <a:pt x="61" y="17"/>
                </a:cubicBezTo>
                <a:cubicBezTo>
                  <a:pt x="67" y="17"/>
                  <a:pt x="67" y="17"/>
                  <a:pt x="67" y="17"/>
                </a:cubicBezTo>
                <a:cubicBezTo>
                  <a:pt x="67" y="21"/>
                  <a:pt x="67" y="30"/>
                  <a:pt x="67" y="34"/>
                </a:cubicBezTo>
                <a:cubicBezTo>
                  <a:pt x="67" y="34"/>
                  <a:pt x="67" y="34"/>
                  <a:pt x="67" y="34"/>
                </a:cubicBezTo>
                <a:cubicBezTo>
                  <a:pt x="61" y="30"/>
                  <a:pt x="67" y="25"/>
                  <a:pt x="61" y="25"/>
                </a:cubicBezTo>
                <a:cubicBezTo>
                  <a:pt x="56" y="25"/>
                  <a:pt x="56" y="25"/>
                  <a:pt x="56" y="25"/>
                </a:cubicBezTo>
                <a:cubicBezTo>
                  <a:pt x="61" y="38"/>
                  <a:pt x="61" y="46"/>
                  <a:pt x="56" y="59"/>
                </a:cubicBezTo>
                <a:cubicBezTo>
                  <a:pt x="56" y="59"/>
                  <a:pt x="56" y="59"/>
                  <a:pt x="56" y="59"/>
                </a:cubicBezTo>
                <a:cubicBezTo>
                  <a:pt x="45" y="59"/>
                  <a:pt x="33" y="59"/>
                  <a:pt x="22" y="59"/>
                </a:cubicBezTo>
                <a:cubicBezTo>
                  <a:pt x="6" y="55"/>
                  <a:pt x="6" y="55"/>
                  <a:pt x="6" y="55"/>
                </a:cubicBezTo>
                <a:cubicBezTo>
                  <a:pt x="6" y="55"/>
                  <a:pt x="6" y="50"/>
                  <a:pt x="6" y="50"/>
                </a:cubicBezTo>
                <a:cubicBezTo>
                  <a:pt x="6" y="42"/>
                  <a:pt x="6" y="34"/>
                  <a:pt x="6" y="30"/>
                </a:cubicBezTo>
                <a:cubicBezTo>
                  <a:pt x="6" y="25"/>
                  <a:pt x="6" y="21"/>
                  <a:pt x="11" y="21"/>
                </a:cubicBezTo>
                <a:cubicBezTo>
                  <a:pt x="11" y="21"/>
                  <a:pt x="17" y="21"/>
                  <a:pt x="22" y="17"/>
                </a:cubicBezTo>
                <a:cubicBezTo>
                  <a:pt x="22" y="17"/>
                  <a:pt x="22" y="17"/>
                  <a:pt x="22" y="17"/>
                </a:cubicBezTo>
                <a:cubicBezTo>
                  <a:pt x="0" y="17"/>
                  <a:pt x="0" y="17"/>
                  <a:pt x="0" y="17"/>
                </a:cubicBezTo>
                <a:cubicBezTo>
                  <a:pt x="0" y="13"/>
                  <a:pt x="0" y="9"/>
                  <a:pt x="6" y="9"/>
                </a:cubicBezTo>
                <a:cubicBezTo>
                  <a:pt x="6" y="5"/>
                  <a:pt x="11" y="0"/>
                  <a:pt x="17" y="0"/>
                </a:cubicBezTo>
                <a:cubicBezTo>
                  <a:pt x="22" y="0"/>
                  <a:pt x="22" y="0"/>
                  <a:pt x="28" y="5"/>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367" name="Freeform 1216">
            <a:extLst>
              <a:ext uri="{FF2B5EF4-FFF2-40B4-BE49-F238E27FC236}">
                <a16:creationId xmlns:a16="http://schemas.microsoft.com/office/drawing/2014/main" xmlns="" id="{7E071F6E-805E-456F-8C7A-02D2B0BE91B4}"/>
              </a:ext>
            </a:extLst>
          </p:cNvPr>
          <p:cNvSpPr>
            <a:spLocks/>
          </p:cNvSpPr>
          <p:nvPr/>
        </p:nvSpPr>
        <p:spPr bwMode="auto">
          <a:xfrm>
            <a:off x="3654425" y="3692599"/>
            <a:ext cx="1588" cy="3175"/>
          </a:xfrm>
          <a:custGeom>
            <a:avLst/>
            <a:gdLst>
              <a:gd name="T0" fmla="*/ 49438675 w 9"/>
              <a:gd name="T1" fmla="*/ 395135453 h 9"/>
              <a:gd name="T2" fmla="*/ 0 w 9"/>
              <a:gd name="T3" fmla="*/ 395135453 h 9"/>
              <a:gd name="T4" fmla="*/ 0 w 9"/>
              <a:gd name="T5" fmla="*/ 0 h 9"/>
              <a:gd name="T6" fmla="*/ 49438675 w 9"/>
              <a:gd name="T7" fmla="*/ 39513545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9" y="9"/>
                </a:moveTo>
                <a:cubicBezTo>
                  <a:pt x="9" y="9"/>
                  <a:pt x="0" y="9"/>
                  <a:pt x="0" y="9"/>
                </a:cubicBezTo>
                <a:cubicBezTo>
                  <a:pt x="0" y="9"/>
                  <a:pt x="0" y="0"/>
                  <a:pt x="0" y="0"/>
                </a:cubicBezTo>
                <a:cubicBezTo>
                  <a:pt x="9" y="0"/>
                  <a:pt x="9" y="0"/>
                  <a:pt x="9" y="9"/>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368" name="Freeform 1217">
            <a:extLst>
              <a:ext uri="{FF2B5EF4-FFF2-40B4-BE49-F238E27FC236}">
                <a16:creationId xmlns:a16="http://schemas.microsoft.com/office/drawing/2014/main" xmlns="" id="{8DD296CF-8B61-49CF-8915-1F6A78EF0E64}"/>
              </a:ext>
            </a:extLst>
          </p:cNvPr>
          <p:cNvSpPr>
            <a:spLocks/>
          </p:cNvSpPr>
          <p:nvPr/>
        </p:nvSpPr>
        <p:spPr bwMode="auto">
          <a:xfrm>
            <a:off x="3657600" y="3695774"/>
            <a:ext cx="1588" cy="1588"/>
          </a:xfrm>
          <a:custGeom>
            <a:avLst/>
            <a:gdLst>
              <a:gd name="T0" fmla="*/ 31285387 w 8"/>
              <a:gd name="T1" fmla="*/ 0 h 8"/>
              <a:gd name="T2" fmla="*/ 31285387 w 8"/>
              <a:gd name="T3" fmla="*/ 62570773 h 8"/>
              <a:gd name="T4" fmla="*/ 0 w 8"/>
              <a:gd name="T5" fmla="*/ 0 h 8"/>
              <a:gd name="T6" fmla="*/ 31285387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4" y="0"/>
                </a:moveTo>
                <a:cubicBezTo>
                  <a:pt x="8" y="4"/>
                  <a:pt x="8" y="4"/>
                  <a:pt x="4" y="8"/>
                </a:cubicBezTo>
                <a:cubicBezTo>
                  <a:pt x="4" y="4"/>
                  <a:pt x="0" y="4"/>
                  <a:pt x="0" y="0"/>
                </a:cubicBezTo>
                <a:cubicBezTo>
                  <a:pt x="0" y="0"/>
                  <a:pt x="4" y="0"/>
                  <a:pt x="4" y="0"/>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369" name="Freeform 1218">
            <a:extLst>
              <a:ext uri="{FF2B5EF4-FFF2-40B4-BE49-F238E27FC236}">
                <a16:creationId xmlns:a16="http://schemas.microsoft.com/office/drawing/2014/main" xmlns="" id="{8D6FAC27-F90F-46E2-8653-30A8C92D04BC}"/>
              </a:ext>
            </a:extLst>
          </p:cNvPr>
          <p:cNvSpPr>
            <a:spLocks/>
          </p:cNvSpPr>
          <p:nvPr/>
        </p:nvSpPr>
        <p:spPr bwMode="auto">
          <a:xfrm>
            <a:off x="3641725" y="3705299"/>
            <a:ext cx="20638" cy="19050"/>
          </a:xfrm>
          <a:custGeom>
            <a:avLst/>
            <a:gdLst>
              <a:gd name="T0" fmla="*/ 516378047 w 108"/>
              <a:gd name="T1" fmla="*/ 0 h 108"/>
              <a:gd name="T2" fmla="*/ 634983296 w 108"/>
              <a:gd name="T3" fmla="*/ 0 h 108"/>
              <a:gd name="T4" fmla="*/ 711740795 w 108"/>
              <a:gd name="T5" fmla="*/ 21965885 h 108"/>
              <a:gd name="T6" fmla="*/ 676867543 w 108"/>
              <a:gd name="T7" fmla="*/ 186584872 h 108"/>
              <a:gd name="T8" fmla="*/ 593135547 w 108"/>
              <a:gd name="T9" fmla="*/ 214026574 h 108"/>
              <a:gd name="T10" fmla="*/ 593135547 w 108"/>
              <a:gd name="T11" fmla="*/ 450019032 h 108"/>
              <a:gd name="T12" fmla="*/ 676867543 w 108"/>
              <a:gd name="T13" fmla="*/ 471953696 h 108"/>
              <a:gd name="T14" fmla="*/ 676867543 w 108"/>
              <a:gd name="T15" fmla="*/ 499395397 h 108"/>
              <a:gd name="T16" fmla="*/ 753625043 w 108"/>
              <a:gd name="T17" fmla="*/ 543326990 h 108"/>
              <a:gd name="T18" fmla="*/ 711740795 w 108"/>
              <a:gd name="T19" fmla="*/ 570737647 h 108"/>
              <a:gd name="T20" fmla="*/ 474493800 w 108"/>
              <a:gd name="T21" fmla="*/ 592703356 h 108"/>
              <a:gd name="T22" fmla="*/ 397736491 w 108"/>
              <a:gd name="T23" fmla="*/ 570737647 h 108"/>
              <a:gd name="T24" fmla="*/ 397736491 w 108"/>
              <a:gd name="T25" fmla="*/ 450019032 h 108"/>
              <a:gd name="T26" fmla="*/ 397736491 w 108"/>
              <a:gd name="T27" fmla="*/ 329269372 h 108"/>
              <a:gd name="T28" fmla="*/ 355888551 w 108"/>
              <a:gd name="T29" fmla="*/ 329269372 h 108"/>
              <a:gd name="T30" fmla="*/ 314004304 w 108"/>
              <a:gd name="T31" fmla="*/ 471953696 h 108"/>
              <a:gd name="T32" fmla="*/ 279131243 w 108"/>
              <a:gd name="T33" fmla="*/ 570737647 h 108"/>
              <a:gd name="T34" fmla="*/ 76757499 w 108"/>
              <a:gd name="T35" fmla="*/ 592703356 h 108"/>
              <a:gd name="T36" fmla="*/ 0 w 108"/>
              <a:gd name="T37" fmla="*/ 543326990 h 108"/>
              <a:gd name="T38" fmla="*/ 118641747 w 108"/>
              <a:gd name="T39" fmla="*/ 471953696 h 108"/>
              <a:gd name="T40" fmla="*/ 118641747 w 108"/>
              <a:gd name="T41" fmla="*/ 450019032 h 108"/>
              <a:gd name="T42" fmla="*/ 195399055 w 108"/>
              <a:gd name="T43" fmla="*/ 235992458 h 108"/>
              <a:gd name="T44" fmla="*/ 118641747 w 108"/>
              <a:gd name="T45" fmla="*/ 214026574 h 108"/>
              <a:gd name="T46" fmla="*/ 160489496 w 108"/>
              <a:gd name="T47" fmla="*/ 142684324 h 108"/>
              <a:gd name="T48" fmla="*/ 195399055 w 108"/>
              <a:gd name="T49" fmla="*/ 0 h 108"/>
              <a:gd name="T50" fmla="*/ 237246995 w 108"/>
              <a:gd name="T51" fmla="*/ 0 h 108"/>
              <a:gd name="T52" fmla="*/ 516378047 w 108"/>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8" h="108">
                <a:moveTo>
                  <a:pt x="74" y="0"/>
                </a:moveTo>
                <a:cubicBezTo>
                  <a:pt x="80" y="0"/>
                  <a:pt x="85" y="0"/>
                  <a:pt x="91" y="0"/>
                </a:cubicBezTo>
                <a:cubicBezTo>
                  <a:pt x="97" y="4"/>
                  <a:pt x="97" y="4"/>
                  <a:pt x="102" y="4"/>
                </a:cubicBezTo>
                <a:cubicBezTo>
                  <a:pt x="97" y="17"/>
                  <a:pt x="97" y="26"/>
                  <a:pt x="97" y="34"/>
                </a:cubicBezTo>
                <a:cubicBezTo>
                  <a:pt x="97" y="39"/>
                  <a:pt x="91" y="39"/>
                  <a:pt x="85" y="39"/>
                </a:cubicBezTo>
                <a:cubicBezTo>
                  <a:pt x="85" y="52"/>
                  <a:pt x="85" y="69"/>
                  <a:pt x="85" y="82"/>
                </a:cubicBezTo>
                <a:cubicBezTo>
                  <a:pt x="85" y="86"/>
                  <a:pt x="91" y="82"/>
                  <a:pt x="97" y="86"/>
                </a:cubicBezTo>
                <a:cubicBezTo>
                  <a:pt x="97" y="91"/>
                  <a:pt x="97" y="91"/>
                  <a:pt x="97" y="91"/>
                </a:cubicBezTo>
                <a:cubicBezTo>
                  <a:pt x="102" y="91"/>
                  <a:pt x="108" y="95"/>
                  <a:pt x="108" y="99"/>
                </a:cubicBezTo>
                <a:cubicBezTo>
                  <a:pt x="108" y="104"/>
                  <a:pt x="108" y="104"/>
                  <a:pt x="102" y="104"/>
                </a:cubicBezTo>
                <a:cubicBezTo>
                  <a:pt x="91" y="104"/>
                  <a:pt x="80" y="104"/>
                  <a:pt x="68" y="108"/>
                </a:cubicBezTo>
                <a:cubicBezTo>
                  <a:pt x="63" y="104"/>
                  <a:pt x="57" y="104"/>
                  <a:pt x="57" y="104"/>
                </a:cubicBezTo>
                <a:cubicBezTo>
                  <a:pt x="57" y="95"/>
                  <a:pt x="57" y="91"/>
                  <a:pt x="57" y="82"/>
                </a:cubicBezTo>
                <a:cubicBezTo>
                  <a:pt x="57" y="78"/>
                  <a:pt x="57" y="69"/>
                  <a:pt x="57" y="60"/>
                </a:cubicBezTo>
                <a:cubicBezTo>
                  <a:pt x="51" y="60"/>
                  <a:pt x="51" y="60"/>
                  <a:pt x="51" y="60"/>
                </a:cubicBezTo>
                <a:cubicBezTo>
                  <a:pt x="51" y="69"/>
                  <a:pt x="45" y="78"/>
                  <a:pt x="45" y="86"/>
                </a:cubicBezTo>
                <a:cubicBezTo>
                  <a:pt x="45" y="95"/>
                  <a:pt x="45" y="99"/>
                  <a:pt x="40" y="104"/>
                </a:cubicBezTo>
                <a:cubicBezTo>
                  <a:pt x="28" y="108"/>
                  <a:pt x="23" y="108"/>
                  <a:pt x="11" y="108"/>
                </a:cubicBezTo>
                <a:cubicBezTo>
                  <a:pt x="6" y="104"/>
                  <a:pt x="0" y="104"/>
                  <a:pt x="0" y="99"/>
                </a:cubicBezTo>
                <a:cubicBezTo>
                  <a:pt x="0" y="95"/>
                  <a:pt x="11" y="91"/>
                  <a:pt x="17" y="86"/>
                </a:cubicBezTo>
                <a:cubicBezTo>
                  <a:pt x="17" y="82"/>
                  <a:pt x="17" y="82"/>
                  <a:pt x="17" y="82"/>
                </a:cubicBezTo>
                <a:cubicBezTo>
                  <a:pt x="23" y="69"/>
                  <a:pt x="23" y="56"/>
                  <a:pt x="28" y="43"/>
                </a:cubicBezTo>
                <a:cubicBezTo>
                  <a:pt x="23" y="43"/>
                  <a:pt x="17" y="43"/>
                  <a:pt x="17" y="39"/>
                </a:cubicBezTo>
                <a:cubicBezTo>
                  <a:pt x="17" y="34"/>
                  <a:pt x="17" y="30"/>
                  <a:pt x="23" y="26"/>
                </a:cubicBezTo>
                <a:cubicBezTo>
                  <a:pt x="23" y="17"/>
                  <a:pt x="23" y="8"/>
                  <a:pt x="28" y="0"/>
                </a:cubicBezTo>
                <a:cubicBezTo>
                  <a:pt x="28" y="0"/>
                  <a:pt x="34" y="0"/>
                  <a:pt x="34" y="0"/>
                </a:cubicBezTo>
                <a:cubicBezTo>
                  <a:pt x="45" y="0"/>
                  <a:pt x="57" y="0"/>
                  <a:pt x="7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70" name="Freeform 1219">
            <a:extLst>
              <a:ext uri="{FF2B5EF4-FFF2-40B4-BE49-F238E27FC236}">
                <a16:creationId xmlns:a16="http://schemas.microsoft.com/office/drawing/2014/main" xmlns="" id="{38B37902-E45B-47E9-A18E-A1CB77C929DE}"/>
              </a:ext>
            </a:extLst>
          </p:cNvPr>
          <p:cNvSpPr>
            <a:spLocks/>
          </p:cNvSpPr>
          <p:nvPr/>
        </p:nvSpPr>
        <p:spPr bwMode="auto">
          <a:xfrm>
            <a:off x="3646488" y="3705299"/>
            <a:ext cx="6350" cy="4763"/>
          </a:xfrm>
          <a:custGeom>
            <a:avLst/>
            <a:gdLst>
              <a:gd name="T0" fmla="*/ 235122027 w 33"/>
              <a:gd name="T1" fmla="*/ 0 h 33"/>
              <a:gd name="T2" fmla="*/ 199501991 w 33"/>
              <a:gd name="T3" fmla="*/ 12020080 h 33"/>
              <a:gd name="T4" fmla="*/ 156735703 w 33"/>
              <a:gd name="T5" fmla="*/ 12020080 h 33"/>
              <a:gd name="T6" fmla="*/ 199501991 w 33"/>
              <a:gd name="T7" fmla="*/ 24061088 h 33"/>
              <a:gd name="T8" fmla="*/ 156735703 w 33"/>
              <a:gd name="T9" fmla="*/ 24061088 h 33"/>
              <a:gd name="T10" fmla="*/ 199501991 w 33"/>
              <a:gd name="T11" fmla="*/ 48101393 h 33"/>
              <a:gd name="T12" fmla="*/ 235122027 w 33"/>
              <a:gd name="T13" fmla="*/ 48101393 h 33"/>
              <a:gd name="T14" fmla="*/ 235122027 w 33"/>
              <a:gd name="T15" fmla="*/ 87203169 h 33"/>
              <a:gd name="T16" fmla="*/ 235122027 w 33"/>
              <a:gd name="T17" fmla="*/ 87203169 h 33"/>
              <a:gd name="T18" fmla="*/ 0 w 33"/>
              <a:gd name="T19" fmla="*/ 87203169 h 33"/>
              <a:gd name="T20" fmla="*/ 35620036 w 33"/>
              <a:gd name="T21" fmla="*/ 12020080 h 33"/>
              <a:gd name="T22" fmla="*/ 35620036 w 33"/>
              <a:gd name="T23" fmla="*/ 0 h 33"/>
              <a:gd name="T24" fmla="*/ 235122027 w 33"/>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33">
                <a:moveTo>
                  <a:pt x="33" y="0"/>
                </a:moveTo>
                <a:cubicBezTo>
                  <a:pt x="28" y="4"/>
                  <a:pt x="28" y="4"/>
                  <a:pt x="28" y="4"/>
                </a:cubicBezTo>
                <a:cubicBezTo>
                  <a:pt x="28" y="4"/>
                  <a:pt x="22" y="0"/>
                  <a:pt x="22" y="4"/>
                </a:cubicBezTo>
                <a:cubicBezTo>
                  <a:pt x="22" y="8"/>
                  <a:pt x="33" y="4"/>
                  <a:pt x="28" y="8"/>
                </a:cubicBezTo>
                <a:cubicBezTo>
                  <a:pt x="28" y="8"/>
                  <a:pt x="22" y="8"/>
                  <a:pt x="22" y="8"/>
                </a:cubicBezTo>
                <a:cubicBezTo>
                  <a:pt x="22" y="12"/>
                  <a:pt x="28" y="12"/>
                  <a:pt x="28" y="16"/>
                </a:cubicBezTo>
                <a:cubicBezTo>
                  <a:pt x="28" y="16"/>
                  <a:pt x="33" y="16"/>
                  <a:pt x="33" y="16"/>
                </a:cubicBezTo>
                <a:cubicBezTo>
                  <a:pt x="33" y="21"/>
                  <a:pt x="33" y="25"/>
                  <a:pt x="33" y="29"/>
                </a:cubicBezTo>
                <a:cubicBezTo>
                  <a:pt x="33" y="29"/>
                  <a:pt x="33" y="29"/>
                  <a:pt x="33" y="29"/>
                </a:cubicBezTo>
                <a:cubicBezTo>
                  <a:pt x="22" y="33"/>
                  <a:pt x="11" y="29"/>
                  <a:pt x="0" y="29"/>
                </a:cubicBezTo>
                <a:cubicBezTo>
                  <a:pt x="0" y="21"/>
                  <a:pt x="5" y="12"/>
                  <a:pt x="5" y="4"/>
                </a:cubicBezTo>
                <a:cubicBezTo>
                  <a:pt x="5" y="4"/>
                  <a:pt x="5" y="0"/>
                  <a:pt x="5" y="0"/>
                </a:cubicBezTo>
                <a:cubicBezTo>
                  <a:pt x="16" y="0"/>
                  <a:pt x="22" y="0"/>
                  <a:pt x="33"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371" name="Freeform 1220">
            <a:extLst>
              <a:ext uri="{FF2B5EF4-FFF2-40B4-BE49-F238E27FC236}">
                <a16:creationId xmlns:a16="http://schemas.microsoft.com/office/drawing/2014/main" xmlns="" id="{91ABD3E1-FD48-4A7F-A233-3B2C4C2464AE}"/>
              </a:ext>
            </a:extLst>
          </p:cNvPr>
          <p:cNvSpPr>
            <a:spLocks/>
          </p:cNvSpPr>
          <p:nvPr/>
        </p:nvSpPr>
        <p:spPr bwMode="auto">
          <a:xfrm>
            <a:off x="3654425" y="3705299"/>
            <a:ext cx="4763" cy="4763"/>
          </a:xfrm>
          <a:custGeom>
            <a:avLst/>
            <a:gdLst>
              <a:gd name="T0" fmla="*/ 172886802 w 25"/>
              <a:gd name="T1" fmla="*/ 0 h 33"/>
              <a:gd name="T2" fmla="*/ 172886802 w 25"/>
              <a:gd name="T3" fmla="*/ 84182561 h 33"/>
              <a:gd name="T4" fmla="*/ 131398215 w 25"/>
              <a:gd name="T5" fmla="*/ 99223393 h 33"/>
              <a:gd name="T6" fmla="*/ 0 w 25"/>
              <a:gd name="T7" fmla="*/ 99223393 h 33"/>
              <a:gd name="T8" fmla="*/ 0 w 25"/>
              <a:gd name="T9" fmla="*/ 99223393 h 33"/>
              <a:gd name="T10" fmla="*/ 48421420 w 25"/>
              <a:gd name="T11" fmla="*/ 57121649 h 33"/>
              <a:gd name="T12" fmla="*/ 89909817 w 25"/>
              <a:gd name="T13" fmla="*/ 42101745 h 33"/>
              <a:gd name="T14" fmla="*/ 131398215 w 25"/>
              <a:gd name="T15" fmla="*/ 42101745 h 33"/>
              <a:gd name="T16" fmla="*/ 89909817 w 25"/>
              <a:gd name="T17" fmla="*/ 42101745 h 33"/>
              <a:gd name="T18" fmla="*/ 89909817 w 25"/>
              <a:gd name="T19" fmla="*/ 27060912 h 33"/>
              <a:gd name="T20" fmla="*/ 89909817 w 25"/>
              <a:gd name="T21" fmla="*/ 0 h 33"/>
              <a:gd name="T22" fmla="*/ 172886802 w 25"/>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3">
                <a:moveTo>
                  <a:pt x="25" y="0"/>
                </a:moveTo>
                <a:cubicBezTo>
                  <a:pt x="19" y="9"/>
                  <a:pt x="25" y="19"/>
                  <a:pt x="25" y="28"/>
                </a:cubicBezTo>
                <a:cubicBezTo>
                  <a:pt x="19" y="33"/>
                  <a:pt x="19" y="33"/>
                  <a:pt x="19" y="33"/>
                </a:cubicBezTo>
                <a:cubicBezTo>
                  <a:pt x="0" y="33"/>
                  <a:pt x="0" y="33"/>
                  <a:pt x="0" y="33"/>
                </a:cubicBezTo>
                <a:cubicBezTo>
                  <a:pt x="0" y="33"/>
                  <a:pt x="0" y="33"/>
                  <a:pt x="0" y="33"/>
                </a:cubicBezTo>
                <a:cubicBezTo>
                  <a:pt x="7" y="28"/>
                  <a:pt x="0" y="19"/>
                  <a:pt x="7" y="19"/>
                </a:cubicBezTo>
                <a:cubicBezTo>
                  <a:pt x="7" y="19"/>
                  <a:pt x="13" y="19"/>
                  <a:pt x="13" y="14"/>
                </a:cubicBezTo>
                <a:cubicBezTo>
                  <a:pt x="19" y="14"/>
                  <a:pt x="19" y="14"/>
                  <a:pt x="19" y="14"/>
                </a:cubicBezTo>
                <a:cubicBezTo>
                  <a:pt x="13" y="14"/>
                  <a:pt x="13" y="14"/>
                  <a:pt x="13" y="14"/>
                </a:cubicBezTo>
                <a:cubicBezTo>
                  <a:pt x="13" y="9"/>
                  <a:pt x="13" y="9"/>
                  <a:pt x="13" y="9"/>
                </a:cubicBezTo>
                <a:cubicBezTo>
                  <a:pt x="13" y="5"/>
                  <a:pt x="13" y="5"/>
                  <a:pt x="13" y="0"/>
                </a:cubicBezTo>
                <a:cubicBezTo>
                  <a:pt x="19" y="0"/>
                  <a:pt x="19" y="0"/>
                  <a:pt x="25"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372" name="Freeform 1221">
            <a:extLst>
              <a:ext uri="{FF2B5EF4-FFF2-40B4-BE49-F238E27FC236}">
                <a16:creationId xmlns:a16="http://schemas.microsoft.com/office/drawing/2014/main" xmlns="" id="{2C29F676-642D-4147-B916-698875FE859B}"/>
              </a:ext>
            </a:extLst>
          </p:cNvPr>
          <p:cNvSpPr>
            <a:spLocks/>
          </p:cNvSpPr>
          <p:nvPr/>
        </p:nvSpPr>
        <p:spPr bwMode="auto">
          <a:xfrm>
            <a:off x="3654425" y="3705299"/>
            <a:ext cx="1588" cy="1588"/>
          </a:xfrm>
          <a:custGeom>
            <a:avLst/>
            <a:gdLst>
              <a:gd name="T0" fmla="*/ 49438675 w 9"/>
              <a:gd name="T1" fmla="*/ 0 h 8"/>
              <a:gd name="T2" fmla="*/ 49438675 w 9"/>
              <a:gd name="T3" fmla="*/ 62570773 h 8"/>
              <a:gd name="T4" fmla="*/ 0 w 9"/>
              <a:gd name="T5" fmla="*/ 62570773 h 8"/>
              <a:gd name="T6" fmla="*/ 0 w 9"/>
              <a:gd name="T7" fmla="*/ 0 h 8"/>
              <a:gd name="T8" fmla="*/ 49438675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0"/>
                </a:moveTo>
                <a:cubicBezTo>
                  <a:pt x="9" y="8"/>
                  <a:pt x="9" y="8"/>
                  <a:pt x="9" y="8"/>
                </a:cubicBezTo>
                <a:cubicBezTo>
                  <a:pt x="0" y="8"/>
                  <a:pt x="0" y="8"/>
                  <a:pt x="0" y="8"/>
                </a:cubicBezTo>
                <a:cubicBezTo>
                  <a:pt x="0" y="0"/>
                  <a:pt x="0" y="0"/>
                  <a:pt x="0" y="0"/>
                </a:cubicBezTo>
                <a:lnTo>
                  <a:pt x="9" y="0"/>
                </a:lnTo>
                <a:close/>
              </a:path>
            </a:pathLst>
          </a:custGeom>
          <a:solidFill>
            <a:srgbClr val="C7A290"/>
          </a:solidFill>
          <a:ln w="0">
            <a:solidFill>
              <a:srgbClr val="000000"/>
            </a:solidFill>
            <a:prstDash val="solid"/>
            <a:round/>
            <a:headEnd/>
            <a:tailEnd/>
          </a:ln>
        </p:spPr>
        <p:txBody>
          <a:bodyPr/>
          <a:lstStyle/>
          <a:p>
            <a:endParaRPr lang="ja-JP" altLang="en-US"/>
          </a:p>
        </p:txBody>
      </p:sp>
      <p:sp>
        <p:nvSpPr>
          <p:cNvPr id="14373" name="Freeform 1222">
            <a:extLst>
              <a:ext uri="{FF2B5EF4-FFF2-40B4-BE49-F238E27FC236}">
                <a16:creationId xmlns:a16="http://schemas.microsoft.com/office/drawing/2014/main" xmlns="" id="{AA71C284-3A36-4C21-8BB8-34220EDFF960}"/>
              </a:ext>
            </a:extLst>
          </p:cNvPr>
          <p:cNvSpPr>
            <a:spLocks/>
          </p:cNvSpPr>
          <p:nvPr/>
        </p:nvSpPr>
        <p:spPr bwMode="auto">
          <a:xfrm>
            <a:off x="3654425" y="3705299"/>
            <a:ext cx="1588" cy="1588"/>
          </a:xfrm>
          <a:custGeom>
            <a:avLst/>
            <a:gdLst>
              <a:gd name="T0" fmla="*/ 49438675 w 9"/>
              <a:gd name="T1" fmla="*/ 0 h 8"/>
              <a:gd name="T2" fmla="*/ 0 w 9"/>
              <a:gd name="T3" fmla="*/ 62570773 h 8"/>
              <a:gd name="T4" fmla="*/ 0 w 9"/>
              <a:gd name="T5" fmla="*/ 62570773 h 8"/>
              <a:gd name="T6" fmla="*/ 0 w 9"/>
              <a:gd name="T7" fmla="*/ 0 h 8"/>
              <a:gd name="T8" fmla="*/ 49438675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0"/>
                </a:moveTo>
                <a:cubicBezTo>
                  <a:pt x="0" y="8"/>
                  <a:pt x="0" y="8"/>
                  <a:pt x="0" y="8"/>
                </a:cubicBezTo>
                <a:cubicBezTo>
                  <a:pt x="0" y="8"/>
                  <a:pt x="0" y="8"/>
                  <a:pt x="0" y="8"/>
                </a:cubicBezTo>
                <a:cubicBezTo>
                  <a:pt x="0" y="0"/>
                  <a:pt x="0" y="0"/>
                  <a:pt x="0" y="0"/>
                </a:cubicBezTo>
                <a:cubicBezTo>
                  <a:pt x="0" y="0"/>
                  <a:pt x="9" y="0"/>
                  <a:pt x="9" y="0"/>
                </a:cubicBezTo>
              </a:path>
            </a:pathLst>
          </a:custGeom>
          <a:solidFill>
            <a:srgbClr val="C7A290"/>
          </a:solidFill>
          <a:ln w="0">
            <a:solidFill>
              <a:srgbClr val="000000"/>
            </a:solidFill>
            <a:prstDash val="solid"/>
            <a:round/>
            <a:headEnd/>
            <a:tailEnd/>
          </a:ln>
        </p:spPr>
        <p:txBody>
          <a:bodyPr/>
          <a:lstStyle/>
          <a:p>
            <a:endParaRPr lang="ja-JP" altLang="en-US"/>
          </a:p>
        </p:txBody>
      </p:sp>
      <p:sp>
        <p:nvSpPr>
          <p:cNvPr id="14374" name="Freeform 1223">
            <a:extLst>
              <a:ext uri="{FF2B5EF4-FFF2-40B4-BE49-F238E27FC236}">
                <a16:creationId xmlns:a16="http://schemas.microsoft.com/office/drawing/2014/main" xmlns="" id="{BE5134E0-2700-4D04-8B5F-095B77E0A5BE}"/>
              </a:ext>
            </a:extLst>
          </p:cNvPr>
          <p:cNvSpPr>
            <a:spLocks/>
          </p:cNvSpPr>
          <p:nvPr/>
        </p:nvSpPr>
        <p:spPr bwMode="auto">
          <a:xfrm>
            <a:off x="3652838" y="3710062"/>
            <a:ext cx="3175" cy="4762"/>
          </a:xfrm>
          <a:custGeom>
            <a:avLst/>
            <a:gdLst>
              <a:gd name="T0" fmla="*/ 110747362 w 17"/>
              <a:gd name="T1" fmla="*/ 0 h 25"/>
              <a:gd name="T2" fmla="*/ 110747362 w 17"/>
              <a:gd name="T3" fmla="*/ 172777932 h 25"/>
              <a:gd name="T4" fmla="*/ 110747362 w 17"/>
              <a:gd name="T5" fmla="*/ 172777932 h 25"/>
              <a:gd name="T6" fmla="*/ 26056104 w 17"/>
              <a:gd name="T7" fmla="*/ 172777932 h 25"/>
              <a:gd name="T8" fmla="*/ 26056104 w 17"/>
              <a:gd name="T9" fmla="*/ 138236860 h 25"/>
              <a:gd name="T10" fmla="*/ 0 w 17"/>
              <a:gd name="T11" fmla="*/ 34541072 h 25"/>
              <a:gd name="T12" fmla="*/ 52112209 w 17"/>
              <a:gd name="T13" fmla="*/ 0 h 25"/>
              <a:gd name="T14" fmla="*/ 110747362 w 17"/>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17" y="0"/>
                </a:moveTo>
                <a:cubicBezTo>
                  <a:pt x="17" y="10"/>
                  <a:pt x="17" y="15"/>
                  <a:pt x="17" y="25"/>
                </a:cubicBezTo>
                <a:cubicBezTo>
                  <a:pt x="17" y="25"/>
                  <a:pt x="17" y="25"/>
                  <a:pt x="17" y="25"/>
                </a:cubicBezTo>
                <a:cubicBezTo>
                  <a:pt x="13" y="25"/>
                  <a:pt x="8" y="25"/>
                  <a:pt x="4" y="25"/>
                </a:cubicBezTo>
                <a:cubicBezTo>
                  <a:pt x="4" y="25"/>
                  <a:pt x="4" y="20"/>
                  <a:pt x="4" y="20"/>
                </a:cubicBezTo>
                <a:cubicBezTo>
                  <a:pt x="4" y="15"/>
                  <a:pt x="4" y="10"/>
                  <a:pt x="0" y="5"/>
                </a:cubicBezTo>
                <a:cubicBezTo>
                  <a:pt x="4" y="0"/>
                  <a:pt x="4" y="0"/>
                  <a:pt x="8" y="0"/>
                </a:cubicBezTo>
                <a:cubicBezTo>
                  <a:pt x="8" y="0"/>
                  <a:pt x="13" y="0"/>
                  <a:pt x="17"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375" name="Freeform 1224">
            <a:extLst>
              <a:ext uri="{FF2B5EF4-FFF2-40B4-BE49-F238E27FC236}">
                <a16:creationId xmlns:a16="http://schemas.microsoft.com/office/drawing/2014/main" xmlns="" id="{AAC27412-9884-4AAA-AF21-BFC85FF709D0}"/>
              </a:ext>
            </a:extLst>
          </p:cNvPr>
          <p:cNvSpPr>
            <a:spLocks/>
          </p:cNvSpPr>
          <p:nvPr/>
        </p:nvSpPr>
        <p:spPr bwMode="auto">
          <a:xfrm>
            <a:off x="3648075" y="3710062"/>
            <a:ext cx="3175" cy="4762"/>
          </a:xfrm>
          <a:custGeom>
            <a:avLst/>
            <a:gdLst>
              <a:gd name="T0" fmla="*/ 110747362 w 17"/>
              <a:gd name="T1" fmla="*/ 0 h 25"/>
              <a:gd name="T2" fmla="*/ 110747362 w 17"/>
              <a:gd name="T3" fmla="*/ 103659406 h 25"/>
              <a:gd name="T4" fmla="*/ 71645743 w 17"/>
              <a:gd name="T5" fmla="*/ 172777932 h 25"/>
              <a:gd name="T6" fmla="*/ 0 w 17"/>
              <a:gd name="T7" fmla="*/ 172777932 h 25"/>
              <a:gd name="T8" fmla="*/ 0 w 17"/>
              <a:gd name="T9" fmla="*/ 172777932 h 25"/>
              <a:gd name="T10" fmla="*/ 39101619 w 17"/>
              <a:gd name="T11" fmla="*/ 0 h 25"/>
              <a:gd name="T12" fmla="*/ 110747362 w 1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17" y="0"/>
                </a:moveTo>
                <a:cubicBezTo>
                  <a:pt x="17" y="5"/>
                  <a:pt x="17" y="10"/>
                  <a:pt x="17" y="15"/>
                </a:cubicBezTo>
                <a:cubicBezTo>
                  <a:pt x="11" y="25"/>
                  <a:pt x="11" y="25"/>
                  <a:pt x="11" y="25"/>
                </a:cubicBezTo>
                <a:cubicBezTo>
                  <a:pt x="6" y="25"/>
                  <a:pt x="0" y="25"/>
                  <a:pt x="0" y="25"/>
                </a:cubicBezTo>
                <a:cubicBezTo>
                  <a:pt x="0" y="25"/>
                  <a:pt x="0" y="25"/>
                  <a:pt x="0" y="25"/>
                </a:cubicBezTo>
                <a:cubicBezTo>
                  <a:pt x="0" y="15"/>
                  <a:pt x="0" y="10"/>
                  <a:pt x="6" y="0"/>
                </a:cubicBezTo>
                <a:lnTo>
                  <a:pt x="17"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376" name="Freeform 1225">
            <a:extLst>
              <a:ext uri="{FF2B5EF4-FFF2-40B4-BE49-F238E27FC236}">
                <a16:creationId xmlns:a16="http://schemas.microsoft.com/office/drawing/2014/main" xmlns="" id="{430210E3-96EA-452D-A65C-2D76FA28FEDF}"/>
              </a:ext>
            </a:extLst>
          </p:cNvPr>
          <p:cNvSpPr>
            <a:spLocks/>
          </p:cNvSpPr>
          <p:nvPr/>
        </p:nvSpPr>
        <p:spPr bwMode="auto">
          <a:xfrm>
            <a:off x="3646488" y="3716412"/>
            <a:ext cx="3175" cy="3175"/>
          </a:xfrm>
          <a:custGeom>
            <a:avLst/>
            <a:gdLst>
              <a:gd name="T0" fmla="*/ 125023364 w 16"/>
              <a:gd name="T1" fmla="*/ 32578862 h 17"/>
              <a:gd name="T2" fmla="*/ 125023364 w 16"/>
              <a:gd name="T3" fmla="*/ 110747362 h 17"/>
              <a:gd name="T4" fmla="*/ 0 w 16"/>
              <a:gd name="T5" fmla="*/ 110747362 h 17"/>
              <a:gd name="T6" fmla="*/ 62531427 w 16"/>
              <a:gd name="T7" fmla="*/ 0 h 17"/>
              <a:gd name="T8" fmla="*/ 125023364 w 16"/>
              <a:gd name="T9" fmla="*/ 0 h 17"/>
              <a:gd name="T10" fmla="*/ 125023364 w 16"/>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16" y="5"/>
                </a:moveTo>
                <a:cubicBezTo>
                  <a:pt x="16" y="17"/>
                  <a:pt x="16" y="17"/>
                  <a:pt x="16" y="17"/>
                </a:cubicBezTo>
                <a:cubicBezTo>
                  <a:pt x="8" y="17"/>
                  <a:pt x="0" y="17"/>
                  <a:pt x="0" y="17"/>
                </a:cubicBezTo>
                <a:cubicBezTo>
                  <a:pt x="0" y="13"/>
                  <a:pt x="0" y="9"/>
                  <a:pt x="8" y="0"/>
                </a:cubicBezTo>
                <a:cubicBezTo>
                  <a:pt x="8" y="0"/>
                  <a:pt x="16" y="0"/>
                  <a:pt x="16" y="0"/>
                </a:cubicBezTo>
                <a:lnTo>
                  <a:pt x="16" y="5"/>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4377" name="Freeform 1226">
            <a:extLst>
              <a:ext uri="{FF2B5EF4-FFF2-40B4-BE49-F238E27FC236}">
                <a16:creationId xmlns:a16="http://schemas.microsoft.com/office/drawing/2014/main" xmlns="" id="{A19CC23F-8A46-43E6-B419-80B08A4D61F8}"/>
              </a:ext>
            </a:extLst>
          </p:cNvPr>
          <p:cNvSpPr>
            <a:spLocks/>
          </p:cNvSpPr>
          <p:nvPr/>
        </p:nvSpPr>
        <p:spPr bwMode="auto">
          <a:xfrm>
            <a:off x="3652838" y="3716412"/>
            <a:ext cx="3175" cy="3175"/>
          </a:xfrm>
          <a:custGeom>
            <a:avLst/>
            <a:gdLst>
              <a:gd name="T0" fmla="*/ 110747362 w 17"/>
              <a:gd name="T1" fmla="*/ 26056104 h 17"/>
              <a:gd name="T2" fmla="*/ 110747362 w 17"/>
              <a:gd name="T3" fmla="*/ 91214015 h 17"/>
              <a:gd name="T4" fmla="*/ 39101619 w 17"/>
              <a:gd name="T5" fmla="*/ 110747362 h 17"/>
              <a:gd name="T6" fmla="*/ 39101619 w 17"/>
              <a:gd name="T7" fmla="*/ 91214015 h 17"/>
              <a:gd name="T8" fmla="*/ 0 w 17"/>
              <a:gd name="T9" fmla="*/ 0 h 17"/>
              <a:gd name="T10" fmla="*/ 71645743 w 17"/>
              <a:gd name="T11" fmla="*/ 0 h 17"/>
              <a:gd name="T12" fmla="*/ 110747362 w 17"/>
              <a:gd name="T13" fmla="*/ 2605610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4"/>
                </a:moveTo>
                <a:cubicBezTo>
                  <a:pt x="17" y="14"/>
                  <a:pt x="17" y="14"/>
                  <a:pt x="17" y="14"/>
                </a:cubicBezTo>
                <a:cubicBezTo>
                  <a:pt x="11" y="17"/>
                  <a:pt x="11" y="17"/>
                  <a:pt x="6" y="17"/>
                </a:cubicBezTo>
                <a:cubicBezTo>
                  <a:pt x="6" y="14"/>
                  <a:pt x="6" y="14"/>
                  <a:pt x="6" y="14"/>
                </a:cubicBezTo>
                <a:cubicBezTo>
                  <a:pt x="6" y="10"/>
                  <a:pt x="0" y="7"/>
                  <a:pt x="0" y="0"/>
                </a:cubicBezTo>
                <a:cubicBezTo>
                  <a:pt x="6" y="0"/>
                  <a:pt x="11" y="0"/>
                  <a:pt x="11" y="0"/>
                </a:cubicBezTo>
                <a:lnTo>
                  <a:pt x="17" y="4"/>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4378" name="Freeform 1227">
            <a:extLst>
              <a:ext uri="{FF2B5EF4-FFF2-40B4-BE49-F238E27FC236}">
                <a16:creationId xmlns:a16="http://schemas.microsoft.com/office/drawing/2014/main" xmlns="" id="{E04B4417-3A35-47DD-9464-5CDF9BD63139}"/>
              </a:ext>
            </a:extLst>
          </p:cNvPr>
          <p:cNvSpPr>
            <a:spLocks/>
          </p:cNvSpPr>
          <p:nvPr/>
        </p:nvSpPr>
        <p:spPr bwMode="auto">
          <a:xfrm>
            <a:off x="3643313" y="3719587"/>
            <a:ext cx="6350" cy="4762"/>
          </a:xfrm>
          <a:custGeom>
            <a:avLst/>
            <a:gdLst>
              <a:gd name="T0" fmla="*/ 235122027 w 33"/>
              <a:gd name="T1" fmla="*/ 0 h 17"/>
              <a:gd name="T2" fmla="*/ 192355739 w 33"/>
              <a:gd name="T3" fmla="*/ 373654532 h 17"/>
              <a:gd name="T4" fmla="*/ 0 w 33"/>
              <a:gd name="T5" fmla="*/ 373654532 h 17"/>
              <a:gd name="T6" fmla="*/ 0 w 33"/>
              <a:gd name="T7" fmla="*/ 241753294 h 17"/>
              <a:gd name="T8" fmla="*/ 192355739 w 33"/>
              <a:gd name="T9" fmla="*/ 131901237 h 17"/>
              <a:gd name="T10" fmla="*/ 235122027 w 3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33" y="0"/>
                </a:moveTo>
                <a:cubicBezTo>
                  <a:pt x="33" y="6"/>
                  <a:pt x="33" y="11"/>
                  <a:pt x="27" y="17"/>
                </a:cubicBezTo>
                <a:cubicBezTo>
                  <a:pt x="20" y="17"/>
                  <a:pt x="7" y="17"/>
                  <a:pt x="0" y="17"/>
                </a:cubicBezTo>
                <a:cubicBezTo>
                  <a:pt x="0" y="11"/>
                  <a:pt x="0" y="11"/>
                  <a:pt x="0" y="11"/>
                </a:cubicBezTo>
                <a:cubicBezTo>
                  <a:pt x="7" y="6"/>
                  <a:pt x="20" y="17"/>
                  <a:pt x="27" y="6"/>
                </a:cubicBezTo>
                <a:cubicBezTo>
                  <a:pt x="27" y="6"/>
                  <a:pt x="27" y="0"/>
                  <a:pt x="33"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379" name="Freeform 1228">
            <a:extLst>
              <a:ext uri="{FF2B5EF4-FFF2-40B4-BE49-F238E27FC236}">
                <a16:creationId xmlns:a16="http://schemas.microsoft.com/office/drawing/2014/main" xmlns="" id="{E912192F-553F-4B3B-A1A2-46F10181E268}"/>
              </a:ext>
            </a:extLst>
          </p:cNvPr>
          <p:cNvSpPr>
            <a:spLocks/>
          </p:cNvSpPr>
          <p:nvPr/>
        </p:nvSpPr>
        <p:spPr bwMode="auto">
          <a:xfrm>
            <a:off x="3656013" y="3719587"/>
            <a:ext cx="3175" cy="1587"/>
          </a:xfrm>
          <a:custGeom>
            <a:avLst/>
            <a:gdLst>
              <a:gd name="T0" fmla="*/ 125023364 w 16"/>
              <a:gd name="T1" fmla="*/ 62452616 h 8"/>
              <a:gd name="T2" fmla="*/ 62531427 w 16"/>
              <a:gd name="T3" fmla="*/ 62452616 h 8"/>
              <a:gd name="T4" fmla="*/ 0 w 16"/>
              <a:gd name="T5" fmla="*/ 0 h 8"/>
              <a:gd name="T6" fmla="*/ 62531427 w 16"/>
              <a:gd name="T7" fmla="*/ 0 h 8"/>
              <a:gd name="T8" fmla="*/ 125023364 w 16"/>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8"/>
                </a:moveTo>
                <a:cubicBezTo>
                  <a:pt x="8" y="8"/>
                  <a:pt x="8" y="8"/>
                  <a:pt x="8" y="8"/>
                </a:cubicBezTo>
                <a:cubicBezTo>
                  <a:pt x="8" y="8"/>
                  <a:pt x="0" y="8"/>
                  <a:pt x="0" y="0"/>
                </a:cubicBezTo>
                <a:cubicBezTo>
                  <a:pt x="8" y="0"/>
                  <a:pt x="8" y="0"/>
                  <a:pt x="8" y="0"/>
                </a:cubicBezTo>
                <a:lnTo>
                  <a:pt x="16" y="8"/>
                </a:lnTo>
                <a:close/>
              </a:path>
            </a:pathLst>
          </a:custGeom>
          <a:solidFill>
            <a:srgbClr val="FFF352"/>
          </a:solidFill>
          <a:ln w="0">
            <a:solidFill>
              <a:srgbClr val="000000"/>
            </a:solidFill>
            <a:prstDash val="solid"/>
            <a:round/>
            <a:headEnd/>
            <a:tailEnd/>
          </a:ln>
        </p:spPr>
        <p:txBody>
          <a:bodyPr/>
          <a:lstStyle/>
          <a:p>
            <a:endParaRPr lang="ja-JP" altLang="en-US"/>
          </a:p>
        </p:txBody>
      </p:sp>
      <p:sp>
        <p:nvSpPr>
          <p:cNvPr id="14380" name="Freeform 1229">
            <a:extLst>
              <a:ext uri="{FF2B5EF4-FFF2-40B4-BE49-F238E27FC236}">
                <a16:creationId xmlns:a16="http://schemas.microsoft.com/office/drawing/2014/main" xmlns="" id="{5E63C92E-ED1F-4313-AA3F-F159000BDD00}"/>
              </a:ext>
            </a:extLst>
          </p:cNvPr>
          <p:cNvSpPr>
            <a:spLocks/>
          </p:cNvSpPr>
          <p:nvPr/>
        </p:nvSpPr>
        <p:spPr bwMode="auto">
          <a:xfrm>
            <a:off x="3652838" y="3719587"/>
            <a:ext cx="7937" cy="4762"/>
          </a:xfrm>
          <a:custGeom>
            <a:avLst/>
            <a:gdLst>
              <a:gd name="T0" fmla="*/ 80994817 w 42"/>
              <a:gd name="T1" fmla="*/ 131901237 h 17"/>
              <a:gd name="T2" fmla="*/ 161953918 w 42"/>
              <a:gd name="T3" fmla="*/ 241753294 h 17"/>
              <a:gd name="T4" fmla="*/ 242948735 w 42"/>
              <a:gd name="T5" fmla="*/ 241753294 h 17"/>
              <a:gd name="T6" fmla="*/ 242948735 w 42"/>
              <a:gd name="T7" fmla="*/ 373654532 h 17"/>
              <a:gd name="T8" fmla="*/ 242948735 w 42"/>
              <a:gd name="T9" fmla="*/ 373654532 h 17"/>
              <a:gd name="T10" fmla="*/ 40497409 w 42"/>
              <a:gd name="T11" fmla="*/ 373654532 h 17"/>
              <a:gd name="T12" fmla="*/ 40497409 w 42"/>
              <a:gd name="T13" fmla="*/ 0 h 17"/>
              <a:gd name="T14" fmla="*/ 80994817 w 42"/>
              <a:gd name="T15" fmla="*/ 13190123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17">
                <a:moveTo>
                  <a:pt x="12" y="6"/>
                </a:moveTo>
                <a:cubicBezTo>
                  <a:pt x="18" y="11"/>
                  <a:pt x="18" y="17"/>
                  <a:pt x="24" y="11"/>
                </a:cubicBezTo>
                <a:cubicBezTo>
                  <a:pt x="30" y="11"/>
                  <a:pt x="30" y="6"/>
                  <a:pt x="36" y="11"/>
                </a:cubicBezTo>
                <a:cubicBezTo>
                  <a:pt x="36" y="11"/>
                  <a:pt x="42" y="17"/>
                  <a:pt x="36" y="17"/>
                </a:cubicBezTo>
                <a:cubicBezTo>
                  <a:pt x="36" y="17"/>
                  <a:pt x="36" y="17"/>
                  <a:pt x="36" y="17"/>
                </a:cubicBezTo>
                <a:cubicBezTo>
                  <a:pt x="24" y="17"/>
                  <a:pt x="18" y="17"/>
                  <a:pt x="6" y="17"/>
                </a:cubicBezTo>
                <a:cubicBezTo>
                  <a:pt x="0" y="11"/>
                  <a:pt x="6" y="6"/>
                  <a:pt x="6" y="0"/>
                </a:cubicBezTo>
                <a:cubicBezTo>
                  <a:pt x="6" y="6"/>
                  <a:pt x="6" y="6"/>
                  <a:pt x="12" y="6"/>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381" name="Freeform 1230">
            <a:extLst>
              <a:ext uri="{FF2B5EF4-FFF2-40B4-BE49-F238E27FC236}">
                <a16:creationId xmlns:a16="http://schemas.microsoft.com/office/drawing/2014/main" xmlns="" id="{28C6E9AA-0A94-4DF7-86E1-D30734555607}"/>
              </a:ext>
            </a:extLst>
          </p:cNvPr>
          <p:cNvSpPr>
            <a:spLocks/>
          </p:cNvSpPr>
          <p:nvPr/>
        </p:nvSpPr>
        <p:spPr bwMode="auto">
          <a:xfrm>
            <a:off x="3644900" y="3695774"/>
            <a:ext cx="7938" cy="11113"/>
          </a:xfrm>
          <a:custGeom>
            <a:avLst/>
            <a:gdLst>
              <a:gd name="T0" fmla="*/ 243045684 w 42"/>
              <a:gd name="T1" fmla="*/ 38189319 h 66"/>
              <a:gd name="T2" fmla="*/ 202538070 w 42"/>
              <a:gd name="T3" fmla="*/ 119331057 h 66"/>
              <a:gd name="T4" fmla="*/ 202538070 w 42"/>
              <a:gd name="T5" fmla="*/ 219581767 h 66"/>
              <a:gd name="T6" fmla="*/ 243045684 w 42"/>
              <a:gd name="T7" fmla="*/ 276879890 h 66"/>
              <a:gd name="T8" fmla="*/ 202538070 w 42"/>
              <a:gd name="T9" fmla="*/ 295960406 h 66"/>
              <a:gd name="T10" fmla="*/ 121522842 w 42"/>
              <a:gd name="T11" fmla="*/ 315069209 h 66"/>
              <a:gd name="T12" fmla="*/ 40507614 w 42"/>
              <a:gd name="T13" fmla="*/ 315069209 h 66"/>
              <a:gd name="T14" fmla="*/ 0 w 42"/>
              <a:gd name="T15" fmla="*/ 238690571 h 66"/>
              <a:gd name="T16" fmla="*/ 40507614 w 42"/>
              <a:gd name="T17" fmla="*/ 176629348 h 66"/>
              <a:gd name="T18" fmla="*/ 81015228 w 42"/>
              <a:gd name="T19" fmla="*/ 38189319 h 66"/>
              <a:gd name="T20" fmla="*/ 162030456 w 42"/>
              <a:gd name="T21" fmla="*/ 19108804 h 66"/>
              <a:gd name="T22" fmla="*/ 243045684 w 42"/>
              <a:gd name="T23" fmla="*/ 38189319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66">
                <a:moveTo>
                  <a:pt x="36" y="8"/>
                </a:moveTo>
                <a:cubicBezTo>
                  <a:pt x="36" y="12"/>
                  <a:pt x="36" y="16"/>
                  <a:pt x="30" y="25"/>
                </a:cubicBezTo>
                <a:cubicBezTo>
                  <a:pt x="30" y="29"/>
                  <a:pt x="30" y="37"/>
                  <a:pt x="30" y="46"/>
                </a:cubicBezTo>
                <a:cubicBezTo>
                  <a:pt x="30" y="50"/>
                  <a:pt x="42" y="54"/>
                  <a:pt x="36" y="58"/>
                </a:cubicBezTo>
                <a:cubicBezTo>
                  <a:pt x="36" y="58"/>
                  <a:pt x="30" y="62"/>
                  <a:pt x="30" y="62"/>
                </a:cubicBezTo>
                <a:cubicBezTo>
                  <a:pt x="24" y="62"/>
                  <a:pt x="24" y="66"/>
                  <a:pt x="18" y="66"/>
                </a:cubicBezTo>
                <a:cubicBezTo>
                  <a:pt x="12" y="66"/>
                  <a:pt x="6" y="66"/>
                  <a:pt x="6" y="66"/>
                </a:cubicBezTo>
                <a:cubicBezTo>
                  <a:pt x="0" y="62"/>
                  <a:pt x="0" y="54"/>
                  <a:pt x="0" y="50"/>
                </a:cubicBezTo>
                <a:cubicBezTo>
                  <a:pt x="6" y="46"/>
                  <a:pt x="6" y="41"/>
                  <a:pt x="6" y="37"/>
                </a:cubicBezTo>
                <a:cubicBezTo>
                  <a:pt x="6" y="25"/>
                  <a:pt x="6" y="16"/>
                  <a:pt x="12" y="8"/>
                </a:cubicBezTo>
                <a:cubicBezTo>
                  <a:pt x="12" y="4"/>
                  <a:pt x="18" y="4"/>
                  <a:pt x="24" y="4"/>
                </a:cubicBezTo>
                <a:cubicBezTo>
                  <a:pt x="30" y="4"/>
                  <a:pt x="36" y="0"/>
                  <a:pt x="36" y="8"/>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82" name="Freeform 1231">
            <a:extLst>
              <a:ext uri="{FF2B5EF4-FFF2-40B4-BE49-F238E27FC236}">
                <a16:creationId xmlns:a16="http://schemas.microsoft.com/office/drawing/2014/main" xmlns="" id="{2BD40440-5C47-48F7-9135-71ECA3BADD18}"/>
              </a:ext>
            </a:extLst>
          </p:cNvPr>
          <p:cNvSpPr>
            <a:spLocks/>
          </p:cNvSpPr>
          <p:nvPr/>
        </p:nvSpPr>
        <p:spPr bwMode="auto">
          <a:xfrm>
            <a:off x="3646488" y="3695774"/>
            <a:ext cx="3175" cy="11113"/>
          </a:xfrm>
          <a:custGeom>
            <a:avLst/>
            <a:gdLst>
              <a:gd name="T0" fmla="*/ 93757750 w 16"/>
              <a:gd name="T1" fmla="*/ 0 h 58"/>
              <a:gd name="T2" fmla="*/ 62531427 w 16"/>
              <a:gd name="T3" fmla="*/ 316529855 h 58"/>
              <a:gd name="T4" fmla="*/ 125023364 w 16"/>
              <a:gd name="T5" fmla="*/ 344687897 h 58"/>
              <a:gd name="T6" fmla="*/ 125023364 w 16"/>
              <a:gd name="T7" fmla="*/ 379857860 h 58"/>
              <a:gd name="T8" fmla="*/ 62531427 w 16"/>
              <a:gd name="T9" fmla="*/ 379857860 h 58"/>
              <a:gd name="T10" fmla="*/ 62531427 w 16"/>
              <a:gd name="T11" fmla="*/ 407979115 h 58"/>
              <a:gd name="T12" fmla="*/ 31265614 w 16"/>
              <a:gd name="T13" fmla="*/ 407979115 h 58"/>
              <a:gd name="T14" fmla="*/ 0 w 16"/>
              <a:gd name="T15" fmla="*/ 344687897 h 58"/>
              <a:gd name="T16" fmla="*/ 31265614 w 16"/>
              <a:gd name="T17" fmla="*/ 316529855 h 58"/>
              <a:gd name="T18" fmla="*/ 62531427 w 16"/>
              <a:gd name="T19" fmla="*/ 0 h 58"/>
              <a:gd name="T20" fmla="*/ 93757750 w 16"/>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58">
                <a:moveTo>
                  <a:pt x="12" y="0"/>
                </a:moveTo>
                <a:cubicBezTo>
                  <a:pt x="12" y="14"/>
                  <a:pt x="8" y="27"/>
                  <a:pt x="8" y="45"/>
                </a:cubicBezTo>
                <a:cubicBezTo>
                  <a:pt x="12" y="45"/>
                  <a:pt x="16" y="45"/>
                  <a:pt x="16" y="49"/>
                </a:cubicBezTo>
                <a:cubicBezTo>
                  <a:pt x="16" y="54"/>
                  <a:pt x="16" y="54"/>
                  <a:pt x="16" y="54"/>
                </a:cubicBezTo>
                <a:cubicBezTo>
                  <a:pt x="8" y="54"/>
                  <a:pt x="8" y="54"/>
                  <a:pt x="8" y="54"/>
                </a:cubicBezTo>
                <a:cubicBezTo>
                  <a:pt x="8" y="54"/>
                  <a:pt x="8" y="58"/>
                  <a:pt x="8" y="58"/>
                </a:cubicBezTo>
                <a:cubicBezTo>
                  <a:pt x="4" y="58"/>
                  <a:pt x="4" y="58"/>
                  <a:pt x="4" y="58"/>
                </a:cubicBezTo>
                <a:cubicBezTo>
                  <a:pt x="0" y="58"/>
                  <a:pt x="0" y="54"/>
                  <a:pt x="0" y="49"/>
                </a:cubicBezTo>
                <a:cubicBezTo>
                  <a:pt x="0" y="49"/>
                  <a:pt x="4" y="45"/>
                  <a:pt x="4" y="45"/>
                </a:cubicBezTo>
                <a:cubicBezTo>
                  <a:pt x="4" y="32"/>
                  <a:pt x="4" y="18"/>
                  <a:pt x="8" y="0"/>
                </a:cubicBezTo>
                <a:cubicBezTo>
                  <a:pt x="8" y="0"/>
                  <a:pt x="12" y="0"/>
                  <a:pt x="12"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383" name="Freeform 1232">
            <a:extLst>
              <a:ext uri="{FF2B5EF4-FFF2-40B4-BE49-F238E27FC236}">
                <a16:creationId xmlns:a16="http://schemas.microsoft.com/office/drawing/2014/main" xmlns="" id="{F67D89F3-79E9-46D8-88A0-8CA244592AE8}"/>
              </a:ext>
            </a:extLst>
          </p:cNvPr>
          <p:cNvSpPr>
            <a:spLocks/>
          </p:cNvSpPr>
          <p:nvPr/>
        </p:nvSpPr>
        <p:spPr bwMode="auto">
          <a:xfrm>
            <a:off x="3565525" y="3768799"/>
            <a:ext cx="6350" cy="12700"/>
          </a:xfrm>
          <a:custGeom>
            <a:avLst/>
            <a:gdLst>
              <a:gd name="T0" fmla="*/ 199501991 w 33"/>
              <a:gd name="T1" fmla="*/ 0 h 59"/>
              <a:gd name="T2" fmla="*/ 199501991 w 33"/>
              <a:gd name="T3" fmla="*/ 418909285 h 59"/>
              <a:gd name="T4" fmla="*/ 235122027 w 33"/>
              <a:gd name="T5" fmla="*/ 498696927 h 59"/>
              <a:gd name="T6" fmla="*/ 235122027 w 33"/>
              <a:gd name="T7" fmla="*/ 548552822 h 59"/>
              <a:gd name="T8" fmla="*/ 199501991 w 33"/>
              <a:gd name="T9" fmla="*/ 548552822 h 59"/>
              <a:gd name="T10" fmla="*/ 78386324 w 33"/>
              <a:gd name="T11" fmla="*/ 588446751 h 59"/>
              <a:gd name="T12" fmla="*/ 0 w 33"/>
              <a:gd name="T13" fmla="*/ 458802998 h 59"/>
              <a:gd name="T14" fmla="*/ 35620036 w 33"/>
              <a:gd name="T15" fmla="*/ 339121427 h 59"/>
              <a:gd name="T16" fmla="*/ 35620036 w 33"/>
              <a:gd name="T17" fmla="*/ 49855895 h 59"/>
              <a:gd name="T18" fmla="*/ 114006361 w 33"/>
              <a:gd name="T19" fmla="*/ 0 h 59"/>
              <a:gd name="T20" fmla="*/ 199501991 w 33"/>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59">
                <a:moveTo>
                  <a:pt x="28" y="0"/>
                </a:moveTo>
                <a:cubicBezTo>
                  <a:pt x="28" y="13"/>
                  <a:pt x="28" y="30"/>
                  <a:pt x="28" y="42"/>
                </a:cubicBezTo>
                <a:cubicBezTo>
                  <a:pt x="33" y="42"/>
                  <a:pt x="33" y="46"/>
                  <a:pt x="33" y="50"/>
                </a:cubicBezTo>
                <a:cubicBezTo>
                  <a:pt x="33" y="55"/>
                  <a:pt x="33" y="55"/>
                  <a:pt x="33" y="55"/>
                </a:cubicBezTo>
                <a:cubicBezTo>
                  <a:pt x="28" y="55"/>
                  <a:pt x="28" y="55"/>
                  <a:pt x="28" y="55"/>
                </a:cubicBezTo>
                <a:cubicBezTo>
                  <a:pt x="22" y="59"/>
                  <a:pt x="16" y="59"/>
                  <a:pt x="11" y="59"/>
                </a:cubicBezTo>
                <a:cubicBezTo>
                  <a:pt x="5" y="55"/>
                  <a:pt x="5" y="50"/>
                  <a:pt x="0" y="46"/>
                </a:cubicBezTo>
                <a:cubicBezTo>
                  <a:pt x="0" y="42"/>
                  <a:pt x="5" y="38"/>
                  <a:pt x="5" y="34"/>
                </a:cubicBezTo>
                <a:cubicBezTo>
                  <a:pt x="5" y="5"/>
                  <a:pt x="5" y="5"/>
                  <a:pt x="5" y="5"/>
                </a:cubicBezTo>
                <a:cubicBezTo>
                  <a:pt x="5" y="0"/>
                  <a:pt x="11" y="0"/>
                  <a:pt x="16" y="0"/>
                </a:cubicBezTo>
                <a:cubicBezTo>
                  <a:pt x="22" y="0"/>
                  <a:pt x="28" y="0"/>
                  <a:pt x="28"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84" name="Freeform 1233">
            <a:extLst>
              <a:ext uri="{FF2B5EF4-FFF2-40B4-BE49-F238E27FC236}">
                <a16:creationId xmlns:a16="http://schemas.microsoft.com/office/drawing/2014/main" xmlns="" id="{6F900E11-6E98-4599-A5C5-3B7082801CA5}"/>
              </a:ext>
            </a:extLst>
          </p:cNvPr>
          <p:cNvSpPr>
            <a:spLocks/>
          </p:cNvSpPr>
          <p:nvPr/>
        </p:nvSpPr>
        <p:spPr bwMode="auto">
          <a:xfrm>
            <a:off x="3567113" y="3768799"/>
            <a:ext cx="3175" cy="9525"/>
          </a:xfrm>
          <a:custGeom>
            <a:avLst/>
            <a:gdLst>
              <a:gd name="T0" fmla="*/ 71645743 w 17"/>
              <a:gd name="T1" fmla="*/ 0 h 50"/>
              <a:gd name="T2" fmla="*/ 71645743 w 17"/>
              <a:gd name="T3" fmla="*/ 262705215 h 50"/>
              <a:gd name="T4" fmla="*/ 110747362 w 17"/>
              <a:gd name="T5" fmla="*/ 318011556 h 50"/>
              <a:gd name="T6" fmla="*/ 71645743 w 17"/>
              <a:gd name="T7" fmla="*/ 290358386 h 50"/>
              <a:gd name="T8" fmla="*/ 39101619 w 17"/>
              <a:gd name="T9" fmla="*/ 262705215 h 50"/>
              <a:gd name="T10" fmla="*/ 0 w 17"/>
              <a:gd name="T11" fmla="*/ 262705215 h 50"/>
              <a:gd name="T12" fmla="*/ 0 w 17"/>
              <a:gd name="T13" fmla="*/ 290358386 h 50"/>
              <a:gd name="T14" fmla="*/ 39101619 w 17"/>
              <a:gd name="T15" fmla="*/ 318011556 h 50"/>
              <a:gd name="T16" fmla="*/ 39101619 w 17"/>
              <a:gd name="T17" fmla="*/ 345664727 h 50"/>
              <a:gd name="T18" fmla="*/ 0 w 17"/>
              <a:gd name="T19" fmla="*/ 290358386 h 50"/>
              <a:gd name="T20" fmla="*/ 0 w 17"/>
              <a:gd name="T21" fmla="*/ 235052045 h 50"/>
              <a:gd name="T22" fmla="*/ 0 w 17"/>
              <a:gd name="T23" fmla="*/ 0 h 50"/>
              <a:gd name="T24" fmla="*/ 71645743 w 17"/>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50">
                <a:moveTo>
                  <a:pt x="11" y="0"/>
                </a:moveTo>
                <a:cubicBezTo>
                  <a:pt x="11" y="13"/>
                  <a:pt x="11" y="25"/>
                  <a:pt x="11" y="38"/>
                </a:cubicBezTo>
                <a:cubicBezTo>
                  <a:pt x="11" y="42"/>
                  <a:pt x="17" y="42"/>
                  <a:pt x="17" y="46"/>
                </a:cubicBezTo>
                <a:cubicBezTo>
                  <a:pt x="11" y="46"/>
                  <a:pt x="11" y="42"/>
                  <a:pt x="11" y="42"/>
                </a:cubicBezTo>
                <a:cubicBezTo>
                  <a:pt x="11" y="42"/>
                  <a:pt x="6" y="38"/>
                  <a:pt x="6" y="38"/>
                </a:cubicBezTo>
                <a:cubicBezTo>
                  <a:pt x="0" y="38"/>
                  <a:pt x="0" y="38"/>
                  <a:pt x="0" y="38"/>
                </a:cubicBezTo>
                <a:cubicBezTo>
                  <a:pt x="0" y="42"/>
                  <a:pt x="0" y="42"/>
                  <a:pt x="0" y="42"/>
                </a:cubicBezTo>
                <a:cubicBezTo>
                  <a:pt x="6" y="42"/>
                  <a:pt x="6" y="46"/>
                  <a:pt x="6" y="46"/>
                </a:cubicBezTo>
                <a:cubicBezTo>
                  <a:pt x="6" y="50"/>
                  <a:pt x="6" y="50"/>
                  <a:pt x="6" y="50"/>
                </a:cubicBezTo>
                <a:cubicBezTo>
                  <a:pt x="0" y="46"/>
                  <a:pt x="0" y="46"/>
                  <a:pt x="0" y="42"/>
                </a:cubicBezTo>
                <a:cubicBezTo>
                  <a:pt x="0" y="38"/>
                  <a:pt x="0" y="38"/>
                  <a:pt x="0" y="34"/>
                </a:cubicBezTo>
                <a:cubicBezTo>
                  <a:pt x="0" y="21"/>
                  <a:pt x="0" y="13"/>
                  <a:pt x="0" y="0"/>
                </a:cubicBezTo>
                <a:cubicBezTo>
                  <a:pt x="0" y="0"/>
                  <a:pt x="6" y="0"/>
                  <a:pt x="11"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385" name="Freeform 1234">
            <a:extLst>
              <a:ext uri="{FF2B5EF4-FFF2-40B4-BE49-F238E27FC236}">
                <a16:creationId xmlns:a16="http://schemas.microsoft.com/office/drawing/2014/main" xmlns="" id="{956FEEA7-DEA4-4BA4-8CCE-56F9CE6C7DDA}"/>
              </a:ext>
            </a:extLst>
          </p:cNvPr>
          <p:cNvSpPr>
            <a:spLocks/>
          </p:cNvSpPr>
          <p:nvPr/>
        </p:nvSpPr>
        <p:spPr bwMode="auto">
          <a:xfrm>
            <a:off x="3551238" y="3749749"/>
            <a:ext cx="26987" cy="26988"/>
          </a:xfrm>
          <a:custGeom>
            <a:avLst/>
            <a:gdLst>
              <a:gd name="T0" fmla="*/ 792295830 w 141"/>
              <a:gd name="T1" fmla="*/ 106194356 h 134"/>
              <a:gd name="T2" fmla="*/ 953553682 w 141"/>
              <a:gd name="T3" fmla="*/ 245082660 h 134"/>
              <a:gd name="T4" fmla="*/ 988611326 w 141"/>
              <a:gd name="T5" fmla="*/ 343123821 h 134"/>
              <a:gd name="T6" fmla="*/ 911499131 w 141"/>
              <a:gd name="T7" fmla="*/ 449318177 h 134"/>
              <a:gd name="T8" fmla="*/ 834350380 w 141"/>
              <a:gd name="T9" fmla="*/ 482012125 h 134"/>
              <a:gd name="T10" fmla="*/ 792295830 w 141"/>
              <a:gd name="T11" fmla="*/ 612706550 h 134"/>
              <a:gd name="T12" fmla="*/ 673092337 w 141"/>
              <a:gd name="T13" fmla="*/ 653553694 h 134"/>
              <a:gd name="T14" fmla="*/ 673092337 w 141"/>
              <a:gd name="T15" fmla="*/ 653553694 h 134"/>
              <a:gd name="T16" fmla="*/ 715183635 w 141"/>
              <a:gd name="T17" fmla="*/ 857789210 h 134"/>
              <a:gd name="T18" fmla="*/ 673092337 w 141"/>
              <a:gd name="T19" fmla="*/ 890483158 h 134"/>
              <a:gd name="T20" fmla="*/ 631037978 w 141"/>
              <a:gd name="T21" fmla="*/ 923177106 h 134"/>
              <a:gd name="T22" fmla="*/ 595980142 w 141"/>
              <a:gd name="T23" fmla="*/ 1062024727 h 134"/>
              <a:gd name="T24" fmla="*/ 511834485 w 141"/>
              <a:gd name="T25" fmla="*/ 1094718675 h 134"/>
              <a:gd name="T26" fmla="*/ 154260946 w 141"/>
              <a:gd name="T27" fmla="*/ 1062024727 h 134"/>
              <a:gd name="T28" fmla="*/ 119203302 w 141"/>
              <a:gd name="T29" fmla="*/ 955830371 h 134"/>
              <a:gd name="T30" fmla="*/ 154260946 w 141"/>
              <a:gd name="T31" fmla="*/ 751594854 h 134"/>
              <a:gd name="T32" fmla="*/ 77112194 w 141"/>
              <a:gd name="T33" fmla="*/ 751594854 h 134"/>
              <a:gd name="T34" fmla="*/ 119203302 w 141"/>
              <a:gd name="T35" fmla="*/ 653553694 h 134"/>
              <a:gd name="T36" fmla="*/ 77112194 w 141"/>
              <a:gd name="T37" fmla="*/ 653553694 h 134"/>
              <a:gd name="T38" fmla="*/ 0 w 141"/>
              <a:gd name="T39" fmla="*/ 612706550 h 134"/>
              <a:gd name="T40" fmla="*/ 0 w 141"/>
              <a:gd name="T41" fmla="*/ 612706550 h 134"/>
              <a:gd name="T42" fmla="*/ 154260946 w 141"/>
              <a:gd name="T43" fmla="*/ 204235517 h 134"/>
              <a:gd name="T44" fmla="*/ 273427690 w 141"/>
              <a:gd name="T45" fmla="*/ 106194356 h 134"/>
              <a:gd name="T46" fmla="*/ 357573539 w 141"/>
              <a:gd name="T47" fmla="*/ 73541092 h 134"/>
              <a:gd name="T48" fmla="*/ 792295830 w 141"/>
              <a:gd name="T49" fmla="*/ 106194356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1" h="134">
                <a:moveTo>
                  <a:pt x="113" y="13"/>
                </a:moveTo>
                <a:cubicBezTo>
                  <a:pt x="124" y="17"/>
                  <a:pt x="130" y="21"/>
                  <a:pt x="136" y="30"/>
                </a:cubicBezTo>
                <a:cubicBezTo>
                  <a:pt x="136" y="34"/>
                  <a:pt x="141" y="38"/>
                  <a:pt x="141" y="42"/>
                </a:cubicBezTo>
                <a:cubicBezTo>
                  <a:pt x="136" y="46"/>
                  <a:pt x="136" y="50"/>
                  <a:pt x="130" y="55"/>
                </a:cubicBezTo>
                <a:cubicBezTo>
                  <a:pt x="119" y="59"/>
                  <a:pt x="119" y="59"/>
                  <a:pt x="119" y="59"/>
                </a:cubicBezTo>
                <a:cubicBezTo>
                  <a:pt x="119" y="63"/>
                  <a:pt x="119" y="71"/>
                  <a:pt x="113" y="75"/>
                </a:cubicBezTo>
                <a:cubicBezTo>
                  <a:pt x="107" y="80"/>
                  <a:pt x="102" y="80"/>
                  <a:pt x="96" y="80"/>
                </a:cubicBezTo>
                <a:cubicBezTo>
                  <a:pt x="96" y="80"/>
                  <a:pt x="96" y="80"/>
                  <a:pt x="96" y="80"/>
                </a:cubicBezTo>
                <a:cubicBezTo>
                  <a:pt x="102" y="88"/>
                  <a:pt x="102" y="96"/>
                  <a:pt x="102" y="105"/>
                </a:cubicBezTo>
                <a:cubicBezTo>
                  <a:pt x="102" y="109"/>
                  <a:pt x="102" y="109"/>
                  <a:pt x="96" y="109"/>
                </a:cubicBezTo>
                <a:cubicBezTo>
                  <a:pt x="96" y="113"/>
                  <a:pt x="90" y="109"/>
                  <a:pt x="90" y="113"/>
                </a:cubicBezTo>
                <a:cubicBezTo>
                  <a:pt x="90" y="117"/>
                  <a:pt x="90" y="125"/>
                  <a:pt x="85" y="130"/>
                </a:cubicBezTo>
                <a:cubicBezTo>
                  <a:pt x="85" y="134"/>
                  <a:pt x="79" y="134"/>
                  <a:pt x="73" y="134"/>
                </a:cubicBezTo>
                <a:cubicBezTo>
                  <a:pt x="56" y="134"/>
                  <a:pt x="39" y="134"/>
                  <a:pt x="22" y="130"/>
                </a:cubicBezTo>
                <a:cubicBezTo>
                  <a:pt x="17" y="125"/>
                  <a:pt x="22" y="121"/>
                  <a:pt x="17" y="117"/>
                </a:cubicBezTo>
                <a:cubicBezTo>
                  <a:pt x="22" y="92"/>
                  <a:pt x="22" y="92"/>
                  <a:pt x="22" y="92"/>
                </a:cubicBezTo>
                <a:cubicBezTo>
                  <a:pt x="17" y="92"/>
                  <a:pt x="11" y="92"/>
                  <a:pt x="11" y="92"/>
                </a:cubicBezTo>
                <a:cubicBezTo>
                  <a:pt x="11" y="88"/>
                  <a:pt x="11" y="80"/>
                  <a:pt x="17" y="80"/>
                </a:cubicBezTo>
                <a:cubicBezTo>
                  <a:pt x="11" y="80"/>
                  <a:pt x="11" y="80"/>
                  <a:pt x="11" y="80"/>
                </a:cubicBezTo>
                <a:cubicBezTo>
                  <a:pt x="5" y="75"/>
                  <a:pt x="5" y="80"/>
                  <a:pt x="0" y="75"/>
                </a:cubicBezTo>
                <a:cubicBezTo>
                  <a:pt x="0" y="75"/>
                  <a:pt x="0" y="75"/>
                  <a:pt x="0" y="75"/>
                </a:cubicBezTo>
                <a:cubicBezTo>
                  <a:pt x="22" y="63"/>
                  <a:pt x="22" y="42"/>
                  <a:pt x="22" y="25"/>
                </a:cubicBezTo>
                <a:cubicBezTo>
                  <a:pt x="28" y="21"/>
                  <a:pt x="28" y="13"/>
                  <a:pt x="39" y="13"/>
                </a:cubicBezTo>
                <a:cubicBezTo>
                  <a:pt x="39" y="13"/>
                  <a:pt x="45" y="9"/>
                  <a:pt x="51" y="9"/>
                </a:cubicBezTo>
                <a:cubicBezTo>
                  <a:pt x="68" y="0"/>
                  <a:pt x="96" y="5"/>
                  <a:pt x="113" y="1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86" name="Freeform 1235">
            <a:extLst>
              <a:ext uri="{FF2B5EF4-FFF2-40B4-BE49-F238E27FC236}">
                <a16:creationId xmlns:a16="http://schemas.microsoft.com/office/drawing/2014/main" xmlns="" id="{0D1DD7A2-4D49-48E1-A9A9-854275BF79A8}"/>
              </a:ext>
            </a:extLst>
          </p:cNvPr>
          <p:cNvSpPr>
            <a:spLocks/>
          </p:cNvSpPr>
          <p:nvPr/>
        </p:nvSpPr>
        <p:spPr bwMode="auto">
          <a:xfrm>
            <a:off x="3556000" y="3754512"/>
            <a:ext cx="17463" cy="9525"/>
          </a:xfrm>
          <a:custGeom>
            <a:avLst/>
            <a:gdLst>
              <a:gd name="T0" fmla="*/ 522966572 w 91"/>
              <a:gd name="T1" fmla="*/ 62237874 h 50"/>
              <a:gd name="T2" fmla="*/ 487613400 w 91"/>
              <a:gd name="T3" fmla="*/ 117544215 h 50"/>
              <a:gd name="T4" fmla="*/ 522966572 w 91"/>
              <a:gd name="T5" fmla="*/ 117544215 h 50"/>
              <a:gd name="T6" fmla="*/ 565353303 w 91"/>
              <a:gd name="T7" fmla="*/ 117544215 h 50"/>
              <a:gd name="T8" fmla="*/ 607740034 w 91"/>
              <a:gd name="T9" fmla="*/ 145197386 h 50"/>
              <a:gd name="T10" fmla="*/ 607740034 w 91"/>
              <a:gd name="T11" fmla="*/ 117544215 h 50"/>
              <a:gd name="T12" fmla="*/ 565353303 w 91"/>
              <a:gd name="T13" fmla="*/ 89891045 h 50"/>
              <a:gd name="T14" fmla="*/ 607740034 w 91"/>
              <a:gd name="T15" fmla="*/ 62237874 h 50"/>
              <a:gd name="T16" fmla="*/ 607740034 w 91"/>
              <a:gd name="T17" fmla="*/ 145197386 h 50"/>
              <a:gd name="T18" fmla="*/ 607740034 w 91"/>
              <a:gd name="T19" fmla="*/ 235052045 h 50"/>
              <a:gd name="T20" fmla="*/ 522966572 w 91"/>
              <a:gd name="T21" fmla="*/ 318011556 h 50"/>
              <a:gd name="T22" fmla="*/ 197866345 w 91"/>
              <a:gd name="T23" fmla="*/ 318011556 h 50"/>
              <a:gd name="T24" fmla="*/ 120126442 w 91"/>
              <a:gd name="T25" fmla="*/ 207398874 h 50"/>
              <a:gd name="T26" fmla="*/ 42386731 w 91"/>
              <a:gd name="T27" fmla="*/ 172850556 h 50"/>
              <a:gd name="T28" fmla="*/ 42386731 w 91"/>
              <a:gd name="T29" fmla="*/ 117544215 h 50"/>
              <a:gd name="T30" fmla="*/ 77739711 w 91"/>
              <a:gd name="T31" fmla="*/ 89891045 h 50"/>
              <a:gd name="T32" fmla="*/ 120126442 w 91"/>
              <a:gd name="T33" fmla="*/ 117544215 h 50"/>
              <a:gd name="T34" fmla="*/ 120126442 w 91"/>
              <a:gd name="T35" fmla="*/ 172850556 h 50"/>
              <a:gd name="T36" fmla="*/ 162550018 w 91"/>
              <a:gd name="T37" fmla="*/ 145197386 h 50"/>
              <a:gd name="T38" fmla="*/ 197866345 w 91"/>
              <a:gd name="T39" fmla="*/ 89891045 h 50"/>
              <a:gd name="T40" fmla="*/ 325063382 w 91"/>
              <a:gd name="T41" fmla="*/ 89891045 h 50"/>
              <a:gd name="T42" fmla="*/ 402803093 w 91"/>
              <a:gd name="T43" fmla="*/ 89891045 h 50"/>
              <a:gd name="T44" fmla="*/ 445226669 w 91"/>
              <a:gd name="T45" fmla="*/ 117544215 h 50"/>
              <a:gd name="T46" fmla="*/ 445226669 w 91"/>
              <a:gd name="T47" fmla="*/ 89891045 h 50"/>
              <a:gd name="T48" fmla="*/ 445226669 w 91"/>
              <a:gd name="T49" fmla="*/ 62237874 h 50"/>
              <a:gd name="T50" fmla="*/ 445226669 w 91"/>
              <a:gd name="T51" fmla="*/ 0 h 50"/>
              <a:gd name="T52" fmla="*/ 487613400 w 91"/>
              <a:gd name="T53" fmla="*/ 0 h 50"/>
              <a:gd name="T54" fmla="*/ 522966572 w 91"/>
              <a:gd name="T55" fmla="*/ 62237874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1" h="50">
                <a:moveTo>
                  <a:pt x="74" y="9"/>
                </a:moveTo>
                <a:cubicBezTo>
                  <a:pt x="74" y="13"/>
                  <a:pt x="74" y="13"/>
                  <a:pt x="69" y="17"/>
                </a:cubicBezTo>
                <a:cubicBezTo>
                  <a:pt x="74" y="17"/>
                  <a:pt x="74" y="17"/>
                  <a:pt x="74" y="17"/>
                </a:cubicBezTo>
                <a:cubicBezTo>
                  <a:pt x="74" y="17"/>
                  <a:pt x="74" y="13"/>
                  <a:pt x="80" y="17"/>
                </a:cubicBezTo>
                <a:cubicBezTo>
                  <a:pt x="80" y="17"/>
                  <a:pt x="80" y="21"/>
                  <a:pt x="86" y="21"/>
                </a:cubicBezTo>
                <a:cubicBezTo>
                  <a:pt x="86" y="17"/>
                  <a:pt x="86" y="17"/>
                  <a:pt x="86" y="17"/>
                </a:cubicBezTo>
                <a:cubicBezTo>
                  <a:pt x="86" y="17"/>
                  <a:pt x="86" y="13"/>
                  <a:pt x="80" y="13"/>
                </a:cubicBezTo>
                <a:cubicBezTo>
                  <a:pt x="86" y="9"/>
                  <a:pt x="86" y="9"/>
                  <a:pt x="86" y="9"/>
                </a:cubicBezTo>
                <a:cubicBezTo>
                  <a:pt x="86" y="13"/>
                  <a:pt x="91" y="17"/>
                  <a:pt x="86" y="21"/>
                </a:cubicBezTo>
                <a:cubicBezTo>
                  <a:pt x="86" y="25"/>
                  <a:pt x="80" y="30"/>
                  <a:pt x="86" y="34"/>
                </a:cubicBezTo>
                <a:cubicBezTo>
                  <a:pt x="86" y="42"/>
                  <a:pt x="80" y="46"/>
                  <a:pt x="74" y="46"/>
                </a:cubicBezTo>
                <a:cubicBezTo>
                  <a:pt x="63" y="50"/>
                  <a:pt x="40" y="50"/>
                  <a:pt x="28" y="46"/>
                </a:cubicBezTo>
                <a:cubicBezTo>
                  <a:pt x="23" y="42"/>
                  <a:pt x="23" y="34"/>
                  <a:pt x="17" y="30"/>
                </a:cubicBezTo>
                <a:cubicBezTo>
                  <a:pt x="17" y="30"/>
                  <a:pt x="11" y="30"/>
                  <a:pt x="6" y="25"/>
                </a:cubicBezTo>
                <a:cubicBezTo>
                  <a:pt x="0" y="25"/>
                  <a:pt x="6" y="17"/>
                  <a:pt x="6" y="17"/>
                </a:cubicBezTo>
                <a:cubicBezTo>
                  <a:pt x="11" y="13"/>
                  <a:pt x="11" y="13"/>
                  <a:pt x="11" y="13"/>
                </a:cubicBezTo>
                <a:cubicBezTo>
                  <a:pt x="11" y="17"/>
                  <a:pt x="17" y="17"/>
                  <a:pt x="17" y="17"/>
                </a:cubicBezTo>
                <a:cubicBezTo>
                  <a:pt x="17" y="21"/>
                  <a:pt x="17" y="25"/>
                  <a:pt x="17" y="25"/>
                </a:cubicBezTo>
                <a:cubicBezTo>
                  <a:pt x="23" y="21"/>
                  <a:pt x="23" y="21"/>
                  <a:pt x="23" y="21"/>
                </a:cubicBezTo>
                <a:cubicBezTo>
                  <a:pt x="23" y="17"/>
                  <a:pt x="28" y="17"/>
                  <a:pt x="28" y="13"/>
                </a:cubicBezTo>
                <a:cubicBezTo>
                  <a:pt x="34" y="17"/>
                  <a:pt x="40" y="13"/>
                  <a:pt x="46" y="13"/>
                </a:cubicBezTo>
                <a:cubicBezTo>
                  <a:pt x="51" y="13"/>
                  <a:pt x="51" y="13"/>
                  <a:pt x="57" y="13"/>
                </a:cubicBezTo>
                <a:cubicBezTo>
                  <a:pt x="57" y="13"/>
                  <a:pt x="57" y="17"/>
                  <a:pt x="63" y="17"/>
                </a:cubicBezTo>
                <a:cubicBezTo>
                  <a:pt x="63" y="13"/>
                  <a:pt x="63" y="13"/>
                  <a:pt x="63" y="13"/>
                </a:cubicBezTo>
                <a:cubicBezTo>
                  <a:pt x="63" y="13"/>
                  <a:pt x="63" y="9"/>
                  <a:pt x="63" y="9"/>
                </a:cubicBezTo>
                <a:cubicBezTo>
                  <a:pt x="63" y="5"/>
                  <a:pt x="63" y="5"/>
                  <a:pt x="63" y="0"/>
                </a:cubicBezTo>
                <a:cubicBezTo>
                  <a:pt x="69" y="0"/>
                  <a:pt x="69" y="0"/>
                  <a:pt x="69" y="0"/>
                </a:cubicBezTo>
                <a:cubicBezTo>
                  <a:pt x="69" y="5"/>
                  <a:pt x="74" y="5"/>
                  <a:pt x="74"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387" name="Freeform 1236">
            <a:extLst>
              <a:ext uri="{FF2B5EF4-FFF2-40B4-BE49-F238E27FC236}">
                <a16:creationId xmlns:a16="http://schemas.microsoft.com/office/drawing/2014/main" xmlns="" id="{1BC9E17E-C5C4-4D75-A555-EFE05F929208}"/>
              </a:ext>
            </a:extLst>
          </p:cNvPr>
          <p:cNvSpPr>
            <a:spLocks/>
          </p:cNvSpPr>
          <p:nvPr/>
        </p:nvSpPr>
        <p:spPr bwMode="auto">
          <a:xfrm>
            <a:off x="3565525" y="3757687"/>
            <a:ext cx="1588" cy="1587"/>
          </a:xfrm>
          <a:custGeom>
            <a:avLst/>
            <a:gdLst>
              <a:gd name="T0" fmla="*/ 62570773 w 8"/>
              <a:gd name="T1" fmla="*/ 0 h 8"/>
              <a:gd name="T2" fmla="*/ 31285387 w 8"/>
              <a:gd name="T3" fmla="*/ 62452616 h 8"/>
              <a:gd name="T4" fmla="*/ 0 w 8"/>
              <a:gd name="T5" fmla="*/ 62452616 h 8"/>
              <a:gd name="T6" fmla="*/ 31285387 w 8"/>
              <a:gd name="T7" fmla="*/ 0 h 8"/>
              <a:gd name="T8" fmla="*/ 62570773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cubicBezTo>
                  <a:pt x="8" y="4"/>
                  <a:pt x="8" y="8"/>
                  <a:pt x="4" y="8"/>
                </a:cubicBezTo>
                <a:cubicBezTo>
                  <a:pt x="4" y="8"/>
                  <a:pt x="4" y="8"/>
                  <a:pt x="0" y="8"/>
                </a:cubicBezTo>
                <a:cubicBezTo>
                  <a:pt x="0" y="4"/>
                  <a:pt x="0" y="4"/>
                  <a:pt x="4" y="0"/>
                </a:cubicBezTo>
                <a:cubicBezTo>
                  <a:pt x="4" y="0"/>
                  <a:pt x="8" y="0"/>
                  <a:pt x="8"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88" name="Freeform 1237">
            <a:extLst>
              <a:ext uri="{FF2B5EF4-FFF2-40B4-BE49-F238E27FC236}">
                <a16:creationId xmlns:a16="http://schemas.microsoft.com/office/drawing/2014/main" xmlns="" id="{0AFB7FF9-90E8-44D5-BE98-BC71BE042CB1}"/>
              </a:ext>
            </a:extLst>
          </p:cNvPr>
          <p:cNvSpPr>
            <a:spLocks/>
          </p:cNvSpPr>
          <p:nvPr/>
        </p:nvSpPr>
        <p:spPr bwMode="auto">
          <a:xfrm>
            <a:off x="3568700" y="3757687"/>
            <a:ext cx="3175" cy="1587"/>
          </a:xfrm>
          <a:custGeom>
            <a:avLst/>
            <a:gdLst>
              <a:gd name="T0" fmla="*/ 110747362 w 17"/>
              <a:gd name="T1" fmla="*/ 0 h 8"/>
              <a:gd name="T2" fmla="*/ 58634966 w 17"/>
              <a:gd name="T3" fmla="*/ 62452616 h 8"/>
              <a:gd name="T4" fmla="*/ 0 w 17"/>
              <a:gd name="T5" fmla="*/ 62452616 h 8"/>
              <a:gd name="T6" fmla="*/ 58634966 w 17"/>
              <a:gd name="T7" fmla="*/ 0 h 8"/>
              <a:gd name="T8" fmla="*/ 110747362 w 1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0"/>
                </a:moveTo>
                <a:cubicBezTo>
                  <a:pt x="17" y="4"/>
                  <a:pt x="17" y="8"/>
                  <a:pt x="9" y="8"/>
                </a:cubicBezTo>
                <a:cubicBezTo>
                  <a:pt x="9" y="8"/>
                  <a:pt x="0" y="8"/>
                  <a:pt x="0" y="8"/>
                </a:cubicBezTo>
                <a:cubicBezTo>
                  <a:pt x="0" y="4"/>
                  <a:pt x="0" y="0"/>
                  <a:pt x="9" y="0"/>
                </a:cubicBezTo>
                <a:cubicBezTo>
                  <a:pt x="17" y="0"/>
                  <a:pt x="17" y="0"/>
                  <a:pt x="17"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89" name="Freeform 1238">
            <a:extLst>
              <a:ext uri="{FF2B5EF4-FFF2-40B4-BE49-F238E27FC236}">
                <a16:creationId xmlns:a16="http://schemas.microsoft.com/office/drawing/2014/main" xmlns="" id="{8E8EFE33-9D27-4933-B6A5-746F7D78DD36}"/>
              </a:ext>
            </a:extLst>
          </p:cNvPr>
          <p:cNvSpPr>
            <a:spLocks/>
          </p:cNvSpPr>
          <p:nvPr/>
        </p:nvSpPr>
        <p:spPr bwMode="auto">
          <a:xfrm>
            <a:off x="3562350" y="3759274"/>
            <a:ext cx="3175" cy="3175"/>
          </a:xfrm>
          <a:custGeom>
            <a:avLst/>
            <a:gdLst>
              <a:gd name="T0" fmla="*/ 110747362 w 17"/>
              <a:gd name="T1" fmla="*/ 0 h 9"/>
              <a:gd name="T2" fmla="*/ 52112209 w 17"/>
              <a:gd name="T3" fmla="*/ 395135453 h 9"/>
              <a:gd name="T4" fmla="*/ 0 w 17"/>
              <a:gd name="T5" fmla="*/ 395135453 h 9"/>
              <a:gd name="T6" fmla="*/ 52112209 w 17"/>
              <a:gd name="T7" fmla="*/ 0 h 9"/>
              <a:gd name="T8" fmla="*/ 110747362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17" y="0"/>
                </a:moveTo>
                <a:cubicBezTo>
                  <a:pt x="8" y="9"/>
                  <a:pt x="8" y="9"/>
                  <a:pt x="8" y="9"/>
                </a:cubicBezTo>
                <a:cubicBezTo>
                  <a:pt x="0" y="9"/>
                  <a:pt x="0" y="9"/>
                  <a:pt x="0" y="9"/>
                </a:cubicBezTo>
                <a:cubicBezTo>
                  <a:pt x="0" y="0"/>
                  <a:pt x="8" y="0"/>
                  <a:pt x="8" y="0"/>
                </a:cubicBezTo>
                <a:lnTo>
                  <a:pt x="17"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390" name="Freeform 1239">
            <a:extLst>
              <a:ext uri="{FF2B5EF4-FFF2-40B4-BE49-F238E27FC236}">
                <a16:creationId xmlns:a16="http://schemas.microsoft.com/office/drawing/2014/main" xmlns="" id="{B9151910-CD23-456F-84E8-82B6A1CB6FC5}"/>
              </a:ext>
            </a:extLst>
          </p:cNvPr>
          <p:cNvSpPr>
            <a:spLocks/>
          </p:cNvSpPr>
          <p:nvPr/>
        </p:nvSpPr>
        <p:spPr bwMode="auto">
          <a:xfrm>
            <a:off x="3565525" y="3759274"/>
            <a:ext cx="6350" cy="3175"/>
          </a:xfrm>
          <a:custGeom>
            <a:avLst/>
            <a:gdLst>
              <a:gd name="T0" fmla="*/ 199501991 w 33"/>
              <a:gd name="T1" fmla="*/ 32578862 h 17"/>
              <a:gd name="T2" fmla="*/ 156735703 w 33"/>
              <a:gd name="T3" fmla="*/ 84691257 h 17"/>
              <a:gd name="T4" fmla="*/ 78386324 w 33"/>
              <a:gd name="T5" fmla="*/ 110747362 h 17"/>
              <a:gd name="T6" fmla="*/ 0 w 33"/>
              <a:gd name="T7" fmla="*/ 32578862 h 17"/>
              <a:gd name="T8" fmla="*/ 35620036 w 33"/>
              <a:gd name="T9" fmla="*/ 0 h 17"/>
              <a:gd name="T10" fmla="*/ 199501991 w 33"/>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28" y="5"/>
                </a:moveTo>
                <a:cubicBezTo>
                  <a:pt x="33" y="9"/>
                  <a:pt x="28" y="13"/>
                  <a:pt x="22" y="13"/>
                </a:cubicBezTo>
                <a:cubicBezTo>
                  <a:pt x="22" y="17"/>
                  <a:pt x="16" y="17"/>
                  <a:pt x="11" y="17"/>
                </a:cubicBezTo>
                <a:cubicBezTo>
                  <a:pt x="5" y="17"/>
                  <a:pt x="5" y="9"/>
                  <a:pt x="0" y="5"/>
                </a:cubicBezTo>
                <a:cubicBezTo>
                  <a:pt x="5" y="0"/>
                  <a:pt x="5" y="0"/>
                  <a:pt x="5" y="0"/>
                </a:cubicBezTo>
                <a:cubicBezTo>
                  <a:pt x="11" y="5"/>
                  <a:pt x="22" y="5"/>
                  <a:pt x="28"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91" name="Freeform 1240">
            <a:extLst>
              <a:ext uri="{FF2B5EF4-FFF2-40B4-BE49-F238E27FC236}">
                <a16:creationId xmlns:a16="http://schemas.microsoft.com/office/drawing/2014/main" xmlns="" id="{7B250448-2AB4-4A48-AFE8-250D8E550AED}"/>
              </a:ext>
            </a:extLst>
          </p:cNvPr>
          <p:cNvSpPr>
            <a:spLocks/>
          </p:cNvSpPr>
          <p:nvPr/>
        </p:nvSpPr>
        <p:spPr bwMode="auto">
          <a:xfrm>
            <a:off x="3565525" y="3762449"/>
            <a:ext cx="3175" cy="1588"/>
          </a:xfrm>
          <a:custGeom>
            <a:avLst/>
            <a:gdLst>
              <a:gd name="T0" fmla="*/ 125023364 w 16"/>
              <a:gd name="T1" fmla="*/ 31285387 h 8"/>
              <a:gd name="T2" fmla="*/ 125023364 w 16"/>
              <a:gd name="T3" fmla="*/ 31285387 h 8"/>
              <a:gd name="T4" fmla="*/ 39062422 w 16"/>
              <a:gd name="T5" fmla="*/ 62570773 h 8"/>
              <a:gd name="T6" fmla="*/ 39062422 w 16"/>
              <a:gd name="T7" fmla="*/ 0 h 8"/>
              <a:gd name="T8" fmla="*/ 125023364 w 16"/>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4"/>
                </a:moveTo>
                <a:cubicBezTo>
                  <a:pt x="16" y="4"/>
                  <a:pt x="16" y="4"/>
                  <a:pt x="16" y="4"/>
                </a:cubicBezTo>
                <a:cubicBezTo>
                  <a:pt x="16" y="8"/>
                  <a:pt x="11" y="8"/>
                  <a:pt x="5" y="8"/>
                </a:cubicBezTo>
                <a:cubicBezTo>
                  <a:pt x="5" y="8"/>
                  <a:pt x="0" y="4"/>
                  <a:pt x="5" y="0"/>
                </a:cubicBezTo>
                <a:cubicBezTo>
                  <a:pt x="5" y="0"/>
                  <a:pt x="11" y="4"/>
                  <a:pt x="16" y="4"/>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392" name="Freeform 1241">
            <a:extLst>
              <a:ext uri="{FF2B5EF4-FFF2-40B4-BE49-F238E27FC236}">
                <a16:creationId xmlns:a16="http://schemas.microsoft.com/office/drawing/2014/main" xmlns="" id="{D621736B-49A2-4A67-8AEB-A478CF91E350}"/>
              </a:ext>
            </a:extLst>
          </p:cNvPr>
          <p:cNvSpPr>
            <a:spLocks/>
          </p:cNvSpPr>
          <p:nvPr/>
        </p:nvSpPr>
        <p:spPr bwMode="auto">
          <a:xfrm>
            <a:off x="3557588" y="3752924"/>
            <a:ext cx="17462" cy="6350"/>
          </a:xfrm>
          <a:custGeom>
            <a:avLst/>
            <a:gdLst>
              <a:gd name="T0" fmla="*/ 403415665 w 92"/>
              <a:gd name="T1" fmla="*/ 14872010 h 41"/>
              <a:gd name="T2" fmla="*/ 629080697 w 92"/>
              <a:gd name="T3" fmla="*/ 96596510 h 41"/>
              <a:gd name="T4" fmla="*/ 588047275 w 92"/>
              <a:gd name="T5" fmla="*/ 141164682 h 41"/>
              <a:gd name="T6" fmla="*/ 553858957 w 92"/>
              <a:gd name="T7" fmla="*/ 152318844 h 41"/>
              <a:gd name="T8" fmla="*/ 588047275 w 92"/>
              <a:gd name="T9" fmla="*/ 111444513 h 41"/>
              <a:gd name="T10" fmla="*/ 519670638 w 92"/>
              <a:gd name="T11" fmla="*/ 70594344 h 41"/>
              <a:gd name="T12" fmla="*/ 478637406 w 92"/>
              <a:gd name="T13" fmla="*/ 55722334 h 41"/>
              <a:gd name="T14" fmla="*/ 478637406 w 92"/>
              <a:gd name="T15" fmla="*/ 70594344 h 41"/>
              <a:gd name="T16" fmla="*/ 369227347 w 92"/>
              <a:gd name="T17" fmla="*/ 26002166 h 41"/>
              <a:gd name="T18" fmla="*/ 335038839 w 92"/>
              <a:gd name="T19" fmla="*/ 40874176 h 41"/>
              <a:gd name="T20" fmla="*/ 294041669 w 92"/>
              <a:gd name="T21" fmla="*/ 85442502 h 41"/>
              <a:gd name="T22" fmla="*/ 259853351 w 92"/>
              <a:gd name="T23" fmla="*/ 85442502 h 41"/>
              <a:gd name="T24" fmla="*/ 218820118 w 92"/>
              <a:gd name="T25" fmla="*/ 85442502 h 41"/>
              <a:gd name="T26" fmla="*/ 259853351 w 92"/>
              <a:gd name="T27" fmla="*/ 55722334 h 41"/>
              <a:gd name="T28" fmla="*/ 218820118 w 92"/>
              <a:gd name="T29" fmla="*/ 55722334 h 41"/>
              <a:gd name="T30" fmla="*/ 75221551 w 92"/>
              <a:gd name="T31" fmla="*/ 96596510 h 41"/>
              <a:gd name="T32" fmla="*/ 0 w 92"/>
              <a:gd name="T33" fmla="*/ 96596510 h 41"/>
              <a:gd name="T34" fmla="*/ 109410059 w 92"/>
              <a:gd name="T35" fmla="*/ 26002166 h 41"/>
              <a:gd name="T36" fmla="*/ 184631610 w 92"/>
              <a:gd name="T37" fmla="*/ 14872010 h 41"/>
              <a:gd name="T38" fmla="*/ 403415665 w 92"/>
              <a:gd name="T39" fmla="*/ 1487201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41">
                <a:moveTo>
                  <a:pt x="59" y="4"/>
                </a:moveTo>
                <a:cubicBezTo>
                  <a:pt x="70" y="7"/>
                  <a:pt x="86" y="15"/>
                  <a:pt x="92" y="26"/>
                </a:cubicBezTo>
                <a:cubicBezTo>
                  <a:pt x="92" y="30"/>
                  <a:pt x="92" y="34"/>
                  <a:pt x="86" y="38"/>
                </a:cubicBezTo>
                <a:cubicBezTo>
                  <a:pt x="86" y="38"/>
                  <a:pt x="86" y="38"/>
                  <a:pt x="81" y="41"/>
                </a:cubicBezTo>
                <a:cubicBezTo>
                  <a:pt x="81" y="38"/>
                  <a:pt x="86" y="34"/>
                  <a:pt x="86" y="30"/>
                </a:cubicBezTo>
                <a:cubicBezTo>
                  <a:pt x="81" y="26"/>
                  <a:pt x="81" y="19"/>
                  <a:pt x="76" y="19"/>
                </a:cubicBezTo>
                <a:cubicBezTo>
                  <a:pt x="70" y="15"/>
                  <a:pt x="70" y="15"/>
                  <a:pt x="70" y="15"/>
                </a:cubicBezTo>
                <a:cubicBezTo>
                  <a:pt x="70" y="19"/>
                  <a:pt x="70" y="19"/>
                  <a:pt x="70" y="19"/>
                </a:cubicBezTo>
                <a:cubicBezTo>
                  <a:pt x="65" y="15"/>
                  <a:pt x="59" y="11"/>
                  <a:pt x="54" y="7"/>
                </a:cubicBezTo>
                <a:cubicBezTo>
                  <a:pt x="49" y="11"/>
                  <a:pt x="49" y="11"/>
                  <a:pt x="49" y="11"/>
                </a:cubicBezTo>
                <a:cubicBezTo>
                  <a:pt x="49" y="15"/>
                  <a:pt x="49" y="19"/>
                  <a:pt x="43" y="23"/>
                </a:cubicBezTo>
                <a:cubicBezTo>
                  <a:pt x="43" y="23"/>
                  <a:pt x="38" y="23"/>
                  <a:pt x="38" y="23"/>
                </a:cubicBezTo>
                <a:cubicBezTo>
                  <a:pt x="32" y="23"/>
                  <a:pt x="32" y="23"/>
                  <a:pt x="32" y="23"/>
                </a:cubicBezTo>
                <a:cubicBezTo>
                  <a:pt x="38" y="23"/>
                  <a:pt x="38" y="19"/>
                  <a:pt x="38" y="15"/>
                </a:cubicBezTo>
                <a:cubicBezTo>
                  <a:pt x="32" y="15"/>
                  <a:pt x="32" y="15"/>
                  <a:pt x="32" y="15"/>
                </a:cubicBezTo>
                <a:cubicBezTo>
                  <a:pt x="27" y="19"/>
                  <a:pt x="16" y="23"/>
                  <a:pt x="11" y="26"/>
                </a:cubicBezTo>
                <a:cubicBezTo>
                  <a:pt x="11" y="26"/>
                  <a:pt x="6" y="26"/>
                  <a:pt x="0" y="26"/>
                </a:cubicBezTo>
                <a:cubicBezTo>
                  <a:pt x="0" y="19"/>
                  <a:pt x="6" y="11"/>
                  <a:pt x="16" y="7"/>
                </a:cubicBezTo>
                <a:cubicBezTo>
                  <a:pt x="22" y="7"/>
                  <a:pt x="22" y="4"/>
                  <a:pt x="27" y="4"/>
                </a:cubicBezTo>
                <a:cubicBezTo>
                  <a:pt x="38" y="0"/>
                  <a:pt x="49" y="4"/>
                  <a:pt x="59" y="4"/>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393" name="Freeform 1242">
            <a:extLst>
              <a:ext uri="{FF2B5EF4-FFF2-40B4-BE49-F238E27FC236}">
                <a16:creationId xmlns:a16="http://schemas.microsoft.com/office/drawing/2014/main" xmlns="" id="{362CF040-00A4-4654-9B36-700CF9106839}"/>
              </a:ext>
            </a:extLst>
          </p:cNvPr>
          <p:cNvSpPr>
            <a:spLocks/>
          </p:cNvSpPr>
          <p:nvPr/>
        </p:nvSpPr>
        <p:spPr bwMode="auto">
          <a:xfrm>
            <a:off x="3554413" y="3759274"/>
            <a:ext cx="4762" cy="3175"/>
          </a:xfrm>
          <a:custGeom>
            <a:avLst/>
            <a:gdLst>
              <a:gd name="T0" fmla="*/ 138236860 w 25"/>
              <a:gd name="T1" fmla="*/ 32578862 h 17"/>
              <a:gd name="T2" fmla="*/ 0 w 25"/>
              <a:gd name="T3" fmla="*/ 110747362 h 17"/>
              <a:gd name="T4" fmla="*/ 0 w 25"/>
              <a:gd name="T5" fmla="*/ 110747362 h 17"/>
              <a:gd name="T6" fmla="*/ 69118335 w 25"/>
              <a:gd name="T7" fmla="*/ 32578862 h 17"/>
              <a:gd name="T8" fmla="*/ 69118335 w 25"/>
              <a:gd name="T9" fmla="*/ 0 h 17"/>
              <a:gd name="T10" fmla="*/ 138236860 w 25"/>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20" y="5"/>
                </a:moveTo>
                <a:cubicBezTo>
                  <a:pt x="15" y="13"/>
                  <a:pt x="5" y="13"/>
                  <a:pt x="0" y="17"/>
                </a:cubicBezTo>
                <a:cubicBezTo>
                  <a:pt x="0" y="17"/>
                  <a:pt x="0" y="17"/>
                  <a:pt x="0" y="17"/>
                </a:cubicBezTo>
                <a:cubicBezTo>
                  <a:pt x="0" y="13"/>
                  <a:pt x="5" y="9"/>
                  <a:pt x="10" y="5"/>
                </a:cubicBezTo>
                <a:cubicBezTo>
                  <a:pt x="10" y="0"/>
                  <a:pt x="10" y="0"/>
                  <a:pt x="10" y="0"/>
                </a:cubicBezTo>
                <a:cubicBezTo>
                  <a:pt x="10" y="5"/>
                  <a:pt x="25" y="0"/>
                  <a:pt x="20" y="5"/>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394" name="Freeform 1243">
            <a:extLst>
              <a:ext uri="{FF2B5EF4-FFF2-40B4-BE49-F238E27FC236}">
                <a16:creationId xmlns:a16="http://schemas.microsoft.com/office/drawing/2014/main" xmlns="" id="{FAEB3851-B8BB-4F4F-B46F-A838D62ADBA3}"/>
              </a:ext>
            </a:extLst>
          </p:cNvPr>
          <p:cNvSpPr>
            <a:spLocks/>
          </p:cNvSpPr>
          <p:nvPr/>
        </p:nvSpPr>
        <p:spPr bwMode="auto">
          <a:xfrm>
            <a:off x="3556000" y="3762449"/>
            <a:ext cx="12700" cy="11113"/>
          </a:xfrm>
          <a:custGeom>
            <a:avLst/>
            <a:gdLst>
              <a:gd name="T0" fmla="*/ 199501991 w 66"/>
              <a:gd name="T1" fmla="*/ 28121255 h 58"/>
              <a:gd name="T2" fmla="*/ 199501991 w 66"/>
              <a:gd name="T3" fmla="*/ 112558595 h 58"/>
              <a:gd name="T4" fmla="*/ 235122027 w 66"/>
              <a:gd name="T5" fmla="*/ 112558595 h 58"/>
              <a:gd name="T6" fmla="*/ 313508352 w 66"/>
              <a:gd name="T7" fmla="*/ 112558595 h 58"/>
              <a:gd name="T8" fmla="*/ 391857730 w 66"/>
              <a:gd name="T9" fmla="*/ 161789185 h 58"/>
              <a:gd name="T10" fmla="*/ 470244055 w 66"/>
              <a:gd name="T11" fmla="*/ 140679850 h 58"/>
              <a:gd name="T12" fmla="*/ 470244055 w 66"/>
              <a:gd name="T13" fmla="*/ 140679850 h 58"/>
              <a:gd name="T14" fmla="*/ 470244055 w 66"/>
              <a:gd name="T15" fmla="*/ 140679850 h 58"/>
              <a:gd name="T16" fmla="*/ 470244055 w 66"/>
              <a:gd name="T17" fmla="*/ 246189929 h 58"/>
              <a:gd name="T18" fmla="*/ 470244055 w 66"/>
              <a:gd name="T19" fmla="*/ 246189929 h 58"/>
              <a:gd name="T20" fmla="*/ 434624018 w 66"/>
              <a:gd name="T21" fmla="*/ 189910632 h 58"/>
              <a:gd name="T22" fmla="*/ 434624018 w 66"/>
              <a:gd name="T23" fmla="*/ 189910632 h 58"/>
              <a:gd name="T24" fmla="*/ 391857730 w 66"/>
              <a:gd name="T25" fmla="*/ 407979115 h 58"/>
              <a:gd name="T26" fmla="*/ 391857730 w 66"/>
              <a:gd name="T27" fmla="*/ 407979115 h 58"/>
              <a:gd name="T28" fmla="*/ 156735703 w 66"/>
              <a:gd name="T29" fmla="*/ 386869780 h 58"/>
              <a:gd name="T30" fmla="*/ 78386324 w 66"/>
              <a:gd name="T31" fmla="*/ 386869780 h 58"/>
              <a:gd name="T32" fmla="*/ 35620036 w 66"/>
              <a:gd name="T33" fmla="*/ 358748525 h 58"/>
              <a:gd name="T34" fmla="*/ 35620036 w 66"/>
              <a:gd name="T35" fmla="*/ 189910632 h 58"/>
              <a:gd name="T36" fmla="*/ 78386324 w 66"/>
              <a:gd name="T37" fmla="*/ 161789185 h 58"/>
              <a:gd name="T38" fmla="*/ 156735703 w 66"/>
              <a:gd name="T39" fmla="*/ 140679850 h 58"/>
              <a:gd name="T40" fmla="*/ 156735703 w 66"/>
              <a:gd name="T41" fmla="*/ 140679850 h 58"/>
              <a:gd name="T42" fmla="*/ 0 w 66"/>
              <a:gd name="T43" fmla="*/ 140679850 h 58"/>
              <a:gd name="T44" fmla="*/ 35620036 w 66"/>
              <a:gd name="T45" fmla="*/ 84400553 h 58"/>
              <a:gd name="T46" fmla="*/ 114006361 w 66"/>
              <a:gd name="T47" fmla="*/ 28121255 h 58"/>
              <a:gd name="T48" fmla="*/ 199501991 w 66"/>
              <a:gd name="T49" fmla="*/ 28121255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8">
                <a:moveTo>
                  <a:pt x="28" y="4"/>
                </a:moveTo>
                <a:cubicBezTo>
                  <a:pt x="28" y="8"/>
                  <a:pt x="28" y="12"/>
                  <a:pt x="28" y="16"/>
                </a:cubicBezTo>
                <a:cubicBezTo>
                  <a:pt x="28" y="16"/>
                  <a:pt x="33" y="16"/>
                  <a:pt x="33" y="16"/>
                </a:cubicBezTo>
                <a:cubicBezTo>
                  <a:pt x="39" y="16"/>
                  <a:pt x="39" y="16"/>
                  <a:pt x="44" y="16"/>
                </a:cubicBezTo>
                <a:cubicBezTo>
                  <a:pt x="50" y="16"/>
                  <a:pt x="50" y="20"/>
                  <a:pt x="55" y="23"/>
                </a:cubicBezTo>
                <a:cubicBezTo>
                  <a:pt x="61" y="23"/>
                  <a:pt x="61" y="23"/>
                  <a:pt x="66" y="20"/>
                </a:cubicBezTo>
                <a:cubicBezTo>
                  <a:pt x="66" y="20"/>
                  <a:pt x="66" y="20"/>
                  <a:pt x="66" y="20"/>
                </a:cubicBezTo>
                <a:cubicBezTo>
                  <a:pt x="66" y="20"/>
                  <a:pt x="66" y="20"/>
                  <a:pt x="66" y="20"/>
                </a:cubicBezTo>
                <a:cubicBezTo>
                  <a:pt x="66" y="23"/>
                  <a:pt x="66" y="27"/>
                  <a:pt x="66" y="35"/>
                </a:cubicBezTo>
                <a:cubicBezTo>
                  <a:pt x="66" y="35"/>
                  <a:pt x="66" y="35"/>
                  <a:pt x="66" y="35"/>
                </a:cubicBezTo>
                <a:cubicBezTo>
                  <a:pt x="61" y="31"/>
                  <a:pt x="66" y="27"/>
                  <a:pt x="61" y="27"/>
                </a:cubicBezTo>
                <a:cubicBezTo>
                  <a:pt x="61" y="27"/>
                  <a:pt x="61" y="27"/>
                  <a:pt x="61" y="27"/>
                </a:cubicBezTo>
                <a:cubicBezTo>
                  <a:pt x="61" y="35"/>
                  <a:pt x="61" y="47"/>
                  <a:pt x="55" y="58"/>
                </a:cubicBezTo>
                <a:cubicBezTo>
                  <a:pt x="55" y="58"/>
                  <a:pt x="55" y="58"/>
                  <a:pt x="55" y="58"/>
                </a:cubicBezTo>
                <a:cubicBezTo>
                  <a:pt x="44" y="55"/>
                  <a:pt x="33" y="58"/>
                  <a:pt x="22" y="55"/>
                </a:cubicBezTo>
                <a:cubicBezTo>
                  <a:pt x="11" y="55"/>
                  <a:pt x="11" y="55"/>
                  <a:pt x="11" y="55"/>
                </a:cubicBezTo>
                <a:cubicBezTo>
                  <a:pt x="5" y="55"/>
                  <a:pt x="5" y="51"/>
                  <a:pt x="5" y="51"/>
                </a:cubicBezTo>
                <a:cubicBezTo>
                  <a:pt x="5" y="43"/>
                  <a:pt x="5" y="35"/>
                  <a:pt x="5" y="27"/>
                </a:cubicBezTo>
                <a:cubicBezTo>
                  <a:pt x="5" y="27"/>
                  <a:pt x="5" y="23"/>
                  <a:pt x="11" y="23"/>
                </a:cubicBezTo>
                <a:cubicBezTo>
                  <a:pt x="16" y="23"/>
                  <a:pt x="22" y="23"/>
                  <a:pt x="22" y="20"/>
                </a:cubicBezTo>
                <a:cubicBezTo>
                  <a:pt x="22" y="20"/>
                  <a:pt x="22" y="20"/>
                  <a:pt x="22" y="20"/>
                </a:cubicBezTo>
                <a:cubicBezTo>
                  <a:pt x="0" y="20"/>
                  <a:pt x="0" y="20"/>
                  <a:pt x="0" y="20"/>
                </a:cubicBezTo>
                <a:cubicBezTo>
                  <a:pt x="0" y="16"/>
                  <a:pt x="0" y="12"/>
                  <a:pt x="5" y="12"/>
                </a:cubicBezTo>
                <a:cubicBezTo>
                  <a:pt x="5" y="8"/>
                  <a:pt x="11" y="4"/>
                  <a:pt x="16" y="4"/>
                </a:cubicBezTo>
                <a:cubicBezTo>
                  <a:pt x="22" y="0"/>
                  <a:pt x="28" y="4"/>
                  <a:pt x="28"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395" name="Freeform 1244">
            <a:extLst>
              <a:ext uri="{FF2B5EF4-FFF2-40B4-BE49-F238E27FC236}">
                <a16:creationId xmlns:a16="http://schemas.microsoft.com/office/drawing/2014/main" xmlns="" id="{165D4C6A-3841-415A-B0F5-0886845A8FDD}"/>
              </a:ext>
            </a:extLst>
          </p:cNvPr>
          <p:cNvSpPr>
            <a:spLocks/>
          </p:cNvSpPr>
          <p:nvPr/>
        </p:nvSpPr>
        <p:spPr bwMode="auto">
          <a:xfrm>
            <a:off x="3565525" y="3764037"/>
            <a:ext cx="1588" cy="3175"/>
          </a:xfrm>
          <a:custGeom>
            <a:avLst/>
            <a:gdLst>
              <a:gd name="T0" fmla="*/ 62570773 w 8"/>
              <a:gd name="T1" fmla="*/ 0 h 9"/>
              <a:gd name="T2" fmla="*/ 31285387 w 8"/>
              <a:gd name="T3" fmla="*/ 395135453 h 9"/>
              <a:gd name="T4" fmla="*/ 0 w 8"/>
              <a:gd name="T5" fmla="*/ 0 h 9"/>
              <a:gd name="T6" fmla="*/ 31285387 w 8"/>
              <a:gd name="T7" fmla="*/ 0 h 9"/>
              <a:gd name="T8" fmla="*/ 62570773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0"/>
                </a:moveTo>
                <a:cubicBezTo>
                  <a:pt x="8" y="0"/>
                  <a:pt x="8" y="9"/>
                  <a:pt x="4" y="9"/>
                </a:cubicBezTo>
                <a:cubicBezTo>
                  <a:pt x="4" y="9"/>
                  <a:pt x="0" y="0"/>
                  <a:pt x="0" y="0"/>
                </a:cubicBezTo>
                <a:cubicBezTo>
                  <a:pt x="0" y="0"/>
                  <a:pt x="4" y="0"/>
                  <a:pt x="4" y="0"/>
                </a:cubicBezTo>
                <a:lnTo>
                  <a:pt x="8" y="0"/>
                </a:lnTo>
                <a:close/>
              </a:path>
            </a:pathLst>
          </a:custGeom>
          <a:solidFill>
            <a:srgbClr val="F19DC2"/>
          </a:solidFill>
          <a:ln w="0">
            <a:solidFill>
              <a:srgbClr val="000000"/>
            </a:solidFill>
            <a:prstDash val="solid"/>
            <a:round/>
            <a:headEnd/>
            <a:tailEnd/>
          </a:ln>
        </p:spPr>
        <p:txBody>
          <a:bodyPr/>
          <a:lstStyle/>
          <a:p>
            <a:endParaRPr lang="ja-JP" altLang="en-US"/>
          </a:p>
        </p:txBody>
      </p:sp>
      <p:sp>
        <p:nvSpPr>
          <p:cNvPr id="14396" name="Freeform 1245">
            <a:extLst>
              <a:ext uri="{FF2B5EF4-FFF2-40B4-BE49-F238E27FC236}">
                <a16:creationId xmlns:a16="http://schemas.microsoft.com/office/drawing/2014/main" xmlns="" id="{72EF3269-EEB6-48DE-AEE2-0A8B2C774CE4}"/>
              </a:ext>
            </a:extLst>
          </p:cNvPr>
          <p:cNvSpPr>
            <a:spLocks/>
          </p:cNvSpPr>
          <p:nvPr/>
        </p:nvSpPr>
        <p:spPr bwMode="auto">
          <a:xfrm>
            <a:off x="3549650" y="3773562"/>
            <a:ext cx="19050" cy="22225"/>
          </a:xfrm>
          <a:custGeom>
            <a:avLst/>
            <a:gdLst>
              <a:gd name="T0" fmla="*/ 477035432 w 100"/>
              <a:gd name="T1" fmla="*/ 0 h 109"/>
              <a:gd name="T2" fmla="*/ 622196432 w 100"/>
              <a:gd name="T3" fmla="*/ 0 h 109"/>
              <a:gd name="T4" fmla="*/ 656780945 w 100"/>
              <a:gd name="T5" fmla="*/ 42364724 h 109"/>
              <a:gd name="T6" fmla="*/ 622196432 w 100"/>
              <a:gd name="T7" fmla="*/ 296678059 h 109"/>
              <a:gd name="T8" fmla="*/ 546168263 w 100"/>
              <a:gd name="T9" fmla="*/ 330603196 h 109"/>
              <a:gd name="T10" fmla="*/ 546168263 w 100"/>
              <a:gd name="T11" fmla="*/ 703612507 h 109"/>
              <a:gd name="T12" fmla="*/ 622196432 w 100"/>
              <a:gd name="T13" fmla="*/ 737496049 h 109"/>
              <a:gd name="T14" fmla="*/ 622196432 w 100"/>
              <a:gd name="T15" fmla="*/ 737496049 h 109"/>
              <a:gd name="T16" fmla="*/ 691329263 w 100"/>
              <a:gd name="T17" fmla="*/ 847710844 h 109"/>
              <a:gd name="T18" fmla="*/ 656780945 w 100"/>
              <a:gd name="T19" fmla="*/ 881635981 h 109"/>
              <a:gd name="T20" fmla="*/ 442450728 w 100"/>
              <a:gd name="T21" fmla="*/ 881635981 h 109"/>
              <a:gd name="T22" fmla="*/ 366422750 w 100"/>
              <a:gd name="T23" fmla="*/ 881635981 h 109"/>
              <a:gd name="T24" fmla="*/ 366422750 w 100"/>
              <a:gd name="T25" fmla="*/ 703612507 h 109"/>
              <a:gd name="T26" fmla="*/ 366422750 w 100"/>
              <a:gd name="T27" fmla="*/ 517107852 h 109"/>
              <a:gd name="T28" fmla="*/ 366422750 w 100"/>
              <a:gd name="T29" fmla="*/ 517107852 h 109"/>
              <a:gd name="T30" fmla="*/ 297289728 w 100"/>
              <a:gd name="T31" fmla="*/ 737496049 h 109"/>
              <a:gd name="T32" fmla="*/ 255810068 w 100"/>
              <a:gd name="T33" fmla="*/ 881635981 h 109"/>
              <a:gd name="T34" fmla="*/ 76064364 w 100"/>
              <a:gd name="T35" fmla="*/ 924000705 h 109"/>
              <a:gd name="T36" fmla="*/ 0 w 100"/>
              <a:gd name="T37" fmla="*/ 847710844 h 109"/>
              <a:gd name="T38" fmla="*/ 110612682 w 100"/>
              <a:gd name="T39" fmla="*/ 703612507 h 109"/>
              <a:gd name="T40" fmla="*/ 152092533 w 100"/>
              <a:gd name="T41" fmla="*/ 703612507 h 109"/>
              <a:gd name="T42" fmla="*/ 186677046 w 100"/>
              <a:gd name="T43" fmla="*/ 373009515 h 109"/>
              <a:gd name="T44" fmla="*/ 110612682 w 100"/>
              <a:gd name="T45" fmla="*/ 330603196 h 109"/>
              <a:gd name="T46" fmla="*/ 152092533 w 100"/>
              <a:gd name="T47" fmla="*/ 186504656 h 109"/>
              <a:gd name="T48" fmla="*/ 186677046 w 100"/>
              <a:gd name="T49" fmla="*/ 0 h 109"/>
              <a:gd name="T50" fmla="*/ 221225364 w 100"/>
              <a:gd name="T51" fmla="*/ 0 h 109"/>
              <a:gd name="T52" fmla="*/ 477035432 w 100"/>
              <a:gd name="T53" fmla="*/ 0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109">
                <a:moveTo>
                  <a:pt x="69" y="0"/>
                </a:moveTo>
                <a:cubicBezTo>
                  <a:pt x="74" y="0"/>
                  <a:pt x="79" y="0"/>
                  <a:pt x="90" y="0"/>
                </a:cubicBezTo>
                <a:cubicBezTo>
                  <a:pt x="90" y="0"/>
                  <a:pt x="95" y="0"/>
                  <a:pt x="95" y="5"/>
                </a:cubicBezTo>
                <a:cubicBezTo>
                  <a:pt x="90" y="13"/>
                  <a:pt x="90" y="26"/>
                  <a:pt x="90" y="35"/>
                </a:cubicBezTo>
                <a:cubicBezTo>
                  <a:pt x="90" y="39"/>
                  <a:pt x="85" y="39"/>
                  <a:pt x="79" y="39"/>
                </a:cubicBezTo>
                <a:cubicBezTo>
                  <a:pt x="79" y="52"/>
                  <a:pt x="85" y="70"/>
                  <a:pt x="79" y="83"/>
                </a:cubicBezTo>
                <a:cubicBezTo>
                  <a:pt x="85" y="83"/>
                  <a:pt x="85" y="83"/>
                  <a:pt x="90" y="87"/>
                </a:cubicBezTo>
                <a:cubicBezTo>
                  <a:pt x="90" y="87"/>
                  <a:pt x="90" y="87"/>
                  <a:pt x="90" y="87"/>
                </a:cubicBezTo>
                <a:cubicBezTo>
                  <a:pt x="95" y="91"/>
                  <a:pt x="100" y="96"/>
                  <a:pt x="100" y="100"/>
                </a:cubicBezTo>
                <a:cubicBezTo>
                  <a:pt x="100" y="100"/>
                  <a:pt x="100" y="104"/>
                  <a:pt x="95" y="104"/>
                </a:cubicBezTo>
                <a:cubicBezTo>
                  <a:pt x="85" y="104"/>
                  <a:pt x="74" y="104"/>
                  <a:pt x="64" y="104"/>
                </a:cubicBezTo>
                <a:cubicBezTo>
                  <a:pt x="58" y="104"/>
                  <a:pt x="58" y="104"/>
                  <a:pt x="53" y="104"/>
                </a:cubicBezTo>
                <a:cubicBezTo>
                  <a:pt x="53" y="96"/>
                  <a:pt x="53" y="87"/>
                  <a:pt x="53" y="83"/>
                </a:cubicBezTo>
                <a:cubicBezTo>
                  <a:pt x="53" y="78"/>
                  <a:pt x="53" y="70"/>
                  <a:pt x="53" y="61"/>
                </a:cubicBezTo>
                <a:cubicBezTo>
                  <a:pt x="53" y="61"/>
                  <a:pt x="53" y="61"/>
                  <a:pt x="53" y="61"/>
                </a:cubicBezTo>
                <a:cubicBezTo>
                  <a:pt x="48" y="70"/>
                  <a:pt x="43" y="78"/>
                  <a:pt x="43" y="87"/>
                </a:cubicBezTo>
                <a:cubicBezTo>
                  <a:pt x="43" y="91"/>
                  <a:pt x="43" y="100"/>
                  <a:pt x="37" y="104"/>
                </a:cubicBezTo>
                <a:cubicBezTo>
                  <a:pt x="32" y="104"/>
                  <a:pt x="22" y="109"/>
                  <a:pt x="11" y="109"/>
                </a:cubicBezTo>
                <a:cubicBezTo>
                  <a:pt x="6" y="104"/>
                  <a:pt x="0" y="104"/>
                  <a:pt x="0" y="100"/>
                </a:cubicBezTo>
                <a:cubicBezTo>
                  <a:pt x="0" y="91"/>
                  <a:pt x="11" y="91"/>
                  <a:pt x="16" y="83"/>
                </a:cubicBezTo>
                <a:cubicBezTo>
                  <a:pt x="22" y="83"/>
                  <a:pt x="22" y="83"/>
                  <a:pt x="22" y="83"/>
                </a:cubicBezTo>
                <a:cubicBezTo>
                  <a:pt x="22" y="70"/>
                  <a:pt x="22" y="57"/>
                  <a:pt x="27" y="44"/>
                </a:cubicBezTo>
                <a:cubicBezTo>
                  <a:pt x="22" y="39"/>
                  <a:pt x="22" y="44"/>
                  <a:pt x="16" y="39"/>
                </a:cubicBezTo>
                <a:cubicBezTo>
                  <a:pt x="16" y="35"/>
                  <a:pt x="16" y="31"/>
                  <a:pt x="22" y="22"/>
                </a:cubicBezTo>
                <a:cubicBezTo>
                  <a:pt x="22" y="18"/>
                  <a:pt x="22" y="9"/>
                  <a:pt x="27" y="0"/>
                </a:cubicBezTo>
                <a:cubicBezTo>
                  <a:pt x="27" y="0"/>
                  <a:pt x="32" y="0"/>
                  <a:pt x="32" y="0"/>
                </a:cubicBezTo>
                <a:cubicBezTo>
                  <a:pt x="43" y="0"/>
                  <a:pt x="58" y="0"/>
                  <a:pt x="69"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397" name="Freeform 1246">
            <a:extLst>
              <a:ext uri="{FF2B5EF4-FFF2-40B4-BE49-F238E27FC236}">
                <a16:creationId xmlns:a16="http://schemas.microsoft.com/office/drawing/2014/main" xmlns="" id="{2EF262CB-ABC8-41B8-A8D8-5217A85EAC41}"/>
              </a:ext>
            </a:extLst>
          </p:cNvPr>
          <p:cNvSpPr>
            <a:spLocks/>
          </p:cNvSpPr>
          <p:nvPr/>
        </p:nvSpPr>
        <p:spPr bwMode="auto">
          <a:xfrm>
            <a:off x="3554413" y="3773562"/>
            <a:ext cx="7937" cy="7937"/>
          </a:xfrm>
          <a:custGeom>
            <a:avLst/>
            <a:gdLst>
              <a:gd name="T0" fmla="*/ 242948735 w 42"/>
              <a:gd name="T1" fmla="*/ 63595446 h 34"/>
              <a:gd name="T2" fmla="*/ 242948735 w 42"/>
              <a:gd name="T3" fmla="*/ 63595446 h 34"/>
              <a:gd name="T4" fmla="*/ 161953918 w 42"/>
              <a:gd name="T5" fmla="*/ 114493559 h 34"/>
              <a:gd name="T6" fmla="*/ 202451327 w 42"/>
              <a:gd name="T7" fmla="*/ 165391673 h 34"/>
              <a:gd name="T8" fmla="*/ 161953918 w 42"/>
              <a:gd name="T9" fmla="*/ 165391673 h 34"/>
              <a:gd name="T10" fmla="*/ 242948735 w 42"/>
              <a:gd name="T11" fmla="*/ 216289786 h 34"/>
              <a:gd name="T12" fmla="*/ 283446144 w 42"/>
              <a:gd name="T13" fmla="*/ 267133508 h 34"/>
              <a:gd name="T14" fmla="*/ 242948735 w 42"/>
              <a:gd name="T15" fmla="*/ 432525181 h 34"/>
              <a:gd name="T16" fmla="*/ 242948735 w 42"/>
              <a:gd name="T17" fmla="*/ 432525181 h 34"/>
              <a:gd name="T18" fmla="*/ 0 w 42"/>
              <a:gd name="T19" fmla="*/ 432525181 h 34"/>
              <a:gd name="T20" fmla="*/ 40497409 w 42"/>
              <a:gd name="T21" fmla="*/ 114493559 h 34"/>
              <a:gd name="T22" fmla="*/ 80994817 w 42"/>
              <a:gd name="T23" fmla="*/ 63595446 h 34"/>
              <a:gd name="T24" fmla="*/ 242948735 w 42"/>
              <a:gd name="T25" fmla="*/ 635954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4">
                <a:moveTo>
                  <a:pt x="36" y="5"/>
                </a:moveTo>
                <a:cubicBezTo>
                  <a:pt x="36" y="5"/>
                  <a:pt x="36" y="5"/>
                  <a:pt x="36" y="5"/>
                </a:cubicBezTo>
                <a:cubicBezTo>
                  <a:pt x="30" y="9"/>
                  <a:pt x="24" y="5"/>
                  <a:pt x="24" y="9"/>
                </a:cubicBezTo>
                <a:cubicBezTo>
                  <a:pt x="24" y="13"/>
                  <a:pt x="36" y="9"/>
                  <a:pt x="30" y="13"/>
                </a:cubicBezTo>
                <a:cubicBezTo>
                  <a:pt x="30" y="13"/>
                  <a:pt x="24" y="13"/>
                  <a:pt x="24" y="13"/>
                </a:cubicBezTo>
                <a:cubicBezTo>
                  <a:pt x="24" y="17"/>
                  <a:pt x="30" y="17"/>
                  <a:pt x="36" y="17"/>
                </a:cubicBezTo>
                <a:cubicBezTo>
                  <a:pt x="36" y="21"/>
                  <a:pt x="36" y="21"/>
                  <a:pt x="42" y="21"/>
                </a:cubicBezTo>
                <a:cubicBezTo>
                  <a:pt x="42" y="25"/>
                  <a:pt x="36" y="30"/>
                  <a:pt x="36" y="34"/>
                </a:cubicBezTo>
                <a:cubicBezTo>
                  <a:pt x="36" y="34"/>
                  <a:pt x="36" y="34"/>
                  <a:pt x="36" y="34"/>
                </a:cubicBezTo>
                <a:cubicBezTo>
                  <a:pt x="24" y="34"/>
                  <a:pt x="12" y="34"/>
                  <a:pt x="0" y="34"/>
                </a:cubicBezTo>
                <a:cubicBezTo>
                  <a:pt x="0" y="25"/>
                  <a:pt x="6" y="17"/>
                  <a:pt x="6" y="9"/>
                </a:cubicBezTo>
                <a:cubicBezTo>
                  <a:pt x="6" y="5"/>
                  <a:pt x="6" y="5"/>
                  <a:pt x="12" y="5"/>
                </a:cubicBezTo>
                <a:cubicBezTo>
                  <a:pt x="18" y="0"/>
                  <a:pt x="24" y="5"/>
                  <a:pt x="36" y="5"/>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398" name="Freeform 1247">
            <a:extLst>
              <a:ext uri="{FF2B5EF4-FFF2-40B4-BE49-F238E27FC236}">
                <a16:creationId xmlns:a16="http://schemas.microsoft.com/office/drawing/2014/main" xmlns="" id="{6334BACD-95F5-4033-9F69-B7F4C06209C0}"/>
              </a:ext>
            </a:extLst>
          </p:cNvPr>
          <p:cNvSpPr>
            <a:spLocks/>
          </p:cNvSpPr>
          <p:nvPr/>
        </p:nvSpPr>
        <p:spPr bwMode="auto">
          <a:xfrm>
            <a:off x="3562350" y="3776737"/>
            <a:ext cx="3175" cy="4762"/>
          </a:xfrm>
          <a:custGeom>
            <a:avLst/>
            <a:gdLst>
              <a:gd name="T0" fmla="*/ 110747362 w 17"/>
              <a:gd name="T1" fmla="*/ 0 h 25"/>
              <a:gd name="T2" fmla="*/ 110747362 w 17"/>
              <a:gd name="T3" fmla="*/ 145130522 h 25"/>
              <a:gd name="T4" fmla="*/ 84691257 w 17"/>
              <a:gd name="T5" fmla="*/ 145130522 h 25"/>
              <a:gd name="T6" fmla="*/ 26056104 w 17"/>
              <a:gd name="T7" fmla="*/ 172777932 h 25"/>
              <a:gd name="T8" fmla="*/ 0 w 17"/>
              <a:gd name="T9" fmla="*/ 145130522 h 25"/>
              <a:gd name="T10" fmla="*/ 26056104 w 17"/>
              <a:gd name="T11" fmla="*/ 96765745 h 25"/>
              <a:gd name="T12" fmla="*/ 84691257 w 17"/>
              <a:gd name="T13" fmla="*/ 76012187 h 25"/>
              <a:gd name="T14" fmla="*/ 84691257 w 17"/>
              <a:gd name="T15" fmla="*/ 76012187 h 25"/>
              <a:gd name="T16" fmla="*/ 52112209 w 17"/>
              <a:gd name="T17" fmla="*/ 48364777 h 25"/>
              <a:gd name="T18" fmla="*/ 52112209 w 17"/>
              <a:gd name="T19" fmla="*/ 48364777 h 25"/>
              <a:gd name="T20" fmla="*/ 52112209 w 17"/>
              <a:gd name="T21" fmla="*/ 0 h 25"/>
              <a:gd name="T22" fmla="*/ 110747362 w 1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5">
                <a:moveTo>
                  <a:pt x="17" y="0"/>
                </a:moveTo>
                <a:cubicBezTo>
                  <a:pt x="17" y="7"/>
                  <a:pt x="17" y="14"/>
                  <a:pt x="17" y="21"/>
                </a:cubicBezTo>
                <a:cubicBezTo>
                  <a:pt x="13" y="21"/>
                  <a:pt x="13" y="21"/>
                  <a:pt x="13" y="21"/>
                </a:cubicBezTo>
                <a:cubicBezTo>
                  <a:pt x="4" y="25"/>
                  <a:pt x="4" y="25"/>
                  <a:pt x="4" y="25"/>
                </a:cubicBezTo>
                <a:cubicBezTo>
                  <a:pt x="0" y="21"/>
                  <a:pt x="0" y="21"/>
                  <a:pt x="0" y="21"/>
                </a:cubicBezTo>
                <a:cubicBezTo>
                  <a:pt x="4" y="21"/>
                  <a:pt x="0" y="14"/>
                  <a:pt x="4" y="14"/>
                </a:cubicBezTo>
                <a:cubicBezTo>
                  <a:pt x="8" y="11"/>
                  <a:pt x="8" y="11"/>
                  <a:pt x="13" y="11"/>
                </a:cubicBezTo>
                <a:cubicBezTo>
                  <a:pt x="13" y="11"/>
                  <a:pt x="13" y="11"/>
                  <a:pt x="13" y="11"/>
                </a:cubicBezTo>
                <a:cubicBezTo>
                  <a:pt x="8" y="7"/>
                  <a:pt x="8" y="7"/>
                  <a:pt x="8" y="7"/>
                </a:cubicBezTo>
                <a:cubicBezTo>
                  <a:pt x="8" y="7"/>
                  <a:pt x="8" y="7"/>
                  <a:pt x="8" y="7"/>
                </a:cubicBezTo>
                <a:cubicBezTo>
                  <a:pt x="8" y="3"/>
                  <a:pt x="8" y="0"/>
                  <a:pt x="8" y="0"/>
                </a:cubicBezTo>
                <a:cubicBezTo>
                  <a:pt x="13" y="0"/>
                  <a:pt x="17" y="0"/>
                  <a:pt x="17"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399" name="Freeform 1248">
            <a:extLst>
              <a:ext uri="{FF2B5EF4-FFF2-40B4-BE49-F238E27FC236}">
                <a16:creationId xmlns:a16="http://schemas.microsoft.com/office/drawing/2014/main" xmlns="" id="{546D9060-89AC-4A69-90EC-295CF22286D8}"/>
              </a:ext>
            </a:extLst>
          </p:cNvPr>
          <p:cNvSpPr>
            <a:spLocks/>
          </p:cNvSpPr>
          <p:nvPr/>
        </p:nvSpPr>
        <p:spPr bwMode="auto">
          <a:xfrm>
            <a:off x="3559175" y="3781499"/>
            <a:ext cx="4763" cy="4763"/>
          </a:xfrm>
          <a:custGeom>
            <a:avLst/>
            <a:gdLst>
              <a:gd name="T0" fmla="*/ 172886802 w 25"/>
              <a:gd name="T1" fmla="*/ 27658932 h 25"/>
              <a:gd name="T2" fmla="*/ 172886802 w 25"/>
              <a:gd name="T3" fmla="*/ 172886802 h 25"/>
              <a:gd name="T4" fmla="*/ 172886802 w 25"/>
              <a:gd name="T5" fmla="*/ 172886802 h 25"/>
              <a:gd name="T6" fmla="*/ 48421420 w 25"/>
              <a:gd name="T7" fmla="*/ 172886802 h 25"/>
              <a:gd name="T8" fmla="*/ 48421420 w 25"/>
              <a:gd name="T9" fmla="*/ 145227871 h 25"/>
              <a:gd name="T10" fmla="*/ 0 w 25"/>
              <a:gd name="T11" fmla="*/ 27658932 h 25"/>
              <a:gd name="T12" fmla="*/ 89909817 w 25"/>
              <a:gd name="T13" fmla="*/ 27658932 h 25"/>
              <a:gd name="T14" fmla="*/ 172886802 w 25"/>
              <a:gd name="T15" fmla="*/ 2765893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25" y="4"/>
                </a:moveTo>
                <a:cubicBezTo>
                  <a:pt x="25" y="12"/>
                  <a:pt x="25" y="16"/>
                  <a:pt x="25" y="25"/>
                </a:cubicBezTo>
                <a:cubicBezTo>
                  <a:pt x="25" y="25"/>
                  <a:pt x="25" y="25"/>
                  <a:pt x="25" y="25"/>
                </a:cubicBezTo>
                <a:cubicBezTo>
                  <a:pt x="19" y="25"/>
                  <a:pt x="13" y="25"/>
                  <a:pt x="7" y="25"/>
                </a:cubicBezTo>
                <a:cubicBezTo>
                  <a:pt x="7" y="25"/>
                  <a:pt x="7" y="21"/>
                  <a:pt x="7" y="21"/>
                </a:cubicBezTo>
                <a:cubicBezTo>
                  <a:pt x="7" y="16"/>
                  <a:pt x="7" y="8"/>
                  <a:pt x="0" y="4"/>
                </a:cubicBezTo>
                <a:cubicBezTo>
                  <a:pt x="7" y="4"/>
                  <a:pt x="13" y="4"/>
                  <a:pt x="13" y="4"/>
                </a:cubicBezTo>
                <a:cubicBezTo>
                  <a:pt x="13" y="0"/>
                  <a:pt x="19" y="4"/>
                  <a:pt x="25" y="4"/>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400" name="Freeform 1249">
            <a:extLst>
              <a:ext uri="{FF2B5EF4-FFF2-40B4-BE49-F238E27FC236}">
                <a16:creationId xmlns:a16="http://schemas.microsoft.com/office/drawing/2014/main" xmlns="" id="{33C0EEC5-BC9C-485A-A789-ECE9861046E5}"/>
              </a:ext>
            </a:extLst>
          </p:cNvPr>
          <p:cNvSpPr>
            <a:spLocks/>
          </p:cNvSpPr>
          <p:nvPr/>
        </p:nvSpPr>
        <p:spPr bwMode="auto">
          <a:xfrm>
            <a:off x="3556000" y="3781499"/>
            <a:ext cx="3175" cy="4763"/>
          </a:xfrm>
          <a:custGeom>
            <a:avLst/>
            <a:gdLst>
              <a:gd name="T0" fmla="*/ 125023364 w 16"/>
              <a:gd name="T1" fmla="*/ 0 h 17"/>
              <a:gd name="T2" fmla="*/ 125023364 w 16"/>
              <a:gd name="T3" fmla="*/ 219953659 h 17"/>
              <a:gd name="T4" fmla="*/ 85960942 w 16"/>
              <a:gd name="T5" fmla="*/ 373890177 h 17"/>
              <a:gd name="T6" fmla="*/ 0 w 16"/>
              <a:gd name="T7" fmla="*/ 373890177 h 17"/>
              <a:gd name="T8" fmla="*/ 0 w 16"/>
              <a:gd name="T9" fmla="*/ 373890177 h 17"/>
              <a:gd name="T10" fmla="*/ 39062422 w 16"/>
              <a:gd name="T11" fmla="*/ 0 h 17"/>
              <a:gd name="T12" fmla="*/ 125023364 w 16"/>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16" y="0"/>
                </a:moveTo>
                <a:cubicBezTo>
                  <a:pt x="16" y="3"/>
                  <a:pt x="16" y="7"/>
                  <a:pt x="16" y="10"/>
                </a:cubicBezTo>
                <a:cubicBezTo>
                  <a:pt x="11" y="17"/>
                  <a:pt x="11" y="17"/>
                  <a:pt x="11" y="17"/>
                </a:cubicBezTo>
                <a:cubicBezTo>
                  <a:pt x="5" y="17"/>
                  <a:pt x="5" y="17"/>
                  <a:pt x="0" y="17"/>
                </a:cubicBezTo>
                <a:cubicBezTo>
                  <a:pt x="0" y="17"/>
                  <a:pt x="0" y="17"/>
                  <a:pt x="0" y="17"/>
                </a:cubicBezTo>
                <a:cubicBezTo>
                  <a:pt x="0" y="10"/>
                  <a:pt x="0" y="3"/>
                  <a:pt x="5" y="0"/>
                </a:cubicBezTo>
                <a:lnTo>
                  <a:pt x="16"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401" name="Freeform 1250">
            <a:extLst>
              <a:ext uri="{FF2B5EF4-FFF2-40B4-BE49-F238E27FC236}">
                <a16:creationId xmlns:a16="http://schemas.microsoft.com/office/drawing/2014/main" xmlns="" id="{C133479A-B1D4-41F2-8473-8EFC4891387F}"/>
              </a:ext>
            </a:extLst>
          </p:cNvPr>
          <p:cNvSpPr>
            <a:spLocks/>
          </p:cNvSpPr>
          <p:nvPr/>
        </p:nvSpPr>
        <p:spPr bwMode="auto">
          <a:xfrm>
            <a:off x="3554413" y="3786262"/>
            <a:ext cx="3175" cy="4762"/>
          </a:xfrm>
          <a:custGeom>
            <a:avLst/>
            <a:gdLst>
              <a:gd name="T0" fmla="*/ 110747362 w 17"/>
              <a:gd name="T1" fmla="*/ 0 h 17"/>
              <a:gd name="T2" fmla="*/ 78168500 w 17"/>
              <a:gd name="T3" fmla="*/ 373654532 h 17"/>
              <a:gd name="T4" fmla="*/ 0 w 17"/>
              <a:gd name="T5" fmla="*/ 373654532 h 17"/>
              <a:gd name="T6" fmla="*/ 39101619 w 17"/>
              <a:gd name="T7" fmla="*/ 0 h 17"/>
              <a:gd name="T8" fmla="*/ 110747362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0"/>
                </a:moveTo>
                <a:cubicBezTo>
                  <a:pt x="12" y="17"/>
                  <a:pt x="12" y="17"/>
                  <a:pt x="12" y="17"/>
                </a:cubicBezTo>
                <a:cubicBezTo>
                  <a:pt x="6" y="17"/>
                  <a:pt x="6" y="17"/>
                  <a:pt x="0" y="17"/>
                </a:cubicBezTo>
                <a:cubicBezTo>
                  <a:pt x="0" y="13"/>
                  <a:pt x="0" y="4"/>
                  <a:pt x="6" y="0"/>
                </a:cubicBezTo>
                <a:cubicBezTo>
                  <a:pt x="6" y="0"/>
                  <a:pt x="12" y="0"/>
                  <a:pt x="17"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402" name="Freeform 1251">
            <a:extLst>
              <a:ext uri="{FF2B5EF4-FFF2-40B4-BE49-F238E27FC236}">
                <a16:creationId xmlns:a16="http://schemas.microsoft.com/office/drawing/2014/main" xmlns="" id="{E2E16B79-42D5-4A35-BF01-7ADE62A2C1C3}"/>
              </a:ext>
            </a:extLst>
          </p:cNvPr>
          <p:cNvSpPr>
            <a:spLocks/>
          </p:cNvSpPr>
          <p:nvPr/>
        </p:nvSpPr>
        <p:spPr bwMode="auto">
          <a:xfrm>
            <a:off x="3562350" y="3786262"/>
            <a:ext cx="1588" cy="4762"/>
          </a:xfrm>
          <a:custGeom>
            <a:avLst/>
            <a:gdLst>
              <a:gd name="T0" fmla="*/ 62570773 w 8"/>
              <a:gd name="T1" fmla="*/ 0 h 17"/>
              <a:gd name="T2" fmla="*/ 62570773 w 8"/>
              <a:gd name="T3" fmla="*/ 285772662 h 17"/>
              <a:gd name="T4" fmla="*/ 0 w 8"/>
              <a:gd name="T5" fmla="*/ 285772662 h 17"/>
              <a:gd name="T6" fmla="*/ 0 w 8"/>
              <a:gd name="T7" fmla="*/ 285772662 h 17"/>
              <a:gd name="T8" fmla="*/ 0 w 8"/>
              <a:gd name="T9" fmla="*/ 0 h 17"/>
              <a:gd name="T10" fmla="*/ 62570773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8" y="0"/>
                </a:moveTo>
                <a:cubicBezTo>
                  <a:pt x="8" y="13"/>
                  <a:pt x="8" y="13"/>
                  <a:pt x="8" y="13"/>
                </a:cubicBezTo>
                <a:cubicBezTo>
                  <a:pt x="4" y="17"/>
                  <a:pt x="4" y="17"/>
                  <a:pt x="0" y="13"/>
                </a:cubicBezTo>
                <a:cubicBezTo>
                  <a:pt x="0" y="13"/>
                  <a:pt x="0" y="13"/>
                  <a:pt x="0" y="13"/>
                </a:cubicBezTo>
                <a:cubicBezTo>
                  <a:pt x="0" y="10"/>
                  <a:pt x="0" y="7"/>
                  <a:pt x="0" y="0"/>
                </a:cubicBezTo>
                <a:cubicBezTo>
                  <a:pt x="0" y="0"/>
                  <a:pt x="4" y="0"/>
                  <a:pt x="8"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403" name="Freeform 1252">
            <a:extLst>
              <a:ext uri="{FF2B5EF4-FFF2-40B4-BE49-F238E27FC236}">
                <a16:creationId xmlns:a16="http://schemas.microsoft.com/office/drawing/2014/main" xmlns="" id="{53D447B9-8BB9-4990-B4DA-EFAED7F35263}"/>
              </a:ext>
            </a:extLst>
          </p:cNvPr>
          <p:cNvSpPr>
            <a:spLocks/>
          </p:cNvSpPr>
          <p:nvPr/>
        </p:nvSpPr>
        <p:spPr bwMode="auto">
          <a:xfrm>
            <a:off x="3551238" y="3791024"/>
            <a:ext cx="4762" cy="1588"/>
          </a:xfrm>
          <a:custGeom>
            <a:avLst/>
            <a:gdLst>
              <a:gd name="T0" fmla="*/ 172777932 w 25"/>
              <a:gd name="T1" fmla="*/ 0 h 16"/>
              <a:gd name="T2" fmla="*/ 172777932 w 25"/>
              <a:gd name="T3" fmla="*/ 15642693 h 16"/>
              <a:gd name="T4" fmla="*/ 0 w 25"/>
              <a:gd name="T5" fmla="*/ 15642693 h 16"/>
              <a:gd name="T6" fmla="*/ 0 w 25"/>
              <a:gd name="T7" fmla="*/ 10756814 h 16"/>
              <a:gd name="T8" fmla="*/ 138236860 w 25"/>
              <a:gd name="T9" fmla="*/ 4885879 h 16"/>
              <a:gd name="T10" fmla="*/ 172777932 w 25"/>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6">
                <a:moveTo>
                  <a:pt x="25" y="0"/>
                </a:moveTo>
                <a:cubicBezTo>
                  <a:pt x="25" y="5"/>
                  <a:pt x="25" y="11"/>
                  <a:pt x="25" y="16"/>
                </a:cubicBezTo>
                <a:cubicBezTo>
                  <a:pt x="15" y="16"/>
                  <a:pt x="5" y="16"/>
                  <a:pt x="0" y="16"/>
                </a:cubicBezTo>
                <a:cubicBezTo>
                  <a:pt x="0" y="11"/>
                  <a:pt x="0" y="11"/>
                  <a:pt x="0" y="11"/>
                </a:cubicBezTo>
                <a:cubicBezTo>
                  <a:pt x="5" y="0"/>
                  <a:pt x="15" y="16"/>
                  <a:pt x="20" y="5"/>
                </a:cubicBezTo>
                <a:cubicBezTo>
                  <a:pt x="20" y="5"/>
                  <a:pt x="20" y="0"/>
                  <a:pt x="25"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404" name="Freeform 1253">
            <a:extLst>
              <a:ext uri="{FF2B5EF4-FFF2-40B4-BE49-F238E27FC236}">
                <a16:creationId xmlns:a16="http://schemas.microsoft.com/office/drawing/2014/main" xmlns="" id="{A71BE848-2A33-4BF0-84FB-94E55462CD3A}"/>
              </a:ext>
            </a:extLst>
          </p:cNvPr>
          <p:cNvSpPr>
            <a:spLocks/>
          </p:cNvSpPr>
          <p:nvPr/>
        </p:nvSpPr>
        <p:spPr bwMode="auto">
          <a:xfrm>
            <a:off x="3563938" y="3791024"/>
            <a:ext cx="1587" cy="1588"/>
          </a:xfrm>
          <a:custGeom>
            <a:avLst/>
            <a:gdLst>
              <a:gd name="T0" fmla="*/ 49345296 w 9"/>
              <a:gd name="T1" fmla="*/ 62570773 h 8"/>
              <a:gd name="T2" fmla="*/ 27424418 w 9"/>
              <a:gd name="T3" fmla="*/ 62570773 h 8"/>
              <a:gd name="T4" fmla="*/ 0 w 9"/>
              <a:gd name="T5" fmla="*/ 0 h 8"/>
              <a:gd name="T6" fmla="*/ 27424418 w 9"/>
              <a:gd name="T7" fmla="*/ 0 h 8"/>
              <a:gd name="T8" fmla="*/ 49345296 w 9"/>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5" y="8"/>
                  <a:pt x="5" y="8"/>
                  <a:pt x="5" y="8"/>
                </a:cubicBezTo>
                <a:cubicBezTo>
                  <a:pt x="5" y="8"/>
                  <a:pt x="0" y="8"/>
                  <a:pt x="0" y="0"/>
                </a:cubicBezTo>
                <a:cubicBezTo>
                  <a:pt x="5" y="0"/>
                  <a:pt x="5" y="0"/>
                  <a:pt x="5" y="0"/>
                </a:cubicBezTo>
                <a:lnTo>
                  <a:pt x="9" y="8"/>
                </a:lnTo>
                <a:close/>
              </a:path>
            </a:pathLst>
          </a:custGeom>
          <a:solidFill>
            <a:srgbClr val="FFF352"/>
          </a:solidFill>
          <a:ln w="0">
            <a:solidFill>
              <a:srgbClr val="000000"/>
            </a:solidFill>
            <a:prstDash val="solid"/>
            <a:round/>
            <a:headEnd/>
            <a:tailEnd/>
          </a:ln>
        </p:spPr>
        <p:txBody>
          <a:bodyPr/>
          <a:lstStyle/>
          <a:p>
            <a:endParaRPr lang="ja-JP" altLang="en-US"/>
          </a:p>
        </p:txBody>
      </p:sp>
      <p:sp>
        <p:nvSpPr>
          <p:cNvPr id="14405" name="Freeform 1254">
            <a:extLst>
              <a:ext uri="{FF2B5EF4-FFF2-40B4-BE49-F238E27FC236}">
                <a16:creationId xmlns:a16="http://schemas.microsoft.com/office/drawing/2014/main" xmlns="" id="{9EBD93BC-8AA4-4D7E-9AD4-D944610B05BF}"/>
              </a:ext>
            </a:extLst>
          </p:cNvPr>
          <p:cNvSpPr>
            <a:spLocks/>
          </p:cNvSpPr>
          <p:nvPr/>
        </p:nvSpPr>
        <p:spPr bwMode="auto">
          <a:xfrm>
            <a:off x="3562350" y="3791024"/>
            <a:ext cx="6350" cy="1588"/>
          </a:xfrm>
          <a:custGeom>
            <a:avLst/>
            <a:gdLst>
              <a:gd name="T0" fmla="*/ 42766288 w 33"/>
              <a:gd name="T1" fmla="*/ 4885879 h 16"/>
              <a:gd name="T2" fmla="*/ 156735703 w 33"/>
              <a:gd name="T3" fmla="*/ 10756814 h 16"/>
              <a:gd name="T4" fmla="*/ 199501991 w 33"/>
              <a:gd name="T5" fmla="*/ 10756814 h 16"/>
              <a:gd name="T6" fmla="*/ 235122027 w 33"/>
              <a:gd name="T7" fmla="*/ 15642693 h 16"/>
              <a:gd name="T8" fmla="*/ 199501991 w 33"/>
              <a:gd name="T9" fmla="*/ 15642693 h 16"/>
              <a:gd name="T10" fmla="*/ 0 w 33"/>
              <a:gd name="T11" fmla="*/ 15642693 h 16"/>
              <a:gd name="T12" fmla="*/ 0 w 33"/>
              <a:gd name="T13" fmla="*/ 0 h 16"/>
              <a:gd name="T14" fmla="*/ 42766288 w 33"/>
              <a:gd name="T15" fmla="*/ 4885879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6">
                <a:moveTo>
                  <a:pt x="6" y="5"/>
                </a:moveTo>
                <a:cubicBezTo>
                  <a:pt x="11" y="11"/>
                  <a:pt x="17" y="11"/>
                  <a:pt x="22" y="11"/>
                </a:cubicBezTo>
                <a:cubicBezTo>
                  <a:pt x="22" y="11"/>
                  <a:pt x="22" y="5"/>
                  <a:pt x="28" y="11"/>
                </a:cubicBezTo>
                <a:cubicBezTo>
                  <a:pt x="28" y="11"/>
                  <a:pt x="33" y="11"/>
                  <a:pt x="33" y="16"/>
                </a:cubicBezTo>
                <a:cubicBezTo>
                  <a:pt x="28" y="16"/>
                  <a:pt x="28" y="16"/>
                  <a:pt x="28" y="16"/>
                </a:cubicBezTo>
                <a:cubicBezTo>
                  <a:pt x="17" y="16"/>
                  <a:pt x="11" y="16"/>
                  <a:pt x="0" y="16"/>
                </a:cubicBezTo>
                <a:cubicBezTo>
                  <a:pt x="0" y="11"/>
                  <a:pt x="0" y="5"/>
                  <a:pt x="0" y="0"/>
                </a:cubicBezTo>
                <a:cubicBezTo>
                  <a:pt x="0" y="0"/>
                  <a:pt x="6" y="5"/>
                  <a:pt x="6" y="5"/>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406" name="Freeform 1255">
            <a:extLst>
              <a:ext uri="{FF2B5EF4-FFF2-40B4-BE49-F238E27FC236}">
                <a16:creationId xmlns:a16="http://schemas.microsoft.com/office/drawing/2014/main" xmlns="" id="{48D3AE36-9AAC-4620-A254-C63C631F4EFC}"/>
              </a:ext>
            </a:extLst>
          </p:cNvPr>
          <p:cNvSpPr>
            <a:spLocks/>
          </p:cNvSpPr>
          <p:nvPr/>
        </p:nvSpPr>
        <p:spPr bwMode="auto">
          <a:xfrm>
            <a:off x="3552825" y="3767212"/>
            <a:ext cx="6350" cy="11112"/>
          </a:xfrm>
          <a:custGeom>
            <a:avLst/>
            <a:gdLst>
              <a:gd name="T0" fmla="*/ 206611105 w 33"/>
              <a:gd name="T1" fmla="*/ 19077115 h 66"/>
              <a:gd name="T2" fmla="*/ 206611105 w 33"/>
              <a:gd name="T3" fmla="*/ 100232597 h 66"/>
              <a:gd name="T4" fmla="*/ 170991068 w 33"/>
              <a:gd name="T5" fmla="*/ 219542141 h 66"/>
              <a:gd name="T6" fmla="*/ 206611105 w 33"/>
              <a:gd name="T7" fmla="*/ 276801772 h 66"/>
              <a:gd name="T8" fmla="*/ 170991068 w 33"/>
              <a:gd name="T9" fmla="*/ 295907172 h 66"/>
              <a:gd name="T10" fmla="*/ 99750995 w 33"/>
              <a:gd name="T11" fmla="*/ 314984288 h 66"/>
              <a:gd name="T12" fmla="*/ 35620036 w 33"/>
              <a:gd name="T13" fmla="*/ 314984288 h 66"/>
              <a:gd name="T14" fmla="*/ 0 w 33"/>
              <a:gd name="T15" fmla="*/ 238619256 h 66"/>
              <a:gd name="T16" fmla="*/ 35620036 w 33"/>
              <a:gd name="T17" fmla="*/ 157492060 h 66"/>
              <a:gd name="T18" fmla="*/ 71240073 w 33"/>
              <a:gd name="T19" fmla="*/ 19077115 h 66"/>
              <a:gd name="T20" fmla="*/ 135371032 w 33"/>
              <a:gd name="T21" fmla="*/ 19077115 h 66"/>
              <a:gd name="T22" fmla="*/ 206611105 w 33"/>
              <a:gd name="T23" fmla="*/ 19077115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66">
                <a:moveTo>
                  <a:pt x="29" y="4"/>
                </a:moveTo>
                <a:cubicBezTo>
                  <a:pt x="29" y="12"/>
                  <a:pt x="29" y="16"/>
                  <a:pt x="29" y="21"/>
                </a:cubicBezTo>
                <a:cubicBezTo>
                  <a:pt x="29" y="29"/>
                  <a:pt x="24" y="37"/>
                  <a:pt x="24" y="46"/>
                </a:cubicBezTo>
                <a:cubicBezTo>
                  <a:pt x="29" y="50"/>
                  <a:pt x="33" y="54"/>
                  <a:pt x="29" y="58"/>
                </a:cubicBezTo>
                <a:cubicBezTo>
                  <a:pt x="29" y="58"/>
                  <a:pt x="24" y="62"/>
                  <a:pt x="24" y="62"/>
                </a:cubicBezTo>
                <a:cubicBezTo>
                  <a:pt x="19" y="62"/>
                  <a:pt x="19" y="66"/>
                  <a:pt x="14" y="66"/>
                </a:cubicBezTo>
                <a:cubicBezTo>
                  <a:pt x="14" y="66"/>
                  <a:pt x="10" y="66"/>
                  <a:pt x="5" y="66"/>
                </a:cubicBezTo>
                <a:cubicBezTo>
                  <a:pt x="0" y="62"/>
                  <a:pt x="0" y="54"/>
                  <a:pt x="0" y="50"/>
                </a:cubicBezTo>
                <a:cubicBezTo>
                  <a:pt x="10" y="46"/>
                  <a:pt x="5" y="41"/>
                  <a:pt x="5" y="33"/>
                </a:cubicBezTo>
                <a:cubicBezTo>
                  <a:pt x="5" y="25"/>
                  <a:pt x="5" y="16"/>
                  <a:pt x="10" y="4"/>
                </a:cubicBezTo>
                <a:cubicBezTo>
                  <a:pt x="10" y="4"/>
                  <a:pt x="14" y="4"/>
                  <a:pt x="19" y="4"/>
                </a:cubicBezTo>
                <a:cubicBezTo>
                  <a:pt x="24" y="4"/>
                  <a:pt x="29" y="0"/>
                  <a:pt x="29"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07" name="Freeform 1256">
            <a:extLst>
              <a:ext uri="{FF2B5EF4-FFF2-40B4-BE49-F238E27FC236}">
                <a16:creationId xmlns:a16="http://schemas.microsoft.com/office/drawing/2014/main" xmlns="" id="{0C5091A2-465C-4934-93D0-E1ABCC4B7D49}"/>
              </a:ext>
            </a:extLst>
          </p:cNvPr>
          <p:cNvSpPr>
            <a:spLocks/>
          </p:cNvSpPr>
          <p:nvPr/>
        </p:nvSpPr>
        <p:spPr bwMode="auto">
          <a:xfrm>
            <a:off x="3554413" y="3767212"/>
            <a:ext cx="3175" cy="9525"/>
          </a:xfrm>
          <a:custGeom>
            <a:avLst/>
            <a:gdLst>
              <a:gd name="T0" fmla="*/ 84691257 w 17"/>
              <a:gd name="T1" fmla="*/ 0 h 50"/>
              <a:gd name="T2" fmla="*/ 84691257 w 17"/>
              <a:gd name="T3" fmla="*/ 241983387 h 50"/>
              <a:gd name="T4" fmla="*/ 110747362 w 17"/>
              <a:gd name="T5" fmla="*/ 290358386 h 50"/>
              <a:gd name="T6" fmla="*/ 110747362 w 17"/>
              <a:gd name="T7" fmla="*/ 290358386 h 50"/>
              <a:gd name="T8" fmla="*/ 84691257 w 17"/>
              <a:gd name="T9" fmla="*/ 290358386 h 50"/>
              <a:gd name="T10" fmla="*/ 58634966 w 17"/>
              <a:gd name="T11" fmla="*/ 345664727 h 50"/>
              <a:gd name="T12" fmla="*/ 32578862 w 17"/>
              <a:gd name="T13" fmla="*/ 345664727 h 50"/>
              <a:gd name="T14" fmla="*/ 0 w 17"/>
              <a:gd name="T15" fmla="*/ 290358386 h 50"/>
              <a:gd name="T16" fmla="*/ 32578862 w 17"/>
              <a:gd name="T17" fmla="*/ 269636558 h 50"/>
              <a:gd name="T18" fmla="*/ 58634966 w 17"/>
              <a:gd name="T19" fmla="*/ 0 h 50"/>
              <a:gd name="T20" fmla="*/ 84691257 w 1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50">
                <a:moveTo>
                  <a:pt x="13" y="0"/>
                </a:moveTo>
                <a:cubicBezTo>
                  <a:pt x="13" y="12"/>
                  <a:pt x="13" y="23"/>
                  <a:pt x="13" y="35"/>
                </a:cubicBezTo>
                <a:cubicBezTo>
                  <a:pt x="13" y="39"/>
                  <a:pt x="17" y="39"/>
                  <a:pt x="17" y="42"/>
                </a:cubicBezTo>
                <a:cubicBezTo>
                  <a:pt x="17" y="42"/>
                  <a:pt x="17" y="42"/>
                  <a:pt x="17" y="42"/>
                </a:cubicBezTo>
                <a:cubicBezTo>
                  <a:pt x="13" y="42"/>
                  <a:pt x="13" y="42"/>
                  <a:pt x="13" y="42"/>
                </a:cubicBezTo>
                <a:cubicBezTo>
                  <a:pt x="9" y="46"/>
                  <a:pt x="9" y="50"/>
                  <a:pt x="9" y="50"/>
                </a:cubicBezTo>
                <a:cubicBezTo>
                  <a:pt x="5" y="50"/>
                  <a:pt x="5" y="50"/>
                  <a:pt x="5" y="50"/>
                </a:cubicBezTo>
                <a:cubicBezTo>
                  <a:pt x="0" y="50"/>
                  <a:pt x="0" y="46"/>
                  <a:pt x="0" y="42"/>
                </a:cubicBezTo>
                <a:cubicBezTo>
                  <a:pt x="5" y="42"/>
                  <a:pt x="5" y="39"/>
                  <a:pt x="5" y="39"/>
                </a:cubicBezTo>
                <a:cubicBezTo>
                  <a:pt x="5" y="27"/>
                  <a:pt x="5" y="12"/>
                  <a:pt x="9" y="0"/>
                </a:cubicBezTo>
                <a:cubicBezTo>
                  <a:pt x="9" y="0"/>
                  <a:pt x="13" y="0"/>
                  <a:pt x="13"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408" name="Freeform 1257">
            <a:extLst>
              <a:ext uri="{FF2B5EF4-FFF2-40B4-BE49-F238E27FC236}">
                <a16:creationId xmlns:a16="http://schemas.microsoft.com/office/drawing/2014/main" xmlns="" id="{7D3CE011-D498-4C13-A65E-EE1F3E904554}"/>
              </a:ext>
            </a:extLst>
          </p:cNvPr>
          <p:cNvSpPr>
            <a:spLocks/>
          </p:cNvSpPr>
          <p:nvPr/>
        </p:nvSpPr>
        <p:spPr bwMode="auto">
          <a:xfrm>
            <a:off x="3992563" y="3752924"/>
            <a:ext cx="6350" cy="14288"/>
          </a:xfrm>
          <a:custGeom>
            <a:avLst/>
            <a:gdLst>
              <a:gd name="T0" fmla="*/ 71240073 w 33"/>
              <a:gd name="T1" fmla="*/ 48478544 h 67"/>
              <a:gd name="T2" fmla="*/ 71240073 w 33"/>
              <a:gd name="T3" fmla="*/ 475190731 h 67"/>
              <a:gd name="T4" fmla="*/ 0 w 33"/>
              <a:gd name="T5" fmla="*/ 562506831 h 67"/>
              <a:gd name="T6" fmla="*/ 35620036 w 33"/>
              <a:gd name="T7" fmla="*/ 601298964 h 67"/>
              <a:gd name="T8" fmla="*/ 71240073 w 33"/>
              <a:gd name="T9" fmla="*/ 601298964 h 67"/>
              <a:gd name="T10" fmla="*/ 170991068 w 33"/>
              <a:gd name="T11" fmla="*/ 649777509 h 67"/>
              <a:gd name="T12" fmla="*/ 235122027 w 33"/>
              <a:gd name="T13" fmla="*/ 562506831 h 67"/>
              <a:gd name="T14" fmla="*/ 206611105 w 33"/>
              <a:gd name="T15" fmla="*/ 387920053 h 67"/>
              <a:gd name="T16" fmla="*/ 206611105 w 33"/>
              <a:gd name="T17" fmla="*/ 87270677 h 67"/>
              <a:gd name="T18" fmla="*/ 135371032 w 33"/>
              <a:gd name="T19" fmla="*/ 0 h 67"/>
              <a:gd name="T20" fmla="*/ 71240073 w 33"/>
              <a:gd name="T21" fmla="*/ 48478544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7">
                <a:moveTo>
                  <a:pt x="10" y="5"/>
                </a:moveTo>
                <a:cubicBezTo>
                  <a:pt x="10" y="18"/>
                  <a:pt x="10" y="31"/>
                  <a:pt x="10" y="49"/>
                </a:cubicBezTo>
                <a:cubicBezTo>
                  <a:pt x="5" y="49"/>
                  <a:pt x="0" y="53"/>
                  <a:pt x="0" y="58"/>
                </a:cubicBezTo>
                <a:cubicBezTo>
                  <a:pt x="5" y="62"/>
                  <a:pt x="5" y="62"/>
                  <a:pt x="5" y="62"/>
                </a:cubicBezTo>
                <a:cubicBezTo>
                  <a:pt x="10" y="62"/>
                  <a:pt x="10" y="62"/>
                  <a:pt x="10" y="62"/>
                </a:cubicBezTo>
                <a:cubicBezTo>
                  <a:pt x="14" y="67"/>
                  <a:pt x="19" y="67"/>
                  <a:pt x="24" y="67"/>
                </a:cubicBezTo>
                <a:cubicBezTo>
                  <a:pt x="29" y="62"/>
                  <a:pt x="29" y="58"/>
                  <a:pt x="33" y="58"/>
                </a:cubicBezTo>
                <a:cubicBezTo>
                  <a:pt x="33" y="49"/>
                  <a:pt x="29" y="45"/>
                  <a:pt x="29" y="40"/>
                </a:cubicBezTo>
                <a:cubicBezTo>
                  <a:pt x="29" y="9"/>
                  <a:pt x="29" y="9"/>
                  <a:pt x="29" y="9"/>
                </a:cubicBezTo>
                <a:cubicBezTo>
                  <a:pt x="29" y="5"/>
                  <a:pt x="24" y="5"/>
                  <a:pt x="19" y="0"/>
                </a:cubicBezTo>
                <a:cubicBezTo>
                  <a:pt x="14" y="0"/>
                  <a:pt x="10" y="0"/>
                  <a:pt x="1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09" name="Freeform 1258">
            <a:extLst>
              <a:ext uri="{FF2B5EF4-FFF2-40B4-BE49-F238E27FC236}">
                <a16:creationId xmlns:a16="http://schemas.microsoft.com/office/drawing/2014/main" xmlns="" id="{0DC8CC49-7B96-43DE-AE27-6F580FEAAF42}"/>
              </a:ext>
            </a:extLst>
          </p:cNvPr>
          <p:cNvSpPr>
            <a:spLocks/>
          </p:cNvSpPr>
          <p:nvPr/>
        </p:nvSpPr>
        <p:spPr bwMode="auto">
          <a:xfrm>
            <a:off x="3994150" y="3754512"/>
            <a:ext cx="3175" cy="9525"/>
          </a:xfrm>
          <a:custGeom>
            <a:avLst/>
            <a:gdLst>
              <a:gd name="T0" fmla="*/ 39101619 w 17"/>
              <a:gd name="T1" fmla="*/ 27653171 h 50"/>
              <a:gd name="T2" fmla="*/ 39101619 w 17"/>
              <a:gd name="T3" fmla="*/ 269636558 h 50"/>
              <a:gd name="T4" fmla="*/ 0 w 17"/>
              <a:gd name="T5" fmla="*/ 324942899 h 50"/>
              <a:gd name="T6" fmla="*/ 39101619 w 17"/>
              <a:gd name="T7" fmla="*/ 297289728 h 50"/>
              <a:gd name="T8" fmla="*/ 78168500 w 17"/>
              <a:gd name="T9" fmla="*/ 269636558 h 50"/>
              <a:gd name="T10" fmla="*/ 110747362 w 17"/>
              <a:gd name="T11" fmla="*/ 269636558 h 50"/>
              <a:gd name="T12" fmla="*/ 110747362 w 17"/>
              <a:gd name="T13" fmla="*/ 297289728 h 50"/>
              <a:gd name="T14" fmla="*/ 39101619 w 17"/>
              <a:gd name="T15" fmla="*/ 324942899 h 50"/>
              <a:gd name="T16" fmla="*/ 78168500 w 17"/>
              <a:gd name="T17" fmla="*/ 345664727 h 50"/>
              <a:gd name="T18" fmla="*/ 110747362 w 17"/>
              <a:gd name="T19" fmla="*/ 297289728 h 50"/>
              <a:gd name="T20" fmla="*/ 110747362 w 17"/>
              <a:gd name="T21" fmla="*/ 241983387 h 50"/>
              <a:gd name="T22" fmla="*/ 110747362 w 17"/>
              <a:gd name="T23" fmla="*/ 27653171 h 50"/>
              <a:gd name="T24" fmla="*/ 39101619 w 17"/>
              <a:gd name="T25" fmla="*/ 0 h 50"/>
              <a:gd name="T26" fmla="*/ 39101619 w 17"/>
              <a:gd name="T27" fmla="*/ 27653171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50">
                <a:moveTo>
                  <a:pt x="6" y="4"/>
                </a:moveTo>
                <a:cubicBezTo>
                  <a:pt x="6" y="16"/>
                  <a:pt x="6" y="27"/>
                  <a:pt x="6" y="39"/>
                </a:cubicBezTo>
                <a:cubicBezTo>
                  <a:pt x="6" y="43"/>
                  <a:pt x="0" y="43"/>
                  <a:pt x="0" y="47"/>
                </a:cubicBezTo>
                <a:cubicBezTo>
                  <a:pt x="6" y="47"/>
                  <a:pt x="6" y="47"/>
                  <a:pt x="6" y="43"/>
                </a:cubicBezTo>
                <a:cubicBezTo>
                  <a:pt x="6" y="43"/>
                  <a:pt x="12" y="43"/>
                  <a:pt x="12" y="39"/>
                </a:cubicBezTo>
                <a:cubicBezTo>
                  <a:pt x="17" y="39"/>
                  <a:pt x="17" y="39"/>
                  <a:pt x="17" y="39"/>
                </a:cubicBezTo>
                <a:cubicBezTo>
                  <a:pt x="17" y="43"/>
                  <a:pt x="17" y="43"/>
                  <a:pt x="17" y="43"/>
                </a:cubicBezTo>
                <a:cubicBezTo>
                  <a:pt x="12" y="43"/>
                  <a:pt x="12" y="47"/>
                  <a:pt x="6" y="47"/>
                </a:cubicBezTo>
                <a:cubicBezTo>
                  <a:pt x="12" y="50"/>
                  <a:pt x="12" y="50"/>
                  <a:pt x="12" y="50"/>
                </a:cubicBezTo>
                <a:cubicBezTo>
                  <a:pt x="17" y="47"/>
                  <a:pt x="17" y="47"/>
                  <a:pt x="17" y="43"/>
                </a:cubicBezTo>
                <a:cubicBezTo>
                  <a:pt x="17" y="39"/>
                  <a:pt x="17" y="39"/>
                  <a:pt x="17" y="35"/>
                </a:cubicBezTo>
                <a:cubicBezTo>
                  <a:pt x="17" y="24"/>
                  <a:pt x="17" y="16"/>
                  <a:pt x="17" y="4"/>
                </a:cubicBezTo>
                <a:cubicBezTo>
                  <a:pt x="17" y="0"/>
                  <a:pt x="12" y="0"/>
                  <a:pt x="6" y="0"/>
                </a:cubicBezTo>
                <a:lnTo>
                  <a:pt x="6" y="4"/>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410" name="Freeform 1259">
            <a:extLst>
              <a:ext uri="{FF2B5EF4-FFF2-40B4-BE49-F238E27FC236}">
                <a16:creationId xmlns:a16="http://schemas.microsoft.com/office/drawing/2014/main" xmlns="" id="{EF4E0533-B32D-49AC-9813-767CDC43BD4D}"/>
              </a:ext>
            </a:extLst>
          </p:cNvPr>
          <p:cNvSpPr>
            <a:spLocks/>
          </p:cNvSpPr>
          <p:nvPr/>
        </p:nvSpPr>
        <p:spPr bwMode="auto">
          <a:xfrm>
            <a:off x="3986213" y="3733874"/>
            <a:ext cx="26987" cy="28575"/>
          </a:xfrm>
          <a:custGeom>
            <a:avLst/>
            <a:gdLst>
              <a:gd name="T0" fmla="*/ 196315496 w 141"/>
              <a:gd name="T1" fmla="*/ 138531600 h 142"/>
              <a:gd name="T2" fmla="*/ 35057644 w 141"/>
              <a:gd name="T3" fmla="*/ 268923752 h 142"/>
              <a:gd name="T4" fmla="*/ 0 w 141"/>
              <a:gd name="T5" fmla="*/ 374857314 h 142"/>
              <a:gd name="T6" fmla="*/ 35057644 w 141"/>
              <a:gd name="T7" fmla="*/ 472610980 h 142"/>
              <a:gd name="T8" fmla="*/ 119203302 w 141"/>
              <a:gd name="T9" fmla="*/ 513388914 h 142"/>
              <a:gd name="T10" fmla="*/ 196315496 w 141"/>
              <a:gd name="T11" fmla="*/ 643740618 h 142"/>
              <a:gd name="T12" fmla="*/ 315518989 w 141"/>
              <a:gd name="T13" fmla="*/ 717076142 h 142"/>
              <a:gd name="T14" fmla="*/ 315518989 w 141"/>
              <a:gd name="T15" fmla="*/ 717076142 h 142"/>
              <a:gd name="T16" fmla="*/ 273427690 w 141"/>
              <a:gd name="T17" fmla="*/ 920803818 h 142"/>
              <a:gd name="T18" fmla="*/ 315518989 w 141"/>
              <a:gd name="T19" fmla="*/ 953401857 h 142"/>
              <a:gd name="T20" fmla="*/ 357573539 w 141"/>
              <a:gd name="T21" fmla="*/ 986000096 h 142"/>
              <a:gd name="T22" fmla="*/ 357573539 w 141"/>
              <a:gd name="T23" fmla="*/ 1124531696 h 142"/>
              <a:gd name="T24" fmla="*/ 476776841 w 141"/>
              <a:gd name="T25" fmla="*/ 1157129734 h 142"/>
              <a:gd name="T26" fmla="*/ 834350380 w 141"/>
              <a:gd name="T27" fmla="*/ 1124531696 h 142"/>
              <a:gd name="T28" fmla="*/ 869408024 w 141"/>
              <a:gd name="T29" fmla="*/ 1018598134 h 142"/>
              <a:gd name="T30" fmla="*/ 869408024 w 141"/>
              <a:gd name="T31" fmla="*/ 814870257 h 142"/>
              <a:gd name="T32" fmla="*/ 911499131 w 141"/>
              <a:gd name="T33" fmla="*/ 782272218 h 142"/>
              <a:gd name="T34" fmla="*/ 911499131 w 141"/>
              <a:gd name="T35" fmla="*/ 676338657 h 142"/>
              <a:gd name="T36" fmla="*/ 953553682 w 141"/>
              <a:gd name="T37" fmla="*/ 676338657 h 142"/>
              <a:gd name="T38" fmla="*/ 988611326 w 141"/>
              <a:gd name="T39" fmla="*/ 643740618 h 142"/>
              <a:gd name="T40" fmla="*/ 988611326 w 141"/>
              <a:gd name="T41" fmla="*/ 643740618 h 142"/>
              <a:gd name="T42" fmla="*/ 834350380 w 141"/>
              <a:gd name="T43" fmla="*/ 236325714 h 142"/>
              <a:gd name="T44" fmla="*/ 750204723 w 141"/>
              <a:gd name="T45" fmla="*/ 138531600 h 142"/>
              <a:gd name="T46" fmla="*/ 673092337 w 141"/>
              <a:gd name="T47" fmla="*/ 105933562 h 142"/>
              <a:gd name="T48" fmla="*/ 196315496 w 141"/>
              <a:gd name="T49" fmla="*/ 138531600 h 1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1" h="142">
                <a:moveTo>
                  <a:pt x="28" y="17"/>
                </a:moveTo>
                <a:cubicBezTo>
                  <a:pt x="17" y="21"/>
                  <a:pt x="11" y="25"/>
                  <a:pt x="5" y="33"/>
                </a:cubicBezTo>
                <a:cubicBezTo>
                  <a:pt x="0" y="38"/>
                  <a:pt x="0" y="42"/>
                  <a:pt x="0" y="46"/>
                </a:cubicBezTo>
                <a:cubicBezTo>
                  <a:pt x="0" y="50"/>
                  <a:pt x="0" y="54"/>
                  <a:pt x="5" y="58"/>
                </a:cubicBezTo>
                <a:cubicBezTo>
                  <a:pt x="17" y="63"/>
                  <a:pt x="17" y="63"/>
                  <a:pt x="17" y="63"/>
                </a:cubicBezTo>
                <a:cubicBezTo>
                  <a:pt x="17" y="71"/>
                  <a:pt x="17" y="75"/>
                  <a:pt x="28" y="79"/>
                </a:cubicBezTo>
                <a:cubicBezTo>
                  <a:pt x="34" y="83"/>
                  <a:pt x="39" y="83"/>
                  <a:pt x="45" y="88"/>
                </a:cubicBezTo>
                <a:cubicBezTo>
                  <a:pt x="45" y="88"/>
                  <a:pt x="45" y="88"/>
                  <a:pt x="45" y="88"/>
                </a:cubicBezTo>
                <a:cubicBezTo>
                  <a:pt x="39" y="96"/>
                  <a:pt x="39" y="104"/>
                  <a:pt x="39" y="113"/>
                </a:cubicBezTo>
                <a:cubicBezTo>
                  <a:pt x="39" y="113"/>
                  <a:pt x="39" y="117"/>
                  <a:pt x="45" y="117"/>
                </a:cubicBezTo>
                <a:cubicBezTo>
                  <a:pt x="45" y="117"/>
                  <a:pt x="51" y="117"/>
                  <a:pt x="51" y="121"/>
                </a:cubicBezTo>
                <a:cubicBezTo>
                  <a:pt x="51" y="125"/>
                  <a:pt x="51" y="133"/>
                  <a:pt x="51" y="138"/>
                </a:cubicBezTo>
                <a:cubicBezTo>
                  <a:pt x="56" y="142"/>
                  <a:pt x="62" y="142"/>
                  <a:pt x="68" y="142"/>
                </a:cubicBezTo>
                <a:cubicBezTo>
                  <a:pt x="85" y="142"/>
                  <a:pt x="102" y="142"/>
                  <a:pt x="119" y="138"/>
                </a:cubicBezTo>
                <a:cubicBezTo>
                  <a:pt x="124" y="133"/>
                  <a:pt x="124" y="129"/>
                  <a:pt x="124" y="125"/>
                </a:cubicBezTo>
                <a:cubicBezTo>
                  <a:pt x="124" y="100"/>
                  <a:pt x="124" y="100"/>
                  <a:pt x="124" y="100"/>
                </a:cubicBezTo>
                <a:cubicBezTo>
                  <a:pt x="124" y="96"/>
                  <a:pt x="130" y="100"/>
                  <a:pt x="130" y="96"/>
                </a:cubicBezTo>
                <a:cubicBezTo>
                  <a:pt x="130" y="92"/>
                  <a:pt x="130" y="88"/>
                  <a:pt x="130" y="83"/>
                </a:cubicBezTo>
                <a:cubicBezTo>
                  <a:pt x="130" y="83"/>
                  <a:pt x="130" y="83"/>
                  <a:pt x="136" y="83"/>
                </a:cubicBezTo>
                <a:cubicBezTo>
                  <a:pt x="136" y="83"/>
                  <a:pt x="141" y="83"/>
                  <a:pt x="141" y="79"/>
                </a:cubicBezTo>
                <a:cubicBezTo>
                  <a:pt x="141" y="79"/>
                  <a:pt x="141" y="79"/>
                  <a:pt x="141" y="79"/>
                </a:cubicBezTo>
                <a:cubicBezTo>
                  <a:pt x="124" y="67"/>
                  <a:pt x="124" y="46"/>
                  <a:pt x="119" y="29"/>
                </a:cubicBezTo>
                <a:cubicBezTo>
                  <a:pt x="119" y="25"/>
                  <a:pt x="113" y="17"/>
                  <a:pt x="107" y="17"/>
                </a:cubicBezTo>
                <a:cubicBezTo>
                  <a:pt x="102" y="13"/>
                  <a:pt x="96" y="13"/>
                  <a:pt x="96" y="13"/>
                </a:cubicBezTo>
                <a:cubicBezTo>
                  <a:pt x="73" y="0"/>
                  <a:pt x="45" y="8"/>
                  <a:pt x="28" y="17"/>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11" name="Freeform 1260">
            <a:extLst>
              <a:ext uri="{FF2B5EF4-FFF2-40B4-BE49-F238E27FC236}">
                <a16:creationId xmlns:a16="http://schemas.microsoft.com/office/drawing/2014/main" xmlns="" id="{A7D755AD-1765-4B5D-B7FB-6498024CC5AC}"/>
              </a:ext>
            </a:extLst>
          </p:cNvPr>
          <p:cNvSpPr>
            <a:spLocks/>
          </p:cNvSpPr>
          <p:nvPr/>
        </p:nvSpPr>
        <p:spPr bwMode="auto">
          <a:xfrm>
            <a:off x="3990975" y="3738637"/>
            <a:ext cx="17463" cy="11112"/>
          </a:xfrm>
          <a:custGeom>
            <a:avLst/>
            <a:gdLst>
              <a:gd name="T0" fmla="*/ 120126442 w 91"/>
              <a:gd name="T1" fmla="*/ 63279966 h 58"/>
              <a:gd name="T2" fmla="*/ 162550018 w 91"/>
              <a:gd name="T3" fmla="*/ 126596525 h 58"/>
              <a:gd name="T4" fmla="*/ 120126442 w 91"/>
              <a:gd name="T5" fmla="*/ 126596525 h 58"/>
              <a:gd name="T6" fmla="*/ 77739711 w 91"/>
              <a:gd name="T7" fmla="*/ 126596525 h 58"/>
              <a:gd name="T8" fmla="*/ 42386731 w 91"/>
              <a:gd name="T9" fmla="*/ 161723473 h 58"/>
              <a:gd name="T10" fmla="*/ 42386731 w 91"/>
              <a:gd name="T11" fmla="*/ 126596525 h 58"/>
              <a:gd name="T12" fmla="*/ 42386731 w 91"/>
              <a:gd name="T13" fmla="*/ 98443507 h 58"/>
              <a:gd name="T14" fmla="*/ 42386731 w 91"/>
              <a:gd name="T15" fmla="*/ 63279966 h 58"/>
              <a:gd name="T16" fmla="*/ 0 w 91"/>
              <a:gd name="T17" fmla="*/ 161723473 h 58"/>
              <a:gd name="T18" fmla="*/ 42386731 w 91"/>
              <a:gd name="T19" fmla="*/ 253156266 h 58"/>
              <a:gd name="T20" fmla="*/ 120126442 w 91"/>
              <a:gd name="T21" fmla="*/ 379752792 h 58"/>
              <a:gd name="T22" fmla="*/ 445226669 w 91"/>
              <a:gd name="T23" fmla="*/ 344589059 h 58"/>
              <a:gd name="T24" fmla="*/ 522966572 w 91"/>
              <a:gd name="T25" fmla="*/ 225040032 h 58"/>
              <a:gd name="T26" fmla="*/ 607740034 w 91"/>
              <a:gd name="T27" fmla="*/ 189876300 h 58"/>
              <a:gd name="T28" fmla="*/ 607740034 w 91"/>
              <a:gd name="T29" fmla="*/ 126596525 h 58"/>
              <a:gd name="T30" fmla="*/ 565353303 w 91"/>
              <a:gd name="T31" fmla="*/ 98443507 h 58"/>
              <a:gd name="T32" fmla="*/ 522966572 w 91"/>
              <a:gd name="T33" fmla="*/ 161723473 h 58"/>
              <a:gd name="T34" fmla="*/ 522966572 w 91"/>
              <a:gd name="T35" fmla="*/ 189876300 h 58"/>
              <a:gd name="T36" fmla="*/ 487613400 w 91"/>
              <a:gd name="T37" fmla="*/ 161723473 h 58"/>
              <a:gd name="T38" fmla="*/ 445226669 w 91"/>
              <a:gd name="T39" fmla="*/ 98443507 h 58"/>
              <a:gd name="T40" fmla="*/ 325063382 w 91"/>
              <a:gd name="T41" fmla="*/ 98443507 h 58"/>
              <a:gd name="T42" fmla="*/ 240289920 w 91"/>
              <a:gd name="T43" fmla="*/ 98443507 h 58"/>
              <a:gd name="T44" fmla="*/ 197866345 w 91"/>
              <a:gd name="T45" fmla="*/ 126596525 h 58"/>
              <a:gd name="T46" fmla="*/ 197866345 w 91"/>
              <a:gd name="T47" fmla="*/ 98443507 h 58"/>
              <a:gd name="T48" fmla="*/ 197866345 w 91"/>
              <a:gd name="T49" fmla="*/ 63279966 h 58"/>
              <a:gd name="T50" fmla="*/ 197866345 w 91"/>
              <a:gd name="T51" fmla="*/ 0 h 58"/>
              <a:gd name="T52" fmla="*/ 162550018 w 91"/>
              <a:gd name="T53" fmla="*/ 0 h 58"/>
              <a:gd name="T54" fmla="*/ 120126442 w 91"/>
              <a:gd name="T55" fmla="*/ 63279966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1" h="58">
                <a:moveTo>
                  <a:pt x="17" y="9"/>
                </a:moveTo>
                <a:cubicBezTo>
                  <a:pt x="17" y="14"/>
                  <a:pt x="17" y="14"/>
                  <a:pt x="23" y="18"/>
                </a:cubicBezTo>
                <a:cubicBezTo>
                  <a:pt x="17" y="18"/>
                  <a:pt x="17" y="18"/>
                  <a:pt x="17" y="18"/>
                </a:cubicBezTo>
                <a:cubicBezTo>
                  <a:pt x="17" y="18"/>
                  <a:pt x="11" y="18"/>
                  <a:pt x="11" y="18"/>
                </a:cubicBezTo>
                <a:cubicBezTo>
                  <a:pt x="6" y="18"/>
                  <a:pt x="11" y="23"/>
                  <a:pt x="6" y="23"/>
                </a:cubicBezTo>
                <a:cubicBezTo>
                  <a:pt x="6" y="18"/>
                  <a:pt x="6" y="18"/>
                  <a:pt x="6" y="18"/>
                </a:cubicBezTo>
                <a:cubicBezTo>
                  <a:pt x="6" y="18"/>
                  <a:pt x="6" y="14"/>
                  <a:pt x="6" y="14"/>
                </a:cubicBezTo>
                <a:cubicBezTo>
                  <a:pt x="6" y="9"/>
                  <a:pt x="6" y="9"/>
                  <a:pt x="6" y="9"/>
                </a:cubicBezTo>
                <a:cubicBezTo>
                  <a:pt x="0" y="14"/>
                  <a:pt x="0" y="18"/>
                  <a:pt x="0" y="23"/>
                </a:cubicBezTo>
                <a:cubicBezTo>
                  <a:pt x="6" y="27"/>
                  <a:pt x="6" y="32"/>
                  <a:pt x="6" y="36"/>
                </a:cubicBezTo>
                <a:cubicBezTo>
                  <a:pt x="6" y="45"/>
                  <a:pt x="11" y="49"/>
                  <a:pt x="17" y="54"/>
                </a:cubicBezTo>
                <a:cubicBezTo>
                  <a:pt x="28" y="58"/>
                  <a:pt x="51" y="58"/>
                  <a:pt x="63" y="49"/>
                </a:cubicBezTo>
                <a:cubicBezTo>
                  <a:pt x="69" y="45"/>
                  <a:pt x="69" y="41"/>
                  <a:pt x="74" y="32"/>
                </a:cubicBezTo>
                <a:cubicBezTo>
                  <a:pt x="80" y="32"/>
                  <a:pt x="86" y="32"/>
                  <a:pt x="86" y="27"/>
                </a:cubicBezTo>
                <a:cubicBezTo>
                  <a:pt x="91" y="27"/>
                  <a:pt x="91" y="23"/>
                  <a:pt x="86" y="18"/>
                </a:cubicBezTo>
                <a:cubicBezTo>
                  <a:pt x="86" y="14"/>
                  <a:pt x="86" y="14"/>
                  <a:pt x="80" y="14"/>
                </a:cubicBezTo>
                <a:cubicBezTo>
                  <a:pt x="80" y="18"/>
                  <a:pt x="74" y="18"/>
                  <a:pt x="74" y="23"/>
                </a:cubicBezTo>
                <a:cubicBezTo>
                  <a:pt x="74" y="23"/>
                  <a:pt x="74" y="27"/>
                  <a:pt x="74" y="27"/>
                </a:cubicBezTo>
                <a:cubicBezTo>
                  <a:pt x="69" y="23"/>
                  <a:pt x="69" y="23"/>
                  <a:pt x="69" y="23"/>
                </a:cubicBezTo>
                <a:cubicBezTo>
                  <a:pt x="69" y="23"/>
                  <a:pt x="69" y="18"/>
                  <a:pt x="63" y="14"/>
                </a:cubicBezTo>
                <a:cubicBezTo>
                  <a:pt x="57" y="18"/>
                  <a:pt x="51" y="14"/>
                  <a:pt x="46" y="14"/>
                </a:cubicBezTo>
                <a:cubicBezTo>
                  <a:pt x="40" y="14"/>
                  <a:pt x="40" y="14"/>
                  <a:pt x="34" y="14"/>
                </a:cubicBezTo>
                <a:cubicBezTo>
                  <a:pt x="34" y="14"/>
                  <a:pt x="34" y="18"/>
                  <a:pt x="28" y="18"/>
                </a:cubicBezTo>
                <a:cubicBezTo>
                  <a:pt x="28" y="14"/>
                  <a:pt x="28" y="14"/>
                  <a:pt x="28" y="14"/>
                </a:cubicBezTo>
                <a:cubicBezTo>
                  <a:pt x="28" y="14"/>
                  <a:pt x="28" y="9"/>
                  <a:pt x="28" y="9"/>
                </a:cubicBezTo>
                <a:cubicBezTo>
                  <a:pt x="28" y="5"/>
                  <a:pt x="28" y="0"/>
                  <a:pt x="28" y="0"/>
                </a:cubicBezTo>
                <a:cubicBezTo>
                  <a:pt x="23" y="0"/>
                  <a:pt x="23" y="0"/>
                  <a:pt x="23" y="0"/>
                </a:cubicBezTo>
                <a:cubicBezTo>
                  <a:pt x="23" y="0"/>
                  <a:pt x="17" y="5"/>
                  <a:pt x="17"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412" name="Freeform 1261">
            <a:extLst>
              <a:ext uri="{FF2B5EF4-FFF2-40B4-BE49-F238E27FC236}">
                <a16:creationId xmlns:a16="http://schemas.microsoft.com/office/drawing/2014/main" xmlns="" id="{4A249A69-B46C-46CF-B2D4-F4BB57F80C47}"/>
              </a:ext>
            </a:extLst>
          </p:cNvPr>
          <p:cNvSpPr>
            <a:spLocks/>
          </p:cNvSpPr>
          <p:nvPr/>
        </p:nvSpPr>
        <p:spPr bwMode="auto">
          <a:xfrm>
            <a:off x="3997325" y="3743399"/>
            <a:ext cx="1588" cy="1588"/>
          </a:xfrm>
          <a:custGeom>
            <a:avLst/>
            <a:gdLst>
              <a:gd name="T0" fmla="*/ 0 w 8"/>
              <a:gd name="T1" fmla="*/ 0 h 16"/>
              <a:gd name="T2" fmla="*/ 31285387 w 8"/>
              <a:gd name="T3" fmla="*/ 10756814 h 16"/>
              <a:gd name="T4" fmla="*/ 62570773 w 8"/>
              <a:gd name="T5" fmla="*/ 10756814 h 16"/>
              <a:gd name="T6" fmla="*/ 31285387 w 8"/>
              <a:gd name="T7" fmla="*/ 0 h 16"/>
              <a:gd name="T8" fmla="*/ 0 w 8"/>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6">
                <a:moveTo>
                  <a:pt x="0" y="0"/>
                </a:moveTo>
                <a:cubicBezTo>
                  <a:pt x="0" y="5"/>
                  <a:pt x="0" y="11"/>
                  <a:pt x="4" y="11"/>
                </a:cubicBezTo>
                <a:cubicBezTo>
                  <a:pt x="4" y="16"/>
                  <a:pt x="4" y="11"/>
                  <a:pt x="8" y="11"/>
                </a:cubicBezTo>
                <a:cubicBezTo>
                  <a:pt x="8" y="5"/>
                  <a:pt x="8" y="5"/>
                  <a:pt x="4" y="0"/>
                </a:cubicBezTo>
                <a:cubicBezTo>
                  <a:pt x="4" y="0"/>
                  <a:pt x="0" y="0"/>
                  <a:pt x="0"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13" name="Freeform 1262">
            <a:extLst>
              <a:ext uri="{FF2B5EF4-FFF2-40B4-BE49-F238E27FC236}">
                <a16:creationId xmlns:a16="http://schemas.microsoft.com/office/drawing/2014/main" xmlns="" id="{6D99FCB9-3FDF-4453-BC11-6D05C733AB1A}"/>
              </a:ext>
            </a:extLst>
          </p:cNvPr>
          <p:cNvSpPr>
            <a:spLocks/>
          </p:cNvSpPr>
          <p:nvPr/>
        </p:nvSpPr>
        <p:spPr bwMode="auto">
          <a:xfrm>
            <a:off x="3992563" y="3743399"/>
            <a:ext cx="3175" cy="1588"/>
          </a:xfrm>
          <a:custGeom>
            <a:avLst/>
            <a:gdLst>
              <a:gd name="T0" fmla="*/ 0 w 17"/>
              <a:gd name="T1" fmla="*/ 31285387 h 8"/>
              <a:gd name="T2" fmla="*/ 52112209 w 17"/>
              <a:gd name="T3" fmla="*/ 62570773 h 8"/>
              <a:gd name="T4" fmla="*/ 110747362 w 17"/>
              <a:gd name="T5" fmla="*/ 62570773 h 8"/>
              <a:gd name="T6" fmla="*/ 52112209 w 17"/>
              <a:gd name="T7" fmla="*/ 0 h 8"/>
              <a:gd name="T8" fmla="*/ 0 w 17"/>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0" y="4"/>
                </a:moveTo>
                <a:cubicBezTo>
                  <a:pt x="0" y="4"/>
                  <a:pt x="0" y="8"/>
                  <a:pt x="8" y="8"/>
                </a:cubicBezTo>
                <a:cubicBezTo>
                  <a:pt x="8" y="8"/>
                  <a:pt x="8" y="8"/>
                  <a:pt x="17" y="8"/>
                </a:cubicBezTo>
                <a:cubicBezTo>
                  <a:pt x="17" y="4"/>
                  <a:pt x="8" y="0"/>
                  <a:pt x="8" y="0"/>
                </a:cubicBezTo>
                <a:cubicBezTo>
                  <a:pt x="0" y="0"/>
                  <a:pt x="0"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14" name="Freeform 1263">
            <a:extLst>
              <a:ext uri="{FF2B5EF4-FFF2-40B4-BE49-F238E27FC236}">
                <a16:creationId xmlns:a16="http://schemas.microsoft.com/office/drawing/2014/main" xmlns="" id="{1FB89349-DB0C-4690-B505-02B929EFA0D0}"/>
              </a:ext>
            </a:extLst>
          </p:cNvPr>
          <p:cNvSpPr>
            <a:spLocks/>
          </p:cNvSpPr>
          <p:nvPr/>
        </p:nvSpPr>
        <p:spPr bwMode="auto">
          <a:xfrm>
            <a:off x="4000500" y="3743399"/>
            <a:ext cx="1588" cy="1588"/>
          </a:xfrm>
          <a:custGeom>
            <a:avLst/>
            <a:gdLst>
              <a:gd name="T0" fmla="*/ 0 w 8"/>
              <a:gd name="T1" fmla="*/ 0 h 8"/>
              <a:gd name="T2" fmla="*/ 62570773 w 8"/>
              <a:gd name="T3" fmla="*/ 31285387 h 8"/>
              <a:gd name="T4" fmla="*/ 62570773 w 8"/>
              <a:gd name="T5" fmla="*/ 31285387 h 8"/>
              <a:gd name="T6" fmla="*/ 31285387 w 8"/>
              <a:gd name="T7" fmla="*/ 0 h 8"/>
              <a:gd name="T8" fmla="*/ 0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0"/>
                </a:moveTo>
                <a:cubicBezTo>
                  <a:pt x="4" y="4"/>
                  <a:pt x="4" y="8"/>
                  <a:pt x="8" y="4"/>
                </a:cubicBezTo>
                <a:cubicBezTo>
                  <a:pt x="8" y="4"/>
                  <a:pt x="8" y="4"/>
                  <a:pt x="8" y="4"/>
                </a:cubicBezTo>
                <a:cubicBezTo>
                  <a:pt x="4" y="0"/>
                  <a:pt x="4" y="0"/>
                  <a:pt x="4" y="0"/>
                </a:cubicBezTo>
                <a:lnTo>
                  <a:pt x="0"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415" name="Freeform 1264">
            <a:extLst>
              <a:ext uri="{FF2B5EF4-FFF2-40B4-BE49-F238E27FC236}">
                <a16:creationId xmlns:a16="http://schemas.microsoft.com/office/drawing/2014/main" xmlns="" id="{D8BB5DEF-9B81-47A5-9117-6592815C7ABF}"/>
              </a:ext>
            </a:extLst>
          </p:cNvPr>
          <p:cNvSpPr>
            <a:spLocks/>
          </p:cNvSpPr>
          <p:nvPr/>
        </p:nvSpPr>
        <p:spPr bwMode="auto">
          <a:xfrm>
            <a:off x="3992563" y="3744987"/>
            <a:ext cx="6350" cy="3175"/>
          </a:xfrm>
          <a:custGeom>
            <a:avLst/>
            <a:gdLst>
              <a:gd name="T0" fmla="*/ 42766288 w 33"/>
              <a:gd name="T1" fmla="*/ 58634966 h 17"/>
              <a:gd name="T2" fmla="*/ 78386324 w 33"/>
              <a:gd name="T3" fmla="*/ 84691257 h 17"/>
              <a:gd name="T4" fmla="*/ 121115667 w 33"/>
              <a:gd name="T5" fmla="*/ 110747362 h 17"/>
              <a:gd name="T6" fmla="*/ 235122027 w 33"/>
              <a:gd name="T7" fmla="*/ 32578862 h 17"/>
              <a:gd name="T8" fmla="*/ 199501991 w 33"/>
              <a:gd name="T9" fmla="*/ 0 h 17"/>
              <a:gd name="T10" fmla="*/ 42766288 w 33"/>
              <a:gd name="T11" fmla="*/ 5863496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6" y="9"/>
                </a:moveTo>
                <a:cubicBezTo>
                  <a:pt x="0" y="9"/>
                  <a:pt x="6" y="13"/>
                  <a:pt x="11" y="13"/>
                </a:cubicBezTo>
                <a:cubicBezTo>
                  <a:pt x="11" y="17"/>
                  <a:pt x="17" y="17"/>
                  <a:pt x="17" y="17"/>
                </a:cubicBezTo>
                <a:cubicBezTo>
                  <a:pt x="28" y="17"/>
                  <a:pt x="28" y="9"/>
                  <a:pt x="33" y="5"/>
                </a:cubicBezTo>
                <a:cubicBezTo>
                  <a:pt x="28" y="0"/>
                  <a:pt x="28" y="0"/>
                  <a:pt x="28" y="0"/>
                </a:cubicBezTo>
                <a:cubicBezTo>
                  <a:pt x="22" y="5"/>
                  <a:pt x="11" y="5"/>
                  <a:pt x="6" y="9"/>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16" name="Freeform 1265">
            <a:extLst>
              <a:ext uri="{FF2B5EF4-FFF2-40B4-BE49-F238E27FC236}">
                <a16:creationId xmlns:a16="http://schemas.microsoft.com/office/drawing/2014/main" xmlns="" id="{FE713D83-368B-42C3-B2FB-14DFB7F51ADF}"/>
              </a:ext>
            </a:extLst>
          </p:cNvPr>
          <p:cNvSpPr>
            <a:spLocks/>
          </p:cNvSpPr>
          <p:nvPr/>
        </p:nvSpPr>
        <p:spPr bwMode="auto">
          <a:xfrm>
            <a:off x="3995738" y="3744987"/>
            <a:ext cx="3175" cy="3175"/>
          </a:xfrm>
          <a:custGeom>
            <a:avLst/>
            <a:gdLst>
              <a:gd name="T0" fmla="*/ 0 w 16"/>
              <a:gd name="T1" fmla="*/ 39101619 h 17"/>
              <a:gd name="T2" fmla="*/ 0 w 16"/>
              <a:gd name="T3" fmla="*/ 39101619 h 17"/>
              <a:gd name="T4" fmla="*/ 85960942 w 16"/>
              <a:gd name="T5" fmla="*/ 78168500 h 17"/>
              <a:gd name="T6" fmla="*/ 85960942 w 16"/>
              <a:gd name="T7" fmla="*/ 0 h 17"/>
              <a:gd name="T8" fmla="*/ 0 w 16"/>
              <a:gd name="T9" fmla="*/ 3910161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6"/>
                </a:moveTo>
                <a:cubicBezTo>
                  <a:pt x="0" y="6"/>
                  <a:pt x="0" y="6"/>
                  <a:pt x="0" y="6"/>
                </a:cubicBezTo>
                <a:cubicBezTo>
                  <a:pt x="0" y="12"/>
                  <a:pt x="5" y="17"/>
                  <a:pt x="11" y="12"/>
                </a:cubicBezTo>
                <a:cubicBezTo>
                  <a:pt x="11" y="12"/>
                  <a:pt x="16" y="6"/>
                  <a:pt x="11" y="0"/>
                </a:cubicBezTo>
                <a:cubicBezTo>
                  <a:pt x="5" y="6"/>
                  <a:pt x="5" y="6"/>
                  <a:pt x="0"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417" name="Freeform 1266">
            <a:extLst>
              <a:ext uri="{FF2B5EF4-FFF2-40B4-BE49-F238E27FC236}">
                <a16:creationId xmlns:a16="http://schemas.microsoft.com/office/drawing/2014/main" xmlns="" id="{D106562D-E0BA-41C2-95E7-2173A04962B7}"/>
              </a:ext>
            </a:extLst>
          </p:cNvPr>
          <p:cNvSpPr>
            <a:spLocks/>
          </p:cNvSpPr>
          <p:nvPr/>
        </p:nvSpPr>
        <p:spPr bwMode="auto">
          <a:xfrm>
            <a:off x="3987800" y="3735462"/>
            <a:ext cx="19050" cy="9525"/>
          </a:xfrm>
          <a:custGeom>
            <a:avLst/>
            <a:gdLst>
              <a:gd name="T0" fmla="*/ 269636558 w 100"/>
              <a:gd name="T1" fmla="*/ 34584704 h 50"/>
              <a:gd name="T2" fmla="*/ 41479851 w 100"/>
              <a:gd name="T3" fmla="*/ 221225364 h 50"/>
              <a:gd name="T4" fmla="*/ 41479851 w 100"/>
              <a:gd name="T5" fmla="*/ 318011556 h 50"/>
              <a:gd name="T6" fmla="*/ 117544215 w 100"/>
              <a:gd name="T7" fmla="*/ 345664727 h 50"/>
              <a:gd name="T8" fmla="*/ 76064364 w 100"/>
              <a:gd name="T9" fmla="*/ 255810068 h 50"/>
              <a:gd name="T10" fmla="*/ 152092533 w 100"/>
              <a:gd name="T11" fmla="*/ 131370705 h 50"/>
              <a:gd name="T12" fmla="*/ 193572194 w 100"/>
              <a:gd name="T13" fmla="*/ 131370705 h 50"/>
              <a:gd name="T14" fmla="*/ 193572194 w 100"/>
              <a:gd name="T15" fmla="*/ 159023876 h 50"/>
              <a:gd name="T16" fmla="*/ 311116409 w 100"/>
              <a:gd name="T17" fmla="*/ 69133022 h 50"/>
              <a:gd name="T18" fmla="*/ 345664727 w 100"/>
              <a:gd name="T19" fmla="*/ 69133022 h 50"/>
              <a:gd name="T20" fmla="*/ 387144387 w 100"/>
              <a:gd name="T21" fmla="*/ 193572194 h 50"/>
              <a:gd name="T22" fmla="*/ 421729091 w 100"/>
              <a:gd name="T23" fmla="*/ 193572194 h 50"/>
              <a:gd name="T24" fmla="*/ 463208751 w 100"/>
              <a:gd name="T25" fmla="*/ 193572194 h 50"/>
              <a:gd name="T26" fmla="*/ 421729091 w 100"/>
              <a:gd name="T27" fmla="*/ 131370705 h 50"/>
              <a:gd name="T28" fmla="*/ 463208751 w 100"/>
              <a:gd name="T29" fmla="*/ 131370705 h 50"/>
              <a:gd name="T30" fmla="*/ 615301284 w 100"/>
              <a:gd name="T31" fmla="*/ 221225364 h 50"/>
              <a:gd name="T32" fmla="*/ 691329263 w 100"/>
              <a:gd name="T33" fmla="*/ 221225364 h 50"/>
              <a:gd name="T34" fmla="*/ 573821433 w 100"/>
              <a:gd name="T35" fmla="*/ 34584704 h 50"/>
              <a:gd name="T36" fmla="*/ 497757069 w 100"/>
              <a:gd name="T37" fmla="*/ 34584704 h 50"/>
              <a:gd name="T38" fmla="*/ 269636558 w 100"/>
              <a:gd name="T39" fmla="*/ 34584704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 h="50">
                <a:moveTo>
                  <a:pt x="39" y="5"/>
                </a:moveTo>
                <a:cubicBezTo>
                  <a:pt x="22" y="10"/>
                  <a:pt x="11" y="19"/>
                  <a:pt x="6" y="32"/>
                </a:cubicBezTo>
                <a:cubicBezTo>
                  <a:pt x="0" y="37"/>
                  <a:pt x="0" y="41"/>
                  <a:pt x="6" y="46"/>
                </a:cubicBezTo>
                <a:cubicBezTo>
                  <a:pt x="11" y="46"/>
                  <a:pt x="11" y="50"/>
                  <a:pt x="17" y="50"/>
                </a:cubicBezTo>
                <a:cubicBezTo>
                  <a:pt x="17" y="46"/>
                  <a:pt x="11" y="41"/>
                  <a:pt x="11" y="37"/>
                </a:cubicBezTo>
                <a:cubicBezTo>
                  <a:pt x="11" y="32"/>
                  <a:pt x="11" y="23"/>
                  <a:pt x="22" y="19"/>
                </a:cubicBezTo>
                <a:cubicBezTo>
                  <a:pt x="28" y="19"/>
                  <a:pt x="28" y="19"/>
                  <a:pt x="28" y="19"/>
                </a:cubicBezTo>
                <a:cubicBezTo>
                  <a:pt x="28" y="23"/>
                  <a:pt x="28" y="23"/>
                  <a:pt x="28" y="23"/>
                </a:cubicBezTo>
                <a:cubicBezTo>
                  <a:pt x="33" y="19"/>
                  <a:pt x="39" y="14"/>
                  <a:pt x="45" y="10"/>
                </a:cubicBezTo>
                <a:cubicBezTo>
                  <a:pt x="50" y="10"/>
                  <a:pt x="50" y="10"/>
                  <a:pt x="50" y="10"/>
                </a:cubicBezTo>
                <a:cubicBezTo>
                  <a:pt x="45" y="19"/>
                  <a:pt x="50" y="23"/>
                  <a:pt x="56" y="28"/>
                </a:cubicBezTo>
                <a:cubicBezTo>
                  <a:pt x="56" y="28"/>
                  <a:pt x="61" y="28"/>
                  <a:pt x="61" y="28"/>
                </a:cubicBezTo>
                <a:cubicBezTo>
                  <a:pt x="67" y="28"/>
                  <a:pt x="67" y="28"/>
                  <a:pt x="67" y="28"/>
                </a:cubicBezTo>
                <a:cubicBezTo>
                  <a:pt x="61" y="28"/>
                  <a:pt x="61" y="23"/>
                  <a:pt x="61" y="19"/>
                </a:cubicBezTo>
                <a:cubicBezTo>
                  <a:pt x="67" y="19"/>
                  <a:pt x="67" y="19"/>
                  <a:pt x="67" y="19"/>
                </a:cubicBezTo>
                <a:cubicBezTo>
                  <a:pt x="72" y="23"/>
                  <a:pt x="83" y="28"/>
                  <a:pt x="89" y="32"/>
                </a:cubicBezTo>
                <a:cubicBezTo>
                  <a:pt x="95" y="32"/>
                  <a:pt x="95" y="32"/>
                  <a:pt x="100" y="32"/>
                </a:cubicBezTo>
                <a:cubicBezTo>
                  <a:pt x="100" y="19"/>
                  <a:pt x="95" y="10"/>
                  <a:pt x="83" y="5"/>
                </a:cubicBezTo>
                <a:cubicBezTo>
                  <a:pt x="83" y="5"/>
                  <a:pt x="78" y="5"/>
                  <a:pt x="72" y="5"/>
                </a:cubicBezTo>
                <a:cubicBezTo>
                  <a:pt x="61" y="0"/>
                  <a:pt x="50" y="0"/>
                  <a:pt x="39" y="5"/>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418" name="Freeform 1267">
            <a:extLst>
              <a:ext uri="{FF2B5EF4-FFF2-40B4-BE49-F238E27FC236}">
                <a16:creationId xmlns:a16="http://schemas.microsoft.com/office/drawing/2014/main" xmlns="" id="{664340F9-5771-4B96-99D9-D03B776EE662}"/>
              </a:ext>
            </a:extLst>
          </p:cNvPr>
          <p:cNvSpPr>
            <a:spLocks/>
          </p:cNvSpPr>
          <p:nvPr/>
        </p:nvSpPr>
        <p:spPr bwMode="auto">
          <a:xfrm>
            <a:off x="4005263" y="3744987"/>
            <a:ext cx="6350" cy="3175"/>
          </a:xfrm>
          <a:custGeom>
            <a:avLst/>
            <a:gdLst>
              <a:gd name="T0" fmla="*/ 42766288 w 33"/>
              <a:gd name="T1" fmla="*/ 58634966 h 17"/>
              <a:gd name="T2" fmla="*/ 235122027 w 33"/>
              <a:gd name="T3" fmla="*/ 110747362 h 17"/>
              <a:gd name="T4" fmla="*/ 235122027 w 33"/>
              <a:gd name="T5" fmla="*/ 110747362 h 17"/>
              <a:gd name="T6" fmla="*/ 142480145 w 33"/>
              <a:gd name="T7" fmla="*/ 32578862 h 17"/>
              <a:gd name="T8" fmla="*/ 92641689 w 33"/>
              <a:gd name="T9" fmla="*/ 0 h 17"/>
              <a:gd name="T10" fmla="*/ 42766288 w 33"/>
              <a:gd name="T11" fmla="*/ 5863496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6" y="9"/>
                </a:moveTo>
                <a:cubicBezTo>
                  <a:pt x="13" y="13"/>
                  <a:pt x="20" y="17"/>
                  <a:pt x="33" y="17"/>
                </a:cubicBezTo>
                <a:cubicBezTo>
                  <a:pt x="33" y="17"/>
                  <a:pt x="33" y="17"/>
                  <a:pt x="33" y="17"/>
                </a:cubicBezTo>
                <a:cubicBezTo>
                  <a:pt x="26" y="13"/>
                  <a:pt x="20" y="9"/>
                  <a:pt x="20" y="5"/>
                </a:cubicBezTo>
                <a:cubicBezTo>
                  <a:pt x="13" y="0"/>
                  <a:pt x="13" y="0"/>
                  <a:pt x="13" y="0"/>
                </a:cubicBezTo>
                <a:cubicBezTo>
                  <a:pt x="13" y="5"/>
                  <a:pt x="0" y="0"/>
                  <a:pt x="6" y="9"/>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419" name="Freeform 1268">
            <a:extLst>
              <a:ext uri="{FF2B5EF4-FFF2-40B4-BE49-F238E27FC236}">
                <a16:creationId xmlns:a16="http://schemas.microsoft.com/office/drawing/2014/main" xmlns="" id="{2F951257-A1EE-4036-83E8-5E8707AF9CF0}"/>
              </a:ext>
            </a:extLst>
          </p:cNvPr>
          <p:cNvSpPr>
            <a:spLocks/>
          </p:cNvSpPr>
          <p:nvPr/>
        </p:nvSpPr>
        <p:spPr bwMode="auto">
          <a:xfrm>
            <a:off x="3995738" y="3748162"/>
            <a:ext cx="12700" cy="11112"/>
          </a:xfrm>
          <a:custGeom>
            <a:avLst/>
            <a:gdLst>
              <a:gd name="T0" fmla="*/ 277888315 w 66"/>
              <a:gd name="T1" fmla="*/ 28116234 h 58"/>
              <a:gd name="T2" fmla="*/ 313508352 w 66"/>
              <a:gd name="T3" fmla="*/ 84385486 h 58"/>
              <a:gd name="T4" fmla="*/ 235122027 w 66"/>
              <a:gd name="T5" fmla="*/ 112501720 h 58"/>
              <a:gd name="T6" fmla="*/ 156735703 w 66"/>
              <a:gd name="T7" fmla="*/ 84385486 h 58"/>
              <a:gd name="T8" fmla="*/ 78386324 w 66"/>
              <a:gd name="T9" fmla="*/ 140654546 h 58"/>
              <a:gd name="T10" fmla="*/ 0 w 66"/>
              <a:gd name="T11" fmla="*/ 140654546 h 58"/>
              <a:gd name="T12" fmla="*/ 0 w 66"/>
              <a:gd name="T13" fmla="*/ 112501720 h 58"/>
              <a:gd name="T14" fmla="*/ 0 w 66"/>
              <a:gd name="T15" fmla="*/ 112501720 h 58"/>
              <a:gd name="T16" fmla="*/ 0 w 66"/>
              <a:gd name="T17" fmla="*/ 246145552 h 58"/>
              <a:gd name="T18" fmla="*/ 0 w 66"/>
              <a:gd name="T19" fmla="*/ 246145552 h 58"/>
              <a:gd name="T20" fmla="*/ 35620036 w 66"/>
              <a:gd name="T21" fmla="*/ 161723473 h 58"/>
              <a:gd name="T22" fmla="*/ 35620036 w 66"/>
              <a:gd name="T23" fmla="*/ 161723473 h 58"/>
              <a:gd name="T24" fmla="*/ 78386324 w 66"/>
              <a:gd name="T25" fmla="*/ 386763506 h 58"/>
              <a:gd name="T26" fmla="*/ 78386324 w 66"/>
              <a:gd name="T27" fmla="*/ 407869025 h 58"/>
              <a:gd name="T28" fmla="*/ 313508352 w 66"/>
              <a:gd name="T29" fmla="*/ 386763506 h 58"/>
              <a:gd name="T30" fmla="*/ 434624018 w 66"/>
              <a:gd name="T31" fmla="*/ 386763506 h 58"/>
              <a:gd name="T32" fmla="*/ 434624018 w 66"/>
              <a:gd name="T33" fmla="*/ 330531038 h 58"/>
              <a:gd name="T34" fmla="*/ 434624018 w 66"/>
              <a:gd name="T35" fmla="*/ 189876300 h 58"/>
              <a:gd name="T36" fmla="*/ 434624018 w 66"/>
              <a:gd name="T37" fmla="*/ 140654546 h 58"/>
              <a:gd name="T38" fmla="*/ 313508352 w 66"/>
              <a:gd name="T39" fmla="*/ 140654546 h 58"/>
              <a:gd name="T40" fmla="*/ 313508352 w 66"/>
              <a:gd name="T41" fmla="*/ 112501720 h 58"/>
              <a:gd name="T42" fmla="*/ 470244055 w 66"/>
              <a:gd name="T43" fmla="*/ 112501720 h 58"/>
              <a:gd name="T44" fmla="*/ 470244055 w 66"/>
              <a:gd name="T45" fmla="*/ 56269252 h 58"/>
              <a:gd name="T46" fmla="*/ 356237694 w 66"/>
              <a:gd name="T47" fmla="*/ 0 h 58"/>
              <a:gd name="T48" fmla="*/ 277888315 w 66"/>
              <a:gd name="T49" fmla="*/ 28116234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8">
                <a:moveTo>
                  <a:pt x="39" y="4"/>
                </a:moveTo>
                <a:cubicBezTo>
                  <a:pt x="39" y="8"/>
                  <a:pt x="39" y="8"/>
                  <a:pt x="44" y="12"/>
                </a:cubicBezTo>
                <a:cubicBezTo>
                  <a:pt x="39" y="16"/>
                  <a:pt x="39" y="16"/>
                  <a:pt x="33" y="16"/>
                </a:cubicBezTo>
                <a:cubicBezTo>
                  <a:pt x="28" y="16"/>
                  <a:pt x="28" y="12"/>
                  <a:pt x="22" y="12"/>
                </a:cubicBezTo>
                <a:cubicBezTo>
                  <a:pt x="16" y="16"/>
                  <a:pt x="16" y="20"/>
                  <a:pt x="11" y="20"/>
                </a:cubicBezTo>
                <a:cubicBezTo>
                  <a:pt x="5" y="20"/>
                  <a:pt x="0" y="20"/>
                  <a:pt x="0" y="20"/>
                </a:cubicBezTo>
                <a:cubicBezTo>
                  <a:pt x="0" y="16"/>
                  <a:pt x="0" y="16"/>
                  <a:pt x="0" y="16"/>
                </a:cubicBezTo>
                <a:cubicBezTo>
                  <a:pt x="0" y="16"/>
                  <a:pt x="0" y="16"/>
                  <a:pt x="0" y="16"/>
                </a:cubicBezTo>
                <a:cubicBezTo>
                  <a:pt x="0" y="23"/>
                  <a:pt x="0" y="27"/>
                  <a:pt x="0" y="35"/>
                </a:cubicBezTo>
                <a:cubicBezTo>
                  <a:pt x="0" y="35"/>
                  <a:pt x="0" y="35"/>
                  <a:pt x="0" y="35"/>
                </a:cubicBezTo>
                <a:cubicBezTo>
                  <a:pt x="0" y="31"/>
                  <a:pt x="0" y="23"/>
                  <a:pt x="5" y="23"/>
                </a:cubicBezTo>
                <a:cubicBezTo>
                  <a:pt x="5" y="23"/>
                  <a:pt x="5" y="23"/>
                  <a:pt x="5" y="23"/>
                </a:cubicBezTo>
                <a:cubicBezTo>
                  <a:pt x="5" y="35"/>
                  <a:pt x="5" y="47"/>
                  <a:pt x="11" y="55"/>
                </a:cubicBezTo>
                <a:cubicBezTo>
                  <a:pt x="11" y="58"/>
                  <a:pt x="11" y="58"/>
                  <a:pt x="11" y="58"/>
                </a:cubicBezTo>
                <a:cubicBezTo>
                  <a:pt x="22" y="55"/>
                  <a:pt x="33" y="58"/>
                  <a:pt x="44" y="55"/>
                </a:cubicBezTo>
                <a:cubicBezTo>
                  <a:pt x="61" y="55"/>
                  <a:pt x="61" y="55"/>
                  <a:pt x="61" y="55"/>
                </a:cubicBezTo>
                <a:cubicBezTo>
                  <a:pt x="61" y="55"/>
                  <a:pt x="61" y="51"/>
                  <a:pt x="61" y="47"/>
                </a:cubicBezTo>
                <a:cubicBezTo>
                  <a:pt x="61" y="43"/>
                  <a:pt x="61" y="35"/>
                  <a:pt x="61" y="27"/>
                </a:cubicBezTo>
                <a:cubicBezTo>
                  <a:pt x="61" y="23"/>
                  <a:pt x="61" y="23"/>
                  <a:pt x="61" y="20"/>
                </a:cubicBezTo>
                <a:cubicBezTo>
                  <a:pt x="55" y="20"/>
                  <a:pt x="50" y="23"/>
                  <a:pt x="44" y="20"/>
                </a:cubicBezTo>
                <a:cubicBezTo>
                  <a:pt x="44" y="16"/>
                  <a:pt x="44" y="16"/>
                  <a:pt x="44" y="16"/>
                </a:cubicBezTo>
                <a:cubicBezTo>
                  <a:pt x="66" y="16"/>
                  <a:pt x="66" y="16"/>
                  <a:pt x="66" y="16"/>
                </a:cubicBezTo>
                <a:cubicBezTo>
                  <a:pt x="66" y="12"/>
                  <a:pt x="66" y="12"/>
                  <a:pt x="66" y="8"/>
                </a:cubicBezTo>
                <a:cubicBezTo>
                  <a:pt x="61" y="4"/>
                  <a:pt x="55" y="0"/>
                  <a:pt x="50" y="0"/>
                </a:cubicBezTo>
                <a:cubicBezTo>
                  <a:pt x="44" y="0"/>
                  <a:pt x="44" y="0"/>
                  <a:pt x="39"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420" name="Freeform 1269">
            <a:extLst>
              <a:ext uri="{FF2B5EF4-FFF2-40B4-BE49-F238E27FC236}">
                <a16:creationId xmlns:a16="http://schemas.microsoft.com/office/drawing/2014/main" xmlns="" id="{10078D81-74C3-4F44-86B5-F8B6BB2500E0}"/>
              </a:ext>
            </a:extLst>
          </p:cNvPr>
          <p:cNvSpPr>
            <a:spLocks/>
          </p:cNvSpPr>
          <p:nvPr/>
        </p:nvSpPr>
        <p:spPr bwMode="auto">
          <a:xfrm>
            <a:off x="3997325" y="3749749"/>
            <a:ext cx="1588" cy="3175"/>
          </a:xfrm>
          <a:custGeom>
            <a:avLst/>
            <a:gdLst>
              <a:gd name="T0" fmla="*/ 0 w 8"/>
              <a:gd name="T1" fmla="*/ 0 h 9"/>
              <a:gd name="T2" fmla="*/ 0 w 8"/>
              <a:gd name="T3" fmla="*/ 395135453 h 9"/>
              <a:gd name="T4" fmla="*/ 62570773 w 8"/>
              <a:gd name="T5" fmla="*/ 0 h 9"/>
              <a:gd name="T6" fmla="*/ 31285387 w 8"/>
              <a:gd name="T7" fmla="*/ 0 h 9"/>
              <a:gd name="T8" fmla="*/ 0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0" y="0"/>
                </a:moveTo>
                <a:cubicBezTo>
                  <a:pt x="0" y="5"/>
                  <a:pt x="0" y="5"/>
                  <a:pt x="0" y="9"/>
                </a:cubicBezTo>
                <a:cubicBezTo>
                  <a:pt x="4" y="5"/>
                  <a:pt x="8" y="5"/>
                  <a:pt x="8" y="0"/>
                </a:cubicBezTo>
                <a:cubicBezTo>
                  <a:pt x="8" y="0"/>
                  <a:pt x="4" y="0"/>
                  <a:pt x="4" y="0"/>
                </a:cubicBezTo>
                <a:lnTo>
                  <a:pt x="0" y="0"/>
                </a:lnTo>
                <a:close/>
              </a:path>
            </a:pathLst>
          </a:custGeom>
          <a:solidFill>
            <a:srgbClr val="F19DC2"/>
          </a:solidFill>
          <a:ln w="0">
            <a:solidFill>
              <a:srgbClr val="000000"/>
            </a:solidFill>
            <a:prstDash val="solid"/>
            <a:round/>
            <a:headEnd/>
            <a:tailEnd/>
          </a:ln>
        </p:spPr>
        <p:txBody>
          <a:bodyPr/>
          <a:lstStyle/>
          <a:p>
            <a:endParaRPr lang="ja-JP" altLang="en-US"/>
          </a:p>
        </p:txBody>
      </p:sp>
      <p:sp>
        <p:nvSpPr>
          <p:cNvPr id="14421" name="Freeform 1270">
            <a:extLst>
              <a:ext uri="{FF2B5EF4-FFF2-40B4-BE49-F238E27FC236}">
                <a16:creationId xmlns:a16="http://schemas.microsoft.com/office/drawing/2014/main" xmlns="" id="{780D4AD2-7A9B-4C50-89ED-74B58B66254C}"/>
              </a:ext>
            </a:extLst>
          </p:cNvPr>
          <p:cNvSpPr>
            <a:spLocks/>
          </p:cNvSpPr>
          <p:nvPr/>
        </p:nvSpPr>
        <p:spPr bwMode="auto">
          <a:xfrm>
            <a:off x="3995738" y="3759274"/>
            <a:ext cx="20637" cy="22225"/>
          </a:xfrm>
          <a:custGeom>
            <a:avLst/>
            <a:gdLst>
              <a:gd name="T0" fmla="*/ 223276098 w 108"/>
              <a:gd name="T1" fmla="*/ 33925137 h 109"/>
              <a:gd name="T2" fmla="*/ 76749958 w 108"/>
              <a:gd name="T3" fmla="*/ 33925137 h 109"/>
              <a:gd name="T4" fmla="*/ 34869842 w 108"/>
              <a:gd name="T5" fmla="*/ 67808475 h 109"/>
              <a:gd name="T6" fmla="*/ 34869842 w 108"/>
              <a:gd name="T7" fmla="*/ 347565561 h 109"/>
              <a:gd name="T8" fmla="*/ 146525948 w 108"/>
              <a:gd name="T9" fmla="*/ 347565561 h 109"/>
              <a:gd name="T10" fmla="*/ 146525948 w 108"/>
              <a:gd name="T11" fmla="*/ 686649939 h 109"/>
              <a:gd name="T12" fmla="*/ 76749958 w 108"/>
              <a:gd name="T13" fmla="*/ 720533481 h 109"/>
              <a:gd name="T14" fmla="*/ 76749958 w 108"/>
              <a:gd name="T15" fmla="*/ 754458618 h 109"/>
              <a:gd name="T16" fmla="*/ 0 w 108"/>
              <a:gd name="T17" fmla="*/ 856192230 h 109"/>
              <a:gd name="T18" fmla="*/ 0 w 108"/>
              <a:gd name="T19" fmla="*/ 890075568 h 109"/>
              <a:gd name="T20" fmla="*/ 265119717 w 108"/>
              <a:gd name="T21" fmla="*/ 890075568 h 109"/>
              <a:gd name="T22" fmla="*/ 341869676 w 108"/>
              <a:gd name="T23" fmla="*/ 890075568 h 109"/>
              <a:gd name="T24" fmla="*/ 341869676 w 108"/>
              <a:gd name="T25" fmla="*/ 720533481 h 109"/>
              <a:gd name="T26" fmla="*/ 341869676 w 108"/>
              <a:gd name="T27" fmla="*/ 550991393 h 109"/>
              <a:gd name="T28" fmla="*/ 376776015 w 108"/>
              <a:gd name="T29" fmla="*/ 550991393 h 109"/>
              <a:gd name="T30" fmla="*/ 453489476 w 108"/>
              <a:gd name="T31" fmla="*/ 754458618 h 109"/>
              <a:gd name="T32" fmla="*/ 453489476 w 108"/>
              <a:gd name="T33" fmla="*/ 890075568 h 109"/>
              <a:gd name="T34" fmla="*/ 641895732 w 108"/>
              <a:gd name="T35" fmla="*/ 890075568 h 109"/>
              <a:gd name="T36" fmla="*/ 753515533 w 108"/>
              <a:gd name="T37" fmla="*/ 856192230 h 109"/>
              <a:gd name="T38" fmla="*/ 641895732 w 108"/>
              <a:gd name="T39" fmla="*/ 720533481 h 109"/>
              <a:gd name="T40" fmla="*/ 600015425 w 108"/>
              <a:gd name="T41" fmla="*/ 686649939 h 109"/>
              <a:gd name="T42" fmla="*/ 565145774 w 108"/>
              <a:gd name="T43" fmla="*/ 381449102 h 109"/>
              <a:gd name="T44" fmla="*/ 600015425 w 108"/>
              <a:gd name="T45" fmla="*/ 347565561 h 109"/>
              <a:gd name="T46" fmla="*/ 600015425 w 108"/>
              <a:gd name="T47" fmla="*/ 245831948 h 109"/>
              <a:gd name="T48" fmla="*/ 565145774 w 108"/>
              <a:gd name="T49" fmla="*/ 33925137 h 109"/>
              <a:gd name="T50" fmla="*/ 488395815 w 108"/>
              <a:gd name="T51" fmla="*/ 33925137 h 109"/>
              <a:gd name="T52" fmla="*/ 223276098 w 108"/>
              <a:gd name="T53" fmla="*/ 33925137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8" h="109">
                <a:moveTo>
                  <a:pt x="32" y="4"/>
                </a:moveTo>
                <a:cubicBezTo>
                  <a:pt x="27" y="4"/>
                  <a:pt x="21" y="4"/>
                  <a:pt x="11" y="4"/>
                </a:cubicBezTo>
                <a:cubicBezTo>
                  <a:pt x="11" y="4"/>
                  <a:pt x="5" y="4"/>
                  <a:pt x="5" y="8"/>
                </a:cubicBezTo>
                <a:cubicBezTo>
                  <a:pt x="5" y="17"/>
                  <a:pt x="5" y="29"/>
                  <a:pt x="5" y="41"/>
                </a:cubicBezTo>
                <a:cubicBezTo>
                  <a:pt x="11" y="45"/>
                  <a:pt x="16" y="41"/>
                  <a:pt x="21" y="41"/>
                </a:cubicBezTo>
                <a:cubicBezTo>
                  <a:pt x="21" y="57"/>
                  <a:pt x="16" y="69"/>
                  <a:pt x="21" y="81"/>
                </a:cubicBezTo>
                <a:cubicBezTo>
                  <a:pt x="16" y="85"/>
                  <a:pt x="11" y="85"/>
                  <a:pt x="11" y="85"/>
                </a:cubicBezTo>
                <a:cubicBezTo>
                  <a:pt x="11" y="89"/>
                  <a:pt x="11" y="89"/>
                  <a:pt x="11" y="89"/>
                </a:cubicBezTo>
                <a:cubicBezTo>
                  <a:pt x="5" y="93"/>
                  <a:pt x="0" y="97"/>
                  <a:pt x="0" y="101"/>
                </a:cubicBezTo>
                <a:cubicBezTo>
                  <a:pt x="0" y="101"/>
                  <a:pt x="0" y="105"/>
                  <a:pt x="0" y="105"/>
                </a:cubicBezTo>
                <a:cubicBezTo>
                  <a:pt x="16" y="105"/>
                  <a:pt x="27" y="105"/>
                  <a:pt x="38" y="105"/>
                </a:cubicBezTo>
                <a:cubicBezTo>
                  <a:pt x="43" y="105"/>
                  <a:pt x="49" y="105"/>
                  <a:pt x="49" y="105"/>
                </a:cubicBezTo>
                <a:cubicBezTo>
                  <a:pt x="49" y="97"/>
                  <a:pt x="49" y="89"/>
                  <a:pt x="49" y="85"/>
                </a:cubicBezTo>
                <a:cubicBezTo>
                  <a:pt x="49" y="77"/>
                  <a:pt x="49" y="69"/>
                  <a:pt x="49" y="65"/>
                </a:cubicBezTo>
                <a:cubicBezTo>
                  <a:pt x="54" y="65"/>
                  <a:pt x="54" y="65"/>
                  <a:pt x="54" y="65"/>
                </a:cubicBezTo>
                <a:cubicBezTo>
                  <a:pt x="59" y="73"/>
                  <a:pt x="59" y="81"/>
                  <a:pt x="65" y="89"/>
                </a:cubicBezTo>
                <a:cubicBezTo>
                  <a:pt x="59" y="93"/>
                  <a:pt x="59" y="101"/>
                  <a:pt x="65" y="105"/>
                </a:cubicBezTo>
                <a:cubicBezTo>
                  <a:pt x="76" y="105"/>
                  <a:pt x="86" y="109"/>
                  <a:pt x="92" y="105"/>
                </a:cubicBezTo>
                <a:cubicBezTo>
                  <a:pt x="97" y="105"/>
                  <a:pt x="103" y="105"/>
                  <a:pt x="108" y="101"/>
                </a:cubicBezTo>
                <a:cubicBezTo>
                  <a:pt x="108" y="93"/>
                  <a:pt x="97" y="93"/>
                  <a:pt x="92" y="85"/>
                </a:cubicBezTo>
                <a:cubicBezTo>
                  <a:pt x="86" y="81"/>
                  <a:pt x="86" y="81"/>
                  <a:pt x="86" y="81"/>
                </a:cubicBezTo>
                <a:cubicBezTo>
                  <a:pt x="81" y="69"/>
                  <a:pt x="81" y="57"/>
                  <a:pt x="81" y="45"/>
                </a:cubicBezTo>
                <a:cubicBezTo>
                  <a:pt x="81" y="45"/>
                  <a:pt x="86" y="45"/>
                  <a:pt x="86" y="41"/>
                </a:cubicBezTo>
                <a:cubicBezTo>
                  <a:pt x="86" y="37"/>
                  <a:pt x="86" y="33"/>
                  <a:pt x="86" y="29"/>
                </a:cubicBezTo>
                <a:cubicBezTo>
                  <a:pt x="81" y="21"/>
                  <a:pt x="81" y="13"/>
                  <a:pt x="81" y="4"/>
                </a:cubicBezTo>
                <a:cubicBezTo>
                  <a:pt x="76" y="4"/>
                  <a:pt x="76" y="0"/>
                  <a:pt x="70" y="4"/>
                </a:cubicBezTo>
                <a:cubicBezTo>
                  <a:pt x="59" y="0"/>
                  <a:pt x="49" y="0"/>
                  <a:pt x="32"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22" name="Freeform 1271">
            <a:extLst>
              <a:ext uri="{FF2B5EF4-FFF2-40B4-BE49-F238E27FC236}">
                <a16:creationId xmlns:a16="http://schemas.microsoft.com/office/drawing/2014/main" xmlns="" id="{4772A7A3-ED9D-4C23-B2F4-FC134D0BE264}"/>
              </a:ext>
            </a:extLst>
          </p:cNvPr>
          <p:cNvSpPr>
            <a:spLocks/>
          </p:cNvSpPr>
          <p:nvPr/>
        </p:nvSpPr>
        <p:spPr bwMode="auto">
          <a:xfrm>
            <a:off x="4003675" y="3759274"/>
            <a:ext cx="6350" cy="7938"/>
          </a:xfrm>
          <a:custGeom>
            <a:avLst/>
            <a:gdLst>
              <a:gd name="T0" fmla="*/ 39101619 w 34"/>
              <a:gd name="T1" fmla="*/ 33756345 h 42"/>
              <a:gd name="T2" fmla="*/ 39101619 w 34"/>
              <a:gd name="T3" fmla="*/ 33756345 h 42"/>
              <a:gd name="T4" fmla="*/ 78168500 w 34"/>
              <a:gd name="T5" fmla="*/ 67512690 h 42"/>
              <a:gd name="T6" fmla="*/ 39101619 w 34"/>
              <a:gd name="T7" fmla="*/ 94517766 h 42"/>
              <a:gd name="T8" fmla="*/ 110747362 w 34"/>
              <a:gd name="T9" fmla="*/ 94517766 h 42"/>
              <a:gd name="T10" fmla="*/ 39101619 w 34"/>
              <a:gd name="T11" fmla="*/ 128274111 h 42"/>
              <a:gd name="T12" fmla="*/ 0 w 34"/>
              <a:gd name="T13" fmla="*/ 162030456 h 42"/>
              <a:gd name="T14" fmla="*/ 0 w 34"/>
              <a:gd name="T15" fmla="*/ 256548222 h 42"/>
              <a:gd name="T16" fmla="*/ 0 w 34"/>
              <a:gd name="T17" fmla="*/ 256548222 h 42"/>
              <a:gd name="T18" fmla="*/ 221494724 w 34"/>
              <a:gd name="T19" fmla="*/ 256548222 h 42"/>
              <a:gd name="T20" fmla="*/ 182393104 w 34"/>
              <a:gd name="T21" fmla="*/ 67512690 h 42"/>
              <a:gd name="T22" fmla="*/ 182393104 w 34"/>
              <a:gd name="T23" fmla="*/ 0 h 42"/>
              <a:gd name="T24" fmla="*/ 39101619 w 34"/>
              <a:gd name="T25" fmla="*/ 33756345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42">
                <a:moveTo>
                  <a:pt x="6" y="5"/>
                </a:moveTo>
                <a:cubicBezTo>
                  <a:pt x="6" y="5"/>
                  <a:pt x="6" y="5"/>
                  <a:pt x="6" y="5"/>
                </a:cubicBezTo>
                <a:cubicBezTo>
                  <a:pt x="6" y="10"/>
                  <a:pt x="12" y="5"/>
                  <a:pt x="12" y="10"/>
                </a:cubicBezTo>
                <a:cubicBezTo>
                  <a:pt x="12" y="14"/>
                  <a:pt x="0" y="10"/>
                  <a:pt x="6" y="14"/>
                </a:cubicBezTo>
                <a:cubicBezTo>
                  <a:pt x="6" y="14"/>
                  <a:pt x="12" y="14"/>
                  <a:pt x="17" y="14"/>
                </a:cubicBezTo>
                <a:cubicBezTo>
                  <a:pt x="12" y="19"/>
                  <a:pt x="6" y="19"/>
                  <a:pt x="6" y="19"/>
                </a:cubicBezTo>
                <a:cubicBezTo>
                  <a:pt x="6" y="24"/>
                  <a:pt x="0" y="24"/>
                  <a:pt x="0" y="24"/>
                </a:cubicBezTo>
                <a:cubicBezTo>
                  <a:pt x="0" y="28"/>
                  <a:pt x="0" y="33"/>
                  <a:pt x="0" y="38"/>
                </a:cubicBezTo>
                <a:cubicBezTo>
                  <a:pt x="0" y="38"/>
                  <a:pt x="0" y="38"/>
                  <a:pt x="0" y="38"/>
                </a:cubicBezTo>
                <a:cubicBezTo>
                  <a:pt x="12" y="42"/>
                  <a:pt x="23" y="38"/>
                  <a:pt x="34" y="38"/>
                </a:cubicBezTo>
                <a:cubicBezTo>
                  <a:pt x="34" y="28"/>
                  <a:pt x="28" y="19"/>
                  <a:pt x="28" y="10"/>
                </a:cubicBezTo>
                <a:cubicBezTo>
                  <a:pt x="28" y="5"/>
                  <a:pt x="28" y="5"/>
                  <a:pt x="28" y="0"/>
                </a:cubicBezTo>
                <a:cubicBezTo>
                  <a:pt x="17" y="0"/>
                  <a:pt x="12" y="5"/>
                  <a:pt x="6" y="5"/>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423" name="Freeform 1272">
            <a:extLst>
              <a:ext uri="{FF2B5EF4-FFF2-40B4-BE49-F238E27FC236}">
                <a16:creationId xmlns:a16="http://schemas.microsoft.com/office/drawing/2014/main" xmlns="" id="{08AE2FBC-50AF-45AB-AA9C-161D0CC6EFAA}"/>
              </a:ext>
            </a:extLst>
          </p:cNvPr>
          <p:cNvSpPr>
            <a:spLocks/>
          </p:cNvSpPr>
          <p:nvPr/>
        </p:nvSpPr>
        <p:spPr bwMode="auto">
          <a:xfrm>
            <a:off x="3998913" y="3762449"/>
            <a:ext cx="3175" cy="4763"/>
          </a:xfrm>
          <a:custGeom>
            <a:avLst/>
            <a:gdLst>
              <a:gd name="T0" fmla="*/ 0 w 17"/>
              <a:gd name="T1" fmla="*/ 0 h 25"/>
              <a:gd name="T2" fmla="*/ 0 w 17"/>
              <a:gd name="T3" fmla="*/ 145227871 h 25"/>
              <a:gd name="T4" fmla="*/ 32578862 w 17"/>
              <a:gd name="T5" fmla="*/ 172886802 h 25"/>
              <a:gd name="T6" fmla="*/ 110747362 w 17"/>
              <a:gd name="T7" fmla="*/ 172886802 h 25"/>
              <a:gd name="T8" fmla="*/ 110747362 w 17"/>
              <a:gd name="T9" fmla="*/ 172886802 h 25"/>
              <a:gd name="T10" fmla="*/ 84691257 w 17"/>
              <a:gd name="T11" fmla="*/ 96806451 h 25"/>
              <a:gd name="T12" fmla="*/ 32578862 w 17"/>
              <a:gd name="T13" fmla="*/ 76080352 h 25"/>
              <a:gd name="T14" fmla="*/ 32578862 w 17"/>
              <a:gd name="T15" fmla="*/ 76080352 h 25"/>
              <a:gd name="T16" fmla="*/ 58634966 w 17"/>
              <a:gd name="T17" fmla="*/ 48421420 h 25"/>
              <a:gd name="T18" fmla="*/ 58634966 w 17"/>
              <a:gd name="T19" fmla="*/ 48421420 h 25"/>
              <a:gd name="T20" fmla="*/ 58634966 w 17"/>
              <a:gd name="T21" fmla="*/ 0 h 25"/>
              <a:gd name="T22" fmla="*/ 0 w 1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5">
                <a:moveTo>
                  <a:pt x="0" y="0"/>
                </a:moveTo>
                <a:cubicBezTo>
                  <a:pt x="0" y="7"/>
                  <a:pt x="0" y="14"/>
                  <a:pt x="0" y="21"/>
                </a:cubicBezTo>
                <a:cubicBezTo>
                  <a:pt x="5" y="25"/>
                  <a:pt x="5" y="25"/>
                  <a:pt x="5" y="25"/>
                </a:cubicBezTo>
                <a:cubicBezTo>
                  <a:pt x="17" y="25"/>
                  <a:pt x="17" y="25"/>
                  <a:pt x="17" y="25"/>
                </a:cubicBezTo>
                <a:cubicBezTo>
                  <a:pt x="17" y="25"/>
                  <a:pt x="17" y="25"/>
                  <a:pt x="17" y="25"/>
                </a:cubicBezTo>
                <a:cubicBezTo>
                  <a:pt x="13" y="21"/>
                  <a:pt x="17" y="14"/>
                  <a:pt x="13" y="14"/>
                </a:cubicBezTo>
                <a:cubicBezTo>
                  <a:pt x="9" y="14"/>
                  <a:pt x="9" y="11"/>
                  <a:pt x="5" y="11"/>
                </a:cubicBezTo>
                <a:cubicBezTo>
                  <a:pt x="5" y="11"/>
                  <a:pt x="5" y="11"/>
                  <a:pt x="5" y="11"/>
                </a:cubicBezTo>
                <a:cubicBezTo>
                  <a:pt x="9" y="7"/>
                  <a:pt x="9" y="7"/>
                  <a:pt x="9" y="7"/>
                </a:cubicBezTo>
                <a:cubicBezTo>
                  <a:pt x="9" y="7"/>
                  <a:pt x="9" y="7"/>
                  <a:pt x="9" y="7"/>
                </a:cubicBezTo>
                <a:cubicBezTo>
                  <a:pt x="9" y="3"/>
                  <a:pt x="9" y="0"/>
                  <a:pt x="9" y="0"/>
                </a:cubicBezTo>
                <a:cubicBezTo>
                  <a:pt x="5" y="0"/>
                  <a:pt x="0" y="0"/>
                  <a:pt x="0"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424" name="Freeform 1273">
            <a:extLst>
              <a:ext uri="{FF2B5EF4-FFF2-40B4-BE49-F238E27FC236}">
                <a16:creationId xmlns:a16="http://schemas.microsoft.com/office/drawing/2014/main" xmlns="" id="{0A701427-6732-4FB5-B888-3DE8AF8B59A9}"/>
              </a:ext>
            </a:extLst>
          </p:cNvPr>
          <p:cNvSpPr>
            <a:spLocks/>
          </p:cNvSpPr>
          <p:nvPr/>
        </p:nvSpPr>
        <p:spPr bwMode="auto">
          <a:xfrm>
            <a:off x="4000500" y="3767212"/>
            <a:ext cx="4763" cy="4762"/>
          </a:xfrm>
          <a:custGeom>
            <a:avLst/>
            <a:gdLst>
              <a:gd name="T0" fmla="*/ 0 w 25"/>
              <a:gd name="T1" fmla="*/ 0 h 25"/>
              <a:gd name="T2" fmla="*/ 0 w 25"/>
              <a:gd name="T3" fmla="*/ 172777932 h 25"/>
              <a:gd name="T4" fmla="*/ 0 w 25"/>
              <a:gd name="T5" fmla="*/ 172777932 h 25"/>
              <a:gd name="T6" fmla="*/ 131398215 w 25"/>
              <a:gd name="T7" fmla="*/ 172777932 h 25"/>
              <a:gd name="T8" fmla="*/ 131398215 w 25"/>
              <a:gd name="T9" fmla="*/ 117483112 h 25"/>
              <a:gd name="T10" fmla="*/ 172886802 w 25"/>
              <a:gd name="T11" fmla="*/ 27647410 h 25"/>
              <a:gd name="T12" fmla="*/ 82976985 w 25"/>
              <a:gd name="T13" fmla="*/ 0 h 25"/>
              <a:gd name="T14" fmla="*/ 0 w 25"/>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0" y="0"/>
                </a:moveTo>
                <a:cubicBezTo>
                  <a:pt x="0" y="8"/>
                  <a:pt x="0" y="17"/>
                  <a:pt x="0" y="25"/>
                </a:cubicBezTo>
                <a:cubicBezTo>
                  <a:pt x="0" y="25"/>
                  <a:pt x="0" y="25"/>
                  <a:pt x="0" y="25"/>
                </a:cubicBezTo>
                <a:cubicBezTo>
                  <a:pt x="6" y="25"/>
                  <a:pt x="12" y="25"/>
                  <a:pt x="19" y="25"/>
                </a:cubicBezTo>
                <a:cubicBezTo>
                  <a:pt x="19" y="21"/>
                  <a:pt x="19" y="21"/>
                  <a:pt x="19" y="17"/>
                </a:cubicBezTo>
                <a:cubicBezTo>
                  <a:pt x="19" y="13"/>
                  <a:pt x="19" y="8"/>
                  <a:pt x="25" y="4"/>
                </a:cubicBezTo>
                <a:cubicBezTo>
                  <a:pt x="19" y="0"/>
                  <a:pt x="19" y="4"/>
                  <a:pt x="12" y="0"/>
                </a:cubicBezTo>
                <a:cubicBezTo>
                  <a:pt x="12" y="0"/>
                  <a:pt x="6" y="0"/>
                  <a:pt x="0"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425" name="Freeform 1274">
            <a:extLst>
              <a:ext uri="{FF2B5EF4-FFF2-40B4-BE49-F238E27FC236}">
                <a16:creationId xmlns:a16="http://schemas.microsoft.com/office/drawing/2014/main" xmlns="" id="{3925EF83-10B0-49DF-87F6-AF217835AB8A}"/>
              </a:ext>
            </a:extLst>
          </p:cNvPr>
          <p:cNvSpPr>
            <a:spLocks/>
          </p:cNvSpPr>
          <p:nvPr/>
        </p:nvSpPr>
        <p:spPr bwMode="auto">
          <a:xfrm>
            <a:off x="4005263" y="3767212"/>
            <a:ext cx="4762" cy="4762"/>
          </a:xfrm>
          <a:custGeom>
            <a:avLst/>
            <a:gdLst>
              <a:gd name="T0" fmla="*/ 0 w 25"/>
              <a:gd name="T1" fmla="*/ 0 h 25"/>
              <a:gd name="T2" fmla="*/ 0 w 25"/>
              <a:gd name="T3" fmla="*/ 89835701 h 25"/>
              <a:gd name="T4" fmla="*/ 41471115 w 25"/>
              <a:gd name="T5" fmla="*/ 172777932 h 25"/>
              <a:gd name="T6" fmla="*/ 172777932 w 25"/>
              <a:gd name="T7" fmla="*/ 172777932 h 25"/>
              <a:gd name="T8" fmla="*/ 172777932 w 25"/>
              <a:gd name="T9" fmla="*/ 145130522 h 25"/>
              <a:gd name="T10" fmla="*/ 131306817 w 25"/>
              <a:gd name="T11" fmla="*/ 0 h 25"/>
              <a:gd name="T12" fmla="*/ 0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0" y="0"/>
                </a:moveTo>
                <a:cubicBezTo>
                  <a:pt x="0" y="4"/>
                  <a:pt x="0" y="8"/>
                  <a:pt x="0" y="13"/>
                </a:cubicBezTo>
                <a:cubicBezTo>
                  <a:pt x="6" y="25"/>
                  <a:pt x="6" y="25"/>
                  <a:pt x="6" y="25"/>
                </a:cubicBezTo>
                <a:cubicBezTo>
                  <a:pt x="12" y="25"/>
                  <a:pt x="19" y="25"/>
                  <a:pt x="25" y="25"/>
                </a:cubicBezTo>
                <a:cubicBezTo>
                  <a:pt x="25" y="21"/>
                  <a:pt x="25" y="21"/>
                  <a:pt x="25" y="21"/>
                </a:cubicBezTo>
                <a:cubicBezTo>
                  <a:pt x="19" y="13"/>
                  <a:pt x="19" y="8"/>
                  <a:pt x="19" y="0"/>
                </a:cubicBezTo>
                <a:lnTo>
                  <a:pt x="0"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426" name="Freeform 1275">
            <a:extLst>
              <a:ext uri="{FF2B5EF4-FFF2-40B4-BE49-F238E27FC236}">
                <a16:creationId xmlns:a16="http://schemas.microsoft.com/office/drawing/2014/main" xmlns="" id="{B4A585B0-A3CD-4E0B-80B1-4A6AB963179F}"/>
              </a:ext>
            </a:extLst>
          </p:cNvPr>
          <p:cNvSpPr>
            <a:spLocks/>
          </p:cNvSpPr>
          <p:nvPr/>
        </p:nvSpPr>
        <p:spPr bwMode="auto">
          <a:xfrm>
            <a:off x="4008438" y="3771974"/>
            <a:ext cx="1587" cy="4763"/>
          </a:xfrm>
          <a:custGeom>
            <a:avLst/>
            <a:gdLst>
              <a:gd name="T0" fmla="*/ 0 w 9"/>
              <a:gd name="T1" fmla="*/ 66017421 h 17"/>
              <a:gd name="T2" fmla="*/ 27424418 w 9"/>
              <a:gd name="T3" fmla="*/ 373890177 h 17"/>
              <a:gd name="T4" fmla="*/ 49345296 w 9"/>
              <a:gd name="T5" fmla="*/ 373890177 h 17"/>
              <a:gd name="T6" fmla="*/ 49345296 w 9"/>
              <a:gd name="T7" fmla="*/ 66017421 h 17"/>
              <a:gd name="T8" fmla="*/ 0 w 9"/>
              <a:gd name="T9" fmla="*/ 6601742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0" y="3"/>
                </a:moveTo>
                <a:cubicBezTo>
                  <a:pt x="5" y="17"/>
                  <a:pt x="5" y="17"/>
                  <a:pt x="5" y="17"/>
                </a:cubicBezTo>
                <a:cubicBezTo>
                  <a:pt x="5" y="17"/>
                  <a:pt x="9" y="17"/>
                  <a:pt x="9" y="17"/>
                </a:cubicBezTo>
                <a:cubicBezTo>
                  <a:pt x="9" y="10"/>
                  <a:pt x="9" y="7"/>
                  <a:pt x="9" y="3"/>
                </a:cubicBezTo>
                <a:cubicBezTo>
                  <a:pt x="5" y="0"/>
                  <a:pt x="0" y="3"/>
                  <a:pt x="0" y="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427" name="Freeform 1276">
            <a:extLst>
              <a:ext uri="{FF2B5EF4-FFF2-40B4-BE49-F238E27FC236}">
                <a16:creationId xmlns:a16="http://schemas.microsoft.com/office/drawing/2014/main" xmlns="" id="{5704F637-0DF5-4E2E-A5B7-DBEA3CBC904A}"/>
              </a:ext>
            </a:extLst>
          </p:cNvPr>
          <p:cNvSpPr>
            <a:spLocks/>
          </p:cNvSpPr>
          <p:nvPr/>
        </p:nvSpPr>
        <p:spPr bwMode="auto">
          <a:xfrm>
            <a:off x="4000500" y="3771974"/>
            <a:ext cx="3175" cy="4763"/>
          </a:xfrm>
          <a:custGeom>
            <a:avLst/>
            <a:gdLst>
              <a:gd name="T0" fmla="*/ 0 w 16"/>
              <a:gd name="T1" fmla="*/ 66017421 h 17"/>
              <a:gd name="T2" fmla="*/ 0 w 16"/>
              <a:gd name="T3" fmla="*/ 373890177 h 17"/>
              <a:gd name="T4" fmla="*/ 85960942 w 16"/>
              <a:gd name="T5" fmla="*/ 373890177 h 17"/>
              <a:gd name="T6" fmla="*/ 85960942 w 16"/>
              <a:gd name="T7" fmla="*/ 373890177 h 17"/>
              <a:gd name="T8" fmla="*/ 125023364 w 16"/>
              <a:gd name="T9" fmla="*/ 66017421 h 17"/>
              <a:gd name="T10" fmla="*/ 39062422 w 16"/>
              <a:gd name="T11" fmla="*/ 66017421 h 17"/>
              <a:gd name="T12" fmla="*/ 0 w 16"/>
              <a:gd name="T13" fmla="*/ 6601742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0" y="3"/>
                </a:moveTo>
                <a:cubicBezTo>
                  <a:pt x="0" y="17"/>
                  <a:pt x="0" y="17"/>
                  <a:pt x="0" y="17"/>
                </a:cubicBezTo>
                <a:cubicBezTo>
                  <a:pt x="5" y="17"/>
                  <a:pt x="5" y="17"/>
                  <a:pt x="11" y="17"/>
                </a:cubicBezTo>
                <a:cubicBezTo>
                  <a:pt x="11" y="17"/>
                  <a:pt x="11" y="17"/>
                  <a:pt x="11" y="17"/>
                </a:cubicBezTo>
                <a:cubicBezTo>
                  <a:pt x="11" y="13"/>
                  <a:pt x="16" y="7"/>
                  <a:pt x="16" y="3"/>
                </a:cubicBezTo>
                <a:cubicBezTo>
                  <a:pt x="11" y="0"/>
                  <a:pt x="5" y="3"/>
                  <a:pt x="5" y="3"/>
                </a:cubicBezTo>
                <a:lnTo>
                  <a:pt x="0" y="3"/>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4428" name="Freeform 1277">
            <a:extLst>
              <a:ext uri="{FF2B5EF4-FFF2-40B4-BE49-F238E27FC236}">
                <a16:creationId xmlns:a16="http://schemas.microsoft.com/office/drawing/2014/main" xmlns="" id="{8CB02314-9537-419F-96A4-A270F3CB3689}"/>
              </a:ext>
            </a:extLst>
          </p:cNvPr>
          <p:cNvSpPr>
            <a:spLocks/>
          </p:cNvSpPr>
          <p:nvPr/>
        </p:nvSpPr>
        <p:spPr bwMode="auto">
          <a:xfrm>
            <a:off x="4008438" y="3776737"/>
            <a:ext cx="6350" cy="1587"/>
          </a:xfrm>
          <a:custGeom>
            <a:avLst/>
            <a:gdLst>
              <a:gd name="T0" fmla="*/ 39101619 w 34"/>
              <a:gd name="T1" fmla="*/ 3905706 h 16"/>
              <a:gd name="T2" fmla="*/ 39101619 w 34"/>
              <a:gd name="T3" fmla="*/ 15613204 h 16"/>
              <a:gd name="T4" fmla="*/ 221494724 w 34"/>
              <a:gd name="T5" fmla="*/ 15613204 h 16"/>
              <a:gd name="T6" fmla="*/ 221494724 w 34"/>
              <a:gd name="T7" fmla="*/ 11707398 h 16"/>
              <a:gd name="T8" fmla="*/ 39101619 w 34"/>
              <a:gd name="T9" fmla="*/ 7811512 h 16"/>
              <a:gd name="T10" fmla="*/ 39101619 w 34"/>
              <a:gd name="T11" fmla="*/ 3905706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6">
                <a:moveTo>
                  <a:pt x="6" y="4"/>
                </a:moveTo>
                <a:cubicBezTo>
                  <a:pt x="6" y="8"/>
                  <a:pt x="0" y="12"/>
                  <a:pt x="6" y="16"/>
                </a:cubicBezTo>
                <a:cubicBezTo>
                  <a:pt x="12" y="16"/>
                  <a:pt x="23" y="16"/>
                  <a:pt x="34" y="16"/>
                </a:cubicBezTo>
                <a:cubicBezTo>
                  <a:pt x="34" y="12"/>
                  <a:pt x="34" y="12"/>
                  <a:pt x="34" y="12"/>
                </a:cubicBezTo>
                <a:cubicBezTo>
                  <a:pt x="28" y="4"/>
                  <a:pt x="12" y="16"/>
                  <a:pt x="6" y="8"/>
                </a:cubicBezTo>
                <a:cubicBezTo>
                  <a:pt x="6" y="8"/>
                  <a:pt x="12" y="0"/>
                  <a:pt x="6" y="4"/>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429" name="Freeform 1278">
            <a:extLst>
              <a:ext uri="{FF2B5EF4-FFF2-40B4-BE49-F238E27FC236}">
                <a16:creationId xmlns:a16="http://schemas.microsoft.com/office/drawing/2014/main" xmlns="" id="{70639226-E7A2-4FB9-9AC9-8D137A5B5AAE}"/>
              </a:ext>
            </a:extLst>
          </p:cNvPr>
          <p:cNvSpPr>
            <a:spLocks/>
          </p:cNvSpPr>
          <p:nvPr/>
        </p:nvSpPr>
        <p:spPr bwMode="auto">
          <a:xfrm>
            <a:off x="3995738" y="3776737"/>
            <a:ext cx="7937" cy="1587"/>
          </a:xfrm>
          <a:custGeom>
            <a:avLst/>
            <a:gdLst>
              <a:gd name="T0" fmla="*/ 217656545 w 41"/>
              <a:gd name="T1" fmla="*/ 23414796 h 8"/>
              <a:gd name="T2" fmla="*/ 87055145 w 41"/>
              <a:gd name="T3" fmla="*/ 46829593 h 8"/>
              <a:gd name="T4" fmla="*/ 43546254 w 41"/>
              <a:gd name="T5" fmla="*/ 46829593 h 8"/>
              <a:gd name="T6" fmla="*/ 0 w 41"/>
              <a:gd name="T7" fmla="*/ 62452616 h 8"/>
              <a:gd name="T8" fmla="*/ 43546254 w 41"/>
              <a:gd name="T9" fmla="*/ 62452616 h 8"/>
              <a:gd name="T10" fmla="*/ 261165243 w 41"/>
              <a:gd name="T11" fmla="*/ 62452616 h 8"/>
              <a:gd name="T12" fmla="*/ 261165243 w 41"/>
              <a:gd name="T13" fmla="*/ 0 h 8"/>
              <a:gd name="T14" fmla="*/ 217656545 w 41"/>
              <a:gd name="T15" fmla="*/ 2341479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8">
                <a:moveTo>
                  <a:pt x="30" y="3"/>
                </a:moveTo>
                <a:cubicBezTo>
                  <a:pt x="24" y="3"/>
                  <a:pt x="18" y="6"/>
                  <a:pt x="12" y="6"/>
                </a:cubicBezTo>
                <a:cubicBezTo>
                  <a:pt x="12" y="6"/>
                  <a:pt x="12" y="3"/>
                  <a:pt x="6" y="6"/>
                </a:cubicBezTo>
                <a:cubicBezTo>
                  <a:pt x="6" y="6"/>
                  <a:pt x="0" y="6"/>
                  <a:pt x="0" y="8"/>
                </a:cubicBezTo>
                <a:cubicBezTo>
                  <a:pt x="6" y="8"/>
                  <a:pt x="6" y="8"/>
                  <a:pt x="6" y="8"/>
                </a:cubicBezTo>
                <a:cubicBezTo>
                  <a:pt x="18" y="8"/>
                  <a:pt x="24" y="8"/>
                  <a:pt x="36" y="8"/>
                </a:cubicBezTo>
                <a:cubicBezTo>
                  <a:pt x="41" y="6"/>
                  <a:pt x="36" y="3"/>
                  <a:pt x="36" y="0"/>
                </a:cubicBezTo>
                <a:cubicBezTo>
                  <a:pt x="36" y="0"/>
                  <a:pt x="36" y="3"/>
                  <a:pt x="30" y="3"/>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430" name="Freeform 1279">
            <a:extLst>
              <a:ext uri="{FF2B5EF4-FFF2-40B4-BE49-F238E27FC236}">
                <a16:creationId xmlns:a16="http://schemas.microsoft.com/office/drawing/2014/main" xmlns="" id="{4BBE25F0-0BAE-497F-AF34-00A9B09D7472}"/>
              </a:ext>
            </a:extLst>
          </p:cNvPr>
          <p:cNvSpPr>
            <a:spLocks/>
          </p:cNvSpPr>
          <p:nvPr/>
        </p:nvSpPr>
        <p:spPr bwMode="auto">
          <a:xfrm>
            <a:off x="4005263" y="3752924"/>
            <a:ext cx="7937" cy="11113"/>
          </a:xfrm>
          <a:custGeom>
            <a:avLst/>
            <a:gdLst>
              <a:gd name="T0" fmla="*/ 0 w 41"/>
              <a:gd name="T1" fmla="*/ 19108804 h 66"/>
              <a:gd name="T2" fmla="*/ 43546254 w 41"/>
              <a:gd name="T3" fmla="*/ 100250541 h 66"/>
              <a:gd name="T4" fmla="*/ 43546254 w 41"/>
              <a:gd name="T5" fmla="*/ 195738152 h 66"/>
              <a:gd name="T6" fmla="*/ 0 w 41"/>
              <a:gd name="T7" fmla="*/ 276879890 h 66"/>
              <a:gd name="T8" fmla="*/ 43546254 w 41"/>
              <a:gd name="T9" fmla="*/ 295960406 h 66"/>
              <a:gd name="T10" fmla="*/ 130601399 w 41"/>
              <a:gd name="T11" fmla="*/ 315069209 h 66"/>
              <a:gd name="T12" fmla="*/ 261165243 w 41"/>
              <a:gd name="T13" fmla="*/ 315069209 h 66"/>
              <a:gd name="T14" fmla="*/ 261165243 w 41"/>
              <a:gd name="T15" fmla="*/ 238690571 h 66"/>
              <a:gd name="T16" fmla="*/ 217656545 w 41"/>
              <a:gd name="T17" fmla="*/ 157548833 h 66"/>
              <a:gd name="T18" fmla="*/ 217656545 w 41"/>
              <a:gd name="T19" fmla="*/ 19108804 h 66"/>
              <a:gd name="T20" fmla="*/ 87055145 w 41"/>
              <a:gd name="T21" fmla="*/ 19108804 h 66"/>
              <a:gd name="T22" fmla="*/ 0 w 41"/>
              <a:gd name="T23" fmla="*/ 19108804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66">
                <a:moveTo>
                  <a:pt x="0" y="4"/>
                </a:moveTo>
                <a:cubicBezTo>
                  <a:pt x="6" y="8"/>
                  <a:pt x="0" y="16"/>
                  <a:pt x="6" y="21"/>
                </a:cubicBezTo>
                <a:cubicBezTo>
                  <a:pt x="6" y="29"/>
                  <a:pt x="6" y="37"/>
                  <a:pt x="6" y="41"/>
                </a:cubicBezTo>
                <a:cubicBezTo>
                  <a:pt x="6" y="50"/>
                  <a:pt x="0" y="54"/>
                  <a:pt x="0" y="58"/>
                </a:cubicBezTo>
                <a:cubicBezTo>
                  <a:pt x="0" y="58"/>
                  <a:pt x="6" y="62"/>
                  <a:pt x="6" y="62"/>
                </a:cubicBezTo>
                <a:cubicBezTo>
                  <a:pt x="12" y="62"/>
                  <a:pt x="12" y="66"/>
                  <a:pt x="18" y="66"/>
                </a:cubicBezTo>
                <a:cubicBezTo>
                  <a:pt x="24" y="66"/>
                  <a:pt x="30" y="66"/>
                  <a:pt x="36" y="66"/>
                </a:cubicBezTo>
                <a:cubicBezTo>
                  <a:pt x="36" y="62"/>
                  <a:pt x="41" y="54"/>
                  <a:pt x="36" y="50"/>
                </a:cubicBezTo>
                <a:cubicBezTo>
                  <a:pt x="30" y="46"/>
                  <a:pt x="36" y="41"/>
                  <a:pt x="30" y="33"/>
                </a:cubicBezTo>
                <a:cubicBezTo>
                  <a:pt x="30" y="25"/>
                  <a:pt x="30" y="12"/>
                  <a:pt x="30" y="4"/>
                </a:cubicBezTo>
                <a:cubicBezTo>
                  <a:pt x="24" y="4"/>
                  <a:pt x="18" y="4"/>
                  <a:pt x="12" y="4"/>
                </a:cubicBezTo>
                <a:cubicBezTo>
                  <a:pt x="12" y="4"/>
                  <a:pt x="0"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31" name="Freeform 1280">
            <a:extLst>
              <a:ext uri="{FF2B5EF4-FFF2-40B4-BE49-F238E27FC236}">
                <a16:creationId xmlns:a16="http://schemas.microsoft.com/office/drawing/2014/main" xmlns="" id="{FA387B26-E28E-4A8C-BDBA-B657E2BB3A42}"/>
              </a:ext>
            </a:extLst>
          </p:cNvPr>
          <p:cNvSpPr>
            <a:spLocks/>
          </p:cNvSpPr>
          <p:nvPr/>
        </p:nvSpPr>
        <p:spPr bwMode="auto">
          <a:xfrm>
            <a:off x="4006850" y="3752924"/>
            <a:ext cx="4763" cy="9525"/>
          </a:xfrm>
          <a:custGeom>
            <a:avLst/>
            <a:gdLst>
              <a:gd name="T0" fmla="*/ 41488397 w 25"/>
              <a:gd name="T1" fmla="*/ 17718963 h 58"/>
              <a:gd name="T2" fmla="*/ 89909817 w 25"/>
              <a:gd name="T3" fmla="*/ 181586078 h 58"/>
              <a:gd name="T4" fmla="*/ 0 w 25"/>
              <a:gd name="T5" fmla="*/ 221447053 h 58"/>
              <a:gd name="T6" fmla="*/ 41488397 w 25"/>
              <a:gd name="T7" fmla="*/ 239166181 h 58"/>
              <a:gd name="T8" fmla="*/ 89909817 w 25"/>
              <a:gd name="T9" fmla="*/ 221447053 h 58"/>
              <a:gd name="T10" fmla="*/ 131398215 w 25"/>
              <a:gd name="T11" fmla="*/ 256885144 h 58"/>
              <a:gd name="T12" fmla="*/ 172886802 w 25"/>
              <a:gd name="T13" fmla="*/ 256885144 h 58"/>
              <a:gd name="T14" fmla="*/ 172886802 w 25"/>
              <a:gd name="T15" fmla="*/ 221447053 h 58"/>
              <a:gd name="T16" fmla="*/ 131398215 w 25"/>
              <a:gd name="T17" fmla="*/ 203728090 h 58"/>
              <a:gd name="T18" fmla="*/ 131398215 w 25"/>
              <a:gd name="T19" fmla="*/ 17718963 h 58"/>
              <a:gd name="T20" fmla="*/ 41488397 w 25"/>
              <a:gd name="T21" fmla="*/ 0 h 58"/>
              <a:gd name="T22" fmla="*/ 41488397 w 25"/>
              <a:gd name="T23" fmla="*/ 17718963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58">
                <a:moveTo>
                  <a:pt x="6" y="4"/>
                </a:moveTo>
                <a:cubicBezTo>
                  <a:pt x="6" y="16"/>
                  <a:pt x="13" y="29"/>
                  <a:pt x="13" y="41"/>
                </a:cubicBezTo>
                <a:cubicBezTo>
                  <a:pt x="6" y="46"/>
                  <a:pt x="6" y="46"/>
                  <a:pt x="0" y="50"/>
                </a:cubicBezTo>
                <a:cubicBezTo>
                  <a:pt x="6" y="54"/>
                  <a:pt x="6" y="54"/>
                  <a:pt x="6" y="54"/>
                </a:cubicBezTo>
                <a:cubicBezTo>
                  <a:pt x="13" y="50"/>
                  <a:pt x="13" y="50"/>
                  <a:pt x="13" y="50"/>
                </a:cubicBezTo>
                <a:cubicBezTo>
                  <a:pt x="13" y="54"/>
                  <a:pt x="13" y="58"/>
                  <a:pt x="19" y="58"/>
                </a:cubicBezTo>
                <a:cubicBezTo>
                  <a:pt x="25" y="58"/>
                  <a:pt x="25" y="58"/>
                  <a:pt x="25" y="58"/>
                </a:cubicBezTo>
                <a:cubicBezTo>
                  <a:pt x="25" y="58"/>
                  <a:pt x="25" y="54"/>
                  <a:pt x="25" y="50"/>
                </a:cubicBezTo>
                <a:cubicBezTo>
                  <a:pt x="25" y="50"/>
                  <a:pt x="25" y="46"/>
                  <a:pt x="19" y="46"/>
                </a:cubicBezTo>
                <a:cubicBezTo>
                  <a:pt x="19" y="29"/>
                  <a:pt x="19" y="16"/>
                  <a:pt x="19" y="4"/>
                </a:cubicBezTo>
                <a:cubicBezTo>
                  <a:pt x="13" y="4"/>
                  <a:pt x="13" y="4"/>
                  <a:pt x="6" y="0"/>
                </a:cubicBezTo>
                <a:lnTo>
                  <a:pt x="6" y="4"/>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432" name="Freeform 1281">
            <a:extLst>
              <a:ext uri="{FF2B5EF4-FFF2-40B4-BE49-F238E27FC236}">
                <a16:creationId xmlns:a16="http://schemas.microsoft.com/office/drawing/2014/main" xmlns="" id="{97A0996E-713E-43FD-8F64-F2F6EF7CB92B}"/>
              </a:ext>
            </a:extLst>
          </p:cNvPr>
          <p:cNvSpPr>
            <a:spLocks/>
          </p:cNvSpPr>
          <p:nvPr/>
        </p:nvSpPr>
        <p:spPr bwMode="auto">
          <a:xfrm>
            <a:off x="3965575" y="3676724"/>
            <a:ext cx="4763" cy="11113"/>
          </a:xfrm>
          <a:custGeom>
            <a:avLst/>
            <a:gdLst>
              <a:gd name="T0" fmla="*/ 62250886 w 25"/>
              <a:gd name="T1" fmla="*/ 28121255 h 58"/>
              <a:gd name="T2" fmla="*/ 34591954 w 25"/>
              <a:gd name="T3" fmla="*/ 302469227 h 58"/>
              <a:gd name="T4" fmla="*/ 0 w 25"/>
              <a:gd name="T5" fmla="*/ 358748525 h 58"/>
              <a:gd name="T6" fmla="*/ 34591954 w 25"/>
              <a:gd name="T7" fmla="*/ 386869780 h 58"/>
              <a:gd name="T8" fmla="*/ 62250886 w 25"/>
              <a:gd name="T9" fmla="*/ 386869780 h 58"/>
              <a:gd name="T10" fmla="*/ 145227871 w 25"/>
              <a:gd name="T11" fmla="*/ 407979115 h 58"/>
              <a:gd name="T12" fmla="*/ 172886802 w 25"/>
              <a:gd name="T13" fmla="*/ 330590482 h 58"/>
              <a:gd name="T14" fmla="*/ 172886802 w 25"/>
              <a:gd name="T15" fmla="*/ 246189929 h 58"/>
              <a:gd name="T16" fmla="*/ 172886802 w 25"/>
              <a:gd name="T17" fmla="*/ 56279298 h 58"/>
              <a:gd name="T18" fmla="*/ 89909817 w 25"/>
              <a:gd name="T19" fmla="*/ 0 h 58"/>
              <a:gd name="T20" fmla="*/ 62250886 w 25"/>
              <a:gd name="T21" fmla="*/ 28121255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58">
                <a:moveTo>
                  <a:pt x="9" y="4"/>
                </a:moveTo>
                <a:cubicBezTo>
                  <a:pt x="5" y="16"/>
                  <a:pt x="9" y="27"/>
                  <a:pt x="5" y="43"/>
                </a:cubicBezTo>
                <a:cubicBezTo>
                  <a:pt x="5" y="43"/>
                  <a:pt x="0" y="47"/>
                  <a:pt x="0" y="51"/>
                </a:cubicBezTo>
                <a:cubicBezTo>
                  <a:pt x="5" y="55"/>
                  <a:pt x="5" y="55"/>
                  <a:pt x="5" y="55"/>
                </a:cubicBezTo>
                <a:cubicBezTo>
                  <a:pt x="5" y="55"/>
                  <a:pt x="9" y="55"/>
                  <a:pt x="9" y="55"/>
                </a:cubicBezTo>
                <a:cubicBezTo>
                  <a:pt x="13" y="58"/>
                  <a:pt x="17" y="58"/>
                  <a:pt x="21" y="58"/>
                </a:cubicBezTo>
                <a:cubicBezTo>
                  <a:pt x="25" y="55"/>
                  <a:pt x="25" y="51"/>
                  <a:pt x="25" y="47"/>
                </a:cubicBezTo>
                <a:cubicBezTo>
                  <a:pt x="25" y="43"/>
                  <a:pt x="25" y="39"/>
                  <a:pt x="25" y="35"/>
                </a:cubicBezTo>
                <a:cubicBezTo>
                  <a:pt x="25" y="8"/>
                  <a:pt x="25" y="8"/>
                  <a:pt x="25" y="8"/>
                </a:cubicBezTo>
                <a:cubicBezTo>
                  <a:pt x="25" y="4"/>
                  <a:pt x="17" y="4"/>
                  <a:pt x="13" y="0"/>
                </a:cubicBezTo>
                <a:cubicBezTo>
                  <a:pt x="13" y="0"/>
                  <a:pt x="9" y="0"/>
                  <a:pt x="9"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33" name="Freeform 1282">
            <a:extLst>
              <a:ext uri="{FF2B5EF4-FFF2-40B4-BE49-F238E27FC236}">
                <a16:creationId xmlns:a16="http://schemas.microsoft.com/office/drawing/2014/main" xmlns="" id="{B9083063-A406-41BE-B9B9-F75A19809862}"/>
              </a:ext>
            </a:extLst>
          </p:cNvPr>
          <p:cNvSpPr>
            <a:spLocks/>
          </p:cNvSpPr>
          <p:nvPr/>
        </p:nvSpPr>
        <p:spPr bwMode="auto">
          <a:xfrm>
            <a:off x="3965575" y="3676724"/>
            <a:ext cx="4763" cy="11113"/>
          </a:xfrm>
          <a:custGeom>
            <a:avLst/>
            <a:gdLst>
              <a:gd name="T0" fmla="*/ 89909817 w 25"/>
              <a:gd name="T1" fmla="*/ 35169963 h 58"/>
              <a:gd name="T2" fmla="*/ 89909817 w 25"/>
              <a:gd name="T3" fmla="*/ 316529855 h 58"/>
              <a:gd name="T4" fmla="*/ 48421420 w 25"/>
              <a:gd name="T5" fmla="*/ 379857860 h 58"/>
              <a:gd name="T6" fmla="*/ 89909817 w 25"/>
              <a:gd name="T7" fmla="*/ 344687897 h 58"/>
              <a:gd name="T8" fmla="*/ 131398215 w 25"/>
              <a:gd name="T9" fmla="*/ 316529855 h 58"/>
              <a:gd name="T10" fmla="*/ 131398215 w 25"/>
              <a:gd name="T11" fmla="*/ 316529855 h 58"/>
              <a:gd name="T12" fmla="*/ 172886802 w 25"/>
              <a:gd name="T13" fmla="*/ 344687897 h 58"/>
              <a:gd name="T14" fmla="*/ 89909817 w 25"/>
              <a:gd name="T15" fmla="*/ 379857860 h 58"/>
              <a:gd name="T16" fmla="*/ 131398215 w 25"/>
              <a:gd name="T17" fmla="*/ 407979115 h 58"/>
              <a:gd name="T18" fmla="*/ 172886802 w 25"/>
              <a:gd name="T19" fmla="*/ 344687897 h 58"/>
              <a:gd name="T20" fmla="*/ 131398215 w 25"/>
              <a:gd name="T21" fmla="*/ 288408600 h 58"/>
              <a:gd name="T22" fmla="*/ 172886802 w 25"/>
              <a:gd name="T23" fmla="*/ 35169963 h 58"/>
              <a:gd name="T24" fmla="*/ 89909817 w 25"/>
              <a:gd name="T25" fmla="*/ 0 h 58"/>
              <a:gd name="T26" fmla="*/ 89909817 w 25"/>
              <a:gd name="T27" fmla="*/ 35169963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58">
                <a:moveTo>
                  <a:pt x="13" y="5"/>
                </a:moveTo>
                <a:cubicBezTo>
                  <a:pt x="13" y="18"/>
                  <a:pt x="13" y="32"/>
                  <a:pt x="13" y="45"/>
                </a:cubicBezTo>
                <a:cubicBezTo>
                  <a:pt x="13" y="49"/>
                  <a:pt x="0" y="49"/>
                  <a:pt x="7" y="54"/>
                </a:cubicBezTo>
                <a:cubicBezTo>
                  <a:pt x="7" y="54"/>
                  <a:pt x="13" y="54"/>
                  <a:pt x="13" y="49"/>
                </a:cubicBezTo>
                <a:cubicBezTo>
                  <a:pt x="13" y="49"/>
                  <a:pt x="13" y="45"/>
                  <a:pt x="19" y="45"/>
                </a:cubicBezTo>
                <a:cubicBezTo>
                  <a:pt x="19" y="45"/>
                  <a:pt x="19" y="45"/>
                  <a:pt x="19" y="45"/>
                </a:cubicBezTo>
                <a:cubicBezTo>
                  <a:pt x="25" y="49"/>
                  <a:pt x="25" y="49"/>
                  <a:pt x="25" y="49"/>
                </a:cubicBezTo>
                <a:cubicBezTo>
                  <a:pt x="19" y="49"/>
                  <a:pt x="19" y="54"/>
                  <a:pt x="13" y="54"/>
                </a:cubicBezTo>
                <a:cubicBezTo>
                  <a:pt x="19" y="58"/>
                  <a:pt x="19" y="58"/>
                  <a:pt x="19" y="58"/>
                </a:cubicBezTo>
                <a:cubicBezTo>
                  <a:pt x="19" y="54"/>
                  <a:pt x="25" y="54"/>
                  <a:pt x="25" y="49"/>
                </a:cubicBezTo>
                <a:cubicBezTo>
                  <a:pt x="25" y="45"/>
                  <a:pt x="25" y="45"/>
                  <a:pt x="19" y="41"/>
                </a:cubicBezTo>
                <a:cubicBezTo>
                  <a:pt x="25" y="27"/>
                  <a:pt x="25" y="14"/>
                  <a:pt x="25" y="5"/>
                </a:cubicBezTo>
                <a:cubicBezTo>
                  <a:pt x="19" y="0"/>
                  <a:pt x="19" y="0"/>
                  <a:pt x="13" y="0"/>
                </a:cubicBezTo>
                <a:lnTo>
                  <a:pt x="13" y="5"/>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434" name="Freeform 1283">
            <a:extLst>
              <a:ext uri="{FF2B5EF4-FFF2-40B4-BE49-F238E27FC236}">
                <a16:creationId xmlns:a16="http://schemas.microsoft.com/office/drawing/2014/main" xmlns="" id="{C81396E7-6A0D-41C5-841F-184757111719}"/>
              </a:ext>
            </a:extLst>
          </p:cNvPr>
          <p:cNvSpPr>
            <a:spLocks/>
          </p:cNvSpPr>
          <p:nvPr/>
        </p:nvSpPr>
        <p:spPr bwMode="auto">
          <a:xfrm>
            <a:off x="3959225" y="3656087"/>
            <a:ext cx="26988" cy="26987"/>
          </a:xfrm>
          <a:custGeom>
            <a:avLst/>
            <a:gdLst>
              <a:gd name="T0" fmla="*/ 192238185 w 142"/>
              <a:gd name="T1" fmla="*/ 112169839 h 141"/>
              <a:gd name="T2" fmla="*/ 41178366 w 142"/>
              <a:gd name="T3" fmla="*/ 231373140 h 141"/>
              <a:gd name="T4" fmla="*/ 0 w 142"/>
              <a:gd name="T5" fmla="*/ 322515895 h 141"/>
              <a:gd name="T6" fmla="*/ 41178366 w 142"/>
              <a:gd name="T7" fmla="*/ 406661552 h 141"/>
              <a:gd name="T8" fmla="*/ 116708276 w 142"/>
              <a:gd name="T9" fmla="*/ 434722291 h 141"/>
              <a:gd name="T10" fmla="*/ 157886642 w 142"/>
              <a:gd name="T11" fmla="*/ 553889035 h 141"/>
              <a:gd name="T12" fmla="*/ 274594918 w 142"/>
              <a:gd name="T13" fmla="*/ 610010703 h 141"/>
              <a:gd name="T14" fmla="*/ 308946460 w 142"/>
              <a:gd name="T15" fmla="*/ 610010703 h 141"/>
              <a:gd name="T16" fmla="*/ 274594918 w 142"/>
              <a:gd name="T17" fmla="*/ 785262367 h 141"/>
              <a:gd name="T18" fmla="*/ 274594918 w 142"/>
              <a:gd name="T19" fmla="*/ 813323105 h 141"/>
              <a:gd name="T20" fmla="*/ 350124827 w 142"/>
              <a:gd name="T21" fmla="*/ 848380749 h 141"/>
              <a:gd name="T22" fmla="*/ 350124827 w 142"/>
              <a:gd name="T23" fmla="*/ 960550588 h 141"/>
              <a:gd name="T24" fmla="*/ 425618625 w 142"/>
              <a:gd name="T25" fmla="*/ 988611326 h 141"/>
              <a:gd name="T26" fmla="*/ 816957929 w 142"/>
              <a:gd name="T27" fmla="*/ 960550588 h 141"/>
              <a:gd name="T28" fmla="*/ 858136296 w 142"/>
              <a:gd name="T29" fmla="*/ 876441487 h 141"/>
              <a:gd name="T30" fmla="*/ 816957929 w 142"/>
              <a:gd name="T31" fmla="*/ 701153266 h 141"/>
              <a:gd name="T32" fmla="*/ 892451728 w 142"/>
              <a:gd name="T33" fmla="*/ 673092337 h 141"/>
              <a:gd name="T34" fmla="*/ 858136296 w 142"/>
              <a:gd name="T35" fmla="*/ 581949773 h 141"/>
              <a:gd name="T36" fmla="*/ 892451728 w 142"/>
              <a:gd name="T37" fmla="*/ 581949773 h 141"/>
              <a:gd name="T38" fmla="*/ 974844571 w 142"/>
              <a:gd name="T39" fmla="*/ 553889035 h 141"/>
              <a:gd name="T40" fmla="*/ 974844571 w 142"/>
              <a:gd name="T41" fmla="*/ 553889035 h 141"/>
              <a:gd name="T42" fmla="*/ 816957929 w 142"/>
              <a:gd name="T43" fmla="*/ 203349150 h 141"/>
              <a:gd name="T44" fmla="*/ 700249654 w 142"/>
              <a:gd name="T45" fmla="*/ 84145657 h 141"/>
              <a:gd name="T46" fmla="*/ 624719744 w 142"/>
              <a:gd name="T47" fmla="*/ 84145657 h 141"/>
              <a:gd name="T48" fmla="*/ 192238185 w 142"/>
              <a:gd name="T49" fmla="*/ 112169839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141">
                <a:moveTo>
                  <a:pt x="28" y="16"/>
                </a:moveTo>
                <a:cubicBezTo>
                  <a:pt x="17" y="21"/>
                  <a:pt x="11" y="25"/>
                  <a:pt x="6" y="33"/>
                </a:cubicBezTo>
                <a:cubicBezTo>
                  <a:pt x="0" y="37"/>
                  <a:pt x="0" y="41"/>
                  <a:pt x="0" y="46"/>
                </a:cubicBezTo>
                <a:cubicBezTo>
                  <a:pt x="0" y="50"/>
                  <a:pt x="0" y="54"/>
                  <a:pt x="6" y="58"/>
                </a:cubicBezTo>
                <a:cubicBezTo>
                  <a:pt x="17" y="62"/>
                  <a:pt x="17" y="62"/>
                  <a:pt x="17" y="62"/>
                </a:cubicBezTo>
                <a:cubicBezTo>
                  <a:pt x="17" y="71"/>
                  <a:pt x="17" y="75"/>
                  <a:pt x="23" y="79"/>
                </a:cubicBezTo>
                <a:cubicBezTo>
                  <a:pt x="28" y="83"/>
                  <a:pt x="34" y="83"/>
                  <a:pt x="40" y="87"/>
                </a:cubicBezTo>
                <a:cubicBezTo>
                  <a:pt x="45" y="87"/>
                  <a:pt x="45" y="87"/>
                  <a:pt x="45" y="87"/>
                </a:cubicBezTo>
                <a:cubicBezTo>
                  <a:pt x="40" y="96"/>
                  <a:pt x="40" y="104"/>
                  <a:pt x="40" y="112"/>
                </a:cubicBezTo>
                <a:cubicBezTo>
                  <a:pt x="40" y="112"/>
                  <a:pt x="40" y="116"/>
                  <a:pt x="40" y="116"/>
                </a:cubicBezTo>
                <a:cubicBezTo>
                  <a:pt x="45" y="116"/>
                  <a:pt x="45" y="116"/>
                  <a:pt x="51" y="121"/>
                </a:cubicBezTo>
                <a:cubicBezTo>
                  <a:pt x="51" y="125"/>
                  <a:pt x="51" y="133"/>
                  <a:pt x="51" y="137"/>
                </a:cubicBezTo>
                <a:cubicBezTo>
                  <a:pt x="57" y="141"/>
                  <a:pt x="62" y="141"/>
                  <a:pt x="62" y="141"/>
                </a:cubicBezTo>
                <a:cubicBezTo>
                  <a:pt x="85" y="141"/>
                  <a:pt x="102" y="137"/>
                  <a:pt x="119" y="137"/>
                </a:cubicBezTo>
                <a:cubicBezTo>
                  <a:pt x="125" y="133"/>
                  <a:pt x="125" y="129"/>
                  <a:pt x="125" y="125"/>
                </a:cubicBezTo>
                <a:cubicBezTo>
                  <a:pt x="119" y="100"/>
                  <a:pt x="119" y="100"/>
                  <a:pt x="119" y="100"/>
                </a:cubicBezTo>
                <a:cubicBezTo>
                  <a:pt x="125" y="96"/>
                  <a:pt x="130" y="100"/>
                  <a:pt x="130" y="96"/>
                </a:cubicBezTo>
                <a:cubicBezTo>
                  <a:pt x="130" y="91"/>
                  <a:pt x="130" y="87"/>
                  <a:pt x="125" y="83"/>
                </a:cubicBezTo>
                <a:cubicBezTo>
                  <a:pt x="130" y="83"/>
                  <a:pt x="130" y="83"/>
                  <a:pt x="130" y="83"/>
                </a:cubicBezTo>
                <a:cubicBezTo>
                  <a:pt x="136" y="83"/>
                  <a:pt x="142" y="83"/>
                  <a:pt x="142" y="79"/>
                </a:cubicBezTo>
                <a:cubicBezTo>
                  <a:pt x="142" y="79"/>
                  <a:pt x="142" y="79"/>
                  <a:pt x="142" y="79"/>
                </a:cubicBezTo>
                <a:cubicBezTo>
                  <a:pt x="119" y="66"/>
                  <a:pt x="119" y="46"/>
                  <a:pt x="119" y="29"/>
                </a:cubicBezTo>
                <a:cubicBezTo>
                  <a:pt x="113" y="25"/>
                  <a:pt x="113" y="16"/>
                  <a:pt x="102" y="12"/>
                </a:cubicBezTo>
                <a:cubicBezTo>
                  <a:pt x="102" y="12"/>
                  <a:pt x="96" y="12"/>
                  <a:pt x="91" y="12"/>
                </a:cubicBezTo>
                <a:cubicBezTo>
                  <a:pt x="74" y="0"/>
                  <a:pt x="45" y="8"/>
                  <a:pt x="28" y="1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35" name="Freeform 1284">
            <a:extLst>
              <a:ext uri="{FF2B5EF4-FFF2-40B4-BE49-F238E27FC236}">
                <a16:creationId xmlns:a16="http://schemas.microsoft.com/office/drawing/2014/main" xmlns="" id="{10372E63-1EB8-47D7-AE6E-D383C254A869}"/>
              </a:ext>
            </a:extLst>
          </p:cNvPr>
          <p:cNvSpPr>
            <a:spLocks/>
          </p:cNvSpPr>
          <p:nvPr/>
        </p:nvSpPr>
        <p:spPr bwMode="auto">
          <a:xfrm>
            <a:off x="3963988" y="3660849"/>
            <a:ext cx="15875" cy="11113"/>
          </a:xfrm>
          <a:custGeom>
            <a:avLst/>
            <a:gdLst>
              <a:gd name="T0" fmla="*/ 111941893 w 83"/>
              <a:gd name="T1" fmla="*/ 63291217 h 58"/>
              <a:gd name="T2" fmla="*/ 111941893 w 83"/>
              <a:gd name="T3" fmla="*/ 126619223 h 58"/>
              <a:gd name="T4" fmla="*/ 111941893 w 83"/>
              <a:gd name="T5" fmla="*/ 126619223 h 58"/>
              <a:gd name="T6" fmla="*/ 76969268 w 83"/>
              <a:gd name="T7" fmla="*/ 126619223 h 58"/>
              <a:gd name="T8" fmla="*/ 34972625 w 83"/>
              <a:gd name="T9" fmla="*/ 154740669 h 58"/>
              <a:gd name="T10" fmla="*/ 0 w 83"/>
              <a:gd name="T11" fmla="*/ 126619223 h 58"/>
              <a:gd name="T12" fmla="*/ 34972625 w 83"/>
              <a:gd name="T13" fmla="*/ 91449260 h 58"/>
              <a:gd name="T14" fmla="*/ 34972625 w 83"/>
              <a:gd name="T15" fmla="*/ 63291217 h 58"/>
              <a:gd name="T16" fmla="*/ 0 w 83"/>
              <a:gd name="T17" fmla="*/ 154740669 h 58"/>
              <a:gd name="T18" fmla="*/ 34972625 w 83"/>
              <a:gd name="T19" fmla="*/ 253238637 h 58"/>
              <a:gd name="T20" fmla="*/ 111941893 w 83"/>
              <a:gd name="T21" fmla="*/ 379857860 h 58"/>
              <a:gd name="T22" fmla="*/ 398820548 w 83"/>
              <a:gd name="T23" fmla="*/ 344687897 h 58"/>
              <a:gd name="T24" fmla="*/ 475789625 w 83"/>
              <a:gd name="T25" fmla="*/ 218068483 h 58"/>
              <a:gd name="T26" fmla="*/ 545771598 w 83"/>
              <a:gd name="T27" fmla="*/ 189910632 h 58"/>
              <a:gd name="T28" fmla="*/ 545771598 w 83"/>
              <a:gd name="T29" fmla="*/ 126619223 h 58"/>
              <a:gd name="T30" fmla="*/ 510762441 w 83"/>
              <a:gd name="T31" fmla="*/ 91449260 h 58"/>
              <a:gd name="T32" fmla="*/ 475789625 w 83"/>
              <a:gd name="T33" fmla="*/ 126619223 h 58"/>
              <a:gd name="T34" fmla="*/ 440817000 w 83"/>
              <a:gd name="T35" fmla="*/ 189910632 h 58"/>
              <a:gd name="T36" fmla="*/ 440817000 w 83"/>
              <a:gd name="T37" fmla="*/ 154740669 h 58"/>
              <a:gd name="T38" fmla="*/ 398820548 w 83"/>
              <a:gd name="T39" fmla="*/ 91449260 h 58"/>
              <a:gd name="T40" fmla="*/ 258893134 w 83"/>
              <a:gd name="T41" fmla="*/ 91449260 h 58"/>
              <a:gd name="T42" fmla="*/ 216896682 w 83"/>
              <a:gd name="T43" fmla="*/ 63291217 h 58"/>
              <a:gd name="T44" fmla="*/ 181923866 w 83"/>
              <a:gd name="T45" fmla="*/ 126619223 h 58"/>
              <a:gd name="T46" fmla="*/ 146951241 w 83"/>
              <a:gd name="T47" fmla="*/ 91449260 h 58"/>
              <a:gd name="T48" fmla="*/ 181923866 w 83"/>
              <a:gd name="T49" fmla="*/ 63291217 h 58"/>
              <a:gd name="T50" fmla="*/ 146951241 w 83"/>
              <a:gd name="T51" fmla="*/ 0 h 58"/>
              <a:gd name="T52" fmla="*/ 146951241 w 83"/>
              <a:gd name="T53" fmla="*/ 0 h 58"/>
              <a:gd name="T54" fmla="*/ 111941893 w 83"/>
              <a:gd name="T55" fmla="*/ 63291217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58">
                <a:moveTo>
                  <a:pt x="16" y="9"/>
                </a:moveTo>
                <a:cubicBezTo>
                  <a:pt x="16" y="9"/>
                  <a:pt x="16" y="13"/>
                  <a:pt x="16" y="18"/>
                </a:cubicBezTo>
                <a:cubicBezTo>
                  <a:pt x="16" y="18"/>
                  <a:pt x="16" y="18"/>
                  <a:pt x="16" y="18"/>
                </a:cubicBezTo>
                <a:cubicBezTo>
                  <a:pt x="11" y="18"/>
                  <a:pt x="11" y="13"/>
                  <a:pt x="11" y="18"/>
                </a:cubicBezTo>
                <a:cubicBezTo>
                  <a:pt x="5" y="18"/>
                  <a:pt x="5" y="22"/>
                  <a:pt x="5" y="22"/>
                </a:cubicBezTo>
                <a:cubicBezTo>
                  <a:pt x="0" y="18"/>
                  <a:pt x="0" y="18"/>
                  <a:pt x="0" y="18"/>
                </a:cubicBezTo>
                <a:cubicBezTo>
                  <a:pt x="0" y="18"/>
                  <a:pt x="5" y="13"/>
                  <a:pt x="5" y="13"/>
                </a:cubicBezTo>
                <a:cubicBezTo>
                  <a:pt x="5" y="9"/>
                  <a:pt x="5" y="9"/>
                  <a:pt x="5" y="9"/>
                </a:cubicBezTo>
                <a:cubicBezTo>
                  <a:pt x="0" y="13"/>
                  <a:pt x="0" y="18"/>
                  <a:pt x="0" y="22"/>
                </a:cubicBezTo>
                <a:cubicBezTo>
                  <a:pt x="5" y="27"/>
                  <a:pt x="5" y="31"/>
                  <a:pt x="5" y="36"/>
                </a:cubicBezTo>
                <a:cubicBezTo>
                  <a:pt x="5" y="45"/>
                  <a:pt x="5" y="49"/>
                  <a:pt x="16" y="54"/>
                </a:cubicBezTo>
                <a:cubicBezTo>
                  <a:pt x="26" y="58"/>
                  <a:pt x="47" y="58"/>
                  <a:pt x="57" y="49"/>
                </a:cubicBezTo>
                <a:cubicBezTo>
                  <a:pt x="63" y="45"/>
                  <a:pt x="63" y="40"/>
                  <a:pt x="68" y="31"/>
                </a:cubicBezTo>
                <a:cubicBezTo>
                  <a:pt x="68" y="31"/>
                  <a:pt x="73" y="31"/>
                  <a:pt x="78" y="27"/>
                </a:cubicBezTo>
                <a:cubicBezTo>
                  <a:pt x="83" y="27"/>
                  <a:pt x="83" y="18"/>
                  <a:pt x="78" y="18"/>
                </a:cubicBezTo>
                <a:cubicBezTo>
                  <a:pt x="73" y="13"/>
                  <a:pt x="73" y="13"/>
                  <a:pt x="73" y="13"/>
                </a:cubicBezTo>
                <a:cubicBezTo>
                  <a:pt x="73" y="18"/>
                  <a:pt x="68" y="18"/>
                  <a:pt x="68" y="18"/>
                </a:cubicBezTo>
                <a:cubicBezTo>
                  <a:pt x="68" y="22"/>
                  <a:pt x="68" y="27"/>
                  <a:pt x="63" y="27"/>
                </a:cubicBezTo>
                <a:cubicBezTo>
                  <a:pt x="63" y="22"/>
                  <a:pt x="63" y="22"/>
                  <a:pt x="63" y="22"/>
                </a:cubicBezTo>
                <a:cubicBezTo>
                  <a:pt x="63" y="18"/>
                  <a:pt x="57" y="18"/>
                  <a:pt x="57" y="13"/>
                </a:cubicBezTo>
                <a:cubicBezTo>
                  <a:pt x="52" y="13"/>
                  <a:pt x="42" y="13"/>
                  <a:pt x="37" y="13"/>
                </a:cubicBezTo>
                <a:cubicBezTo>
                  <a:pt x="37" y="13"/>
                  <a:pt x="31" y="13"/>
                  <a:pt x="31" y="9"/>
                </a:cubicBezTo>
                <a:cubicBezTo>
                  <a:pt x="26" y="13"/>
                  <a:pt x="26" y="13"/>
                  <a:pt x="26" y="18"/>
                </a:cubicBezTo>
                <a:cubicBezTo>
                  <a:pt x="21" y="13"/>
                  <a:pt x="21" y="13"/>
                  <a:pt x="21" y="13"/>
                </a:cubicBezTo>
                <a:cubicBezTo>
                  <a:pt x="21" y="13"/>
                  <a:pt x="26" y="9"/>
                  <a:pt x="26" y="9"/>
                </a:cubicBezTo>
                <a:cubicBezTo>
                  <a:pt x="26" y="4"/>
                  <a:pt x="21" y="0"/>
                  <a:pt x="21" y="0"/>
                </a:cubicBezTo>
                <a:cubicBezTo>
                  <a:pt x="21" y="0"/>
                  <a:pt x="21" y="0"/>
                  <a:pt x="21" y="0"/>
                </a:cubicBezTo>
                <a:cubicBezTo>
                  <a:pt x="16" y="0"/>
                  <a:pt x="16" y="4"/>
                  <a:pt x="16"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436" name="Freeform 1285">
            <a:extLst>
              <a:ext uri="{FF2B5EF4-FFF2-40B4-BE49-F238E27FC236}">
                <a16:creationId xmlns:a16="http://schemas.microsoft.com/office/drawing/2014/main" xmlns="" id="{898AB59F-A612-4C20-BE5E-226136C24316}"/>
              </a:ext>
            </a:extLst>
          </p:cNvPr>
          <p:cNvSpPr>
            <a:spLocks/>
          </p:cNvSpPr>
          <p:nvPr/>
        </p:nvSpPr>
        <p:spPr bwMode="auto">
          <a:xfrm>
            <a:off x="3968750" y="3664024"/>
            <a:ext cx="1588" cy="1588"/>
          </a:xfrm>
          <a:custGeom>
            <a:avLst/>
            <a:gdLst>
              <a:gd name="T0" fmla="*/ 31285387 w 8"/>
              <a:gd name="T1" fmla="*/ 0 h 9"/>
              <a:gd name="T2" fmla="*/ 31285387 w 8"/>
              <a:gd name="T3" fmla="*/ 49438675 h 9"/>
              <a:gd name="T4" fmla="*/ 62570773 w 8"/>
              <a:gd name="T5" fmla="*/ 49438675 h 9"/>
              <a:gd name="T6" fmla="*/ 62570773 w 8"/>
              <a:gd name="T7" fmla="*/ 0 h 9"/>
              <a:gd name="T8" fmla="*/ 31285387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4" y="0"/>
                </a:moveTo>
                <a:cubicBezTo>
                  <a:pt x="0" y="5"/>
                  <a:pt x="4" y="9"/>
                  <a:pt x="4" y="9"/>
                </a:cubicBezTo>
                <a:cubicBezTo>
                  <a:pt x="8" y="9"/>
                  <a:pt x="8" y="9"/>
                  <a:pt x="8" y="9"/>
                </a:cubicBezTo>
                <a:cubicBezTo>
                  <a:pt x="8" y="5"/>
                  <a:pt x="8" y="5"/>
                  <a:pt x="8" y="0"/>
                </a:cubicBezTo>
                <a:cubicBezTo>
                  <a:pt x="8" y="0"/>
                  <a:pt x="4" y="0"/>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37" name="Freeform 1286">
            <a:extLst>
              <a:ext uri="{FF2B5EF4-FFF2-40B4-BE49-F238E27FC236}">
                <a16:creationId xmlns:a16="http://schemas.microsoft.com/office/drawing/2014/main" xmlns="" id="{2198A8D2-0858-4FDA-8693-3E4F0E5A4B3D}"/>
              </a:ext>
            </a:extLst>
          </p:cNvPr>
          <p:cNvSpPr>
            <a:spLocks/>
          </p:cNvSpPr>
          <p:nvPr/>
        </p:nvSpPr>
        <p:spPr bwMode="auto">
          <a:xfrm>
            <a:off x="3965575" y="3665612"/>
            <a:ext cx="1588" cy="1587"/>
          </a:xfrm>
          <a:custGeom>
            <a:avLst/>
            <a:gdLst>
              <a:gd name="T0" fmla="*/ 0 w 9"/>
              <a:gd name="T1" fmla="*/ 31246046 h 8"/>
              <a:gd name="T2" fmla="*/ 0 w 9"/>
              <a:gd name="T3" fmla="*/ 62452616 h 8"/>
              <a:gd name="T4" fmla="*/ 49438675 w 9"/>
              <a:gd name="T5" fmla="*/ 62452616 h 8"/>
              <a:gd name="T6" fmla="*/ 0 w 9"/>
              <a:gd name="T7" fmla="*/ 0 h 8"/>
              <a:gd name="T8" fmla="*/ 0 w 9"/>
              <a:gd name="T9" fmla="*/ 312460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4"/>
                </a:moveTo>
                <a:cubicBezTo>
                  <a:pt x="0" y="4"/>
                  <a:pt x="0" y="8"/>
                  <a:pt x="0" y="8"/>
                </a:cubicBezTo>
                <a:cubicBezTo>
                  <a:pt x="9" y="8"/>
                  <a:pt x="9" y="8"/>
                  <a:pt x="9" y="8"/>
                </a:cubicBezTo>
                <a:cubicBezTo>
                  <a:pt x="9" y="4"/>
                  <a:pt x="9" y="0"/>
                  <a:pt x="0" y="0"/>
                </a:cubicBezTo>
                <a:cubicBezTo>
                  <a:pt x="0" y="0"/>
                  <a:pt x="0"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38" name="Freeform 1287">
            <a:extLst>
              <a:ext uri="{FF2B5EF4-FFF2-40B4-BE49-F238E27FC236}">
                <a16:creationId xmlns:a16="http://schemas.microsoft.com/office/drawing/2014/main" xmlns="" id="{A55226B6-3345-4F1A-8481-CF36C2D2901F}"/>
              </a:ext>
            </a:extLst>
          </p:cNvPr>
          <p:cNvSpPr>
            <a:spLocks/>
          </p:cNvSpPr>
          <p:nvPr/>
        </p:nvSpPr>
        <p:spPr bwMode="auto">
          <a:xfrm>
            <a:off x="3965575" y="3667199"/>
            <a:ext cx="4763" cy="3175"/>
          </a:xfrm>
          <a:custGeom>
            <a:avLst/>
            <a:gdLst>
              <a:gd name="T0" fmla="*/ 34591954 w 25"/>
              <a:gd name="T1" fmla="*/ 52112209 h 17"/>
              <a:gd name="T2" fmla="*/ 62250886 w 25"/>
              <a:gd name="T3" fmla="*/ 84691257 h 17"/>
              <a:gd name="T4" fmla="*/ 117568749 w 25"/>
              <a:gd name="T5" fmla="*/ 110747362 h 17"/>
              <a:gd name="T6" fmla="*/ 172886802 w 25"/>
              <a:gd name="T7" fmla="*/ 26056104 h 17"/>
              <a:gd name="T8" fmla="*/ 172886802 w 25"/>
              <a:gd name="T9" fmla="*/ 0 h 17"/>
              <a:gd name="T10" fmla="*/ 34591954 w 25"/>
              <a:gd name="T11" fmla="*/ 5211220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5" y="8"/>
                </a:moveTo>
                <a:cubicBezTo>
                  <a:pt x="0" y="8"/>
                  <a:pt x="9" y="13"/>
                  <a:pt x="9" y="13"/>
                </a:cubicBezTo>
                <a:cubicBezTo>
                  <a:pt x="13" y="17"/>
                  <a:pt x="17" y="17"/>
                  <a:pt x="17" y="17"/>
                </a:cubicBezTo>
                <a:cubicBezTo>
                  <a:pt x="25" y="17"/>
                  <a:pt x="25" y="8"/>
                  <a:pt x="25" y="4"/>
                </a:cubicBezTo>
                <a:cubicBezTo>
                  <a:pt x="25" y="0"/>
                  <a:pt x="25" y="0"/>
                  <a:pt x="25" y="0"/>
                </a:cubicBezTo>
                <a:cubicBezTo>
                  <a:pt x="17" y="4"/>
                  <a:pt x="13" y="4"/>
                  <a:pt x="5" y="8"/>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39" name="Freeform 1288">
            <a:extLst>
              <a:ext uri="{FF2B5EF4-FFF2-40B4-BE49-F238E27FC236}">
                <a16:creationId xmlns:a16="http://schemas.microsoft.com/office/drawing/2014/main" xmlns="" id="{B2C3C7A2-7D22-4664-8A37-F4EA3B21EF70}"/>
              </a:ext>
            </a:extLst>
          </p:cNvPr>
          <p:cNvSpPr>
            <a:spLocks/>
          </p:cNvSpPr>
          <p:nvPr/>
        </p:nvSpPr>
        <p:spPr bwMode="auto">
          <a:xfrm>
            <a:off x="3967163" y="3667199"/>
            <a:ext cx="3175" cy="3175"/>
          </a:xfrm>
          <a:custGeom>
            <a:avLst/>
            <a:gdLst>
              <a:gd name="T0" fmla="*/ 0 w 16"/>
              <a:gd name="T1" fmla="*/ 39101619 h 17"/>
              <a:gd name="T2" fmla="*/ 0 w 16"/>
              <a:gd name="T3" fmla="*/ 39101619 h 17"/>
              <a:gd name="T4" fmla="*/ 85960942 w 16"/>
              <a:gd name="T5" fmla="*/ 71645743 h 17"/>
              <a:gd name="T6" fmla="*/ 125023364 w 16"/>
              <a:gd name="T7" fmla="*/ 0 h 17"/>
              <a:gd name="T8" fmla="*/ 0 w 16"/>
              <a:gd name="T9" fmla="*/ 3910161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6"/>
                </a:moveTo>
                <a:cubicBezTo>
                  <a:pt x="0" y="6"/>
                  <a:pt x="0" y="6"/>
                  <a:pt x="0" y="6"/>
                </a:cubicBezTo>
                <a:cubicBezTo>
                  <a:pt x="5" y="11"/>
                  <a:pt x="11" y="17"/>
                  <a:pt x="11" y="11"/>
                </a:cubicBezTo>
                <a:cubicBezTo>
                  <a:pt x="16" y="11"/>
                  <a:pt x="16" y="6"/>
                  <a:pt x="16" y="0"/>
                </a:cubicBezTo>
                <a:cubicBezTo>
                  <a:pt x="11" y="6"/>
                  <a:pt x="5" y="6"/>
                  <a:pt x="0"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440" name="Freeform 1289">
            <a:extLst>
              <a:ext uri="{FF2B5EF4-FFF2-40B4-BE49-F238E27FC236}">
                <a16:creationId xmlns:a16="http://schemas.microsoft.com/office/drawing/2014/main" xmlns="" id="{38E84481-519B-4F02-A33E-1985D7422B89}"/>
              </a:ext>
            </a:extLst>
          </p:cNvPr>
          <p:cNvSpPr>
            <a:spLocks/>
          </p:cNvSpPr>
          <p:nvPr/>
        </p:nvSpPr>
        <p:spPr bwMode="auto">
          <a:xfrm>
            <a:off x="3960813" y="3657674"/>
            <a:ext cx="19050" cy="9525"/>
          </a:xfrm>
          <a:custGeom>
            <a:avLst/>
            <a:gdLst>
              <a:gd name="T0" fmla="*/ 269636558 w 100"/>
              <a:gd name="T1" fmla="*/ 34584704 h 50"/>
              <a:gd name="T2" fmla="*/ 0 w 100"/>
              <a:gd name="T3" fmla="*/ 221225364 h 50"/>
              <a:gd name="T4" fmla="*/ 41479851 w 100"/>
              <a:gd name="T5" fmla="*/ 318011556 h 50"/>
              <a:gd name="T6" fmla="*/ 82959512 w 100"/>
              <a:gd name="T7" fmla="*/ 345664727 h 50"/>
              <a:gd name="T8" fmla="*/ 82959512 w 100"/>
              <a:gd name="T9" fmla="*/ 248878535 h 50"/>
              <a:gd name="T10" fmla="*/ 117544215 w 100"/>
              <a:gd name="T11" fmla="*/ 124439363 h 50"/>
              <a:gd name="T12" fmla="*/ 159023876 w 100"/>
              <a:gd name="T13" fmla="*/ 124439363 h 50"/>
              <a:gd name="T14" fmla="*/ 193572194 w 100"/>
              <a:gd name="T15" fmla="*/ 159023876 h 50"/>
              <a:gd name="T16" fmla="*/ 311116409 w 100"/>
              <a:gd name="T17" fmla="*/ 62237874 h 50"/>
              <a:gd name="T18" fmla="*/ 345664727 w 100"/>
              <a:gd name="T19" fmla="*/ 62237874 h 50"/>
              <a:gd name="T20" fmla="*/ 387144387 w 100"/>
              <a:gd name="T21" fmla="*/ 186677046 h 50"/>
              <a:gd name="T22" fmla="*/ 428624238 w 100"/>
              <a:gd name="T23" fmla="*/ 186677046 h 50"/>
              <a:gd name="T24" fmla="*/ 428624238 w 100"/>
              <a:gd name="T25" fmla="*/ 186677046 h 50"/>
              <a:gd name="T26" fmla="*/ 428624238 w 100"/>
              <a:gd name="T27" fmla="*/ 124439363 h 50"/>
              <a:gd name="T28" fmla="*/ 428624238 w 100"/>
              <a:gd name="T29" fmla="*/ 124439363 h 50"/>
              <a:gd name="T30" fmla="*/ 615301284 w 100"/>
              <a:gd name="T31" fmla="*/ 221225364 h 50"/>
              <a:gd name="T32" fmla="*/ 691329263 w 100"/>
              <a:gd name="T33" fmla="*/ 186677046 h 50"/>
              <a:gd name="T34" fmla="*/ 580716581 w 100"/>
              <a:gd name="T35" fmla="*/ 34584704 h 50"/>
              <a:gd name="T36" fmla="*/ 504688602 w 100"/>
              <a:gd name="T37" fmla="*/ 0 h 50"/>
              <a:gd name="T38" fmla="*/ 269636558 w 100"/>
              <a:gd name="T39" fmla="*/ 34584704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 h="50">
                <a:moveTo>
                  <a:pt x="39" y="5"/>
                </a:moveTo>
                <a:cubicBezTo>
                  <a:pt x="23" y="9"/>
                  <a:pt x="12" y="18"/>
                  <a:pt x="0" y="32"/>
                </a:cubicBezTo>
                <a:cubicBezTo>
                  <a:pt x="0" y="36"/>
                  <a:pt x="0" y="41"/>
                  <a:pt x="6" y="46"/>
                </a:cubicBezTo>
                <a:cubicBezTo>
                  <a:pt x="6" y="46"/>
                  <a:pt x="12" y="50"/>
                  <a:pt x="12" y="50"/>
                </a:cubicBezTo>
                <a:cubicBezTo>
                  <a:pt x="12" y="46"/>
                  <a:pt x="6" y="41"/>
                  <a:pt x="12" y="36"/>
                </a:cubicBezTo>
                <a:cubicBezTo>
                  <a:pt x="12" y="32"/>
                  <a:pt x="12" y="23"/>
                  <a:pt x="17" y="18"/>
                </a:cubicBezTo>
                <a:cubicBezTo>
                  <a:pt x="23" y="18"/>
                  <a:pt x="23" y="18"/>
                  <a:pt x="23" y="18"/>
                </a:cubicBezTo>
                <a:cubicBezTo>
                  <a:pt x="28" y="18"/>
                  <a:pt x="28" y="23"/>
                  <a:pt x="28" y="23"/>
                </a:cubicBezTo>
                <a:cubicBezTo>
                  <a:pt x="28" y="18"/>
                  <a:pt x="39" y="14"/>
                  <a:pt x="45" y="9"/>
                </a:cubicBezTo>
                <a:cubicBezTo>
                  <a:pt x="50" y="9"/>
                  <a:pt x="50" y="9"/>
                  <a:pt x="50" y="9"/>
                </a:cubicBezTo>
                <a:cubicBezTo>
                  <a:pt x="45" y="14"/>
                  <a:pt x="50" y="23"/>
                  <a:pt x="56" y="27"/>
                </a:cubicBezTo>
                <a:cubicBezTo>
                  <a:pt x="56" y="27"/>
                  <a:pt x="62" y="27"/>
                  <a:pt x="62" y="27"/>
                </a:cubicBezTo>
                <a:cubicBezTo>
                  <a:pt x="62" y="27"/>
                  <a:pt x="62" y="27"/>
                  <a:pt x="62" y="27"/>
                </a:cubicBezTo>
                <a:cubicBezTo>
                  <a:pt x="62" y="27"/>
                  <a:pt x="62" y="23"/>
                  <a:pt x="62" y="18"/>
                </a:cubicBezTo>
                <a:cubicBezTo>
                  <a:pt x="62" y="18"/>
                  <a:pt x="62" y="18"/>
                  <a:pt x="62" y="18"/>
                </a:cubicBezTo>
                <a:cubicBezTo>
                  <a:pt x="73" y="23"/>
                  <a:pt x="84" y="23"/>
                  <a:pt x="89" y="32"/>
                </a:cubicBezTo>
                <a:cubicBezTo>
                  <a:pt x="89" y="32"/>
                  <a:pt x="95" y="27"/>
                  <a:pt x="100" y="27"/>
                </a:cubicBezTo>
                <a:cubicBezTo>
                  <a:pt x="100" y="18"/>
                  <a:pt x="95" y="9"/>
                  <a:pt x="84" y="5"/>
                </a:cubicBezTo>
                <a:cubicBezTo>
                  <a:pt x="78" y="5"/>
                  <a:pt x="78" y="5"/>
                  <a:pt x="73" y="0"/>
                </a:cubicBezTo>
                <a:cubicBezTo>
                  <a:pt x="62" y="0"/>
                  <a:pt x="50" y="0"/>
                  <a:pt x="39" y="5"/>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441" name="Freeform 1290">
            <a:extLst>
              <a:ext uri="{FF2B5EF4-FFF2-40B4-BE49-F238E27FC236}">
                <a16:creationId xmlns:a16="http://schemas.microsoft.com/office/drawing/2014/main" xmlns="" id="{8ABD8FC5-8AF6-4F42-8709-73B2E223D3FE}"/>
              </a:ext>
            </a:extLst>
          </p:cNvPr>
          <p:cNvSpPr>
            <a:spLocks/>
          </p:cNvSpPr>
          <p:nvPr/>
        </p:nvSpPr>
        <p:spPr bwMode="auto">
          <a:xfrm>
            <a:off x="3976688" y="3667199"/>
            <a:ext cx="6350" cy="3175"/>
          </a:xfrm>
          <a:custGeom>
            <a:avLst/>
            <a:gdLst>
              <a:gd name="T0" fmla="*/ 35620036 w 33"/>
              <a:gd name="T1" fmla="*/ 52112209 h 17"/>
              <a:gd name="T2" fmla="*/ 199501991 w 33"/>
              <a:gd name="T3" fmla="*/ 110747362 h 17"/>
              <a:gd name="T4" fmla="*/ 235122027 w 33"/>
              <a:gd name="T5" fmla="*/ 110747362 h 17"/>
              <a:gd name="T6" fmla="*/ 114006361 w 33"/>
              <a:gd name="T7" fmla="*/ 26056104 h 17"/>
              <a:gd name="T8" fmla="*/ 114006361 w 33"/>
              <a:gd name="T9" fmla="*/ 0 h 17"/>
              <a:gd name="T10" fmla="*/ 35620036 w 33"/>
              <a:gd name="T11" fmla="*/ 5211220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5" y="8"/>
                </a:moveTo>
                <a:cubicBezTo>
                  <a:pt x="11" y="13"/>
                  <a:pt x="22" y="17"/>
                  <a:pt x="28" y="17"/>
                </a:cubicBezTo>
                <a:cubicBezTo>
                  <a:pt x="33" y="17"/>
                  <a:pt x="33" y="17"/>
                  <a:pt x="33" y="17"/>
                </a:cubicBezTo>
                <a:cubicBezTo>
                  <a:pt x="28" y="13"/>
                  <a:pt x="22" y="8"/>
                  <a:pt x="16" y="4"/>
                </a:cubicBezTo>
                <a:cubicBezTo>
                  <a:pt x="16" y="0"/>
                  <a:pt x="16" y="0"/>
                  <a:pt x="16" y="0"/>
                </a:cubicBezTo>
                <a:cubicBezTo>
                  <a:pt x="16" y="4"/>
                  <a:pt x="0" y="0"/>
                  <a:pt x="5" y="8"/>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442" name="Freeform 1291">
            <a:extLst>
              <a:ext uri="{FF2B5EF4-FFF2-40B4-BE49-F238E27FC236}">
                <a16:creationId xmlns:a16="http://schemas.microsoft.com/office/drawing/2014/main" xmlns="" id="{56CA5333-B681-4944-ACFE-28AEA0E3B091}"/>
              </a:ext>
            </a:extLst>
          </p:cNvPr>
          <p:cNvSpPr>
            <a:spLocks/>
          </p:cNvSpPr>
          <p:nvPr/>
        </p:nvSpPr>
        <p:spPr bwMode="auto">
          <a:xfrm>
            <a:off x="3967163" y="3670374"/>
            <a:ext cx="14287" cy="12700"/>
          </a:xfrm>
          <a:custGeom>
            <a:avLst/>
            <a:gdLst>
              <a:gd name="T0" fmla="*/ 317989188 w 75"/>
              <a:gd name="T1" fmla="*/ 28510923 h 66"/>
              <a:gd name="T2" fmla="*/ 317989188 w 75"/>
              <a:gd name="T3" fmla="*/ 92641689 h 66"/>
              <a:gd name="T4" fmla="*/ 276512312 w 75"/>
              <a:gd name="T5" fmla="*/ 128261918 h 66"/>
              <a:gd name="T6" fmla="*/ 200453277 w 75"/>
              <a:gd name="T7" fmla="*/ 92641689 h 66"/>
              <a:gd name="T8" fmla="*/ 76022841 w 75"/>
              <a:gd name="T9" fmla="*/ 156735703 h 66"/>
              <a:gd name="T10" fmla="*/ 41476875 w 75"/>
              <a:gd name="T11" fmla="*/ 156735703 h 66"/>
              <a:gd name="T12" fmla="*/ 41476875 w 75"/>
              <a:gd name="T13" fmla="*/ 128261918 h 66"/>
              <a:gd name="T14" fmla="*/ 41476875 w 75"/>
              <a:gd name="T15" fmla="*/ 128261918 h 66"/>
              <a:gd name="T16" fmla="*/ 0 w 75"/>
              <a:gd name="T17" fmla="*/ 284997429 h 66"/>
              <a:gd name="T18" fmla="*/ 41476875 w 75"/>
              <a:gd name="T19" fmla="*/ 284997429 h 66"/>
              <a:gd name="T20" fmla="*/ 76022841 w 75"/>
              <a:gd name="T21" fmla="*/ 185246433 h 66"/>
              <a:gd name="T22" fmla="*/ 76022841 w 75"/>
              <a:gd name="T23" fmla="*/ 185246433 h 66"/>
              <a:gd name="T24" fmla="*/ 117499526 w 75"/>
              <a:gd name="T25" fmla="*/ 441733132 h 66"/>
              <a:gd name="T26" fmla="*/ 117499526 w 75"/>
              <a:gd name="T27" fmla="*/ 441733132 h 66"/>
              <a:gd name="T28" fmla="*/ 359466063 w 75"/>
              <a:gd name="T29" fmla="*/ 441733132 h 66"/>
              <a:gd name="T30" fmla="*/ 476965590 w 75"/>
              <a:gd name="T31" fmla="*/ 441733132 h 66"/>
              <a:gd name="T32" fmla="*/ 476965590 w 75"/>
              <a:gd name="T33" fmla="*/ 377602173 h 66"/>
              <a:gd name="T34" fmla="*/ 476965590 w 75"/>
              <a:gd name="T35" fmla="*/ 220866662 h 66"/>
              <a:gd name="T36" fmla="*/ 435488714 w 75"/>
              <a:gd name="T37" fmla="*/ 156735703 h 66"/>
              <a:gd name="T38" fmla="*/ 359466063 w 75"/>
              <a:gd name="T39" fmla="*/ 156735703 h 66"/>
              <a:gd name="T40" fmla="*/ 359466063 w 75"/>
              <a:gd name="T41" fmla="*/ 128261918 h 66"/>
              <a:gd name="T42" fmla="*/ 518442465 w 75"/>
              <a:gd name="T43" fmla="*/ 128261918 h 66"/>
              <a:gd name="T44" fmla="*/ 476965590 w 75"/>
              <a:gd name="T45" fmla="*/ 64130959 h 66"/>
              <a:gd name="T46" fmla="*/ 394012029 w 75"/>
              <a:gd name="T47" fmla="*/ 0 h 66"/>
              <a:gd name="T48" fmla="*/ 317989188 w 75"/>
              <a:gd name="T49" fmla="*/ 28510923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66">
                <a:moveTo>
                  <a:pt x="46" y="4"/>
                </a:moveTo>
                <a:cubicBezTo>
                  <a:pt x="46" y="9"/>
                  <a:pt x="46" y="9"/>
                  <a:pt x="46" y="13"/>
                </a:cubicBezTo>
                <a:cubicBezTo>
                  <a:pt x="46" y="18"/>
                  <a:pt x="40" y="18"/>
                  <a:pt x="40" y="18"/>
                </a:cubicBezTo>
                <a:cubicBezTo>
                  <a:pt x="34" y="13"/>
                  <a:pt x="34" y="13"/>
                  <a:pt x="29" y="13"/>
                </a:cubicBezTo>
                <a:cubicBezTo>
                  <a:pt x="23" y="18"/>
                  <a:pt x="17" y="22"/>
                  <a:pt x="11" y="22"/>
                </a:cubicBezTo>
                <a:cubicBezTo>
                  <a:pt x="11" y="22"/>
                  <a:pt x="6" y="22"/>
                  <a:pt x="6" y="22"/>
                </a:cubicBezTo>
                <a:cubicBezTo>
                  <a:pt x="6" y="18"/>
                  <a:pt x="6" y="18"/>
                  <a:pt x="6" y="18"/>
                </a:cubicBezTo>
                <a:cubicBezTo>
                  <a:pt x="6" y="18"/>
                  <a:pt x="6" y="18"/>
                  <a:pt x="6" y="18"/>
                </a:cubicBezTo>
                <a:cubicBezTo>
                  <a:pt x="0" y="26"/>
                  <a:pt x="0" y="31"/>
                  <a:pt x="0" y="40"/>
                </a:cubicBezTo>
                <a:cubicBezTo>
                  <a:pt x="6" y="40"/>
                  <a:pt x="6" y="40"/>
                  <a:pt x="6" y="40"/>
                </a:cubicBezTo>
                <a:cubicBezTo>
                  <a:pt x="6" y="35"/>
                  <a:pt x="6" y="26"/>
                  <a:pt x="11" y="26"/>
                </a:cubicBezTo>
                <a:cubicBezTo>
                  <a:pt x="11" y="26"/>
                  <a:pt x="11" y="26"/>
                  <a:pt x="11" y="26"/>
                </a:cubicBezTo>
                <a:cubicBezTo>
                  <a:pt x="11" y="40"/>
                  <a:pt x="11" y="53"/>
                  <a:pt x="17" y="62"/>
                </a:cubicBezTo>
                <a:cubicBezTo>
                  <a:pt x="17" y="62"/>
                  <a:pt x="17" y="62"/>
                  <a:pt x="17" y="62"/>
                </a:cubicBezTo>
                <a:cubicBezTo>
                  <a:pt x="29" y="62"/>
                  <a:pt x="40" y="66"/>
                  <a:pt x="52" y="62"/>
                </a:cubicBezTo>
                <a:cubicBezTo>
                  <a:pt x="69" y="62"/>
                  <a:pt x="69" y="62"/>
                  <a:pt x="69" y="62"/>
                </a:cubicBezTo>
                <a:cubicBezTo>
                  <a:pt x="69" y="62"/>
                  <a:pt x="69" y="58"/>
                  <a:pt x="69" y="53"/>
                </a:cubicBezTo>
                <a:cubicBezTo>
                  <a:pt x="69" y="49"/>
                  <a:pt x="69" y="40"/>
                  <a:pt x="69" y="31"/>
                </a:cubicBezTo>
                <a:cubicBezTo>
                  <a:pt x="69" y="26"/>
                  <a:pt x="69" y="22"/>
                  <a:pt x="63" y="22"/>
                </a:cubicBezTo>
                <a:cubicBezTo>
                  <a:pt x="57" y="22"/>
                  <a:pt x="52" y="22"/>
                  <a:pt x="52" y="22"/>
                </a:cubicBezTo>
                <a:cubicBezTo>
                  <a:pt x="52" y="18"/>
                  <a:pt x="52" y="18"/>
                  <a:pt x="52" y="18"/>
                </a:cubicBezTo>
                <a:cubicBezTo>
                  <a:pt x="75" y="18"/>
                  <a:pt x="75" y="18"/>
                  <a:pt x="75" y="18"/>
                </a:cubicBezTo>
                <a:cubicBezTo>
                  <a:pt x="75" y="13"/>
                  <a:pt x="75" y="13"/>
                  <a:pt x="69" y="9"/>
                </a:cubicBezTo>
                <a:cubicBezTo>
                  <a:pt x="69" y="4"/>
                  <a:pt x="63" y="0"/>
                  <a:pt x="57" y="0"/>
                </a:cubicBezTo>
                <a:cubicBezTo>
                  <a:pt x="52" y="0"/>
                  <a:pt x="46" y="0"/>
                  <a:pt x="46"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443" name="Freeform 1292">
            <a:extLst>
              <a:ext uri="{FF2B5EF4-FFF2-40B4-BE49-F238E27FC236}">
                <a16:creationId xmlns:a16="http://schemas.microsoft.com/office/drawing/2014/main" xmlns="" id="{161E786C-3E19-4150-B495-6F86F8E96F03}"/>
              </a:ext>
            </a:extLst>
          </p:cNvPr>
          <p:cNvSpPr>
            <a:spLocks/>
          </p:cNvSpPr>
          <p:nvPr/>
        </p:nvSpPr>
        <p:spPr bwMode="auto">
          <a:xfrm>
            <a:off x="3973513" y="3670374"/>
            <a:ext cx="1587" cy="3175"/>
          </a:xfrm>
          <a:custGeom>
            <a:avLst/>
            <a:gdLst>
              <a:gd name="T0" fmla="*/ 0 w 8"/>
              <a:gd name="T1" fmla="*/ 62531427 h 16"/>
              <a:gd name="T2" fmla="*/ 62452616 w 8"/>
              <a:gd name="T3" fmla="*/ 62531427 h 16"/>
              <a:gd name="T4" fmla="*/ 31246046 w 8"/>
              <a:gd name="T5" fmla="*/ 0 h 16"/>
              <a:gd name="T6" fmla="*/ 0 w 8"/>
              <a:gd name="T7" fmla="*/ 62531427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6">
                <a:moveTo>
                  <a:pt x="0" y="8"/>
                </a:moveTo>
                <a:cubicBezTo>
                  <a:pt x="4" y="8"/>
                  <a:pt x="4" y="16"/>
                  <a:pt x="8" y="8"/>
                </a:cubicBezTo>
                <a:cubicBezTo>
                  <a:pt x="8" y="8"/>
                  <a:pt x="8" y="8"/>
                  <a:pt x="4" y="0"/>
                </a:cubicBezTo>
                <a:cubicBezTo>
                  <a:pt x="4" y="0"/>
                  <a:pt x="0" y="8"/>
                  <a:pt x="0" y="8"/>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444" name="Freeform 1293">
            <a:extLst>
              <a:ext uri="{FF2B5EF4-FFF2-40B4-BE49-F238E27FC236}">
                <a16:creationId xmlns:a16="http://schemas.microsoft.com/office/drawing/2014/main" xmlns="" id="{3A963C9A-65EA-4293-8F3C-BE5EA4922333}"/>
              </a:ext>
            </a:extLst>
          </p:cNvPr>
          <p:cNvSpPr>
            <a:spLocks/>
          </p:cNvSpPr>
          <p:nvPr/>
        </p:nvSpPr>
        <p:spPr bwMode="auto">
          <a:xfrm>
            <a:off x="3970338" y="3671962"/>
            <a:ext cx="1587" cy="1587"/>
          </a:xfrm>
          <a:custGeom>
            <a:avLst/>
            <a:gdLst>
              <a:gd name="T0" fmla="*/ 0 w 9"/>
              <a:gd name="T1" fmla="*/ 0 h 8"/>
              <a:gd name="T2" fmla="*/ 0 w 9"/>
              <a:gd name="T3" fmla="*/ 62452616 h 8"/>
              <a:gd name="T4" fmla="*/ 49345296 w 9"/>
              <a:gd name="T5" fmla="*/ 0 h 8"/>
              <a:gd name="T6" fmla="*/ 0 w 9"/>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0"/>
                </a:moveTo>
                <a:cubicBezTo>
                  <a:pt x="0" y="4"/>
                  <a:pt x="0" y="4"/>
                  <a:pt x="0" y="8"/>
                </a:cubicBezTo>
                <a:cubicBezTo>
                  <a:pt x="5" y="4"/>
                  <a:pt x="5" y="4"/>
                  <a:pt x="9" y="0"/>
                </a:cubicBezTo>
                <a:cubicBezTo>
                  <a:pt x="5" y="0"/>
                  <a:pt x="5" y="0"/>
                  <a:pt x="0" y="0"/>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445" name="Freeform 1294">
            <a:extLst>
              <a:ext uri="{FF2B5EF4-FFF2-40B4-BE49-F238E27FC236}">
                <a16:creationId xmlns:a16="http://schemas.microsoft.com/office/drawing/2014/main" xmlns="" id="{7C8CEC92-1D5D-4572-865D-06A7271D2B2E}"/>
              </a:ext>
            </a:extLst>
          </p:cNvPr>
          <p:cNvSpPr>
            <a:spLocks/>
          </p:cNvSpPr>
          <p:nvPr/>
        </p:nvSpPr>
        <p:spPr bwMode="auto">
          <a:xfrm>
            <a:off x="3967163" y="3681487"/>
            <a:ext cx="22225" cy="23812"/>
          </a:xfrm>
          <a:custGeom>
            <a:avLst/>
            <a:gdLst>
              <a:gd name="T0" fmla="*/ 274286580 w 116"/>
              <a:gd name="T1" fmla="*/ 33716571 h 117"/>
              <a:gd name="T2" fmla="*/ 112548550 w 116"/>
              <a:gd name="T3" fmla="*/ 33716571 h 117"/>
              <a:gd name="T4" fmla="*/ 77381702 w 116"/>
              <a:gd name="T5" fmla="*/ 75883145 h 117"/>
              <a:gd name="T6" fmla="*/ 77381702 w 116"/>
              <a:gd name="T7" fmla="*/ 328758038 h 117"/>
              <a:gd name="T8" fmla="*/ 154726618 w 116"/>
              <a:gd name="T9" fmla="*/ 362474608 h 117"/>
              <a:gd name="T10" fmla="*/ 154726618 w 116"/>
              <a:gd name="T11" fmla="*/ 733399220 h 117"/>
              <a:gd name="T12" fmla="*/ 112548550 w 116"/>
              <a:gd name="T13" fmla="*/ 767115995 h 117"/>
              <a:gd name="T14" fmla="*/ 77381702 w 116"/>
              <a:gd name="T15" fmla="*/ 800874084 h 117"/>
              <a:gd name="T16" fmla="*/ 0 w 116"/>
              <a:gd name="T17" fmla="*/ 910432485 h 117"/>
              <a:gd name="T18" fmla="*/ 35166847 w 116"/>
              <a:gd name="T19" fmla="*/ 944149056 h 117"/>
              <a:gd name="T20" fmla="*/ 309453236 w 116"/>
              <a:gd name="T21" fmla="*/ 944149056 h 117"/>
              <a:gd name="T22" fmla="*/ 386834938 w 116"/>
              <a:gd name="T23" fmla="*/ 910432485 h 117"/>
              <a:gd name="T24" fmla="*/ 386834938 w 116"/>
              <a:gd name="T25" fmla="*/ 767115995 h 117"/>
              <a:gd name="T26" fmla="*/ 386834938 w 116"/>
              <a:gd name="T27" fmla="*/ 581674448 h 117"/>
              <a:gd name="T28" fmla="*/ 386834938 w 116"/>
              <a:gd name="T29" fmla="*/ 581674448 h 117"/>
              <a:gd name="T30" fmla="*/ 464180046 w 116"/>
              <a:gd name="T31" fmla="*/ 800874084 h 117"/>
              <a:gd name="T32" fmla="*/ 506394901 w 116"/>
              <a:gd name="T33" fmla="*/ 944149056 h 117"/>
              <a:gd name="T34" fmla="*/ 703299587 w 116"/>
              <a:gd name="T35" fmla="*/ 944149056 h 117"/>
              <a:gd name="T36" fmla="*/ 815848137 w 116"/>
              <a:gd name="T37" fmla="*/ 910432485 h 117"/>
              <a:gd name="T38" fmla="*/ 661121519 w 116"/>
              <a:gd name="T39" fmla="*/ 767115995 h 117"/>
              <a:gd name="T40" fmla="*/ 661121519 w 116"/>
              <a:gd name="T41" fmla="*/ 733399220 h 117"/>
              <a:gd name="T42" fmla="*/ 583739817 w 116"/>
              <a:gd name="T43" fmla="*/ 404641183 h 117"/>
              <a:gd name="T44" fmla="*/ 661121519 w 116"/>
              <a:gd name="T45" fmla="*/ 362474608 h 117"/>
              <a:gd name="T46" fmla="*/ 625954671 w 116"/>
              <a:gd name="T47" fmla="*/ 219199636 h 117"/>
              <a:gd name="T48" fmla="*/ 583739817 w 116"/>
              <a:gd name="T49" fmla="*/ 33716571 h 117"/>
              <a:gd name="T50" fmla="*/ 548572969 w 116"/>
              <a:gd name="T51" fmla="*/ 0 h 117"/>
              <a:gd name="T52" fmla="*/ 274286580 w 116"/>
              <a:gd name="T53" fmla="*/ 33716571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6" h="117">
                <a:moveTo>
                  <a:pt x="39" y="4"/>
                </a:moveTo>
                <a:cubicBezTo>
                  <a:pt x="33" y="4"/>
                  <a:pt x="22" y="4"/>
                  <a:pt x="16" y="4"/>
                </a:cubicBezTo>
                <a:cubicBezTo>
                  <a:pt x="16" y="4"/>
                  <a:pt x="11" y="4"/>
                  <a:pt x="11" y="9"/>
                </a:cubicBezTo>
                <a:cubicBezTo>
                  <a:pt x="11" y="17"/>
                  <a:pt x="11" y="30"/>
                  <a:pt x="11" y="39"/>
                </a:cubicBezTo>
                <a:cubicBezTo>
                  <a:pt x="16" y="43"/>
                  <a:pt x="22" y="43"/>
                  <a:pt x="22" y="43"/>
                </a:cubicBezTo>
                <a:cubicBezTo>
                  <a:pt x="28" y="61"/>
                  <a:pt x="22" y="74"/>
                  <a:pt x="22" y="87"/>
                </a:cubicBezTo>
                <a:cubicBezTo>
                  <a:pt x="22" y="91"/>
                  <a:pt x="16" y="91"/>
                  <a:pt x="16" y="91"/>
                </a:cubicBezTo>
                <a:cubicBezTo>
                  <a:pt x="16" y="91"/>
                  <a:pt x="11" y="95"/>
                  <a:pt x="11" y="95"/>
                </a:cubicBezTo>
                <a:cubicBezTo>
                  <a:pt x="11" y="100"/>
                  <a:pt x="0" y="100"/>
                  <a:pt x="0" y="108"/>
                </a:cubicBezTo>
                <a:cubicBezTo>
                  <a:pt x="0" y="108"/>
                  <a:pt x="5" y="112"/>
                  <a:pt x="5" y="112"/>
                </a:cubicBezTo>
                <a:cubicBezTo>
                  <a:pt x="16" y="112"/>
                  <a:pt x="33" y="112"/>
                  <a:pt x="44" y="112"/>
                </a:cubicBezTo>
                <a:cubicBezTo>
                  <a:pt x="44" y="112"/>
                  <a:pt x="50" y="112"/>
                  <a:pt x="55" y="108"/>
                </a:cubicBezTo>
                <a:cubicBezTo>
                  <a:pt x="55" y="104"/>
                  <a:pt x="55" y="95"/>
                  <a:pt x="55" y="91"/>
                </a:cubicBezTo>
                <a:cubicBezTo>
                  <a:pt x="55" y="82"/>
                  <a:pt x="55" y="74"/>
                  <a:pt x="55" y="69"/>
                </a:cubicBezTo>
                <a:cubicBezTo>
                  <a:pt x="55" y="69"/>
                  <a:pt x="55" y="69"/>
                  <a:pt x="55" y="69"/>
                </a:cubicBezTo>
                <a:cubicBezTo>
                  <a:pt x="61" y="78"/>
                  <a:pt x="66" y="87"/>
                  <a:pt x="66" y="95"/>
                </a:cubicBezTo>
                <a:cubicBezTo>
                  <a:pt x="66" y="100"/>
                  <a:pt x="66" y="108"/>
                  <a:pt x="72" y="112"/>
                </a:cubicBezTo>
                <a:cubicBezTo>
                  <a:pt x="83" y="112"/>
                  <a:pt x="89" y="117"/>
                  <a:pt x="100" y="112"/>
                </a:cubicBezTo>
                <a:cubicBezTo>
                  <a:pt x="105" y="112"/>
                  <a:pt x="111" y="112"/>
                  <a:pt x="116" y="108"/>
                </a:cubicBezTo>
                <a:cubicBezTo>
                  <a:pt x="111" y="100"/>
                  <a:pt x="100" y="95"/>
                  <a:pt x="94" y="91"/>
                </a:cubicBezTo>
                <a:cubicBezTo>
                  <a:pt x="94" y="87"/>
                  <a:pt x="94" y="87"/>
                  <a:pt x="94" y="87"/>
                </a:cubicBezTo>
                <a:cubicBezTo>
                  <a:pt x="89" y="74"/>
                  <a:pt x="89" y="61"/>
                  <a:pt x="83" y="48"/>
                </a:cubicBezTo>
                <a:cubicBezTo>
                  <a:pt x="89" y="48"/>
                  <a:pt x="94" y="48"/>
                  <a:pt x="94" y="43"/>
                </a:cubicBezTo>
                <a:cubicBezTo>
                  <a:pt x="94" y="39"/>
                  <a:pt x="94" y="35"/>
                  <a:pt x="89" y="26"/>
                </a:cubicBezTo>
                <a:cubicBezTo>
                  <a:pt x="89" y="22"/>
                  <a:pt x="89" y="13"/>
                  <a:pt x="83" y="4"/>
                </a:cubicBezTo>
                <a:cubicBezTo>
                  <a:pt x="83" y="4"/>
                  <a:pt x="78" y="0"/>
                  <a:pt x="78" y="0"/>
                </a:cubicBezTo>
                <a:cubicBezTo>
                  <a:pt x="66" y="0"/>
                  <a:pt x="50" y="0"/>
                  <a:pt x="39"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46" name="Freeform 1295">
            <a:extLst>
              <a:ext uri="{FF2B5EF4-FFF2-40B4-BE49-F238E27FC236}">
                <a16:creationId xmlns:a16="http://schemas.microsoft.com/office/drawing/2014/main" xmlns="" id="{EC576FC9-CC7F-43B0-9AC8-74FDC64ABC77}"/>
              </a:ext>
            </a:extLst>
          </p:cNvPr>
          <p:cNvSpPr>
            <a:spLocks/>
          </p:cNvSpPr>
          <p:nvPr/>
        </p:nvSpPr>
        <p:spPr bwMode="auto">
          <a:xfrm>
            <a:off x="3975100" y="3683074"/>
            <a:ext cx="7938" cy="7938"/>
          </a:xfrm>
          <a:custGeom>
            <a:avLst/>
            <a:gdLst>
              <a:gd name="T0" fmla="*/ 40507614 w 42"/>
              <a:gd name="T1" fmla="*/ 50911063 h 34"/>
              <a:gd name="T2" fmla="*/ 40507614 w 42"/>
              <a:gd name="T3" fmla="*/ 50911063 h 34"/>
              <a:gd name="T4" fmla="*/ 121522842 w 42"/>
              <a:gd name="T5" fmla="*/ 101821893 h 34"/>
              <a:gd name="T6" fmla="*/ 81015228 w 42"/>
              <a:gd name="T7" fmla="*/ 152732957 h 34"/>
              <a:gd name="T8" fmla="*/ 121522842 w 42"/>
              <a:gd name="T9" fmla="*/ 152732957 h 34"/>
              <a:gd name="T10" fmla="*/ 40507614 w 42"/>
              <a:gd name="T11" fmla="*/ 190888822 h 34"/>
              <a:gd name="T12" fmla="*/ 0 w 42"/>
              <a:gd name="T13" fmla="*/ 241799885 h 34"/>
              <a:gd name="T14" fmla="*/ 40507614 w 42"/>
              <a:gd name="T15" fmla="*/ 381777643 h 34"/>
              <a:gd name="T16" fmla="*/ 40507614 w 42"/>
              <a:gd name="T17" fmla="*/ 381777643 h 34"/>
              <a:gd name="T18" fmla="*/ 283553298 w 42"/>
              <a:gd name="T19" fmla="*/ 381777643 h 34"/>
              <a:gd name="T20" fmla="*/ 243045684 w 42"/>
              <a:gd name="T21" fmla="*/ 101821893 h 34"/>
              <a:gd name="T22" fmla="*/ 243045684 w 42"/>
              <a:gd name="T23" fmla="*/ 0 h 34"/>
              <a:gd name="T24" fmla="*/ 40507614 w 42"/>
              <a:gd name="T25" fmla="*/ 50911063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4">
                <a:moveTo>
                  <a:pt x="6" y="4"/>
                </a:moveTo>
                <a:cubicBezTo>
                  <a:pt x="6" y="4"/>
                  <a:pt x="6" y="4"/>
                  <a:pt x="6" y="4"/>
                </a:cubicBezTo>
                <a:cubicBezTo>
                  <a:pt x="12" y="8"/>
                  <a:pt x="18" y="4"/>
                  <a:pt x="18" y="8"/>
                </a:cubicBezTo>
                <a:cubicBezTo>
                  <a:pt x="18" y="12"/>
                  <a:pt x="6" y="8"/>
                  <a:pt x="12" y="12"/>
                </a:cubicBezTo>
                <a:cubicBezTo>
                  <a:pt x="12" y="12"/>
                  <a:pt x="18" y="12"/>
                  <a:pt x="18" y="12"/>
                </a:cubicBezTo>
                <a:cubicBezTo>
                  <a:pt x="18" y="15"/>
                  <a:pt x="12" y="15"/>
                  <a:pt x="6" y="15"/>
                </a:cubicBezTo>
                <a:cubicBezTo>
                  <a:pt x="6" y="19"/>
                  <a:pt x="6" y="19"/>
                  <a:pt x="0" y="19"/>
                </a:cubicBezTo>
                <a:cubicBezTo>
                  <a:pt x="0" y="23"/>
                  <a:pt x="0" y="26"/>
                  <a:pt x="6" y="30"/>
                </a:cubicBezTo>
                <a:cubicBezTo>
                  <a:pt x="6" y="30"/>
                  <a:pt x="6" y="30"/>
                  <a:pt x="6" y="30"/>
                </a:cubicBezTo>
                <a:cubicBezTo>
                  <a:pt x="18" y="34"/>
                  <a:pt x="30" y="30"/>
                  <a:pt x="42" y="30"/>
                </a:cubicBezTo>
                <a:cubicBezTo>
                  <a:pt x="42" y="23"/>
                  <a:pt x="36" y="15"/>
                  <a:pt x="36" y="8"/>
                </a:cubicBezTo>
                <a:cubicBezTo>
                  <a:pt x="36" y="4"/>
                  <a:pt x="36" y="4"/>
                  <a:pt x="36" y="0"/>
                </a:cubicBezTo>
                <a:cubicBezTo>
                  <a:pt x="24" y="0"/>
                  <a:pt x="18" y="4"/>
                  <a:pt x="6" y="4"/>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447" name="Freeform 1296">
            <a:extLst>
              <a:ext uri="{FF2B5EF4-FFF2-40B4-BE49-F238E27FC236}">
                <a16:creationId xmlns:a16="http://schemas.microsoft.com/office/drawing/2014/main" xmlns="" id="{E074C1EF-AB2E-46C0-A29A-9749FBDAA6EA}"/>
              </a:ext>
            </a:extLst>
          </p:cNvPr>
          <p:cNvSpPr>
            <a:spLocks/>
          </p:cNvSpPr>
          <p:nvPr/>
        </p:nvSpPr>
        <p:spPr bwMode="auto">
          <a:xfrm>
            <a:off x="3970338" y="3683074"/>
            <a:ext cx="3175" cy="7938"/>
          </a:xfrm>
          <a:custGeom>
            <a:avLst/>
            <a:gdLst>
              <a:gd name="T0" fmla="*/ 0 w 17"/>
              <a:gd name="T1" fmla="*/ 0 h 34"/>
              <a:gd name="T2" fmla="*/ 0 w 17"/>
              <a:gd name="T3" fmla="*/ 369077077 h 34"/>
              <a:gd name="T4" fmla="*/ 0 w 17"/>
              <a:gd name="T5" fmla="*/ 432688706 h 34"/>
              <a:gd name="T6" fmla="*/ 110747362 w 17"/>
              <a:gd name="T7" fmla="*/ 432688706 h 34"/>
              <a:gd name="T8" fmla="*/ 110747362 w 17"/>
              <a:gd name="T9" fmla="*/ 432688706 h 34"/>
              <a:gd name="T10" fmla="*/ 78168500 w 17"/>
              <a:gd name="T11" fmla="*/ 254500218 h 34"/>
              <a:gd name="T12" fmla="*/ 39101619 w 17"/>
              <a:gd name="T13" fmla="*/ 190888822 h 34"/>
              <a:gd name="T14" fmla="*/ 39101619 w 17"/>
              <a:gd name="T15" fmla="*/ 190888822 h 34"/>
              <a:gd name="T16" fmla="*/ 78168500 w 17"/>
              <a:gd name="T17" fmla="*/ 127277425 h 34"/>
              <a:gd name="T18" fmla="*/ 78168500 w 17"/>
              <a:gd name="T19" fmla="*/ 127277425 h 34"/>
              <a:gd name="T20" fmla="*/ 39101619 w 17"/>
              <a:gd name="T21" fmla="*/ 0 h 34"/>
              <a:gd name="T22" fmla="*/ 0 w 17"/>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34">
                <a:moveTo>
                  <a:pt x="0" y="0"/>
                </a:moveTo>
                <a:cubicBezTo>
                  <a:pt x="0" y="10"/>
                  <a:pt x="0" y="20"/>
                  <a:pt x="0" y="29"/>
                </a:cubicBezTo>
                <a:cubicBezTo>
                  <a:pt x="0" y="34"/>
                  <a:pt x="0" y="34"/>
                  <a:pt x="0" y="34"/>
                </a:cubicBezTo>
                <a:cubicBezTo>
                  <a:pt x="17" y="34"/>
                  <a:pt x="17" y="34"/>
                  <a:pt x="17" y="34"/>
                </a:cubicBezTo>
                <a:cubicBezTo>
                  <a:pt x="17" y="34"/>
                  <a:pt x="17" y="34"/>
                  <a:pt x="17" y="34"/>
                </a:cubicBezTo>
                <a:cubicBezTo>
                  <a:pt x="17" y="29"/>
                  <a:pt x="17" y="20"/>
                  <a:pt x="12" y="20"/>
                </a:cubicBezTo>
                <a:cubicBezTo>
                  <a:pt x="12" y="20"/>
                  <a:pt x="12" y="15"/>
                  <a:pt x="6" y="15"/>
                </a:cubicBezTo>
                <a:cubicBezTo>
                  <a:pt x="6" y="15"/>
                  <a:pt x="6" y="15"/>
                  <a:pt x="6" y="15"/>
                </a:cubicBezTo>
                <a:cubicBezTo>
                  <a:pt x="12" y="10"/>
                  <a:pt x="12" y="10"/>
                  <a:pt x="12" y="10"/>
                </a:cubicBezTo>
                <a:cubicBezTo>
                  <a:pt x="12" y="10"/>
                  <a:pt x="12" y="10"/>
                  <a:pt x="12" y="10"/>
                </a:cubicBezTo>
                <a:cubicBezTo>
                  <a:pt x="12" y="5"/>
                  <a:pt x="12" y="0"/>
                  <a:pt x="6" y="0"/>
                </a:cubicBezTo>
                <a:cubicBezTo>
                  <a:pt x="6" y="0"/>
                  <a:pt x="0" y="0"/>
                  <a:pt x="0"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448" name="Freeform 1297">
            <a:extLst>
              <a:ext uri="{FF2B5EF4-FFF2-40B4-BE49-F238E27FC236}">
                <a16:creationId xmlns:a16="http://schemas.microsoft.com/office/drawing/2014/main" xmlns="" id="{AA34BE58-C05D-47DD-9271-4EC5958744C0}"/>
              </a:ext>
            </a:extLst>
          </p:cNvPr>
          <p:cNvSpPr>
            <a:spLocks/>
          </p:cNvSpPr>
          <p:nvPr/>
        </p:nvSpPr>
        <p:spPr bwMode="auto">
          <a:xfrm>
            <a:off x="3973513" y="3683074"/>
            <a:ext cx="1587" cy="3175"/>
          </a:xfrm>
          <a:custGeom>
            <a:avLst/>
            <a:gdLst>
              <a:gd name="T0" fmla="*/ 0 w 8"/>
              <a:gd name="T1" fmla="*/ 0 h 9"/>
              <a:gd name="T2" fmla="*/ 0 w 8"/>
              <a:gd name="T3" fmla="*/ 395135453 h 9"/>
              <a:gd name="T4" fmla="*/ 62452616 w 8"/>
              <a:gd name="T5" fmla="*/ 0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cubicBezTo>
                  <a:pt x="0" y="9"/>
                  <a:pt x="0" y="9"/>
                  <a:pt x="0" y="9"/>
                </a:cubicBezTo>
                <a:cubicBezTo>
                  <a:pt x="0" y="9"/>
                  <a:pt x="8" y="9"/>
                  <a:pt x="8" y="0"/>
                </a:cubicBezTo>
                <a:cubicBezTo>
                  <a:pt x="0" y="0"/>
                  <a:pt x="0" y="0"/>
                  <a:pt x="0" y="0"/>
                </a:cubicBezTo>
              </a:path>
            </a:pathLst>
          </a:custGeom>
          <a:solidFill>
            <a:srgbClr val="C7A290"/>
          </a:solidFill>
          <a:ln w="0">
            <a:solidFill>
              <a:srgbClr val="000000"/>
            </a:solidFill>
            <a:prstDash val="solid"/>
            <a:round/>
            <a:headEnd/>
            <a:tailEnd/>
          </a:ln>
        </p:spPr>
        <p:txBody>
          <a:bodyPr/>
          <a:lstStyle/>
          <a:p>
            <a:endParaRPr lang="ja-JP" altLang="en-US"/>
          </a:p>
        </p:txBody>
      </p:sp>
      <p:sp>
        <p:nvSpPr>
          <p:cNvPr id="14449" name="Freeform 1298">
            <a:extLst>
              <a:ext uri="{FF2B5EF4-FFF2-40B4-BE49-F238E27FC236}">
                <a16:creationId xmlns:a16="http://schemas.microsoft.com/office/drawing/2014/main" xmlns="" id="{D6F4D933-8589-487D-B393-C15974BC42AC}"/>
              </a:ext>
            </a:extLst>
          </p:cNvPr>
          <p:cNvSpPr>
            <a:spLocks/>
          </p:cNvSpPr>
          <p:nvPr/>
        </p:nvSpPr>
        <p:spPr bwMode="auto">
          <a:xfrm>
            <a:off x="3973513" y="3686249"/>
            <a:ext cx="1587" cy="1588"/>
          </a:xfrm>
          <a:custGeom>
            <a:avLst/>
            <a:gdLst>
              <a:gd name="T0" fmla="*/ 0 w 8"/>
              <a:gd name="T1" fmla="*/ 31285387 h 8"/>
              <a:gd name="T2" fmla="*/ 0 w 8"/>
              <a:gd name="T3" fmla="*/ 62570773 h 8"/>
              <a:gd name="T4" fmla="*/ 62452616 w 8"/>
              <a:gd name="T5" fmla="*/ 31285387 h 8"/>
              <a:gd name="T6" fmla="*/ 62452616 w 8"/>
              <a:gd name="T7" fmla="*/ 31285387 h 8"/>
              <a:gd name="T8" fmla="*/ 0 w 8"/>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4"/>
                </a:moveTo>
                <a:cubicBezTo>
                  <a:pt x="0" y="8"/>
                  <a:pt x="0" y="8"/>
                  <a:pt x="0" y="8"/>
                </a:cubicBezTo>
                <a:cubicBezTo>
                  <a:pt x="8" y="8"/>
                  <a:pt x="8" y="8"/>
                  <a:pt x="8" y="4"/>
                </a:cubicBezTo>
                <a:cubicBezTo>
                  <a:pt x="8" y="4"/>
                  <a:pt x="8" y="4"/>
                  <a:pt x="8" y="4"/>
                </a:cubicBezTo>
                <a:cubicBezTo>
                  <a:pt x="8" y="4"/>
                  <a:pt x="0" y="0"/>
                  <a:pt x="0" y="4"/>
                </a:cubicBezTo>
              </a:path>
            </a:pathLst>
          </a:custGeom>
          <a:solidFill>
            <a:srgbClr val="C7A290"/>
          </a:solidFill>
          <a:ln w="0">
            <a:solidFill>
              <a:srgbClr val="000000"/>
            </a:solidFill>
            <a:prstDash val="solid"/>
            <a:round/>
            <a:headEnd/>
            <a:tailEnd/>
          </a:ln>
        </p:spPr>
        <p:txBody>
          <a:bodyPr/>
          <a:lstStyle/>
          <a:p>
            <a:endParaRPr lang="ja-JP" altLang="en-US"/>
          </a:p>
        </p:txBody>
      </p:sp>
      <p:sp>
        <p:nvSpPr>
          <p:cNvPr id="14450" name="Freeform 1299">
            <a:extLst>
              <a:ext uri="{FF2B5EF4-FFF2-40B4-BE49-F238E27FC236}">
                <a16:creationId xmlns:a16="http://schemas.microsoft.com/office/drawing/2014/main" xmlns="" id="{CF50251F-A727-415B-8C85-A44F6DB72DCE}"/>
              </a:ext>
            </a:extLst>
          </p:cNvPr>
          <p:cNvSpPr>
            <a:spLocks/>
          </p:cNvSpPr>
          <p:nvPr/>
        </p:nvSpPr>
        <p:spPr bwMode="auto">
          <a:xfrm>
            <a:off x="3973513" y="3691012"/>
            <a:ext cx="3175" cy="4762"/>
          </a:xfrm>
          <a:custGeom>
            <a:avLst/>
            <a:gdLst>
              <a:gd name="T0" fmla="*/ 0 w 17"/>
              <a:gd name="T1" fmla="*/ 0 h 25"/>
              <a:gd name="T2" fmla="*/ 0 w 17"/>
              <a:gd name="T3" fmla="*/ 145130522 h 25"/>
              <a:gd name="T4" fmla="*/ 0 w 17"/>
              <a:gd name="T5" fmla="*/ 172777932 h 25"/>
              <a:gd name="T6" fmla="*/ 71645743 w 17"/>
              <a:gd name="T7" fmla="*/ 172777932 h 25"/>
              <a:gd name="T8" fmla="*/ 110747362 w 17"/>
              <a:gd name="T9" fmla="*/ 110589450 h 25"/>
              <a:gd name="T10" fmla="*/ 110747362 w 17"/>
              <a:gd name="T11" fmla="*/ 27647410 h 25"/>
              <a:gd name="T12" fmla="*/ 71645743 w 17"/>
              <a:gd name="T13" fmla="*/ 0 h 25"/>
              <a:gd name="T14" fmla="*/ 0 w 17"/>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0" y="0"/>
                </a:moveTo>
                <a:cubicBezTo>
                  <a:pt x="0" y="8"/>
                  <a:pt x="0" y="16"/>
                  <a:pt x="0" y="21"/>
                </a:cubicBezTo>
                <a:cubicBezTo>
                  <a:pt x="0" y="25"/>
                  <a:pt x="0" y="25"/>
                  <a:pt x="0" y="25"/>
                </a:cubicBezTo>
                <a:cubicBezTo>
                  <a:pt x="6" y="25"/>
                  <a:pt x="11" y="25"/>
                  <a:pt x="11" y="25"/>
                </a:cubicBezTo>
                <a:cubicBezTo>
                  <a:pt x="17" y="21"/>
                  <a:pt x="17" y="21"/>
                  <a:pt x="17" y="16"/>
                </a:cubicBezTo>
                <a:cubicBezTo>
                  <a:pt x="17" y="12"/>
                  <a:pt x="17" y="8"/>
                  <a:pt x="17" y="4"/>
                </a:cubicBezTo>
                <a:cubicBezTo>
                  <a:pt x="17" y="0"/>
                  <a:pt x="11" y="0"/>
                  <a:pt x="11" y="0"/>
                </a:cubicBezTo>
                <a:cubicBezTo>
                  <a:pt x="6" y="0"/>
                  <a:pt x="6" y="0"/>
                  <a:pt x="0"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451" name="Freeform 1300">
            <a:extLst>
              <a:ext uri="{FF2B5EF4-FFF2-40B4-BE49-F238E27FC236}">
                <a16:creationId xmlns:a16="http://schemas.microsoft.com/office/drawing/2014/main" xmlns="" id="{18B8999D-62AD-4355-8AEC-BF5BB6685D3D}"/>
              </a:ext>
            </a:extLst>
          </p:cNvPr>
          <p:cNvSpPr>
            <a:spLocks/>
          </p:cNvSpPr>
          <p:nvPr/>
        </p:nvSpPr>
        <p:spPr bwMode="auto">
          <a:xfrm>
            <a:off x="3978275" y="3691012"/>
            <a:ext cx="3175" cy="4762"/>
          </a:xfrm>
          <a:custGeom>
            <a:avLst/>
            <a:gdLst>
              <a:gd name="T0" fmla="*/ 0 w 17"/>
              <a:gd name="T1" fmla="*/ 0 h 25"/>
              <a:gd name="T2" fmla="*/ 0 w 17"/>
              <a:gd name="T3" fmla="*/ 82942040 h 25"/>
              <a:gd name="T4" fmla="*/ 39101619 w 17"/>
              <a:gd name="T5" fmla="*/ 172777932 h 25"/>
              <a:gd name="T6" fmla="*/ 110747362 w 17"/>
              <a:gd name="T7" fmla="*/ 145130522 h 25"/>
              <a:gd name="T8" fmla="*/ 110747362 w 17"/>
              <a:gd name="T9" fmla="*/ 145130522 h 25"/>
              <a:gd name="T10" fmla="*/ 71645743 w 17"/>
              <a:gd name="T11" fmla="*/ 0 h 25"/>
              <a:gd name="T12" fmla="*/ 0 w 1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0"/>
                </a:moveTo>
                <a:cubicBezTo>
                  <a:pt x="0" y="4"/>
                  <a:pt x="0" y="8"/>
                  <a:pt x="0" y="12"/>
                </a:cubicBezTo>
                <a:cubicBezTo>
                  <a:pt x="6" y="25"/>
                  <a:pt x="6" y="25"/>
                  <a:pt x="6" y="25"/>
                </a:cubicBezTo>
                <a:cubicBezTo>
                  <a:pt x="11" y="25"/>
                  <a:pt x="11" y="21"/>
                  <a:pt x="17" y="21"/>
                </a:cubicBezTo>
                <a:cubicBezTo>
                  <a:pt x="17" y="21"/>
                  <a:pt x="17" y="21"/>
                  <a:pt x="17" y="21"/>
                </a:cubicBezTo>
                <a:cubicBezTo>
                  <a:pt x="17" y="12"/>
                  <a:pt x="17" y="8"/>
                  <a:pt x="11" y="0"/>
                </a:cubicBezTo>
                <a:lnTo>
                  <a:pt x="0"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452" name="Freeform 1301">
            <a:extLst>
              <a:ext uri="{FF2B5EF4-FFF2-40B4-BE49-F238E27FC236}">
                <a16:creationId xmlns:a16="http://schemas.microsoft.com/office/drawing/2014/main" xmlns="" id="{B0309DA0-FD96-48CA-A47C-9358A51C8559}"/>
              </a:ext>
            </a:extLst>
          </p:cNvPr>
          <p:cNvSpPr>
            <a:spLocks/>
          </p:cNvSpPr>
          <p:nvPr/>
        </p:nvSpPr>
        <p:spPr bwMode="auto">
          <a:xfrm>
            <a:off x="3979863" y="3695774"/>
            <a:ext cx="3175" cy="4763"/>
          </a:xfrm>
          <a:custGeom>
            <a:avLst/>
            <a:gdLst>
              <a:gd name="T0" fmla="*/ 0 w 17"/>
              <a:gd name="T1" fmla="*/ 34591954 h 25"/>
              <a:gd name="T2" fmla="*/ 39101619 w 17"/>
              <a:gd name="T3" fmla="*/ 172886802 h 25"/>
              <a:gd name="T4" fmla="*/ 110747362 w 17"/>
              <a:gd name="T5" fmla="*/ 172886802 h 25"/>
              <a:gd name="T6" fmla="*/ 78168500 w 17"/>
              <a:gd name="T7" fmla="*/ 34591954 h 25"/>
              <a:gd name="T8" fmla="*/ 39101619 w 17"/>
              <a:gd name="T9" fmla="*/ 34591954 h 25"/>
              <a:gd name="T10" fmla="*/ 0 w 17"/>
              <a:gd name="T11" fmla="*/ 34591954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0" y="5"/>
                </a:moveTo>
                <a:cubicBezTo>
                  <a:pt x="6" y="25"/>
                  <a:pt x="6" y="25"/>
                  <a:pt x="6" y="25"/>
                </a:cubicBezTo>
                <a:cubicBezTo>
                  <a:pt x="12" y="25"/>
                  <a:pt x="17" y="25"/>
                  <a:pt x="17" y="25"/>
                </a:cubicBezTo>
                <a:cubicBezTo>
                  <a:pt x="17" y="15"/>
                  <a:pt x="17" y="10"/>
                  <a:pt x="12" y="5"/>
                </a:cubicBezTo>
                <a:cubicBezTo>
                  <a:pt x="12" y="0"/>
                  <a:pt x="6" y="5"/>
                  <a:pt x="6" y="5"/>
                </a:cubicBezTo>
                <a:lnTo>
                  <a:pt x="0" y="5"/>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4453" name="Freeform 1302">
            <a:extLst>
              <a:ext uri="{FF2B5EF4-FFF2-40B4-BE49-F238E27FC236}">
                <a16:creationId xmlns:a16="http://schemas.microsoft.com/office/drawing/2014/main" xmlns="" id="{4BDEE7D2-2852-48A5-A9BB-866A04826F3A}"/>
              </a:ext>
            </a:extLst>
          </p:cNvPr>
          <p:cNvSpPr>
            <a:spLocks/>
          </p:cNvSpPr>
          <p:nvPr/>
        </p:nvSpPr>
        <p:spPr bwMode="auto">
          <a:xfrm>
            <a:off x="3973513" y="3695774"/>
            <a:ext cx="1587" cy="4763"/>
          </a:xfrm>
          <a:custGeom>
            <a:avLst/>
            <a:gdLst>
              <a:gd name="T0" fmla="*/ 0 w 8"/>
              <a:gd name="T1" fmla="*/ 34591954 h 25"/>
              <a:gd name="T2" fmla="*/ 0 w 8"/>
              <a:gd name="T3" fmla="*/ 172886802 h 25"/>
              <a:gd name="T4" fmla="*/ 62452616 w 8"/>
              <a:gd name="T5" fmla="*/ 172886802 h 25"/>
              <a:gd name="T6" fmla="*/ 62452616 w 8"/>
              <a:gd name="T7" fmla="*/ 172886802 h 25"/>
              <a:gd name="T8" fmla="*/ 62452616 w 8"/>
              <a:gd name="T9" fmla="*/ 34591954 h 25"/>
              <a:gd name="T10" fmla="*/ 0 w 8"/>
              <a:gd name="T11" fmla="*/ 34591954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5">
                <a:moveTo>
                  <a:pt x="0" y="5"/>
                </a:moveTo>
                <a:cubicBezTo>
                  <a:pt x="0" y="25"/>
                  <a:pt x="0" y="25"/>
                  <a:pt x="0" y="25"/>
                </a:cubicBezTo>
                <a:cubicBezTo>
                  <a:pt x="0" y="25"/>
                  <a:pt x="4" y="25"/>
                  <a:pt x="8" y="25"/>
                </a:cubicBezTo>
                <a:cubicBezTo>
                  <a:pt x="8" y="25"/>
                  <a:pt x="8" y="25"/>
                  <a:pt x="8" y="25"/>
                </a:cubicBezTo>
                <a:cubicBezTo>
                  <a:pt x="8" y="15"/>
                  <a:pt x="8" y="10"/>
                  <a:pt x="8" y="5"/>
                </a:cubicBezTo>
                <a:cubicBezTo>
                  <a:pt x="8" y="0"/>
                  <a:pt x="4" y="5"/>
                  <a:pt x="0" y="5"/>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454" name="Freeform 1303">
            <a:extLst>
              <a:ext uri="{FF2B5EF4-FFF2-40B4-BE49-F238E27FC236}">
                <a16:creationId xmlns:a16="http://schemas.microsoft.com/office/drawing/2014/main" xmlns="" id="{F9CE6BB2-9DEF-4980-A318-DA6932E5F1B9}"/>
              </a:ext>
            </a:extLst>
          </p:cNvPr>
          <p:cNvSpPr>
            <a:spLocks/>
          </p:cNvSpPr>
          <p:nvPr/>
        </p:nvSpPr>
        <p:spPr bwMode="auto">
          <a:xfrm>
            <a:off x="3979863" y="3700537"/>
            <a:ext cx="6350" cy="1587"/>
          </a:xfrm>
          <a:custGeom>
            <a:avLst/>
            <a:gdLst>
              <a:gd name="T0" fmla="*/ 0 w 34"/>
              <a:gd name="T1" fmla="*/ 3905706 h 16"/>
              <a:gd name="T2" fmla="*/ 0 w 34"/>
              <a:gd name="T3" fmla="*/ 15613204 h 16"/>
              <a:gd name="T4" fmla="*/ 221494724 w 34"/>
              <a:gd name="T5" fmla="*/ 15613204 h 16"/>
              <a:gd name="T6" fmla="*/ 182393104 w 34"/>
              <a:gd name="T7" fmla="*/ 11707398 h 16"/>
              <a:gd name="T8" fmla="*/ 39101619 w 34"/>
              <a:gd name="T9" fmla="*/ 7811512 h 16"/>
              <a:gd name="T10" fmla="*/ 0 w 34"/>
              <a:gd name="T11" fmla="*/ 3905706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6">
                <a:moveTo>
                  <a:pt x="0" y="4"/>
                </a:moveTo>
                <a:cubicBezTo>
                  <a:pt x="0" y="8"/>
                  <a:pt x="0" y="12"/>
                  <a:pt x="0" y="16"/>
                </a:cubicBezTo>
                <a:cubicBezTo>
                  <a:pt x="12" y="16"/>
                  <a:pt x="23" y="16"/>
                  <a:pt x="34" y="16"/>
                </a:cubicBezTo>
                <a:cubicBezTo>
                  <a:pt x="28" y="12"/>
                  <a:pt x="28" y="12"/>
                  <a:pt x="28" y="12"/>
                </a:cubicBezTo>
                <a:cubicBezTo>
                  <a:pt x="23" y="4"/>
                  <a:pt x="12" y="16"/>
                  <a:pt x="6" y="8"/>
                </a:cubicBezTo>
                <a:cubicBezTo>
                  <a:pt x="6" y="4"/>
                  <a:pt x="6" y="0"/>
                  <a:pt x="0" y="4"/>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455" name="Freeform 1304">
            <a:extLst>
              <a:ext uri="{FF2B5EF4-FFF2-40B4-BE49-F238E27FC236}">
                <a16:creationId xmlns:a16="http://schemas.microsoft.com/office/drawing/2014/main" xmlns="" id="{2D81DE71-D372-4AB9-8FDD-0F2585CE17E6}"/>
              </a:ext>
            </a:extLst>
          </p:cNvPr>
          <p:cNvSpPr>
            <a:spLocks/>
          </p:cNvSpPr>
          <p:nvPr/>
        </p:nvSpPr>
        <p:spPr bwMode="auto">
          <a:xfrm>
            <a:off x="3970338" y="3700537"/>
            <a:ext cx="3175" cy="1587"/>
          </a:xfrm>
          <a:custGeom>
            <a:avLst/>
            <a:gdLst>
              <a:gd name="T0" fmla="*/ 0 w 17"/>
              <a:gd name="T1" fmla="*/ 62452616 h 8"/>
              <a:gd name="T2" fmla="*/ 0 w 17"/>
              <a:gd name="T3" fmla="*/ 62452616 h 8"/>
              <a:gd name="T4" fmla="*/ 110747362 w 17"/>
              <a:gd name="T5" fmla="*/ 0 h 8"/>
              <a:gd name="T6" fmla="*/ 58634966 w 17"/>
              <a:gd name="T7" fmla="*/ 0 h 8"/>
              <a:gd name="T8" fmla="*/ 0 w 17"/>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0" y="8"/>
                </a:moveTo>
                <a:cubicBezTo>
                  <a:pt x="0" y="8"/>
                  <a:pt x="0" y="8"/>
                  <a:pt x="0" y="8"/>
                </a:cubicBezTo>
                <a:cubicBezTo>
                  <a:pt x="9" y="8"/>
                  <a:pt x="9" y="0"/>
                  <a:pt x="17" y="0"/>
                </a:cubicBezTo>
                <a:cubicBezTo>
                  <a:pt x="9" y="0"/>
                  <a:pt x="9" y="0"/>
                  <a:pt x="9" y="0"/>
                </a:cubicBezTo>
                <a:lnTo>
                  <a:pt x="0" y="8"/>
                </a:lnTo>
                <a:close/>
              </a:path>
            </a:pathLst>
          </a:custGeom>
          <a:solidFill>
            <a:srgbClr val="FFF352"/>
          </a:solidFill>
          <a:ln w="0">
            <a:solidFill>
              <a:srgbClr val="000000"/>
            </a:solidFill>
            <a:prstDash val="solid"/>
            <a:round/>
            <a:headEnd/>
            <a:tailEnd/>
          </a:ln>
        </p:spPr>
        <p:txBody>
          <a:bodyPr/>
          <a:lstStyle/>
          <a:p>
            <a:endParaRPr lang="ja-JP" altLang="en-US"/>
          </a:p>
        </p:txBody>
      </p:sp>
      <p:sp>
        <p:nvSpPr>
          <p:cNvPr id="14456" name="Freeform 1305">
            <a:extLst>
              <a:ext uri="{FF2B5EF4-FFF2-40B4-BE49-F238E27FC236}">
                <a16:creationId xmlns:a16="http://schemas.microsoft.com/office/drawing/2014/main" xmlns="" id="{9275DE8C-78EF-49B2-9070-BBE5E8F08E9F}"/>
              </a:ext>
            </a:extLst>
          </p:cNvPr>
          <p:cNvSpPr>
            <a:spLocks/>
          </p:cNvSpPr>
          <p:nvPr/>
        </p:nvSpPr>
        <p:spPr bwMode="auto">
          <a:xfrm>
            <a:off x="3968750" y="3700537"/>
            <a:ext cx="6350" cy="1587"/>
          </a:xfrm>
          <a:custGeom>
            <a:avLst/>
            <a:gdLst>
              <a:gd name="T0" fmla="*/ 199501991 w 33"/>
              <a:gd name="T1" fmla="*/ 4879727 h 16"/>
              <a:gd name="T2" fmla="*/ 78386324 w 33"/>
              <a:gd name="T3" fmla="*/ 10733476 h 16"/>
              <a:gd name="T4" fmla="*/ 42766288 w 33"/>
              <a:gd name="T5" fmla="*/ 10733476 h 16"/>
              <a:gd name="T6" fmla="*/ 0 w 33"/>
              <a:gd name="T7" fmla="*/ 15613204 h 16"/>
              <a:gd name="T8" fmla="*/ 0 w 33"/>
              <a:gd name="T9" fmla="*/ 15613204 h 16"/>
              <a:gd name="T10" fmla="*/ 235122027 w 33"/>
              <a:gd name="T11" fmla="*/ 15613204 h 16"/>
              <a:gd name="T12" fmla="*/ 235122027 w 33"/>
              <a:gd name="T13" fmla="*/ 0 h 16"/>
              <a:gd name="T14" fmla="*/ 199501991 w 33"/>
              <a:gd name="T15" fmla="*/ 4879727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6">
                <a:moveTo>
                  <a:pt x="28" y="5"/>
                </a:moveTo>
                <a:cubicBezTo>
                  <a:pt x="22" y="5"/>
                  <a:pt x="17" y="11"/>
                  <a:pt x="11" y="11"/>
                </a:cubicBezTo>
                <a:cubicBezTo>
                  <a:pt x="11" y="11"/>
                  <a:pt x="6" y="5"/>
                  <a:pt x="6" y="11"/>
                </a:cubicBezTo>
                <a:cubicBezTo>
                  <a:pt x="6" y="11"/>
                  <a:pt x="0" y="11"/>
                  <a:pt x="0" y="16"/>
                </a:cubicBezTo>
                <a:cubicBezTo>
                  <a:pt x="0" y="16"/>
                  <a:pt x="0" y="16"/>
                  <a:pt x="0" y="16"/>
                </a:cubicBezTo>
                <a:cubicBezTo>
                  <a:pt x="11" y="16"/>
                  <a:pt x="22" y="16"/>
                  <a:pt x="33" y="16"/>
                </a:cubicBezTo>
                <a:cubicBezTo>
                  <a:pt x="33" y="11"/>
                  <a:pt x="33" y="5"/>
                  <a:pt x="33" y="0"/>
                </a:cubicBezTo>
                <a:cubicBezTo>
                  <a:pt x="33" y="0"/>
                  <a:pt x="28" y="5"/>
                  <a:pt x="28" y="5"/>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457" name="Freeform 1306">
            <a:extLst>
              <a:ext uri="{FF2B5EF4-FFF2-40B4-BE49-F238E27FC236}">
                <a16:creationId xmlns:a16="http://schemas.microsoft.com/office/drawing/2014/main" xmlns="" id="{DA7647DD-74B0-40AE-8276-15EFC8FD7462}"/>
              </a:ext>
            </a:extLst>
          </p:cNvPr>
          <p:cNvSpPr>
            <a:spLocks/>
          </p:cNvSpPr>
          <p:nvPr/>
        </p:nvSpPr>
        <p:spPr bwMode="auto">
          <a:xfrm>
            <a:off x="3976688" y="3673549"/>
            <a:ext cx="7937" cy="12700"/>
          </a:xfrm>
          <a:custGeom>
            <a:avLst/>
            <a:gdLst>
              <a:gd name="T0" fmla="*/ 43546254 w 41"/>
              <a:gd name="T1" fmla="*/ 34061779 h 67"/>
              <a:gd name="T2" fmla="*/ 43546254 w 41"/>
              <a:gd name="T3" fmla="*/ 143037446 h 67"/>
              <a:gd name="T4" fmla="*/ 87055145 w 41"/>
              <a:gd name="T5" fmla="*/ 286039067 h 67"/>
              <a:gd name="T6" fmla="*/ 43546254 w 41"/>
              <a:gd name="T7" fmla="*/ 401841648 h 67"/>
              <a:gd name="T8" fmla="*/ 87055145 w 41"/>
              <a:gd name="T9" fmla="*/ 429076703 h 67"/>
              <a:gd name="T10" fmla="*/ 174110291 w 41"/>
              <a:gd name="T11" fmla="*/ 456311569 h 67"/>
              <a:gd name="T12" fmla="*/ 261165243 w 41"/>
              <a:gd name="T13" fmla="*/ 456311569 h 67"/>
              <a:gd name="T14" fmla="*/ 297441398 w 41"/>
              <a:gd name="T15" fmla="*/ 340545003 h 67"/>
              <a:gd name="T16" fmla="*/ 261165243 w 41"/>
              <a:gd name="T17" fmla="*/ 231569146 h 67"/>
              <a:gd name="T18" fmla="*/ 217656545 w 41"/>
              <a:gd name="T19" fmla="*/ 34061779 h 67"/>
              <a:gd name="T20" fmla="*/ 130601399 w 41"/>
              <a:gd name="T21" fmla="*/ 34061779 h 67"/>
              <a:gd name="T22" fmla="*/ 43546254 w 41"/>
              <a:gd name="T23" fmla="*/ 34061779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67">
                <a:moveTo>
                  <a:pt x="6" y="5"/>
                </a:moveTo>
                <a:cubicBezTo>
                  <a:pt x="6" y="9"/>
                  <a:pt x="6" y="17"/>
                  <a:pt x="6" y="21"/>
                </a:cubicBezTo>
                <a:cubicBezTo>
                  <a:pt x="12" y="30"/>
                  <a:pt x="12" y="38"/>
                  <a:pt x="12" y="42"/>
                </a:cubicBezTo>
                <a:cubicBezTo>
                  <a:pt x="6" y="46"/>
                  <a:pt x="0" y="50"/>
                  <a:pt x="6" y="59"/>
                </a:cubicBezTo>
                <a:cubicBezTo>
                  <a:pt x="6" y="59"/>
                  <a:pt x="12" y="63"/>
                  <a:pt x="12" y="63"/>
                </a:cubicBezTo>
                <a:cubicBezTo>
                  <a:pt x="18" y="63"/>
                  <a:pt x="18" y="67"/>
                  <a:pt x="24" y="67"/>
                </a:cubicBezTo>
                <a:cubicBezTo>
                  <a:pt x="30" y="67"/>
                  <a:pt x="36" y="67"/>
                  <a:pt x="36" y="67"/>
                </a:cubicBezTo>
                <a:cubicBezTo>
                  <a:pt x="41" y="63"/>
                  <a:pt x="41" y="55"/>
                  <a:pt x="41" y="50"/>
                </a:cubicBezTo>
                <a:cubicBezTo>
                  <a:pt x="36" y="46"/>
                  <a:pt x="36" y="42"/>
                  <a:pt x="36" y="34"/>
                </a:cubicBezTo>
                <a:cubicBezTo>
                  <a:pt x="36" y="25"/>
                  <a:pt x="36" y="13"/>
                  <a:pt x="30" y="5"/>
                </a:cubicBezTo>
                <a:cubicBezTo>
                  <a:pt x="30" y="5"/>
                  <a:pt x="24" y="5"/>
                  <a:pt x="18" y="5"/>
                </a:cubicBezTo>
                <a:cubicBezTo>
                  <a:pt x="12" y="5"/>
                  <a:pt x="6" y="0"/>
                  <a:pt x="6"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58" name="Freeform 1307">
            <a:extLst>
              <a:ext uri="{FF2B5EF4-FFF2-40B4-BE49-F238E27FC236}">
                <a16:creationId xmlns:a16="http://schemas.microsoft.com/office/drawing/2014/main" xmlns="" id="{A6FE24B3-A677-4136-A55F-7D3083CE8F49}"/>
              </a:ext>
            </a:extLst>
          </p:cNvPr>
          <p:cNvSpPr>
            <a:spLocks/>
          </p:cNvSpPr>
          <p:nvPr/>
        </p:nvSpPr>
        <p:spPr bwMode="auto">
          <a:xfrm>
            <a:off x="3979863" y="3675137"/>
            <a:ext cx="3175" cy="11112"/>
          </a:xfrm>
          <a:custGeom>
            <a:avLst/>
            <a:gdLst>
              <a:gd name="T0" fmla="*/ 32578862 w 17"/>
              <a:gd name="T1" fmla="*/ 28116234 h 58"/>
              <a:gd name="T2" fmla="*/ 32578862 w 17"/>
              <a:gd name="T3" fmla="*/ 288319999 h 58"/>
              <a:gd name="T4" fmla="*/ 0 w 17"/>
              <a:gd name="T5" fmla="*/ 323483539 h 58"/>
              <a:gd name="T6" fmla="*/ 0 w 17"/>
              <a:gd name="T7" fmla="*/ 351599773 h 58"/>
              <a:gd name="T8" fmla="*/ 32578862 w 17"/>
              <a:gd name="T9" fmla="*/ 351599773 h 58"/>
              <a:gd name="T10" fmla="*/ 58634966 w 17"/>
              <a:gd name="T11" fmla="*/ 407869025 h 58"/>
              <a:gd name="T12" fmla="*/ 84691257 w 17"/>
              <a:gd name="T13" fmla="*/ 407869025 h 58"/>
              <a:gd name="T14" fmla="*/ 110747362 w 17"/>
              <a:gd name="T15" fmla="*/ 351599773 h 58"/>
              <a:gd name="T16" fmla="*/ 84691257 w 17"/>
              <a:gd name="T17" fmla="*/ 323483539 h 58"/>
              <a:gd name="T18" fmla="*/ 58634966 w 17"/>
              <a:gd name="T19" fmla="*/ 28116234 h 58"/>
              <a:gd name="T20" fmla="*/ 32578862 w 17"/>
              <a:gd name="T21" fmla="*/ 0 h 58"/>
              <a:gd name="T22" fmla="*/ 32578862 w 17"/>
              <a:gd name="T23" fmla="*/ 28116234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58">
                <a:moveTo>
                  <a:pt x="5" y="4"/>
                </a:moveTo>
                <a:cubicBezTo>
                  <a:pt x="5" y="16"/>
                  <a:pt x="5" y="29"/>
                  <a:pt x="5" y="41"/>
                </a:cubicBezTo>
                <a:cubicBezTo>
                  <a:pt x="5" y="46"/>
                  <a:pt x="0" y="46"/>
                  <a:pt x="0" y="46"/>
                </a:cubicBezTo>
                <a:cubicBezTo>
                  <a:pt x="0" y="50"/>
                  <a:pt x="0" y="50"/>
                  <a:pt x="0" y="50"/>
                </a:cubicBezTo>
                <a:cubicBezTo>
                  <a:pt x="5" y="50"/>
                  <a:pt x="5" y="50"/>
                  <a:pt x="5" y="50"/>
                </a:cubicBezTo>
                <a:cubicBezTo>
                  <a:pt x="9" y="54"/>
                  <a:pt x="9" y="58"/>
                  <a:pt x="9" y="58"/>
                </a:cubicBezTo>
                <a:cubicBezTo>
                  <a:pt x="13" y="58"/>
                  <a:pt x="13" y="58"/>
                  <a:pt x="13" y="58"/>
                </a:cubicBezTo>
                <a:cubicBezTo>
                  <a:pt x="17" y="58"/>
                  <a:pt x="17" y="54"/>
                  <a:pt x="17" y="50"/>
                </a:cubicBezTo>
                <a:cubicBezTo>
                  <a:pt x="17" y="46"/>
                  <a:pt x="13" y="46"/>
                  <a:pt x="13" y="46"/>
                </a:cubicBezTo>
                <a:cubicBezTo>
                  <a:pt x="13" y="29"/>
                  <a:pt x="13" y="16"/>
                  <a:pt x="9" y="4"/>
                </a:cubicBezTo>
                <a:cubicBezTo>
                  <a:pt x="9" y="0"/>
                  <a:pt x="5" y="0"/>
                  <a:pt x="5" y="0"/>
                </a:cubicBezTo>
                <a:lnTo>
                  <a:pt x="5" y="4"/>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459" name="Freeform 1308">
            <a:extLst>
              <a:ext uri="{FF2B5EF4-FFF2-40B4-BE49-F238E27FC236}">
                <a16:creationId xmlns:a16="http://schemas.microsoft.com/office/drawing/2014/main" xmlns="" id="{7A133B8B-6E2E-46ED-96B7-A08F68589556}"/>
              </a:ext>
            </a:extLst>
          </p:cNvPr>
          <p:cNvSpPr>
            <a:spLocks/>
          </p:cNvSpPr>
          <p:nvPr/>
        </p:nvSpPr>
        <p:spPr bwMode="auto">
          <a:xfrm>
            <a:off x="4284663" y="3768799"/>
            <a:ext cx="7937" cy="14288"/>
          </a:xfrm>
          <a:custGeom>
            <a:avLst/>
            <a:gdLst>
              <a:gd name="T0" fmla="*/ 80994817 w 42"/>
              <a:gd name="T1" fmla="*/ 27655091 h 75"/>
              <a:gd name="T2" fmla="*/ 40497409 w 42"/>
              <a:gd name="T3" fmla="*/ 359516371 h 75"/>
              <a:gd name="T4" fmla="*/ 0 w 42"/>
              <a:gd name="T5" fmla="*/ 470136734 h 75"/>
              <a:gd name="T6" fmla="*/ 40497409 w 42"/>
              <a:gd name="T7" fmla="*/ 470136734 h 75"/>
              <a:gd name="T8" fmla="*/ 80994817 w 42"/>
              <a:gd name="T9" fmla="*/ 497791824 h 75"/>
              <a:gd name="T10" fmla="*/ 202451327 w 42"/>
              <a:gd name="T11" fmla="*/ 497791824 h 75"/>
              <a:gd name="T12" fmla="*/ 283446144 w 42"/>
              <a:gd name="T13" fmla="*/ 442481643 h 75"/>
              <a:gd name="T14" fmla="*/ 242948735 w 42"/>
              <a:gd name="T15" fmla="*/ 304206189 h 75"/>
              <a:gd name="T16" fmla="*/ 283446144 w 42"/>
              <a:gd name="T17" fmla="*/ 55310182 h 75"/>
              <a:gd name="T18" fmla="*/ 161953918 w 42"/>
              <a:gd name="T19" fmla="*/ 27655091 h 75"/>
              <a:gd name="T20" fmla="*/ 80994817 w 42"/>
              <a:gd name="T21" fmla="*/ 2765509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75">
                <a:moveTo>
                  <a:pt x="12" y="4"/>
                </a:moveTo>
                <a:cubicBezTo>
                  <a:pt x="6" y="20"/>
                  <a:pt x="12" y="36"/>
                  <a:pt x="6" y="52"/>
                </a:cubicBezTo>
                <a:cubicBezTo>
                  <a:pt x="6" y="56"/>
                  <a:pt x="0" y="60"/>
                  <a:pt x="0" y="68"/>
                </a:cubicBezTo>
                <a:cubicBezTo>
                  <a:pt x="0" y="68"/>
                  <a:pt x="0" y="68"/>
                  <a:pt x="6" y="68"/>
                </a:cubicBezTo>
                <a:cubicBezTo>
                  <a:pt x="6" y="72"/>
                  <a:pt x="12" y="68"/>
                  <a:pt x="12" y="72"/>
                </a:cubicBezTo>
                <a:cubicBezTo>
                  <a:pt x="18" y="75"/>
                  <a:pt x="24" y="75"/>
                  <a:pt x="30" y="72"/>
                </a:cubicBezTo>
                <a:cubicBezTo>
                  <a:pt x="36" y="72"/>
                  <a:pt x="42" y="68"/>
                  <a:pt x="42" y="64"/>
                </a:cubicBezTo>
                <a:cubicBezTo>
                  <a:pt x="42" y="56"/>
                  <a:pt x="42" y="52"/>
                  <a:pt x="36" y="44"/>
                </a:cubicBezTo>
                <a:cubicBezTo>
                  <a:pt x="42" y="8"/>
                  <a:pt x="42" y="8"/>
                  <a:pt x="42" y="8"/>
                </a:cubicBezTo>
                <a:cubicBezTo>
                  <a:pt x="42" y="4"/>
                  <a:pt x="30" y="4"/>
                  <a:pt x="24" y="4"/>
                </a:cubicBezTo>
                <a:cubicBezTo>
                  <a:pt x="18" y="4"/>
                  <a:pt x="12" y="0"/>
                  <a:pt x="12"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60" name="Freeform 1309">
            <a:extLst>
              <a:ext uri="{FF2B5EF4-FFF2-40B4-BE49-F238E27FC236}">
                <a16:creationId xmlns:a16="http://schemas.microsoft.com/office/drawing/2014/main" xmlns="" id="{CDDB6EB6-1EB9-4C37-B861-C1407D98BC7F}"/>
              </a:ext>
            </a:extLst>
          </p:cNvPr>
          <p:cNvSpPr>
            <a:spLocks/>
          </p:cNvSpPr>
          <p:nvPr/>
        </p:nvSpPr>
        <p:spPr bwMode="auto">
          <a:xfrm>
            <a:off x="4286250" y="3771974"/>
            <a:ext cx="4763" cy="9525"/>
          </a:xfrm>
          <a:custGeom>
            <a:avLst/>
            <a:gdLst>
              <a:gd name="T0" fmla="*/ 69147519 w 25"/>
              <a:gd name="T1" fmla="*/ 0 h 58"/>
              <a:gd name="T2" fmla="*/ 69147519 w 25"/>
              <a:gd name="T3" fmla="*/ 203728090 h 58"/>
              <a:gd name="T4" fmla="*/ 34591954 w 25"/>
              <a:gd name="T5" fmla="*/ 239166181 h 58"/>
              <a:gd name="T6" fmla="*/ 69147519 w 25"/>
              <a:gd name="T7" fmla="*/ 221447053 h 58"/>
              <a:gd name="T8" fmla="*/ 103739283 w 25"/>
              <a:gd name="T9" fmla="*/ 203728090 h 58"/>
              <a:gd name="T10" fmla="*/ 138294848 w 25"/>
              <a:gd name="T11" fmla="*/ 203728090 h 58"/>
              <a:gd name="T12" fmla="*/ 138294848 w 25"/>
              <a:gd name="T13" fmla="*/ 221447053 h 58"/>
              <a:gd name="T14" fmla="*/ 103739283 w 25"/>
              <a:gd name="T15" fmla="*/ 256885144 h 58"/>
              <a:gd name="T16" fmla="*/ 138294848 w 25"/>
              <a:gd name="T17" fmla="*/ 256885144 h 58"/>
              <a:gd name="T18" fmla="*/ 172886802 w 25"/>
              <a:gd name="T19" fmla="*/ 221447053 h 58"/>
              <a:gd name="T20" fmla="*/ 138294848 w 25"/>
              <a:gd name="T21" fmla="*/ 172740145 h 58"/>
              <a:gd name="T22" fmla="*/ 172886802 w 25"/>
              <a:gd name="T23" fmla="*/ 0 h 58"/>
              <a:gd name="T24" fmla="*/ 69147519 w 25"/>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58">
                <a:moveTo>
                  <a:pt x="10" y="0"/>
                </a:moveTo>
                <a:cubicBezTo>
                  <a:pt x="10" y="15"/>
                  <a:pt x="10" y="31"/>
                  <a:pt x="10" y="46"/>
                </a:cubicBezTo>
                <a:cubicBezTo>
                  <a:pt x="10" y="46"/>
                  <a:pt x="0" y="50"/>
                  <a:pt x="5" y="54"/>
                </a:cubicBezTo>
                <a:cubicBezTo>
                  <a:pt x="10" y="54"/>
                  <a:pt x="10" y="54"/>
                  <a:pt x="10" y="50"/>
                </a:cubicBezTo>
                <a:cubicBezTo>
                  <a:pt x="10" y="50"/>
                  <a:pt x="15" y="46"/>
                  <a:pt x="15" y="46"/>
                </a:cubicBezTo>
                <a:cubicBezTo>
                  <a:pt x="15" y="46"/>
                  <a:pt x="20" y="46"/>
                  <a:pt x="20" y="46"/>
                </a:cubicBezTo>
                <a:cubicBezTo>
                  <a:pt x="20" y="46"/>
                  <a:pt x="25" y="50"/>
                  <a:pt x="20" y="50"/>
                </a:cubicBezTo>
                <a:cubicBezTo>
                  <a:pt x="15" y="50"/>
                  <a:pt x="15" y="54"/>
                  <a:pt x="15" y="58"/>
                </a:cubicBezTo>
                <a:cubicBezTo>
                  <a:pt x="15" y="58"/>
                  <a:pt x="15" y="58"/>
                  <a:pt x="20" y="58"/>
                </a:cubicBezTo>
                <a:cubicBezTo>
                  <a:pt x="20" y="58"/>
                  <a:pt x="25" y="54"/>
                  <a:pt x="25" y="50"/>
                </a:cubicBezTo>
                <a:cubicBezTo>
                  <a:pt x="25" y="46"/>
                  <a:pt x="25" y="43"/>
                  <a:pt x="20" y="39"/>
                </a:cubicBezTo>
                <a:cubicBezTo>
                  <a:pt x="20" y="27"/>
                  <a:pt x="20" y="15"/>
                  <a:pt x="25" y="0"/>
                </a:cubicBezTo>
                <a:cubicBezTo>
                  <a:pt x="20" y="0"/>
                  <a:pt x="15" y="0"/>
                  <a:pt x="10"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461" name="Freeform 1310">
            <a:extLst>
              <a:ext uri="{FF2B5EF4-FFF2-40B4-BE49-F238E27FC236}">
                <a16:creationId xmlns:a16="http://schemas.microsoft.com/office/drawing/2014/main" xmlns="" id="{08D123DC-9870-4C36-AB24-F70D1A429E6E}"/>
              </a:ext>
            </a:extLst>
          </p:cNvPr>
          <p:cNvSpPr>
            <a:spLocks/>
          </p:cNvSpPr>
          <p:nvPr/>
        </p:nvSpPr>
        <p:spPr bwMode="auto">
          <a:xfrm>
            <a:off x="4276725" y="3743399"/>
            <a:ext cx="34925" cy="33338"/>
          </a:xfrm>
          <a:custGeom>
            <a:avLst/>
            <a:gdLst>
              <a:gd name="T0" fmla="*/ 236346063 w 183"/>
              <a:gd name="T1" fmla="*/ 117547692 h 175"/>
              <a:gd name="T2" fmla="*/ 41703885 w 183"/>
              <a:gd name="T3" fmla="*/ 290366931 h 175"/>
              <a:gd name="T4" fmla="*/ 0 w 183"/>
              <a:gd name="T5" fmla="*/ 400982987 h 175"/>
              <a:gd name="T6" fmla="*/ 41703885 w 183"/>
              <a:gd name="T7" fmla="*/ 490876713 h 175"/>
              <a:gd name="T8" fmla="*/ 159858595 w 183"/>
              <a:gd name="T9" fmla="*/ 546184646 h 175"/>
              <a:gd name="T10" fmla="*/ 236346063 w 183"/>
              <a:gd name="T11" fmla="*/ 691349918 h 175"/>
              <a:gd name="T12" fmla="*/ 396204849 w 183"/>
              <a:gd name="T13" fmla="*/ 746658041 h 175"/>
              <a:gd name="T14" fmla="*/ 396204849 w 183"/>
              <a:gd name="T15" fmla="*/ 746658041 h 175"/>
              <a:gd name="T16" fmla="*/ 354500964 w 183"/>
              <a:gd name="T17" fmla="*/ 954063074 h 175"/>
              <a:gd name="T18" fmla="*/ 354500964 w 183"/>
              <a:gd name="T19" fmla="*/ 1009371006 h 175"/>
              <a:gd name="T20" fmla="*/ 437908544 w 183"/>
              <a:gd name="T21" fmla="*/ 1037024973 h 175"/>
              <a:gd name="T22" fmla="*/ 479612429 w 183"/>
              <a:gd name="T23" fmla="*/ 1182226631 h 175"/>
              <a:gd name="T24" fmla="*/ 597803782 w 183"/>
              <a:gd name="T25" fmla="*/ 1209880598 h 175"/>
              <a:gd name="T26" fmla="*/ 1070459456 w 183"/>
              <a:gd name="T27" fmla="*/ 1182226631 h 175"/>
              <a:gd name="T28" fmla="*/ 1070459456 w 183"/>
              <a:gd name="T29" fmla="*/ 1064678939 h 175"/>
              <a:gd name="T30" fmla="*/ 1070459456 w 183"/>
              <a:gd name="T31" fmla="*/ 836551577 h 175"/>
              <a:gd name="T32" fmla="*/ 1153903679 w 183"/>
              <a:gd name="T33" fmla="*/ 836551577 h 175"/>
              <a:gd name="T34" fmla="*/ 1112199793 w 183"/>
              <a:gd name="T35" fmla="*/ 719004075 h 175"/>
              <a:gd name="T36" fmla="*/ 1153903679 w 183"/>
              <a:gd name="T37" fmla="*/ 719004075 h 175"/>
              <a:gd name="T38" fmla="*/ 1272058389 w 183"/>
              <a:gd name="T39" fmla="*/ 691349918 h 175"/>
              <a:gd name="T40" fmla="*/ 1272058389 w 183"/>
              <a:gd name="T41" fmla="*/ 691349918 h 175"/>
              <a:gd name="T42" fmla="*/ 1035712326 w 183"/>
              <a:gd name="T43" fmla="*/ 262712965 h 175"/>
              <a:gd name="T44" fmla="*/ 917557425 w 183"/>
              <a:gd name="T45" fmla="*/ 117547692 h 175"/>
              <a:gd name="T46" fmla="*/ 834149845 w 183"/>
              <a:gd name="T47" fmla="*/ 117547692 h 175"/>
              <a:gd name="T48" fmla="*/ 236346063 w 183"/>
              <a:gd name="T49" fmla="*/ 117547692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75">
                <a:moveTo>
                  <a:pt x="34" y="17"/>
                </a:moveTo>
                <a:cubicBezTo>
                  <a:pt x="23" y="25"/>
                  <a:pt x="11" y="33"/>
                  <a:pt x="6" y="42"/>
                </a:cubicBezTo>
                <a:cubicBezTo>
                  <a:pt x="0" y="46"/>
                  <a:pt x="0" y="50"/>
                  <a:pt x="0" y="58"/>
                </a:cubicBezTo>
                <a:cubicBezTo>
                  <a:pt x="0" y="63"/>
                  <a:pt x="6" y="67"/>
                  <a:pt x="6" y="71"/>
                </a:cubicBezTo>
                <a:cubicBezTo>
                  <a:pt x="23" y="79"/>
                  <a:pt x="23" y="79"/>
                  <a:pt x="23" y="79"/>
                </a:cubicBezTo>
                <a:cubicBezTo>
                  <a:pt x="23" y="88"/>
                  <a:pt x="23" y="92"/>
                  <a:pt x="34" y="100"/>
                </a:cubicBezTo>
                <a:cubicBezTo>
                  <a:pt x="40" y="104"/>
                  <a:pt x="46" y="104"/>
                  <a:pt x="57" y="108"/>
                </a:cubicBezTo>
                <a:cubicBezTo>
                  <a:pt x="57" y="108"/>
                  <a:pt x="57" y="108"/>
                  <a:pt x="57" y="108"/>
                </a:cubicBezTo>
                <a:cubicBezTo>
                  <a:pt x="51" y="117"/>
                  <a:pt x="51" y="129"/>
                  <a:pt x="51" y="138"/>
                </a:cubicBezTo>
                <a:cubicBezTo>
                  <a:pt x="51" y="142"/>
                  <a:pt x="51" y="146"/>
                  <a:pt x="51" y="146"/>
                </a:cubicBezTo>
                <a:cubicBezTo>
                  <a:pt x="57" y="146"/>
                  <a:pt x="63" y="146"/>
                  <a:pt x="63" y="150"/>
                </a:cubicBezTo>
                <a:cubicBezTo>
                  <a:pt x="63" y="154"/>
                  <a:pt x="63" y="167"/>
                  <a:pt x="69" y="171"/>
                </a:cubicBezTo>
                <a:cubicBezTo>
                  <a:pt x="74" y="175"/>
                  <a:pt x="80" y="175"/>
                  <a:pt x="86" y="175"/>
                </a:cubicBezTo>
                <a:cubicBezTo>
                  <a:pt x="109" y="175"/>
                  <a:pt x="132" y="175"/>
                  <a:pt x="154" y="171"/>
                </a:cubicBezTo>
                <a:cubicBezTo>
                  <a:pt x="160" y="167"/>
                  <a:pt x="154" y="158"/>
                  <a:pt x="154" y="154"/>
                </a:cubicBezTo>
                <a:cubicBezTo>
                  <a:pt x="154" y="121"/>
                  <a:pt x="154" y="121"/>
                  <a:pt x="154" y="121"/>
                </a:cubicBezTo>
                <a:cubicBezTo>
                  <a:pt x="160" y="121"/>
                  <a:pt x="166" y="121"/>
                  <a:pt x="166" y="121"/>
                </a:cubicBezTo>
                <a:cubicBezTo>
                  <a:pt x="166" y="113"/>
                  <a:pt x="166" y="108"/>
                  <a:pt x="160" y="104"/>
                </a:cubicBezTo>
                <a:cubicBezTo>
                  <a:pt x="160" y="104"/>
                  <a:pt x="166" y="104"/>
                  <a:pt x="166" y="104"/>
                </a:cubicBezTo>
                <a:cubicBezTo>
                  <a:pt x="172" y="104"/>
                  <a:pt x="177" y="104"/>
                  <a:pt x="183" y="100"/>
                </a:cubicBezTo>
                <a:cubicBezTo>
                  <a:pt x="183" y="100"/>
                  <a:pt x="183" y="100"/>
                  <a:pt x="183" y="100"/>
                </a:cubicBezTo>
                <a:cubicBezTo>
                  <a:pt x="154" y="83"/>
                  <a:pt x="154" y="58"/>
                  <a:pt x="149" y="38"/>
                </a:cubicBezTo>
                <a:cubicBezTo>
                  <a:pt x="149" y="29"/>
                  <a:pt x="143" y="21"/>
                  <a:pt x="132" y="17"/>
                </a:cubicBezTo>
                <a:cubicBezTo>
                  <a:pt x="126" y="17"/>
                  <a:pt x="126" y="17"/>
                  <a:pt x="120" y="17"/>
                </a:cubicBezTo>
                <a:cubicBezTo>
                  <a:pt x="97" y="0"/>
                  <a:pt x="57" y="8"/>
                  <a:pt x="34" y="17"/>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62" name="Freeform 1311">
            <a:extLst>
              <a:ext uri="{FF2B5EF4-FFF2-40B4-BE49-F238E27FC236}">
                <a16:creationId xmlns:a16="http://schemas.microsoft.com/office/drawing/2014/main" xmlns="" id="{82439E4F-69E9-4491-A6C6-BAB3403E8748}"/>
              </a:ext>
            </a:extLst>
          </p:cNvPr>
          <p:cNvSpPr>
            <a:spLocks/>
          </p:cNvSpPr>
          <p:nvPr/>
        </p:nvSpPr>
        <p:spPr bwMode="auto">
          <a:xfrm>
            <a:off x="4283075" y="3749749"/>
            <a:ext cx="20638" cy="12700"/>
          </a:xfrm>
          <a:custGeom>
            <a:avLst/>
            <a:gdLst>
              <a:gd name="T0" fmla="*/ 153514808 w 108"/>
              <a:gd name="T1" fmla="*/ 88531700 h 67"/>
              <a:gd name="T2" fmla="*/ 153514808 w 108"/>
              <a:gd name="T3" fmla="*/ 143037446 h 67"/>
              <a:gd name="T4" fmla="*/ 153514808 w 108"/>
              <a:gd name="T5" fmla="*/ 170272501 h 67"/>
              <a:gd name="T6" fmla="*/ 76757499 w 108"/>
              <a:gd name="T7" fmla="*/ 143037446 h 67"/>
              <a:gd name="T8" fmla="*/ 41884248 w 108"/>
              <a:gd name="T9" fmla="*/ 170272501 h 67"/>
              <a:gd name="T10" fmla="*/ 41884248 w 108"/>
              <a:gd name="T11" fmla="*/ 170272501 h 67"/>
              <a:gd name="T12" fmla="*/ 76757499 w 108"/>
              <a:gd name="T13" fmla="*/ 115766566 h 67"/>
              <a:gd name="T14" fmla="*/ 41884248 w 108"/>
              <a:gd name="T15" fmla="*/ 88531700 h 67"/>
              <a:gd name="T16" fmla="*/ 0 w 108"/>
              <a:gd name="T17" fmla="*/ 204334281 h 67"/>
              <a:gd name="T18" fmla="*/ 41884248 w 108"/>
              <a:gd name="T19" fmla="*/ 313274122 h 67"/>
              <a:gd name="T20" fmla="*/ 153514808 w 108"/>
              <a:gd name="T21" fmla="*/ 429076703 h 67"/>
              <a:gd name="T22" fmla="*/ 530327424 w 108"/>
              <a:gd name="T23" fmla="*/ 401841648 h 67"/>
              <a:gd name="T24" fmla="*/ 607084733 w 108"/>
              <a:gd name="T25" fmla="*/ 286039067 h 67"/>
              <a:gd name="T26" fmla="*/ 718751982 w 108"/>
              <a:gd name="T27" fmla="*/ 258804201 h 67"/>
              <a:gd name="T28" fmla="*/ 718751982 w 108"/>
              <a:gd name="T29" fmla="*/ 143037446 h 67"/>
              <a:gd name="T30" fmla="*/ 683842232 w 108"/>
              <a:gd name="T31" fmla="*/ 143037446 h 67"/>
              <a:gd name="T32" fmla="*/ 641994483 w 108"/>
              <a:gd name="T33" fmla="*/ 170272501 h 67"/>
              <a:gd name="T34" fmla="*/ 607084733 w 108"/>
              <a:gd name="T35" fmla="*/ 231569146 h 67"/>
              <a:gd name="T36" fmla="*/ 565200485 w 108"/>
              <a:gd name="T37" fmla="*/ 204334281 h 67"/>
              <a:gd name="T38" fmla="*/ 530327424 w 108"/>
              <a:gd name="T39" fmla="*/ 115766566 h 67"/>
              <a:gd name="T40" fmla="*/ 341939365 w 108"/>
              <a:gd name="T41" fmla="*/ 143037446 h 67"/>
              <a:gd name="T42" fmla="*/ 265181866 w 108"/>
              <a:gd name="T43" fmla="*/ 115766566 h 67"/>
              <a:gd name="T44" fmla="*/ 230272307 w 108"/>
              <a:gd name="T45" fmla="*/ 143037446 h 67"/>
              <a:gd name="T46" fmla="*/ 230272307 w 108"/>
              <a:gd name="T47" fmla="*/ 115766566 h 67"/>
              <a:gd name="T48" fmla="*/ 265181866 w 108"/>
              <a:gd name="T49" fmla="*/ 88531700 h 67"/>
              <a:gd name="T50" fmla="*/ 230272307 w 108"/>
              <a:gd name="T51" fmla="*/ 0 h 67"/>
              <a:gd name="T52" fmla="*/ 188424558 w 108"/>
              <a:gd name="T53" fmla="*/ 0 h 67"/>
              <a:gd name="T54" fmla="*/ 153514808 w 108"/>
              <a:gd name="T55" fmla="*/ 88531700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8" h="67">
                <a:moveTo>
                  <a:pt x="22" y="13"/>
                </a:moveTo>
                <a:cubicBezTo>
                  <a:pt x="22" y="17"/>
                  <a:pt x="22" y="21"/>
                  <a:pt x="22" y="21"/>
                </a:cubicBezTo>
                <a:cubicBezTo>
                  <a:pt x="22" y="25"/>
                  <a:pt x="22" y="25"/>
                  <a:pt x="22" y="25"/>
                </a:cubicBezTo>
                <a:cubicBezTo>
                  <a:pt x="16" y="25"/>
                  <a:pt x="16" y="21"/>
                  <a:pt x="11" y="21"/>
                </a:cubicBezTo>
                <a:cubicBezTo>
                  <a:pt x="11" y="25"/>
                  <a:pt x="11" y="30"/>
                  <a:pt x="6" y="25"/>
                </a:cubicBezTo>
                <a:cubicBezTo>
                  <a:pt x="6" y="25"/>
                  <a:pt x="6" y="25"/>
                  <a:pt x="6" y="25"/>
                </a:cubicBezTo>
                <a:cubicBezTo>
                  <a:pt x="6" y="21"/>
                  <a:pt x="6" y="21"/>
                  <a:pt x="11" y="17"/>
                </a:cubicBezTo>
                <a:cubicBezTo>
                  <a:pt x="11" y="17"/>
                  <a:pt x="11" y="13"/>
                  <a:pt x="6" y="13"/>
                </a:cubicBezTo>
                <a:cubicBezTo>
                  <a:pt x="6" y="17"/>
                  <a:pt x="0" y="21"/>
                  <a:pt x="0" y="30"/>
                </a:cubicBezTo>
                <a:cubicBezTo>
                  <a:pt x="6" y="34"/>
                  <a:pt x="11" y="42"/>
                  <a:pt x="6" y="46"/>
                </a:cubicBezTo>
                <a:cubicBezTo>
                  <a:pt x="6" y="55"/>
                  <a:pt x="11" y="59"/>
                  <a:pt x="22" y="63"/>
                </a:cubicBezTo>
                <a:cubicBezTo>
                  <a:pt x="38" y="67"/>
                  <a:pt x="60" y="67"/>
                  <a:pt x="76" y="59"/>
                </a:cubicBezTo>
                <a:cubicBezTo>
                  <a:pt x="81" y="55"/>
                  <a:pt x="81" y="46"/>
                  <a:pt x="87" y="42"/>
                </a:cubicBezTo>
                <a:cubicBezTo>
                  <a:pt x="92" y="38"/>
                  <a:pt x="98" y="38"/>
                  <a:pt x="103" y="38"/>
                </a:cubicBezTo>
                <a:cubicBezTo>
                  <a:pt x="108" y="34"/>
                  <a:pt x="108" y="25"/>
                  <a:pt x="103" y="21"/>
                </a:cubicBezTo>
                <a:cubicBezTo>
                  <a:pt x="103" y="21"/>
                  <a:pt x="98" y="21"/>
                  <a:pt x="98" y="21"/>
                </a:cubicBezTo>
                <a:cubicBezTo>
                  <a:pt x="92" y="21"/>
                  <a:pt x="92" y="25"/>
                  <a:pt x="92" y="25"/>
                </a:cubicBezTo>
                <a:cubicBezTo>
                  <a:pt x="92" y="30"/>
                  <a:pt x="92" y="34"/>
                  <a:pt x="87" y="34"/>
                </a:cubicBezTo>
                <a:cubicBezTo>
                  <a:pt x="81" y="30"/>
                  <a:pt x="81" y="30"/>
                  <a:pt x="81" y="30"/>
                </a:cubicBezTo>
                <a:cubicBezTo>
                  <a:pt x="81" y="25"/>
                  <a:pt x="81" y="21"/>
                  <a:pt x="76" y="17"/>
                </a:cubicBezTo>
                <a:cubicBezTo>
                  <a:pt x="71" y="21"/>
                  <a:pt x="60" y="21"/>
                  <a:pt x="49" y="21"/>
                </a:cubicBezTo>
                <a:cubicBezTo>
                  <a:pt x="49" y="17"/>
                  <a:pt x="43" y="17"/>
                  <a:pt x="38" y="17"/>
                </a:cubicBezTo>
                <a:cubicBezTo>
                  <a:pt x="38" y="17"/>
                  <a:pt x="38" y="21"/>
                  <a:pt x="33" y="21"/>
                </a:cubicBezTo>
                <a:cubicBezTo>
                  <a:pt x="33" y="17"/>
                  <a:pt x="33" y="17"/>
                  <a:pt x="33" y="17"/>
                </a:cubicBezTo>
                <a:cubicBezTo>
                  <a:pt x="33" y="17"/>
                  <a:pt x="33" y="13"/>
                  <a:pt x="38" y="13"/>
                </a:cubicBezTo>
                <a:cubicBezTo>
                  <a:pt x="33" y="9"/>
                  <a:pt x="33" y="5"/>
                  <a:pt x="33" y="0"/>
                </a:cubicBezTo>
                <a:cubicBezTo>
                  <a:pt x="27" y="0"/>
                  <a:pt x="27" y="0"/>
                  <a:pt x="27" y="0"/>
                </a:cubicBezTo>
                <a:cubicBezTo>
                  <a:pt x="22" y="5"/>
                  <a:pt x="22" y="9"/>
                  <a:pt x="22" y="13"/>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463" name="Freeform 1312">
            <a:extLst>
              <a:ext uri="{FF2B5EF4-FFF2-40B4-BE49-F238E27FC236}">
                <a16:creationId xmlns:a16="http://schemas.microsoft.com/office/drawing/2014/main" xmlns="" id="{A1989AA0-ACAD-4904-B10A-ABB2FAF30686}"/>
              </a:ext>
            </a:extLst>
          </p:cNvPr>
          <p:cNvSpPr>
            <a:spLocks/>
          </p:cNvSpPr>
          <p:nvPr/>
        </p:nvSpPr>
        <p:spPr bwMode="auto">
          <a:xfrm>
            <a:off x="4289425" y="3754512"/>
            <a:ext cx="3175" cy="3175"/>
          </a:xfrm>
          <a:custGeom>
            <a:avLst/>
            <a:gdLst>
              <a:gd name="T0" fmla="*/ 0 w 17"/>
              <a:gd name="T1" fmla="*/ 32578862 h 17"/>
              <a:gd name="T2" fmla="*/ 39101619 w 17"/>
              <a:gd name="T3" fmla="*/ 110747362 h 17"/>
              <a:gd name="T4" fmla="*/ 110747362 w 17"/>
              <a:gd name="T5" fmla="*/ 84691257 h 17"/>
              <a:gd name="T6" fmla="*/ 78168500 w 17"/>
              <a:gd name="T7" fmla="*/ 32578862 h 17"/>
              <a:gd name="T8" fmla="*/ 0 w 17"/>
              <a:gd name="T9" fmla="*/ 3257886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5"/>
                </a:moveTo>
                <a:cubicBezTo>
                  <a:pt x="0" y="9"/>
                  <a:pt x="0" y="13"/>
                  <a:pt x="6" y="17"/>
                </a:cubicBezTo>
                <a:cubicBezTo>
                  <a:pt x="12" y="17"/>
                  <a:pt x="12" y="13"/>
                  <a:pt x="17" y="13"/>
                </a:cubicBezTo>
                <a:cubicBezTo>
                  <a:pt x="17" y="9"/>
                  <a:pt x="17" y="9"/>
                  <a:pt x="12" y="5"/>
                </a:cubicBezTo>
                <a:cubicBezTo>
                  <a:pt x="12" y="0"/>
                  <a:pt x="0" y="0"/>
                  <a:pt x="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64" name="Freeform 1313">
            <a:extLst>
              <a:ext uri="{FF2B5EF4-FFF2-40B4-BE49-F238E27FC236}">
                <a16:creationId xmlns:a16="http://schemas.microsoft.com/office/drawing/2014/main" xmlns="" id="{E776DE9D-C465-4EDC-B14C-CE5A31040EB9}"/>
              </a:ext>
            </a:extLst>
          </p:cNvPr>
          <p:cNvSpPr>
            <a:spLocks/>
          </p:cNvSpPr>
          <p:nvPr/>
        </p:nvSpPr>
        <p:spPr bwMode="auto">
          <a:xfrm>
            <a:off x="4284663" y="3757687"/>
            <a:ext cx="1587" cy="1587"/>
          </a:xfrm>
          <a:custGeom>
            <a:avLst/>
            <a:gdLst>
              <a:gd name="T0" fmla="*/ 0 w 9"/>
              <a:gd name="T1" fmla="*/ 23414796 h 8"/>
              <a:gd name="T2" fmla="*/ 27424418 w 9"/>
              <a:gd name="T3" fmla="*/ 62452616 h 8"/>
              <a:gd name="T4" fmla="*/ 49345296 w 9"/>
              <a:gd name="T5" fmla="*/ 39037820 h 8"/>
              <a:gd name="T6" fmla="*/ 27424418 w 9"/>
              <a:gd name="T7" fmla="*/ 0 h 8"/>
              <a:gd name="T8" fmla="*/ 0 w 9"/>
              <a:gd name="T9" fmla="*/ 2341479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3"/>
                </a:moveTo>
                <a:cubicBezTo>
                  <a:pt x="0" y="3"/>
                  <a:pt x="0" y="5"/>
                  <a:pt x="5" y="8"/>
                </a:cubicBezTo>
                <a:cubicBezTo>
                  <a:pt x="9" y="8"/>
                  <a:pt x="9" y="8"/>
                  <a:pt x="9" y="5"/>
                </a:cubicBezTo>
                <a:cubicBezTo>
                  <a:pt x="9" y="3"/>
                  <a:pt x="9" y="0"/>
                  <a:pt x="5" y="0"/>
                </a:cubicBezTo>
                <a:cubicBezTo>
                  <a:pt x="5" y="0"/>
                  <a:pt x="0" y="0"/>
                  <a:pt x="0"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65" name="Freeform 1314">
            <a:extLst>
              <a:ext uri="{FF2B5EF4-FFF2-40B4-BE49-F238E27FC236}">
                <a16:creationId xmlns:a16="http://schemas.microsoft.com/office/drawing/2014/main" xmlns="" id="{2AA949F5-CCBC-4D54-B4CE-504DB16C0A47}"/>
              </a:ext>
            </a:extLst>
          </p:cNvPr>
          <p:cNvSpPr>
            <a:spLocks/>
          </p:cNvSpPr>
          <p:nvPr/>
        </p:nvSpPr>
        <p:spPr bwMode="auto">
          <a:xfrm>
            <a:off x="4294188" y="3757687"/>
            <a:ext cx="1587" cy="1587"/>
          </a:xfrm>
          <a:custGeom>
            <a:avLst/>
            <a:gdLst>
              <a:gd name="T0" fmla="*/ 0 w 9"/>
              <a:gd name="T1" fmla="*/ 0 h 8"/>
              <a:gd name="T2" fmla="*/ 49345296 w 9"/>
              <a:gd name="T3" fmla="*/ 31246046 h 8"/>
              <a:gd name="T4" fmla="*/ 49345296 w 9"/>
              <a:gd name="T5" fmla="*/ 31246046 h 8"/>
              <a:gd name="T6" fmla="*/ 27424418 w 9"/>
              <a:gd name="T7" fmla="*/ 0 h 8"/>
              <a:gd name="T8" fmla="*/ 0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0"/>
                </a:moveTo>
                <a:cubicBezTo>
                  <a:pt x="5" y="4"/>
                  <a:pt x="5" y="8"/>
                  <a:pt x="9" y="4"/>
                </a:cubicBezTo>
                <a:cubicBezTo>
                  <a:pt x="9" y="4"/>
                  <a:pt x="9" y="4"/>
                  <a:pt x="9" y="4"/>
                </a:cubicBezTo>
                <a:cubicBezTo>
                  <a:pt x="9" y="4"/>
                  <a:pt x="9" y="0"/>
                  <a:pt x="5" y="0"/>
                </a:cubicBezTo>
                <a:lnTo>
                  <a:pt x="0"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466" name="Freeform 1315">
            <a:extLst>
              <a:ext uri="{FF2B5EF4-FFF2-40B4-BE49-F238E27FC236}">
                <a16:creationId xmlns:a16="http://schemas.microsoft.com/office/drawing/2014/main" xmlns="" id="{09CAA9CE-E504-4EE2-A922-006D170190FD}"/>
              </a:ext>
            </a:extLst>
          </p:cNvPr>
          <p:cNvSpPr>
            <a:spLocks/>
          </p:cNvSpPr>
          <p:nvPr/>
        </p:nvSpPr>
        <p:spPr bwMode="auto">
          <a:xfrm>
            <a:off x="4294188" y="3757687"/>
            <a:ext cx="1587" cy="1587"/>
          </a:xfrm>
          <a:custGeom>
            <a:avLst/>
            <a:gdLst>
              <a:gd name="T0" fmla="*/ 0 w 9"/>
              <a:gd name="T1" fmla="*/ 31246046 h 8"/>
              <a:gd name="T2" fmla="*/ 49345296 w 9"/>
              <a:gd name="T3" fmla="*/ 62452616 h 8"/>
              <a:gd name="T4" fmla="*/ 49345296 w 9"/>
              <a:gd name="T5" fmla="*/ 31246046 h 8"/>
              <a:gd name="T6" fmla="*/ 0 w 9"/>
              <a:gd name="T7" fmla="*/ 0 h 8"/>
              <a:gd name="T8" fmla="*/ 0 w 9"/>
              <a:gd name="T9" fmla="*/ 312460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4"/>
                </a:moveTo>
                <a:cubicBezTo>
                  <a:pt x="0" y="4"/>
                  <a:pt x="0" y="4"/>
                  <a:pt x="9" y="8"/>
                </a:cubicBezTo>
                <a:cubicBezTo>
                  <a:pt x="9" y="4"/>
                  <a:pt x="9" y="4"/>
                  <a:pt x="9" y="4"/>
                </a:cubicBezTo>
                <a:cubicBezTo>
                  <a:pt x="9" y="4"/>
                  <a:pt x="9" y="4"/>
                  <a:pt x="0" y="0"/>
                </a:cubicBezTo>
                <a:lnTo>
                  <a:pt x="0" y="4"/>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467" name="Freeform 1316">
            <a:extLst>
              <a:ext uri="{FF2B5EF4-FFF2-40B4-BE49-F238E27FC236}">
                <a16:creationId xmlns:a16="http://schemas.microsoft.com/office/drawing/2014/main" xmlns="" id="{44D3C391-78A3-4023-B0A4-00E939D1D953}"/>
              </a:ext>
            </a:extLst>
          </p:cNvPr>
          <p:cNvSpPr>
            <a:spLocks/>
          </p:cNvSpPr>
          <p:nvPr/>
        </p:nvSpPr>
        <p:spPr bwMode="auto">
          <a:xfrm>
            <a:off x="4284663" y="3757687"/>
            <a:ext cx="7937" cy="4762"/>
          </a:xfrm>
          <a:custGeom>
            <a:avLst/>
            <a:gdLst>
              <a:gd name="T0" fmla="*/ 40497409 w 42"/>
              <a:gd name="T1" fmla="*/ 34541072 h 25"/>
              <a:gd name="T2" fmla="*/ 107993090 w 42"/>
              <a:gd name="T3" fmla="*/ 138236860 h 25"/>
              <a:gd name="T4" fmla="*/ 182202717 w 42"/>
              <a:gd name="T5" fmla="*/ 172777932 h 25"/>
              <a:gd name="T6" fmla="*/ 283446144 w 42"/>
              <a:gd name="T7" fmla="*/ 0 h 25"/>
              <a:gd name="T8" fmla="*/ 249698398 w 42"/>
              <a:gd name="T9" fmla="*/ 0 h 25"/>
              <a:gd name="T10" fmla="*/ 40497409 w 42"/>
              <a:gd name="T11" fmla="*/ 3454107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5">
                <a:moveTo>
                  <a:pt x="6" y="5"/>
                </a:moveTo>
                <a:cubicBezTo>
                  <a:pt x="0" y="10"/>
                  <a:pt x="11" y="15"/>
                  <a:pt x="16" y="20"/>
                </a:cubicBezTo>
                <a:cubicBezTo>
                  <a:pt x="16" y="20"/>
                  <a:pt x="21" y="25"/>
                  <a:pt x="27" y="25"/>
                </a:cubicBezTo>
                <a:cubicBezTo>
                  <a:pt x="37" y="20"/>
                  <a:pt x="37" y="10"/>
                  <a:pt x="42" y="0"/>
                </a:cubicBezTo>
                <a:cubicBezTo>
                  <a:pt x="37" y="0"/>
                  <a:pt x="37" y="0"/>
                  <a:pt x="37" y="0"/>
                </a:cubicBezTo>
                <a:cubicBezTo>
                  <a:pt x="27" y="0"/>
                  <a:pt x="16" y="5"/>
                  <a:pt x="6"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68" name="Freeform 1317">
            <a:extLst>
              <a:ext uri="{FF2B5EF4-FFF2-40B4-BE49-F238E27FC236}">
                <a16:creationId xmlns:a16="http://schemas.microsoft.com/office/drawing/2014/main" xmlns="" id="{7568F29F-CD38-45A6-82B1-0356F0B93B84}"/>
              </a:ext>
            </a:extLst>
          </p:cNvPr>
          <p:cNvSpPr>
            <a:spLocks/>
          </p:cNvSpPr>
          <p:nvPr/>
        </p:nvSpPr>
        <p:spPr bwMode="auto">
          <a:xfrm>
            <a:off x="4287838" y="3759274"/>
            <a:ext cx="3175" cy="3175"/>
          </a:xfrm>
          <a:custGeom>
            <a:avLst/>
            <a:gdLst>
              <a:gd name="T0" fmla="*/ 0 w 17"/>
              <a:gd name="T1" fmla="*/ 131670425 h 9"/>
              <a:gd name="T2" fmla="*/ 0 w 17"/>
              <a:gd name="T3" fmla="*/ 131670425 h 9"/>
              <a:gd name="T4" fmla="*/ 71645743 w 17"/>
              <a:gd name="T5" fmla="*/ 395135453 h 9"/>
              <a:gd name="T6" fmla="*/ 110747362 w 17"/>
              <a:gd name="T7" fmla="*/ 0 h 9"/>
              <a:gd name="T8" fmla="*/ 0 w 17"/>
              <a:gd name="T9" fmla="*/ 13167042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3"/>
                </a:moveTo>
                <a:cubicBezTo>
                  <a:pt x="0" y="3"/>
                  <a:pt x="0" y="3"/>
                  <a:pt x="0" y="3"/>
                </a:cubicBezTo>
                <a:cubicBezTo>
                  <a:pt x="0" y="6"/>
                  <a:pt x="6" y="9"/>
                  <a:pt x="11" y="9"/>
                </a:cubicBezTo>
                <a:cubicBezTo>
                  <a:pt x="17" y="6"/>
                  <a:pt x="17" y="3"/>
                  <a:pt x="17" y="0"/>
                </a:cubicBezTo>
                <a:cubicBezTo>
                  <a:pt x="11" y="0"/>
                  <a:pt x="6" y="3"/>
                  <a:pt x="0"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469" name="Freeform 1318">
            <a:extLst>
              <a:ext uri="{FF2B5EF4-FFF2-40B4-BE49-F238E27FC236}">
                <a16:creationId xmlns:a16="http://schemas.microsoft.com/office/drawing/2014/main" xmlns="" id="{C2BF4DFA-2E28-48D0-A48D-3C801DAE24EF}"/>
              </a:ext>
            </a:extLst>
          </p:cNvPr>
          <p:cNvSpPr>
            <a:spLocks/>
          </p:cNvSpPr>
          <p:nvPr/>
        </p:nvSpPr>
        <p:spPr bwMode="auto">
          <a:xfrm>
            <a:off x="4279900" y="3748162"/>
            <a:ext cx="22225" cy="9525"/>
          </a:xfrm>
          <a:custGeom>
            <a:avLst/>
            <a:gdLst>
              <a:gd name="T0" fmla="*/ 294732184 w 117"/>
              <a:gd name="T1" fmla="*/ 17718963 h 58"/>
              <a:gd name="T2" fmla="*/ 0 w 117"/>
              <a:gd name="T3" fmla="*/ 163867115 h 58"/>
              <a:gd name="T4" fmla="*/ 41135436 w 117"/>
              <a:gd name="T5" fmla="*/ 239166181 h 58"/>
              <a:gd name="T6" fmla="*/ 109658530 w 117"/>
              <a:gd name="T7" fmla="*/ 256885144 h 58"/>
              <a:gd name="T8" fmla="*/ 75415124 w 117"/>
              <a:gd name="T9" fmla="*/ 181586078 h 58"/>
              <a:gd name="T10" fmla="*/ 150793966 w 117"/>
              <a:gd name="T11" fmla="*/ 110736993 h 58"/>
              <a:gd name="T12" fmla="*/ 185073654 w 117"/>
              <a:gd name="T13" fmla="*/ 110736993 h 58"/>
              <a:gd name="T14" fmla="*/ 219353152 w 117"/>
              <a:gd name="T15" fmla="*/ 128456121 h 58"/>
              <a:gd name="T16" fmla="*/ 329011682 w 117"/>
              <a:gd name="T17" fmla="*/ 53157054 h 58"/>
              <a:gd name="T18" fmla="*/ 370147307 w 117"/>
              <a:gd name="T19" fmla="*/ 70876018 h 58"/>
              <a:gd name="T20" fmla="*/ 438670212 w 117"/>
              <a:gd name="T21" fmla="*/ 146148151 h 58"/>
              <a:gd name="T22" fmla="*/ 514085335 w 117"/>
              <a:gd name="T23" fmla="*/ 146148151 h 58"/>
              <a:gd name="T24" fmla="*/ 514085335 w 117"/>
              <a:gd name="T25" fmla="*/ 146148151 h 58"/>
              <a:gd name="T26" fmla="*/ 472949900 w 117"/>
              <a:gd name="T27" fmla="*/ 110736993 h 58"/>
              <a:gd name="T28" fmla="*/ 514085335 w 117"/>
              <a:gd name="T29" fmla="*/ 93018030 h 58"/>
              <a:gd name="T30" fmla="*/ 692303051 w 117"/>
              <a:gd name="T31" fmla="*/ 181586078 h 58"/>
              <a:gd name="T32" fmla="*/ 801961581 w 117"/>
              <a:gd name="T33" fmla="*/ 163867115 h 58"/>
              <a:gd name="T34" fmla="*/ 692303051 w 117"/>
              <a:gd name="T35" fmla="*/ 35438091 h 58"/>
              <a:gd name="T36" fmla="*/ 582608429 w 117"/>
              <a:gd name="T37" fmla="*/ 17718963 h 58"/>
              <a:gd name="T38" fmla="*/ 294732184 w 117"/>
              <a:gd name="T39" fmla="*/ 17718963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58">
                <a:moveTo>
                  <a:pt x="43" y="4"/>
                </a:moveTo>
                <a:cubicBezTo>
                  <a:pt x="27" y="12"/>
                  <a:pt x="11" y="25"/>
                  <a:pt x="0" y="37"/>
                </a:cubicBezTo>
                <a:cubicBezTo>
                  <a:pt x="0" y="46"/>
                  <a:pt x="0" y="50"/>
                  <a:pt x="6" y="54"/>
                </a:cubicBezTo>
                <a:cubicBezTo>
                  <a:pt x="6" y="54"/>
                  <a:pt x="11" y="58"/>
                  <a:pt x="16" y="58"/>
                </a:cubicBezTo>
                <a:cubicBezTo>
                  <a:pt x="16" y="54"/>
                  <a:pt x="6" y="50"/>
                  <a:pt x="11" y="41"/>
                </a:cubicBezTo>
                <a:cubicBezTo>
                  <a:pt x="11" y="37"/>
                  <a:pt x="11" y="29"/>
                  <a:pt x="22" y="25"/>
                </a:cubicBezTo>
                <a:cubicBezTo>
                  <a:pt x="27" y="25"/>
                  <a:pt x="27" y="25"/>
                  <a:pt x="27" y="25"/>
                </a:cubicBezTo>
                <a:cubicBezTo>
                  <a:pt x="32" y="25"/>
                  <a:pt x="27" y="29"/>
                  <a:pt x="32" y="29"/>
                </a:cubicBezTo>
                <a:cubicBezTo>
                  <a:pt x="32" y="21"/>
                  <a:pt x="43" y="16"/>
                  <a:pt x="48" y="12"/>
                </a:cubicBezTo>
                <a:cubicBezTo>
                  <a:pt x="54" y="12"/>
                  <a:pt x="54" y="12"/>
                  <a:pt x="54" y="16"/>
                </a:cubicBezTo>
                <a:cubicBezTo>
                  <a:pt x="54" y="21"/>
                  <a:pt x="59" y="29"/>
                  <a:pt x="64" y="33"/>
                </a:cubicBezTo>
                <a:cubicBezTo>
                  <a:pt x="64" y="33"/>
                  <a:pt x="69" y="33"/>
                  <a:pt x="75" y="33"/>
                </a:cubicBezTo>
                <a:cubicBezTo>
                  <a:pt x="75" y="33"/>
                  <a:pt x="75" y="33"/>
                  <a:pt x="75" y="33"/>
                </a:cubicBezTo>
                <a:cubicBezTo>
                  <a:pt x="69" y="33"/>
                  <a:pt x="69" y="29"/>
                  <a:pt x="69" y="25"/>
                </a:cubicBezTo>
                <a:cubicBezTo>
                  <a:pt x="69" y="21"/>
                  <a:pt x="69" y="21"/>
                  <a:pt x="75" y="21"/>
                </a:cubicBezTo>
                <a:cubicBezTo>
                  <a:pt x="80" y="29"/>
                  <a:pt x="96" y="33"/>
                  <a:pt x="101" y="41"/>
                </a:cubicBezTo>
                <a:cubicBezTo>
                  <a:pt x="107" y="37"/>
                  <a:pt x="112" y="37"/>
                  <a:pt x="117" y="37"/>
                </a:cubicBezTo>
                <a:cubicBezTo>
                  <a:pt x="117" y="25"/>
                  <a:pt x="112" y="12"/>
                  <a:pt x="101" y="8"/>
                </a:cubicBezTo>
                <a:cubicBezTo>
                  <a:pt x="91" y="8"/>
                  <a:pt x="91" y="4"/>
                  <a:pt x="85" y="4"/>
                </a:cubicBezTo>
                <a:cubicBezTo>
                  <a:pt x="69" y="0"/>
                  <a:pt x="54" y="4"/>
                  <a:pt x="43" y="4"/>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470" name="Freeform 1319">
            <a:extLst>
              <a:ext uri="{FF2B5EF4-FFF2-40B4-BE49-F238E27FC236}">
                <a16:creationId xmlns:a16="http://schemas.microsoft.com/office/drawing/2014/main" xmlns="" id="{CCC6F1E6-D1D2-46C0-AD20-0472317673C0}"/>
              </a:ext>
            </a:extLst>
          </p:cNvPr>
          <p:cNvSpPr>
            <a:spLocks/>
          </p:cNvSpPr>
          <p:nvPr/>
        </p:nvSpPr>
        <p:spPr bwMode="auto">
          <a:xfrm>
            <a:off x="4300538" y="3757687"/>
            <a:ext cx="6350" cy="4762"/>
          </a:xfrm>
          <a:custGeom>
            <a:avLst/>
            <a:gdLst>
              <a:gd name="T0" fmla="*/ 35620036 w 33"/>
              <a:gd name="T1" fmla="*/ 55294820 h 25"/>
              <a:gd name="T2" fmla="*/ 235122027 w 33"/>
              <a:gd name="T3" fmla="*/ 172777932 h 25"/>
              <a:gd name="T4" fmla="*/ 235122027 w 33"/>
              <a:gd name="T5" fmla="*/ 172777932 h 25"/>
              <a:gd name="T6" fmla="*/ 156735703 w 33"/>
              <a:gd name="T7" fmla="*/ 27647410 h 25"/>
              <a:gd name="T8" fmla="*/ 114006361 w 33"/>
              <a:gd name="T9" fmla="*/ 0 h 25"/>
              <a:gd name="T10" fmla="*/ 35620036 w 33"/>
              <a:gd name="T11" fmla="*/ 5529482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5" y="8"/>
                </a:moveTo>
                <a:cubicBezTo>
                  <a:pt x="11" y="17"/>
                  <a:pt x="28" y="21"/>
                  <a:pt x="33" y="25"/>
                </a:cubicBezTo>
                <a:cubicBezTo>
                  <a:pt x="33" y="25"/>
                  <a:pt x="33" y="25"/>
                  <a:pt x="33" y="25"/>
                </a:cubicBezTo>
                <a:cubicBezTo>
                  <a:pt x="33" y="17"/>
                  <a:pt x="22" y="13"/>
                  <a:pt x="22" y="4"/>
                </a:cubicBezTo>
                <a:cubicBezTo>
                  <a:pt x="22" y="4"/>
                  <a:pt x="22" y="0"/>
                  <a:pt x="16" y="0"/>
                </a:cubicBezTo>
                <a:cubicBezTo>
                  <a:pt x="16" y="4"/>
                  <a:pt x="0" y="4"/>
                  <a:pt x="5" y="8"/>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471" name="Freeform 1320">
            <a:extLst>
              <a:ext uri="{FF2B5EF4-FFF2-40B4-BE49-F238E27FC236}">
                <a16:creationId xmlns:a16="http://schemas.microsoft.com/office/drawing/2014/main" xmlns="" id="{BDFFE2F6-DE62-4778-9CB8-1FF0841CC2A6}"/>
              </a:ext>
            </a:extLst>
          </p:cNvPr>
          <p:cNvSpPr>
            <a:spLocks/>
          </p:cNvSpPr>
          <p:nvPr/>
        </p:nvSpPr>
        <p:spPr bwMode="auto">
          <a:xfrm>
            <a:off x="4298950" y="3759274"/>
            <a:ext cx="3175" cy="3175"/>
          </a:xfrm>
          <a:custGeom>
            <a:avLst/>
            <a:gdLst>
              <a:gd name="T0" fmla="*/ 0 w 17"/>
              <a:gd name="T1" fmla="*/ 395135453 h 9"/>
              <a:gd name="T2" fmla="*/ 110747362 w 17"/>
              <a:gd name="T3" fmla="*/ 395135453 h 9"/>
              <a:gd name="T4" fmla="*/ 58634966 w 17"/>
              <a:gd name="T5" fmla="*/ 0 h 9"/>
              <a:gd name="T6" fmla="*/ 0 w 17"/>
              <a:gd name="T7" fmla="*/ 39513545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9"/>
                </a:moveTo>
                <a:cubicBezTo>
                  <a:pt x="9" y="9"/>
                  <a:pt x="9" y="9"/>
                  <a:pt x="17" y="9"/>
                </a:cubicBezTo>
                <a:cubicBezTo>
                  <a:pt x="17" y="9"/>
                  <a:pt x="9" y="0"/>
                  <a:pt x="9" y="0"/>
                </a:cubicBezTo>
                <a:lnTo>
                  <a:pt x="0" y="9"/>
                </a:lnTo>
                <a:close/>
              </a:path>
            </a:pathLst>
          </a:custGeom>
          <a:solidFill>
            <a:srgbClr val="91817C"/>
          </a:solidFill>
          <a:ln w="0">
            <a:solidFill>
              <a:srgbClr val="000000"/>
            </a:solidFill>
            <a:prstDash val="solid"/>
            <a:round/>
            <a:headEnd/>
            <a:tailEnd/>
          </a:ln>
        </p:spPr>
        <p:txBody>
          <a:bodyPr/>
          <a:lstStyle/>
          <a:p>
            <a:endParaRPr lang="ja-JP" altLang="en-US"/>
          </a:p>
        </p:txBody>
      </p:sp>
      <p:sp>
        <p:nvSpPr>
          <p:cNvPr id="14472" name="Freeform 1321">
            <a:extLst>
              <a:ext uri="{FF2B5EF4-FFF2-40B4-BE49-F238E27FC236}">
                <a16:creationId xmlns:a16="http://schemas.microsoft.com/office/drawing/2014/main" xmlns="" id="{4EB7A5EB-D666-4F1C-847C-57369A3E0204}"/>
              </a:ext>
            </a:extLst>
          </p:cNvPr>
          <p:cNvSpPr>
            <a:spLocks/>
          </p:cNvSpPr>
          <p:nvPr/>
        </p:nvSpPr>
        <p:spPr bwMode="auto">
          <a:xfrm>
            <a:off x="4289425" y="3762449"/>
            <a:ext cx="15875" cy="14288"/>
          </a:xfrm>
          <a:custGeom>
            <a:avLst/>
            <a:gdLst>
              <a:gd name="T0" fmla="*/ 317233905 w 84"/>
              <a:gd name="T1" fmla="*/ 27655091 h 75"/>
              <a:gd name="T2" fmla="*/ 357736510 w 84"/>
              <a:gd name="T3" fmla="*/ 110620363 h 75"/>
              <a:gd name="T4" fmla="*/ 283517673 w 84"/>
              <a:gd name="T5" fmla="*/ 145207420 h 75"/>
              <a:gd name="T6" fmla="*/ 182261253 w 84"/>
              <a:gd name="T7" fmla="*/ 110620363 h 75"/>
              <a:gd name="T8" fmla="*/ 74254557 w 84"/>
              <a:gd name="T9" fmla="*/ 200517601 h 75"/>
              <a:gd name="T10" fmla="*/ 40502606 w 84"/>
              <a:gd name="T11" fmla="*/ 172862511 h 75"/>
              <a:gd name="T12" fmla="*/ 40502606 w 84"/>
              <a:gd name="T13" fmla="*/ 172862511 h 75"/>
              <a:gd name="T14" fmla="*/ 0 w 84"/>
              <a:gd name="T15" fmla="*/ 172862511 h 75"/>
              <a:gd name="T16" fmla="*/ 0 w 84"/>
              <a:gd name="T17" fmla="*/ 318033734 h 75"/>
              <a:gd name="T18" fmla="*/ 0 w 84"/>
              <a:gd name="T19" fmla="*/ 318033734 h 75"/>
              <a:gd name="T20" fmla="*/ 40502606 w 84"/>
              <a:gd name="T21" fmla="*/ 228172692 h 75"/>
              <a:gd name="T22" fmla="*/ 74254557 w 84"/>
              <a:gd name="T23" fmla="*/ 228172692 h 75"/>
              <a:gd name="T24" fmla="*/ 108006696 w 84"/>
              <a:gd name="T25" fmla="*/ 518551336 h 75"/>
              <a:gd name="T26" fmla="*/ 108006696 w 84"/>
              <a:gd name="T27" fmla="*/ 518551336 h 75"/>
              <a:gd name="T28" fmla="*/ 357736510 w 84"/>
              <a:gd name="T29" fmla="*/ 518551336 h 75"/>
              <a:gd name="T30" fmla="*/ 492744881 w 84"/>
              <a:gd name="T31" fmla="*/ 518551336 h 75"/>
              <a:gd name="T32" fmla="*/ 492744881 w 84"/>
              <a:gd name="T33" fmla="*/ 456309188 h 75"/>
              <a:gd name="T34" fmla="*/ 492744881 w 84"/>
              <a:gd name="T35" fmla="*/ 255827783 h 75"/>
              <a:gd name="T36" fmla="*/ 458992741 w 84"/>
              <a:gd name="T37" fmla="*/ 200517601 h 75"/>
              <a:gd name="T38" fmla="*/ 357736510 w 84"/>
              <a:gd name="T39" fmla="*/ 172862511 h 75"/>
              <a:gd name="T40" fmla="*/ 391488650 w 84"/>
              <a:gd name="T41" fmla="*/ 172862511 h 75"/>
              <a:gd name="T42" fmla="*/ 566999438 w 84"/>
              <a:gd name="T43" fmla="*/ 172862511 h 75"/>
              <a:gd name="T44" fmla="*/ 533247298 w 84"/>
              <a:gd name="T45" fmla="*/ 82965272 h 75"/>
              <a:gd name="T46" fmla="*/ 425240601 w 84"/>
              <a:gd name="T47" fmla="*/ 0 h 75"/>
              <a:gd name="T48" fmla="*/ 317233905 w 84"/>
              <a:gd name="T49" fmla="*/ 27655091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75">
                <a:moveTo>
                  <a:pt x="47" y="4"/>
                </a:moveTo>
                <a:cubicBezTo>
                  <a:pt x="47" y="8"/>
                  <a:pt x="53" y="12"/>
                  <a:pt x="53" y="16"/>
                </a:cubicBezTo>
                <a:cubicBezTo>
                  <a:pt x="47" y="21"/>
                  <a:pt x="47" y="21"/>
                  <a:pt x="42" y="21"/>
                </a:cubicBezTo>
                <a:cubicBezTo>
                  <a:pt x="37" y="21"/>
                  <a:pt x="32" y="16"/>
                  <a:pt x="27" y="16"/>
                </a:cubicBezTo>
                <a:cubicBezTo>
                  <a:pt x="21" y="21"/>
                  <a:pt x="16" y="25"/>
                  <a:pt x="11" y="29"/>
                </a:cubicBezTo>
                <a:cubicBezTo>
                  <a:pt x="11" y="29"/>
                  <a:pt x="6" y="29"/>
                  <a:pt x="6" y="25"/>
                </a:cubicBezTo>
                <a:cubicBezTo>
                  <a:pt x="6" y="25"/>
                  <a:pt x="6" y="25"/>
                  <a:pt x="6" y="25"/>
                </a:cubicBezTo>
                <a:cubicBezTo>
                  <a:pt x="0" y="25"/>
                  <a:pt x="0" y="25"/>
                  <a:pt x="0" y="25"/>
                </a:cubicBezTo>
                <a:cubicBezTo>
                  <a:pt x="0" y="29"/>
                  <a:pt x="0" y="37"/>
                  <a:pt x="0" y="46"/>
                </a:cubicBezTo>
                <a:cubicBezTo>
                  <a:pt x="0" y="46"/>
                  <a:pt x="0" y="46"/>
                  <a:pt x="0" y="46"/>
                </a:cubicBezTo>
                <a:cubicBezTo>
                  <a:pt x="6" y="41"/>
                  <a:pt x="0" y="33"/>
                  <a:pt x="6" y="33"/>
                </a:cubicBezTo>
                <a:cubicBezTo>
                  <a:pt x="11" y="33"/>
                  <a:pt x="11" y="33"/>
                  <a:pt x="11" y="33"/>
                </a:cubicBezTo>
                <a:cubicBezTo>
                  <a:pt x="11" y="50"/>
                  <a:pt x="11" y="62"/>
                  <a:pt x="16" y="75"/>
                </a:cubicBezTo>
                <a:cubicBezTo>
                  <a:pt x="16" y="75"/>
                  <a:pt x="16" y="75"/>
                  <a:pt x="16" y="75"/>
                </a:cubicBezTo>
                <a:cubicBezTo>
                  <a:pt x="27" y="75"/>
                  <a:pt x="42" y="75"/>
                  <a:pt x="53" y="75"/>
                </a:cubicBezTo>
                <a:cubicBezTo>
                  <a:pt x="73" y="75"/>
                  <a:pt x="73" y="75"/>
                  <a:pt x="73" y="75"/>
                </a:cubicBezTo>
                <a:cubicBezTo>
                  <a:pt x="73" y="71"/>
                  <a:pt x="73" y="71"/>
                  <a:pt x="73" y="66"/>
                </a:cubicBezTo>
                <a:cubicBezTo>
                  <a:pt x="73" y="58"/>
                  <a:pt x="73" y="46"/>
                  <a:pt x="73" y="37"/>
                </a:cubicBezTo>
                <a:cubicBezTo>
                  <a:pt x="73" y="33"/>
                  <a:pt x="73" y="29"/>
                  <a:pt x="68" y="29"/>
                </a:cubicBezTo>
                <a:cubicBezTo>
                  <a:pt x="63" y="29"/>
                  <a:pt x="58" y="29"/>
                  <a:pt x="53" y="25"/>
                </a:cubicBezTo>
                <a:cubicBezTo>
                  <a:pt x="58" y="25"/>
                  <a:pt x="58" y="25"/>
                  <a:pt x="58" y="25"/>
                </a:cubicBezTo>
                <a:cubicBezTo>
                  <a:pt x="84" y="25"/>
                  <a:pt x="84" y="25"/>
                  <a:pt x="84" y="25"/>
                </a:cubicBezTo>
                <a:cubicBezTo>
                  <a:pt x="84" y="21"/>
                  <a:pt x="79" y="16"/>
                  <a:pt x="79" y="12"/>
                </a:cubicBezTo>
                <a:cubicBezTo>
                  <a:pt x="73" y="8"/>
                  <a:pt x="68" y="0"/>
                  <a:pt x="63" y="0"/>
                </a:cubicBezTo>
                <a:cubicBezTo>
                  <a:pt x="58" y="0"/>
                  <a:pt x="53" y="0"/>
                  <a:pt x="47"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473" name="Freeform 1322">
            <a:extLst>
              <a:ext uri="{FF2B5EF4-FFF2-40B4-BE49-F238E27FC236}">
                <a16:creationId xmlns:a16="http://schemas.microsoft.com/office/drawing/2014/main" xmlns="" id="{0CA8C8D0-826C-44FB-9950-9C277CE9AF8A}"/>
              </a:ext>
            </a:extLst>
          </p:cNvPr>
          <p:cNvSpPr>
            <a:spLocks/>
          </p:cNvSpPr>
          <p:nvPr/>
        </p:nvSpPr>
        <p:spPr bwMode="auto">
          <a:xfrm>
            <a:off x="4295775" y="3762449"/>
            <a:ext cx="1588" cy="1588"/>
          </a:xfrm>
          <a:custGeom>
            <a:avLst/>
            <a:gdLst>
              <a:gd name="T0" fmla="*/ 0 w 8"/>
              <a:gd name="T1" fmla="*/ 31285387 h 8"/>
              <a:gd name="T2" fmla="*/ 62570773 w 8"/>
              <a:gd name="T3" fmla="*/ 31285387 h 8"/>
              <a:gd name="T4" fmla="*/ 31285387 w 8"/>
              <a:gd name="T5" fmla="*/ 0 h 8"/>
              <a:gd name="T6" fmla="*/ 0 w 8"/>
              <a:gd name="T7" fmla="*/ 3128538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0" y="4"/>
                </a:moveTo>
                <a:cubicBezTo>
                  <a:pt x="4" y="4"/>
                  <a:pt x="4" y="8"/>
                  <a:pt x="8" y="4"/>
                </a:cubicBezTo>
                <a:cubicBezTo>
                  <a:pt x="8" y="4"/>
                  <a:pt x="8" y="0"/>
                  <a:pt x="4" y="0"/>
                </a:cubicBezTo>
                <a:cubicBezTo>
                  <a:pt x="4" y="0"/>
                  <a:pt x="0" y="0"/>
                  <a:pt x="0"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474" name="Freeform 1323">
            <a:extLst>
              <a:ext uri="{FF2B5EF4-FFF2-40B4-BE49-F238E27FC236}">
                <a16:creationId xmlns:a16="http://schemas.microsoft.com/office/drawing/2014/main" xmlns="" id="{8B6D311C-40D4-43DD-A0FD-6D2B00967DB0}"/>
              </a:ext>
            </a:extLst>
          </p:cNvPr>
          <p:cNvSpPr>
            <a:spLocks/>
          </p:cNvSpPr>
          <p:nvPr/>
        </p:nvSpPr>
        <p:spPr bwMode="auto">
          <a:xfrm>
            <a:off x="4291013" y="3764037"/>
            <a:ext cx="1587" cy="3175"/>
          </a:xfrm>
          <a:custGeom>
            <a:avLst/>
            <a:gdLst>
              <a:gd name="T0" fmla="*/ 0 w 8"/>
              <a:gd name="T1" fmla="*/ 0 h 9"/>
              <a:gd name="T2" fmla="*/ 0 w 8"/>
              <a:gd name="T3" fmla="*/ 395135453 h 9"/>
              <a:gd name="T4" fmla="*/ 62452616 w 8"/>
              <a:gd name="T5" fmla="*/ 0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cubicBezTo>
                  <a:pt x="0" y="5"/>
                  <a:pt x="0" y="9"/>
                  <a:pt x="0" y="9"/>
                </a:cubicBezTo>
                <a:cubicBezTo>
                  <a:pt x="4" y="9"/>
                  <a:pt x="8" y="5"/>
                  <a:pt x="8" y="0"/>
                </a:cubicBezTo>
                <a:cubicBezTo>
                  <a:pt x="8" y="0"/>
                  <a:pt x="4" y="0"/>
                  <a:pt x="0" y="0"/>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475" name="Freeform 1324">
            <a:extLst>
              <a:ext uri="{FF2B5EF4-FFF2-40B4-BE49-F238E27FC236}">
                <a16:creationId xmlns:a16="http://schemas.microsoft.com/office/drawing/2014/main" xmlns="" id="{D9EA561C-D3FB-4456-88ED-85AE6A27BCD1}"/>
              </a:ext>
            </a:extLst>
          </p:cNvPr>
          <p:cNvSpPr>
            <a:spLocks/>
          </p:cNvSpPr>
          <p:nvPr/>
        </p:nvSpPr>
        <p:spPr bwMode="auto">
          <a:xfrm>
            <a:off x="4286250" y="3776737"/>
            <a:ext cx="28575" cy="25400"/>
          </a:xfrm>
          <a:custGeom>
            <a:avLst/>
            <a:gdLst>
              <a:gd name="T0" fmla="*/ 359491217 w 150"/>
              <a:gd name="T1" fmla="*/ 23397183 h 141"/>
              <a:gd name="T2" fmla="*/ 159023876 w 150"/>
              <a:gd name="T3" fmla="*/ 23397183 h 141"/>
              <a:gd name="T4" fmla="*/ 117544215 w 150"/>
              <a:gd name="T5" fmla="*/ 46761940 h 141"/>
              <a:gd name="T6" fmla="*/ 117544215 w 150"/>
              <a:gd name="T7" fmla="*/ 298128087 h 141"/>
              <a:gd name="T8" fmla="*/ 200503727 w 150"/>
              <a:gd name="T9" fmla="*/ 327366549 h 141"/>
              <a:gd name="T10" fmla="*/ 235052045 w 150"/>
              <a:gd name="T11" fmla="*/ 625494635 h 141"/>
              <a:gd name="T12" fmla="*/ 159023876 w 150"/>
              <a:gd name="T13" fmla="*/ 648891818 h 141"/>
              <a:gd name="T14" fmla="*/ 117544215 w 150"/>
              <a:gd name="T15" fmla="*/ 678097855 h 141"/>
              <a:gd name="T16" fmla="*/ 0 w 150"/>
              <a:gd name="T17" fmla="*/ 777495441 h 141"/>
              <a:gd name="T18" fmla="*/ 76064364 w 150"/>
              <a:gd name="T19" fmla="*/ 800860379 h 141"/>
              <a:gd name="T20" fmla="*/ 394075920 w 150"/>
              <a:gd name="T21" fmla="*/ 824257562 h 141"/>
              <a:gd name="T22" fmla="*/ 477035432 w 150"/>
              <a:gd name="T23" fmla="*/ 800860379 h 141"/>
              <a:gd name="T24" fmla="*/ 477035432 w 150"/>
              <a:gd name="T25" fmla="*/ 648891818 h 141"/>
              <a:gd name="T26" fmla="*/ 518515092 w 150"/>
              <a:gd name="T27" fmla="*/ 473493830 h 141"/>
              <a:gd name="T28" fmla="*/ 518515092 w 150"/>
              <a:gd name="T29" fmla="*/ 473493830 h 141"/>
              <a:gd name="T30" fmla="*/ 594543261 w 150"/>
              <a:gd name="T31" fmla="*/ 678097855 h 141"/>
              <a:gd name="T32" fmla="*/ 636022922 w 150"/>
              <a:gd name="T33" fmla="*/ 800860379 h 141"/>
              <a:gd name="T34" fmla="*/ 912554627 w 150"/>
              <a:gd name="T35" fmla="*/ 824257562 h 141"/>
              <a:gd name="T36" fmla="*/ 1036993989 w 150"/>
              <a:gd name="T37" fmla="*/ 777495441 h 141"/>
              <a:gd name="T38" fmla="*/ 878006309 w 150"/>
              <a:gd name="T39" fmla="*/ 648891818 h 141"/>
              <a:gd name="T40" fmla="*/ 836526648 w 150"/>
              <a:gd name="T41" fmla="*/ 625494635 h 141"/>
              <a:gd name="T42" fmla="*/ 753567137 w 150"/>
              <a:gd name="T43" fmla="*/ 350763732 h 141"/>
              <a:gd name="T44" fmla="*/ 836526648 w 150"/>
              <a:gd name="T45" fmla="*/ 327366549 h 141"/>
              <a:gd name="T46" fmla="*/ 836526648 w 150"/>
              <a:gd name="T47" fmla="*/ 198762926 h 141"/>
              <a:gd name="T48" fmla="*/ 753567137 w 150"/>
              <a:gd name="T49" fmla="*/ 23397183 h 141"/>
              <a:gd name="T50" fmla="*/ 677502773 w 150"/>
              <a:gd name="T51" fmla="*/ 0 h 141"/>
              <a:gd name="T52" fmla="*/ 359491217 w 150"/>
              <a:gd name="T53" fmla="*/ 23397183 h 1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0" h="141">
                <a:moveTo>
                  <a:pt x="52" y="4"/>
                </a:moveTo>
                <a:cubicBezTo>
                  <a:pt x="40" y="4"/>
                  <a:pt x="34" y="4"/>
                  <a:pt x="23" y="4"/>
                </a:cubicBezTo>
                <a:cubicBezTo>
                  <a:pt x="23" y="4"/>
                  <a:pt x="17" y="4"/>
                  <a:pt x="17" y="8"/>
                </a:cubicBezTo>
                <a:cubicBezTo>
                  <a:pt x="17" y="21"/>
                  <a:pt x="17" y="34"/>
                  <a:pt x="17" y="51"/>
                </a:cubicBezTo>
                <a:cubicBezTo>
                  <a:pt x="17" y="56"/>
                  <a:pt x="29" y="51"/>
                  <a:pt x="29" y="56"/>
                </a:cubicBezTo>
                <a:cubicBezTo>
                  <a:pt x="34" y="73"/>
                  <a:pt x="29" y="90"/>
                  <a:pt x="34" y="107"/>
                </a:cubicBezTo>
                <a:cubicBezTo>
                  <a:pt x="29" y="111"/>
                  <a:pt x="23" y="107"/>
                  <a:pt x="23" y="111"/>
                </a:cubicBezTo>
                <a:cubicBezTo>
                  <a:pt x="17" y="116"/>
                  <a:pt x="17" y="116"/>
                  <a:pt x="17" y="116"/>
                </a:cubicBezTo>
                <a:cubicBezTo>
                  <a:pt x="11" y="120"/>
                  <a:pt x="0" y="124"/>
                  <a:pt x="0" y="133"/>
                </a:cubicBezTo>
                <a:cubicBezTo>
                  <a:pt x="6" y="133"/>
                  <a:pt x="6" y="137"/>
                  <a:pt x="11" y="137"/>
                </a:cubicBezTo>
                <a:cubicBezTo>
                  <a:pt x="23" y="137"/>
                  <a:pt x="40" y="137"/>
                  <a:pt x="57" y="141"/>
                </a:cubicBezTo>
                <a:cubicBezTo>
                  <a:pt x="63" y="137"/>
                  <a:pt x="69" y="137"/>
                  <a:pt x="69" y="137"/>
                </a:cubicBezTo>
                <a:cubicBezTo>
                  <a:pt x="69" y="129"/>
                  <a:pt x="75" y="116"/>
                  <a:pt x="69" y="111"/>
                </a:cubicBezTo>
                <a:cubicBezTo>
                  <a:pt x="75" y="103"/>
                  <a:pt x="75" y="90"/>
                  <a:pt x="75" y="81"/>
                </a:cubicBezTo>
                <a:cubicBezTo>
                  <a:pt x="75" y="81"/>
                  <a:pt x="75" y="81"/>
                  <a:pt x="75" y="81"/>
                </a:cubicBezTo>
                <a:cubicBezTo>
                  <a:pt x="81" y="94"/>
                  <a:pt x="86" y="103"/>
                  <a:pt x="86" y="116"/>
                </a:cubicBezTo>
                <a:cubicBezTo>
                  <a:pt x="86" y="124"/>
                  <a:pt x="86" y="133"/>
                  <a:pt x="92" y="137"/>
                </a:cubicBezTo>
                <a:cubicBezTo>
                  <a:pt x="104" y="141"/>
                  <a:pt x="121" y="141"/>
                  <a:pt x="132" y="141"/>
                </a:cubicBezTo>
                <a:cubicBezTo>
                  <a:pt x="138" y="137"/>
                  <a:pt x="144" y="137"/>
                  <a:pt x="150" y="133"/>
                </a:cubicBezTo>
                <a:cubicBezTo>
                  <a:pt x="144" y="124"/>
                  <a:pt x="132" y="120"/>
                  <a:pt x="127" y="111"/>
                </a:cubicBezTo>
                <a:cubicBezTo>
                  <a:pt x="121" y="107"/>
                  <a:pt x="121" y="107"/>
                  <a:pt x="121" y="107"/>
                </a:cubicBezTo>
                <a:cubicBezTo>
                  <a:pt x="115" y="90"/>
                  <a:pt x="115" y="77"/>
                  <a:pt x="109" y="60"/>
                </a:cubicBezTo>
                <a:cubicBezTo>
                  <a:pt x="115" y="56"/>
                  <a:pt x="121" y="56"/>
                  <a:pt x="121" y="56"/>
                </a:cubicBezTo>
                <a:cubicBezTo>
                  <a:pt x="121" y="47"/>
                  <a:pt x="121" y="38"/>
                  <a:pt x="121" y="34"/>
                </a:cubicBezTo>
                <a:cubicBezTo>
                  <a:pt x="115" y="26"/>
                  <a:pt x="115" y="13"/>
                  <a:pt x="109" y="4"/>
                </a:cubicBezTo>
                <a:cubicBezTo>
                  <a:pt x="109" y="4"/>
                  <a:pt x="104" y="0"/>
                  <a:pt x="98" y="0"/>
                </a:cubicBezTo>
                <a:cubicBezTo>
                  <a:pt x="81" y="0"/>
                  <a:pt x="69" y="0"/>
                  <a:pt x="52"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76" name="Freeform 1325">
            <a:extLst>
              <a:ext uri="{FF2B5EF4-FFF2-40B4-BE49-F238E27FC236}">
                <a16:creationId xmlns:a16="http://schemas.microsoft.com/office/drawing/2014/main" xmlns="" id="{D1EA3B66-0751-4C05-B57E-96E75E0342D6}"/>
              </a:ext>
            </a:extLst>
          </p:cNvPr>
          <p:cNvSpPr>
            <a:spLocks/>
          </p:cNvSpPr>
          <p:nvPr/>
        </p:nvSpPr>
        <p:spPr bwMode="auto">
          <a:xfrm>
            <a:off x="4297363" y="3776737"/>
            <a:ext cx="9525" cy="9525"/>
          </a:xfrm>
          <a:custGeom>
            <a:avLst/>
            <a:gdLst>
              <a:gd name="T0" fmla="*/ 76064364 w 50"/>
              <a:gd name="T1" fmla="*/ 46648688 h 42"/>
              <a:gd name="T2" fmla="*/ 76064364 w 50"/>
              <a:gd name="T3" fmla="*/ 93297148 h 42"/>
              <a:gd name="T4" fmla="*/ 152092533 w 50"/>
              <a:gd name="T5" fmla="*/ 93297148 h 42"/>
              <a:gd name="T6" fmla="*/ 76064364 w 50"/>
              <a:gd name="T7" fmla="*/ 174970848 h 42"/>
              <a:gd name="T8" fmla="*/ 152092533 w 50"/>
              <a:gd name="T9" fmla="*/ 174970848 h 42"/>
              <a:gd name="T10" fmla="*/ 76064364 w 50"/>
              <a:gd name="T11" fmla="*/ 268267996 h 42"/>
              <a:gd name="T12" fmla="*/ 0 w 50"/>
              <a:gd name="T13" fmla="*/ 314916684 h 42"/>
              <a:gd name="T14" fmla="*/ 41479851 w 50"/>
              <a:gd name="T15" fmla="*/ 443238845 h 42"/>
              <a:gd name="T16" fmla="*/ 41479851 w 50"/>
              <a:gd name="T17" fmla="*/ 443238845 h 42"/>
              <a:gd name="T18" fmla="*/ 345664727 w 50"/>
              <a:gd name="T19" fmla="*/ 443238845 h 42"/>
              <a:gd name="T20" fmla="*/ 311116409 w 50"/>
              <a:gd name="T21" fmla="*/ 93297148 h 42"/>
              <a:gd name="T22" fmla="*/ 269636558 w 50"/>
              <a:gd name="T23" fmla="*/ 0 h 42"/>
              <a:gd name="T24" fmla="*/ 76064364 w 50"/>
              <a:gd name="T25" fmla="*/ 46648688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42">
                <a:moveTo>
                  <a:pt x="11" y="4"/>
                </a:moveTo>
                <a:cubicBezTo>
                  <a:pt x="11" y="8"/>
                  <a:pt x="11" y="8"/>
                  <a:pt x="11" y="8"/>
                </a:cubicBezTo>
                <a:cubicBezTo>
                  <a:pt x="11" y="8"/>
                  <a:pt x="17" y="4"/>
                  <a:pt x="22" y="8"/>
                </a:cubicBezTo>
                <a:cubicBezTo>
                  <a:pt x="22" y="11"/>
                  <a:pt x="6" y="8"/>
                  <a:pt x="11" y="15"/>
                </a:cubicBezTo>
                <a:cubicBezTo>
                  <a:pt x="17" y="15"/>
                  <a:pt x="22" y="11"/>
                  <a:pt x="22" y="15"/>
                </a:cubicBezTo>
                <a:cubicBezTo>
                  <a:pt x="22" y="19"/>
                  <a:pt x="11" y="19"/>
                  <a:pt x="11" y="23"/>
                </a:cubicBezTo>
                <a:cubicBezTo>
                  <a:pt x="11" y="23"/>
                  <a:pt x="6" y="23"/>
                  <a:pt x="0" y="27"/>
                </a:cubicBezTo>
                <a:cubicBezTo>
                  <a:pt x="0" y="30"/>
                  <a:pt x="6" y="34"/>
                  <a:pt x="6" y="38"/>
                </a:cubicBezTo>
                <a:cubicBezTo>
                  <a:pt x="6" y="38"/>
                  <a:pt x="6" y="38"/>
                  <a:pt x="6" y="38"/>
                </a:cubicBezTo>
                <a:cubicBezTo>
                  <a:pt x="22" y="42"/>
                  <a:pt x="33" y="38"/>
                  <a:pt x="50" y="38"/>
                </a:cubicBezTo>
                <a:cubicBezTo>
                  <a:pt x="50" y="30"/>
                  <a:pt x="45" y="19"/>
                  <a:pt x="45" y="8"/>
                </a:cubicBezTo>
                <a:cubicBezTo>
                  <a:pt x="39" y="8"/>
                  <a:pt x="45" y="4"/>
                  <a:pt x="39" y="0"/>
                </a:cubicBezTo>
                <a:cubicBezTo>
                  <a:pt x="28" y="0"/>
                  <a:pt x="22" y="4"/>
                  <a:pt x="11" y="4"/>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477" name="Freeform 1326">
            <a:extLst>
              <a:ext uri="{FF2B5EF4-FFF2-40B4-BE49-F238E27FC236}">
                <a16:creationId xmlns:a16="http://schemas.microsoft.com/office/drawing/2014/main" xmlns="" id="{08ECAE54-C896-4D32-854D-457D439E7F08}"/>
              </a:ext>
            </a:extLst>
          </p:cNvPr>
          <p:cNvSpPr>
            <a:spLocks/>
          </p:cNvSpPr>
          <p:nvPr/>
        </p:nvSpPr>
        <p:spPr bwMode="auto">
          <a:xfrm>
            <a:off x="4292600" y="3776737"/>
            <a:ext cx="3175" cy="9525"/>
          </a:xfrm>
          <a:custGeom>
            <a:avLst/>
            <a:gdLst>
              <a:gd name="T0" fmla="*/ 0 w 17"/>
              <a:gd name="T1" fmla="*/ 0 h 42"/>
              <a:gd name="T2" fmla="*/ 0 w 17"/>
              <a:gd name="T3" fmla="*/ 431563916 h 42"/>
              <a:gd name="T4" fmla="*/ 0 w 17"/>
              <a:gd name="T5" fmla="*/ 431563916 h 42"/>
              <a:gd name="T6" fmla="*/ 110747362 w 17"/>
              <a:gd name="T7" fmla="*/ 489887532 h 42"/>
              <a:gd name="T8" fmla="*/ 110747362 w 17"/>
              <a:gd name="T9" fmla="*/ 489887532 h 42"/>
              <a:gd name="T10" fmla="*/ 84691257 w 17"/>
              <a:gd name="T11" fmla="*/ 268267996 h 42"/>
              <a:gd name="T12" fmla="*/ 52112209 w 17"/>
              <a:gd name="T13" fmla="*/ 221619536 h 42"/>
              <a:gd name="T14" fmla="*/ 26056104 w 17"/>
              <a:gd name="T15" fmla="*/ 221619536 h 42"/>
              <a:gd name="T16" fmla="*/ 52112209 w 17"/>
              <a:gd name="T17" fmla="*/ 163295920 h 42"/>
              <a:gd name="T18" fmla="*/ 52112209 w 17"/>
              <a:gd name="T19" fmla="*/ 104972304 h 42"/>
              <a:gd name="T20" fmla="*/ 52112209 w 17"/>
              <a:gd name="T21" fmla="*/ 0 h 42"/>
              <a:gd name="T22" fmla="*/ 0 w 1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42">
                <a:moveTo>
                  <a:pt x="0" y="0"/>
                </a:moveTo>
                <a:cubicBezTo>
                  <a:pt x="0" y="14"/>
                  <a:pt x="0" y="28"/>
                  <a:pt x="0" y="37"/>
                </a:cubicBezTo>
                <a:cubicBezTo>
                  <a:pt x="0" y="37"/>
                  <a:pt x="0" y="37"/>
                  <a:pt x="0" y="37"/>
                </a:cubicBezTo>
                <a:cubicBezTo>
                  <a:pt x="17" y="42"/>
                  <a:pt x="17" y="42"/>
                  <a:pt x="17" y="42"/>
                </a:cubicBezTo>
                <a:cubicBezTo>
                  <a:pt x="17" y="42"/>
                  <a:pt x="17" y="42"/>
                  <a:pt x="17" y="42"/>
                </a:cubicBezTo>
                <a:cubicBezTo>
                  <a:pt x="17" y="33"/>
                  <a:pt x="17" y="28"/>
                  <a:pt x="13" y="23"/>
                </a:cubicBezTo>
                <a:cubicBezTo>
                  <a:pt x="13" y="23"/>
                  <a:pt x="8" y="23"/>
                  <a:pt x="8" y="19"/>
                </a:cubicBezTo>
                <a:cubicBezTo>
                  <a:pt x="4" y="19"/>
                  <a:pt x="4" y="19"/>
                  <a:pt x="4" y="19"/>
                </a:cubicBezTo>
                <a:cubicBezTo>
                  <a:pt x="8" y="14"/>
                  <a:pt x="8" y="14"/>
                  <a:pt x="8" y="14"/>
                </a:cubicBezTo>
                <a:cubicBezTo>
                  <a:pt x="13" y="14"/>
                  <a:pt x="8" y="14"/>
                  <a:pt x="8" y="9"/>
                </a:cubicBezTo>
                <a:cubicBezTo>
                  <a:pt x="8" y="5"/>
                  <a:pt x="8" y="5"/>
                  <a:pt x="8" y="0"/>
                </a:cubicBezTo>
                <a:cubicBezTo>
                  <a:pt x="4" y="0"/>
                  <a:pt x="0" y="0"/>
                  <a:pt x="0"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478" name="Freeform 1327">
            <a:extLst>
              <a:ext uri="{FF2B5EF4-FFF2-40B4-BE49-F238E27FC236}">
                <a16:creationId xmlns:a16="http://schemas.microsoft.com/office/drawing/2014/main" xmlns="" id="{9751A209-ADB8-49AA-BE87-D81428A8F5F9}"/>
              </a:ext>
            </a:extLst>
          </p:cNvPr>
          <p:cNvSpPr>
            <a:spLocks/>
          </p:cNvSpPr>
          <p:nvPr/>
        </p:nvSpPr>
        <p:spPr bwMode="auto">
          <a:xfrm>
            <a:off x="4295775" y="3776737"/>
            <a:ext cx="1588" cy="1587"/>
          </a:xfrm>
          <a:custGeom>
            <a:avLst/>
            <a:gdLst>
              <a:gd name="T0" fmla="*/ 0 w 8"/>
              <a:gd name="T1" fmla="*/ 0 h 8"/>
              <a:gd name="T2" fmla="*/ 31285387 w 8"/>
              <a:gd name="T3" fmla="*/ 62452616 h 8"/>
              <a:gd name="T4" fmla="*/ 62570773 w 8"/>
              <a:gd name="T5" fmla="*/ 62452616 h 8"/>
              <a:gd name="T6" fmla="*/ 31285387 w 8"/>
              <a:gd name="T7" fmla="*/ 0 h 8"/>
              <a:gd name="T8" fmla="*/ 0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0"/>
                </a:moveTo>
                <a:cubicBezTo>
                  <a:pt x="4" y="0"/>
                  <a:pt x="0" y="8"/>
                  <a:pt x="4" y="8"/>
                </a:cubicBezTo>
                <a:cubicBezTo>
                  <a:pt x="4" y="8"/>
                  <a:pt x="8" y="8"/>
                  <a:pt x="8" y="8"/>
                </a:cubicBezTo>
                <a:cubicBezTo>
                  <a:pt x="8" y="0"/>
                  <a:pt x="8" y="0"/>
                  <a:pt x="4" y="0"/>
                </a:cubicBezTo>
                <a:lnTo>
                  <a:pt x="0" y="0"/>
                </a:lnTo>
                <a:close/>
              </a:path>
            </a:pathLst>
          </a:custGeom>
          <a:solidFill>
            <a:srgbClr val="C7A290"/>
          </a:solidFill>
          <a:ln w="0">
            <a:solidFill>
              <a:srgbClr val="000000"/>
            </a:solidFill>
            <a:prstDash val="solid"/>
            <a:round/>
            <a:headEnd/>
            <a:tailEnd/>
          </a:ln>
        </p:spPr>
        <p:txBody>
          <a:bodyPr/>
          <a:lstStyle/>
          <a:p>
            <a:endParaRPr lang="ja-JP" altLang="en-US"/>
          </a:p>
        </p:txBody>
      </p:sp>
      <p:sp>
        <p:nvSpPr>
          <p:cNvPr id="14479" name="Freeform 1328">
            <a:extLst>
              <a:ext uri="{FF2B5EF4-FFF2-40B4-BE49-F238E27FC236}">
                <a16:creationId xmlns:a16="http://schemas.microsoft.com/office/drawing/2014/main" xmlns="" id="{D51745A5-6741-4C0B-B5C3-2A4D912B8345}"/>
              </a:ext>
            </a:extLst>
          </p:cNvPr>
          <p:cNvSpPr>
            <a:spLocks/>
          </p:cNvSpPr>
          <p:nvPr/>
        </p:nvSpPr>
        <p:spPr bwMode="auto">
          <a:xfrm>
            <a:off x="4295775" y="3778324"/>
            <a:ext cx="1588" cy="3175"/>
          </a:xfrm>
          <a:custGeom>
            <a:avLst/>
            <a:gdLst>
              <a:gd name="T0" fmla="*/ 0 w 8"/>
              <a:gd name="T1" fmla="*/ 219533611 h 9"/>
              <a:gd name="T2" fmla="*/ 0 w 8"/>
              <a:gd name="T3" fmla="*/ 395135453 h 9"/>
              <a:gd name="T4" fmla="*/ 62570773 w 8"/>
              <a:gd name="T5" fmla="*/ 219533611 h 9"/>
              <a:gd name="T6" fmla="*/ 62570773 w 8"/>
              <a:gd name="T7" fmla="*/ 0 h 9"/>
              <a:gd name="T8" fmla="*/ 0 w 8"/>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0" y="5"/>
                </a:moveTo>
                <a:cubicBezTo>
                  <a:pt x="0" y="5"/>
                  <a:pt x="0" y="9"/>
                  <a:pt x="0" y="9"/>
                </a:cubicBezTo>
                <a:cubicBezTo>
                  <a:pt x="8" y="9"/>
                  <a:pt x="8" y="9"/>
                  <a:pt x="8" y="5"/>
                </a:cubicBezTo>
                <a:cubicBezTo>
                  <a:pt x="8" y="5"/>
                  <a:pt x="8" y="0"/>
                  <a:pt x="8" y="0"/>
                </a:cubicBezTo>
                <a:cubicBezTo>
                  <a:pt x="8" y="0"/>
                  <a:pt x="0" y="0"/>
                  <a:pt x="0" y="5"/>
                </a:cubicBezTo>
              </a:path>
            </a:pathLst>
          </a:custGeom>
          <a:solidFill>
            <a:srgbClr val="C7A290"/>
          </a:solidFill>
          <a:ln w="0">
            <a:solidFill>
              <a:srgbClr val="000000"/>
            </a:solidFill>
            <a:prstDash val="solid"/>
            <a:round/>
            <a:headEnd/>
            <a:tailEnd/>
          </a:ln>
        </p:spPr>
        <p:txBody>
          <a:bodyPr/>
          <a:lstStyle/>
          <a:p>
            <a:endParaRPr lang="ja-JP" altLang="en-US"/>
          </a:p>
        </p:txBody>
      </p:sp>
      <p:sp>
        <p:nvSpPr>
          <p:cNvPr id="14480" name="Freeform 1329">
            <a:extLst>
              <a:ext uri="{FF2B5EF4-FFF2-40B4-BE49-F238E27FC236}">
                <a16:creationId xmlns:a16="http://schemas.microsoft.com/office/drawing/2014/main" xmlns="" id="{654446AF-A5F7-4EA5-A985-994C086227EC}"/>
              </a:ext>
            </a:extLst>
          </p:cNvPr>
          <p:cNvSpPr>
            <a:spLocks/>
          </p:cNvSpPr>
          <p:nvPr/>
        </p:nvSpPr>
        <p:spPr bwMode="auto">
          <a:xfrm>
            <a:off x="4294188" y="3786262"/>
            <a:ext cx="4762" cy="4762"/>
          </a:xfrm>
          <a:custGeom>
            <a:avLst/>
            <a:gdLst>
              <a:gd name="T0" fmla="*/ 0 w 25"/>
              <a:gd name="T1" fmla="*/ 0 h 33"/>
              <a:gd name="T2" fmla="*/ 34541072 w 25"/>
              <a:gd name="T3" fmla="*/ 99160858 h 33"/>
              <a:gd name="T4" fmla="*/ 34541072 w 25"/>
              <a:gd name="T5" fmla="*/ 99160858 h 33"/>
              <a:gd name="T6" fmla="*/ 138236860 w 25"/>
              <a:gd name="T7" fmla="*/ 99160858 h 33"/>
              <a:gd name="T8" fmla="*/ 138236860 w 25"/>
              <a:gd name="T9" fmla="*/ 72111255 h 33"/>
              <a:gd name="T10" fmla="*/ 172777932 w 25"/>
              <a:gd name="T11" fmla="*/ 15034500 h 33"/>
              <a:gd name="T12" fmla="*/ 103659406 w 25"/>
              <a:gd name="T13" fmla="*/ 15034500 h 33"/>
              <a:gd name="T14" fmla="*/ 0 w 25"/>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0" y="0"/>
                </a:moveTo>
                <a:cubicBezTo>
                  <a:pt x="0" y="14"/>
                  <a:pt x="0" y="24"/>
                  <a:pt x="5" y="33"/>
                </a:cubicBezTo>
                <a:cubicBezTo>
                  <a:pt x="5" y="33"/>
                  <a:pt x="5" y="33"/>
                  <a:pt x="5" y="33"/>
                </a:cubicBezTo>
                <a:cubicBezTo>
                  <a:pt x="10" y="33"/>
                  <a:pt x="15" y="33"/>
                  <a:pt x="20" y="33"/>
                </a:cubicBezTo>
                <a:cubicBezTo>
                  <a:pt x="20" y="33"/>
                  <a:pt x="20" y="28"/>
                  <a:pt x="20" y="24"/>
                </a:cubicBezTo>
                <a:cubicBezTo>
                  <a:pt x="20" y="19"/>
                  <a:pt x="20" y="9"/>
                  <a:pt x="25" y="5"/>
                </a:cubicBezTo>
                <a:cubicBezTo>
                  <a:pt x="25" y="0"/>
                  <a:pt x="15" y="5"/>
                  <a:pt x="15" y="5"/>
                </a:cubicBezTo>
                <a:cubicBezTo>
                  <a:pt x="10" y="0"/>
                  <a:pt x="5" y="0"/>
                  <a:pt x="0"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481" name="Freeform 1330">
            <a:extLst>
              <a:ext uri="{FF2B5EF4-FFF2-40B4-BE49-F238E27FC236}">
                <a16:creationId xmlns:a16="http://schemas.microsoft.com/office/drawing/2014/main" xmlns="" id="{5A72E116-3D21-4310-8198-22FC31E7F71C}"/>
              </a:ext>
            </a:extLst>
          </p:cNvPr>
          <p:cNvSpPr>
            <a:spLocks/>
          </p:cNvSpPr>
          <p:nvPr/>
        </p:nvSpPr>
        <p:spPr bwMode="auto">
          <a:xfrm>
            <a:off x="4300538" y="3786262"/>
            <a:ext cx="4762" cy="4762"/>
          </a:xfrm>
          <a:custGeom>
            <a:avLst/>
            <a:gdLst>
              <a:gd name="T0" fmla="*/ 0 w 25"/>
              <a:gd name="T1" fmla="*/ 15034500 h 33"/>
              <a:gd name="T2" fmla="*/ 34541072 w 25"/>
              <a:gd name="T3" fmla="*/ 57097679 h 33"/>
              <a:gd name="T4" fmla="*/ 69118335 w 25"/>
              <a:gd name="T5" fmla="*/ 99160858 h 33"/>
              <a:gd name="T6" fmla="*/ 172777932 w 25"/>
              <a:gd name="T7" fmla="*/ 99160858 h 33"/>
              <a:gd name="T8" fmla="*/ 172777932 w 25"/>
              <a:gd name="T9" fmla="*/ 84126358 h 33"/>
              <a:gd name="T10" fmla="*/ 138236860 w 25"/>
              <a:gd name="T11" fmla="*/ 0 h 33"/>
              <a:gd name="T12" fmla="*/ 0 w 25"/>
              <a:gd name="T13" fmla="*/ 1503450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0" y="5"/>
                </a:moveTo>
                <a:cubicBezTo>
                  <a:pt x="0" y="9"/>
                  <a:pt x="5" y="14"/>
                  <a:pt x="5" y="19"/>
                </a:cubicBezTo>
                <a:cubicBezTo>
                  <a:pt x="10" y="33"/>
                  <a:pt x="10" y="33"/>
                  <a:pt x="10" y="33"/>
                </a:cubicBezTo>
                <a:cubicBezTo>
                  <a:pt x="15" y="33"/>
                  <a:pt x="20" y="33"/>
                  <a:pt x="25" y="33"/>
                </a:cubicBezTo>
                <a:cubicBezTo>
                  <a:pt x="25" y="28"/>
                  <a:pt x="25" y="28"/>
                  <a:pt x="25" y="28"/>
                </a:cubicBezTo>
                <a:cubicBezTo>
                  <a:pt x="25" y="19"/>
                  <a:pt x="20" y="9"/>
                  <a:pt x="20" y="0"/>
                </a:cubicBezTo>
                <a:lnTo>
                  <a:pt x="0" y="5"/>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482" name="Freeform 1331">
            <a:extLst>
              <a:ext uri="{FF2B5EF4-FFF2-40B4-BE49-F238E27FC236}">
                <a16:creationId xmlns:a16="http://schemas.microsoft.com/office/drawing/2014/main" xmlns="" id="{C1A404A8-0313-4EFF-96E0-ACDBC3DC4832}"/>
              </a:ext>
            </a:extLst>
          </p:cNvPr>
          <p:cNvSpPr>
            <a:spLocks/>
          </p:cNvSpPr>
          <p:nvPr/>
        </p:nvSpPr>
        <p:spPr bwMode="auto">
          <a:xfrm>
            <a:off x="4303713" y="3792612"/>
            <a:ext cx="3175" cy="4762"/>
          </a:xfrm>
          <a:custGeom>
            <a:avLst/>
            <a:gdLst>
              <a:gd name="T0" fmla="*/ 0 w 17"/>
              <a:gd name="T1" fmla="*/ 34541072 h 25"/>
              <a:gd name="T2" fmla="*/ 39101619 w 17"/>
              <a:gd name="T3" fmla="*/ 172777932 h 25"/>
              <a:gd name="T4" fmla="*/ 110747362 w 17"/>
              <a:gd name="T5" fmla="*/ 172777932 h 25"/>
              <a:gd name="T6" fmla="*/ 78168500 w 17"/>
              <a:gd name="T7" fmla="*/ 34541072 h 25"/>
              <a:gd name="T8" fmla="*/ 0 w 17"/>
              <a:gd name="T9" fmla="*/ 3454107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5"/>
                </a:moveTo>
                <a:cubicBezTo>
                  <a:pt x="6" y="25"/>
                  <a:pt x="6" y="25"/>
                  <a:pt x="6" y="25"/>
                </a:cubicBezTo>
                <a:cubicBezTo>
                  <a:pt x="6" y="25"/>
                  <a:pt x="12" y="25"/>
                  <a:pt x="17" y="25"/>
                </a:cubicBezTo>
                <a:cubicBezTo>
                  <a:pt x="17" y="17"/>
                  <a:pt x="12" y="9"/>
                  <a:pt x="12" y="5"/>
                </a:cubicBezTo>
                <a:cubicBezTo>
                  <a:pt x="6" y="0"/>
                  <a:pt x="6" y="0"/>
                  <a:pt x="0" y="5"/>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483" name="Freeform 1332">
            <a:extLst>
              <a:ext uri="{FF2B5EF4-FFF2-40B4-BE49-F238E27FC236}">
                <a16:creationId xmlns:a16="http://schemas.microsoft.com/office/drawing/2014/main" xmlns="" id="{88B4E6E7-A22C-4A9C-BFDB-FE03197CF9FB}"/>
              </a:ext>
            </a:extLst>
          </p:cNvPr>
          <p:cNvSpPr>
            <a:spLocks/>
          </p:cNvSpPr>
          <p:nvPr/>
        </p:nvSpPr>
        <p:spPr bwMode="auto">
          <a:xfrm>
            <a:off x="4294188" y="3792612"/>
            <a:ext cx="4762" cy="4762"/>
          </a:xfrm>
          <a:custGeom>
            <a:avLst/>
            <a:gdLst>
              <a:gd name="T0" fmla="*/ 0 w 25"/>
              <a:gd name="T1" fmla="*/ 34541072 h 25"/>
              <a:gd name="T2" fmla="*/ 48364777 w 25"/>
              <a:gd name="T3" fmla="*/ 172777932 h 25"/>
              <a:gd name="T4" fmla="*/ 89835701 w 25"/>
              <a:gd name="T5" fmla="*/ 172777932 h 25"/>
              <a:gd name="T6" fmla="*/ 131306817 w 25"/>
              <a:gd name="T7" fmla="*/ 172777932 h 25"/>
              <a:gd name="T8" fmla="*/ 172777932 w 25"/>
              <a:gd name="T9" fmla="*/ 34541072 h 25"/>
              <a:gd name="T10" fmla="*/ 48364777 w 25"/>
              <a:gd name="T11" fmla="*/ 34541072 h 25"/>
              <a:gd name="T12" fmla="*/ 0 w 25"/>
              <a:gd name="T13" fmla="*/ 34541072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0" y="5"/>
                </a:moveTo>
                <a:cubicBezTo>
                  <a:pt x="7" y="25"/>
                  <a:pt x="7" y="25"/>
                  <a:pt x="7" y="25"/>
                </a:cubicBezTo>
                <a:cubicBezTo>
                  <a:pt x="7" y="25"/>
                  <a:pt x="13" y="25"/>
                  <a:pt x="13" y="25"/>
                </a:cubicBezTo>
                <a:cubicBezTo>
                  <a:pt x="19" y="25"/>
                  <a:pt x="19" y="25"/>
                  <a:pt x="19" y="25"/>
                </a:cubicBezTo>
                <a:cubicBezTo>
                  <a:pt x="19" y="17"/>
                  <a:pt x="19" y="9"/>
                  <a:pt x="25" y="5"/>
                </a:cubicBezTo>
                <a:cubicBezTo>
                  <a:pt x="19" y="0"/>
                  <a:pt x="13" y="0"/>
                  <a:pt x="7" y="5"/>
                </a:cubicBezTo>
                <a:lnTo>
                  <a:pt x="0" y="5"/>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4484" name="Freeform 1333">
            <a:extLst>
              <a:ext uri="{FF2B5EF4-FFF2-40B4-BE49-F238E27FC236}">
                <a16:creationId xmlns:a16="http://schemas.microsoft.com/office/drawing/2014/main" xmlns="" id="{5E5FB8F3-A5B7-478C-BD09-406E28FFE8F5}"/>
              </a:ext>
            </a:extLst>
          </p:cNvPr>
          <p:cNvSpPr>
            <a:spLocks/>
          </p:cNvSpPr>
          <p:nvPr/>
        </p:nvSpPr>
        <p:spPr bwMode="auto">
          <a:xfrm>
            <a:off x="4303713" y="3797374"/>
            <a:ext cx="7937" cy="4763"/>
          </a:xfrm>
          <a:custGeom>
            <a:avLst/>
            <a:gdLst>
              <a:gd name="T0" fmla="*/ 40497409 w 42"/>
              <a:gd name="T1" fmla="*/ 87997266 h 17"/>
              <a:gd name="T2" fmla="*/ 40497409 w 42"/>
              <a:gd name="T3" fmla="*/ 373890177 h 17"/>
              <a:gd name="T4" fmla="*/ 249698398 w 42"/>
              <a:gd name="T5" fmla="*/ 373890177 h 17"/>
              <a:gd name="T6" fmla="*/ 249698398 w 42"/>
              <a:gd name="T7" fmla="*/ 307872475 h 17"/>
              <a:gd name="T8" fmla="*/ 74245344 w 42"/>
              <a:gd name="T9" fmla="*/ 153936238 h 17"/>
              <a:gd name="T10" fmla="*/ 40497409 w 42"/>
              <a:gd name="T11" fmla="*/ 8799726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7">
                <a:moveTo>
                  <a:pt x="6" y="4"/>
                </a:moveTo>
                <a:cubicBezTo>
                  <a:pt x="6" y="7"/>
                  <a:pt x="0" y="14"/>
                  <a:pt x="6" y="17"/>
                </a:cubicBezTo>
                <a:cubicBezTo>
                  <a:pt x="16" y="17"/>
                  <a:pt x="27" y="17"/>
                  <a:pt x="37" y="17"/>
                </a:cubicBezTo>
                <a:cubicBezTo>
                  <a:pt x="42" y="14"/>
                  <a:pt x="37" y="14"/>
                  <a:pt x="37" y="14"/>
                </a:cubicBezTo>
                <a:cubicBezTo>
                  <a:pt x="32" y="4"/>
                  <a:pt x="16" y="17"/>
                  <a:pt x="11" y="7"/>
                </a:cubicBezTo>
                <a:cubicBezTo>
                  <a:pt x="6" y="7"/>
                  <a:pt x="11" y="0"/>
                  <a:pt x="6" y="4"/>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485" name="Freeform 1334">
            <a:extLst>
              <a:ext uri="{FF2B5EF4-FFF2-40B4-BE49-F238E27FC236}">
                <a16:creationId xmlns:a16="http://schemas.microsoft.com/office/drawing/2014/main" xmlns="" id="{CCB27B1D-6D0C-4B27-A5FD-3F594ACB409A}"/>
              </a:ext>
            </a:extLst>
          </p:cNvPr>
          <p:cNvSpPr>
            <a:spLocks/>
          </p:cNvSpPr>
          <p:nvPr/>
        </p:nvSpPr>
        <p:spPr bwMode="auto">
          <a:xfrm>
            <a:off x="4292600" y="3797374"/>
            <a:ext cx="1588" cy="3175"/>
          </a:xfrm>
          <a:custGeom>
            <a:avLst/>
            <a:gdLst>
              <a:gd name="T0" fmla="*/ 0 w 8"/>
              <a:gd name="T1" fmla="*/ 395135453 h 9"/>
              <a:gd name="T2" fmla="*/ 31285387 w 8"/>
              <a:gd name="T3" fmla="*/ 395135453 h 9"/>
              <a:gd name="T4" fmla="*/ 62570773 w 8"/>
              <a:gd name="T5" fmla="*/ 0 h 9"/>
              <a:gd name="T6" fmla="*/ 31285387 w 8"/>
              <a:gd name="T7" fmla="*/ 0 h 9"/>
              <a:gd name="T8" fmla="*/ 0 w 8"/>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0" y="9"/>
                </a:moveTo>
                <a:cubicBezTo>
                  <a:pt x="4" y="9"/>
                  <a:pt x="4" y="9"/>
                  <a:pt x="4" y="9"/>
                </a:cubicBezTo>
                <a:cubicBezTo>
                  <a:pt x="4" y="9"/>
                  <a:pt x="8" y="9"/>
                  <a:pt x="8" y="0"/>
                </a:cubicBezTo>
                <a:cubicBezTo>
                  <a:pt x="8" y="0"/>
                  <a:pt x="8" y="0"/>
                  <a:pt x="4" y="0"/>
                </a:cubicBezTo>
                <a:cubicBezTo>
                  <a:pt x="4" y="0"/>
                  <a:pt x="0" y="0"/>
                  <a:pt x="0" y="9"/>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486" name="Freeform 1335">
            <a:extLst>
              <a:ext uri="{FF2B5EF4-FFF2-40B4-BE49-F238E27FC236}">
                <a16:creationId xmlns:a16="http://schemas.microsoft.com/office/drawing/2014/main" xmlns="" id="{8EA43CFE-5B13-4647-BC83-F7C2FB02221A}"/>
              </a:ext>
            </a:extLst>
          </p:cNvPr>
          <p:cNvSpPr>
            <a:spLocks/>
          </p:cNvSpPr>
          <p:nvPr/>
        </p:nvSpPr>
        <p:spPr bwMode="auto">
          <a:xfrm>
            <a:off x="4306888" y="3797374"/>
            <a:ext cx="1587" cy="3175"/>
          </a:xfrm>
          <a:custGeom>
            <a:avLst/>
            <a:gdLst>
              <a:gd name="T0" fmla="*/ 0 w 8"/>
              <a:gd name="T1" fmla="*/ 0 h 9"/>
              <a:gd name="T2" fmla="*/ 0 w 8"/>
              <a:gd name="T3" fmla="*/ 395135453 h 9"/>
              <a:gd name="T4" fmla="*/ 62452616 w 8"/>
              <a:gd name="T5" fmla="*/ 395135453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cubicBezTo>
                  <a:pt x="0" y="9"/>
                  <a:pt x="0" y="9"/>
                  <a:pt x="0" y="9"/>
                </a:cubicBezTo>
                <a:cubicBezTo>
                  <a:pt x="4" y="9"/>
                  <a:pt x="4" y="9"/>
                  <a:pt x="8" y="9"/>
                </a:cubicBezTo>
                <a:cubicBezTo>
                  <a:pt x="8" y="0"/>
                  <a:pt x="4" y="0"/>
                  <a:pt x="0" y="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487" name="Freeform 1336">
            <a:extLst>
              <a:ext uri="{FF2B5EF4-FFF2-40B4-BE49-F238E27FC236}">
                <a16:creationId xmlns:a16="http://schemas.microsoft.com/office/drawing/2014/main" xmlns="" id="{FFABDF75-F140-41F1-A13C-3A3C8855F6BB}"/>
              </a:ext>
            </a:extLst>
          </p:cNvPr>
          <p:cNvSpPr>
            <a:spLocks/>
          </p:cNvSpPr>
          <p:nvPr/>
        </p:nvSpPr>
        <p:spPr bwMode="auto">
          <a:xfrm>
            <a:off x="4289425" y="3797374"/>
            <a:ext cx="9525" cy="4763"/>
          </a:xfrm>
          <a:custGeom>
            <a:avLst/>
            <a:gdLst>
              <a:gd name="T0" fmla="*/ 221225364 w 50"/>
              <a:gd name="T1" fmla="*/ 109976829 h 17"/>
              <a:gd name="T2" fmla="*/ 89891045 w 50"/>
              <a:gd name="T3" fmla="*/ 285892911 h 17"/>
              <a:gd name="T4" fmla="*/ 0 w 50"/>
              <a:gd name="T5" fmla="*/ 197974095 h 17"/>
              <a:gd name="T6" fmla="*/ 0 w 50"/>
              <a:gd name="T7" fmla="*/ 285892911 h 17"/>
              <a:gd name="T8" fmla="*/ 0 w 50"/>
              <a:gd name="T9" fmla="*/ 373890177 h 17"/>
              <a:gd name="T10" fmla="*/ 304184876 w 50"/>
              <a:gd name="T11" fmla="*/ 373890177 h 17"/>
              <a:gd name="T12" fmla="*/ 304184876 w 50"/>
              <a:gd name="T13" fmla="*/ 0 h 17"/>
              <a:gd name="T14" fmla="*/ 221225364 w 50"/>
              <a:gd name="T15" fmla="*/ 109976829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7">
                <a:moveTo>
                  <a:pt x="32" y="5"/>
                </a:moveTo>
                <a:cubicBezTo>
                  <a:pt x="25" y="9"/>
                  <a:pt x="25" y="13"/>
                  <a:pt x="13" y="13"/>
                </a:cubicBezTo>
                <a:cubicBezTo>
                  <a:pt x="13" y="9"/>
                  <a:pt x="7" y="5"/>
                  <a:pt x="0" y="9"/>
                </a:cubicBezTo>
                <a:cubicBezTo>
                  <a:pt x="0" y="13"/>
                  <a:pt x="0" y="13"/>
                  <a:pt x="0" y="13"/>
                </a:cubicBezTo>
                <a:cubicBezTo>
                  <a:pt x="0" y="17"/>
                  <a:pt x="0" y="17"/>
                  <a:pt x="0" y="17"/>
                </a:cubicBezTo>
                <a:cubicBezTo>
                  <a:pt x="13" y="17"/>
                  <a:pt x="32" y="17"/>
                  <a:pt x="44" y="17"/>
                </a:cubicBezTo>
                <a:cubicBezTo>
                  <a:pt x="50" y="9"/>
                  <a:pt x="44" y="5"/>
                  <a:pt x="44" y="0"/>
                </a:cubicBezTo>
                <a:cubicBezTo>
                  <a:pt x="44" y="0"/>
                  <a:pt x="38" y="5"/>
                  <a:pt x="32" y="5"/>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488" name="Freeform 1337">
            <a:extLst>
              <a:ext uri="{FF2B5EF4-FFF2-40B4-BE49-F238E27FC236}">
                <a16:creationId xmlns:a16="http://schemas.microsoft.com/office/drawing/2014/main" xmlns="" id="{44428CC0-337A-469C-8C91-E05833462442}"/>
              </a:ext>
            </a:extLst>
          </p:cNvPr>
          <p:cNvSpPr>
            <a:spLocks/>
          </p:cNvSpPr>
          <p:nvPr/>
        </p:nvSpPr>
        <p:spPr bwMode="auto">
          <a:xfrm>
            <a:off x="4300538" y="3767212"/>
            <a:ext cx="9525" cy="14287"/>
          </a:xfrm>
          <a:custGeom>
            <a:avLst/>
            <a:gdLst>
              <a:gd name="T0" fmla="*/ 0 w 50"/>
              <a:gd name="T1" fmla="*/ 20414746 h 83"/>
              <a:gd name="T2" fmla="*/ 34584704 w 50"/>
              <a:gd name="T3" fmla="*/ 142814745 h 83"/>
              <a:gd name="T4" fmla="*/ 76064364 w 50"/>
              <a:gd name="T5" fmla="*/ 260118245 h 83"/>
              <a:gd name="T6" fmla="*/ 34584704 w 50"/>
              <a:gd name="T7" fmla="*/ 362103499 h 83"/>
              <a:gd name="T8" fmla="*/ 76064364 w 50"/>
              <a:gd name="T9" fmla="*/ 362103499 h 83"/>
              <a:gd name="T10" fmla="*/ 152092533 w 50"/>
              <a:gd name="T11" fmla="*/ 402903384 h 83"/>
              <a:gd name="T12" fmla="*/ 269636558 w 50"/>
              <a:gd name="T13" fmla="*/ 402903384 h 83"/>
              <a:gd name="T14" fmla="*/ 304184876 w 50"/>
              <a:gd name="T15" fmla="*/ 300918302 h 83"/>
              <a:gd name="T16" fmla="*/ 269636558 w 50"/>
              <a:gd name="T17" fmla="*/ 219318360 h 83"/>
              <a:gd name="T18" fmla="*/ 228156897 w 50"/>
              <a:gd name="T19" fmla="*/ 20414746 h 83"/>
              <a:gd name="T20" fmla="*/ 152092533 w 50"/>
              <a:gd name="T21" fmla="*/ 20414746 h 83"/>
              <a:gd name="T22" fmla="*/ 0 w 50"/>
              <a:gd name="T23" fmla="*/ 20414746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83">
                <a:moveTo>
                  <a:pt x="0" y="4"/>
                </a:moveTo>
                <a:cubicBezTo>
                  <a:pt x="5" y="12"/>
                  <a:pt x="5" y="20"/>
                  <a:pt x="5" y="28"/>
                </a:cubicBezTo>
                <a:cubicBezTo>
                  <a:pt x="5" y="36"/>
                  <a:pt x="11" y="43"/>
                  <a:pt x="11" y="51"/>
                </a:cubicBezTo>
                <a:cubicBezTo>
                  <a:pt x="5" y="59"/>
                  <a:pt x="0" y="63"/>
                  <a:pt x="5" y="71"/>
                </a:cubicBezTo>
                <a:cubicBezTo>
                  <a:pt x="5" y="71"/>
                  <a:pt x="11" y="71"/>
                  <a:pt x="11" y="71"/>
                </a:cubicBezTo>
                <a:cubicBezTo>
                  <a:pt x="16" y="75"/>
                  <a:pt x="16" y="79"/>
                  <a:pt x="22" y="79"/>
                </a:cubicBezTo>
                <a:cubicBezTo>
                  <a:pt x="28" y="83"/>
                  <a:pt x="39" y="79"/>
                  <a:pt x="39" y="79"/>
                </a:cubicBezTo>
                <a:cubicBezTo>
                  <a:pt x="44" y="75"/>
                  <a:pt x="50" y="67"/>
                  <a:pt x="44" y="59"/>
                </a:cubicBezTo>
                <a:cubicBezTo>
                  <a:pt x="39" y="55"/>
                  <a:pt x="39" y="47"/>
                  <a:pt x="39" y="43"/>
                </a:cubicBezTo>
                <a:cubicBezTo>
                  <a:pt x="39" y="28"/>
                  <a:pt x="39" y="16"/>
                  <a:pt x="33" y="4"/>
                </a:cubicBezTo>
                <a:cubicBezTo>
                  <a:pt x="28" y="4"/>
                  <a:pt x="22" y="4"/>
                  <a:pt x="22" y="4"/>
                </a:cubicBezTo>
                <a:cubicBezTo>
                  <a:pt x="16" y="4"/>
                  <a:pt x="5"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489" name="Freeform 1338">
            <a:extLst>
              <a:ext uri="{FF2B5EF4-FFF2-40B4-BE49-F238E27FC236}">
                <a16:creationId xmlns:a16="http://schemas.microsoft.com/office/drawing/2014/main" xmlns="" id="{B5435174-246D-4288-B728-DDCC574B9D09}"/>
              </a:ext>
            </a:extLst>
          </p:cNvPr>
          <p:cNvSpPr>
            <a:spLocks/>
          </p:cNvSpPr>
          <p:nvPr/>
        </p:nvSpPr>
        <p:spPr bwMode="auto">
          <a:xfrm>
            <a:off x="4302125" y="3767212"/>
            <a:ext cx="6350" cy="14287"/>
          </a:xfrm>
          <a:custGeom>
            <a:avLst/>
            <a:gdLst>
              <a:gd name="T0" fmla="*/ 49875402 w 33"/>
              <a:gd name="T1" fmla="*/ 0 h 67"/>
              <a:gd name="T2" fmla="*/ 92641689 w 33"/>
              <a:gd name="T3" fmla="*/ 455708174 h 67"/>
              <a:gd name="T4" fmla="*/ 0 w 33"/>
              <a:gd name="T5" fmla="*/ 533281466 h 67"/>
              <a:gd name="T6" fmla="*/ 49875402 w 33"/>
              <a:gd name="T7" fmla="*/ 572067899 h 67"/>
              <a:gd name="T8" fmla="*/ 92641689 w 33"/>
              <a:gd name="T9" fmla="*/ 572067899 h 67"/>
              <a:gd name="T10" fmla="*/ 142480145 w 33"/>
              <a:gd name="T11" fmla="*/ 649641192 h 67"/>
              <a:gd name="T12" fmla="*/ 192355739 w 33"/>
              <a:gd name="T13" fmla="*/ 649641192 h 67"/>
              <a:gd name="T14" fmla="*/ 235122027 w 33"/>
              <a:gd name="T15" fmla="*/ 572067899 h 67"/>
              <a:gd name="T16" fmla="*/ 192355739 w 33"/>
              <a:gd name="T17" fmla="*/ 494494820 h 67"/>
              <a:gd name="T18" fmla="*/ 142480145 w 33"/>
              <a:gd name="T19" fmla="*/ 38786646 h 67"/>
              <a:gd name="T20" fmla="*/ 49875402 w 33"/>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7">
                <a:moveTo>
                  <a:pt x="7" y="0"/>
                </a:moveTo>
                <a:cubicBezTo>
                  <a:pt x="7" y="16"/>
                  <a:pt x="13" y="32"/>
                  <a:pt x="13" y="47"/>
                </a:cubicBezTo>
                <a:cubicBezTo>
                  <a:pt x="7" y="51"/>
                  <a:pt x="0" y="51"/>
                  <a:pt x="0" y="55"/>
                </a:cubicBezTo>
                <a:cubicBezTo>
                  <a:pt x="7" y="59"/>
                  <a:pt x="7" y="59"/>
                  <a:pt x="7" y="59"/>
                </a:cubicBezTo>
                <a:cubicBezTo>
                  <a:pt x="7" y="59"/>
                  <a:pt x="13" y="59"/>
                  <a:pt x="13" y="59"/>
                </a:cubicBezTo>
                <a:cubicBezTo>
                  <a:pt x="13" y="63"/>
                  <a:pt x="13" y="63"/>
                  <a:pt x="20" y="67"/>
                </a:cubicBezTo>
                <a:cubicBezTo>
                  <a:pt x="20" y="67"/>
                  <a:pt x="27" y="67"/>
                  <a:pt x="27" y="67"/>
                </a:cubicBezTo>
                <a:cubicBezTo>
                  <a:pt x="33" y="67"/>
                  <a:pt x="33" y="59"/>
                  <a:pt x="33" y="59"/>
                </a:cubicBezTo>
                <a:cubicBezTo>
                  <a:pt x="33" y="55"/>
                  <a:pt x="27" y="51"/>
                  <a:pt x="27" y="51"/>
                </a:cubicBezTo>
                <a:cubicBezTo>
                  <a:pt x="27" y="35"/>
                  <a:pt x="20" y="20"/>
                  <a:pt x="20" y="4"/>
                </a:cubicBezTo>
                <a:cubicBezTo>
                  <a:pt x="13" y="0"/>
                  <a:pt x="13" y="0"/>
                  <a:pt x="7" y="0"/>
                </a:cubicBezTo>
              </a:path>
            </a:pathLst>
          </a:custGeom>
          <a:solidFill>
            <a:srgbClr val="FCE2BA"/>
          </a:solidFill>
          <a:ln w="0">
            <a:solidFill>
              <a:srgbClr val="000000"/>
            </a:solidFill>
            <a:prstDash val="solid"/>
            <a:round/>
            <a:headEnd/>
            <a:tailEnd/>
          </a:ln>
        </p:spPr>
        <p:txBody>
          <a:bodyPr/>
          <a:lstStyle/>
          <a:p>
            <a:endParaRPr lang="ja-JP" altLang="en-US"/>
          </a:p>
        </p:txBody>
      </p:sp>
      <p:pic>
        <p:nvPicPr>
          <p:cNvPr id="14490" name="Picture 1339">
            <a:extLst>
              <a:ext uri="{FF2B5EF4-FFF2-40B4-BE49-F238E27FC236}">
                <a16:creationId xmlns:a16="http://schemas.microsoft.com/office/drawing/2014/main" xmlns="" id="{E3596B99-8143-4CB3-89CF-650AFE6BE6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738" y="3794199"/>
            <a:ext cx="1406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91" name="Freeform 1340">
            <a:extLst>
              <a:ext uri="{FF2B5EF4-FFF2-40B4-BE49-F238E27FC236}">
                <a16:creationId xmlns:a16="http://schemas.microsoft.com/office/drawing/2014/main" xmlns="" id="{5E582D6C-0FC9-43A5-8BE6-2660EE04D09B}"/>
              </a:ext>
            </a:extLst>
          </p:cNvPr>
          <p:cNvSpPr>
            <a:spLocks/>
          </p:cNvSpPr>
          <p:nvPr/>
        </p:nvSpPr>
        <p:spPr bwMode="auto">
          <a:xfrm>
            <a:off x="3233738" y="3795787"/>
            <a:ext cx="1403350" cy="311150"/>
          </a:xfrm>
          <a:custGeom>
            <a:avLst/>
            <a:gdLst>
              <a:gd name="T0" fmla="*/ 2147483647 w 884"/>
              <a:gd name="T1" fmla="*/ 2147483647 h 196"/>
              <a:gd name="T2" fmla="*/ 2147483647 w 884"/>
              <a:gd name="T3" fmla="*/ 2147483647 h 196"/>
              <a:gd name="T4" fmla="*/ 2147483647 w 884"/>
              <a:gd name="T5" fmla="*/ 2147483647 h 196"/>
              <a:gd name="T6" fmla="*/ 2147483647 w 884"/>
              <a:gd name="T7" fmla="*/ 2147483647 h 196"/>
              <a:gd name="T8" fmla="*/ 2147483647 w 884"/>
              <a:gd name="T9" fmla="*/ 2147483647 h 196"/>
              <a:gd name="T10" fmla="*/ 2147483647 w 884"/>
              <a:gd name="T11" fmla="*/ 2147483647 h 196"/>
              <a:gd name="T12" fmla="*/ 2147483647 w 884"/>
              <a:gd name="T13" fmla="*/ 2147483647 h 196"/>
              <a:gd name="T14" fmla="*/ 2147483647 w 884"/>
              <a:gd name="T15" fmla="*/ 2147483647 h 196"/>
              <a:gd name="T16" fmla="*/ 2147483647 w 884"/>
              <a:gd name="T17" fmla="*/ 2147483647 h 196"/>
              <a:gd name="T18" fmla="*/ 2147483647 w 884"/>
              <a:gd name="T19" fmla="*/ 2147483647 h 196"/>
              <a:gd name="T20" fmla="*/ 2147483647 w 884"/>
              <a:gd name="T21" fmla="*/ 2147483647 h 196"/>
              <a:gd name="T22" fmla="*/ 2147483647 w 884"/>
              <a:gd name="T23" fmla="*/ 2147483647 h 196"/>
              <a:gd name="T24" fmla="*/ 2147483647 w 884"/>
              <a:gd name="T25" fmla="*/ 0 h 196"/>
              <a:gd name="T26" fmla="*/ 2147483647 w 884"/>
              <a:gd name="T27" fmla="*/ 0 h 196"/>
              <a:gd name="T28" fmla="*/ 2147483647 w 884"/>
              <a:gd name="T29" fmla="*/ 0 h 196"/>
              <a:gd name="T30" fmla="*/ 0 w 884"/>
              <a:gd name="T31" fmla="*/ 0 h 196"/>
              <a:gd name="T32" fmla="*/ 0 w 884"/>
              <a:gd name="T33" fmla="*/ 2147483647 h 196"/>
              <a:gd name="T34" fmla="*/ 2147483647 w 884"/>
              <a:gd name="T35" fmla="*/ 2147483647 h 196"/>
              <a:gd name="T36" fmla="*/ 2147483647 w 884"/>
              <a:gd name="T37" fmla="*/ 2147483647 h 196"/>
              <a:gd name="T38" fmla="*/ 2147483647 w 884"/>
              <a:gd name="T39" fmla="*/ 2147483647 h 196"/>
              <a:gd name="T40" fmla="*/ 2147483647 w 884"/>
              <a:gd name="T41" fmla="*/ 2147483647 h 196"/>
              <a:gd name="T42" fmla="*/ 2147483647 w 884"/>
              <a:gd name="T43" fmla="*/ 2147483647 h 196"/>
              <a:gd name="T44" fmla="*/ 2147483647 w 884"/>
              <a:gd name="T45" fmla="*/ 2147483647 h 196"/>
              <a:gd name="T46" fmla="*/ 2147483647 w 884"/>
              <a:gd name="T47" fmla="*/ 2147483647 h 196"/>
              <a:gd name="T48" fmla="*/ 2147483647 w 884"/>
              <a:gd name="T49" fmla="*/ 2147483647 h 196"/>
              <a:gd name="T50" fmla="*/ 2147483647 w 884"/>
              <a:gd name="T51" fmla="*/ 2147483647 h 196"/>
              <a:gd name="T52" fmla="*/ 2147483647 w 884"/>
              <a:gd name="T53" fmla="*/ 2147483647 h 196"/>
              <a:gd name="T54" fmla="*/ 2147483647 w 884"/>
              <a:gd name="T55" fmla="*/ 2147483647 h 196"/>
              <a:gd name="T56" fmla="*/ 2147483647 w 884"/>
              <a:gd name="T57" fmla="*/ 2147483647 h 196"/>
              <a:gd name="T58" fmla="*/ 2147483647 w 884"/>
              <a:gd name="T59" fmla="*/ 2147483647 h 196"/>
              <a:gd name="T60" fmla="*/ 2147483647 w 884"/>
              <a:gd name="T61" fmla="*/ 2147483647 h 196"/>
              <a:gd name="T62" fmla="*/ 2147483647 w 884"/>
              <a:gd name="T63" fmla="*/ 2147483647 h 196"/>
              <a:gd name="T64" fmla="*/ 2147483647 w 884"/>
              <a:gd name="T65" fmla="*/ 2147483647 h 196"/>
              <a:gd name="T66" fmla="*/ 2147483647 w 884"/>
              <a:gd name="T67" fmla="*/ 2147483647 h 196"/>
              <a:gd name="T68" fmla="*/ 2147483647 w 884"/>
              <a:gd name="T69" fmla="*/ 2147483647 h 196"/>
              <a:gd name="T70" fmla="*/ 2147483647 w 884"/>
              <a:gd name="T71" fmla="*/ 2147483647 h 196"/>
              <a:gd name="T72" fmla="*/ 2147483647 w 884"/>
              <a:gd name="T73" fmla="*/ 2147483647 h 196"/>
              <a:gd name="T74" fmla="*/ 2147483647 w 884"/>
              <a:gd name="T75" fmla="*/ 2147483647 h 196"/>
              <a:gd name="T76" fmla="*/ 2147483647 w 884"/>
              <a:gd name="T77" fmla="*/ 2147483647 h 196"/>
              <a:gd name="T78" fmla="*/ 2147483647 w 884"/>
              <a:gd name="T79" fmla="*/ 2147483647 h 196"/>
              <a:gd name="T80" fmla="*/ 2147483647 w 884"/>
              <a:gd name="T81" fmla="*/ 2147483647 h 196"/>
              <a:gd name="T82" fmla="*/ 2147483647 w 884"/>
              <a:gd name="T83" fmla="*/ 2147483647 h 196"/>
              <a:gd name="T84" fmla="*/ 2147483647 w 884"/>
              <a:gd name="T85" fmla="*/ 2147483647 h 196"/>
              <a:gd name="T86" fmla="*/ 2147483647 w 884"/>
              <a:gd name="T87" fmla="*/ 2147483647 h 196"/>
              <a:gd name="T88" fmla="*/ 2147483647 w 884"/>
              <a:gd name="T89" fmla="*/ 2147483647 h 196"/>
              <a:gd name="T90" fmla="*/ 2147483647 w 884"/>
              <a:gd name="T91" fmla="*/ 2147483647 h 1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84" h="196">
                <a:moveTo>
                  <a:pt x="704" y="9"/>
                </a:moveTo>
                <a:lnTo>
                  <a:pt x="704" y="9"/>
                </a:lnTo>
                <a:lnTo>
                  <a:pt x="704" y="25"/>
                </a:lnTo>
                <a:lnTo>
                  <a:pt x="687" y="25"/>
                </a:lnTo>
                <a:lnTo>
                  <a:pt x="687" y="26"/>
                </a:lnTo>
                <a:lnTo>
                  <a:pt x="687" y="42"/>
                </a:lnTo>
                <a:lnTo>
                  <a:pt x="670" y="42"/>
                </a:lnTo>
                <a:lnTo>
                  <a:pt x="670" y="43"/>
                </a:lnTo>
                <a:lnTo>
                  <a:pt x="670" y="74"/>
                </a:lnTo>
                <a:lnTo>
                  <a:pt x="113" y="74"/>
                </a:lnTo>
                <a:lnTo>
                  <a:pt x="113" y="43"/>
                </a:lnTo>
                <a:lnTo>
                  <a:pt x="113" y="42"/>
                </a:lnTo>
                <a:lnTo>
                  <a:pt x="64" y="0"/>
                </a:lnTo>
                <a:lnTo>
                  <a:pt x="63" y="0"/>
                </a:lnTo>
                <a:lnTo>
                  <a:pt x="1" y="0"/>
                </a:lnTo>
                <a:lnTo>
                  <a:pt x="0" y="0"/>
                </a:lnTo>
                <a:lnTo>
                  <a:pt x="0" y="195"/>
                </a:lnTo>
                <a:lnTo>
                  <a:pt x="1" y="196"/>
                </a:lnTo>
                <a:lnTo>
                  <a:pt x="884" y="196"/>
                </a:lnTo>
                <a:lnTo>
                  <a:pt x="884" y="195"/>
                </a:lnTo>
                <a:lnTo>
                  <a:pt x="884" y="9"/>
                </a:lnTo>
                <a:lnTo>
                  <a:pt x="704" y="9"/>
                </a:lnTo>
                <a:lnTo>
                  <a:pt x="704" y="10"/>
                </a:lnTo>
                <a:lnTo>
                  <a:pt x="884" y="10"/>
                </a:lnTo>
                <a:lnTo>
                  <a:pt x="884" y="195"/>
                </a:lnTo>
                <a:lnTo>
                  <a:pt x="1" y="195"/>
                </a:lnTo>
                <a:lnTo>
                  <a:pt x="1" y="1"/>
                </a:lnTo>
                <a:lnTo>
                  <a:pt x="63" y="1"/>
                </a:lnTo>
                <a:lnTo>
                  <a:pt x="111" y="43"/>
                </a:lnTo>
                <a:lnTo>
                  <a:pt x="111" y="75"/>
                </a:lnTo>
                <a:lnTo>
                  <a:pt x="112" y="75"/>
                </a:lnTo>
                <a:lnTo>
                  <a:pt x="670" y="75"/>
                </a:lnTo>
                <a:lnTo>
                  <a:pt x="671" y="75"/>
                </a:lnTo>
                <a:lnTo>
                  <a:pt x="671" y="43"/>
                </a:lnTo>
                <a:lnTo>
                  <a:pt x="687" y="43"/>
                </a:lnTo>
                <a:lnTo>
                  <a:pt x="688" y="43"/>
                </a:lnTo>
                <a:lnTo>
                  <a:pt x="688" y="26"/>
                </a:lnTo>
                <a:lnTo>
                  <a:pt x="704" y="26"/>
                </a:lnTo>
                <a:lnTo>
                  <a:pt x="705" y="26"/>
                </a:lnTo>
                <a:lnTo>
                  <a:pt x="705" y="9"/>
                </a:lnTo>
                <a:lnTo>
                  <a:pt x="704" y="9"/>
                </a:lnTo>
                <a:lnTo>
                  <a:pt x="704" y="10"/>
                </a:lnTo>
                <a:lnTo>
                  <a:pt x="70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492" name="Picture 1341">
            <a:extLst>
              <a:ext uri="{FF2B5EF4-FFF2-40B4-BE49-F238E27FC236}">
                <a16:creationId xmlns:a16="http://schemas.microsoft.com/office/drawing/2014/main" xmlns="" id="{4D15BA33-6F52-4873-8658-F7E67F7C79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8688" y="3552899"/>
            <a:ext cx="760412"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1342">
            <a:extLst>
              <a:ext uri="{FF2B5EF4-FFF2-40B4-BE49-F238E27FC236}">
                <a16:creationId xmlns:a16="http://schemas.microsoft.com/office/drawing/2014/main" xmlns="" id="{5B023D4E-000B-42C1-B460-C717BCF797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6925" y="3913262"/>
            <a:ext cx="984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94" name="Rectangle 1343">
            <a:extLst>
              <a:ext uri="{FF2B5EF4-FFF2-40B4-BE49-F238E27FC236}">
                <a16:creationId xmlns:a16="http://schemas.microsoft.com/office/drawing/2014/main" xmlns="" id="{E0BE2DC1-D25C-41BA-B892-9D2F47C31224}"/>
              </a:ext>
            </a:extLst>
          </p:cNvPr>
          <p:cNvSpPr>
            <a:spLocks noChangeArrowheads="1"/>
          </p:cNvSpPr>
          <p:nvPr/>
        </p:nvSpPr>
        <p:spPr bwMode="auto">
          <a:xfrm>
            <a:off x="4008438" y="4057724"/>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pic>
        <p:nvPicPr>
          <p:cNvPr id="14495" name="Picture 1344">
            <a:extLst>
              <a:ext uri="{FF2B5EF4-FFF2-40B4-BE49-F238E27FC236}">
                <a16:creationId xmlns:a16="http://schemas.microsoft.com/office/drawing/2014/main" xmlns="" id="{EDB007B8-F855-4444-B83F-79F69F91E3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6925" y="3913262"/>
            <a:ext cx="98425"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96" name="Freeform 1345">
            <a:extLst>
              <a:ext uri="{FF2B5EF4-FFF2-40B4-BE49-F238E27FC236}">
                <a16:creationId xmlns:a16="http://schemas.microsoft.com/office/drawing/2014/main" xmlns="" id="{779DF85F-C27D-4B31-B119-7AFFAF7E935A}"/>
              </a:ext>
            </a:extLst>
          </p:cNvPr>
          <p:cNvSpPr>
            <a:spLocks noEditPoints="1"/>
          </p:cNvSpPr>
          <p:nvPr/>
        </p:nvSpPr>
        <p:spPr bwMode="auto">
          <a:xfrm>
            <a:off x="4006850" y="4057724"/>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497" name="Picture 1346">
            <a:extLst>
              <a:ext uri="{FF2B5EF4-FFF2-40B4-BE49-F238E27FC236}">
                <a16:creationId xmlns:a16="http://schemas.microsoft.com/office/drawing/2014/main" xmlns="" id="{05B872DA-B53A-49DB-94D1-1C90E2348D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6925" y="3983112"/>
            <a:ext cx="69850" cy="3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8" name="Picture 1347">
            <a:extLst>
              <a:ext uri="{FF2B5EF4-FFF2-40B4-BE49-F238E27FC236}">
                <a16:creationId xmlns:a16="http://schemas.microsoft.com/office/drawing/2014/main" xmlns="" id="{EE332242-F0B3-4C61-96DC-E2B69DA1900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6925" y="3979937"/>
            <a:ext cx="6985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1348">
            <a:extLst>
              <a:ext uri="{FF2B5EF4-FFF2-40B4-BE49-F238E27FC236}">
                <a16:creationId xmlns:a16="http://schemas.microsoft.com/office/drawing/2014/main" xmlns="" id="{A1899602-6449-4770-97BC-51854CE597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6925" y="3979937"/>
            <a:ext cx="69850"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1349">
            <a:extLst>
              <a:ext uri="{FF2B5EF4-FFF2-40B4-BE49-F238E27FC236}">
                <a16:creationId xmlns:a16="http://schemas.microsoft.com/office/drawing/2014/main" xmlns="" id="{C1C7DA4D-F9DC-4FFF-B289-2D6B8871F98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7175" y="3559249"/>
            <a:ext cx="5762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01" name="Freeform 1350">
            <a:extLst>
              <a:ext uri="{FF2B5EF4-FFF2-40B4-BE49-F238E27FC236}">
                <a16:creationId xmlns:a16="http://schemas.microsoft.com/office/drawing/2014/main" xmlns="" id="{23F1F7FB-1CDF-4AEE-BDD9-F2D815EA7ECF}"/>
              </a:ext>
            </a:extLst>
          </p:cNvPr>
          <p:cNvSpPr>
            <a:spLocks/>
          </p:cNvSpPr>
          <p:nvPr/>
        </p:nvSpPr>
        <p:spPr bwMode="auto">
          <a:xfrm>
            <a:off x="4068763" y="3560837"/>
            <a:ext cx="569912" cy="250825"/>
          </a:xfrm>
          <a:custGeom>
            <a:avLst/>
            <a:gdLst>
              <a:gd name="T0" fmla="*/ 2147483647 w 2992"/>
              <a:gd name="T1" fmla="*/ 28204773 h 1308"/>
              <a:gd name="T2" fmla="*/ 2147483647 w 2992"/>
              <a:gd name="T3" fmla="*/ 0 h 1308"/>
              <a:gd name="T4" fmla="*/ 41470431 w 2992"/>
              <a:gd name="T5" fmla="*/ 0 h 1308"/>
              <a:gd name="T6" fmla="*/ 0 w 2992"/>
              <a:gd name="T7" fmla="*/ 28204773 h 1308"/>
              <a:gd name="T8" fmla="*/ 0 w 2992"/>
              <a:gd name="T9" fmla="*/ 56409354 h 1308"/>
              <a:gd name="T10" fmla="*/ 2147483647 w 2992"/>
              <a:gd name="T11" fmla="*/ 2147483647 h 1308"/>
              <a:gd name="T12" fmla="*/ 2147483647 w 2992"/>
              <a:gd name="T13" fmla="*/ 2147483647 h 1308"/>
              <a:gd name="T14" fmla="*/ 2147483647 w 2992"/>
              <a:gd name="T15" fmla="*/ 2147483647 h 1308"/>
              <a:gd name="T16" fmla="*/ 2147483647 w 2992"/>
              <a:gd name="T17" fmla="*/ 2147483647 h 1308"/>
              <a:gd name="T18" fmla="*/ 2147483647 w 2992"/>
              <a:gd name="T19" fmla="*/ 2147483647 h 1308"/>
              <a:gd name="T20" fmla="*/ 2147483647 w 2992"/>
              <a:gd name="T21" fmla="*/ 28204773 h 1308"/>
              <a:gd name="T22" fmla="*/ 2147483647 w 2992"/>
              <a:gd name="T23" fmla="*/ 0 h 1308"/>
              <a:gd name="T24" fmla="*/ 2147483647 w 2992"/>
              <a:gd name="T25" fmla="*/ 28204773 h 1308"/>
              <a:gd name="T26" fmla="*/ 2147483647 w 2992"/>
              <a:gd name="T27" fmla="*/ 56409354 h 1308"/>
              <a:gd name="T28" fmla="*/ 2147483647 w 2992"/>
              <a:gd name="T29" fmla="*/ 2147483647 h 1308"/>
              <a:gd name="T30" fmla="*/ 2147483647 w 2992"/>
              <a:gd name="T31" fmla="*/ 2147483647 h 1308"/>
              <a:gd name="T32" fmla="*/ 117481492 w 2992"/>
              <a:gd name="T33" fmla="*/ 56409354 h 1308"/>
              <a:gd name="T34" fmla="*/ 2147483647 w 2992"/>
              <a:gd name="T35" fmla="*/ 56409354 h 1308"/>
              <a:gd name="T36" fmla="*/ 2147483647 w 2992"/>
              <a:gd name="T37" fmla="*/ 28204773 h 1308"/>
              <a:gd name="T38" fmla="*/ 2147483647 w 2992"/>
              <a:gd name="T39" fmla="*/ 56409354 h 1308"/>
              <a:gd name="T40" fmla="*/ 2147483647 w 2992"/>
              <a:gd name="T41" fmla="*/ 28204773 h 13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92" h="1308">
                <a:moveTo>
                  <a:pt x="805" y="4"/>
                </a:moveTo>
                <a:cubicBezTo>
                  <a:pt x="805" y="0"/>
                  <a:pt x="805" y="0"/>
                  <a:pt x="805" y="0"/>
                </a:cubicBezTo>
                <a:cubicBezTo>
                  <a:pt x="6" y="0"/>
                  <a:pt x="6" y="0"/>
                  <a:pt x="6" y="0"/>
                </a:cubicBezTo>
                <a:cubicBezTo>
                  <a:pt x="6" y="0"/>
                  <a:pt x="0" y="4"/>
                  <a:pt x="0" y="4"/>
                </a:cubicBezTo>
                <a:cubicBezTo>
                  <a:pt x="0" y="8"/>
                  <a:pt x="0" y="8"/>
                  <a:pt x="0" y="8"/>
                </a:cubicBezTo>
                <a:cubicBezTo>
                  <a:pt x="1482" y="1308"/>
                  <a:pt x="1482" y="1308"/>
                  <a:pt x="1482" y="1308"/>
                </a:cubicBezTo>
                <a:cubicBezTo>
                  <a:pt x="1482" y="1308"/>
                  <a:pt x="1482" y="1308"/>
                  <a:pt x="1482" y="1308"/>
                </a:cubicBezTo>
                <a:cubicBezTo>
                  <a:pt x="2986" y="1308"/>
                  <a:pt x="2986" y="1308"/>
                  <a:pt x="2986" y="1308"/>
                </a:cubicBezTo>
                <a:cubicBezTo>
                  <a:pt x="2986" y="1308"/>
                  <a:pt x="2986" y="1308"/>
                  <a:pt x="2992" y="1308"/>
                </a:cubicBezTo>
                <a:cubicBezTo>
                  <a:pt x="2992" y="1304"/>
                  <a:pt x="2992" y="1304"/>
                  <a:pt x="2986" y="1304"/>
                </a:cubicBezTo>
                <a:cubicBezTo>
                  <a:pt x="810" y="4"/>
                  <a:pt x="810" y="4"/>
                  <a:pt x="810" y="4"/>
                </a:cubicBezTo>
                <a:cubicBezTo>
                  <a:pt x="805" y="0"/>
                  <a:pt x="805" y="0"/>
                  <a:pt x="805" y="0"/>
                </a:cubicBezTo>
                <a:cubicBezTo>
                  <a:pt x="805" y="4"/>
                  <a:pt x="805" y="4"/>
                  <a:pt x="805" y="4"/>
                </a:cubicBezTo>
                <a:cubicBezTo>
                  <a:pt x="805" y="8"/>
                  <a:pt x="805" y="8"/>
                  <a:pt x="805" y="8"/>
                </a:cubicBezTo>
                <a:cubicBezTo>
                  <a:pt x="2970" y="1304"/>
                  <a:pt x="2970" y="1304"/>
                  <a:pt x="2970" y="1304"/>
                </a:cubicBezTo>
                <a:cubicBezTo>
                  <a:pt x="1488" y="1304"/>
                  <a:pt x="1488" y="1304"/>
                  <a:pt x="1488" y="1304"/>
                </a:cubicBezTo>
                <a:cubicBezTo>
                  <a:pt x="17" y="8"/>
                  <a:pt x="17" y="8"/>
                  <a:pt x="17" y="8"/>
                </a:cubicBezTo>
                <a:cubicBezTo>
                  <a:pt x="805" y="8"/>
                  <a:pt x="805" y="8"/>
                  <a:pt x="805" y="8"/>
                </a:cubicBezTo>
                <a:cubicBezTo>
                  <a:pt x="805" y="4"/>
                  <a:pt x="805" y="4"/>
                  <a:pt x="805" y="4"/>
                </a:cubicBezTo>
                <a:cubicBezTo>
                  <a:pt x="805" y="8"/>
                  <a:pt x="805" y="8"/>
                  <a:pt x="805" y="8"/>
                </a:cubicBezTo>
                <a:lnTo>
                  <a:pt x="805" y="4"/>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502" name="Picture 1351">
            <a:extLst>
              <a:ext uri="{FF2B5EF4-FFF2-40B4-BE49-F238E27FC236}">
                <a16:creationId xmlns:a16="http://schemas.microsoft.com/office/drawing/2014/main" xmlns="" id="{A08A319F-3438-4622-BB68-AD370AF937A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6775" y="3589412"/>
            <a:ext cx="1651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03" name="Freeform 1352">
            <a:extLst>
              <a:ext uri="{FF2B5EF4-FFF2-40B4-BE49-F238E27FC236}">
                <a16:creationId xmlns:a16="http://schemas.microsoft.com/office/drawing/2014/main" xmlns="" id="{A0BA437B-65D6-4D22-A148-86A93CA4FF09}"/>
              </a:ext>
            </a:extLst>
          </p:cNvPr>
          <p:cNvSpPr>
            <a:spLocks/>
          </p:cNvSpPr>
          <p:nvPr/>
        </p:nvSpPr>
        <p:spPr bwMode="auto">
          <a:xfrm>
            <a:off x="3409950" y="3587824"/>
            <a:ext cx="155575" cy="328613"/>
          </a:xfrm>
          <a:custGeom>
            <a:avLst/>
            <a:gdLst>
              <a:gd name="T0" fmla="*/ 2147483647 w 817"/>
              <a:gd name="T1" fmla="*/ 1072579818 h 1717"/>
              <a:gd name="T2" fmla="*/ 2147483647 w 817"/>
              <a:gd name="T3" fmla="*/ 1037525595 h 1717"/>
              <a:gd name="T4" fmla="*/ 75966111 w 817"/>
              <a:gd name="T5" fmla="*/ 2147483647 h 1717"/>
              <a:gd name="T6" fmla="*/ 75966111 w 817"/>
              <a:gd name="T7" fmla="*/ 2147483647 h 1717"/>
              <a:gd name="T8" fmla="*/ 2147483647 w 817"/>
              <a:gd name="T9" fmla="*/ 182267488 h 1717"/>
              <a:gd name="T10" fmla="*/ 2147483647 w 817"/>
              <a:gd name="T11" fmla="*/ 1072579818 h 1717"/>
              <a:gd name="T12" fmla="*/ 2147483647 w 817"/>
              <a:gd name="T13" fmla="*/ 1072579818 h 1717"/>
              <a:gd name="T14" fmla="*/ 2147483647 w 817"/>
              <a:gd name="T15" fmla="*/ 1037525595 h 1717"/>
              <a:gd name="T16" fmla="*/ 2147483647 w 817"/>
              <a:gd name="T17" fmla="*/ 1072579818 h 1717"/>
              <a:gd name="T18" fmla="*/ 2147483647 w 817"/>
              <a:gd name="T19" fmla="*/ 1072579818 h 1717"/>
              <a:gd name="T20" fmla="*/ 2147483647 w 817"/>
              <a:gd name="T21" fmla="*/ 35054222 h 1717"/>
              <a:gd name="T22" fmla="*/ 2147483647 w 817"/>
              <a:gd name="T23" fmla="*/ 35054222 h 1717"/>
              <a:gd name="T24" fmla="*/ 2147483647 w 817"/>
              <a:gd name="T25" fmla="*/ 35054222 h 1717"/>
              <a:gd name="T26" fmla="*/ 0 w 817"/>
              <a:gd name="T27" fmla="*/ 2147483647 h 1717"/>
              <a:gd name="T28" fmla="*/ 0 w 817"/>
              <a:gd name="T29" fmla="*/ 2147483647 h 1717"/>
              <a:gd name="T30" fmla="*/ 0 w 817"/>
              <a:gd name="T31" fmla="*/ 2147483647 h 1717"/>
              <a:gd name="T32" fmla="*/ 41445980 w 817"/>
              <a:gd name="T33" fmla="*/ 2147483647 h 1717"/>
              <a:gd name="T34" fmla="*/ 75966111 w 817"/>
              <a:gd name="T35" fmla="*/ 2147483647 h 1717"/>
              <a:gd name="T36" fmla="*/ 2147483647 w 817"/>
              <a:gd name="T37" fmla="*/ 1072579818 h 1717"/>
              <a:gd name="T38" fmla="*/ 2147483647 w 817"/>
              <a:gd name="T39" fmla="*/ 1072579818 h 1717"/>
              <a:gd name="T40" fmla="*/ 2147483647 w 817"/>
              <a:gd name="T41" fmla="*/ 1072579818 h 17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7" h="1717">
                <a:moveTo>
                  <a:pt x="811" y="153"/>
                </a:moveTo>
                <a:cubicBezTo>
                  <a:pt x="806" y="148"/>
                  <a:pt x="806" y="148"/>
                  <a:pt x="806" y="148"/>
                </a:cubicBezTo>
                <a:cubicBezTo>
                  <a:pt x="11" y="1692"/>
                  <a:pt x="11" y="1692"/>
                  <a:pt x="11" y="1692"/>
                </a:cubicBezTo>
                <a:cubicBezTo>
                  <a:pt x="11" y="1442"/>
                  <a:pt x="11" y="1442"/>
                  <a:pt x="11" y="1442"/>
                </a:cubicBezTo>
                <a:cubicBezTo>
                  <a:pt x="806" y="26"/>
                  <a:pt x="806" y="26"/>
                  <a:pt x="806" y="26"/>
                </a:cubicBezTo>
                <a:cubicBezTo>
                  <a:pt x="806" y="153"/>
                  <a:pt x="806" y="153"/>
                  <a:pt x="806" y="153"/>
                </a:cubicBezTo>
                <a:cubicBezTo>
                  <a:pt x="811" y="153"/>
                  <a:pt x="811" y="153"/>
                  <a:pt x="811" y="153"/>
                </a:cubicBezTo>
                <a:cubicBezTo>
                  <a:pt x="806" y="148"/>
                  <a:pt x="806" y="148"/>
                  <a:pt x="806" y="148"/>
                </a:cubicBezTo>
                <a:cubicBezTo>
                  <a:pt x="811" y="153"/>
                  <a:pt x="811" y="153"/>
                  <a:pt x="811" y="153"/>
                </a:cubicBezTo>
                <a:cubicBezTo>
                  <a:pt x="817" y="153"/>
                  <a:pt x="817" y="153"/>
                  <a:pt x="817" y="153"/>
                </a:cubicBezTo>
                <a:cubicBezTo>
                  <a:pt x="817" y="5"/>
                  <a:pt x="817" y="5"/>
                  <a:pt x="817" y="5"/>
                </a:cubicBezTo>
                <a:cubicBezTo>
                  <a:pt x="817" y="5"/>
                  <a:pt x="817" y="5"/>
                  <a:pt x="811" y="5"/>
                </a:cubicBezTo>
                <a:cubicBezTo>
                  <a:pt x="811" y="0"/>
                  <a:pt x="811" y="5"/>
                  <a:pt x="806" y="5"/>
                </a:cubicBezTo>
                <a:cubicBezTo>
                  <a:pt x="0" y="1442"/>
                  <a:pt x="0" y="1442"/>
                  <a:pt x="0" y="1442"/>
                </a:cubicBezTo>
                <a:cubicBezTo>
                  <a:pt x="0" y="1442"/>
                  <a:pt x="0" y="1442"/>
                  <a:pt x="0" y="1442"/>
                </a:cubicBezTo>
                <a:cubicBezTo>
                  <a:pt x="0" y="1713"/>
                  <a:pt x="0" y="1713"/>
                  <a:pt x="0" y="1713"/>
                </a:cubicBezTo>
                <a:cubicBezTo>
                  <a:pt x="0" y="1713"/>
                  <a:pt x="6" y="1713"/>
                  <a:pt x="6" y="1717"/>
                </a:cubicBezTo>
                <a:cubicBezTo>
                  <a:pt x="6" y="1717"/>
                  <a:pt x="11" y="1713"/>
                  <a:pt x="11" y="1713"/>
                </a:cubicBezTo>
                <a:cubicBezTo>
                  <a:pt x="817" y="153"/>
                  <a:pt x="817" y="153"/>
                  <a:pt x="817" y="153"/>
                </a:cubicBezTo>
                <a:cubicBezTo>
                  <a:pt x="817" y="153"/>
                  <a:pt x="817" y="153"/>
                  <a:pt x="817" y="153"/>
                </a:cubicBezTo>
                <a:lnTo>
                  <a:pt x="811" y="153"/>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504" name="Picture 1353">
            <a:extLst>
              <a:ext uri="{FF2B5EF4-FFF2-40B4-BE49-F238E27FC236}">
                <a16:creationId xmlns:a16="http://schemas.microsoft.com/office/drawing/2014/main" xmlns="" id="{E2E669E6-DC0B-4299-B0E1-9FF65E22149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8600" y="3589412"/>
            <a:ext cx="2667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05" name="Freeform 1354">
            <a:extLst>
              <a:ext uri="{FF2B5EF4-FFF2-40B4-BE49-F238E27FC236}">
                <a16:creationId xmlns:a16="http://schemas.microsoft.com/office/drawing/2014/main" xmlns="" id="{8AEC78CC-A821-4759-8B59-921BF682392E}"/>
              </a:ext>
            </a:extLst>
          </p:cNvPr>
          <p:cNvSpPr>
            <a:spLocks/>
          </p:cNvSpPr>
          <p:nvPr/>
        </p:nvSpPr>
        <p:spPr bwMode="auto">
          <a:xfrm>
            <a:off x="4040188" y="3587824"/>
            <a:ext cx="258762" cy="328613"/>
          </a:xfrm>
          <a:custGeom>
            <a:avLst/>
            <a:gdLst>
              <a:gd name="T0" fmla="*/ 41500051 w 1358"/>
              <a:gd name="T1" fmla="*/ 1072579818 h 1717"/>
              <a:gd name="T2" fmla="*/ 0 w 1358"/>
              <a:gd name="T3" fmla="*/ 1072579818 h 1717"/>
              <a:gd name="T4" fmla="*/ 2147483647 w 1358"/>
              <a:gd name="T5" fmla="*/ 2147483647 h 1717"/>
              <a:gd name="T6" fmla="*/ 2147483647 w 1358"/>
              <a:gd name="T7" fmla="*/ 2147483647 h 1717"/>
              <a:gd name="T8" fmla="*/ 2147483647 w 1358"/>
              <a:gd name="T9" fmla="*/ 2147483647 h 1717"/>
              <a:gd name="T10" fmla="*/ 2147483647 w 1358"/>
              <a:gd name="T11" fmla="*/ 2147483647 h 1717"/>
              <a:gd name="T12" fmla="*/ 2147483647 w 1358"/>
              <a:gd name="T13" fmla="*/ 2147483647 h 1717"/>
              <a:gd name="T14" fmla="*/ 41500051 w 1358"/>
              <a:gd name="T15" fmla="*/ 35054222 h 1717"/>
              <a:gd name="T16" fmla="*/ 0 w 1358"/>
              <a:gd name="T17" fmla="*/ 35054222 h 1717"/>
              <a:gd name="T18" fmla="*/ 0 w 1358"/>
              <a:gd name="T19" fmla="*/ 35054222 h 1717"/>
              <a:gd name="T20" fmla="*/ 0 w 1358"/>
              <a:gd name="T21" fmla="*/ 1072579818 h 1717"/>
              <a:gd name="T22" fmla="*/ 0 w 1358"/>
              <a:gd name="T23" fmla="*/ 1072579818 h 1717"/>
              <a:gd name="T24" fmla="*/ 41500051 w 1358"/>
              <a:gd name="T25" fmla="*/ 1072579818 h 1717"/>
              <a:gd name="T26" fmla="*/ 76101371 w 1358"/>
              <a:gd name="T27" fmla="*/ 1072579818 h 1717"/>
              <a:gd name="T28" fmla="*/ 76101371 w 1358"/>
              <a:gd name="T29" fmla="*/ 119191782 h 1717"/>
              <a:gd name="T30" fmla="*/ 2147483647 w 1358"/>
              <a:gd name="T31" fmla="*/ 2147483647 h 1717"/>
              <a:gd name="T32" fmla="*/ 2147483647 w 1358"/>
              <a:gd name="T33" fmla="*/ 2147483647 h 1717"/>
              <a:gd name="T34" fmla="*/ 76101371 w 1358"/>
              <a:gd name="T35" fmla="*/ 1037525595 h 1717"/>
              <a:gd name="T36" fmla="*/ 41500051 w 1358"/>
              <a:gd name="T37" fmla="*/ 1072579818 h 1717"/>
              <a:gd name="T38" fmla="*/ 76101371 w 1358"/>
              <a:gd name="T39" fmla="*/ 1072579818 h 1717"/>
              <a:gd name="T40" fmla="*/ 41500051 w 1358"/>
              <a:gd name="T41" fmla="*/ 1072579818 h 17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58" h="1717">
                <a:moveTo>
                  <a:pt x="6" y="153"/>
                </a:moveTo>
                <a:cubicBezTo>
                  <a:pt x="0" y="153"/>
                  <a:pt x="0" y="153"/>
                  <a:pt x="0" y="153"/>
                </a:cubicBezTo>
                <a:cubicBezTo>
                  <a:pt x="1353" y="1713"/>
                  <a:pt x="1353" y="1713"/>
                  <a:pt x="1353" y="1713"/>
                </a:cubicBezTo>
                <a:cubicBezTo>
                  <a:pt x="1353" y="1717"/>
                  <a:pt x="1353" y="1717"/>
                  <a:pt x="1358" y="1717"/>
                </a:cubicBezTo>
                <a:cubicBezTo>
                  <a:pt x="1358" y="1713"/>
                  <a:pt x="1358" y="1713"/>
                  <a:pt x="1358" y="1713"/>
                </a:cubicBezTo>
                <a:cubicBezTo>
                  <a:pt x="1358" y="1442"/>
                  <a:pt x="1358" y="1442"/>
                  <a:pt x="1358" y="1442"/>
                </a:cubicBezTo>
                <a:cubicBezTo>
                  <a:pt x="1358" y="1438"/>
                  <a:pt x="1358" y="1438"/>
                  <a:pt x="1358" y="1438"/>
                </a:cubicBezTo>
                <a:cubicBezTo>
                  <a:pt x="6" y="5"/>
                  <a:pt x="6" y="5"/>
                  <a:pt x="6" y="5"/>
                </a:cubicBezTo>
                <a:cubicBezTo>
                  <a:pt x="6" y="5"/>
                  <a:pt x="6" y="0"/>
                  <a:pt x="0" y="5"/>
                </a:cubicBezTo>
                <a:cubicBezTo>
                  <a:pt x="0" y="5"/>
                  <a:pt x="0" y="5"/>
                  <a:pt x="0" y="5"/>
                </a:cubicBezTo>
                <a:cubicBezTo>
                  <a:pt x="0" y="153"/>
                  <a:pt x="0" y="153"/>
                  <a:pt x="0" y="153"/>
                </a:cubicBezTo>
                <a:cubicBezTo>
                  <a:pt x="0" y="153"/>
                  <a:pt x="0" y="153"/>
                  <a:pt x="0" y="153"/>
                </a:cubicBezTo>
                <a:cubicBezTo>
                  <a:pt x="6" y="153"/>
                  <a:pt x="6" y="153"/>
                  <a:pt x="6" y="153"/>
                </a:cubicBezTo>
                <a:cubicBezTo>
                  <a:pt x="11" y="153"/>
                  <a:pt x="11" y="153"/>
                  <a:pt x="11" y="153"/>
                </a:cubicBezTo>
                <a:cubicBezTo>
                  <a:pt x="11" y="17"/>
                  <a:pt x="11" y="17"/>
                  <a:pt x="11" y="17"/>
                </a:cubicBezTo>
                <a:cubicBezTo>
                  <a:pt x="1353" y="1442"/>
                  <a:pt x="1353" y="1442"/>
                  <a:pt x="1353" y="1442"/>
                </a:cubicBezTo>
                <a:cubicBezTo>
                  <a:pt x="1353" y="1700"/>
                  <a:pt x="1353" y="1700"/>
                  <a:pt x="1353" y="1700"/>
                </a:cubicBezTo>
                <a:cubicBezTo>
                  <a:pt x="11" y="148"/>
                  <a:pt x="11" y="148"/>
                  <a:pt x="11" y="148"/>
                </a:cubicBezTo>
                <a:cubicBezTo>
                  <a:pt x="6" y="153"/>
                  <a:pt x="6" y="153"/>
                  <a:pt x="6" y="153"/>
                </a:cubicBezTo>
                <a:cubicBezTo>
                  <a:pt x="11" y="153"/>
                  <a:pt x="11" y="153"/>
                  <a:pt x="11" y="153"/>
                </a:cubicBezTo>
                <a:lnTo>
                  <a:pt x="6" y="153"/>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506" name="Picture 1355">
            <a:extLst>
              <a:ext uri="{FF2B5EF4-FFF2-40B4-BE49-F238E27FC236}">
                <a16:creationId xmlns:a16="http://schemas.microsoft.com/office/drawing/2014/main" xmlns="" id="{752DFDA8-170C-499C-8E99-A5C58B355A8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51300" y="3573537"/>
            <a:ext cx="2778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07" name="Freeform 1356">
            <a:extLst>
              <a:ext uri="{FF2B5EF4-FFF2-40B4-BE49-F238E27FC236}">
                <a16:creationId xmlns:a16="http://schemas.microsoft.com/office/drawing/2014/main" xmlns="" id="{A68BE91D-2CBD-41FE-BFB2-C391F33B2F3D}"/>
              </a:ext>
            </a:extLst>
          </p:cNvPr>
          <p:cNvSpPr>
            <a:spLocks/>
          </p:cNvSpPr>
          <p:nvPr/>
        </p:nvSpPr>
        <p:spPr bwMode="auto">
          <a:xfrm>
            <a:off x="4054475" y="3575124"/>
            <a:ext cx="271463" cy="288925"/>
          </a:xfrm>
          <a:custGeom>
            <a:avLst/>
            <a:gdLst>
              <a:gd name="T0" fmla="*/ 41479927 w 1425"/>
              <a:gd name="T1" fmla="*/ 527502328 h 1508"/>
              <a:gd name="T2" fmla="*/ 41479927 w 1425"/>
              <a:gd name="T3" fmla="*/ 562669175 h 1508"/>
              <a:gd name="T4" fmla="*/ 2147483647 w 1425"/>
              <a:gd name="T5" fmla="*/ 2147483647 h 1508"/>
              <a:gd name="T6" fmla="*/ 2147483647 w 1425"/>
              <a:gd name="T7" fmla="*/ 2147483647 h 1508"/>
              <a:gd name="T8" fmla="*/ 2147483647 w 1425"/>
              <a:gd name="T9" fmla="*/ 2147483647 h 1508"/>
              <a:gd name="T10" fmla="*/ 2147483647 w 1425"/>
              <a:gd name="T11" fmla="*/ 2147483647 h 1508"/>
              <a:gd name="T12" fmla="*/ 2147483647 w 1425"/>
              <a:gd name="T13" fmla="*/ 2147483647 h 1508"/>
              <a:gd name="T14" fmla="*/ 76064695 w 1425"/>
              <a:gd name="T15" fmla="*/ 0 h 1508"/>
              <a:gd name="T16" fmla="*/ 41479927 w 1425"/>
              <a:gd name="T17" fmla="*/ 0 h 1508"/>
              <a:gd name="T18" fmla="*/ 0 w 1425"/>
              <a:gd name="T19" fmla="*/ 28118840 h 1508"/>
              <a:gd name="T20" fmla="*/ 0 w 1425"/>
              <a:gd name="T21" fmla="*/ 527502328 h 1508"/>
              <a:gd name="T22" fmla="*/ 41479927 w 1425"/>
              <a:gd name="T23" fmla="*/ 562669175 h 1508"/>
              <a:gd name="T24" fmla="*/ 41479927 w 1425"/>
              <a:gd name="T25" fmla="*/ 527502328 h 1508"/>
              <a:gd name="T26" fmla="*/ 76064695 w 1425"/>
              <a:gd name="T27" fmla="*/ 527502328 h 1508"/>
              <a:gd name="T28" fmla="*/ 76064695 w 1425"/>
              <a:gd name="T29" fmla="*/ 119559771 h 1508"/>
              <a:gd name="T30" fmla="*/ 2147483647 w 1425"/>
              <a:gd name="T31" fmla="*/ 2147483647 h 1508"/>
              <a:gd name="T32" fmla="*/ 2147483647 w 1425"/>
              <a:gd name="T33" fmla="*/ 2147483647 h 1508"/>
              <a:gd name="T34" fmla="*/ 76064695 w 1425"/>
              <a:gd name="T35" fmla="*/ 527502328 h 1508"/>
              <a:gd name="T36" fmla="*/ 41479927 w 1425"/>
              <a:gd name="T37" fmla="*/ 527502328 h 1508"/>
              <a:gd name="T38" fmla="*/ 76064695 w 1425"/>
              <a:gd name="T39" fmla="*/ 527502328 h 1508"/>
              <a:gd name="T40" fmla="*/ 41479927 w 1425"/>
              <a:gd name="T41" fmla="*/ 527502328 h 15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25" h="1508">
                <a:moveTo>
                  <a:pt x="6" y="75"/>
                </a:moveTo>
                <a:cubicBezTo>
                  <a:pt x="6" y="80"/>
                  <a:pt x="6" y="80"/>
                  <a:pt x="6" y="80"/>
                </a:cubicBezTo>
                <a:cubicBezTo>
                  <a:pt x="1414" y="1508"/>
                  <a:pt x="1414" y="1508"/>
                  <a:pt x="1414" y="1508"/>
                </a:cubicBezTo>
                <a:cubicBezTo>
                  <a:pt x="1414" y="1508"/>
                  <a:pt x="1420" y="1508"/>
                  <a:pt x="1420" y="1508"/>
                </a:cubicBezTo>
                <a:cubicBezTo>
                  <a:pt x="1425" y="1508"/>
                  <a:pt x="1425" y="1504"/>
                  <a:pt x="1425" y="1504"/>
                </a:cubicBezTo>
                <a:cubicBezTo>
                  <a:pt x="1425" y="1365"/>
                  <a:pt x="1425" y="1365"/>
                  <a:pt x="1425" y="1365"/>
                </a:cubicBezTo>
                <a:cubicBezTo>
                  <a:pt x="1425" y="1365"/>
                  <a:pt x="1425" y="1365"/>
                  <a:pt x="1425" y="1365"/>
                </a:cubicBezTo>
                <a:cubicBezTo>
                  <a:pt x="11" y="0"/>
                  <a:pt x="11" y="0"/>
                  <a:pt x="11" y="0"/>
                </a:cubicBezTo>
                <a:cubicBezTo>
                  <a:pt x="11" y="0"/>
                  <a:pt x="6" y="0"/>
                  <a:pt x="6" y="0"/>
                </a:cubicBezTo>
                <a:cubicBezTo>
                  <a:pt x="6" y="0"/>
                  <a:pt x="0" y="4"/>
                  <a:pt x="0" y="4"/>
                </a:cubicBezTo>
                <a:cubicBezTo>
                  <a:pt x="0" y="75"/>
                  <a:pt x="0" y="75"/>
                  <a:pt x="0" y="75"/>
                </a:cubicBezTo>
                <a:cubicBezTo>
                  <a:pt x="6" y="80"/>
                  <a:pt x="6" y="80"/>
                  <a:pt x="6" y="80"/>
                </a:cubicBezTo>
                <a:cubicBezTo>
                  <a:pt x="6" y="75"/>
                  <a:pt x="6" y="75"/>
                  <a:pt x="6" y="75"/>
                </a:cubicBezTo>
                <a:cubicBezTo>
                  <a:pt x="11" y="75"/>
                  <a:pt x="11" y="75"/>
                  <a:pt x="11" y="75"/>
                </a:cubicBezTo>
                <a:cubicBezTo>
                  <a:pt x="11" y="17"/>
                  <a:pt x="11" y="17"/>
                  <a:pt x="11" y="17"/>
                </a:cubicBezTo>
                <a:cubicBezTo>
                  <a:pt x="1414" y="1369"/>
                  <a:pt x="1414" y="1369"/>
                  <a:pt x="1414" y="1369"/>
                </a:cubicBezTo>
                <a:cubicBezTo>
                  <a:pt x="1414" y="1491"/>
                  <a:pt x="1414" y="1491"/>
                  <a:pt x="1414" y="1491"/>
                </a:cubicBezTo>
                <a:cubicBezTo>
                  <a:pt x="11" y="75"/>
                  <a:pt x="11" y="75"/>
                  <a:pt x="11" y="75"/>
                </a:cubicBezTo>
                <a:cubicBezTo>
                  <a:pt x="6" y="75"/>
                  <a:pt x="6" y="75"/>
                  <a:pt x="6" y="75"/>
                </a:cubicBezTo>
                <a:cubicBezTo>
                  <a:pt x="11" y="75"/>
                  <a:pt x="11" y="75"/>
                  <a:pt x="11" y="75"/>
                </a:cubicBezTo>
                <a:lnTo>
                  <a:pt x="6" y="75"/>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508" name="Picture 1357">
            <a:extLst>
              <a:ext uri="{FF2B5EF4-FFF2-40B4-BE49-F238E27FC236}">
                <a16:creationId xmlns:a16="http://schemas.microsoft.com/office/drawing/2014/main" xmlns="" id="{85D77C01-A3C3-4FAF-B372-F8140295EDC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175" y="3559249"/>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09" name="Freeform 1358">
            <a:extLst>
              <a:ext uri="{FF2B5EF4-FFF2-40B4-BE49-F238E27FC236}">
                <a16:creationId xmlns:a16="http://schemas.microsoft.com/office/drawing/2014/main" xmlns="" id="{1B5B5AD0-1C65-4BE4-A63A-C817CA2FF5E7}"/>
              </a:ext>
            </a:extLst>
          </p:cNvPr>
          <p:cNvSpPr>
            <a:spLocks/>
          </p:cNvSpPr>
          <p:nvPr/>
        </p:nvSpPr>
        <p:spPr bwMode="auto">
          <a:xfrm>
            <a:off x="4068763" y="3560837"/>
            <a:ext cx="284162" cy="277812"/>
          </a:xfrm>
          <a:custGeom>
            <a:avLst/>
            <a:gdLst>
              <a:gd name="T0" fmla="*/ 41460988 w 1492"/>
              <a:gd name="T1" fmla="*/ 534511629 h 1450"/>
              <a:gd name="T2" fmla="*/ 0 w 1492"/>
              <a:gd name="T3" fmla="*/ 534511629 h 1450"/>
              <a:gd name="T4" fmla="*/ 2147483647 w 1492"/>
              <a:gd name="T5" fmla="*/ 2147483647 h 1450"/>
              <a:gd name="T6" fmla="*/ 2147483647 w 1492"/>
              <a:gd name="T7" fmla="*/ 2147483647 h 1450"/>
              <a:gd name="T8" fmla="*/ 2147483647 w 1492"/>
              <a:gd name="T9" fmla="*/ 2147483647 h 1450"/>
              <a:gd name="T10" fmla="*/ 2147483647 w 1492"/>
              <a:gd name="T11" fmla="*/ 2147483647 h 1450"/>
              <a:gd name="T12" fmla="*/ 2147483647 w 1492"/>
              <a:gd name="T13" fmla="*/ 2147483647 h 1450"/>
              <a:gd name="T14" fmla="*/ 75993908 w 1492"/>
              <a:gd name="T15" fmla="*/ 0 h 1450"/>
              <a:gd name="T16" fmla="*/ 41460988 w 1492"/>
              <a:gd name="T17" fmla="*/ 0 h 1450"/>
              <a:gd name="T18" fmla="*/ 0 w 1492"/>
              <a:gd name="T19" fmla="*/ 0 h 1450"/>
              <a:gd name="T20" fmla="*/ 0 w 1492"/>
              <a:gd name="T21" fmla="*/ 534511629 h 1450"/>
              <a:gd name="T22" fmla="*/ 0 w 1492"/>
              <a:gd name="T23" fmla="*/ 534511629 h 1450"/>
              <a:gd name="T24" fmla="*/ 41460988 w 1492"/>
              <a:gd name="T25" fmla="*/ 534511629 h 1450"/>
              <a:gd name="T26" fmla="*/ 75993908 w 1492"/>
              <a:gd name="T27" fmla="*/ 534511629 h 1450"/>
              <a:gd name="T28" fmla="*/ 75993908 w 1492"/>
              <a:gd name="T29" fmla="*/ 84392771 h 1450"/>
              <a:gd name="T30" fmla="*/ 2147483647 w 1492"/>
              <a:gd name="T31" fmla="*/ 2147483647 h 1450"/>
              <a:gd name="T32" fmla="*/ 2147483647 w 1492"/>
              <a:gd name="T33" fmla="*/ 2147483647 h 1450"/>
              <a:gd name="T34" fmla="*/ 75993908 w 1492"/>
              <a:gd name="T35" fmla="*/ 506393031 h 1450"/>
              <a:gd name="T36" fmla="*/ 41460988 w 1492"/>
              <a:gd name="T37" fmla="*/ 534511629 h 1450"/>
              <a:gd name="T38" fmla="*/ 75993908 w 1492"/>
              <a:gd name="T39" fmla="*/ 534511629 h 1450"/>
              <a:gd name="T40" fmla="*/ 41460988 w 1492"/>
              <a:gd name="T41" fmla="*/ 534511629 h 14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92" h="1450">
                <a:moveTo>
                  <a:pt x="6" y="76"/>
                </a:moveTo>
                <a:cubicBezTo>
                  <a:pt x="0" y="76"/>
                  <a:pt x="0" y="76"/>
                  <a:pt x="0" y="76"/>
                </a:cubicBezTo>
                <a:cubicBezTo>
                  <a:pt x="1486" y="1450"/>
                  <a:pt x="1486" y="1450"/>
                  <a:pt x="1486" y="1450"/>
                </a:cubicBezTo>
                <a:cubicBezTo>
                  <a:pt x="1486" y="1450"/>
                  <a:pt x="1486" y="1450"/>
                  <a:pt x="1492" y="1450"/>
                </a:cubicBezTo>
                <a:cubicBezTo>
                  <a:pt x="1492" y="1450"/>
                  <a:pt x="1492" y="1450"/>
                  <a:pt x="1492" y="1446"/>
                </a:cubicBezTo>
                <a:cubicBezTo>
                  <a:pt x="1492" y="1306"/>
                  <a:pt x="1492" y="1306"/>
                  <a:pt x="1492" y="1306"/>
                </a:cubicBezTo>
                <a:cubicBezTo>
                  <a:pt x="1492" y="1306"/>
                  <a:pt x="1492" y="1306"/>
                  <a:pt x="1492" y="1306"/>
                </a:cubicBezTo>
                <a:cubicBezTo>
                  <a:pt x="11" y="0"/>
                  <a:pt x="11" y="0"/>
                  <a:pt x="11" y="0"/>
                </a:cubicBezTo>
                <a:cubicBezTo>
                  <a:pt x="6" y="0"/>
                  <a:pt x="6" y="0"/>
                  <a:pt x="6" y="0"/>
                </a:cubicBezTo>
                <a:cubicBezTo>
                  <a:pt x="0" y="0"/>
                  <a:pt x="0" y="0"/>
                  <a:pt x="0" y="0"/>
                </a:cubicBezTo>
                <a:cubicBezTo>
                  <a:pt x="0" y="76"/>
                  <a:pt x="0" y="76"/>
                  <a:pt x="0" y="76"/>
                </a:cubicBezTo>
                <a:cubicBezTo>
                  <a:pt x="0" y="76"/>
                  <a:pt x="0" y="76"/>
                  <a:pt x="0" y="76"/>
                </a:cubicBezTo>
                <a:cubicBezTo>
                  <a:pt x="6" y="76"/>
                  <a:pt x="6" y="76"/>
                  <a:pt x="6" y="76"/>
                </a:cubicBezTo>
                <a:cubicBezTo>
                  <a:pt x="11" y="76"/>
                  <a:pt x="11" y="76"/>
                  <a:pt x="11" y="76"/>
                </a:cubicBezTo>
                <a:cubicBezTo>
                  <a:pt x="11" y="12"/>
                  <a:pt x="11" y="12"/>
                  <a:pt x="11" y="12"/>
                </a:cubicBezTo>
                <a:cubicBezTo>
                  <a:pt x="1486" y="1310"/>
                  <a:pt x="1486" y="1310"/>
                  <a:pt x="1486" y="1310"/>
                </a:cubicBezTo>
                <a:cubicBezTo>
                  <a:pt x="1486" y="1437"/>
                  <a:pt x="1486" y="1437"/>
                  <a:pt x="1486" y="1437"/>
                </a:cubicBezTo>
                <a:cubicBezTo>
                  <a:pt x="11" y="72"/>
                  <a:pt x="11" y="72"/>
                  <a:pt x="11" y="72"/>
                </a:cubicBezTo>
                <a:cubicBezTo>
                  <a:pt x="6" y="76"/>
                  <a:pt x="6" y="76"/>
                  <a:pt x="6" y="76"/>
                </a:cubicBezTo>
                <a:cubicBezTo>
                  <a:pt x="11" y="76"/>
                  <a:pt x="11" y="76"/>
                  <a:pt x="11" y="76"/>
                </a:cubicBezTo>
                <a:lnTo>
                  <a:pt x="6" y="76"/>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510" name="Picture 1359">
            <a:extLst>
              <a:ext uri="{FF2B5EF4-FFF2-40B4-BE49-F238E27FC236}">
                <a16:creationId xmlns:a16="http://schemas.microsoft.com/office/drawing/2014/main" xmlns="" id="{D84DB6B4-9497-48E0-8B97-F53EDFC100C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038600" y="3589412"/>
            <a:ext cx="290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11" name="Freeform 1360">
            <a:extLst>
              <a:ext uri="{FF2B5EF4-FFF2-40B4-BE49-F238E27FC236}">
                <a16:creationId xmlns:a16="http://schemas.microsoft.com/office/drawing/2014/main" xmlns="" id="{9386520A-43BE-453D-BC21-1AE0BF348D46}"/>
              </a:ext>
            </a:extLst>
          </p:cNvPr>
          <p:cNvSpPr>
            <a:spLocks/>
          </p:cNvSpPr>
          <p:nvPr/>
        </p:nvSpPr>
        <p:spPr bwMode="auto">
          <a:xfrm>
            <a:off x="4040188" y="3589412"/>
            <a:ext cx="285750" cy="274637"/>
          </a:xfrm>
          <a:custGeom>
            <a:avLst/>
            <a:gdLst>
              <a:gd name="T0" fmla="*/ 2147483647 w 180"/>
              <a:gd name="T1" fmla="*/ 2147483647 h 173"/>
              <a:gd name="T2" fmla="*/ 2147483647 w 180"/>
              <a:gd name="T3" fmla="*/ 2147483647 h 173"/>
              <a:gd name="T4" fmla="*/ 2147483647 w 180"/>
              <a:gd name="T5" fmla="*/ 2147483647 h 173"/>
              <a:gd name="T6" fmla="*/ 2147483647 w 180"/>
              <a:gd name="T7" fmla="*/ 2147483647 h 173"/>
              <a:gd name="T8" fmla="*/ 2147483647 w 180"/>
              <a:gd name="T9" fmla="*/ 2147483647 h 173"/>
              <a:gd name="T10" fmla="*/ 2147483647 w 180"/>
              <a:gd name="T11" fmla="*/ 2147483647 h 173"/>
              <a:gd name="T12" fmla="*/ 2147483647 w 180"/>
              <a:gd name="T13" fmla="*/ 2147483647 h 173"/>
              <a:gd name="T14" fmla="*/ 2147483647 w 180"/>
              <a:gd name="T15" fmla="*/ 2147483647 h 173"/>
              <a:gd name="T16" fmla="*/ 2147483647 w 180"/>
              <a:gd name="T17" fmla="*/ 2147483647 h 173"/>
              <a:gd name="T18" fmla="*/ 2147483647 w 180"/>
              <a:gd name="T19" fmla="*/ 2147483647 h 173"/>
              <a:gd name="T20" fmla="*/ 2147483647 w 180"/>
              <a:gd name="T21" fmla="*/ 0 h 173"/>
              <a:gd name="T22" fmla="*/ 2147483647 w 180"/>
              <a:gd name="T23" fmla="*/ 0 h 173"/>
              <a:gd name="T24" fmla="*/ 0 w 180"/>
              <a:gd name="T25" fmla="*/ 0 h 173"/>
              <a:gd name="T26" fmla="*/ 0 w 180"/>
              <a:gd name="T27" fmla="*/ 0 h 173"/>
              <a:gd name="T28" fmla="*/ 0 w 180"/>
              <a:gd name="T29" fmla="*/ 2147483647 h 173"/>
              <a:gd name="T30" fmla="*/ 2147483647 w 180"/>
              <a:gd name="T31" fmla="*/ 2147483647 h 173"/>
              <a:gd name="T32" fmla="*/ 2147483647 w 180"/>
              <a:gd name="T33" fmla="*/ 2147483647 h 173"/>
              <a:gd name="T34" fmla="*/ 2147483647 w 180"/>
              <a:gd name="T35" fmla="*/ 2147483647 h 173"/>
              <a:gd name="T36" fmla="*/ 2147483647 w 180"/>
              <a:gd name="T37" fmla="*/ 2147483647 h 173"/>
              <a:gd name="T38" fmla="*/ 2147483647 w 180"/>
              <a:gd name="T39" fmla="*/ 2147483647 h 1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173">
                <a:moveTo>
                  <a:pt x="179" y="172"/>
                </a:moveTo>
                <a:lnTo>
                  <a:pt x="179" y="172"/>
                </a:lnTo>
                <a:lnTo>
                  <a:pt x="162" y="172"/>
                </a:lnTo>
                <a:lnTo>
                  <a:pt x="2" y="1"/>
                </a:lnTo>
                <a:lnTo>
                  <a:pt x="9" y="1"/>
                </a:lnTo>
                <a:lnTo>
                  <a:pt x="178" y="173"/>
                </a:lnTo>
                <a:lnTo>
                  <a:pt x="179" y="172"/>
                </a:lnTo>
                <a:lnTo>
                  <a:pt x="180" y="172"/>
                </a:lnTo>
                <a:lnTo>
                  <a:pt x="10" y="0"/>
                </a:lnTo>
                <a:lnTo>
                  <a:pt x="9" y="0"/>
                </a:lnTo>
                <a:lnTo>
                  <a:pt x="0" y="0"/>
                </a:lnTo>
                <a:lnTo>
                  <a:pt x="0" y="1"/>
                </a:lnTo>
                <a:lnTo>
                  <a:pt x="162" y="173"/>
                </a:lnTo>
                <a:lnTo>
                  <a:pt x="179" y="173"/>
                </a:lnTo>
                <a:lnTo>
                  <a:pt x="180" y="172"/>
                </a:lnTo>
                <a:lnTo>
                  <a:pt x="179"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512" name="Picture 1361">
            <a:extLst>
              <a:ext uri="{FF2B5EF4-FFF2-40B4-BE49-F238E27FC236}">
                <a16:creationId xmlns:a16="http://schemas.microsoft.com/office/drawing/2014/main" xmlns="" id="{AD4C18C5-7B04-4D8F-9E39-73FFE945D90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1300" y="3573537"/>
            <a:ext cx="304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13" name="Freeform 1362">
            <a:extLst>
              <a:ext uri="{FF2B5EF4-FFF2-40B4-BE49-F238E27FC236}">
                <a16:creationId xmlns:a16="http://schemas.microsoft.com/office/drawing/2014/main" xmlns="" id="{772D0965-EE82-4A5D-892C-C431A4E3BCF2}"/>
              </a:ext>
            </a:extLst>
          </p:cNvPr>
          <p:cNvSpPr>
            <a:spLocks/>
          </p:cNvSpPr>
          <p:nvPr/>
        </p:nvSpPr>
        <p:spPr bwMode="auto">
          <a:xfrm>
            <a:off x="4054475" y="3575124"/>
            <a:ext cx="298450" cy="263525"/>
          </a:xfrm>
          <a:custGeom>
            <a:avLst/>
            <a:gdLst>
              <a:gd name="T0" fmla="*/ 2147483647 w 188"/>
              <a:gd name="T1" fmla="*/ 2147483647 h 166"/>
              <a:gd name="T2" fmla="*/ 2147483647 w 188"/>
              <a:gd name="T3" fmla="*/ 2147483647 h 166"/>
              <a:gd name="T4" fmla="*/ 2147483647 w 188"/>
              <a:gd name="T5" fmla="*/ 2147483647 h 166"/>
              <a:gd name="T6" fmla="*/ 2147483647 w 188"/>
              <a:gd name="T7" fmla="*/ 2147483647 h 166"/>
              <a:gd name="T8" fmla="*/ 2147483647 w 188"/>
              <a:gd name="T9" fmla="*/ 2147483647 h 166"/>
              <a:gd name="T10" fmla="*/ 2147483647 w 188"/>
              <a:gd name="T11" fmla="*/ 2147483647 h 166"/>
              <a:gd name="T12" fmla="*/ 2147483647 w 188"/>
              <a:gd name="T13" fmla="*/ 2147483647 h 166"/>
              <a:gd name="T14" fmla="*/ 2147483647 w 188"/>
              <a:gd name="T15" fmla="*/ 2147483647 h 166"/>
              <a:gd name="T16" fmla="*/ 2147483647 w 188"/>
              <a:gd name="T17" fmla="*/ 2147483647 h 166"/>
              <a:gd name="T18" fmla="*/ 2147483647 w 188"/>
              <a:gd name="T19" fmla="*/ 2147483647 h 166"/>
              <a:gd name="T20" fmla="*/ 2147483647 w 188"/>
              <a:gd name="T21" fmla="*/ 0 h 166"/>
              <a:gd name="T22" fmla="*/ 2147483647 w 188"/>
              <a:gd name="T23" fmla="*/ 0 h 166"/>
              <a:gd name="T24" fmla="*/ 0 w 188"/>
              <a:gd name="T25" fmla="*/ 0 h 166"/>
              <a:gd name="T26" fmla="*/ 0 w 188"/>
              <a:gd name="T27" fmla="*/ 2147483647 h 166"/>
              <a:gd name="T28" fmla="*/ 2147483647 w 188"/>
              <a:gd name="T29" fmla="*/ 2147483647 h 166"/>
              <a:gd name="T30" fmla="*/ 2147483647 w 188"/>
              <a:gd name="T31" fmla="*/ 2147483647 h 166"/>
              <a:gd name="T32" fmla="*/ 2147483647 w 188"/>
              <a:gd name="T33" fmla="*/ 2147483647 h 166"/>
              <a:gd name="T34" fmla="*/ 2147483647 w 188"/>
              <a:gd name="T35" fmla="*/ 2147483647 h 166"/>
              <a:gd name="T36" fmla="*/ 2147483647 w 188"/>
              <a:gd name="T37" fmla="*/ 2147483647 h 166"/>
              <a:gd name="T38" fmla="*/ 2147483647 w 188"/>
              <a:gd name="T39" fmla="*/ 2147483647 h 1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8" h="166">
                <a:moveTo>
                  <a:pt x="187" y="165"/>
                </a:moveTo>
                <a:lnTo>
                  <a:pt x="187" y="164"/>
                </a:lnTo>
                <a:lnTo>
                  <a:pt x="170" y="164"/>
                </a:lnTo>
                <a:lnTo>
                  <a:pt x="1" y="1"/>
                </a:lnTo>
                <a:lnTo>
                  <a:pt x="9" y="1"/>
                </a:lnTo>
                <a:lnTo>
                  <a:pt x="187" y="166"/>
                </a:lnTo>
                <a:lnTo>
                  <a:pt x="187" y="165"/>
                </a:lnTo>
                <a:lnTo>
                  <a:pt x="187" y="164"/>
                </a:lnTo>
                <a:lnTo>
                  <a:pt x="187" y="165"/>
                </a:lnTo>
                <a:lnTo>
                  <a:pt x="188" y="165"/>
                </a:lnTo>
                <a:lnTo>
                  <a:pt x="10" y="0"/>
                </a:lnTo>
                <a:lnTo>
                  <a:pt x="9" y="0"/>
                </a:lnTo>
                <a:lnTo>
                  <a:pt x="0" y="0"/>
                </a:lnTo>
                <a:lnTo>
                  <a:pt x="0" y="1"/>
                </a:lnTo>
                <a:lnTo>
                  <a:pt x="170" y="166"/>
                </a:lnTo>
                <a:lnTo>
                  <a:pt x="187" y="166"/>
                </a:lnTo>
                <a:lnTo>
                  <a:pt x="188" y="166"/>
                </a:lnTo>
                <a:lnTo>
                  <a:pt x="188" y="165"/>
                </a:lnTo>
                <a:lnTo>
                  <a:pt x="187"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514" name="Picture 1363">
            <a:extLst>
              <a:ext uri="{FF2B5EF4-FFF2-40B4-BE49-F238E27FC236}">
                <a16:creationId xmlns:a16="http://schemas.microsoft.com/office/drawing/2014/main" xmlns="" id="{BBF46763-B058-4DEE-A6AE-17B05B5BA1E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06775" y="3613224"/>
            <a:ext cx="898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15" name="Freeform 1364">
            <a:extLst>
              <a:ext uri="{FF2B5EF4-FFF2-40B4-BE49-F238E27FC236}">
                <a16:creationId xmlns:a16="http://schemas.microsoft.com/office/drawing/2014/main" xmlns="" id="{5F31AB3E-AA25-4CCC-A545-F277A8038A2C}"/>
              </a:ext>
            </a:extLst>
          </p:cNvPr>
          <p:cNvSpPr>
            <a:spLocks/>
          </p:cNvSpPr>
          <p:nvPr/>
        </p:nvSpPr>
        <p:spPr bwMode="auto">
          <a:xfrm>
            <a:off x="3409950" y="3616399"/>
            <a:ext cx="889000" cy="300038"/>
          </a:xfrm>
          <a:custGeom>
            <a:avLst/>
            <a:gdLst>
              <a:gd name="T0" fmla="*/ 41707040 w 4658"/>
              <a:gd name="T1" fmla="*/ 2147483647 h 1567"/>
              <a:gd name="T2" fmla="*/ 76456863 w 4658"/>
              <a:gd name="T3" fmla="*/ 2147483647 h 1567"/>
              <a:gd name="T4" fmla="*/ 2147483647 w 4658"/>
              <a:gd name="T5" fmla="*/ 35085490 h 1567"/>
              <a:gd name="T6" fmla="*/ 2147483647 w 4658"/>
              <a:gd name="T7" fmla="*/ 35085490 h 1567"/>
              <a:gd name="T8" fmla="*/ 2147483647 w 4658"/>
              <a:gd name="T9" fmla="*/ 2147483647 h 1567"/>
              <a:gd name="T10" fmla="*/ 41707040 w 4658"/>
              <a:gd name="T11" fmla="*/ 2147483647 h 1567"/>
              <a:gd name="T12" fmla="*/ 41707040 w 4658"/>
              <a:gd name="T13" fmla="*/ 2147483647 h 1567"/>
              <a:gd name="T14" fmla="*/ 76456863 w 4658"/>
              <a:gd name="T15" fmla="*/ 2147483647 h 1567"/>
              <a:gd name="T16" fmla="*/ 41707040 w 4658"/>
              <a:gd name="T17" fmla="*/ 2147483647 h 1567"/>
              <a:gd name="T18" fmla="*/ 41707040 w 4658"/>
              <a:gd name="T19" fmla="*/ 2147483647 h 1567"/>
              <a:gd name="T20" fmla="*/ 2147483647 w 4658"/>
              <a:gd name="T21" fmla="*/ 2147483647 h 1567"/>
              <a:gd name="T22" fmla="*/ 2147483647 w 4658"/>
              <a:gd name="T23" fmla="*/ 2147483647 h 1567"/>
              <a:gd name="T24" fmla="*/ 2147483647 w 4658"/>
              <a:gd name="T25" fmla="*/ 2147483647 h 1567"/>
              <a:gd name="T26" fmla="*/ 2147483647 w 4658"/>
              <a:gd name="T27" fmla="*/ 0 h 1567"/>
              <a:gd name="T28" fmla="*/ 2147483647 w 4658"/>
              <a:gd name="T29" fmla="*/ 0 h 1567"/>
              <a:gd name="T30" fmla="*/ 2147483647 w 4658"/>
              <a:gd name="T31" fmla="*/ 0 h 1567"/>
              <a:gd name="T32" fmla="*/ 2147483647 w 4658"/>
              <a:gd name="T33" fmla="*/ 0 h 1567"/>
              <a:gd name="T34" fmla="*/ 0 w 4658"/>
              <a:gd name="T35" fmla="*/ 2147483647 h 1567"/>
              <a:gd name="T36" fmla="*/ 0 w 4658"/>
              <a:gd name="T37" fmla="*/ 2147483647 h 1567"/>
              <a:gd name="T38" fmla="*/ 41707040 w 4658"/>
              <a:gd name="T39" fmla="*/ 2147483647 h 1567"/>
              <a:gd name="T40" fmla="*/ 41707040 w 4658"/>
              <a:gd name="T41" fmla="*/ 2147483647 h 15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58" h="1567">
                <a:moveTo>
                  <a:pt x="6" y="1563"/>
                </a:moveTo>
                <a:cubicBezTo>
                  <a:pt x="11" y="1563"/>
                  <a:pt x="11" y="1563"/>
                  <a:pt x="11" y="1563"/>
                </a:cubicBezTo>
                <a:cubicBezTo>
                  <a:pt x="822" y="5"/>
                  <a:pt x="822" y="5"/>
                  <a:pt x="822" y="5"/>
                </a:cubicBezTo>
                <a:cubicBezTo>
                  <a:pt x="3302" y="5"/>
                  <a:pt x="3302" y="5"/>
                  <a:pt x="3302" y="5"/>
                </a:cubicBezTo>
                <a:cubicBezTo>
                  <a:pt x="4647" y="1559"/>
                  <a:pt x="4647" y="1559"/>
                  <a:pt x="4647" y="1559"/>
                </a:cubicBezTo>
                <a:cubicBezTo>
                  <a:pt x="6" y="1559"/>
                  <a:pt x="6" y="1559"/>
                  <a:pt x="6" y="1559"/>
                </a:cubicBezTo>
                <a:cubicBezTo>
                  <a:pt x="6" y="1563"/>
                  <a:pt x="6" y="1563"/>
                  <a:pt x="6" y="1563"/>
                </a:cubicBezTo>
                <a:cubicBezTo>
                  <a:pt x="11" y="1563"/>
                  <a:pt x="11" y="1563"/>
                  <a:pt x="11" y="1563"/>
                </a:cubicBezTo>
                <a:cubicBezTo>
                  <a:pt x="6" y="1563"/>
                  <a:pt x="6" y="1563"/>
                  <a:pt x="6" y="1563"/>
                </a:cubicBezTo>
                <a:cubicBezTo>
                  <a:pt x="6" y="1567"/>
                  <a:pt x="6" y="1567"/>
                  <a:pt x="6" y="1567"/>
                </a:cubicBezTo>
                <a:cubicBezTo>
                  <a:pt x="4653" y="1567"/>
                  <a:pt x="4653" y="1567"/>
                  <a:pt x="4653" y="1567"/>
                </a:cubicBezTo>
                <a:cubicBezTo>
                  <a:pt x="4658" y="1563"/>
                  <a:pt x="4658" y="1563"/>
                  <a:pt x="4658" y="1563"/>
                </a:cubicBezTo>
                <a:cubicBezTo>
                  <a:pt x="4658" y="1559"/>
                  <a:pt x="4658" y="1559"/>
                  <a:pt x="4658" y="1559"/>
                </a:cubicBezTo>
                <a:cubicBezTo>
                  <a:pt x="3313" y="0"/>
                  <a:pt x="3313" y="0"/>
                  <a:pt x="3313" y="0"/>
                </a:cubicBezTo>
                <a:cubicBezTo>
                  <a:pt x="3308" y="0"/>
                  <a:pt x="3308" y="0"/>
                  <a:pt x="3308" y="0"/>
                </a:cubicBezTo>
                <a:cubicBezTo>
                  <a:pt x="816" y="0"/>
                  <a:pt x="816" y="0"/>
                  <a:pt x="816" y="0"/>
                </a:cubicBezTo>
                <a:cubicBezTo>
                  <a:pt x="816" y="0"/>
                  <a:pt x="816" y="0"/>
                  <a:pt x="811" y="0"/>
                </a:cubicBezTo>
                <a:cubicBezTo>
                  <a:pt x="0" y="1559"/>
                  <a:pt x="0" y="1559"/>
                  <a:pt x="0" y="1559"/>
                </a:cubicBezTo>
                <a:cubicBezTo>
                  <a:pt x="0" y="1563"/>
                  <a:pt x="0" y="1563"/>
                  <a:pt x="0" y="1563"/>
                </a:cubicBezTo>
                <a:cubicBezTo>
                  <a:pt x="6" y="1567"/>
                  <a:pt x="6" y="1567"/>
                  <a:pt x="6" y="1567"/>
                </a:cubicBezTo>
                <a:lnTo>
                  <a:pt x="6" y="1563"/>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516" name="Freeform 1365">
            <a:extLst>
              <a:ext uri="{FF2B5EF4-FFF2-40B4-BE49-F238E27FC236}">
                <a16:creationId xmlns:a16="http://schemas.microsoft.com/office/drawing/2014/main" xmlns="" id="{47F0BED0-4FD0-4F34-9466-D00A42260486}"/>
              </a:ext>
            </a:extLst>
          </p:cNvPr>
          <p:cNvSpPr>
            <a:spLocks/>
          </p:cNvSpPr>
          <p:nvPr/>
        </p:nvSpPr>
        <p:spPr bwMode="auto">
          <a:xfrm>
            <a:off x="3638550" y="3676724"/>
            <a:ext cx="381000" cy="128588"/>
          </a:xfrm>
          <a:custGeom>
            <a:avLst/>
            <a:gdLst>
              <a:gd name="T0" fmla="*/ 2147483647 w 240"/>
              <a:gd name="T1" fmla="*/ 2147483647 h 81"/>
              <a:gd name="T2" fmla="*/ 2147483647 w 240"/>
              <a:gd name="T3" fmla="*/ 2147483647 h 81"/>
              <a:gd name="T4" fmla="*/ 2147483647 w 240"/>
              <a:gd name="T5" fmla="*/ 2147483647 h 81"/>
              <a:gd name="T6" fmla="*/ 2147483647 w 240"/>
              <a:gd name="T7" fmla="*/ 2147483647 h 81"/>
              <a:gd name="T8" fmla="*/ 2147483647 w 240"/>
              <a:gd name="T9" fmla="*/ 2147483647 h 81"/>
              <a:gd name="T10" fmla="*/ 2147483647 w 240"/>
              <a:gd name="T11" fmla="*/ 2147483647 h 81"/>
              <a:gd name="T12" fmla="*/ 2147483647 w 240"/>
              <a:gd name="T13" fmla="*/ 2147483647 h 81"/>
              <a:gd name="T14" fmla="*/ 2147483647 w 240"/>
              <a:gd name="T15" fmla="*/ 2147483647 h 81"/>
              <a:gd name="T16" fmla="*/ 2147483647 w 240"/>
              <a:gd name="T17" fmla="*/ 0 h 81"/>
              <a:gd name="T18" fmla="*/ 2147483647 w 240"/>
              <a:gd name="T19" fmla="*/ 0 h 81"/>
              <a:gd name="T20" fmla="*/ 2147483647 w 240"/>
              <a:gd name="T21" fmla="*/ 0 h 81"/>
              <a:gd name="T22" fmla="*/ 0 w 240"/>
              <a:gd name="T23" fmla="*/ 2147483647 h 81"/>
              <a:gd name="T24" fmla="*/ 0 w 240"/>
              <a:gd name="T25" fmla="*/ 2147483647 h 81"/>
              <a:gd name="T26" fmla="*/ 2147483647 w 240"/>
              <a:gd name="T27" fmla="*/ 2147483647 h 81"/>
              <a:gd name="T28" fmla="*/ 2147483647 w 240"/>
              <a:gd name="T29" fmla="*/ 2147483647 h 81"/>
              <a:gd name="T30" fmla="*/ 2147483647 w 240"/>
              <a:gd name="T31" fmla="*/ 2147483647 h 81"/>
              <a:gd name="T32" fmla="*/ 2147483647 w 240"/>
              <a:gd name="T33" fmla="*/ 2147483647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81">
                <a:moveTo>
                  <a:pt x="239" y="80"/>
                </a:moveTo>
                <a:lnTo>
                  <a:pt x="239" y="80"/>
                </a:lnTo>
                <a:lnTo>
                  <a:pt x="1" y="80"/>
                </a:lnTo>
                <a:lnTo>
                  <a:pt x="19" y="1"/>
                </a:lnTo>
                <a:lnTo>
                  <a:pt x="203" y="1"/>
                </a:lnTo>
                <a:lnTo>
                  <a:pt x="239" y="81"/>
                </a:lnTo>
                <a:lnTo>
                  <a:pt x="239" y="80"/>
                </a:lnTo>
                <a:lnTo>
                  <a:pt x="240" y="80"/>
                </a:lnTo>
                <a:lnTo>
                  <a:pt x="203" y="0"/>
                </a:lnTo>
                <a:lnTo>
                  <a:pt x="18" y="0"/>
                </a:lnTo>
                <a:lnTo>
                  <a:pt x="0" y="80"/>
                </a:lnTo>
                <a:lnTo>
                  <a:pt x="0" y="81"/>
                </a:lnTo>
                <a:lnTo>
                  <a:pt x="239" y="81"/>
                </a:lnTo>
                <a:lnTo>
                  <a:pt x="240" y="81"/>
                </a:lnTo>
                <a:lnTo>
                  <a:pt x="240" y="80"/>
                </a:lnTo>
                <a:lnTo>
                  <a:pt x="239"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17" name="Freeform 1366">
            <a:extLst>
              <a:ext uri="{FF2B5EF4-FFF2-40B4-BE49-F238E27FC236}">
                <a16:creationId xmlns:a16="http://schemas.microsoft.com/office/drawing/2014/main" xmlns="" id="{6F4C30DC-F06C-448C-B05E-79D3F88543DB}"/>
              </a:ext>
            </a:extLst>
          </p:cNvPr>
          <p:cNvSpPr>
            <a:spLocks/>
          </p:cNvSpPr>
          <p:nvPr/>
        </p:nvSpPr>
        <p:spPr bwMode="auto">
          <a:xfrm>
            <a:off x="3668713" y="3632274"/>
            <a:ext cx="293687" cy="46038"/>
          </a:xfrm>
          <a:custGeom>
            <a:avLst/>
            <a:gdLst>
              <a:gd name="T0" fmla="*/ 2147483647 w 1534"/>
              <a:gd name="T1" fmla="*/ 1596383314 h 241"/>
              <a:gd name="T2" fmla="*/ 2147483647 w 1534"/>
              <a:gd name="T3" fmla="*/ 474032273 h 241"/>
              <a:gd name="T4" fmla="*/ 2147483647 w 1534"/>
              <a:gd name="T5" fmla="*/ 0 h 241"/>
              <a:gd name="T6" fmla="*/ 2147483647 w 1534"/>
              <a:gd name="T7" fmla="*/ 0 h 241"/>
              <a:gd name="T8" fmla="*/ 1628050821 w 1534"/>
              <a:gd name="T9" fmla="*/ 474032273 h 241"/>
              <a:gd name="T10" fmla="*/ 0 w 1534"/>
              <a:gd name="T11" fmla="*/ 1652143165 h 241"/>
              <a:gd name="T12" fmla="*/ 0 w 1534"/>
              <a:gd name="T13" fmla="*/ 1680023090 h 241"/>
              <a:gd name="T14" fmla="*/ 42115175 w 1534"/>
              <a:gd name="T15" fmla="*/ 1652143165 h 241"/>
              <a:gd name="T16" fmla="*/ 1670165997 w 1534"/>
              <a:gd name="T17" fmla="*/ 501912198 h 241"/>
              <a:gd name="T18" fmla="*/ 2147483647 w 1534"/>
              <a:gd name="T19" fmla="*/ 27879925 h 241"/>
              <a:gd name="T20" fmla="*/ 2147483647 w 1534"/>
              <a:gd name="T21" fmla="*/ 27879925 h 241"/>
              <a:gd name="T22" fmla="*/ 2147483647 w 1534"/>
              <a:gd name="T23" fmla="*/ 474032273 h 241"/>
              <a:gd name="T24" fmla="*/ 2147483647 w 1534"/>
              <a:gd name="T25" fmla="*/ 1624263239 h 241"/>
              <a:gd name="T26" fmla="*/ 2147483647 w 1534"/>
              <a:gd name="T27" fmla="*/ 1624263239 h 241"/>
              <a:gd name="T28" fmla="*/ 2147483647 w 1534"/>
              <a:gd name="T29" fmla="*/ 1596383314 h 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4" h="241">
                <a:moveTo>
                  <a:pt x="1534" y="229"/>
                </a:moveTo>
                <a:cubicBezTo>
                  <a:pt x="1501" y="165"/>
                  <a:pt x="1401" y="106"/>
                  <a:pt x="1258" y="68"/>
                </a:cubicBezTo>
                <a:cubicBezTo>
                  <a:pt x="1115" y="25"/>
                  <a:pt x="933" y="0"/>
                  <a:pt x="740" y="0"/>
                </a:cubicBezTo>
                <a:cubicBezTo>
                  <a:pt x="740" y="0"/>
                  <a:pt x="734" y="0"/>
                  <a:pt x="734" y="0"/>
                </a:cubicBezTo>
                <a:cubicBezTo>
                  <a:pt x="541" y="4"/>
                  <a:pt x="364" y="25"/>
                  <a:pt x="232" y="68"/>
                </a:cubicBezTo>
                <a:cubicBezTo>
                  <a:pt x="100" y="110"/>
                  <a:pt x="12" y="169"/>
                  <a:pt x="0" y="237"/>
                </a:cubicBezTo>
                <a:cubicBezTo>
                  <a:pt x="0" y="241"/>
                  <a:pt x="0" y="241"/>
                  <a:pt x="0" y="241"/>
                </a:cubicBezTo>
                <a:cubicBezTo>
                  <a:pt x="6" y="237"/>
                  <a:pt x="6" y="237"/>
                  <a:pt x="6" y="237"/>
                </a:cubicBezTo>
                <a:cubicBezTo>
                  <a:pt x="17" y="174"/>
                  <a:pt x="105" y="114"/>
                  <a:pt x="238" y="72"/>
                </a:cubicBezTo>
                <a:cubicBezTo>
                  <a:pt x="364" y="29"/>
                  <a:pt x="541" y="8"/>
                  <a:pt x="734" y="4"/>
                </a:cubicBezTo>
                <a:cubicBezTo>
                  <a:pt x="734" y="4"/>
                  <a:pt x="740" y="4"/>
                  <a:pt x="740" y="4"/>
                </a:cubicBezTo>
                <a:cubicBezTo>
                  <a:pt x="927" y="4"/>
                  <a:pt x="1109" y="29"/>
                  <a:pt x="1253" y="68"/>
                </a:cubicBezTo>
                <a:cubicBezTo>
                  <a:pt x="1396" y="110"/>
                  <a:pt x="1501" y="165"/>
                  <a:pt x="1534" y="233"/>
                </a:cubicBezTo>
                <a:cubicBezTo>
                  <a:pt x="1534" y="233"/>
                  <a:pt x="1534" y="233"/>
                  <a:pt x="1534" y="233"/>
                </a:cubicBezTo>
                <a:lnTo>
                  <a:pt x="1534" y="229"/>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4518" name="Freeform 1367">
            <a:extLst>
              <a:ext uri="{FF2B5EF4-FFF2-40B4-BE49-F238E27FC236}">
                <a16:creationId xmlns:a16="http://schemas.microsoft.com/office/drawing/2014/main" xmlns="" id="{275A1BF7-E463-4734-95CD-BD3C22F0D001}"/>
              </a:ext>
            </a:extLst>
          </p:cNvPr>
          <p:cNvSpPr>
            <a:spLocks/>
          </p:cNvSpPr>
          <p:nvPr/>
        </p:nvSpPr>
        <p:spPr bwMode="auto">
          <a:xfrm>
            <a:off x="3636963" y="3802137"/>
            <a:ext cx="385762" cy="95250"/>
          </a:xfrm>
          <a:custGeom>
            <a:avLst/>
            <a:gdLst>
              <a:gd name="T0" fmla="*/ 2147483647 w 2016"/>
              <a:gd name="T1" fmla="*/ 59343750 h 508"/>
              <a:gd name="T2" fmla="*/ 2147483647 w 2016"/>
              <a:gd name="T3" fmla="*/ 613054688 h 508"/>
              <a:gd name="T4" fmla="*/ 2147483647 w 2016"/>
              <a:gd name="T5" fmla="*/ 2147483647 h 508"/>
              <a:gd name="T6" fmla="*/ 2147483647 w 2016"/>
              <a:gd name="T7" fmla="*/ 2147483647 h 508"/>
              <a:gd name="T8" fmla="*/ 2147483647 w 2016"/>
              <a:gd name="T9" fmla="*/ 2147483647 h 508"/>
              <a:gd name="T10" fmla="*/ 35040431 w 2016"/>
              <a:gd name="T11" fmla="*/ 309832125 h 508"/>
              <a:gd name="T12" fmla="*/ 77074329 w 2016"/>
              <a:gd name="T13" fmla="*/ 0 h 508"/>
              <a:gd name="T14" fmla="*/ 77074329 w 2016"/>
              <a:gd name="T15" fmla="*/ 0 h 508"/>
              <a:gd name="T16" fmla="*/ 35040431 w 2016"/>
              <a:gd name="T17" fmla="*/ 0 h 508"/>
              <a:gd name="T18" fmla="*/ 0 w 2016"/>
              <a:gd name="T19" fmla="*/ 309832125 h 508"/>
              <a:gd name="T20" fmla="*/ 2147483647 w 2016"/>
              <a:gd name="T21" fmla="*/ 2147483647 h 508"/>
              <a:gd name="T22" fmla="*/ 2147483647 w 2016"/>
              <a:gd name="T23" fmla="*/ 2147483647 h 508"/>
              <a:gd name="T24" fmla="*/ 2147483647 w 2016"/>
              <a:gd name="T25" fmla="*/ 2147483647 h 508"/>
              <a:gd name="T26" fmla="*/ 2147483647 w 2016"/>
              <a:gd name="T27" fmla="*/ 613054688 h 508"/>
              <a:gd name="T28" fmla="*/ 2147483647 w 2016"/>
              <a:gd name="T29" fmla="*/ 59343750 h 508"/>
              <a:gd name="T30" fmla="*/ 2147483647 w 2016"/>
              <a:gd name="T31" fmla="*/ 59343750 h 5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6" h="508">
                <a:moveTo>
                  <a:pt x="1994" y="9"/>
                </a:moveTo>
                <a:cubicBezTo>
                  <a:pt x="2005" y="38"/>
                  <a:pt x="2011" y="68"/>
                  <a:pt x="2011" y="93"/>
                </a:cubicBezTo>
                <a:cubicBezTo>
                  <a:pt x="2011" y="203"/>
                  <a:pt x="1917" y="305"/>
                  <a:pt x="1746" y="381"/>
                </a:cubicBezTo>
                <a:cubicBezTo>
                  <a:pt x="1580" y="458"/>
                  <a:pt x="1342" y="504"/>
                  <a:pt x="1061" y="504"/>
                </a:cubicBezTo>
                <a:cubicBezTo>
                  <a:pt x="1055" y="504"/>
                  <a:pt x="1050" y="504"/>
                  <a:pt x="1044" y="504"/>
                </a:cubicBezTo>
                <a:cubicBezTo>
                  <a:pt x="442" y="500"/>
                  <a:pt x="5" y="284"/>
                  <a:pt x="5" y="47"/>
                </a:cubicBezTo>
                <a:cubicBezTo>
                  <a:pt x="5" y="34"/>
                  <a:pt x="11" y="17"/>
                  <a:pt x="11" y="0"/>
                </a:cubicBezTo>
                <a:cubicBezTo>
                  <a:pt x="11" y="0"/>
                  <a:pt x="11" y="0"/>
                  <a:pt x="11" y="0"/>
                </a:cubicBezTo>
                <a:cubicBezTo>
                  <a:pt x="5" y="0"/>
                  <a:pt x="5" y="0"/>
                  <a:pt x="5" y="0"/>
                </a:cubicBezTo>
                <a:cubicBezTo>
                  <a:pt x="5" y="17"/>
                  <a:pt x="0" y="34"/>
                  <a:pt x="0" y="47"/>
                </a:cubicBezTo>
                <a:cubicBezTo>
                  <a:pt x="0" y="288"/>
                  <a:pt x="442" y="504"/>
                  <a:pt x="1044" y="508"/>
                </a:cubicBezTo>
                <a:cubicBezTo>
                  <a:pt x="1050" y="508"/>
                  <a:pt x="1055" y="508"/>
                  <a:pt x="1061" y="508"/>
                </a:cubicBezTo>
                <a:cubicBezTo>
                  <a:pt x="1342" y="508"/>
                  <a:pt x="1580" y="462"/>
                  <a:pt x="1751" y="386"/>
                </a:cubicBezTo>
                <a:cubicBezTo>
                  <a:pt x="1917" y="309"/>
                  <a:pt x="2016" y="203"/>
                  <a:pt x="2016" y="93"/>
                </a:cubicBezTo>
                <a:cubicBezTo>
                  <a:pt x="2016" y="64"/>
                  <a:pt x="2011" y="38"/>
                  <a:pt x="2000" y="9"/>
                </a:cubicBezTo>
                <a:cubicBezTo>
                  <a:pt x="1994" y="9"/>
                  <a:pt x="1994" y="9"/>
                  <a:pt x="1994" y="9"/>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519" name="Rectangle 1368">
            <a:extLst>
              <a:ext uri="{FF2B5EF4-FFF2-40B4-BE49-F238E27FC236}">
                <a16:creationId xmlns:a16="http://schemas.microsoft.com/office/drawing/2014/main" xmlns="" id="{F65ED534-4C09-4425-A771-99CDB981ACEE}"/>
              </a:ext>
            </a:extLst>
          </p:cNvPr>
          <p:cNvSpPr>
            <a:spLocks noChangeArrowheads="1"/>
          </p:cNvSpPr>
          <p:nvPr/>
        </p:nvSpPr>
        <p:spPr bwMode="auto">
          <a:xfrm>
            <a:off x="4376738" y="3552899"/>
            <a:ext cx="177800" cy="206375"/>
          </a:xfrm>
          <a:prstGeom prst="rect">
            <a:avLst/>
          </a:prstGeom>
          <a:solidFill>
            <a:srgbClr val="F6F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4520" name="Freeform 1369">
            <a:extLst>
              <a:ext uri="{FF2B5EF4-FFF2-40B4-BE49-F238E27FC236}">
                <a16:creationId xmlns:a16="http://schemas.microsoft.com/office/drawing/2014/main" xmlns="" id="{E7DAFD07-7D57-4846-962C-6C12146C8CBE}"/>
              </a:ext>
            </a:extLst>
          </p:cNvPr>
          <p:cNvSpPr>
            <a:spLocks/>
          </p:cNvSpPr>
          <p:nvPr/>
        </p:nvSpPr>
        <p:spPr bwMode="auto">
          <a:xfrm>
            <a:off x="4376738" y="3551312"/>
            <a:ext cx="177800" cy="211137"/>
          </a:xfrm>
          <a:custGeom>
            <a:avLst/>
            <a:gdLst>
              <a:gd name="T0" fmla="*/ 2147483647 w 112"/>
              <a:gd name="T1" fmla="*/ 2147483647 h 133"/>
              <a:gd name="T2" fmla="*/ 2147483647 w 112"/>
              <a:gd name="T3" fmla="*/ 0 h 133"/>
              <a:gd name="T4" fmla="*/ 0 w 112"/>
              <a:gd name="T5" fmla="*/ 0 h 133"/>
              <a:gd name="T6" fmla="*/ 0 w 112"/>
              <a:gd name="T7" fmla="*/ 2147483647 h 133"/>
              <a:gd name="T8" fmla="*/ 0 w 112"/>
              <a:gd name="T9" fmla="*/ 2147483647 h 133"/>
              <a:gd name="T10" fmla="*/ 0 w 112"/>
              <a:gd name="T11" fmla="*/ 2147483647 h 133"/>
              <a:gd name="T12" fmla="*/ 2147483647 w 112"/>
              <a:gd name="T13" fmla="*/ 2147483647 h 133"/>
              <a:gd name="T14" fmla="*/ 2147483647 w 112"/>
              <a:gd name="T15" fmla="*/ 2147483647 h 133"/>
              <a:gd name="T16" fmla="*/ 2147483647 w 112"/>
              <a:gd name="T17" fmla="*/ 2147483647 h 133"/>
              <a:gd name="T18" fmla="*/ 2147483647 w 112"/>
              <a:gd name="T19" fmla="*/ 2147483647 h 133"/>
              <a:gd name="T20" fmla="*/ 2147483647 w 112"/>
              <a:gd name="T21" fmla="*/ 0 h 133"/>
              <a:gd name="T22" fmla="*/ 2147483647 w 112"/>
              <a:gd name="T23" fmla="*/ 0 h 133"/>
              <a:gd name="T24" fmla="*/ 2147483647 w 112"/>
              <a:gd name="T25" fmla="*/ 2147483647 h 133"/>
              <a:gd name="T26" fmla="*/ 2147483647 w 112"/>
              <a:gd name="T27" fmla="*/ 2147483647 h 133"/>
              <a:gd name="T28" fmla="*/ 2147483647 w 112"/>
              <a:gd name="T29" fmla="*/ 2147483647 h 133"/>
              <a:gd name="T30" fmla="*/ 2147483647 w 112"/>
              <a:gd name="T31" fmla="*/ 2147483647 h 133"/>
              <a:gd name="T32" fmla="*/ 2147483647 w 112"/>
              <a:gd name="T33" fmla="*/ 2147483647 h 133"/>
              <a:gd name="T34" fmla="*/ 2147483647 w 112"/>
              <a:gd name="T35" fmla="*/ 2147483647 h 133"/>
              <a:gd name="T36" fmla="*/ 2147483647 w 112"/>
              <a:gd name="T37" fmla="*/ 2147483647 h 133"/>
              <a:gd name="T38" fmla="*/ 2147483647 w 112"/>
              <a:gd name="T39" fmla="*/ 2147483647 h 133"/>
              <a:gd name="T40" fmla="*/ 2147483647 w 112"/>
              <a:gd name="T41" fmla="*/ 2147483647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33">
                <a:moveTo>
                  <a:pt x="111" y="1"/>
                </a:moveTo>
                <a:lnTo>
                  <a:pt x="111" y="0"/>
                </a:lnTo>
                <a:lnTo>
                  <a:pt x="0" y="0"/>
                </a:lnTo>
                <a:lnTo>
                  <a:pt x="0" y="1"/>
                </a:lnTo>
                <a:lnTo>
                  <a:pt x="0" y="132"/>
                </a:lnTo>
                <a:lnTo>
                  <a:pt x="0" y="133"/>
                </a:lnTo>
                <a:lnTo>
                  <a:pt x="111" y="133"/>
                </a:lnTo>
                <a:lnTo>
                  <a:pt x="112" y="133"/>
                </a:lnTo>
                <a:lnTo>
                  <a:pt x="112" y="132"/>
                </a:lnTo>
                <a:lnTo>
                  <a:pt x="112" y="1"/>
                </a:lnTo>
                <a:lnTo>
                  <a:pt x="112" y="0"/>
                </a:lnTo>
                <a:lnTo>
                  <a:pt x="111" y="0"/>
                </a:lnTo>
                <a:lnTo>
                  <a:pt x="111" y="1"/>
                </a:lnTo>
                <a:lnTo>
                  <a:pt x="111" y="131"/>
                </a:lnTo>
                <a:lnTo>
                  <a:pt x="1" y="131"/>
                </a:lnTo>
                <a:lnTo>
                  <a:pt x="1" y="1"/>
                </a:lnTo>
                <a:lnTo>
                  <a:pt x="1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21" name="Freeform 1370">
            <a:extLst>
              <a:ext uri="{FF2B5EF4-FFF2-40B4-BE49-F238E27FC236}">
                <a16:creationId xmlns:a16="http://schemas.microsoft.com/office/drawing/2014/main" xmlns="" id="{8E06CC4C-DC85-4317-97AF-9B16A9CDDB25}"/>
              </a:ext>
            </a:extLst>
          </p:cNvPr>
          <p:cNvSpPr>
            <a:spLocks/>
          </p:cNvSpPr>
          <p:nvPr/>
        </p:nvSpPr>
        <p:spPr bwMode="auto">
          <a:xfrm>
            <a:off x="4171950" y="3437012"/>
            <a:ext cx="204788" cy="322262"/>
          </a:xfrm>
          <a:custGeom>
            <a:avLst/>
            <a:gdLst>
              <a:gd name="T0" fmla="*/ 2147483647 w 129"/>
              <a:gd name="T1" fmla="*/ 2147483647 h 203"/>
              <a:gd name="T2" fmla="*/ 0 w 129"/>
              <a:gd name="T3" fmla="*/ 0 h 203"/>
              <a:gd name="T4" fmla="*/ 0 w 129"/>
              <a:gd name="T5" fmla="*/ 2147483647 h 203"/>
              <a:gd name="T6" fmla="*/ 2147483647 w 129"/>
              <a:gd name="T7" fmla="*/ 2147483647 h 203"/>
              <a:gd name="T8" fmla="*/ 2147483647 w 129"/>
              <a:gd name="T9" fmla="*/ 2147483647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203">
                <a:moveTo>
                  <a:pt x="129" y="73"/>
                </a:moveTo>
                <a:lnTo>
                  <a:pt x="0" y="0"/>
                </a:lnTo>
                <a:lnTo>
                  <a:pt x="0" y="101"/>
                </a:lnTo>
                <a:lnTo>
                  <a:pt x="129" y="203"/>
                </a:lnTo>
                <a:lnTo>
                  <a:pt x="129" y="73"/>
                </a:lnTo>
                <a:close/>
              </a:path>
            </a:pathLst>
          </a:custGeom>
          <a:solidFill>
            <a:srgbClr val="D2C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22" name="Freeform 1371">
            <a:extLst>
              <a:ext uri="{FF2B5EF4-FFF2-40B4-BE49-F238E27FC236}">
                <a16:creationId xmlns:a16="http://schemas.microsoft.com/office/drawing/2014/main" xmlns="" id="{45680A35-050F-420A-AB5F-FB6E797B0714}"/>
              </a:ext>
            </a:extLst>
          </p:cNvPr>
          <p:cNvSpPr>
            <a:spLocks/>
          </p:cNvSpPr>
          <p:nvPr/>
        </p:nvSpPr>
        <p:spPr bwMode="auto">
          <a:xfrm>
            <a:off x="4170363" y="3435424"/>
            <a:ext cx="207962" cy="327025"/>
          </a:xfrm>
          <a:custGeom>
            <a:avLst/>
            <a:gdLst>
              <a:gd name="T0" fmla="*/ 2147483647 w 1092"/>
              <a:gd name="T1" fmla="*/ 2147483647 h 1709"/>
              <a:gd name="T2" fmla="*/ 2147483647 w 1092"/>
              <a:gd name="T3" fmla="*/ 2147483647 h 1709"/>
              <a:gd name="T4" fmla="*/ 82872286 w 1092"/>
              <a:gd name="T5" fmla="*/ 0 h 1709"/>
              <a:gd name="T6" fmla="*/ 41454330 w 1092"/>
              <a:gd name="T7" fmla="*/ 0 h 1709"/>
              <a:gd name="T8" fmla="*/ 0 w 1092"/>
              <a:gd name="T9" fmla="*/ 35042001 h 1709"/>
              <a:gd name="T10" fmla="*/ 0 w 1092"/>
              <a:gd name="T11" fmla="*/ 2147483647 h 1709"/>
              <a:gd name="T12" fmla="*/ 41454330 w 1092"/>
              <a:gd name="T13" fmla="*/ 2147483647 h 1709"/>
              <a:gd name="T14" fmla="*/ 2147483647 w 1092"/>
              <a:gd name="T15" fmla="*/ 2147483647 h 1709"/>
              <a:gd name="T16" fmla="*/ 2147483647 w 1092"/>
              <a:gd name="T17" fmla="*/ 2147483647 h 1709"/>
              <a:gd name="T18" fmla="*/ 2147483647 w 1092"/>
              <a:gd name="T19" fmla="*/ 2147483647 h 1709"/>
              <a:gd name="T20" fmla="*/ 2147483647 w 1092"/>
              <a:gd name="T21" fmla="*/ 2147483647 h 1709"/>
              <a:gd name="T22" fmla="*/ 2147483647 w 1092"/>
              <a:gd name="T23" fmla="*/ 2147483647 h 1709"/>
              <a:gd name="T24" fmla="*/ 2147483647 w 1092"/>
              <a:gd name="T25" fmla="*/ 2147483647 h 1709"/>
              <a:gd name="T26" fmla="*/ 2147483647 w 1092"/>
              <a:gd name="T27" fmla="*/ 2147483647 h 1709"/>
              <a:gd name="T28" fmla="*/ 2147483647 w 1092"/>
              <a:gd name="T29" fmla="*/ 2147483647 h 1709"/>
              <a:gd name="T30" fmla="*/ 82872286 w 1092"/>
              <a:gd name="T31" fmla="*/ 2147483647 h 1709"/>
              <a:gd name="T32" fmla="*/ 82872286 w 1092"/>
              <a:gd name="T33" fmla="*/ 91102008 h 1709"/>
              <a:gd name="T34" fmla="*/ 2147483647 w 1092"/>
              <a:gd name="T35" fmla="*/ 2147483647 h 1709"/>
              <a:gd name="T36" fmla="*/ 2147483647 w 1092"/>
              <a:gd name="T37" fmla="*/ 2147483647 h 1709"/>
              <a:gd name="T38" fmla="*/ 2147483647 w 1092"/>
              <a:gd name="T39" fmla="*/ 2147483647 h 17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2" h="1709">
                <a:moveTo>
                  <a:pt x="1087" y="616"/>
                </a:moveTo>
                <a:cubicBezTo>
                  <a:pt x="1092" y="612"/>
                  <a:pt x="1092" y="612"/>
                  <a:pt x="1092" y="612"/>
                </a:cubicBezTo>
                <a:cubicBezTo>
                  <a:pt x="12" y="0"/>
                  <a:pt x="12" y="0"/>
                  <a:pt x="12" y="0"/>
                </a:cubicBezTo>
                <a:cubicBezTo>
                  <a:pt x="6" y="0"/>
                  <a:pt x="6" y="0"/>
                  <a:pt x="6" y="0"/>
                </a:cubicBezTo>
                <a:cubicBezTo>
                  <a:pt x="0" y="5"/>
                  <a:pt x="0" y="5"/>
                  <a:pt x="0" y="5"/>
                </a:cubicBezTo>
                <a:cubicBezTo>
                  <a:pt x="0" y="848"/>
                  <a:pt x="0" y="848"/>
                  <a:pt x="0" y="848"/>
                </a:cubicBezTo>
                <a:cubicBezTo>
                  <a:pt x="6" y="853"/>
                  <a:pt x="6" y="853"/>
                  <a:pt x="6" y="853"/>
                </a:cubicBezTo>
                <a:cubicBezTo>
                  <a:pt x="1087" y="1709"/>
                  <a:pt x="1087" y="1709"/>
                  <a:pt x="1087" y="1709"/>
                </a:cubicBezTo>
                <a:cubicBezTo>
                  <a:pt x="1092" y="1709"/>
                  <a:pt x="1092" y="1709"/>
                  <a:pt x="1092" y="1709"/>
                </a:cubicBezTo>
                <a:cubicBezTo>
                  <a:pt x="1092" y="1709"/>
                  <a:pt x="1092" y="1705"/>
                  <a:pt x="1092" y="1705"/>
                </a:cubicBezTo>
                <a:cubicBezTo>
                  <a:pt x="1092" y="616"/>
                  <a:pt x="1092" y="616"/>
                  <a:pt x="1092" y="616"/>
                </a:cubicBezTo>
                <a:cubicBezTo>
                  <a:pt x="1092" y="612"/>
                  <a:pt x="1092" y="612"/>
                  <a:pt x="1092" y="612"/>
                </a:cubicBezTo>
                <a:cubicBezTo>
                  <a:pt x="1087" y="616"/>
                  <a:pt x="1087" y="616"/>
                  <a:pt x="1087" y="616"/>
                </a:cubicBezTo>
                <a:cubicBezTo>
                  <a:pt x="1087" y="616"/>
                  <a:pt x="1087" y="616"/>
                  <a:pt x="1087" y="616"/>
                </a:cubicBezTo>
                <a:cubicBezTo>
                  <a:pt x="1087" y="1696"/>
                  <a:pt x="1087" y="1696"/>
                  <a:pt x="1087" y="1696"/>
                </a:cubicBezTo>
                <a:cubicBezTo>
                  <a:pt x="12" y="848"/>
                  <a:pt x="12" y="848"/>
                  <a:pt x="12" y="848"/>
                </a:cubicBezTo>
                <a:cubicBezTo>
                  <a:pt x="12" y="13"/>
                  <a:pt x="12" y="13"/>
                  <a:pt x="12" y="13"/>
                </a:cubicBezTo>
                <a:cubicBezTo>
                  <a:pt x="1087" y="621"/>
                  <a:pt x="1087" y="621"/>
                  <a:pt x="1087" y="621"/>
                </a:cubicBezTo>
                <a:cubicBezTo>
                  <a:pt x="1087" y="616"/>
                  <a:pt x="1087" y="616"/>
                  <a:pt x="1087" y="616"/>
                </a:cubicBezTo>
                <a:cubicBezTo>
                  <a:pt x="1087" y="616"/>
                  <a:pt x="1087" y="616"/>
                  <a:pt x="1087" y="61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523" name="Freeform 1372">
            <a:extLst>
              <a:ext uri="{FF2B5EF4-FFF2-40B4-BE49-F238E27FC236}">
                <a16:creationId xmlns:a16="http://schemas.microsoft.com/office/drawing/2014/main" xmlns="" id="{15E496A7-91A6-484D-8B78-57060DBD6C7A}"/>
              </a:ext>
            </a:extLst>
          </p:cNvPr>
          <p:cNvSpPr>
            <a:spLocks/>
          </p:cNvSpPr>
          <p:nvPr/>
        </p:nvSpPr>
        <p:spPr bwMode="auto">
          <a:xfrm>
            <a:off x="4187825" y="3460824"/>
            <a:ext cx="173038" cy="268288"/>
          </a:xfrm>
          <a:custGeom>
            <a:avLst/>
            <a:gdLst>
              <a:gd name="T0" fmla="*/ 0 w 908"/>
              <a:gd name="T1" fmla="*/ 2147483647 h 1408"/>
              <a:gd name="T2" fmla="*/ 2147483647 w 908"/>
              <a:gd name="T3" fmla="*/ 2147483647 h 1408"/>
              <a:gd name="T4" fmla="*/ 2147483647 w 908"/>
              <a:gd name="T5" fmla="*/ 2147483647 h 1408"/>
              <a:gd name="T6" fmla="*/ 0 w 908"/>
              <a:gd name="T7" fmla="*/ 0 h 1408"/>
              <a:gd name="T8" fmla="*/ 0 w 908"/>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8" h="1408">
                <a:moveTo>
                  <a:pt x="0" y="687"/>
                </a:moveTo>
                <a:cubicBezTo>
                  <a:pt x="39" y="717"/>
                  <a:pt x="692" y="1235"/>
                  <a:pt x="908" y="1408"/>
                </a:cubicBezTo>
                <a:cubicBezTo>
                  <a:pt x="908" y="1180"/>
                  <a:pt x="908" y="565"/>
                  <a:pt x="908" y="514"/>
                </a:cubicBezTo>
                <a:cubicBezTo>
                  <a:pt x="853" y="480"/>
                  <a:pt x="200" y="114"/>
                  <a:pt x="0" y="0"/>
                </a:cubicBezTo>
                <a:cubicBezTo>
                  <a:pt x="0" y="177"/>
                  <a:pt x="0" y="645"/>
                  <a:pt x="0" y="687"/>
                </a:cubicBezTo>
              </a:path>
            </a:pathLst>
          </a:custGeom>
          <a:solidFill>
            <a:srgbClr val="A0D2EF"/>
          </a:solidFill>
          <a:ln w="0">
            <a:solidFill>
              <a:srgbClr val="000000"/>
            </a:solidFill>
            <a:prstDash val="solid"/>
            <a:round/>
            <a:headEnd/>
            <a:tailEnd/>
          </a:ln>
        </p:spPr>
        <p:txBody>
          <a:bodyPr/>
          <a:lstStyle/>
          <a:p>
            <a:endParaRPr lang="ja-JP" altLang="en-US"/>
          </a:p>
        </p:txBody>
      </p:sp>
      <p:sp>
        <p:nvSpPr>
          <p:cNvPr id="14524" name="Freeform 1373">
            <a:extLst>
              <a:ext uri="{FF2B5EF4-FFF2-40B4-BE49-F238E27FC236}">
                <a16:creationId xmlns:a16="http://schemas.microsoft.com/office/drawing/2014/main" xmlns="" id="{B3A875C8-041C-45A7-A9F2-1FAC1E22F3D6}"/>
              </a:ext>
            </a:extLst>
          </p:cNvPr>
          <p:cNvSpPr>
            <a:spLocks/>
          </p:cNvSpPr>
          <p:nvPr/>
        </p:nvSpPr>
        <p:spPr bwMode="auto">
          <a:xfrm>
            <a:off x="4171950" y="3437012"/>
            <a:ext cx="382588" cy="115887"/>
          </a:xfrm>
          <a:custGeom>
            <a:avLst/>
            <a:gdLst>
              <a:gd name="T0" fmla="*/ 2147483647 w 241"/>
              <a:gd name="T1" fmla="*/ 0 h 73"/>
              <a:gd name="T2" fmla="*/ 0 w 241"/>
              <a:gd name="T3" fmla="*/ 0 h 73"/>
              <a:gd name="T4" fmla="*/ 2147483647 w 241"/>
              <a:gd name="T5" fmla="*/ 2147483647 h 73"/>
              <a:gd name="T6" fmla="*/ 2147483647 w 241"/>
              <a:gd name="T7" fmla="*/ 2147483647 h 73"/>
              <a:gd name="T8" fmla="*/ 2147483647 w 241"/>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73">
                <a:moveTo>
                  <a:pt x="77" y="0"/>
                </a:moveTo>
                <a:lnTo>
                  <a:pt x="0" y="0"/>
                </a:lnTo>
                <a:lnTo>
                  <a:pt x="129" y="73"/>
                </a:lnTo>
                <a:lnTo>
                  <a:pt x="241" y="73"/>
                </a:lnTo>
                <a:lnTo>
                  <a:pt x="77" y="0"/>
                </a:lnTo>
                <a:close/>
              </a:path>
            </a:pathLst>
          </a:custGeom>
          <a:solidFill>
            <a:srgbClr val="E7E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25" name="Freeform 1374">
            <a:extLst>
              <a:ext uri="{FF2B5EF4-FFF2-40B4-BE49-F238E27FC236}">
                <a16:creationId xmlns:a16="http://schemas.microsoft.com/office/drawing/2014/main" xmlns="" id="{CD02F8DC-52F6-4636-805B-0AB77BF46647}"/>
              </a:ext>
            </a:extLst>
          </p:cNvPr>
          <p:cNvSpPr>
            <a:spLocks/>
          </p:cNvSpPr>
          <p:nvPr/>
        </p:nvSpPr>
        <p:spPr bwMode="auto">
          <a:xfrm>
            <a:off x="4170363" y="3435424"/>
            <a:ext cx="384175" cy="117475"/>
          </a:xfrm>
          <a:custGeom>
            <a:avLst/>
            <a:gdLst>
              <a:gd name="T0" fmla="*/ 2147483647 w 2017"/>
              <a:gd name="T1" fmla="*/ 34510994 h 617"/>
              <a:gd name="T2" fmla="*/ 2147483647 w 2017"/>
              <a:gd name="T3" fmla="*/ 0 h 617"/>
              <a:gd name="T4" fmla="*/ 41466139 w 2017"/>
              <a:gd name="T5" fmla="*/ 0 h 617"/>
              <a:gd name="T6" fmla="*/ 41466139 w 2017"/>
              <a:gd name="T7" fmla="*/ 0 h 617"/>
              <a:gd name="T8" fmla="*/ 41466139 w 2017"/>
              <a:gd name="T9" fmla="*/ 34510994 h 617"/>
              <a:gd name="T10" fmla="*/ 2147483647 w 2017"/>
              <a:gd name="T11" fmla="*/ 2147483647 h 617"/>
              <a:gd name="T12" fmla="*/ 2147483647 w 2017"/>
              <a:gd name="T13" fmla="*/ 2147483647 h 617"/>
              <a:gd name="T14" fmla="*/ 2147483647 w 2017"/>
              <a:gd name="T15" fmla="*/ 2147483647 h 617"/>
              <a:gd name="T16" fmla="*/ 2147483647 w 2017"/>
              <a:gd name="T17" fmla="*/ 2147483647 h 617"/>
              <a:gd name="T18" fmla="*/ 2147483647 w 2017"/>
              <a:gd name="T19" fmla="*/ 2147483647 h 617"/>
              <a:gd name="T20" fmla="*/ 2147483647 w 2017"/>
              <a:gd name="T21" fmla="*/ 0 h 617"/>
              <a:gd name="T22" fmla="*/ 2147483647 w 2017"/>
              <a:gd name="T23" fmla="*/ 0 h 617"/>
              <a:gd name="T24" fmla="*/ 2147483647 w 2017"/>
              <a:gd name="T25" fmla="*/ 34510994 h 617"/>
              <a:gd name="T26" fmla="*/ 2147483647 w 2017"/>
              <a:gd name="T27" fmla="*/ 62134374 h 617"/>
              <a:gd name="T28" fmla="*/ 2147483647 w 2017"/>
              <a:gd name="T29" fmla="*/ 2147483647 h 617"/>
              <a:gd name="T30" fmla="*/ 2147483647 w 2017"/>
              <a:gd name="T31" fmla="*/ 2147483647 h 617"/>
              <a:gd name="T32" fmla="*/ 158935121 w 2017"/>
              <a:gd name="T33" fmla="*/ 62134374 h 617"/>
              <a:gd name="T34" fmla="*/ 2147483647 w 2017"/>
              <a:gd name="T35" fmla="*/ 62134374 h 617"/>
              <a:gd name="T36" fmla="*/ 2147483647 w 2017"/>
              <a:gd name="T37" fmla="*/ 34510994 h 617"/>
              <a:gd name="T38" fmla="*/ 2147483647 w 2017"/>
              <a:gd name="T39" fmla="*/ 62134374 h 617"/>
              <a:gd name="T40" fmla="*/ 2147483647 w 2017"/>
              <a:gd name="T41" fmla="*/ 34510994 h 6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7" h="617">
                <a:moveTo>
                  <a:pt x="645" y="5"/>
                </a:moveTo>
                <a:cubicBezTo>
                  <a:pt x="645" y="0"/>
                  <a:pt x="645" y="0"/>
                  <a:pt x="645" y="0"/>
                </a:cubicBezTo>
                <a:cubicBezTo>
                  <a:pt x="6" y="0"/>
                  <a:pt x="6" y="0"/>
                  <a:pt x="6" y="0"/>
                </a:cubicBezTo>
                <a:cubicBezTo>
                  <a:pt x="6" y="0"/>
                  <a:pt x="6" y="0"/>
                  <a:pt x="6" y="0"/>
                </a:cubicBezTo>
                <a:cubicBezTo>
                  <a:pt x="0" y="5"/>
                  <a:pt x="6" y="5"/>
                  <a:pt x="6" y="5"/>
                </a:cubicBezTo>
                <a:cubicBezTo>
                  <a:pt x="1080" y="617"/>
                  <a:pt x="1080" y="617"/>
                  <a:pt x="1080" y="617"/>
                </a:cubicBezTo>
                <a:cubicBezTo>
                  <a:pt x="1080" y="617"/>
                  <a:pt x="1080" y="617"/>
                  <a:pt x="1080" y="617"/>
                </a:cubicBezTo>
                <a:cubicBezTo>
                  <a:pt x="2012" y="617"/>
                  <a:pt x="2012" y="617"/>
                  <a:pt x="2012" y="617"/>
                </a:cubicBezTo>
                <a:cubicBezTo>
                  <a:pt x="2012" y="617"/>
                  <a:pt x="2017" y="617"/>
                  <a:pt x="2017" y="613"/>
                </a:cubicBezTo>
                <a:cubicBezTo>
                  <a:pt x="2017" y="613"/>
                  <a:pt x="2017" y="613"/>
                  <a:pt x="2012" y="609"/>
                </a:cubicBezTo>
                <a:cubicBezTo>
                  <a:pt x="651" y="0"/>
                  <a:pt x="651" y="0"/>
                  <a:pt x="651" y="0"/>
                </a:cubicBezTo>
                <a:cubicBezTo>
                  <a:pt x="645" y="0"/>
                  <a:pt x="645" y="0"/>
                  <a:pt x="645" y="0"/>
                </a:cubicBezTo>
                <a:cubicBezTo>
                  <a:pt x="645" y="5"/>
                  <a:pt x="645" y="5"/>
                  <a:pt x="645" y="5"/>
                </a:cubicBezTo>
                <a:cubicBezTo>
                  <a:pt x="645" y="9"/>
                  <a:pt x="645" y="9"/>
                  <a:pt x="645" y="9"/>
                </a:cubicBezTo>
                <a:cubicBezTo>
                  <a:pt x="1990" y="609"/>
                  <a:pt x="1990" y="609"/>
                  <a:pt x="1990" y="609"/>
                </a:cubicBezTo>
                <a:cubicBezTo>
                  <a:pt x="1086" y="609"/>
                  <a:pt x="1086" y="609"/>
                  <a:pt x="1086" y="609"/>
                </a:cubicBezTo>
                <a:cubicBezTo>
                  <a:pt x="23" y="9"/>
                  <a:pt x="23" y="9"/>
                  <a:pt x="23" y="9"/>
                </a:cubicBezTo>
                <a:cubicBezTo>
                  <a:pt x="645" y="9"/>
                  <a:pt x="645" y="9"/>
                  <a:pt x="645" y="9"/>
                </a:cubicBezTo>
                <a:cubicBezTo>
                  <a:pt x="645" y="5"/>
                  <a:pt x="645" y="5"/>
                  <a:pt x="645" y="5"/>
                </a:cubicBezTo>
                <a:cubicBezTo>
                  <a:pt x="645" y="9"/>
                  <a:pt x="645" y="9"/>
                  <a:pt x="645" y="9"/>
                </a:cubicBezTo>
                <a:lnTo>
                  <a:pt x="645" y="5"/>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526" name="Freeform 1375">
            <a:extLst>
              <a:ext uri="{FF2B5EF4-FFF2-40B4-BE49-F238E27FC236}">
                <a16:creationId xmlns:a16="http://schemas.microsoft.com/office/drawing/2014/main" xmlns="" id="{0947B8B8-BAAE-4562-868D-8F74EC1B4975}"/>
              </a:ext>
            </a:extLst>
          </p:cNvPr>
          <p:cNvSpPr>
            <a:spLocks/>
          </p:cNvSpPr>
          <p:nvPr/>
        </p:nvSpPr>
        <p:spPr bwMode="auto">
          <a:xfrm>
            <a:off x="4186238" y="3459237"/>
            <a:ext cx="4762" cy="133350"/>
          </a:xfrm>
          <a:custGeom>
            <a:avLst/>
            <a:gdLst>
              <a:gd name="T0" fmla="*/ 0 w 25"/>
              <a:gd name="T1" fmla="*/ 62237874 h 700"/>
              <a:gd name="T2" fmla="*/ 0 w 25"/>
              <a:gd name="T3" fmla="*/ 2147483647 h 700"/>
              <a:gd name="T4" fmla="*/ 82942040 w 25"/>
              <a:gd name="T5" fmla="*/ 2147483647 h 700"/>
              <a:gd name="T6" fmla="*/ 172777932 w 25"/>
              <a:gd name="T7" fmla="*/ 2147483647 h 700"/>
              <a:gd name="T8" fmla="*/ 172777932 w 25"/>
              <a:gd name="T9" fmla="*/ 62237874 h 700"/>
              <a:gd name="T10" fmla="*/ 82942040 w 25"/>
              <a:gd name="T11" fmla="*/ 0 h 700"/>
              <a:gd name="T12" fmla="*/ 0 w 25"/>
              <a:gd name="T13" fmla="*/ 62237874 h 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700">
                <a:moveTo>
                  <a:pt x="0" y="9"/>
                </a:moveTo>
                <a:cubicBezTo>
                  <a:pt x="0" y="692"/>
                  <a:pt x="0" y="692"/>
                  <a:pt x="0" y="692"/>
                </a:cubicBezTo>
                <a:cubicBezTo>
                  <a:pt x="0" y="696"/>
                  <a:pt x="6" y="700"/>
                  <a:pt x="12" y="700"/>
                </a:cubicBezTo>
                <a:cubicBezTo>
                  <a:pt x="19" y="700"/>
                  <a:pt x="25" y="696"/>
                  <a:pt x="25" y="692"/>
                </a:cubicBezTo>
                <a:cubicBezTo>
                  <a:pt x="25" y="9"/>
                  <a:pt x="25" y="9"/>
                  <a:pt x="25" y="9"/>
                </a:cubicBezTo>
                <a:cubicBezTo>
                  <a:pt x="25" y="5"/>
                  <a:pt x="19" y="0"/>
                  <a:pt x="12" y="0"/>
                </a:cubicBezTo>
                <a:cubicBezTo>
                  <a:pt x="6" y="0"/>
                  <a:pt x="0" y="5"/>
                  <a:pt x="0" y="9"/>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527" name="Freeform 1376">
            <a:extLst>
              <a:ext uri="{FF2B5EF4-FFF2-40B4-BE49-F238E27FC236}">
                <a16:creationId xmlns:a16="http://schemas.microsoft.com/office/drawing/2014/main" xmlns="" id="{E1912CBF-5D6A-427E-A9C9-00407707B095}"/>
              </a:ext>
            </a:extLst>
          </p:cNvPr>
          <p:cNvSpPr>
            <a:spLocks/>
          </p:cNvSpPr>
          <p:nvPr/>
        </p:nvSpPr>
        <p:spPr bwMode="auto">
          <a:xfrm>
            <a:off x="4221163" y="3478287"/>
            <a:ext cx="3175" cy="142875"/>
          </a:xfrm>
          <a:custGeom>
            <a:avLst/>
            <a:gdLst>
              <a:gd name="T0" fmla="*/ 0 w 17"/>
              <a:gd name="T1" fmla="*/ 62237874 h 750"/>
              <a:gd name="T2" fmla="*/ 0 w 17"/>
              <a:gd name="T3" fmla="*/ 2147483647 h 750"/>
              <a:gd name="T4" fmla="*/ 52112209 w 17"/>
              <a:gd name="T5" fmla="*/ 2147483647 h 750"/>
              <a:gd name="T6" fmla="*/ 110747362 w 17"/>
              <a:gd name="T7" fmla="*/ 2147483647 h 750"/>
              <a:gd name="T8" fmla="*/ 110747362 w 17"/>
              <a:gd name="T9" fmla="*/ 62237874 h 750"/>
              <a:gd name="T10" fmla="*/ 52112209 w 17"/>
              <a:gd name="T11" fmla="*/ 0 h 750"/>
              <a:gd name="T12" fmla="*/ 0 w 17"/>
              <a:gd name="T13" fmla="*/ 62237874 h 7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50">
                <a:moveTo>
                  <a:pt x="0" y="9"/>
                </a:moveTo>
                <a:cubicBezTo>
                  <a:pt x="0" y="742"/>
                  <a:pt x="0" y="742"/>
                  <a:pt x="0" y="742"/>
                </a:cubicBezTo>
                <a:cubicBezTo>
                  <a:pt x="0" y="746"/>
                  <a:pt x="4" y="750"/>
                  <a:pt x="8" y="750"/>
                </a:cubicBezTo>
                <a:cubicBezTo>
                  <a:pt x="13" y="750"/>
                  <a:pt x="17" y="746"/>
                  <a:pt x="17" y="742"/>
                </a:cubicBezTo>
                <a:cubicBezTo>
                  <a:pt x="17" y="9"/>
                  <a:pt x="17" y="9"/>
                  <a:pt x="17" y="9"/>
                </a:cubicBezTo>
                <a:cubicBezTo>
                  <a:pt x="17" y="5"/>
                  <a:pt x="13" y="0"/>
                  <a:pt x="8" y="0"/>
                </a:cubicBezTo>
                <a:cubicBezTo>
                  <a:pt x="4" y="0"/>
                  <a:pt x="0" y="5"/>
                  <a:pt x="0" y="9"/>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528" name="Freeform 1377">
            <a:extLst>
              <a:ext uri="{FF2B5EF4-FFF2-40B4-BE49-F238E27FC236}">
                <a16:creationId xmlns:a16="http://schemas.microsoft.com/office/drawing/2014/main" xmlns="" id="{C0CBC274-A913-43BD-8FEB-1AEB89BDE805}"/>
              </a:ext>
            </a:extLst>
          </p:cNvPr>
          <p:cNvSpPr>
            <a:spLocks/>
          </p:cNvSpPr>
          <p:nvPr/>
        </p:nvSpPr>
        <p:spPr bwMode="auto">
          <a:xfrm>
            <a:off x="4256088" y="3498924"/>
            <a:ext cx="3175" cy="149225"/>
          </a:xfrm>
          <a:custGeom>
            <a:avLst/>
            <a:gdLst>
              <a:gd name="T0" fmla="*/ 0 w 17"/>
              <a:gd name="T1" fmla="*/ 27676759 h 783"/>
              <a:gd name="T2" fmla="*/ 0 w 17"/>
              <a:gd name="T3" fmla="*/ 2147483647 h 783"/>
              <a:gd name="T4" fmla="*/ 39101619 w 17"/>
              <a:gd name="T5" fmla="*/ 2147483647 h 783"/>
              <a:gd name="T6" fmla="*/ 110747362 w 17"/>
              <a:gd name="T7" fmla="*/ 2147483647 h 783"/>
              <a:gd name="T8" fmla="*/ 110747362 w 17"/>
              <a:gd name="T9" fmla="*/ 27676759 h 783"/>
              <a:gd name="T10" fmla="*/ 39101619 w 17"/>
              <a:gd name="T11" fmla="*/ 0 h 783"/>
              <a:gd name="T12" fmla="*/ 0 w 17"/>
              <a:gd name="T13" fmla="*/ 27676759 h 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83">
                <a:moveTo>
                  <a:pt x="0" y="4"/>
                </a:moveTo>
                <a:cubicBezTo>
                  <a:pt x="0" y="775"/>
                  <a:pt x="0" y="775"/>
                  <a:pt x="0" y="775"/>
                </a:cubicBezTo>
                <a:cubicBezTo>
                  <a:pt x="0" y="779"/>
                  <a:pt x="0" y="783"/>
                  <a:pt x="6" y="783"/>
                </a:cubicBezTo>
                <a:cubicBezTo>
                  <a:pt x="17" y="783"/>
                  <a:pt x="17" y="779"/>
                  <a:pt x="17" y="775"/>
                </a:cubicBezTo>
                <a:cubicBezTo>
                  <a:pt x="17" y="4"/>
                  <a:pt x="17" y="4"/>
                  <a:pt x="17" y="4"/>
                </a:cubicBezTo>
                <a:cubicBezTo>
                  <a:pt x="17" y="0"/>
                  <a:pt x="17" y="0"/>
                  <a:pt x="6" y="0"/>
                </a:cubicBezTo>
                <a:cubicBezTo>
                  <a:pt x="0" y="0"/>
                  <a:pt x="0" y="0"/>
                  <a:pt x="0" y="4"/>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529" name="Freeform 1378">
            <a:extLst>
              <a:ext uri="{FF2B5EF4-FFF2-40B4-BE49-F238E27FC236}">
                <a16:creationId xmlns:a16="http://schemas.microsoft.com/office/drawing/2014/main" xmlns="" id="{AA87B44B-F2DA-4636-8AF7-73C83C3724BA}"/>
              </a:ext>
            </a:extLst>
          </p:cNvPr>
          <p:cNvSpPr>
            <a:spLocks/>
          </p:cNvSpPr>
          <p:nvPr/>
        </p:nvSpPr>
        <p:spPr bwMode="auto">
          <a:xfrm>
            <a:off x="4289425" y="3517974"/>
            <a:ext cx="3175" cy="157163"/>
          </a:xfrm>
          <a:custGeom>
            <a:avLst/>
            <a:gdLst>
              <a:gd name="T0" fmla="*/ 0 w 17"/>
              <a:gd name="T1" fmla="*/ 55306707 h 825"/>
              <a:gd name="T2" fmla="*/ 0 w 17"/>
              <a:gd name="T3" fmla="*/ 2147483647 h 825"/>
              <a:gd name="T4" fmla="*/ 58634966 w 17"/>
              <a:gd name="T5" fmla="*/ 2147483647 h 825"/>
              <a:gd name="T6" fmla="*/ 110747362 w 17"/>
              <a:gd name="T7" fmla="*/ 2147483647 h 825"/>
              <a:gd name="T8" fmla="*/ 110747362 w 17"/>
              <a:gd name="T9" fmla="*/ 55306707 h 825"/>
              <a:gd name="T10" fmla="*/ 58634966 w 17"/>
              <a:gd name="T11" fmla="*/ 0 h 825"/>
              <a:gd name="T12" fmla="*/ 0 w 17"/>
              <a:gd name="T13" fmla="*/ 55306707 h 8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825">
                <a:moveTo>
                  <a:pt x="0" y="8"/>
                </a:moveTo>
                <a:cubicBezTo>
                  <a:pt x="0" y="816"/>
                  <a:pt x="0" y="816"/>
                  <a:pt x="0" y="816"/>
                </a:cubicBezTo>
                <a:cubicBezTo>
                  <a:pt x="0" y="821"/>
                  <a:pt x="5" y="825"/>
                  <a:pt x="9" y="825"/>
                </a:cubicBezTo>
                <a:cubicBezTo>
                  <a:pt x="13" y="825"/>
                  <a:pt x="17" y="821"/>
                  <a:pt x="17" y="816"/>
                </a:cubicBezTo>
                <a:cubicBezTo>
                  <a:pt x="17" y="8"/>
                  <a:pt x="17" y="8"/>
                  <a:pt x="17" y="8"/>
                </a:cubicBezTo>
                <a:cubicBezTo>
                  <a:pt x="17" y="4"/>
                  <a:pt x="13" y="0"/>
                  <a:pt x="9" y="0"/>
                </a:cubicBezTo>
                <a:cubicBezTo>
                  <a:pt x="5" y="0"/>
                  <a:pt x="0" y="4"/>
                  <a:pt x="0" y="8"/>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530" name="Freeform 1379">
            <a:extLst>
              <a:ext uri="{FF2B5EF4-FFF2-40B4-BE49-F238E27FC236}">
                <a16:creationId xmlns:a16="http://schemas.microsoft.com/office/drawing/2014/main" xmlns="" id="{AA52DC50-4FFB-4932-8D3C-9D7137E0861B}"/>
              </a:ext>
            </a:extLst>
          </p:cNvPr>
          <p:cNvSpPr>
            <a:spLocks/>
          </p:cNvSpPr>
          <p:nvPr/>
        </p:nvSpPr>
        <p:spPr bwMode="auto">
          <a:xfrm>
            <a:off x="4322763" y="3538612"/>
            <a:ext cx="4762" cy="163512"/>
          </a:xfrm>
          <a:custGeom>
            <a:avLst/>
            <a:gdLst>
              <a:gd name="T0" fmla="*/ 0 w 25"/>
              <a:gd name="T1" fmla="*/ 27674501 h 858"/>
              <a:gd name="T2" fmla="*/ 0 w 25"/>
              <a:gd name="T3" fmla="*/ 2147483647 h 858"/>
              <a:gd name="T4" fmla="*/ 89835701 w 25"/>
              <a:gd name="T5" fmla="*/ 2147483647 h 858"/>
              <a:gd name="T6" fmla="*/ 172777932 w 25"/>
              <a:gd name="T7" fmla="*/ 2147483647 h 858"/>
              <a:gd name="T8" fmla="*/ 172777932 w 25"/>
              <a:gd name="T9" fmla="*/ 27674501 h 858"/>
              <a:gd name="T10" fmla="*/ 89835701 w 25"/>
              <a:gd name="T11" fmla="*/ 0 h 858"/>
              <a:gd name="T12" fmla="*/ 0 w 25"/>
              <a:gd name="T13" fmla="*/ 27674501 h 8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858">
                <a:moveTo>
                  <a:pt x="0" y="4"/>
                </a:moveTo>
                <a:cubicBezTo>
                  <a:pt x="0" y="854"/>
                  <a:pt x="0" y="854"/>
                  <a:pt x="0" y="854"/>
                </a:cubicBezTo>
                <a:cubicBezTo>
                  <a:pt x="0" y="858"/>
                  <a:pt x="7" y="858"/>
                  <a:pt x="13" y="858"/>
                </a:cubicBezTo>
                <a:cubicBezTo>
                  <a:pt x="19" y="858"/>
                  <a:pt x="25" y="858"/>
                  <a:pt x="25" y="854"/>
                </a:cubicBezTo>
                <a:cubicBezTo>
                  <a:pt x="25" y="4"/>
                  <a:pt x="25" y="4"/>
                  <a:pt x="25" y="4"/>
                </a:cubicBezTo>
                <a:cubicBezTo>
                  <a:pt x="25" y="0"/>
                  <a:pt x="19" y="0"/>
                  <a:pt x="13" y="0"/>
                </a:cubicBezTo>
                <a:cubicBezTo>
                  <a:pt x="7" y="0"/>
                  <a:pt x="0" y="0"/>
                  <a:pt x="0" y="4"/>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531" name="Freeform 1380">
            <a:extLst>
              <a:ext uri="{FF2B5EF4-FFF2-40B4-BE49-F238E27FC236}">
                <a16:creationId xmlns:a16="http://schemas.microsoft.com/office/drawing/2014/main" xmlns="" id="{04F64115-A0A0-4C86-A696-1628BEF534CC}"/>
              </a:ext>
            </a:extLst>
          </p:cNvPr>
          <p:cNvSpPr>
            <a:spLocks/>
          </p:cNvSpPr>
          <p:nvPr/>
        </p:nvSpPr>
        <p:spPr bwMode="auto">
          <a:xfrm>
            <a:off x="4359275" y="3557662"/>
            <a:ext cx="3175" cy="173037"/>
          </a:xfrm>
          <a:custGeom>
            <a:avLst/>
            <a:gdLst>
              <a:gd name="T0" fmla="*/ 0 w 17"/>
              <a:gd name="T1" fmla="*/ 62283029 h 908"/>
              <a:gd name="T2" fmla="*/ 0 w 17"/>
              <a:gd name="T3" fmla="*/ 2147483647 h 908"/>
              <a:gd name="T4" fmla="*/ 52112209 w 17"/>
              <a:gd name="T5" fmla="*/ 2147483647 h 908"/>
              <a:gd name="T6" fmla="*/ 110747362 w 17"/>
              <a:gd name="T7" fmla="*/ 2147483647 h 908"/>
              <a:gd name="T8" fmla="*/ 110747362 w 17"/>
              <a:gd name="T9" fmla="*/ 62283029 h 908"/>
              <a:gd name="T10" fmla="*/ 52112209 w 17"/>
              <a:gd name="T11" fmla="*/ 0 h 908"/>
              <a:gd name="T12" fmla="*/ 0 w 17"/>
              <a:gd name="T13" fmla="*/ 62283029 h 9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08">
                <a:moveTo>
                  <a:pt x="0" y="9"/>
                </a:moveTo>
                <a:cubicBezTo>
                  <a:pt x="0" y="904"/>
                  <a:pt x="0" y="904"/>
                  <a:pt x="0" y="904"/>
                </a:cubicBezTo>
                <a:cubicBezTo>
                  <a:pt x="0" y="908"/>
                  <a:pt x="4" y="908"/>
                  <a:pt x="8" y="908"/>
                </a:cubicBezTo>
                <a:cubicBezTo>
                  <a:pt x="13" y="908"/>
                  <a:pt x="17" y="908"/>
                  <a:pt x="17" y="904"/>
                </a:cubicBezTo>
                <a:cubicBezTo>
                  <a:pt x="17" y="9"/>
                  <a:pt x="17" y="9"/>
                  <a:pt x="17" y="9"/>
                </a:cubicBezTo>
                <a:cubicBezTo>
                  <a:pt x="17" y="4"/>
                  <a:pt x="13" y="0"/>
                  <a:pt x="8" y="0"/>
                </a:cubicBezTo>
                <a:cubicBezTo>
                  <a:pt x="4" y="0"/>
                  <a:pt x="0" y="4"/>
                  <a:pt x="0" y="9"/>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532" name="Freeform 1381">
            <a:extLst>
              <a:ext uri="{FF2B5EF4-FFF2-40B4-BE49-F238E27FC236}">
                <a16:creationId xmlns:a16="http://schemas.microsoft.com/office/drawing/2014/main" xmlns="" id="{2A49710A-6034-49E3-AA70-EE61678E8776}"/>
              </a:ext>
            </a:extLst>
          </p:cNvPr>
          <p:cNvSpPr>
            <a:spLocks/>
          </p:cNvSpPr>
          <p:nvPr/>
        </p:nvSpPr>
        <p:spPr bwMode="auto">
          <a:xfrm>
            <a:off x="4187825" y="3460824"/>
            <a:ext cx="174625" cy="98425"/>
          </a:xfrm>
          <a:custGeom>
            <a:avLst/>
            <a:gdLst>
              <a:gd name="T0" fmla="*/ 0 w 110"/>
              <a:gd name="T1" fmla="*/ 2147483647 h 62"/>
              <a:gd name="T2" fmla="*/ 2147483647 w 110"/>
              <a:gd name="T3" fmla="*/ 2147483647 h 62"/>
              <a:gd name="T4" fmla="*/ 2147483647 w 110"/>
              <a:gd name="T5" fmla="*/ 2147483647 h 62"/>
              <a:gd name="T6" fmla="*/ 2147483647 w 110"/>
              <a:gd name="T7" fmla="*/ 0 h 62"/>
              <a:gd name="T8" fmla="*/ 0 w 110"/>
              <a:gd name="T9" fmla="*/ 2147483647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62">
                <a:moveTo>
                  <a:pt x="0" y="1"/>
                </a:moveTo>
                <a:lnTo>
                  <a:pt x="109" y="62"/>
                </a:lnTo>
                <a:lnTo>
                  <a:pt x="110" y="61"/>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33" name="Freeform 1382">
            <a:extLst>
              <a:ext uri="{FF2B5EF4-FFF2-40B4-BE49-F238E27FC236}">
                <a16:creationId xmlns:a16="http://schemas.microsoft.com/office/drawing/2014/main" xmlns="" id="{92AABCCE-E832-4D26-A347-33A5AF91FB3E}"/>
              </a:ext>
            </a:extLst>
          </p:cNvPr>
          <p:cNvSpPr>
            <a:spLocks/>
          </p:cNvSpPr>
          <p:nvPr/>
        </p:nvSpPr>
        <p:spPr bwMode="auto">
          <a:xfrm>
            <a:off x="4187825" y="3486224"/>
            <a:ext cx="174625" cy="106363"/>
          </a:xfrm>
          <a:custGeom>
            <a:avLst/>
            <a:gdLst>
              <a:gd name="T0" fmla="*/ 0 w 110"/>
              <a:gd name="T1" fmla="*/ 2147483647 h 67"/>
              <a:gd name="T2" fmla="*/ 2147483647 w 110"/>
              <a:gd name="T3" fmla="*/ 2147483647 h 67"/>
              <a:gd name="T4" fmla="*/ 2147483647 w 110"/>
              <a:gd name="T5" fmla="*/ 2147483647 h 67"/>
              <a:gd name="T6" fmla="*/ 2147483647 w 110"/>
              <a:gd name="T7" fmla="*/ 0 h 67"/>
              <a:gd name="T8" fmla="*/ 0 w 110"/>
              <a:gd name="T9" fmla="*/ 214748364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67">
                <a:moveTo>
                  <a:pt x="0" y="1"/>
                </a:moveTo>
                <a:lnTo>
                  <a:pt x="109" y="67"/>
                </a:lnTo>
                <a:lnTo>
                  <a:pt x="110" y="66"/>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34" name="Freeform 1383">
            <a:extLst>
              <a:ext uri="{FF2B5EF4-FFF2-40B4-BE49-F238E27FC236}">
                <a16:creationId xmlns:a16="http://schemas.microsoft.com/office/drawing/2014/main" xmlns="" id="{1A225A58-7EB1-414D-A9E2-CA7D1C9F41C2}"/>
              </a:ext>
            </a:extLst>
          </p:cNvPr>
          <p:cNvSpPr>
            <a:spLocks/>
          </p:cNvSpPr>
          <p:nvPr/>
        </p:nvSpPr>
        <p:spPr bwMode="auto">
          <a:xfrm>
            <a:off x="4187825" y="3511624"/>
            <a:ext cx="174625" cy="115888"/>
          </a:xfrm>
          <a:custGeom>
            <a:avLst/>
            <a:gdLst>
              <a:gd name="T0" fmla="*/ 0 w 110"/>
              <a:gd name="T1" fmla="*/ 2147483647 h 73"/>
              <a:gd name="T2" fmla="*/ 2147483647 w 110"/>
              <a:gd name="T3" fmla="*/ 2147483647 h 73"/>
              <a:gd name="T4" fmla="*/ 2147483647 w 110"/>
              <a:gd name="T5" fmla="*/ 2147483647 h 73"/>
              <a:gd name="T6" fmla="*/ 2147483647 w 110"/>
              <a:gd name="T7" fmla="*/ 0 h 73"/>
              <a:gd name="T8" fmla="*/ 0 w 110"/>
              <a:gd name="T9" fmla="*/ 2147483647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3">
                <a:moveTo>
                  <a:pt x="0" y="1"/>
                </a:moveTo>
                <a:lnTo>
                  <a:pt x="109" y="73"/>
                </a:lnTo>
                <a:lnTo>
                  <a:pt x="110" y="73"/>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35" name="Freeform 1384">
            <a:extLst>
              <a:ext uri="{FF2B5EF4-FFF2-40B4-BE49-F238E27FC236}">
                <a16:creationId xmlns:a16="http://schemas.microsoft.com/office/drawing/2014/main" xmlns="" id="{370A6B0C-8FE2-4907-9B5E-A7DE16E8E7EE}"/>
              </a:ext>
            </a:extLst>
          </p:cNvPr>
          <p:cNvSpPr>
            <a:spLocks/>
          </p:cNvSpPr>
          <p:nvPr/>
        </p:nvSpPr>
        <p:spPr bwMode="auto">
          <a:xfrm>
            <a:off x="4187825" y="3538612"/>
            <a:ext cx="174625" cy="122237"/>
          </a:xfrm>
          <a:custGeom>
            <a:avLst/>
            <a:gdLst>
              <a:gd name="T0" fmla="*/ 0 w 110"/>
              <a:gd name="T1" fmla="*/ 2147483647 h 77"/>
              <a:gd name="T2" fmla="*/ 2147483647 w 110"/>
              <a:gd name="T3" fmla="*/ 2147483647 h 77"/>
              <a:gd name="T4" fmla="*/ 2147483647 w 110"/>
              <a:gd name="T5" fmla="*/ 2147483647 h 77"/>
              <a:gd name="T6" fmla="*/ 2147483647 w 110"/>
              <a:gd name="T7" fmla="*/ 0 h 77"/>
              <a:gd name="T8" fmla="*/ 0 w 110"/>
              <a:gd name="T9" fmla="*/ 2147483647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7">
                <a:moveTo>
                  <a:pt x="0" y="1"/>
                </a:moveTo>
                <a:lnTo>
                  <a:pt x="109" y="77"/>
                </a:lnTo>
                <a:lnTo>
                  <a:pt x="110" y="76"/>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36" name="Freeform 1385">
            <a:extLst>
              <a:ext uri="{FF2B5EF4-FFF2-40B4-BE49-F238E27FC236}">
                <a16:creationId xmlns:a16="http://schemas.microsoft.com/office/drawing/2014/main" xmlns="" id="{D68EB079-F6CB-4EC6-B8A2-DB50B2F4548D}"/>
              </a:ext>
            </a:extLst>
          </p:cNvPr>
          <p:cNvSpPr>
            <a:spLocks/>
          </p:cNvSpPr>
          <p:nvPr/>
        </p:nvSpPr>
        <p:spPr bwMode="auto">
          <a:xfrm>
            <a:off x="4187825" y="3565599"/>
            <a:ext cx="174625" cy="130175"/>
          </a:xfrm>
          <a:custGeom>
            <a:avLst/>
            <a:gdLst>
              <a:gd name="T0" fmla="*/ 0 w 110"/>
              <a:gd name="T1" fmla="*/ 2147483647 h 82"/>
              <a:gd name="T2" fmla="*/ 2147483647 w 110"/>
              <a:gd name="T3" fmla="*/ 2147483647 h 82"/>
              <a:gd name="T4" fmla="*/ 2147483647 w 110"/>
              <a:gd name="T5" fmla="*/ 2147483647 h 82"/>
              <a:gd name="T6" fmla="*/ 2147483647 w 110"/>
              <a:gd name="T7" fmla="*/ 0 h 82"/>
              <a:gd name="T8" fmla="*/ 0 w 110"/>
              <a:gd name="T9" fmla="*/ 2147483647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82">
                <a:moveTo>
                  <a:pt x="0" y="1"/>
                </a:moveTo>
                <a:lnTo>
                  <a:pt x="109" y="82"/>
                </a:lnTo>
                <a:lnTo>
                  <a:pt x="110" y="82"/>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37" name="Freeform 1386">
            <a:extLst>
              <a:ext uri="{FF2B5EF4-FFF2-40B4-BE49-F238E27FC236}">
                <a16:creationId xmlns:a16="http://schemas.microsoft.com/office/drawing/2014/main" xmlns="" id="{6A041174-7984-4571-865A-BB79B1896525}"/>
              </a:ext>
            </a:extLst>
          </p:cNvPr>
          <p:cNvSpPr>
            <a:spLocks/>
          </p:cNvSpPr>
          <p:nvPr/>
        </p:nvSpPr>
        <p:spPr bwMode="auto">
          <a:xfrm>
            <a:off x="4187825" y="3590999"/>
            <a:ext cx="174625" cy="138113"/>
          </a:xfrm>
          <a:custGeom>
            <a:avLst/>
            <a:gdLst>
              <a:gd name="T0" fmla="*/ 0 w 110"/>
              <a:gd name="T1" fmla="*/ 2147483647 h 87"/>
              <a:gd name="T2" fmla="*/ 2147483647 w 110"/>
              <a:gd name="T3" fmla="*/ 2147483647 h 87"/>
              <a:gd name="T4" fmla="*/ 2147483647 w 110"/>
              <a:gd name="T5" fmla="*/ 2147483647 h 87"/>
              <a:gd name="T6" fmla="*/ 2147483647 w 110"/>
              <a:gd name="T7" fmla="*/ 0 h 87"/>
              <a:gd name="T8" fmla="*/ 0 w 110"/>
              <a:gd name="T9" fmla="*/ 214748364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87">
                <a:moveTo>
                  <a:pt x="0" y="2"/>
                </a:moveTo>
                <a:lnTo>
                  <a:pt x="109" y="87"/>
                </a:lnTo>
                <a:lnTo>
                  <a:pt x="110" y="87"/>
                </a:lnTo>
                <a:lnTo>
                  <a:pt x="1" y="0"/>
                </a:lnTo>
                <a:lnTo>
                  <a:pt x="0" y="2"/>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538" name="Picture 1387">
            <a:extLst>
              <a:ext uri="{FF2B5EF4-FFF2-40B4-BE49-F238E27FC236}">
                <a16:creationId xmlns:a16="http://schemas.microsoft.com/office/drawing/2014/main" xmlns="" id="{4F4F6DD9-9EDD-4DAE-AA65-6BACD3EF49C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33738" y="3552899"/>
            <a:ext cx="295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39" name="Freeform 1388">
            <a:extLst>
              <a:ext uri="{FF2B5EF4-FFF2-40B4-BE49-F238E27FC236}">
                <a16:creationId xmlns:a16="http://schemas.microsoft.com/office/drawing/2014/main" xmlns="" id="{F5E9E092-C72B-466E-9DCB-AB70DAA3379C}"/>
              </a:ext>
            </a:extLst>
          </p:cNvPr>
          <p:cNvSpPr>
            <a:spLocks/>
          </p:cNvSpPr>
          <p:nvPr/>
        </p:nvSpPr>
        <p:spPr bwMode="auto">
          <a:xfrm>
            <a:off x="3233738" y="3552899"/>
            <a:ext cx="292100" cy="244475"/>
          </a:xfrm>
          <a:custGeom>
            <a:avLst/>
            <a:gdLst>
              <a:gd name="T0" fmla="*/ 2147483647 w 184"/>
              <a:gd name="T1" fmla="*/ 2147483647 h 154"/>
              <a:gd name="T2" fmla="*/ 2147483647 w 184"/>
              <a:gd name="T3" fmla="*/ 0 h 154"/>
              <a:gd name="T4" fmla="*/ 2147483647 w 184"/>
              <a:gd name="T5" fmla="*/ 0 h 154"/>
              <a:gd name="T6" fmla="*/ 2147483647 w 184"/>
              <a:gd name="T7" fmla="*/ 0 h 154"/>
              <a:gd name="T8" fmla="*/ 0 w 184"/>
              <a:gd name="T9" fmla="*/ 2147483647 h 154"/>
              <a:gd name="T10" fmla="*/ 0 w 184"/>
              <a:gd name="T11" fmla="*/ 2147483647 h 154"/>
              <a:gd name="T12" fmla="*/ 2147483647 w 184"/>
              <a:gd name="T13" fmla="*/ 2147483647 h 154"/>
              <a:gd name="T14" fmla="*/ 2147483647 w 184"/>
              <a:gd name="T15" fmla="*/ 2147483647 h 154"/>
              <a:gd name="T16" fmla="*/ 2147483647 w 184"/>
              <a:gd name="T17" fmla="*/ 2147483647 h 154"/>
              <a:gd name="T18" fmla="*/ 2147483647 w 184"/>
              <a:gd name="T19" fmla="*/ 2147483647 h 154"/>
              <a:gd name="T20" fmla="*/ 2147483647 w 184"/>
              <a:gd name="T21" fmla="*/ 0 h 154"/>
              <a:gd name="T22" fmla="*/ 2147483647 w 184"/>
              <a:gd name="T23" fmla="*/ 0 h 154"/>
              <a:gd name="T24" fmla="*/ 2147483647 w 184"/>
              <a:gd name="T25" fmla="*/ 2147483647 h 154"/>
              <a:gd name="T26" fmla="*/ 2147483647 w 184"/>
              <a:gd name="T27" fmla="*/ 0 h 154"/>
              <a:gd name="T28" fmla="*/ 2147483647 w 184"/>
              <a:gd name="T29" fmla="*/ 2147483647 h 154"/>
              <a:gd name="T30" fmla="*/ 2147483647 w 184"/>
              <a:gd name="T31" fmla="*/ 2147483647 h 154"/>
              <a:gd name="T32" fmla="*/ 2147483647 w 184"/>
              <a:gd name="T33" fmla="*/ 2147483647 h 154"/>
              <a:gd name="T34" fmla="*/ 2147483647 w 184"/>
              <a:gd name="T35" fmla="*/ 2147483647 h 154"/>
              <a:gd name="T36" fmla="*/ 2147483647 w 184"/>
              <a:gd name="T37" fmla="*/ 2147483647 h 154"/>
              <a:gd name="T38" fmla="*/ 2147483647 w 184"/>
              <a:gd name="T39" fmla="*/ 0 h 154"/>
              <a:gd name="T40" fmla="*/ 2147483647 w 184"/>
              <a:gd name="T41" fmla="*/ 2147483647 h 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4" h="154">
                <a:moveTo>
                  <a:pt x="184" y="1"/>
                </a:moveTo>
                <a:lnTo>
                  <a:pt x="184" y="0"/>
                </a:lnTo>
                <a:lnTo>
                  <a:pt x="150" y="0"/>
                </a:lnTo>
                <a:lnTo>
                  <a:pt x="149" y="0"/>
                </a:lnTo>
                <a:lnTo>
                  <a:pt x="0" y="153"/>
                </a:lnTo>
                <a:lnTo>
                  <a:pt x="0" y="154"/>
                </a:lnTo>
                <a:lnTo>
                  <a:pt x="1" y="154"/>
                </a:lnTo>
                <a:lnTo>
                  <a:pt x="63" y="154"/>
                </a:lnTo>
                <a:lnTo>
                  <a:pt x="64" y="154"/>
                </a:lnTo>
                <a:lnTo>
                  <a:pt x="184" y="1"/>
                </a:lnTo>
                <a:lnTo>
                  <a:pt x="184" y="0"/>
                </a:lnTo>
                <a:lnTo>
                  <a:pt x="184" y="1"/>
                </a:lnTo>
                <a:lnTo>
                  <a:pt x="183" y="0"/>
                </a:lnTo>
                <a:lnTo>
                  <a:pt x="63" y="153"/>
                </a:lnTo>
                <a:lnTo>
                  <a:pt x="2" y="153"/>
                </a:lnTo>
                <a:lnTo>
                  <a:pt x="151" y="1"/>
                </a:lnTo>
                <a:lnTo>
                  <a:pt x="184" y="1"/>
                </a:lnTo>
                <a:lnTo>
                  <a:pt x="183" y="0"/>
                </a:lnTo>
                <a:lnTo>
                  <a:pt x="18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540" name="Picture 1389">
            <a:extLst>
              <a:ext uri="{FF2B5EF4-FFF2-40B4-BE49-F238E27FC236}">
                <a16:creationId xmlns:a16="http://schemas.microsoft.com/office/drawing/2014/main" xmlns="" id="{E23C845B-8B15-4905-A9A7-77DDD30A0EE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30575" y="3552899"/>
            <a:ext cx="2381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 name="Freeform 1390">
            <a:extLst>
              <a:ext uri="{FF2B5EF4-FFF2-40B4-BE49-F238E27FC236}">
                <a16:creationId xmlns:a16="http://schemas.microsoft.com/office/drawing/2014/main" xmlns="" id="{8B771A6B-7BAB-490D-B2FB-A462E8FFBB72}"/>
              </a:ext>
            </a:extLst>
          </p:cNvPr>
          <p:cNvSpPr>
            <a:spLocks/>
          </p:cNvSpPr>
          <p:nvPr/>
        </p:nvSpPr>
        <p:spPr bwMode="auto">
          <a:xfrm>
            <a:off x="3332163" y="3552899"/>
            <a:ext cx="233362" cy="311150"/>
          </a:xfrm>
          <a:custGeom>
            <a:avLst/>
            <a:gdLst>
              <a:gd name="T0" fmla="*/ 2147483647 w 147"/>
              <a:gd name="T1" fmla="*/ 2147483647 h 196"/>
              <a:gd name="T2" fmla="*/ 2147483647 w 147"/>
              <a:gd name="T3" fmla="*/ 2147483647 h 196"/>
              <a:gd name="T4" fmla="*/ 2147483647 w 147"/>
              <a:gd name="T5" fmla="*/ 0 h 196"/>
              <a:gd name="T6" fmla="*/ 2147483647 w 147"/>
              <a:gd name="T7" fmla="*/ 0 h 196"/>
              <a:gd name="T8" fmla="*/ 2147483647 w 147"/>
              <a:gd name="T9" fmla="*/ 0 h 196"/>
              <a:gd name="T10" fmla="*/ 0 w 147"/>
              <a:gd name="T11" fmla="*/ 2147483647 h 196"/>
              <a:gd name="T12" fmla="*/ 0 w 147"/>
              <a:gd name="T13" fmla="*/ 2147483647 h 196"/>
              <a:gd name="T14" fmla="*/ 2147483647 w 147"/>
              <a:gd name="T15" fmla="*/ 2147483647 h 196"/>
              <a:gd name="T16" fmla="*/ 2147483647 w 147"/>
              <a:gd name="T17" fmla="*/ 2147483647 h 196"/>
              <a:gd name="T18" fmla="*/ 2147483647 w 147"/>
              <a:gd name="T19" fmla="*/ 2147483647 h 196"/>
              <a:gd name="T20" fmla="*/ 2147483647 w 147"/>
              <a:gd name="T21" fmla="*/ 2147483647 h 196"/>
              <a:gd name="T22" fmla="*/ 2147483647 w 147"/>
              <a:gd name="T23" fmla="*/ 2147483647 h 196"/>
              <a:gd name="T24" fmla="*/ 2147483647 w 147"/>
              <a:gd name="T25" fmla="*/ 2147483647 h 196"/>
              <a:gd name="T26" fmla="*/ 2147483647 w 147"/>
              <a:gd name="T27" fmla="*/ 2147483647 h 196"/>
              <a:gd name="T28" fmla="*/ 2147483647 w 147"/>
              <a:gd name="T29" fmla="*/ 2147483647 h 196"/>
              <a:gd name="T30" fmla="*/ 2147483647 w 147"/>
              <a:gd name="T31" fmla="*/ 2147483647 h 196"/>
              <a:gd name="T32" fmla="*/ 2147483647 w 147"/>
              <a:gd name="T33" fmla="*/ 2147483647 h 196"/>
              <a:gd name="T34" fmla="*/ 2147483647 w 147"/>
              <a:gd name="T35" fmla="*/ 2147483647 h 196"/>
              <a:gd name="T36" fmla="*/ 2147483647 w 147"/>
              <a:gd name="T37" fmla="*/ 2147483647 h 196"/>
              <a:gd name="T38" fmla="*/ 2147483647 w 147"/>
              <a:gd name="T39" fmla="*/ 2147483647 h 196"/>
              <a:gd name="T40" fmla="*/ 2147483647 w 147"/>
              <a:gd name="T41" fmla="*/ 2147483647 h 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7" h="196">
                <a:moveTo>
                  <a:pt x="147" y="23"/>
                </a:moveTo>
                <a:lnTo>
                  <a:pt x="147" y="23"/>
                </a:lnTo>
                <a:lnTo>
                  <a:pt x="122" y="0"/>
                </a:lnTo>
                <a:lnTo>
                  <a:pt x="121" y="0"/>
                </a:lnTo>
                <a:lnTo>
                  <a:pt x="120" y="0"/>
                </a:lnTo>
                <a:lnTo>
                  <a:pt x="0" y="153"/>
                </a:lnTo>
                <a:lnTo>
                  <a:pt x="49" y="196"/>
                </a:lnTo>
                <a:lnTo>
                  <a:pt x="50" y="195"/>
                </a:lnTo>
                <a:lnTo>
                  <a:pt x="147" y="24"/>
                </a:lnTo>
                <a:lnTo>
                  <a:pt x="147" y="23"/>
                </a:lnTo>
                <a:lnTo>
                  <a:pt x="146" y="23"/>
                </a:lnTo>
                <a:lnTo>
                  <a:pt x="49" y="194"/>
                </a:lnTo>
                <a:lnTo>
                  <a:pt x="2" y="153"/>
                </a:lnTo>
                <a:lnTo>
                  <a:pt x="121" y="1"/>
                </a:lnTo>
                <a:lnTo>
                  <a:pt x="147" y="24"/>
                </a:lnTo>
                <a:lnTo>
                  <a:pt x="147" y="23"/>
                </a:lnTo>
                <a:lnTo>
                  <a:pt x="146" y="23"/>
                </a:lnTo>
                <a:lnTo>
                  <a:pt x="14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42" name="Freeform 1391">
            <a:extLst>
              <a:ext uri="{FF2B5EF4-FFF2-40B4-BE49-F238E27FC236}">
                <a16:creationId xmlns:a16="http://schemas.microsoft.com/office/drawing/2014/main" xmlns="" id="{847D2018-B575-4467-99DC-F5112B28A20B}"/>
              </a:ext>
            </a:extLst>
          </p:cNvPr>
          <p:cNvSpPr>
            <a:spLocks/>
          </p:cNvSpPr>
          <p:nvPr/>
        </p:nvSpPr>
        <p:spPr bwMode="auto">
          <a:xfrm>
            <a:off x="4108450" y="3508449"/>
            <a:ext cx="47625" cy="65088"/>
          </a:xfrm>
          <a:custGeom>
            <a:avLst/>
            <a:gdLst>
              <a:gd name="T0" fmla="*/ 235052045 w 250"/>
              <a:gd name="T1" fmla="*/ 1084824368 h 341"/>
              <a:gd name="T2" fmla="*/ 269636558 w 250"/>
              <a:gd name="T3" fmla="*/ 792778711 h 341"/>
              <a:gd name="T4" fmla="*/ 387144387 w 250"/>
              <a:gd name="T5" fmla="*/ 528494900 h 341"/>
              <a:gd name="T6" fmla="*/ 504688602 w 250"/>
              <a:gd name="T7" fmla="*/ 201655794 h 341"/>
              <a:gd name="T8" fmla="*/ 926381307 w 250"/>
              <a:gd name="T9" fmla="*/ 27798302 h 341"/>
              <a:gd name="T10" fmla="*/ 1230566183 w 250"/>
              <a:gd name="T11" fmla="*/ 173857492 h 341"/>
              <a:gd name="T12" fmla="*/ 1230566183 w 250"/>
              <a:gd name="T13" fmla="*/ 465939606 h 341"/>
              <a:gd name="T14" fmla="*/ 1617710570 w 250"/>
              <a:gd name="T15" fmla="*/ 820577014 h 341"/>
              <a:gd name="T16" fmla="*/ 1617710570 w 250"/>
              <a:gd name="T17" fmla="*/ 1550764165 h 341"/>
              <a:gd name="T18" fmla="*/ 1465618037 w 250"/>
              <a:gd name="T19" fmla="*/ 2147483647 h 341"/>
              <a:gd name="T20" fmla="*/ 345664727 w 250"/>
              <a:gd name="T21" fmla="*/ 2114052323 h 341"/>
              <a:gd name="T22" fmla="*/ 235052045 w 250"/>
              <a:gd name="T23" fmla="*/ 1084824368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1">
                <a:moveTo>
                  <a:pt x="34" y="156"/>
                </a:moveTo>
                <a:cubicBezTo>
                  <a:pt x="34" y="139"/>
                  <a:pt x="34" y="131"/>
                  <a:pt x="39" y="114"/>
                </a:cubicBezTo>
                <a:cubicBezTo>
                  <a:pt x="45" y="101"/>
                  <a:pt x="50" y="93"/>
                  <a:pt x="56" y="76"/>
                </a:cubicBezTo>
                <a:cubicBezTo>
                  <a:pt x="62" y="55"/>
                  <a:pt x="56" y="46"/>
                  <a:pt x="73" y="29"/>
                </a:cubicBezTo>
                <a:cubicBezTo>
                  <a:pt x="78" y="29"/>
                  <a:pt x="128" y="4"/>
                  <a:pt x="134" y="4"/>
                </a:cubicBezTo>
                <a:cubicBezTo>
                  <a:pt x="162" y="0"/>
                  <a:pt x="167" y="8"/>
                  <a:pt x="178" y="25"/>
                </a:cubicBezTo>
                <a:cubicBezTo>
                  <a:pt x="184" y="38"/>
                  <a:pt x="173" y="55"/>
                  <a:pt x="178" y="67"/>
                </a:cubicBezTo>
                <a:cubicBezTo>
                  <a:pt x="189" y="88"/>
                  <a:pt x="223" y="101"/>
                  <a:pt x="234" y="118"/>
                </a:cubicBezTo>
                <a:cubicBezTo>
                  <a:pt x="245" y="147"/>
                  <a:pt x="234" y="194"/>
                  <a:pt x="234" y="223"/>
                </a:cubicBezTo>
                <a:cubicBezTo>
                  <a:pt x="239" y="253"/>
                  <a:pt x="250" y="304"/>
                  <a:pt x="212" y="320"/>
                </a:cubicBezTo>
                <a:cubicBezTo>
                  <a:pt x="167" y="341"/>
                  <a:pt x="84" y="333"/>
                  <a:pt x="50" y="304"/>
                </a:cubicBezTo>
                <a:cubicBezTo>
                  <a:pt x="0" y="257"/>
                  <a:pt x="34" y="206"/>
                  <a:pt x="34" y="156"/>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543" name="Freeform 1392">
            <a:extLst>
              <a:ext uri="{FF2B5EF4-FFF2-40B4-BE49-F238E27FC236}">
                <a16:creationId xmlns:a16="http://schemas.microsoft.com/office/drawing/2014/main" xmlns="" id="{79B3FA14-84F1-4A06-83C1-E543F08B7A65}"/>
              </a:ext>
            </a:extLst>
          </p:cNvPr>
          <p:cNvSpPr>
            <a:spLocks/>
          </p:cNvSpPr>
          <p:nvPr/>
        </p:nvSpPr>
        <p:spPr bwMode="auto">
          <a:xfrm>
            <a:off x="4124325" y="3548137"/>
            <a:ext cx="9525" cy="36512"/>
          </a:xfrm>
          <a:custGeom>
            <a:avLst/>
            <a:gdLst>
              <a:gd name="T0" fmla="*/ 0 w 6"/>
              <a:gd name="T1" fmla="*/ 0 h 23"/>
              <a:gd name="T2" fmla="*/ 2147483647 w 6"/>
              <a:gd name="T3" fmla="*/ 2147483647 h 23"/>
              <a:gd name="T4" fmla="*/ 2147483647 w 6"/>
              <a:gd name="T5" fmla="*/ 2147483647 h 23"/>
              <a:gd name="T6" fmla="*/ 2147483647 w 6"/>
              <a:gd name="T7" fmla="*/ 2147483647 h 23"/>
              <a:gd name="T8" fmla="*/ 2147483647 w 6"/>
              <a:gd name="T9" fmla="*/ 2147483647 h 23"/>
              <a:gd name="T10" fmla="*/ 2147483647 w 6"/>
              <a:gd name="T11" fmla="*/ 0 h 23"/>
              <a:gd name="T12" fmla="*/ 0 w 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3">
                <a:moveTo>
                  <a:pt x="0" y="0"/>
                </a:moveTo>
                <a:lnTo>
                  <a:pt x="5" y="11"/>
                </a:lnTo>
                <a:lnTo>
                  <a:pt x="5" y="23"/>
                </a:lnTo>
                <a:lnTo>
                  <a:pt x="6" y="23"/>
                </a:lnTo>
                <a:lnTo>
                  <a:pt x="6" y="10"/>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44" name="Freeform 1393">
            <a:extLst>
              <a:ext uri="{FF2B5EF4-FFF2-40B4-BE49-F238E27FC236}">
                <a16:creationId xmlns:a16="http://schemas.microsoft.com/office/drawing/2014/main" xmlns="" id="{0B6067C8-6674-4A56-8A77-03BA7149383F}"/>
              </a:ext>
            </a:extLst>
          </p:cNvPr>
          <p:cNvSpPr>
            <a:spLocks/>
          </p:cNvSpPr>
          <p:nvPr/>
        </p:nvSpPr>
        <p:spPr bwMode="auto">
          <a:xfrm>
            <a:off x="4132263" y="3546549"/>
            <a:ext cx="12700" cy="17463"/>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1" y="11"/>
                </a:moveTo>
                <a:lnTo>
                  <a:pt x="8" y="1"/>
                </a:lnTo>
                <a:lnTo>
                  <a:pt x="7" y="0"/>
                </a:lnTo>
                <a:lnTo>
                  <a:pt x="0" y="11"/>
                </a:lnTo>
                <a:lnTo>
                  <a:pt x="1" y="1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45" name="Freeform 1394">
            <a:extLst>
              <a:ext uri="{FF2B5EF4-FFF2-40B4-BE49-F238E27FC236}">
                <a16:creationId xmlns:a16="http://schemas.microsoft.com/office/drawing/2014/main" xmlns="" id="{FA1F8393-5C88-4E32-BC24-0389470C2B1E}"/>
              </a:ext>
            </a:extLst>
          </p:cNvPr>
          <p:cNvSpPr>
            <a:spLocks/>
          </p:cNvSpPr>
          <p:nvPr/>
        </p:nvSpPr>
        <p:spPr bwMode="auto">
          <a:xfrm>
            <a:off x="4146550" y="3541787"/>
            <a:ext cx="47625" cy="65087"/>
          </a:xfrm>
          <a:custGeom>
            <a:avLst/>
            <a:gdLst>
              <a:gd name="T0" fmla="*/ 235052045 w 250"/>
              <a:gd name="T1" fmla="*/ 1084791095 h 341"/>
              <a:gd name="T2" fmla="*/ 269636558 w 250"/>
              <a:gd name="T3" fmla="*/ 792717859 h 341"/>
              <a:gd name="T4" fmla="*/ 387144387 w 250"/>
              <a:gd name="T5" fmla="*/ 528478573 h 341"/>
              <a:gd name="T6" fmla="*/ 504688602 w 250"/>
              <a:gd name="T7" fmla="*/ 201649642 h 341"/>
              <a:gd name="T8" fmla="*/ 926381307 w 250"/>
              <a:gd name="T9" fmla="*/ 0 h 341"/>
              <a:gd name="T10" fmla="*/ 1230566183 w 250"/>
              <a:gd name="T11" fmla="*/ 146018390 h 341"/>
              <a:gd name="T12" fmla="*/ 1230566183 w 250"/>
              <a:gd name="T13" fmla="*/ 465888929 h 341"/>
              <a:gd name="T14" fmla="*/ 1576230719 w 250"/>
              <a:gd name="T15" fmla="*/ 820551809 h 341"/>
              <a:gd name="T16" fmla="*/ 1617710570 w 250"/>
              <a:gd name="T17" fmla="*/ 1550680024 h 341"/>
              <a:gd name="T18" fmla="*/ 1465618037 w 250"/>
              <a:gd name="T19" fmla="*/ 2147483647 h 341"/>
              <a:gd name="T20" fmla="*/ 345664727 w 250"/>
              <a:gd name="T21" fmla="*/ 2113950939 h 341"/>
              <a:gd name="T22" fmla="*/ 235052045 w 250"/>
              <a:gd name="T23" fmla="*/ 1084791095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1">
                <a:moveTo>
                  <a:pt x="34" y="156"/>
                </a:moveTo>
                <a:cubicBezTo>
                  <a:pt x="34" y="139"/>
                  <a:pt x="34" y="131"/>
                  <a:pt x="39" y="114"/>
                </a:cubicBezTo>
                <a:cubicBezTo>
                  <a:pt x="45" y="101"/>
                  <a:pt x="50" y="88"/>
                  <a:pt x="56" y="76"/>
                </a:cubicBezTo>
                <a:cubicBezTo>
                  <a:pt x="62" y="55"/>
                  <a:pt x="56" y="46"/>
                  <a:pt x="73" y="29"/>
                </a:cubicBezTo>
                <a:cubicBezTo>
                  <a:pt x="78" y="29"/>
                  <a:pt x="128" y="4"/>
                  <a:pt x="134" y="0"/>
                </a:cubicBezTo>
                <a:cubicBezTo>
                  <a:pt x="162" y="0"/>
                  <a:pt x="167" y="4"/>
                  <a:pt x="178" y="21"/>
                </a:cubicBezTo>
                <a:cubicBezTo>
                  <a:pt x="184" y="34"/>
                  <a:pt x="173" y="55"/>
                  <a:pt x="178" y="67"/>
                </a:cubicBezTo>
                <a:cubicBezTo>
                  <a:pt x="189" y="88"/>
                  <a:pt x="223" y="97"/>
                  <a:pt x="228" y="118"/>
                </a:cubicBezTo>
                <a:cubicBezTo>
                  <a:pt x="245" y="147"/>
                  <a:pt x="234" y="194"/>
                  <a:pt x="234" y="223"/>
                </a:cubicBezTo>
                <a:cubicBezTo>
                  <a:pt x="239" y="253"/>
                  <a:pt x="250" y="304"/>
                  <a:pt x="212" y="320"/>
                </a:cubicBezTo>
                <a:cubicBezTo>
                  <a:pt x="167" y="341"/>
                  <a:pt x="84" y="333"/>
                  <a:pt x="50" y="304"/>
                </a:cubicBezTo>
                <a:cubicBezTo>
                  <a:pt x="0" y="253"/>
                  <a:pt x="34" y="206"/>
                  <a:pt x="34" y="156"/>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546" name="Freeform 1395">
            <a:extLst>
              <a:ext uri="{FF2B5EF4-FFF2-40B4-BE49-F238E27FC236}">
                <a16:creationId xmlns:a16="http://schemas.microsoft.com/office/drawing/2014/main" xmlns="" id="{C4496A2E-46B9-4C7D-A49E-58E542EECD20}"/>
              </a:ext>
            </a:extLst>
          </p:cNvPr>
          <p:cNvSpPr>
            <a:spLocks/>
          </p:cNvSpPr>
          <p:nvPr/>
        </p:nvSpPr>
        <p:spPr bwMode="auto">
          <a:xfrm>
            <a:off x="4162425" y="3581474"/>
            <a:ext cx="9525" cy="36513"/>
          </a:xfrm>
          <a:custGeom>
            <a:avLst/>
            <a:gdLst>
              <a:gd name="T0" fmla="*/ 0 w 6"/>
              <a:gd name="T1" fmla="*/ 2147483647 h 23"/>
              <a:gd name="T2" fmla="*/ 2147483647 w 6"/>
              <a:gd name="T3" fmla="*/ 2147483647 h 23"/>
              <a:gd name="T4" fmla="*/ 2147483647 w 6"/>
              <a:gd name="T5" fmla="*/ 2147483647 h 23"/>
              <a:gd name="T6" fmla="*/ 2147483647 w 6"/>
              <a:gd name="T7" fmla="*/ 2147483647 h 23"/>
              <a:gd name="T8" fmla="*/ 2147483647 w 6"/>
              <a:gd name="T9" fmla="*/ 2147483647 h 23"/>
              <a:gd name="T10" fmla="*/ 2147483647 w 6"/>
              <a:gd name="T11" fmla="*/ 0 h 23"/>
              <a:gd name="T12" fmla="*/ 0 w 6"/>
              <a:gd name="T13" fmla="*/ 2147483647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3">
                <a:moveTo>
                  <a:pt x="0" y="1"/>
                </a:moveTo>
                <a:lnTo>
                  <a:pt x="5" y="11"/>
                </a:lnTo>
                <a:lnTo>
                  <a:pt x="5" y="23"/>
                </a:lnTo>
                <a:lnTo>
                  <a:pt x="6" y="23"/>
                </a:lnTo>
                <a:lnTo>
                  <a:pt x="6" y="10"/>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47" name="Freeform 1396">
            <a:extLst>
              <a:ext uri="{FF2B5EF4-FFF2-40B4-BE49-F238E27FC236}">
                <a16:creationId xmlns:a16="http://schemas.microsoft.com/office/drawing/2014/main" xmlns="" id="{E415FAC0-EA30-41A8-8297-D65AA29616AB}"/>
              </a:ext>
            </a:extLst>
          </p:cNvPr>
          <p:cNvSpPr>
            <a:spLocks/>
          </p:cNvSpPr>
          <p:nvPr/>
        </p:nvSpPr>
        <p:spPr bwMode="auto">
          <a:xfrm>
            <a:off x="4168775" y="3579887"/>
            <a:ext cx="14288" cy="19050"/>
          </a:xfrm>
          <a:custGeom>
            <a:avLst/>
            <a:gdLst>
              <a:gd name="T0" fmla="*/ 2147483647 w 9"/>
              <a:gd name="T1" fmla="*/ 2147483647 h 12"/>
              <a:gd name="T2" fmla="*/ 2147483647 w 9"/>
              <a:gd name="T3" fmla="*/ 2147483647 h 12"/>
              <a:gd name="T4" fmla="*/ 2147483647 w 9"/>
              <a:gd name="T5" fmla="*/ 0 h 12"/>
              <a:gd name="T6" fmla="*/ 0 w 9"/>
              <a:gd name="T7" fmla="*/ 2147483647 h 12"/>
              <a:gd name="T8" fmla="*/ 2147483647 w 9"/>
              <a:gd name="T9" fmla="*/ 214748364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1" y="12"/>
                </a:moveTo>
                <a:lnTo>
                  <a:pt x="9" y="1"/>
                </a:lnTo>
                <a:lnTo>
                  <a:pt x="7" y="0"/>
                </a:lnTo>
                <a:lnTo>
                  <a:pt x="0" y="12"/>
                </a:lnTo>
                <a:lnTo>
                  <a:pt x="1" y="12"/>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48" name="Freeform 1397">
            <a:extLst>
              <a:ext uri="{FF2B5EF4-FFF2-40B4-BE49-F238E27FC236}">
                <a16:creationId xmlns:a16="http://schemas.microsoft.com/office/drawing/2014/main" xmlns="" id="{B6F4F75E-7286-4915-AF51-C1772602BF4A}"/>
              </a:ext>
            </a:extLst>
          </p:cNvPr>
          <p:cNvSpPr>
            <a:spLocks/>
          </p:cNvSpPr>
          <p:nvPr/>
        </p:nvSpPr>
        <p:spPr bwMode="auto">
          <a:xfrm>
            <a:off x="4183063" y="3578299"/>
            <a:ext cx="47625" cy="65088"/>
          </a:xfrm>
          <a:custGeom>
            <a:avLst/>
            <a:gdLst>
              <a:gd name="T0" fmla="*/ 228156897 w 250"/>
              <a:gd name="T1" fmla="*/ 1082256620 h 342"/>
              <a:gd name="T2" fmla="*/ 269636558 w 250"/>
              <a:gd name="T3" fmla="*/ 785831213 h 342"/>
              <a:gd name="T4" fmla="*/ 387144387 w 250"/>
              <a:gd name="T5" fmla="*/ 523887603 h 342"/>
              <a:gd name="T6" fmla="*/ 497757069 w 250"/>
              <a:gd name="T7" fmla="*/ 206780579 h 342"/>
              <a:gd name="T8" fmla="*/ 919486160 w 250"/>
              <a:gd name="T9" fmla="*/ 34481605 h 342"/>
              <a:gd name="T10" fmla="*/ 1230566183 w 250"/>
              <a:gd name="T11" fmla="*/ 179217144 h 342"/>
              <a:gd name="T12" fmla="*/ 1230566183 w 250"/>
              <a:gd name="T13" fmla="*/ 468724381 h 342"/>
              <a:gd name="T14" fmla="*/ 1576230719 w 250"/>
              <a:gd name="T15" fmla="*/ 820312819 h 342"/>
              <a:gd name="T16" fmla="*/ 1610815422 w 250"/>
              <a:gd name="T17" fmla="*/ 1544098991 h 342"/>
              <a:gd name="T18" fmla="*/ 1458722889 w 250"/>
              <a:gd name="T19" fmla="*/ 2147483647 h 342"/>
              <a:gd name="T20" fmla="*/ 345664727 w 250"/>
              <a:gd name="T21" fmla="*/ 2095550029 h 342"/>
              <a:gd name="T22" fmla="*/ 228156897 w 250"/>
              <a:gd name="T23" fmla="*/ 1082256620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2">
                <a:moveTo>
                  <a:pt x="33" y="157"/>
                </a:moveTo>
                <a:cubicBezTo>
                  <a:pt x="33" y="140"/>
                  <a:pt x="33" y="131"/>
                  <a:pt x="39" y="114"/>
                </a:cubicBezTo>
                <a:cubicBezTo>
                  <a:pt x="45" y="102"/>
                  <a:pt x="50" y="93"/>
                  <a:pt x="56" y="76"/>
                </a:cubicBezTo>
                <a:cubicBezTo>
                  <a:pt x="61" y="55"/>
                  <a:pt x="56" y="47"/>
                  <a:pt x="72" y="30"/>
                </a:cubicBezTo>
                <a:cubicBezTo>
                  <a:pt x="78" y="30"/>
                  <a:pt x="128" y="5"/>
                  <a:pt x="133" y="5"/>
                </a:cubicBezTo>
                <a:cubicBezTo>
                  <a:pt x="161" y="0"/>
                  <a:pt x="167" y="9"/>
                  <a:pt x="178" y="26"/>
                </a:cubicBezTo>
                <a:cubicBezTo>
                  <a:pt x="183" y="38"/>
                  <a:pt x="172" y="55"/>
                  <a:pt x="178" y="68"/>
                </a:cubicBezTo>
                <a:cubicBezTo>
                  <a:pt x="189" y="89"/>
                  <a:pt x="222" y="102"/>
                  <a:pt x="228" y="119"/>
                </a:cubicBezTo>
                <a:cubicBezTo>
                  <a:pt x="245" y="148"/>
                  <a:pt x="233" y="195"/>
                  <a:pt x="233" y="224"/>
                </a:cubicBezTo>
                <a:cubicBezTo>
                  <a:pt x="239" y="254"/>
                  <a:pt x="250" y="304"/>
                  <a:pt x="211" y="321"/>
                </a:cubicBezTo>
                <a:cubicBezTo>
                  <a:pt x="167" y="342"/>
                  <a:pt x="83" y="334"/>
                  <a:pt x="50" y="304"/>
                </a:cubicBezTo>
                <a:cubicBezTo>
                  <a:pt x="0" y="258"/>
                  <a:pt x="33" y="207"/>
                  <a:pt x="33" y="157"/>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549" name="Freeform 1398">
            <a:extLst>
              <a:ext uri="{FF2B5EF4-FFF2-40B4-BE49-F238E27FC236}">
                <a16:creationId xmlns:a16="http://schemas.microsoft.com/office/drawing/2014/main" xmlns="" id="{416E00D2-9C5F-462F-BA63-C2E91089F8D3}"/>
              </a:ext>
            </a:extLst>
          </p:cNvPr>
          <p:cNvSpPr>
            <a:spLocks/>
          </p:cNvSpPr>
          <p:nvPr/>
        </p:nvSpPr>
        <p:spPr bwMode="auto">
          <a:xfrm>
            <a:off x="4198938" y="3619574"/>
            <a:ext cx="9525" cy="34925"/>
          </a:xfrm>
          <a:custGeom>
            <a:avLst/>
            <a:gdLst>
              <a:gd name="T0" fmla="*/ 0 w 6"/>
              <a:gd name="T1" fmla="*/ 0 h 22"/>
              <a:gd name="T2" fmla="*/ 2147483647 w 6"/>
              <a:gd name="T3" fmla="*/ 2147483647 h 22"/>
              <a:gd name="T4" fmla="*/ 2147483647 w 6"/>
              <a:gd name="T5" fmla="*/ 2147483647 h 22"/>
              <a:gd name="T6" fmla="*/ 2147483647 w 6"/>
              <a:gd name="T7" fmla="*/ 2147483647 h 22"/>
              <a:gd name="T8" fmla="*/ 2147483647 w 6"/>
              <a:gd name="T9" fmla="*/ 2147483647 h 22"/>
              <a:gd name="T10" fmla="*/ 2147483647 w 6"/>
              <a:gd name="T11" fmla="*/ 0 h 22"/>
              <a:gd name="T12" fmla="*/ 0 w 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2">
                <a:moveTo>
                  <a:pt x="0" y="0"/>
                </a:moveTo>
                <a:lnTo>
                  <a:pt x="4" y="10"/>
                </a:lnTo>
                <a:lnTo>
                  <a:pt x="4" y="22"/>
                </a:lnTo>
                <a:lnTo>
                  <a:pt x="6" y="22"/>
                </a:lnTo>
                <a:lnTo>
                  <a:pt x="6" y="10"/>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50" name="Freeform 1399">
            <a:extLst>
              <a:ext uri="{FF2B5EF4-FFF2-40B4-BE49-F238E27FC236}">
                <a16:creationId xmlns:a16="http://schemas.microsoft.com/office/drawing/2014/main" xmlns="" id="{4B8627C2-FECF-4197-A479-484BC9106AB1}"/>
              </a:ext>
            </a:extLst>
          </p:cNvPr>
          <p:cNvSpPr>
            <a:spLocks/>
          </p:cNvSpPr>
          <p:nvPr/>
        </p:nvSpPr>
        <p:spPr bwMode="auto">
          <a:xfrm>
            <a:off x="4205288" y="3617987"/>
            <a:ext cx="14287" cy="17462"/>
          </a:xfrm>
          <a:custGeom>
            <a:avLst/>
            <a:gdLst>
              <a:gd name="T0" fmla="*/ 2147483647 w 9"/>
              <a:gd name="T1" fmla="*/ 2147483647 h 11"/>
              <a:gd name="T2" fmla="*/ 2147483647 w 9"/>
              <a:gd name="T3" fmla="*/ 2147483647 h 11"/>
              <a:gd name="T4" fmla="*/ 2147483647 w 9"/>
              <a:gd name="T5" fmla="*/ 0 h 11"/>
              <a:gd name="T6" fmla="*/ 0 w 9"/>
              <a:gd name="T7" fmla="*/ 2147483647 h 11"/>
              <a:gd name="T8" fmla="*/ 2147483647 w 9"/>
              <a:gd name="T9" fmla="*/ 21474836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1" y="11"/>
                </a:moveTo>
                <a:lnTo>
                  <a:pt x="9" y="1"/>
                </a:lnTo>
                <a:lnTo>
                  <a:pt x="7" y="0"/>
                </a:lnTo>
                <a:lnTo>
                  <a:pt x="0" y="11"/>
                </a:lnTo>
                <a:lnTo>
                  <a:pt x="1" y="1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51" name="Freeform 1400">
            <a:extLst>
              <a:ext uri="{FF2B5EF4-FFF2-40B4-BE49-F238E27FC236}">
                <a16:creationId xmlns:a16="http://schemas.microsoft.com/office/drawing/2014/main" xmlns="" id="{073A0026-07DC-464E-97CD-7B6891667EBF}"/>
              </a:ext>
            </a:extLst>
          </p:cNvPr>
          <p:cNvSpPr>
            <a:spLocks/>
          </p:cNvSpPr>
          <p:nvPr/>
        </p:nvSpPr>
        <p:spPr bwMode="auto">
          <a:xfrm>
            <a:off x="4224338" y="3611637"/>
            <a:ext cx="47625" cy="65087"/>
          </a:xfrm>
          <a:custGeom>
            <a:avLst/>
            <a:gdLst>
              <a:gd name="T0" fmla="*/ 269636558 w 250"/>
              <a:gd name="T1" fmla="*/ 1082187085 h 342"/>
              <a:gd name="T2" fmla="*/ 269636558 w 250"/>
              <a:gd name="T3" fmla="*/ 820251305 h 342"/>
              <a:gd name="T4" fmla="*/ 380249240 w 250"/>
              <a:gd name="T5" fmla="*/ 523871370 h 342"/>
              <a:gd name="T6" fmla="*/ 497757069 w 250"/>
              <a:gd name="T7" fmla="*/ 234373149 h 342"/>
              <a:gd name="T8" fmla="*/ 960965820 w 250"/>
              <a:gd name="T9" fmla="*/ 34480504 h 342"/>
              <a:gd name="T10" fmla="*/ 1230566183 w 250"/>
              <a:gd name="T11" fmla="*/ 179211535 h 342"/>
              <a:gd name="T12" fmla="*/ 1230566183 w 250"/>
              <a:gd name="T13" fmla="*/ 468709947 h 342"/>
              <a:gd name="T14" fmla="*/ 1610815422 w 250"/>
              <a:gd name="T15" fmla="*/ 847814127 h 342"/>
              <a:gd name="T16" fmla="*/ 1652295083 w 250"/>
              <a:gd name="T17" fmla="*/ 1544015319 h 342"/>
              <a:gd name="T18" fmla="*/ 1458722889 w 250"/>
              <a:gd name="T19" fmla="*/ 2147483647 h 342"/>
              <a:gd name="T20" fmla="*/ 345664727 w 250"/>
              <a:gd name="T21" fmla="*/ 2095449512 h 342"/>
              <a:gd name="T22" fmla="*/ 269636558 w 250"/>
              <a:gd name="T23" fmla="*/ 1082187085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42">
                <a:moveTo>
                  <a:pt x="39" y="157"/>
                </a:moveTo>
                <a:cubicBezTo>
                  <a:pt x="39" y="140"/>
                  <a:pt x="33" y="131"/>
                  <a:pt x="39" y="119"/>
                </a:cubicBezTo>
                <a:cubicBezTo>
                  <a:pt x="44" y="106"/>
                  <a:pt x="50" y="93"/>
                  <a:pt x="55" y="76"/>
                </a:cubicBezTo>
                <a:cubicBezTo>
                  <a:pt x="61" y="55"/>
                  <a:pt x="55" y="47"/>
                  <a:pt x="72" y="34"/>
                </a:cubicBezTo>
                <a:cubicBezTo>
                  <a:pt x="78" y="30"/>
                  <a:pt x="133" y="5"/>
                  <a:pt x="139" y="5"/>
                </a:cubicBezTo>
                <a:cubicBezTo>
                  <a:pt x="161" y="0"/>
                  <a:pt x="172" y="9"/>
                  <a:pt x="178" y="26"/>
                </a:cubicBezTo>
                <a:cubicBezTo>
                  <a:pt x="189" y="38"/>
                  <a:pt x="172" y="55"/>
                  <a:pt x="178" y="68"/>
                </a:cubicBezTo>
                <a:cubicBezTo>
                  <a:pt x="189" y="89"/>
                  <a:pt x="222" y="102"/>
                  <a:pt x="233" y="123"/>
                </a:cubicBezTo>
                <a:cubicBezTo>
                  <a:pt x="244" y="148"/>
                  <a:pt x="233" y="195"/>
                  <a:pt x="239" y="224"/>
                </a:cubicBezTo>
                <a:cubicBezTo>
                  <a:pt x="239" y="254"/>
                  <a:pt x="250" y="304"/>
                  <a:pt x="211" y="321"/>
                </a:cubicBezTo>
                <a:cubicBezTo>
                  <a:pt x="172" y="342"/>
                  <a:pt x="89" y="334"/>
                  <a:pt x="50" y="304"/>
                </a:cubicBezTo>
                <a:cubicBezTo>
                  <a:pt x="0" y="258"/>
                  <a:pt x="33" y="207"/>
                  <a:pt x="39" y="157"/>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552" name="Freeform 1401">
            <a:extLst>
              <a:ext uri="{FF2B5EF4-FFF2-40B4-BE49-F238E27FC236}">
                <a16:creationId xmlns:a16="http://schemas.microsoft.com/office/drawing/2014/main" xmlns="" id="{A298CB2B-BD08-4CAC-9ABE-AB84C4E1328D}"/>
              </a:ext>
            </a:extLst>
          </p:cNvPr>
          <p:cNvSpPr>
            <a:spLocks/>
          </p:cNvSpPr>
          <p:nvPr/>
        </p:nvSpPr>
        <p:spPr bwMode="auto">
          <a:xfrm>
            <a:off x="4240213" y="3651324"/>
            <a:ext cx="9525" cy="36513"/>
          </a:xfrm>
          <a:custGeom>
            <a:avLst/>
            <a:gdLst>
              <a:gd name="T0" fmla="*/ 0 w 6"/>
              <a:gd name="T1" fmla="*/ 0 h 23"/>
              <a:gd name="T2" fmla="*/ 2147483647 w 6"/>
              <a:gd name="T3" fmla="*/ 2147483647 h 23"/>
              <a:gd name="T4" fmla="*/ 2147483647 w 6"/>
              <a:gd name="T5" fmla="*/ 2147483647 h 23"/>
              <a:gd name="T6" fmla="*/ 2147483647 w 6"/>
              <a:gd name="T7" fmla="*/ 2147483647 h 23"/>
              <a:gd name="T8" fmla="*/ 2147483647 w 6"/>
              <a:gd name="T9" fmla="*/ 2147483647 h 23"/>
              <a:gd name="T10" fmla="*/ 2147483647 w 6"/>
              <a:gd name="T11" fmla="*/ 0 h 23"/>
              <a:gd name="T12" fmla="*/ 0 w 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3">
                <a:moveTo>
                  <a:pt x="0" y="0"/>
                </a:moveTo>
                <a:lnTo>
                  <a:pt x="5" y="11"/>
                </a:lnTo>
                <a:lnTo>
                  <a:pt x="5" y="23"/>
                </a:lnTo>
                <a:lnTo>
                  <a:pt x="6" y="23"/>
                </a:lnTo>
                <a:lnTo>
                  <a:pt x="6" y="11"/>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53" name="Freeform 1402">
            <a:extLst>
              <a:ext uri="{FF2B5EF4-FFF2-40B4-BE49-F238E27FC236}">
                <a16:creationId xmlns:a16="http://schemas.microsoft.com/office/drawing/2014/main" xmlns="" id="{07AA49F9-41C4-423D-92D4-03C0D0398434}"/>
              </a:ext>
            </a:extLst>
          </p:cNvPr>
          <p:cNvSpPr>
            <a:spLocks/>
          </p:cNvSpPr>
          <p:nvPr/>
        </p:nvSpPr>
        <p:spPr bwMode="auto">
          <a:xfrm>
            <a:off x="4248150" y="3649737"/>
            <a:ext cx="12700" cy="17462"/>
          </a:xfrm>
          <a:custGeom>
            <a:avLst/>
            <a:gdLst>
              <a:gd name="T0" fmla="*/ 2147483647 w 8"/>
              <a:gd name="T1" fmla="*/ 2147483647 h 11"/>
              <a:gd name="T2" fmla="*/ 2147483647 w 8"/>
              <a:gd name="T3" fmla="*/ 2147483647 h 11"/>
              <a:gd name="T4" fmla="*/ 2147483647 w 8"/>
              <a:gd name="T5" fmla="*/ 0 h 11"/>
              <a:gd name="T6" fmla="*/ 0 w 8"/>
              <a:gd name="T7" fmla="*/ 2147483647 h 11"/>
              <a:gd name="T8" fmla="*/ 2147483647 w 8"/>
              <a:gd name="T9" fmla="*/ 21474836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1" y="11"/>
                </a:moveTo>
                <a:lnTo>
                  <a:pt x="8" y="1"/>
                </a:lnTo>
                <a:lnTo>
                  <a:pt x="7" y="0"/>
                </a:lnTo>
                <a:lnTo>
                  <a:pt x="0" y="11"/>
                </a:lnTo>
                <a:lnTo>
                  <a:pt x="1" y="1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54" name="Freeform 1403">
            <a:extLst>
              <a:ext uri="{FF2B5EF4-FFF2-40B4-BE49-F238E27FC236}">
                <a16:creationId xmlns:a16="http://schemas.microsoft.com/office/drawing/2014/main" xmlns="" id="{EE635D7B-6CA3-4FB5-AE3E-75FAE6023F51}"/>
              </a:ext>
            </a:extLst>
          </p:cNvPr>
          <p:cNvSpPr>
            <a:spLocks/>
          </p:cNvSpPr>
          <p:nvPr/>
        </p:nvSpPr>
        <p:spPr bwMode="auto">
          <a:xfrm>
            <a:off x="4276725" y="3651324"/>
            <a:ext cx="46038" cy="65088"/>
          </a:xfrm>
          <a:custGeom>
            <a:avLst/>
            <a:gdLst>
              <a:gd name="T0" fmla="*/ 257926080 w 241"/>
              <a:gd name="T1" fmla="*/ 1070943446 h 341"/>
              <a:gd name="T2" fmla="*/ 257926080 w 241"/>
              <a:gd name="T3" fmla="*/ 799700944 h 341"/>
              <a:gd name="T4" fmla="*/ 376452535 w 241"/>
              <a:gd name="T5" fmla="*/ 500696598 h 341"/>
              <a:gd name="T6" fmla="*/ 522822237 w 241"/>
              <a:gd name="T7" fmla="*/ 208614484 h 341"/>
              <a:gd name="T8" fmla="*/ 934124774 w 241"/>
              <a:gd name="T9" fmla="*/ 0 h 341"/>
              <a:gd name="T10" fmla="*/ 1199020740 w 241"/>
              <a:gd name="T11" fmla="*/ 146022924 h 341"/>
              <a:gd name="T12" fmla="*/ 1199020740 w 241"/>
              <a:gd name="T13" fmla="*/ 472861839 h 341"/>
              <a:gd name="T14" fmla="*/ 1568503198 w 241"/>
              <a:gd name="T15" fmla="*/ 827535703 h 341"/>
              <a:gd name="T16" fmla="*/ 1610323277 w 241"/>
              <a:gd name="T17" fmla="*/ 1543805475 h 341"/>
              <a:gd name="T18" fmla="*/ 1456947011 w 241"/>
              <a:gd name="T19" fmla="*/ 2147483647 h 341"/>
              <a:gd name="T20" fmla="*/ 376452535 w 241"/>
              <a:gd name="T21" fmla="*/ 2107093633 h 341"/>
              <a:gd name="T22" fmla="*/ 257926080 w 241"/>
              <a:gd name="T23" fmla="*/ 1070943446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1" h="341">
                <a:moveTo>
                  <a:pt x="37" y="154"/>
                </a:moveTo>
                <a:cubicBezTo>
                  <a:pt x="37" y="136"/>
                  <a:pt x="37" y="128"/>
                  <a:pt x="37" y="115"/>
                </a:cubicBezTo>
                <a:cubicBezTo>
                  <a:pt x="43" y="102"/>
                  <a:pt x="48" y="89"/>
                  <a:pt x="54" y="72"/>
                </a:cubicBezTo>
                <a:cubicBezTo>
                  <a:pt x="59" y="51"/>
                  <a:pt x="54" y="43"/>
                  <a:pt x="75" y="30"/>
                </a:cubicBezTo>
                <a:cubicBezTo>
                  <a:pt x="75" y="25"/>
                  <a:pt x="129" y="0"/>
                  <a:pt x="134" y="0"/>
                </a:cubicBezTo>
                <a:cubicBezTo>
                  <a:pt x="156" y="0"/>
                  <a:pt x="166" y="4"/>
                  <a:pt x="172" y="21"/>
                </a:cubicBezTo>
                <a:cubicBezTo>
                  <a:pt x="182" y="34"/>
                  <a:pt x="166" y="51"/>
                  <a:pt x="172" y="68"/>
                </a:cubicBezTo>
                <a:cubicBezTo>
                  <a:pt x="182" y="85"/>
                  <a:pt x="215" y="98"/>
                  <a:pt x="225" y="119"/>
                </a:cubicBezTo>
                <a:cubicBezTo>
                  <a:pt x="236" y="149"/>
                  <a:pt x="225" y="192"/>
                  <a:pt x="231" y="222"/>
                </a:cubicBezTo>
                <a:cubicBezTo>
                  <a:pt x="231" y="252"/>
                  <a:pt x="241" y="303"/>
                  <a:pt x="209" y="320"/>
                </a:cubicBezTo>
                <a:cubicBezTo>
                  <a:pt x="166" y="341"/>
                  <a:pt x="86" y="333"/>
                  <a:pt x="54" y="303"/>
                </a:cubicBezTo>
                <a:cubicBezTo>
                  <a:pt x="0" y="256"/>
                  <a:pt x="32" y="205"/>
                  <a:pt x="37" y="154"/>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555" name="Freeform 1404">
            <a:extLst>
              <a:ext uri="{FF2B5EF4-FFF2-40B4-BE49-F238E27FC236}">
                <a16:creationId xmlns:a16="http://schemas.microsoft.com/office/drawing/2014/main" xmlns="" id="{654596E2-8C68-4652-A66C-9D24E47FF2B0}"/>
              </a:ext>
            </a:extLst>
          </p:cNvPr>
          <p:cNvSpPr>
            <a:spLocks/>
          </p:cNvSpPr>
          <p:nvPr/>
        </p:nvSpPr>
        <p:spPr bwMode="auto">
          <a:xfrm>
            <a:off x="4292600" y="3691012"/>
            <a:ext cx="9525" cy="38100"/>
          </a:xfrm>
          <a:custGeom>
            <a:avLst/>
            <a:gdLst>
              <a:gd name="T0" fmla="*/ 0 w 6"/>
              <a:gd name="T1" fmla="*/ 2147483647 h 24"/>
              <a:gd name="T2" fmla="*/ 2147483647 w 6"/>
              <a:gd name="T3" fmla="*/ 2147483647 h 24"/>
              <a:gd name="T4" fmla="*/ 2147483647 w 6"/>
              <a:gd name="T5" fmla="*/ 2147483647 h 24"/>
              <a:gd name="T6" fmla="*/ 2147483647 w 6"/>
              <a:gd name="T7" fmla="*/ 2147483647 h 24"/>
              <a:gd name="T8" fmla="*/ 2147483647 w 6"/>
              <a:gd name="T9" fmla="*/ 2147483647 h 24"/>
              <a:gd name="T10" fmla="*/ 2147483647 w 6"/>
              <a:gd name="T11" fmla="*/ 0 h 24"/>
              <a:gd name="T12" fmla="*/ 0 w 6"/>
              <a:gd name="T13" fmla="*/ 2147483647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4">
                <a:moveTo>
                  <a:pt x="0" y="1"/>
                </a:moveTo>
                <a:lnTo>
                  <a:pt x="4" y="11"/>
                </a:lnTo>
                <a:lnTo>
                  <a:pt x="4" y="24"/>
                </a:lnTo>
                <a:lnTo>
                  <a:pt x="6" y="24"/>
                </a:lnTo>
                <a:lnTo>
                  <a:pt x="6" y="11"/>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56" name="Freeform 1405">
            <a:extLst>
              <a:ext uri="{FF2B5EF4-FFF2-40B4-BE49-F238E27FC236}">
                <a16:creationId xmlns:a16="http://schemas.microsoft.com/office/drawing/2014/main" xmlns="" id="{C5B3C35C-F106-400B-BF79-2377D929EE07}"/>
              </a:ext>
            </a:extLst>
          </p:cNvPr>
          <p:cNvSpPr>
            <a:spLocks/>
          </p:cNvSpPr>
          <p:nvPr/>
        </p:nvSpPr>
        <p:spPr bwMode="auto">
          <a:xfrm>
            <a:off x="4298950" y="3691012"/>
            <a:ext cx="14288" cy="15875"/>
          </a:xfrm>
          <a:custGeom>
            <a:avLst/>
            <a:gdLst>
              <a:gd name="T0" fmla="*/ 2147483647 w 9"/>
              <a:gd name="T1" fmla="*/ 2147483647 h 10"/>
              <a:gd name="T2" fmla="*/ 2147483647 w 9"/>
              <a:gd name="T3" fmla="*/ 0 h 10"/>
              <a:gd name="T4" fmla="*/ 2147483647 w 9"/>
              <a:gd name="T5" fmla="*/ 0 h 10"/>
              <a:gd name="T6" fmla="*/ 0 w 9"/>
              <a:gd name="T7" fmla="*/ 2147483647 h 10"/>
              <a:gd name="T8" fmla="*/ 2147483647 w 9"/>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1" y="10"/>
                </a:moveTo>
                <a:lnTo>
                  <a:pt x="9" y="0"/>
                </a:lnTo>
                <a:lnTo>
                  <a:pt x="8" y="0"/>
                </a:lnTo>
                <a:lnTo>
                  <a:pt x="0" y="10"/>
                </a:lnTo>
                <a:lnTo>
                  <a:pt x="1" y="1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57" name="Freeform 1406">
            <a:extLst>
              <a:ext uri="{FF2B5EF4-FFF2-40B4-BE49-F238E27FC236}">
                <a16:creationId xmlns:a16="http://schemas.microsoft.com/office/drawing/2014/main" xmlns="" id="{061784F0-58DD-4061-B65B-8E13C1BF0F95}"/>
              </a:ext>
            </a:extLst>
          </p:cNvPr>
          <p:cNvSpPr>
            <a:spLocks/>
          </p:cNvSpPr>
          <p:nvPr/>
        </p:nvSpPr>
        <p:spPr bwMode="auto">
          <a:xfrm>
            <a:off x="4318000" y="3683074"/>
            <a:ext cx="57150" cy="76200"/>
          </a:xfrm>
          <a:custGeom>
            <a:avLst/>
            <a:gdLst>
              <a:gd name="T0" fmla="*/ 318011556 w 300"/>
              <a:gd name="T1" fmla="*/ 1258219353 h 400"/>
              <a:gd name="T2" fmla="*/ 352596069 w 300"/>
              <a:gd name="T3" fmla="*/ 933312650 h 400"/>
              <a:gd name="T4" fmla="*/ 470103899 w 300"/>
              <a:gd name="T5" fmla="*/ 615301284 h 400"/>
              <a:gd name="T6" fmla="*/ 629127774 w 300"/>
              <a:gd name="T7" fmla="*/ 235052045 h 400"/>
              <a:gd name="T8" fmla="*/ 1140711524 w 300"/>
              <a:gd name="T9" fmla="*/ 34584704 h 400"/>
              <a:gd name="T10" fmla="*/ 1493271207 w 300"/>
              <a:gd name="T11" fmla="*/ 179745704 h 400"/>
              <a:gd name="T12" fmla="*/ 1493271207 w 300"/>
              <a:gd name="T13" fmla="*/ 553063410 h 400"/>
              <a:gd name="T14" fmla="*/ 1921895445 w 300"/>
              <a:gd name="T15" fmla="*/ 960965820 h 400"/>
              <a:gd name="T16" fmla="*/ 1956479958 w 300"/>
              <a:gd name="T17" fmla="*/ 1811282763 h 400"/>
              <a:gd name="T18" fmla="*/ 1762907765 w 300"/>
              <a:gd name="T19" fmla="*/ 2147483647 h 400"/>
              <a:gd name="T20" fmla="*/ 435555581 w 300"/>
              <a:gd name="T21" fmla="*/ 2147483647 h 400"/>
              <a:gd name="T22" fmla="*/ 318011556 w 300"/>
              <a:gd name="T23" fmla="*/ 1258219353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0" h="400">
                <a:moveTo>
                  <a:pt x="46" y="182"/>
                </a:moveTo>
                <a:cubicBezTo>
                  <a:pt x="46" y="160"/>
                  <a:pt x="46" y="152"/>
                  <a:pt x="51" y="135"/>
                </a:cubicBezTo>
                <a:cubicBezTo>
                  <a:pt x="57" y="118"/>
                  <a:pt x="63" y="106"/>
                  <a:pt x="68" y="89"/>
                </a:cubicBezTo>
                <a:cubicBezTo>
                  <a:pt x="74" y="64"/>
                  <a:pt x="68" y="55"/>
                  <a:pt x="91" y="34"/>
                </a:cubicBezTo>
                <a:cubicBezTo>
                  <a:pt x="91" y="34"/>
                  <a:pt x="159" y="5"/>
                  <a:pt x="165" y="5"/>
                </a:cubicBezTo>
                <a:cubicBezTo>
                  <a:pt x="193" y="0"/>
                  <a:pt x="204" y="9"/>
                  <a:pt x="216" y="26"/>
                </a:cubicBezTo>
                <a:cubicBezTo>
                  <a:pt x="221" y="43"/>
                  <a:pt x="210" y="64"/>
                  <a:pt x="216" y="80"/>
                </a:cubicBezTo>
                <a:cubicBezTo>
                  <a:pt x="227" y="102"/>
                  <a:pt x="267" y="114"/>
                  <a:pt x="278" y="139"/>
                </a:cubicBezTo>
                <a:cubicBezTo>
                  <a:pt x="295" y="173"/>
                  <a:pt x="283" y="224"/>
                  <a:pt x="283" y="262"/>
                </a:cubicBezTo>
                <a:cubicBezTo>
                  <a:pt x="283" y="295"/>
                  <a:pt x="300" y="354"/>
                  <a:pt x="255" y="375"/>
                </a:cubicBezTo>
                <a:cubicBezTo>
                  <a:pt x="204" y="400"/>
                  <a:pt x="102" y="388"/>
                  <a:pt x="63" y="354"/>
                </a:cubicBezTo>
                <a:cubicBezTo>
                  <a:pt x="0" y="299"/>
                  <a:pt x="40" y="240"/>
                  <a:pt x="46" y="182"/>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558" name="Freeform 1407">
            <a:extLst>
              <a:ext uri="{FF2B5EF4-FFF2-40B4-BE49-F238E27FC236}">
                <a16:creationId xmlns:a16="http://schemas.microsoft.com/office/drawing/2014/main" xmlns="" id="{BD31939C-811A-4607-9D82-B848D77E9A2F}"/>
              </a:ext>
            </a:extLst>
          </p:cNvPr>
          <p:cNvSpPr>
            <a:spLocks/>
          </p:cNvSpPr>
          <p:nvPr/>
        </p:nvSpPr>
        <p:spPr bwMode="auto">
          <a:xfrm>
            <a:off x="4337050" y="3730699"/>
            <a:ext cx="11113" cy="41275"/>
          </a:xfrm>
          <a:custGeom>
            <a:avLst/>
            <a:gdLst>
              <a:gd name="T0" fmla="*/ 0 w 7"/>
              <a:gd name="T1" fmla="*/ 2147483647 h 26"/>
              <a:gd name="T2" fmla="*/ 2147483647 w 7"/>
              <a:gd name="T3" fmla="*/ 2147483647 h 26"/>
              <a:gd name="T4" fmla="*/ 2147483647 w 7"/>
              <a:gd name="T5" fmla="*/ 2147483647 h 26"/>
              <a:gd name="T6" fmla="*/ 2147483647 w 7"/>
              <a:gd name="T7" fmla="*/ 2147483647 h 26"/>
              <a:gd name="T8" fmla="*/ 2147483647 w 7"/>
              <a:gd name="T9" fmla="*/ 2147483647 h 26"/>
              <a:gd name="T10" fmla="*/ 2147483647 w 7"/>
              <a:gd name="T11" fmla="*/ 0 h 26"/>
              <a:gd name="T12" fmla="*/ 0 w 7"/>
              <a:gd name="T13" fmla="*/ 214748364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6">
                <a:moveTo>
                  <a:pt x="0" y="1"/>
                </a:moveTo>
                <a:lnTo>
                  <a:pt x="6" y="12"/>
                </a:lnTo>
                <a:lnTo>
                  <a:pt x="6" y="26"/>
                </a:lnTo>
                <a:lnTo>
                  <a:pt x="7" y="26"/>
                </a:lnTo>
                <a:lnTo>
                  <a:pt x="7" y="12"/>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59" name="Freeform 1408">
            <a:extLst>
              <a:ext uri="{FF2B5EF4-FFF2-40B4-BE49-F238E27FC236}">
                <a16:creationId xmlns:a16="http://schemas.microsoft.com/office/drawing/2014/main" xmlns="" id="{D6245F15-795B-4F7E-95C0-E598093B790C}"/>
              </a:ext>
            </a:extLst>
          </p:cNvPr>
          <p:cNvSpPr>
            <a:spLocks/>
          </p:cNvSpPr>
          <p:nvPr/>
        </p:nvSpPr>
        <p:spPr bwMode="auto">
          <a:xfrm>
            <a:off x="4346575" y="3729112"/>
            <a:ext cx="15875" cy="20637"/>
          </a:xfrm>
          <a:custGeom>
            <a:avLst/>
            <a:gdLst>
              <a:gd name="T0" fmla="*/ 2147483647 w 10"/>
              <a:gd name="T1" fmla="*/ 2147483647 h 13"/>
              <a:gd name="T2" fmla="*/ 2147483647 w 10"/>
              <a:gd name="T3" fmla="*/ 2147483647 h 13"/>
              <a:gd name="T4" fmla="*/ 2147483647 w 10"/>
              <a:gd name="T5" fmla="*/ 0 h 13"/>
              <a:gd name="T6" fmla="*/ 0 w 10"/>
              <a:gd name="T7" fmla="*/ 2147483647 h 13"/>
              <a:gd name="T8" fmla="*/ 2147483647 w 10"/>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1" y="13"/>
                </a:moveTo>
                <a:lnTo>
                  <a:pt x="10" y="1"/>
                </a:lnTo>
                <a:lnTo>
                  <a:pt x="9" y="0"/>
                </a:lnTo>
                <a:lnTo>
                  <a:pt x="0" y="13"/>
                </a:lnTo>
                <a:lnTo>
                  <a:pt x="1"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60" name="Freeform 1409">
            <a:extLst>
              <a:ext uri="{FF2B5EF4-FFF2-40B4-BE49-F238E27FC236}">
                <a16:creationId xmlns:a16="http://schemas.microsoft.com/office/drawing/2014/main" xmlns="" id="{EF47719C-1AAC-4B52-8DBB-678F29295FF6}"/>
              </a:ext>
            </a:extLst>
          </p:cNvPr>
          <p:cNvSpPr>
            <a:spLocks/>
          </p:cNvSpPr>
          <p:nvPr/>
        </p:nvSpPr>
        <p:spPr bwMode="auto">
          <a:xfrm>
            <a:off x="4389438" y="3695774"/>
            <a:ext cx="55562" cy="76200"/>
          </a:xfrm>
          <a:custGeom>
            <a:avLst/>
            <a:gdLst>
              <a:gd name="T0" fmla="*/ 303123248 w 292"/>
              <a:gd name="T1" fmla="*/ 1251324206 h 400"/>
              <a:gd name="T2" fmla="*/ 344471461 w 292"/>
              <a:gd name="T3" fmla="*/ 933312650 h 400"/>
              <a:gd name="T4" fmla="*/ 461600343 w 292"/>
              <a:gd name="T5" fmla="*/ 615301284 h 400"/>
              <a:gd name="T6" fmla="*/ 613162062 w 292"/>
              <a:gd name="T7" fmla="*/ 235052045 h 400"/>
              <a:gd name="T8" fmla="*/ 1102315829 w 292"/>
              <a:gd name="T9" fmla="*/ 27653171 h 400"/>
              <a:gd name="T10" fmla="*/ 1446787100 w 292"/>
              <a:gd name="T11" fmla="*/ 172850556 h 400"/>
              <a:gd name="T12" fmla="*/ 1446787100 w 292"/>
              <a:gd name="T13" fmla="*/ 553063410 h 400"/>
              <a:gd name="T14" fmla="*/ 1860160198 w 292"/>
              <a:gd name="T15" fmla="*/ 960965820 h 400"/>
              <a:gd name="T16" fmla="*/ 1901508221 w 292"/>
              <a:gd name="T17" fmla="*/ 1804387616 h 400"/>
              <a:gd name="T18" fmla="*/ 1708598479 w 292"/>
              <a:gd name="T19" fmla="*/ 2147483647 h 400"/>
              <a:gd name="T20" fmla="*/ 420252320 w 292"/>
              <a:gd name="T21" fmla="*/ 2147483647 h 400"/>
              <a:gd name="T22" fmla="*/ 303123248 w 292"/>
              <a:gd name="T23" fmla="*/ 125132420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00">
                <a:moveTo>
                  <a:pt x="44" y="181"/>
                </a:moveTo>
                <a:cubicBezTo>
                  <a:pt x="44" y="160"/>
                  <a:pt x="44" y="152"/>
                  <a:pt x="50" y="135"/>
                </a:cubicBezTo>
                <a:cubicBezTo>
                  <a:pt x="50" y="118"/>
                  <a:pt x="61" y="105"/>
                  <a:pt x="67" y="89"/>
                </a:cubicBezTo>
                <a:cubicBezTo>
                  <a:pt x="72" y="63"/>
                  <a:pt x="67" y="55"/>
                  <a:pt x="89" y="34"/>
                </a:cubicBezTo>
                <a:cubicBezTo>
                  <a:pt x="89" y="34"/>
                  <a:pt x="155" y="4"/>
                  <a:pt x="160" y="4"/>
                </a:cubicBezTo>
                <a:cubicBezTo>
                  <a:pt x="188" y="0"/>
                  <a:pt x="199" y="9"/>
                  <a:pt x="210" y="25"/>
                </a:cubicBezTo>
                <a:cubicBezTo>
                  <a:pt x="215" y="42"/>
                  <a:pt x="204" y="63"/>
                  <a:pt x="210" y="80"/>
                </a:cubicBezTo>
                <a:cubicBezTo>
                  <a:pt x="221" y="101"/>
                  <a:pt x="259" y="114"/>
                  <a:pt x="270" y="139"/>
                </a:cubicBezTo>
                <a:cubicBezTo>
                  <a:pt x="287" y="173"/>
                  <a:pt x="270" y="223"/>
                  <a:pt x="276" y="261"/>
                </a:cubicBezTo>
                <a:cubicBezTo>
                  <a:pt x="276" y="295"/>
                  <a:pt x="292" y="354"/>
                  <a:pt x="248" y="375"/>
                </a:cubicBezTo>
                <a:cubicBezTo>
                  <a:pt x="199" y="400"/>
                  <a:pt x="100" y="388"/>
                  <a:pt x="61" y="354"/>
                </a:cubicBezTo>
                <a:cubicBezTo>
                  <a:pt x="0" y="299"/>
                  <a:pt x="39" y="240"/>
                  <a:pt x="44" y="18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561" name="Freeform 1410">
            <a:extLst>
              <a:ext uri="{FF2B5EF4-FFF2-40B4-BE49-F238E27FC236}">
                <a16:creationId xmlns:a16="http://schemas.microsoft.com/office/drawing/2014/main" xmlns="" id="{23EA572F-9678-40FA-842A-EDF198D3D34A}"/>
              </a:ext>
            </a:extLst>
          </p:cNvPr>
          <p:cNvSpPr>
            <a:spLocks/>
          </p:cNvSpPr>
          <p:nvPr/>
        </p:nvSpPr>
        <p:spPr bwMode="auto">
          <a:xfrm>
            <a:off x="4408488" y="3743399"/>
            <a:ext cx="9525" cy="42863"/>
          </a:xfrm>
          <a:custGeom>
            <a:avLst/>
            <a:gdLst>
              <a:gd name="T0" fmla="*/ 0 w 6"/>
              <a:gd name="T1" fmla="*/ 0 h 27"/>
              <a:gd name="T2" fmla="*/ 2147483647 w 6"/>
              <a:gd name="T3" fmla="*/ 2147483647 h 27"/>
              <a:gd name="T4" fmla="*/ 2147483647 w 6"/>
              <a:gd name="T5" fmla="*/ 2147483647 h 27"/>
              <a:gd name="T6" fmla="*/ 2147483647 w 6"/>
              <a:gd name="T7" fmla="*/ 2147483647 h 27"/>
              <a:gd name="T8" fmla="*/ 2147483647 w 6"/>
              <a:gd name="T9" fmla="*/ 2147483647 h 27"/>
              <a:gd name="T10" fmla="*/ 2147483647 w 6"/>
              <a:gd name="T11" fmla="*/ 0 h 27"/>
              <a:gd name="T12" fmla="*/ 0 w 6"/>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7">
                <a:moveTo>
                  <a:pt x="0" y="0"/>
                </a:moveTo>
                <a:lnTo>
                  <a:pt x="5" y="12"/>
                </a:lnTo>
                <a:lnTo>
                  <a:pt x="5" y="27"/>
                </a:lnTo>
                <a:lnTo>
                  <a:pt x="6" y="27"/>
                </a:lnTo>
                <a:lnTo>
                  <a:pt x="6" y="11"/>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62" name="Freeform 1411">
            <a:extLst>
              <a:ext uri="{FF2B5EF4-FFF2-40B4-BE49-F238E27FC236}">
                <a16:creationId xmlns:a16="http://schemas.microsoft.com/office/drawing/2014/main" xmlns="" id="{219CE6E9-C55D-4CF3-892A-5770F7CC2D25}"/>
              </a:ext>
            </a:extLst>
          </p:cNvPr>
          <p:cNvSpPr>
            <a:spLocks/>
          </p:cNvSpPr>
          <p:nvPr/>
        </p:nvSpPr>
        <p:spPr bwMode="auto">
          <a:xfrm>
            <a:off x="4416425" y="3740224"/>
            <a:ext cx="15875" cy="22225"/>
          </a:xfrm>
          <a:custGeom>
            <a:avLst/>
            <a:gdLst>
              <a:gd name="T0" fmla="*/ 2147483647 w 10"/>
              <a:gd name="T1" fmla="*/ 2147483647 h 14"/>
              <a:gd name="T2" fmla="*/ 2147483647 w 10"/>
              <a:gd name="T3" fmla="*/ 2147483647 h 14"/>
              <a:gd name="T4" fmla="*/ 2147483647 w 10"/>
              <a:gd name="T5" fmla="*/ 0 h 14"/>
              <a:gd name="T6" fmla="*/ 0 w 10"/>
              <a:gd name="T7" fmla="*/ 2147483647 h 14"/>
              <a:gd name="T8" fmla="*/ 2147483647 w 10"/>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 y="14"/>
                </a:moveTo>
                <a:lnTo>
                  <a:pt x="10" y="1"/>
                </a:lnTo>
                <a:lnTo>
                  <a:pt x="9" y="0"/>
                </a:lnTo>
                <a:lnTo>
                  <a:pt x="0" y="13"/>
                </a:lnTo>
                <a:lnTo>
                  <a:pt x="1" y="14"/>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63" name="Freeform 1412">
            <a:extLst>
              <a:ext uri="{FF2B5EF4-FFF2-40B4-BE49-F238E27FC236}">
                <a16:creationId xmlns:a16="http://schemas.microsoft.com/office/drawing/2014/main" xmlns="" id="{8D502802-E08A-4378-82AE-6A9B84690269}"/>
              </a:ext>
            </a:extLst>
          </p:cNvPr>
          <p:cNvSpPr>
            <a:spLocks/>
          </p:cNvSpPr>
          <p:nvPr/>
        </p:nvSpPr>
        <p:spPr bwMode="auto">
          <a:xfrm>
            <a:off x="4171950" y="3705299"/>
            <a:ext cx="55563" cy="76200"/>
          </a:xfrm>
          <a:custGeom>
            <a:avLst/>
            <a:gdLst>
              <a:gd name="T0" fmla="*/ 306278340 w 291"/>
              <a:gd name="T1" fmla="*/ 1251324206 h 400"/>
              <a:gd name="T2" fmla="*/ 341095147 w 291"/>
              <a:gd name="T3" fmla="*/ 933312650 h 400"/>
              <a:gd name="T4" fmla="*/ 459435745 w 291"/>
              <a:gd name="T5" fmla="*/ 608369751 h 400"/>
              <a:gd name="T6" fmla="*/ 612593340 w 291"/>
              <a:gd name="T7" fmla="*/ 262705215 h 400"/>
              <a:gd name="T8" fmla="*/ 1106809423 w 291"/>
              <a:gd name="T9" fmla="*/ 27653171 h 400"/>
              <a:gd name="T10" fmla="*/ 1454868084 w 291"/>
              <a:gd name="T11" fmla="*/ 200503727 h 400"/>
              <a:gd name="T12" fmla="*/ 1454868084 w 291"/>
              <a:gd name="T13" fmla="*/ 553063410 h 400"/>
              <a:gd name="T14" fmla="*/ 1872523699 w 291"/>
              <a:gd name="T15" fmla="*/ 960965820 h 400"/>
              <a:gd name="T16" fmla="*/ 1914303829 w 291"/>
              <a:gd name="T17" fmla="*/ 1804387616 h 400"/>
              <a:gd name="T18" fmla="*/ 1719402763 w 291"/>
              <a:gd name="T19" fmla="*/ 2147483647 h 400"/>
              <a:gd name="T20" fmla="*/ 417655615 w 291"/>
              <a:gd name="T21" fmla="*/ 2147483647 h 400"/>
              <a:gd name="T22" fmla="*/ 306278340 w 291"/>
              <a:gd name="T23" fmla="*/ 125132420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1" h="400">
                <a:moveTo>
                  <a:pt x="44" y="181"/>
                </a:moveTo>
                <a:cubicBezTo>
                  <a:pt x="44" y="164"/>
                  <a:pt x="44" y="151"/>
                  <a:pt x="49" y="135"/>
                </a:cubicBezTo>
                <a:cubicBezTo>
                  <a:pt x="55" y="122"/>
                  <a:pt x="60" y="105"/>
                  <a:pt x="66" y="88"/>
                </a:cubicBezTo>
                <a:cubicBezTo>
                  <a:pt x="71" y="63"/>
                  <a:pt x="66" y="55"/>
                  <a:pt x="88" y="38"/>
                </a:cubicBezTo>
                <a:cubicBezTo>
                  <a:pt x="93" y="33"/>
                  <a:pt x="154" y="4"/>
                  <a:pt x="159" y="4"/>
                </a:cubicBezTo>
                <a:cubicBezTo>
                  <a:pt x="187" y="0"/>
                  <a:pt x="198" y="8"/>
                  <a:pt x="209" y="29"/>
                </a:cubicBezTo>
                <a:cubicBezTo>
                  <a:pt x="220" y="42"/>
                  <a:pt x="203" y="67"/>
                  <a:pt x="209" y="80"/>
                </a:cubicBezTo>
                <a:cubicBezTo>
                  <a:pt x="220" y="105"/>
                  <a:pt x="258" y="118"/>
                  <a:pt x="269" y="139"/>
                </a:cubicBezTo>
                <a:cubicBezTo>
                  <a:pt x="286" y="172"/>
                  <a:pt x="275" y="227"/>
                  <a:pt x="275" y="261"/>
                </a:cubicBezTo>
                <a:cubicBezTo>
                  <a:pt x="280" y="299"/>
                  <a:pt x="291" y="358"/>
                  <a:pt x="247" y="375"/>
                </a:cubicBezTo>
                <a:cubicBezTo>
                  <a:pt x="198" y="400"/>
                  <a:pt x="104" y="391"/>
                  <a:pt x="60" y="353"/>
                </a:cubicBezTo>
                <a:cubicBezTo>
                  <a:pt x="0" y="299"/>
                  <a:pt x="38" y="244"/>
                  <a:pt x="44" y="18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564" name="Freeform 1413">
            <a:extLst>
              <a:ext uri="{FF2B5EF4-FFF2-40B4-BE49-F238E27FC236}">
                <a16:creationId xmlns:a16="http://schemas.microsoft.com/office/drawing/2014/main" xmlns="" id="{A07BC9E5-5897-4D26-BD47-A19AB35A94A3}"/>
              </a:ext>
            </a:extLst>
          </p:cNvPr>
          <p:cNvSpPr>
            <a:spLocks/>
          </p:cNvSpPr>
          <p:nvPr/>
        </p:nvSpPr>
        <p:spPr bwMode="auto">
          <a:xfrm>
            <a:off x="4191000" y="3749749"/>
            <a:ext cx="11113" cy="42863"/>
          </a:xfrm>
          <a:custGeom>
            <a:avLst/>
            <a:gdLst>
              <a:gd name="T0" fmla="*/ 0 w 7"/>
              <a:gd name="T1" fmla="*/ 2147483647 h 27"/>
              <a:gd name="T2" fmla="*/ 2147483647 w 7"/>
              <a:gd name="T3" fmla="*/ 2147483647 h 27"/>
              <a:gd name="T4" fmla="*/ 2147483647 w 7"/>
              <a:gd name="T5" fmla="*/ 2147483647 h 27"/>
              <a:gd name="T6" fmla="*/ 2147483647 w 7"/>
              <a:gd name="T7" fmla="*/ 2147483647 h 27"/>
              <a:gd name="T8" fmla="*/ 2147483647 w 7"/>
              <a:gd name="T9" fmla="*/ 2147483647 h 27"/>
              <a:gd name="T10" fmla="*/ 2147483647 w 7"/>
              <a:gd name="T11" fmla="*/ 0 h 27"/>
              <a:gd name="T12" fmla="*/ 0 w 7"/>
              <a:gd name="T13" fmla="*/ 214748364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7">
                <a:moveTo>
                  <a:pt x="0" y="1"/>
                </a:moveTo>
                <a:lnTo>
                  <a:pt x="5" y="13"/>
                </a:lnTo>
                <a:lnTo>
                  <a:pt x="5" y="27"/>
                </a:lnTo>
                <a:lnTo>
                  <a:pt x="7" y="27"/>
                </a:lnTo>
                <a:lnTo>
                  <a:pt x="7" y="13"/>
                </a:lnTo>
                <a:lnTo>
                  <a:pt x="1" y="0"/>
                </a:lnTo>
                <a:lnTo>
                  <a:pt x="0" y="1"/>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65" name="Freeform 1414">
            <a:extLst>
              <a:ext uri="{FF2B5EF4-FFF2-40B4-BE49-F238E27FC236}">
                <a16:creationId xmlns:a16="http://schemas.microsoft.com/office/drawing/2014/main" xmlns="" id="{87CE0104-0831-4744-9F6A-57AFEBAB24E3}"/>
              </a:ext>
            </a:extLst>
          </p:cNvPr>
          <p:cNvSpPr>
            <a:spLocks/>
          </p:cNvSpPr>
          <p:nvPr/>
        </p:nvSpPr>
        <p:spPr bwMode="auto">
          <a:xfrm>
            <a:off x="4200525" y="3749749"/>
            <a:ext cx="14288" cy="19050"/>
          </a:xfrm>
          <a:custGeom>
            <a:avLst/>
            <a:gdLst>
              <a:gd name="T0" fmla="*/ 2147483647 w 9"/>
              <a:gd name="T1" fmla="*/ 2147483647 h 12"/>
              <a:gd name="T2" fmla="*/ 2147483647 w 9"/>
              <a:gd name="T3" fmla="*/ 2147483647 h 12"/>
              <a:gd name="T4" fmla="*/ 2147483647 w 9"/>
              <a:gd name="T5" fmla="*/ 0 h 12"/>
              <a:gd name="T6" fmla="*/ 0 w 9"/>
              <a:gd name="T7" fmla="*/ 2147483647 h 12"/>
              <a:gd name="T8" fmla="*/ 2147483647 w 9"/>
              <a:gd name="T9" fmla="*/ 214748364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1" y="12"/>
                </a:moveTo>
                <a:lnTo>
                  <a:pt x="9" y="1"/>
                </a:lnTo>
                <a:lnTo>
                  <a:pt x="8" y="0"/>
                </a:lnTo>
                <a:lnTo>
                  <a:pt x="0" y="12"/>
                </a:lnTo>
                <a:lnTo>
                  <a:pt x="1" y="12"/>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66" name="Freeform 1415">
            <a:extLst>
              <a:ext uri="{FF2B5EF4-FFF2-40B4-BE49-F238E27FC236}">
                <a16:creationId xmlns:a16="http://schemas.microsoft.com/office/drawing/2014/main" xmlns="" id="{F4E601EC-AE9A-4C88-96E5-EAD116366F0C}"/>
              </a:ext>
            </a:extLst>
          </p:cNvPr>
          <p:cNvSpPr>
            <a:spLocks/>
          </p:cNvSpPr>
          <p:nvPr/>
        </p:nvSpPr>
        <p:spPr bwMode="auto">
          <a:xfrm>
            <a:off x="4235450" y="3695774"/>
            <a:ext cx="55563" cy="76200"/>
          </a:xfrm>
          <a:custGeom>
            <a:avLst/>
            <a:gdLst>
              <a:gd name="T0" fmla="*/ 303170376 w 292"/>
              <a:gd name="T1" fmla="*/ 1251324206 h 400"/>
              <a:gd name="T2" fmla="*/ 344483750 w 292"/>
              <a:gd name="T3" fmla="*/ 933312650 h 400"/>
              <a:gd name="T4" fmla="*/ 454737487 w 292"/>
              <a:gd name="T5" fmla="*/ 615301284 h 400"/>
              <a:gd name="T6" fmla="*/ 606304598 w 292"/>
              <a:gd name="T7" fmla="*/ 235052045 h 400"/>
              <a:gd name="T8" fmla="*/ 1102355458 w 292"/>
              <a:gd name="T9" fmla="*/ 27653171 h 400"/>
              <a:gd name="T10" fmla="*/ 1439959672 w 292"/>
              <a:gd name="T11" fmla="*/ 172850556 h 400"/>
              <a:gd name="T12" fmla="*/ 1439959672 w 292"/>
              <a:gd name="T13" fmla="*/ 553063410 h 400"/>
              <a:gd name="T14" fmla="*/ 1860263321 w 292"/>
              <a:gd name="T15" fmla="*/ 960965820 h 400"/>
              <a:gd name="T16" fmla="*/ 1894697158 w 292"/>
              <a:gd name="T17" fmla="*/ 1804387616 h 400"/>
              <a:gd name="T18" fmla="*/ 1743130047 w 292"/>
              <a:gd name="T19" fmla="*/ 2147483647 h 400"/>
              <a:gd name="T20" fmla="*/ 454737487 w 292"/>
              <a:gd name="T21" fmla="*/ 2147483647 h 400"/>
              <a:gd name="T22" fmla="*/ 303170376 w 292"/>
              <a:gd name="T23" fmla="*/ 125132420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00">
                <a:moveTo>
                  <a:pt x="44" y="181"/>
                </a:moveTo>
                <a:cubicBezTo>
                  <a:pt x="44" y="160"/>
                  <a:pt x="44" y="152"/>
                  <a:pt x="50" y="135"/>
                </a:cubicBezTo>
                <a:cubicBezTo>
                  <a:pt x="55" y="118"/>
                  <a:pt x="61" y="105"/>
                  <a:pt x="66" y="89"/>
                </a:cubicBezTo>
                <a:cubicBezTo>
                  <a:pt x="72" y="63"/>
                  <a:pt x="66" y="55"/>
                  <a:pt x="88" y="34"/>
                </a:cubicBezTo>
                <a:cubicBezTo>
                  <a:pt x="94" y="34"/>
                  <a:pt x="154" y="4"/>
                  <a:pt x="160" y="4"/>
                </a:cubicBezTo>
                <a:cubicBezTo>
                  <a:pt x="187" y="0"/>
                  <a:pt x="198" y="9"/>
                  <a:pt x="209" y="25"/>
                </a:cubicBezTo>
                <a:cubicBezTo>
                  <a:pt x="220" y="42"/>
                  <a:pt x="204" y="63"/>
                  <a:pt x="209" y="80"/>
                </a:cubicBezTo>
                <a:cubicBezTo>
                  <a:pt x="220" y="101"/>
                  <a:pt x="259" y="114"/>
                  <a:pt x="270" y="139"/>
                </a:cubicBezTo>
                <a:cubicBezTo>
                  <a:pt x="286" y="173"/>
                  <a:pt x="275" y="223"/>
                  <a:pt x="275" y="261"/>
                </a:cubicBezTo>
                <a:cubicBezTo>
                  <a:pt x="281" y="295"/>
                  <a:pt x="292" y="354"/>
                  <a:pt x="253" y="375"/>
                </a:cubicBezTo>
                <a:cubicBezTo>
                  <a:pt x="198" y="400"/>
                  <a:pt x="105" y="388"/>
                  <a:pt x="66" y="354"/>
                </a:cubicBezTo>
                <a:cubicBezTo>
                  <a:pt x="0" y="299"/>
                  <a:pt x="39" y="240"/>
                  <a:pt x="44" y="18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4567" name="Freeform 1416">
            <a:extLst>
              <a:ext uri="{FF2B5EF4-FFF2-40B4-BE49-F238E27FC236}">
                <a16:creationId xmlns:a16="http://schemas.microsoft.com/office/drawing/2014/main" xmlns="" id="{37A2B9D9-BD11-4DBC-931C-BD761E0E1BF8}"/>
              </a:ext>
            </a:extLst>
          </p:cNvPr>
          <p:cNvSpPr>
            <a:spLocks/>
          </p:cNvSpPr>
          <p:nvPr/>
        </p:nvSpPr>
        <p:spPr bwMode="auto">
          <a:xfrm>
            <a:off x="4254500" y="3743399"/>
            <a:ext cx="11113" cy="42863"/>
          </a:xfrm>
          <a:custGeom>
            <a:avLst/>
            <a:gdLst>
              <a:gd name="T0" fmla="*/ 0 w 7"/>
              <a:gd name="T1" fmla="*/ 0 h 27"/>
              <a:gd name="T2" fmla="*/ 2147483647 w 7"/>
              <a:gd name="T3" fmla="*/ 2147483647 h 27"/>
              <a:gd name="T4" fmla="*/ 2147483647 w 7"/>
              <a:gd name="T5" fmla="*/ 2147483647 h 27"/>
              <a:gd name="T6" fmla="*/ 2147483647 w 7"/>
              <a:gd name="T7" fmla="*/ 2147483647 h 27"/>
              <a:gd name="T8" fmla="*/ 2147483647 w 7"/>
              <a:gd name="T9" fmla="*/ 2147483647 h 27"/>
              <a:gd name="T10" fmla="*/ 2147483647 w 7"/>
              <a:gd name="T11" fmla="*/ 0 h 27"/>
              <a:gd name="T12" fmla="*/ 0 w 7"/>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7">
                <a:moveTo>
                  <a:pt x="0" y="0"/>
                </a:moveTo>
                <a:lnTo>
                  <a:pt x="5" y="12"/>
                </a:lnTo>
                <a:lnTo>
                  <a:pt x="5" y="27"/>
                </a:lnTo>
                <a:lnTo>
                  <a:pt x="7" y="27"/>
                </a:lnTo>
                <a:lnTo>
                  <a:pt x="7" y="11"/>
                </a:lnTo>
                <a:lnTo>
                  <a:pt x="2"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68" name="Freeform 1417">
            <a:extLst>
              <a:ext uri="{FF2B5EF4-FFF2-40B4-BE49-F238E27FC236}">
                <a16:creationId xmlns:a16="http://schemas.microsoft.com/office/drawing/2014/main" xmlns="" id="{DB12EB03-6F4F-4813-AAF8-9F3B0216E2F0}"/>
              </a:ext>
            </a:extLst>
          </p:cNvPr>
          <p:cNvSpPr>
            <a:spLocks/>
          </p:cNvSpPr>
          <p:nvPr/>
        </p:nvSpPr>
        <p:spPr bwMode="auto">
          <a:xfrm>
            <a:off x="4264025" y="3740224"/>
            <a:ext cx="14288" cy="22225"/>
          </a:xfrm>
          <a:custGeom>
            <a:avLst/>
            <a:gdLst>
              <a:gd name="T0" fmla="*/ 0 w 9"/>
              <a:gd name="T1" fmla="*/ 2147483647 h 14"/>
              <a:gd name="T2" fmla="*/ 2147483647 w 9"/>
              <a:gd name="T3" fmla="*/ 2147483647 h 14"/>
              <a:gd name="T4" fmla="*/ 2147483647 w 9"/>
              <a:gd name="T5" fmla="*/ 0 h 14"/>
              <a:gd name="T6" fmla="*/ 0 w 9"/>
              <a:gd name="T7" fmla="*/ 2147483647 h 14"/>
              <a:gd name="T8" fmla="*/ 0 w 9"/>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0" y="14"/>
                </a:moveTo>
                <a:lnTo>
                  <a:pt x="9" y="1"/>
                </a:lnTo>
                <a:lnTo>
                  <a:pt x="8" y="0"/>
                </a:lnTo>
                <a:lnTo>
                  <a:pt x="0" y="13"/>
                </a:lnTo>
                <a:lnTo>
                  <a:pt x="0" y="14"/>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69" name="Freeform 1418">
            <a:extLst>
              <a:ext uri="{FF2B5EF4-FFF2-40B4-BE49-F238E27FC236}">
                <a16:creationId xmlns:a16="http://schemas.microsoft.com/office/drawing/2014/main" xmlns="" id="{8E267130-CBF5-4488-A309-13434E7BB89E}"/>
              </a:ext>
            </a:extLst>
          </p:cNvPr>
          <p:cNvSpPr>
            <a:spLocks noEditPoints="1"/>
          </p:cNvSpPr>
          <p:nvPr/>
        </p:nvSpPr>
        <p:spPr bwMode="auto">
          <a:xfrm>
            <a:off x="3730625" y="3835474"/>
            <a:ext cx="52388" cy="47625"/>
          </a:xfrm>
          <a:custGeom>
            <a:avLst/>
            <a:gdLst>
              <a:gd name="T0" fmla="*/ 1631568252 w 275"/>
              <a:gd name="T1" fmla="*/ 1230566183 h 250"/>
              <a:gd name="T2" fmla="*/ 1514058158 w 275"/>
              <a:gd name="T3" fmla="*/ 1202913012 h 250"/>
              <a:gd name="T4" fmla="*/ 1631568252 w 275"/>
              <a:gd name="T5" fmla="*/ 940207797 h 250"/>
              <a:gd name="T6" fmla="*/ 1707634104 w 275"/>
              <a:gd name="T7" fmla="*/ 559994943 h 250"/>
              <a:gd name="T8" fmla="*/ 1479472934 w 275"/>
              <a:gd name="T9" fmla="*/ 525410240 h 250"/>
              <a:gd name="T10" fmla="*/ 1555538596 w 275"/>
              <a:gd name="T11" fmla="*/ 407902410 h 250"/>
              <a:gd name="T12" fmla="*/ 1361962840 w 275"/>
              <a:gd name="T13" fmla="*/ 179745704 h 250"/>
              <a:gd name="T14" fmla="*/ 1244416360 w 275"/>
              <a:gd name="T15" fmla="*/ 89891045 h 250"/>
              <a:gd name="T16" fmla="*/ 933330511 w 275"/>
              <a:gd name="T17" fmla="*/ 27653171 h 250"/>
              <a:gd name="T18" fmla="*/ 739754565 w 275"/>
              <a:gd name="T19" fmla="*/ 297289728 h 250"/>
              <a:gd name="T20" fmla="*/ 698273937 w 275"/>
              <a:gd name="T21" fmla="*/ 677502773 h 250"/>
              <a:gd name="T22" fmla="*/ 504698181 w 275"/>
              <a:gd name="T23" fmla="*/ 822699968 h 250"/>
              <a:gd name="T24" fmla="*/ 546178619 w 275"/>
              <a:gd name="T25" fmla="*/ 1023167309 h 250"/>
              <a:gd name="T26" fmla="*/ 587659247 w 275"/>
              <a:gd name="T27" fmla="*/ 1175259842 h 250"/>
              <a:gd name="T28" fmla="*/ 587659247 w 275"/>
              <a:gd name="T29" fmla="*/ 1230566183 h 250"/>
              <a:gd name="T30" fmla="*/ 546178619 w 275"/>
              <a:gd name="T31" fmla="*/ 1292803866 h 250"/>
              <a:gd name="T32" fmla="*/ 311122235 w 275"/>
              <a:gd name="T33" fmla="*/ 1437964866 h 250"/>
              <a:gd name="T34" fmla="*/ 276537011 w 275"/>
              <a:gd name="T35" fmla="*/ 1410311696 h 250"/>
              <a:gd name="T36" fmla="*/ 235056383 w 275"/>
              <a:gd name="T37" fmla="*/ 1465618037 h 250"/>
              <a:gd name="T38" fmla="*/ 200507545 w 275"/>
              <a:gd name="T39" fmla="*/ 1410311696 h 250"/>
              <a:gd name="T40" fmla="*/ 82961065 w 275"/>
              <a:gd name="T41" fmla="*/ 1437964866 h 250"/>
              <a:gd name="T42" fmla="*/ 311122235 w 275"/>
              <a:gd name="T43" fmla="*/ 1673016911 h 250"/>
              <a:gd name="T44" fmla="*/ 546178619 w 275"/>
              <a:gd name="T45" fmla="*/ 1638468593 h 250"/>
              <a:gd name="T46" fmla="*/ 663688713 w 275"/>
              <a:gd name="T47" fmla="*/ 1493271207 h 250"/>
              <a:gd name="T48" fmla="*/ 857264659 w 275"/>
              <a:gd name="T49" fmla="*/ 1465618037 h 250"/>
              <a:gd name="T50" fmla="*/ 974810948 w 275"/>
              <a:gd name="T51" fmla="*/ 1437964866 h 250"/>
              <a:gd name="T52" fmla="*/ 1092321042 w 275"/>
              <a:gd name="T53" fmla="*/ 1465618037 h 250"/>
              <a:gd name="T54" fmla="*/ 1244416360 w 275"/>
              <a:gd name="T55" fmla="*/ 1638468593 h 250"/>
              <a:gd name="T56" fmla="*/ 1555538596 w 275"/>
              <a:gd name="T57" fmla="*/ 1493271207 h 250"/>
              <a:gd name="T58" fmla="*/ 1597019224 w 275"/>
              <a:gd name="T59" fmla="*/ 1520924378 h 250"/>
              <a:gd name="T60" fmla="*/ 1673048690 w 275"/>
              <a:gd name="T61" fmla="*/ 1520924378 h 250"/>
              <a:gd name="T62" fmla="*/ 1673048690 w 275"/>
              <a:gd name="T63" fmla="*/ 1555509081 h 250"/>
              <a:gd name="T64" fmla="*/ 1825144008 w 275"/>
              <a:gd name="T65" fmla="*/ 1555509081 h 250"/>
              <a:gd name="T66" fmla="*/ 1320482212 w 275"/>
              <a:gd name="T67" fmla="*/ 1375763378 h 250"/>
              <a:gd name="T68" fmla="*/ 1285896988 w 275"/>
              <a:gd name="T69" fmla="*/ 1202913012 h 250"/>
              <a:gd name="T70" fmla="*/ 1320482212 w 275"/>
              <a:gd name="T71" fmla="*/ 1320457037 h 250"/>
              <a:gd name="T72" fmla="*/ 1320482212 w 275"/>
              <a:gd name="T73" fmla="*/ 1375763378 h 250"/>
              <a:gd name="T74" fmla="*/ 1361962840 w 275"/>
              <a:gd name="T75" fmla="*/ 642954455 h 250"/>
              <a:gd name="T76" fmla="*/ 1403443278 w 275"/>
              <a:gd name="T77" fmla="*/ 677502773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5" h="250">
                <a:moveTo>
                  <a:pt x="275" y="212"/>
                </a:moveTo>
                <a:cubicBezTo>
                  <a:pt x="270" y="208"/>
                  <a:pt x="247" y="178"/>
                  <a:pt x="236" y="178"/>
                </a:cubicBezTo>
                <a:cubicBezTo>
                  <a:pt x="231" y="178"/>
                  <a:pt x="214" y="187"/>
                  <a:pt x="214" y="187"/>
                </a:cubicBezTo>
                <a:cubicBezTo>
                  <a:pt x="219" y="174"/>
                  <a:pt x="219" y="174"/>
                  <a:pt x="219" y="174"/>
                </a:cubicBezTo>
                <a:cubicBezTo>
                  <a:pt x="219" y="174"/>
                  <a:pt x="231" y="174"/>
                  <a:pt x="236" y="170"/>
                </a:cubicBezTo>
                <a:cubicBezTo>
                  <a:pt x="236" y="165"/>
                  <a:pt x="242" y="153"/>
                  <a:pt x="236" y="136"/>
                </a:cubicBezTo>
                <a:cubicBezTo>
                  <a:pt x="231" y="123"/>
                  <a:pt x="231" y="110"/>
                  <a:pt x="231" y="110"/>
                </a:cubicBezTo>
                <a:cubicBezTo>
                  <a:pt x="231" y="110"/>
                  <a:pt x="253" y="85"/>
                  <a:pt x="247" y="81"/>
                </a:cubicBezTo>
                <a:cubicBezTo>
                  <a:pt x="247" y="76"/>
                  <a:pt x="231" y="72"/>
                  <a:pt x="225" y="68"/>
                </a:cubicBezTo>
                <a:cubicBezTo>
                  <a:pt x="219" y="68"/>
                  <a:pt x="214" y="76"/>
                  <a:pt x="214" y="76"/>
                </a:cubicBezTo>
                <a:cubicBezTo>
                  <a:pt x="214" y="68"/>
                  <a:pt x="214" y="68"/>
                  <a:pt x="214" y="68"/>
                </a:cubicBezTo>
                <a:cubicBezTo>
                  <a:pt x="214" y="68"/>
                  <a:pt x="225" y="64"/>
                  <a:pt x="225" y="59"/>
                </a:cubicBezTo>
                <a:cubicBezTo>
                  <a:pt x="225" y="51"/>
                  <a:pt x="225" y="34"/>
                  <a:pt x="219" y="30"/>
                </a:cubicBezTo>
                <a:cubicBezTo>
                  <a:pt x="214" y="26"/>
                  <a:pt x="197" y="26"/>
                  <a:pt x="197" y="26"/>
                </a:cubicBezTo>
                <a:cubicBezTo>
                  <a:pt x="197" y="26"/>
                  <a:pt x="203" y="13"/>
                  <a:pt x="197" y="13"/>
                </a:cubicBezTo>
                <a:cubicBezTo>
                  <a:pt x="191" y="9"/>
                  <a:pt x="180" y="13"/>
                  <a:pt x="180" y="13"/>
                </a:cubicBezTo>
                <a:cubicBezTo>
                  <a:pt x="180" y="13"/>
                  <a:pt x="174" y="9"/>
                  <a:pt x="163" y="4"/>
                </a:cubicBezTo>
                <a:cubicBezTo>
                  <a:pt x="158" y="4"/>
                  <a:pt x="141" y="0"/>
                  <a:pt x="135" y="4"/>
                </a:cubicBezTo>
                <a:cubicBezTo>
                  <a:pt x="124" y="13"/>
                  <a:pt x="90" y="38"/>
                  <a:pt x="96" y="38"/>
                </a:cubicBezTo>
                <a:cubicBezTo>
                  <a:pt x="101" y="43"/>
                  <a:pt x="107" y="43"/>
                  <a:pt x="107" y="43"/>
                </a:cubicBezTo>
                <a:cubicBezTo>
                  <a:pt x="107" y="43"/>
                  <a:pt x="96" y="55"/>
                  <a:pt x="90" y="68"/>
                </a:cubicBezTo>
                <a:cubicBezTo>
                  <a:pt x="85" y="85"/>
                  <a:pt x="101" y="98"/>
                  <a:pt x="101" y="98"/>
                </a:cubicBezTo>
                <a:cubicBezTo>
                  <a:pt x="101" y="98"/>
                  <a:pt x="96" y="93"/>
                  <a:pt x="85" y="98"/>
                </a:cubicBezTo>
                <a:cubicBezTo>
                  <a:pt x="73" y="102"/>
                  <a:pt x="73" y="119"/>
                  <a:pt x="73" y="119"/>
                </a:cubicBezTo>
                <a:cubicBezTo>
                  <a:pt x="73" y="119"/>
                  <a:pt x="57" y="123"/>
                  <a:pt x="62" y="136"/>
                </a:cubicBezTo>
                <a:cubicBezTo>
                  <a:pt x="68" y="148"/>
                  <a:pt x="73" y="148"/>
                  <a:pt x="79" y="148"/>
                </a:cubicBezTo>
                <a:cubicBezTo>
                  <a:pt x="85" y="153"/>
                  <a:pt x="90" y="153"/>
                  <a:pt x="90" y="153"/>
                </a:cubicBezTo>
                <a:cubicBezTo>
                  <a:pt x="85" y="170"/>
                  <a:pt x="85" y="170"/>
                  <a:pt x="85" y="170"/>
                </a:cubicBezTo>
                <a:cubicBezTo>
                  <a:pt x="90" y="170"/>
                  <a:pt x="90" y="170"/>
                  <a:pt x="90" y="170"/>
                </a:cubicBezTo>
                <a:cubicBezTo>
                  <a:pt x="90" y="170"/>
                  <a:pt x="90" y="174"/>
                  <a:pt x="85" y="178"/>
                </a:cubicBezTo>
                <a:cubicBezTo>
                  <a:pt x="79" y="178"/>
                  <a:pt x="73" y="182"/>
                  <a:pt x="73" y="182"/>
                </a:cubicBezTo>
                <a:cubicBezTo>
                  <a:pt x="79" y="187"/>
                  <a:pt x="79" y="187"/>
                  <a:pt x="79" y="187"/>
                </a:cubicBezTo>
                <a:cubicBezTo>
                  <a:pt x="79" y="187"/>
                  <a:pt x="73" y="191"/>
                  <a:pt x="68" y="199"/>
                </a:cubicBezTo>
                <a:cubicBezTo>
                  <a:pt x="57" y="204"/>
                  <a:pt x="45" y="208"/>
                  <a:pt x="45" y="208"/>
                </a:cubicBezTo>
                <a:cubicBezTo>
                  <a:pt x="45" y="204"/>
                  <a:pt x="45" y="204"/>
                  <a:pt x="45" y="204"/>
                </a:cubicBezTo>
                <a:cubicBezTo>
                  <a:pt x="40" y="204"/>
                  <a:pt x="40" y="204"/>
                  <a:pt x="40" y="204"/>
                </a:cubicBezTo>
                <a:cubicBezTo>
                  <a:pt x="40" y="212"/>
                  <a:pt x="40" y="212"/>
                  <a:pt x="40" y="212"/>
                </a:cubicBezTo>
                <a:cubicBezTo>
                  <a:pt x="34" y="212"/>
                  <a:pt x="34" y="212"/>
                  <a:pt x="34" y="212"/>
                </a:cubicBezTo>
                <a:cubicBezTo>
                  <a:pt x="34" y="204"/>
                  <a:pt x="34" y="204"/>
                  <a:pt x="34" y="204"/>
                </a:cubicBezTo>
                <a:cubicBezTo>
                  <a:pt x="29" y="204"/>
                  <a:pt x="29" y="204"/>
                  <a:pt x="29" y="204"/>
                </a:cubicBezTo>
                <a:cubicBezTo>
                  <a:pt x="29" y="212"/>
                  <a:pt x="29" y="212"/>
                  <a:pt x="29" y="212"/>
                </a:cubicBezTo>
                <a:cubicBezTo>
                  <a:pt x="29" y="212"/>
                  <a:pt x="17" y="208"/>
                  <a:pt x="12" y="208"/>
                </a:cubicBezTo>
                <a:cubicBezTo>
                  <a:pt x="0" y="212"/>
                  <a:pt x="0" y="220"/>
                  <a:pt x="0" y="225"/>
                </a:cubicBezTo>
                <a:cubicBezTo>
                  <a:pt x="6" y="229"/>
                  <a:pt x="40" y="242"/>
                  <a:pt x="45" y="242"/>
                </a:cubicBezTo>
                <a:cubicBezTo>
                  <a:pt x="51" y="246"/>
                  <a:pt x="57" y="250"/>
                  <a:pt x="62" y="246"/>
                </a:cubicBezTo>
                <a:cubicBezTo>
                  <a:pt x="68" y="246"/>
                  <a:pt x="79" y="237"/>
                  <a:pt x="79" y="237"/>
                </a:cubicBezTo>
                <a:cubicBezTo>
                  <a:pt x="73" y="233"/>
                  <a:pt x="73" y="233"/>
                  <a:pt x="73" y="233"/>
                </a:cubicBezTo>
                <a:cubicBezTo>
                  <a:pt x="73" y="233"/>
                  <a:pt x="90" y="220"/>
                  <a:pt x="96" y="216"/>
                </a:cubicBezTo>
                <a:cubicBezTo>
                  <a:pt x="101" y="212"/>
                  <a:pt x="113" y="204"/>
                  <a:pt x="113" y="204"/>
                </a:cubicBezTo>
                <a:cubicBezTo>
                  <a:pt x="124" y="212"/>
                  <a:pt x="124" y="212"/>
                  <a:pt x="124" y="212"/>
                </a:cubicBezTo>
                <a:cubicBezTo>
                  <a:pt x="135" y="204"/>
                  <a:pt x="135" y="204"/>
                  <a:pt x="135" y="204"/>
                </a:cubicBezTo>
                <a:cubicBezTo>
                  <a:pt x="135" y="204"/>
                  <a:pt x="135" y="204"/>
                  <a:pt x="141" y="208"/>
                </a:cubicBezTo>
                <a:cubicBezTo>
                  <a:pt x="141" y="212"/>
                  <a:pt x="146" y="216"/>
                  <a:pt x="146" y="216"/>
                </a:cubicBezTo>
                <a:cubicBezTo>
                  <a:pt x="158" y="212"/>
                  <a:pt x="158" y="212"/>
                  <a:pt x="158" y="212"/>
                </a:cubicBezTo>
                <a:cubicBezTo>
                  <a:pt x="158" y="212"/>
                  <a:pt x="163" y="220"/>
                  <a:pt x="169" y="225"/>
                </a:cubicBezTo>
                <a:cubicBezTo>
                  <a:pt x="169" y="229"/>
                  <a:pt x="180" y="237"/>
                  <a:pt x="180" y="237"/>
                </a:cubicBezTo>
                <a:cubicBezTo>
                  <a:pt x="180" y="237"/>
                  <a:pt x="197" y="225"/>
                  <a:pt x="208" y="225"/>
                </a:cubicBezTo>
                <a:cubicBezTo>
                  <a:pt x="219" y="220"/>
                  <a:pt x="225" y="216"/>
                  <a:pt x="225" y="216"/>
                </a:cubicBezTo>
                <a:cubicBezTo>
                  <a:pt x="225" y="220"/>
                  <a:pt x="225" y="220"/>
                  <a:pt x="225" y="220"/>
                </a:cubicBezTo>
                <a:cubicBezTo>
                  <a:pt x="231" y="220"/>
                  <a:pt x="231" y="220"/>
                  <a:pt x="231" y="220"/>
                </a:cubicBezTo>
                <a:cubicBezTo>
                  <a:pt x="236" y="216"/>
                  <a:pt x="236" y="216"/>
                  <a:pt x="236" y="216"/>
                </a:cubicBezTo>
                <a:cubicBezTo>
                  <a:pt x="242" y="220"/>
                  <a:pt x="242" y="220"/>
                  <a:pt x="242" y="220"/>
                </a:cubicBezTo>
                <a:cubicBezTo>
                  <a:pt x="236" y="225"/>
                  <a:pt x="236" y="225"/>
                  <a:pt x="236" y="225"/>
                </a:cubicBezTo>
                <a:cubicBezTo>
                  <a:pt x="242" y="225"/>
                  <a:pt x="242" y="225"/>
                  <a:pt x="242" y="225"/>
                </a:cubicBezTo>
                <a:cubicBezTo>
                  <a:pt x="247" y="220"/>
                  <a:pt x="247" y="220"/>
                  <a:pt x="247" y="220"/>
                </a:cubicBezTo>
                <a:cubicBezTo>
                  <a:pt x="247" y="220"/>
                  <a:pt x="259" y="225"/>
                  <a:pt x="264" y="225"/>
                </a:cubicBezTo>
                <a:cubicBezTo>
                  <a:pt x="264" y="220"/>
                  <a:pt x="275" y="220"/>
                  <a:pt x="275" y="212"/>
                </a:cubicBezTo>
                <a:close/>
                <a:moveTo>
                  <a:pt x="191" y="199"/>
                </a:moveTo>
                <a:cubicBezTo>
                  <a:pt x="186" y="191"/>
                  <a:pt x="186" y="187"/>
                  <a:pt x="186" y="182"/>
                </a:cubicBezTo>
                <a:cubicBezTo>
                  <a:pt x="180" y="178"/>
                  <a:pt x="186" y="178"/>
                  <a:pt x="186" y="174"/>
                </a:cubicBezTo>
                <a:cubicBezTo>
                  <a:pt x="186" y="174"/>
                  <a:pt x="186" y="174"/>
                  <a:pt x="186" y="174"/>
                </a:cubicBezTo>
                <a:cubicBezTo>
                  <a:pt x="186" y="178"/>
                  <a:pt x="186" y="187"/>
                  <a:pt x="191" y="191"/>
                </a:cubicBezTo>
                <a:cubicBezTo>
                  <a:pt x="191" y="191"/>
                  <a:pt x="197" y="195"/>
                  <a:pt x="197" y="195"/>
                </a:cubicBezTo>
                <a:lnTo>
                  <a:pt x="191" y="199"/>
                </a:lnTo>
                <a:close/>
                <a:moveTo>
                  <a:pt x="203" y="98"/>
                </a:moveTo>
                <a:cubicBezTo>
                  <a:pt x="197" y="93"/>
                  <a:pt x="197" y="93"/>
                  <a:pt x="197" y="93"/>
                </a:cubicBezTo>
                <a:cubicBezTo>
                  <a:pt x="208" y="89"/>
                  <a:pt x="208" y="89"/>
                  <a:pt x="208" y="89"/>
                </a:cubicBezTo>
                <a:lnTo>
                  <a:pt x="203" y="98"/>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570" name="Freeform 1419">
            <a:extLst>
              <a:ext uri="{FF2B5EF4-FFF2-40B4-BE49-F238E27FC236}">
                <a16:creationId xmlns:a16="http://schemas.microsoft.com/office/drawing/2014/main" xmlns="" id="{256D21A7-E5E7-4C86-A437-61E4C140B117}"/>
              </a:ext>
            </a:extLst>
          </p:cNvPr>
          <p:cNvSpPr>
            <a:spLocks/>
          </p:cNvSpPr>
          <p:nvPr/>
        </p:nvSpPr>
        <p:spPr bwMode="auto">
          <a:xfrm>
            <a:off x="3743325" y="3871987"/>
            <a:ext cx="9525" cy="6350"/>
          </a:xfrm>
          <a:custGeom>
            <a:avLst/>
            <a:gdLst>
              <a:gd name="T0" fmla="*/ 214330217 w 50"/>
              <a:gd name="T1" fmla="*/ 0 h 33"/>
              <a:gd name="T2" fmla="*/ 345664727 w 50"/>
              <a:gd name="T3" fmla="*/ 64130959 h 33"/>
              <a:gd name="T4" fmla="*/ 131370705 w 50"/>
              <a:gd name="T5" fmla="*/ 235122027 h 33"/>
              <a:gd name="T6" fmla="*/ 0 w 50"/>
              <a:gd name="T7" fmla="*/ 135371032 h 33"/>
              <a:gd name="T8" fmla="*/ 214330217 w 50"/>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3">
                <a:moveTo>
                  <a:pt x="31" y="0"/>
                </a:moveTo>
                <a:cubicBezTo>
                  <a:pt x="37" y="0"/>
                  <a:pt x="44" y="5"/>
                  <a:pt x="50" y="9"/>
                </a:cubicBezTo>
                <a:cubicBezTo>
                  <a:pt x="37" y="19"/>
                  <a:pt x="25" y="24"/>
                  <a:pt x="19" y="33"/>
                </a:cubicBezTo>
                <a:cubicBezTo>
                  <a:pt x="19" y="28"/>
                  <a:pt x="6" y="24"/>
                  <a:pt x="0" y="19"/>
                </a:cubicBezTo>
                <a:cubicBezTo>
                  <a:pt x="6" y="14"/>
                  <a:pt x="31" y="0"/>
                  <a:pt x="31"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571" name="Freeform 1420">
            <a:extLst>
              <a:ext uri="{FF2B5EF4-FFF2-40B4-BE49-F238E27FC236}">
                <a16:creationId xmlns:a16="http://schemas.microsoft.com/office/drawing/2014/main" xmlns="" id="{4A9232CD-500C-406B-B620-66BD47D8272F}"/>
              </a:ext>
            </a:extLst>
          </p:cNvPr>
          <p:cNvSpPr>
            <a:spLocks/>
          </p:cNvSpPr>
          <p:nvPr/>
        </p:nvSpPr>
        <p:spPr bwMode="auto">
          <a:xfrm>
            <a:off x="3744913" y="3854524"/>
            <a:ext cx="9525" cy="7938"/>
          </a:xfrm>
          <a:custGeom>
            <a:avLst/>
            <a:gdLst>
              <a:gd name="T0" fmla="*/ 128322161 w 42"/>
              <a:gd name="T1" fmla="*/ 141776649 h 42"/>
              <a:gd name="T2" fmla="*/ 128322161 w 42"/>
              <a:gd name="T3" fmla="*/ 54010152 h 42"/>
              <a:gd name="T4" fmla="*/ 244969393 w 42"/>
              <a:gd name="T5" fmla="*/ 0 h 42"/>
              <a:gd name="T6" fmla="*/ 244969393 w 42"/>
              <a:gd name="T7" fmla="*/ 27005076 h 42"/>
              <a:gd name="T8" fmla="*/ 186645777 w 42"/>
              <a:gd name="T9" fmla="*/ 54010152 h 42"/>
              <a:gd name="T10" fmla="*/ 244969393 w 42"/>
              <a:gd name="T11" fmla="*/ 87766497 h 42"/>
              <a:gd name="T12" fmla="*/ 128322161 w 42"/>
              <a:gd name="T13" fmla="*/ 168781725 h 42"/>
              <a:gd name="T14" fmla="*/ 186645777 w 42"/>
              <a:gd name="T15" fmla="*/ 195786801 h 42"/>
              <a:gd name="T16" fmla="*/ 314916684 w 42"/>
              <a:gd name="T17" fmla="*/ 114771573 h 42"/>
              <a:gd name="T18" fmla="*/ 489887532 w 42"/>
              <a:gd name="T19" fmla="*/ 195786801 h 42"/>
              <a:gd name="T20" fmla="*/ 128322161 w 42"/>
              <a:gd name="T21" fmla="*/ 283553298 h 42"/>
              <a:gd name="T22" fmla="*/ 0 w 42"/>
              <a:gd name="T23" fmla="*/ 195786801 h 42"/>
              <a:gd name="T24" fmla="*/ 128322161 w 42"/>
              <a:gd name="T25" fmla="*/ 141776649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42">
                <a:moveTo>
                  <a:pt x="11" y="21"/>
                </a:moveTo>
                <a:cubicBezTo>
                  <a:pt x="16" y="17"/>
                  <a:pt x="11" y="8"/>
                  <a:pt x="11" y="8"/>
                </a:cubicBezTo>
                <a:cubicBezTo>
                  <a:pt x="11" y="4"/>
                  <a:pt x="16" y="4"/>
                  <a:pt x="21" y="0"/>
                </a:cubicBezTo>
                <a:cubicBezTo>
                  <a:pt x="21" y="4"/>
                  <a:pt x="21" y="4"/>
                  <a:pt x="21" y="4"/>
                </a:cubicBezTo>
                <a:cubicBezTo>
                  <a:pt x="21" y="4"/>
                  <a:pt x="16" y="8"/>
                  <a:pt x="16" y="8"/>
                </a:cubicBezTo>
                <a:cubicBezTo>
                  <a:pt x="21" y="13"/>
                  <a:pt x="21" y="13"/>
                  <a:pt x="21" y="13"/>
                </a:cubicBezTo>
                <a:cubicBezTo>
                  <a:pt x="16" y="21"/>
                  <a:pt x="11" y="21"/>
                  <a:pt x="11" y="25"/>
                </a:cubicBezTo>
                <a:cubicBezTo>
                  <a:pt x="11" y="29"/>
                  <a:pt x="11" y="29"/>
                  <a:pt x="16" y="29"/>
                </a:cubicBezTo>
                <a:cubicBezTo>
                  <a:pt x="16" y="25"/>
                  <a:pt x="27" y="21"/>
                  <a:pt x="27" y="17"/>
                </a:cubicBezTo>
                <a:cubicBezTo>
                  <a:pt x="32" y="21"/>
                  <a:pt x="42" y="25"/>
                  <a:pt x="42" y="29"/>
                </a:cubicBezTo>
                <a:cubicBezTo>
                  <a:pt x="32" y="38"/>
                  <a:pt x="21" y="42"/>
                  <a:pt x="11" y="42"/>
                </a:cubicBezTo>
                <a:cubicBezTo>
                  <a:pt x="6" y="38"/>
                  <a:pt x="0" y="33"/>
                  <a:pt x="0" y="29"/>
                </a:cubicBezTo>
                <a:cubicBezTo>
                  <a:pt x="0" y="25"/>
                  <a:pt x="0" y="21"/>
                  <a:pt x="11" y="21"/>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572" name="Freeform 1421">
            <a:extLst>
              <a:ext uri="{FF2B5EF4-FFF2-40B4-BE49-F238E27FC236}">
                <a16:creationId xmlns:a16="http://schemas.microsoft.com/office/drawing/2014/main" xmlns="" id="{B258CDF4-34A2-493E-A834-7ABBF97F63FC}"/>
              </a:ext>
            </a:extLst>
          </p:cNvPr>
          <p:cNvSpPr>
            <a:spLocks/>
          </p:cNvSpPr>
          <p:nvPr/>
        </p:nvSpPr>
        <p:spPr bwMode="auto">
          <a:xfrm>
            <a:off x="3749675" y="3843412"/>
            <a:ext cx="19050" cy="11112"/>
          </a:xfrm>
          <a:custGeom>
            <a:avLst/>
            <a:gdLst>
              <a:gd name="T0" fmla="*/ 159023876 w 100"/>
              <a:gd name="T1" fmla="*/ 0 h 58"/>
              <a:gd name="T2" fmla="*/ 193572194 w 100"/>
              <a:gd name="T3" fmla="*/ 28116234 h 58"/>
              <a:gd name="T4" fmla="*/ 159023876 w 100"/>
              <a:gd name="T5" fmla="*/ 56269252 h 58"/>
              <a:gd name="T6" fmla="*/ 159023876 w 100"/>
              <a:gd name="T7" fmla="*/ 56269252 h 58"/>
              <a:gd name="T8" fmla="*/ 193572194 w 100"/>
              <a:gd name="T9" fmla="*/ 105491006 h 58"/>
              <a:gd name="T10" fmla="*/ 269636558 w 100"/>
              <a:gd name="T11" fmla="*/ 77337987 h 58"/>
              <a:gd name="T12" fmla="*/ 311116409 w 100"/>
              <a:gd name="T13" fmla="*/ 105491006 h 58"/>
              <a:gd name="T14" fmla="*/ 345664727 w 100"/>
              <a:gd name="T15" fmla="*/ 77337987 h 58"/>
              <a:gd name="T16" fmla="*/ 235052045 w 100"/>
              <a:gd name="T17" fmla="*/ 28116234 h 58"/>
              <a:gd name="T18" fmla="*/ 345664727 w 100"/>
              <a:gd name="T19" fmla="*/ 0 h 58"/>
              <a:gd name="T20" fmla="*/ 387144387 w 100"/>
              <a:gd name="T21" fmla="*/ 246145552 h 58"/>
              <a:gd name="T22" fmla="*/ 463208751 w 100"/>
              <a:gd name="T23" fmla="*/ 246145552 h 58"/>
              <a:gd name="T24" fmla="*/ 539236920 w 100"/>
              <a:gd name="T25" fmla="*/ 161723473 h 58"/>
              <a:gd name="T26" fmla="*/ 539236920 w 100"/>
              <a:gd name="T27" fmla="*/ 246145552 h 58"/>
              <a:gd name="T28" fmla="*/ 580716581 w 100"/>
              <a:gd name="T29" fmla="*/ 217992534 h 58"/>
              <a:gd name="T30" fmla="*/ 656780945 w 100"/>
              <a:gd name="T31" fmla="*/ 189876300 h 58"/>
              <a:gd name="T32" fmla="*/ 691329263 w 100"/>
              <a:gd name="T33" fmla="*/ 246145552 h 58"/>
              <a:gd name="T34" fmla="*/ 656780945 w 100"/>
              <a:gd name="T35" fmla="*/ 302378020 h 58"/>
              <a:gd name="T36" fmla="*/ 615301284 w 100"/>
              <a:gd name="T37" fmla="*/ 323483539 h 58"/>
              <a:gd name="T38" fmla="*/ 539236920 w 100"/>
              <a:gd name="T39" fmla="*/ 302378020 h 58"/>
              <a:gd name="T40" fmla="*/ 504688602 w 100"/>
              <a:gd name="T41" fmla="*/ 323483539 h 58"/>
              <a:gd name="T42" fmla="*/ 504688602 w 100"/>
              <a:gd name="T43" fmla="*/ 351599773 h 58"/>
              <a:gd name="T44" fmla="*/ 269636558 w 100"/>
              <a:gd name="T45" fmla="*/ 407869025 h 58"/>
              <a:gd name="T46" fmla="*/ 41479851 w 100"/>
              <a:gd name="T47" fmla="*/ 323483539 h 58"/>
              <a:gd name="T48" fmla="*/ 41479851 w 100"/>
              <a:gd name="T49" fmla="*/ 161723473 h 58"/>
              <a:gd name="T50" fmla="*/ 159023876 w 100"/>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58">
                <a:moveTo>
                  <a:pt x="23" y="0"/>
                </a:moveTo>
                <a:cubicBezTo>
                  <a:pt x="23" y="4"/>
                  <a:pt x="23" y="4"/>
                  <a:pt x="28" y="4"/>
                </a:cubicBezTo>
                <a:cubicBezTo>
                  <a:pt x="23" y="8"/>
                  <a:pt x="23" y="8"/>
                  <a:pt x="23" y="8"/>
                </a:cubicBezTo>
                <a:cubicBezTo>
                  <a:pt x="23" y="8"/>
                  <a:pt x="23" y="8"/>
                  <a:pt x="23" y="8"/>
                </a:cubicBezTo>
                <a:cubicBezTo>
                  <a:pt x="23" y="11"/>
                  <a:pt x="23" y="11"/>
                  <a:pt x="28" y="15"/>
                </a:cubicBezTo>
                <a:cubicBezTo>
                  <a:pt x="34" y="15"/>
                  <a:pt x="28" y="8"/>
                  <a:pt x="39" y="11"/>
                </a:cubicBezTo>
                <a:cubicBezTo>
                  <a:pt x="39" y="11"/>
                  <a:pt x="39" y="15"/>
                  <a:pt x="45" y="15"/>
                </a:cubicBezTo>
                <a:cubicBezTo>
                  <a:pt x="50" y="15"/>
                  <a:pt x="50" y="11"/>
                  <a:pt x="50" y="11"/>
                </a:cubicBezTo>
                <a:cubicBezTo>
                  <a:pt x="45" y="8"/>
                  <a:pt x="39" y="4"/>
                  <a:pt x="34" y="4"/>
                </a:cubicBezTo>
                <a:cubicBezTo>
                  <a:pt x="39" y="4"/>
                  <a:pt x="45" y="0"/>
                  <a:pt x="50" y="0"/>
                </a:cubicBezTo>
                <a:cubicBezTo>
                  <a:pt x="56" y="11"/>
                  <a:pt x="56" y="23"/>
                  <a:pt x="56" y="35"/>
                </a:cubicBezTo>
                <a:cubicBezTo>
                  <a:pt x="56" y="39"/>
                  <a:pt x="62" y="39"/>
                  <a:pt x="67" y="35"/>
                </a:cubicBezTo>
                <a:cubicBezTo>
                  <a:pt x="67" y="31"/>
                  <a:pt x="73" y="27"/>
                  <a:pt x="78" y="23"/>
                </a:cubicBezTo>
                <a:cubicBezTo>
                  <a:pt x="84" y="27"/>
                  <a:pt x="73" y="31"/>
                  <a:pt x="78" y="35"/>
                </a:cubicBezTo>
                <a:cubicBezTo>
                  <a:pt x="84" y="35"/>
                  <a:pt x="84" y="31"/>
                  <a:pt x="84" y="31"/>
                </a:cubicBezTo>
                <a:cubicBezTo>
                  <a:pt x="89" y="27"/>
                  <a:pt x="89" y="27"/>
                  <a:pt x="95" y="27"/>
                </a:cubicBezTo>
                <a:cubicBezTo>
                  <a:pt x="100" y="27"/>
                  <a:pt x="100" y="31"/>
                  <a:pt x="100" y="35"/>
                </a:cubicBezTo>
                <a:cubicBezTo>
                  <a:pt x="100" y="39"/>
                  <a:pt x="100" y="39"/>
                  <a:pt x="95" y="43"/>
                </a:cubicBezTo>
                <a:cubicBezTo>
                  <a:pt x="95" y="43"/>
                  <a:pt x="95" y="43"/>
                  <a:pt x="89" y="46"/>
                </a:cubicBezTo>
                <a:cubicBezTo>
                  <a:pt x="84" y="46"/>
                  <a:pt x="84" y="46"/>
                  <a:pt x="78" y="43"/>
                </a:cubicBezTo>
                <a:cubicBezTo>
                  <a:pt x="73" y="46"/>
                  <a:pt x="73" y="46"/>
                  <a:pt x="73" y="46"/>
                </a:cubicBezTo>
                <a:cubicBezTo>
                  <a:pt x="73" y="46"/>
                  <a:pt x="78" y="50"/>
                  <a:pt x="73" y="50"/>
                </a:cubicBezTo>
                <a:cubicBezTo>
                  <a:pt x="67" y="58"/>
                  <a:pt x="56" y="58"/>
                  <a:pt x="39" y="58"/>
                </a:cubicBezTo>
                <a:cubicBezTo>
                  <a:pt x="28" y="58"/>
                  <a:pt x="17" y="58"/>
                  <a:pt x="6" y="46"/>
                </a:cubicBezTo>
                <a:cubicBezTo>
                  <a:pt x="0" y="43"/>
                  <a:pt x="0" y="31"/>
                  <a:pt x="6" y="23"/>
                </a:cubicBezTo>
                <a:cubicBezTo>
                  <a:pt x="6" y="23"/>
                  <a:pt x="12" y="4"/>
                  <a:pt x="23"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573" name="Freeform 1422">
            <a:extLst>
              <a:ext uri="{FF2B5EF4-FFF2-40B4-BE49-F238E27FC236}">
                <a16:creationId xmlns:a16="http://schemas.microsoft.com/office/drawing/2014/main" xmlns="" id="{80786D21-869D-42B1-A57B-491F0D0896DE}"/>
              </a:ext>
            </a:extLst>
          </p:cNvPr>
          <p:cNvSpPr>
            <a:spLocks/>
          </p:cNvSpPr>
          <p:nvPr/>
        </p:nvSpPr>
        <p:spPr bwMode="auto">
          <a:xfrm>
            <a:off x="3762375" y="3873574"/>
            <a:ext cx="9525" cy="4763"/>
          </a:xfrm>
          <a:custGeom>
            <a:avLst/>
            <a:gdLst>
              <a:gd name="T0" fmla="*/ 131370705 w 50"/>
              <a:gd name="T1" fmla="*/ 0 h 25"/>
              <a:gd name="T2" fmla="*/ 172850556 w 50"/>
              <a:gd name="T3" fmla="*/ 55317863 h 25"/>
              <a:gd name="T4" fmla="*/ 255810068 w 50"/>
              <a:gd name="T5" fmla="*/ 55317863 h 25"/>
              <a:gd name="T6" fmla="*/ 255810068 w 50"/>
              <a:gd name="T7" fmla="*/ 27658932 h 25"/>
              <a:gd name="T8" fmla="*/ 345664727 w 50"/>
              <a:gd name="T9" fmla="*/ 89909817 h 25"/>
              <a:gd name="T10" fmla="*/ 172850556 w 50"/>
              <a:gd name="T11" fmla="*/ 172886802 h 25"/>
              <a:gd name="T12" fmla="*/ 82959512 w 50"/>
              <a:gd name="T13" fmla="*/ 145227871 h 25"/>
              <a:gd name="T14" fmla="*/ 0 w 50"/>
              <a:gd name="T15" fmla="*/ 55317863 h 25"/>
              <a:gd name="T16" fmla="*/ 131370705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19" y="0"/>
                </a:moveTo>
                <a:cubicBezTo>
                  <a:pt x="19" y="4"/>
                  <a:pt x="25" y="8"/>
                  <a:pt x="25" y="8"/>
                </a:cubicBezTo>
                <a:cubicBezTo>
                  <a:pt x="31" y="8"/>
                  <a:pt x="31" y="8"/>
                  <a:pt x="37" y="8"/>
                </a:cubicBezTo>
                <a:cubicBezTo>
                  <a:pt x="37" y="4"/>
                  <a:pt x="37" y="4"/>
                  <a:pt x="37" y="4"/>
                </a:cubicBezTo>
                <a:cubicBezTo>
                  <a:pt x="44" y="8"/>
                  <a:pt x="44" y="13"/>
                  <a:pt x="50" y="13"/>
                </a:cubicBezTo>
                <a:cubicBezTo>
                  <a:pt x="44" y="17"/>
                  <a:pt x="31" y="21"/>
                  <a:pt x="25" y="25"/>
                </a:cubicBezTo>
                <a:cubicBezTo>
                  <a:pt x="19" y="25"/>
                  <a:pt x="19" y="21"/>
                  <a:pt x="12" y="21"/>
                </a:cubicBezTo>
                <a:cubicBezTo>
                  <a:pt x="6" y="17"/>
                  <a:pt x="6" y="13"/>
                  <a:pt x="0" y="8"/>
                </a:cubicBezTo>
                <a:cubicBezTo>
                  <a:pt x="6" y="4"/>
                  <a:pt x="12" y="4"/>
                  <a:pt x="1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574" name="Freeform 1423">
            <a:extLst>
              <a:ext uri="{FF2B5EF4-FFF2-40B4-BE49-F238E27FC236}">
                <a16:creationId xmlns:a16="http://schemas.microsoft.com/office/drawing/2014/main" xmlns="" id="{70E7166B-F3FD-41FC-934C-913E13590613}"/>
              </a:ext>
            </a:extLst>
          </p:cNvPr>
          <p:cNvSpPr>
            <a:spLocks/>
          </p:cNvSpPr>
          <p:nvPr/>
        </p:nvSpPr>
        <p:spPr bwMode="auto">
          <a:xfrm>
            <a:off x="3740150" y="3876749"/>
            <a:ext cx="4763" cy="1588"/>
          </a:xfrm>
          <a:custGeom>
            <a:avLst/>
            <a:gdLst>
              <a:gd name="T0" fmla="*/ 48421420 w 25"/>
              <a:gd name="T1" fmla="*/ 0 h 16"/>
              <a:gd name="T2" fmla="*/ 172886802 w 25"/>
              <a:gd name="T3" fmla="*/ 11732045 h 16"/>
              <a:gd name="T4" fmla="*/ 131398215 w 25"/>
              <a:gd name="T5" fmla="*/ 15642693 h 16"/>
              <a:gd name="T6" fmla="*/ 0 w 25"/>
              <a:gd name="T7" fmla="*/ 3910649 h 16"/>
              <a:gd name="T8" fmla="*/ 48421420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7" y="0"/>
                </a:moveTo>
                <a:cubicBezTo>
                  <a:pt x="13" y="4"/>
                  <a:pt x="19" y="8"/>
                  <a:pt x="25" y="12"/>
                </a:cubicBezTo>
                <a:cubicBezTo>
                  <a:pt x="19" y="12"/>
                  <a:pt x="19" y="16"/>
                  <a:pt x="19" y="16"/>
                </a:cubicBezTo>
                <a:cubicBezTo>
                  <a:pt x="0" y="4"/>
                  <a:pt x="0" y="4"/>
                  <a:pt x="0" y="4"/>
                </a:cubicBezTo>
                <a:lnTo>
                  <a:pt x="7"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4575" name="Freeform 1424">
            <a:extLst>
              <a:ext uri="{FF2B5EF4-FFF2-40B4-BE49-F238E27FC236}">
                <a16:creationId xmlns:a16="http://schemas.microsoft.com/office/drawing/2014/main" xmlns="" id="{6CC940E4-1065-49AF-BFC1-55009B347DA1}"/>
              </a:ext>
            </a:extLst>
          </p:cNvPr>
          <p:cNvSpPr>
            <a:spLocks/>
          </p:cNvSpPr>
          <p:nvPr/>
        </p:nvSpPr>
        <p:spPr bwMode="auto">
          <a:xfrm>
            <a:off x="3749675" y="3859287"/>
            <a:ext cx="7938" cy="7937"/>
          </a:xfrm>
          <a:custGeom>
            <a:avLst/>
            <a:gdLst>
              <a:gd name="T0" fmla="*/ 40507614 w 42"/>
              <a:gd name="T1" fmla="*/ 152639949 h 34"/>
              <a:gd name="T2" fmla="*/ 162030456 w 42"/>
              <a:gd name="T3" fmla="*/ 101796227 h 34"/>
              <a:gd name="T4" fmla="*/ 283553298 w 42"/>
              <a:gd name="T5" fmla="*/ 0 h 34"/>
              <a:gd name="T6" fmla="*/ 283553298 w 42"/>
              <a:gd name="T7" fmla="*/ 432525181 h 34"/>
              <a:gd name="T8" fmla="*/ 40507614 w 42"/>
              <a:gd name="T9" fmla="*/ 381627067 h 34"/>
              <a:gd name="T10" fmla="*/ 40507614 w 42"/>
              <a:gd name="T11" fmla="*/ 292582565 h 34"/>
              <a:gd name="T12" fmla="*/ 40507614 w 42"/>
              <a:gd name="T13" fmla="*/ 152639949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34">
                <a:moveTo>
                  <a:pt x="6" y="12"/>
                </a:moveTo>
                <a:cubicBezTo>
                  <a:pt x="12" y="12"/>
                  <a:pt x="18" y="12"/>
                  <a:pt x="24" y="8"/>
                </a:cubicBezTo>
                <a:cubicBezTo>
                  <a:pt x="30" y="4"/>
                  <a:pt x="36" y="0"/>
                  <a:pt x="42" y="0"/>
                </a:cubicBezTo>
                <a:cubicBezTo>
                  <a:pt x="42" y="12"/>
                  <a:pt x="42" y="23"/>
                  <a:pt x="42" y="34"/>
                </a:cubicBezTo>
                <a:cubicBezTo>
                  <a:pt x="42" y="34"/>
                  <a:pt x="12" y="34"/>
                  <a:pt x="6" y="30"/>
                </a:cubicBezTo>
                <a:cubicBezTo>
                  <a:pt x="6" y="30"/>
                  <a:pt x="6" y="26"/>
                  <a:pt x="6" y="23"/>
                </a:cubicBezTo>
                <a:cubicBezTo>
                  <a:pt x="6" y="19"/>
                  <a:pt x="0" y="15"/>
                  <a:pt x="6" y="12"/>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576" name="Freeform 1425">
            <a:extLst>
              <a:ext uri="{FF2B5EF4-FFF2-40B4-BE49-F238E27FC236}">
                <a16:creationId xmlns:a16="http://schemas.microsoft.com/office/drawing/2014/main" xmlns="" id="{9A0F2194-BF11-48F6-8F85-F2A3516285B8}"/>
              </a:ext>
            </a:extLst>
          </p:cNvPr>
          <p:cNvSpPr>
            <a:spLocks/>
          </p:cNvSpPr>
          <p:nvPr/>
        </p:nvSpPr>
        <p:spPr bwMode="auto">
          <a:xfrm>
            <a:off x="3749675" y="3854524"/>
            <a:ext cx="7938" cy="4763"/>
          </a:xfrm>
          <a:custGeom>
            <a:avLst/>
            <a:gdLst>
              <a:gd name="T0" fmla="*/ 216344353 w 34"/>
              <a:gd name="T1" fmla="*/ 0 h 25"/>
              <a:gd name="T2" fmla="*/ 432688706 w 34"/>
              <a:gd name="T3" fmla="*/ 27658932 h 25"/>
              <a:gd name="T4" fmla="*/ 432688706 w 34"/>
              <a:gd name="T5" fmla="*/ 172886802 h 25"/>
              <a:gd name="T6" fmla="*/ 292710715 w 34"/>
              <a:gd name="T7" fmla="*/ 172886802 h 25"/>
              <a:gd name="T8" fmla="*/ 0 w 34"/>
              <a:gd name="T9" fmla="*/ 55317863 h 25"/>
              <a:gd name="T10" fmla="*/ 216344353 w 3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5">
                <a:moveTo>
                  <a:pt x="17" y="0"/>
                </a:moveTo>
                <a:cubicBezTo>
                  <a:pt x="23" y="4"/>
                  <a:pt x="34" y="4"/>
                  <a:pt x="34" y="4"/>
                </a:cubicBezTo>
                <a:cubicBezTo>
                  <a:pt x="34" y="13"/>
                  <a:pt x="34" y="17"/>
                  <a:pt x="34" y="25"/>
                </a:cubicBezTo>
                <a:cubicBezTo>
                  <a:pt x="28" y="21"/>
                  <a:pt x="28" y="25"/>
                  <a:pt x="23" y="25"/>
                </a:cubicBezTo>
                <a:cubicBezTo>
                  <a:pt x="17" y="21"/>
                  <a:pt x="6" y="13"/>
                  <a:pt x="0" y="8"/>
                </a:cubicBezTo>
                <a:cubicBezTo>
                  <a:pt x="6" y="4"/>
                  <a:pt x="12" y="0"/>
                  <a:pt x="17"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577" name="Freeform 1426">
            <a:extLst>
              <a:ext uri="{FF2B5EF4-FFF2-40B4-BE49-F238E27FC236}">
                <a16:creationId xmlns:a16="http://schemas.microsoft.com/office/drawing/2014/main" xmlns="" id="{8FC061D9-3D9C-4F38-B202-2897D86FF0E9}"/>
              </a:ext>
            </a:extLst>
          </p:cNvPr>
          <p:cNvSpPr>
            <a:spLocks/>
          </p:cNvSpPr>
          <p:nvPr/>
        </p:nvSpPr>
        <p:spPr bwMode="auto">
          <a:xfrm>
            <a:off x="3752850" y="3838649"/>
            <a:ext cx="20638" cy="9525"/>
          </a:xfrm>
          <a:custGeom>
            <a:avLst/>
            <a:gdLst>
              <a:gd name="T0" fmla="*/ 195399055 w 108"/>
              <a:gd name="T1" fmla="*/ 0 h 50"/>
              <a:gd name="T2" fmla="*/ 237246995 w 108"/>
              <a:gd name="T3" fmla="*/ 0 h 50"/>
              <a:gd name="T4" fmla="*/ 439620739 w 108"/>
              <a:gd name="T5" fmla="*/ 48411194 h 50"/>
              <a:gd name="T6" fmla="*/ 558225796 w 108"/>
              <a:gd name="T7" fmla="*/ 27653171 h 50"/>
              <a:gd name="T8" fmla="*/ 558225796 w 108"/>
              <a:gd name="T9" fmla="*/ 103717535 h 50"/>
              <a:gd name="T10" fmla="*/ 676867543 w 108"/>
              <a:gd name="T11" fmla="*/ 131370705 h 50"/>
              <a:gd name="T12" fmla="*/ 753625043 w 108"/>
              <a:gd name="T13" fmla="*/ 262705215 h 50"/>
              <a:gd name="T14" fmla="*/ 634983296 w 108"/>
              <a:gd name="T15" fmla="*/ 318011556 h 50"/>
              <a:gd name="T16" fmla="*/ 593135547 w 108"/>
              <a:gd name="T17" fmla="*/ 290358386 h 50"/>
              <a:gd name="T18" fmla="*/ 516378047 w 108"/>
              <a:gd name="T19" fmla="*/ 290358386 h 50"/>
              <a:gd name="T20" fmla="*/ 474493800 w 108"/>
              <a:gd name="T21" fmla="*/ 290358386 h 50"/>
              <a:gd name="T22" fmla="*/ 397736491 w 108"/>
              <a:gd name="T23" fmla="*/ 345664727 h 50"/>
              <a:gd name="T24" fmla="*/ 314004304 w 108"/>
              <a:gd name="T25" fmla="*/ 131370705 h 50"/>
              <a:gd name="T26" fmla="*/ 314004304 w 108"/>
              <a:gd name="T27" fmla="*/ 131370705 h 50"/>
              <a:gd name="T28" fmla="*/ 118641747 w 108"/>
              <a:gd name="T29" fmla="*/ 159023876 h 50"/>
              <a:gd name="T30" fmla="*/ 118641747 w 108"/>
              <a:gd name="T31" fmla="*/ 76064364 h 50"/>
              <a:gd name="T32" fmla="*/ 76757499 w 108"/>
              <a:gd name="T33" fmla="*/ 103717535 h 50"/>
              <a:gd name="T34" fmla="*/ 0 w 108"/>
              <a:gd name="T35" fmla="*/ 131370705 h 50"/>
              <a:gd name="T36" fmla="*/ 195399055 w 108"/>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50">
                <a:moveTo>
                  <a:pt x="28" y="0"/>
                </a:moveTo>
                <a:cubicBezTo>
                  <a:pt x="28" y="0"/>
                  <a:pt x="34" y="0"/>
                  <a:pt x="34" y="0"/>
                </a:cubicBezTo>
                <a:cubicBezTo>
                  <a:pt x="45" y="0"/>
                  <a:pt x="57" y="0"/>
                  <a:pt x="63" y="7"/>
                </a:cubicBezTo>
                <a:cubicBezTo>
                  <a:pt x="68" y="7"/>
                  <a:pt x="74" y="4"/>
                  <a:pt x="80" y="4"/>
                </a:cubicBezTo>
                <a:cubicBezTo>
                  <a:pt x="80" y="7"/>
                  <a:pt x="74" y="15"/>
                  <a:pt x="80" y="15"/>
                </a:cubicBezTo>
                <a:cubicBezTo>
                  <a:pt x="85" y="15"/>
                  <a:pt x="97" y="19"/>
                  <a:pt x="97" y="19"/>
                </a:cubicBezTo>
                <a:cubicBezTo>
                  <a:pt x="97" y="19"/>
                  <a:pt x="108" y="34"/>
                  <a:pt x="108" y="38"/>
                </a:cubicBezTo>
                <a:cubicBezTo>
                  <a:pt x="102" y="42"/>
                  <a:pt x="97" y="46"/>
                  <a:pt x="91" y="46"/>
                </a:cubicBezTo>
                <a:cubicBezTo>
                  <a:pt x="85" y="42"/>
                  <a:pt x="85" y="42"/>
                  <a:pt x="85" y="42"/>
                </a:cubicBezTo>
                <a:cubicBezTo>
                  <a:pt x="80" y="42"/>
                  <a:pt x="74" y="50"/>
                  <a:pt x="74" y="42"/>
                </a:cubicBezTo>
                <a:cubicBezTo>
                  <a:pt x="68" y="42"/>
                  <a:pt x="68" y="42"/>
                  <a:pt x="68" y="42"/>
                </a:cubicBezTo>
                <a:cubicBezTo>
                  <a:pt x="63" y="42"/>
                  <a:pt x="57" y="46"/>
                  <a:pt x="57" y="50"/>
                </a:cubicBezTo>
                <a:cubicBezTo>
                  <a:pt x="51" y="38"/>
                  <a:pt x="51" y="31"/>
                  <a:pt x="45" y="19"/>
                </a:cubicBezTo>
                <a:cubicBezTo>
                  <a:pt x="45" y="19"/>
                  <a:pt x="45" y="19"/>
                  <a:pt x="45" y="19"/>
                </a:cubicBezTo>
                <a:cubicBezTo>
                  <a:pt x="34" y="19"/>
                  <a:pt x="28" y="23"/>
                  <a:pt x="17" y="23"/>
                </a:cubicBezTo>
                <a:cubicBezTo>
                  <a:pt x="23" y="23"/>
                  <a:pt x="28" y="15"/>
                  <a:pt x="17" y="11"/>
                </a:cubicBezTo>
                <a:cubicBezTo>
                  <a:pt x="17" y="11"/>
                  <a:pt x="11" y="11"/>
                  <a:pt x="11" y="15"/>
                </a:cubicBezTo>
                <a:cubicBezTo>
                  <a:pt x="11" y="15"/>
                  <a:pt x="0" y="19"/>
                  <a:pt x="0" y="19"/>
                </a:cubicBezTo>
                <a:cubicBezTo>
                  <a:pt x="6" y="15"/>
                  <a:pt x="23" y="4"/>
                  <a:pt x="28"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578" name="Freeform 1427">
            <a:extLst>
              <a:ext uri="{FF2B5EF4-FFF2-40B4-BE49-F238E27FC236}">
                <a16:creationId xmlns:a16="http://schemas.microsoft.com/office/drawing/2014/main" xmlns="" id="{D3812AC3-4C39-4096-AB47-1628DABD3714}"/>
              </a:ext>
            </a:extLst>
          </p:cNvPr>
          <p:cNvSpPr>
            <a:spLocks/>
          </p:cNvSpPr>
          <p:nvPr/>
        </p:nvSpPr>
        <p:spPr bwMode="auto">
          <a:xfrm>
            <a:off x="3749675" y="3868812"/>
            <a:ext cx="12700" cy="4762"/>
          </a:xfrm>
          <a:custGeom>
            <a:avLst/>
            <a:gdLst>
              <a:gd name="T0" fmla="*/ 115766566 w 67"/>
              <a:gd name="T1" fmla="*/ 0 h 33"/>
              <a:gd name="T2" fmla="*/ 306483413 w 67"/>
              <a:gd name="T3" fmla="*/ 0 h 33"/>
              <a:gd name="T4" fmla="*/ 456311569 w 67"/>
              <a:gd name="T5" fmla="*/ 0 h 33"/>
              <a:gd name="T6" fmla="*/ 265630925 w 67"/>
              <a:gd name="T7" fmla="*/ 87145754 h 33"/>
              <a:gd name="T8" fmla="*/ 115766566 w 67"/>
              <a:gd name="T9" fmla="*/ 72111255 h 33"/>
              <a:gd name="T10" fmla="*/ 0 w 67"/>
              <a:gd name="T11" fmla="*/ 30048076 h 33"/>
              <a:gd name="T12" fmla="*/ 115766566 w 6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33">
                <a:moveTo>
                  <a:pt x="17" y="0"/>
                </a:moveTo>
                <a:cubicBezTo>
                  <a:pt x="17" y="0"/>
                  <a:pt x="39" y="0"/>
                  <a:pt x="45" y="0"/>
                </a:cubicBezTo>
                <a:cubicBezTo>
                  <a:pt x="50" y="0"/>
                  <a:pt x="67" y="0"/>
                  <a:pt x="67" y="0"/>
                </a:cubicBezTo>
                <a:cubicBezTo>
                  <a:pt x="61" y="10"/>
                  <a:pt x="50" y="19"/>
                  <a:pt x="39" y="29"/>
                </a:cubicBezTo>
                <a:cubicBezTo>
                  <a:pt x="33" y="33"/>
                  <a:pt x="22" y="24"/>
                  <a:pt x="17" y="24"/>
                </a:cubicBezTo>
                <a:cubicBezTo>
                  <a:pt x="11" y="19"/>
                  <a:pt x="6" y="10"/>
                  <a:pt x="0" y="10"/>
                </a:cubicBezTo>
                <a:cubicBezTo>
                  <a:pt x="6" y="5"/>
                  <a:pt x="11" y="0"/>
                  <a:pt x="17"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579" name="Freeform 1428">
            <a:extLst>
              <a:ext uri="{FF2B5EF4-FFF2-40B4-BE49-F238E27FC236}">
                <a16:creationId xmlns:a16="http://schemas.microsoft.com/office/drawing/2014/main" xmlns="" id="{74AFFF3F-7692-42BB-BEC5-C1C327C0E697}"/>
              </a:ext>
            </a:extLst>
          </p:cNvPr>
          <p:cNvSpPr>
            <a:spLocks/>
          </p:cNvSpPr>
          <p:nvPr/>
        </p:nvSpPr>
        <p:spPr bwMode="auto">
          <a:xfrm>
            <a:off x="3759200" y="3868812"/>
            <a:ext cx="4763" cy="4762"/>
          </a:xfrm>
          <a:custGeom>
            <a:avLst/>
            <a:gdLst>
              <a:gd name="T0" fmla="*/ 42101745 w 33"/>
              <a:gd name="T1" fmla="*/ 0 h 25"/>
              <a:gd name="T2" fmla="*/ 72162481 w 33"/>
              <a:gd name="T3" fmla="*/ 89835701 h 25"/>
              <a:gd name="T4" fmla="*/ 99223393 w 33"/>
              <a:gd name="T5" fmla="*/ 89835701 h 25"/>
              <a:gd name="T6" fmla="*/ 30060736 w 33"/>
              <a:gd name="T7" fmla="*/ 172777932 h 25"/>
              <a:gd name="T8" fmla="*/ 0 w 33"/>
              <a:gd name="T9" fmla="*/ 131306817 h 25"/>
              <a:gd name="T10" fmla="*/ 42101745 w 3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14" y="0"/>
                </a:moveTo>
                <a:cubicBezTo>
                  <a:pt x="14" y="0"/>
                  <a:pt x="19" y="7"/>
                  <a:pt x="24" y="13"/>
                </a:cubicBezTo>
                <a:cubicBezTo>
                  <a:pt x="29" y="13"/>
                  <a:pt x="33" y="7"/>
                  <a:pt x="33" y="13"/>
                </a:cubicBezTo>
                <a:cubicBezTo>
                  <a:pt x="24" y="13"/>
                  <a:pt x="19" y="25"/>
                  <a:pt x="10" y="25"/>
                </a:cubicBezTo>
                <a:cubicBezTo>
                  <a:pt x="5" y="25"/>
                  <a:pt x="0" y="19"/>
                  <a:pt x="0" y="19"/>
                </a:cubicBezTo>
                <a:cubicBezTo>
                  <a:pt x="5" y="7"/>
                  <a:pt x="10" y="0"/>
                  <a:pt x="14"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580" name="Freeform 1429">
            <a:extLst>
              <a:ext uri="{FF2B5EF4-FFF2-40B4-BE49-F238E27FC236}">
                <a16:creationId xmlns:a16="http://schemas.microsoft.com/office/drawing/2014/main" xmlns="" id="{34CD6DB6-B912-46F8-9A76-85EC5B3D334E}"/>
              </a:ext>
            </a:extLst>
          </p:cNvPr>
          <p:cNvSpPr>
            <a:spLocks/>
          </p:cNvSpPr>
          <p:nvPr/>
        </p:nvSpPr>
        <p:spPr bwMode="auto">
          <a:xfrm>
            <a:off x="3759200" y="3854524"/>
            <a:ext cx="14288" cy="12700"/>
          </a:xfrm>
          <a:custGeom>
            <a:avLst/>
            <a:gdLst>
              <a:gd name="T0" fmla="*/ 359516371 w 75"/>
              <a:gd name="T1" fmla="*/ 27235055 h 67"/>
              <a:gd name="T2" fmla="*/ 518551336 w 75"/>
              <a:gd name="T3" fmla="*/ 265630925 h 67"/>
              <a:gd name="T4" fmla="*/ 483964279 w 75"/>
              <a:gd name="T5" fmla="*/ 429076703 h 67"/>
              <a:gd name="T6" fmla="*/ 165930545 w 75"/>
              <a:gd name="T7" fmla="*/ 429076703 h 67"/>
              <a:gd name="T8" fmla="*/ 200517601 w 75"/>
              <a:gd name="T9" fmla="*/ 265630925 h 67"/>
              <a:gd name="T10" fmla="*/ 82965272 w 75"/>
              <a:gd name="T11" fmla="*/ 81740801 h 67"/>
              <a:gd name="T12" fmla="*/ 0 w 75"/>
              <a:gd name="T13" fmla="*/ 54469921 h 67"/>
              <a:gd name="T14" fmla="*/ 359516371 w 75"/>
              <a:gd name="T15" fmla="*/ 27235055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67">
                <a:moveTo>
                  <a:pt x="52" y="4"/>
                </a:moveTo>
                <a:cubicBezTo>
                  <a:pt x="70" y="12"/>
                  <a:pt x="70" y="28"/>
                  <a:pt x="75" y="39"/>
                </a:cubicBezTo>
                <a:cubicBezTo>
                  <a:pt x="75" y="47"/>
                  <a:pt x="75" y="55"/>
                  <a:pt x="70" y="63"/>
                </a:cubicBezTo>
                <a:cubicBezTo>
                  <a:pt x="70" y="63"/>
                  <a:pt x="29" y="67"/>
                  <a:pt x="24" y="63"/>
                </a:cubicBezTo>
                <a:cubicBezTo>
                  <a:pt x="29" y="55"/>
                  <a:pt x="29" y="47"/>
                  <a:pt x="29" y="39"/>
                </a:cubicBezTo>
                <a:cubicBezTo>
                  <a:pt x="24" y="28"/>
                  <a:pt x="24" y="20"/>
                  <a:pt x="12" y="12"/>
                </a:cubicBezTo>
                <a:cubicBezTo>
                  <a:pt x="6" y="12"/>
                  <a:pt x="6" y="8"/>
                  <a:pt x="0" y="8"/>
                </a:cubicBezTo>
                <a:cubicBezTo>
                  <a:pt x="6" y="8"/>
                  <a:pt x="35" y="0"/>
                  <a:pt x="52" y="4"/>
                </a:cubicBezTo>
              </a:path>
            </a:pathLst>
          </a:custGeom>
          <a:solidFill>
            <a:srgbClr val="7D7C7D"/>
          </a:solidFill>
          <a:ln w="0">
            <a:solidFill>
              <a:srgbClr val="000000"/>
            </a:solidFill>
            <a:prstDash val="solid"/>
            <a:round/>
            <a:headEnd/>
            <a:tailEnd/>
          </a:ln>
        </p:spPr>
        <p:txBody>
          <a:bodyPr/>
          <a:lstStyle/>
          <a:p>
            <a:endParaRPr lang="ja-JP" altLang="en-US"/>
          </a:p>
        </p:txBody>
      </p:sp>
      <p:sp>
        <p:nvSpPr>
          <p:cNvPr id="14581" name="Freeform 1430">
            <a:extLst>
              <a:ext uri="{FF2B5EF4-FFF2-40B4-BE49-F238E27FC236}">
                <a16:creationId xmlns:a16="http://schemas.microsoft.com/office/drawing/2014/main" xmlns="" id="{0618988E-4256-49A3-BE1E-69E58CE75D0F}"/>
              </a:ext>
            </a:extLst>
          </p:cNvPr>
          <p:cNvSpPr>
            <a:spLocks/>
          </p:cNvSpPr>
          <p:nvPr/>
        </p:nvSpPr>
        <p:spPr bwMode="auto">
          <a:xfrm>
            <a:off x="3752850" y="3849762"/>
            <a:ext cx="6350" cy="3175"/>
          </a:xfrm>
          <a:custGeom>
            <a:avLst/>
            <a:gdLst>
              <a:gd name="T0" fmla="*/ 35620036 w 33"/>
              <a:gd name="T1" fmla="*/ 0 h 17"/>
              <a:gd name="T2" fmla="*/ 64130959 w 33"/>
              <a:gd name="T3" fmla="*/ 26056104 h 17"/>
              <a:gd name="T4" fmla="*/ 99750995 w 33"/>
              <a:gd name="T5" fmla="*/ 52112209 h 17"/>
              <a:gd name="T6" fmla="*/ 199501991 w 33"/>
              <a:gd name="T7" fmla="*/ 52112209 h 17"/>
              <a:gd name="T8" fmla="*/ 235122027 w 33"/>
              <a:gd name="T9" fmla="*/ 84691257 h 17"/>
              <a:gd name="T10" fmla="*/ 199501991 w 33"/>
              <a:gd name="T11" fmla="*/ 84691257 h 17"/>
              <a:gd name="T12" fmla="*/ 64130959 w 33"/>
              <a:gd name="T13" fmla="*/ 84691257 h 17"/>
              <a:gd name="T14" fmla="*/ 35620036 w 33"/>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7">
                <a:moveTo>
                  <a:pt x="5" y="0"/>
                </a:moveTo>
                <a:cubicBezTo>
                  <a:pt x="9" y="0"/>
                  <a:pt x="9" y="0"/>
                  <a:pt x="9" y="4"/>
                </a:cubicBezTo>
                <a:cubicBezTo>
                  <a:pt x="9" y="4"/>
                  <a:pt x="14" y="8"/>
                  <a:pt x="14" y="8"/>
                </a:cubicBezTo>
                <a:cubicBezTo>
                  <a:pt x="19" y="13"/>
                  <a:pt x="24" y="13"/>
                  <a:pt x="28" y="8"/>
                </a:cubicBezTo>
                <a:cubicBezTo>
                  <a:pt x="28" y="8"/>
                  <a:pt x="28" y="8"/>
                  <a:pt x="33" y="13"/>
                </a:cubicBezTo>
                <a:cubicBezTo>
                  <a:pt x="28" y="13"/>
                  <a:pt x="28" y="13"/>
                  <a:pt x="28" y="13"/>
                </a:cubicBezTo>
                <a:cubicBezTo>
                  <a:pt x="24" y="17"/>
                  <a:pt x="19" y="17"/>
                  <a:pt x="9" y="13"/>
                </a:cubicBezTo>
                <a:cubicBezTo>
                  <a:pt x="5" y="13"/>
                  <a:pt x="0" y="4"/>
                  <a:pt x="5"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582" name="Freeform 1431">
            <a:extLst>
              <a:ext uri="{FF2B5EF4-FFF2-40B4-BE49-F238E27FC236}">
                <a16:creationId xmlns:a16="http://schemas.microsoft.com/office/drawing/2014/main" xmlns="" id="{573DB567-81C7-4C5F-BC69-F29EC4EE043B}"/>
              </a:ext>
            </a:extLst>
          </p:cNvPr>
          <p:cNvSpPr>
            <a:spLocks/>
          </p:cNvSpPr>
          <p:nvPr/>
        </p:nvSpPr>
        <p:spPr bwMode="auto">
          <a:xfrm>
            <a:off x="3754438" y="3844999"/>
            <a:ext cx="4762" cy="4763"/>
          </a:xfrm>
          <a:custGeom>
            <a:avLst/>
            <a:gdLst>
              <a:gd name="T0" fmla="*/ 89835701 w 25"/>
              <a:gd name="T1" fmla="*/ 0 h 17"/>
              <a:gd name="T2" fmla="*/ 131306817 w 25"/>
              <a:gd name="T3" fmla="*/ 197974095 h 17"/>
              <a:gd name="T4" fmla="*/ 131306817 w 25"/>
              <a:gd name="T5" fmla="*/ 285892911 h 17"/>
              <a:gd name="T6" fmla="*/ 48364777 w 25"/>
              <a:gd name="T7" fmla="*/ 285892911 h 17"/>
              <a:gd name="T8" fmla="*/ 0 w 25"/>
              <a:gd name="T9" fmla="*/ 197974095 h 17"/>
              <a:gd name="T10" fmla="*/ 89835701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13" y="0"/>
                </a:moveTo>
                <a:cubicBezTo>
                  <a:pt x="19" y="0"/>
                  <a:pt x="19" y="5"/>
                  <a:pt x="19" y="9"/>
                </a:cubicBezTo>
                <a:cubicBezTo>
                  <a:pt x="25" y="9"/>
                  <a:pt x="19" y="13"/>
                  <a:pt x="19" y="13"/>
                </a:cubicBezTo>
                <a:cubicBezTo>
                  <a:pt x="13" y="17"/>
                  <a:pt x="13" y="17"/>
                  <a:pt x="7" y="13"/>
                </a:cubicBezTo>
                <a:cubicBezTo>
                  <a:pt x="7" y="13"/>
                  <a:pt x="0" y="9"/>
                  <a:pt x="0" y="9"/>
                </a:cubicBezTo>
                <a:cubicBezTo>
                  <a:pt x="7" y="5"/>
                  <a:pt x="0" y="0"/>
                  <a:pt x="1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583" name="Freeform 1432">
            <a:extLst>
              <a:ext uri="{FF2B5EF4-FFF2-40B4-BE49-F238E27FC236}">
                <a16:creationId xmlns:a16="http://schemas.microsoft.com/office/drawing/2014/main" xmlns="" id="{56FEF67E-598B-4AF5-AF0D-E2CB8719807B}"/>
              </a:ext>
            </a:extLst>
          </p:cNvPr>
          <p:cNvSpPr>
            <a:spLocks/>
          </p:cNvSpPr>
          <p:nvPr/>
        </p:nvSpPr>
        <p:spPr bwMode="auto">
          <a:xfrm>
            <a:off x="3767138" y="3849762"/>
            <a:ext cx="1587" cy="1587"/>
          </a:xfrm>
          <a:custGeom>
            <a:avLst/>
            <a:gdLst>
              <a:gd name="T0" fmla="*/ 31246046 w 8"/>
              <a:gd name="T1" fmla="*/ 0 h 8"/>
              <a:gd name="T2" fmla="*/ 62452616 w 8"/>
              <a:gd name="T3" fmla="*/ 23414796 h 8"/>
              <a:gd name="T4" fmla="*/ 31246046 w 8"/>
              <a:gd name="T5" fmla="*/ 62452616 h 8"/>
              <a:gd name="T6" fmla="*/ 0 w 8"/>
              <a:gd name="T7" fmla="*/ 62452616 h 8"/>
              <a:gd name="T8" fmla="*/ 31246046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0"/>
                </a:moveTo>
                <a:cubicBezTo>
                  <a:pt x="8" y="3"/>
                  <a:pt x="8" y="3"/>
                  <a:pt x="8" y="3"/>
                </a:cubicBezTo>
                <a:cubicBezTo>
                  <a:pt x="4" y="8"/>
                  <a:pt x="4" y="8"/>
                  <a:pt x="4" y="8"/>
                </a:cubicBezTo>
                <a:cubicBezTo>
                  <a:pt x="0" y="8"/>
                  <a:pt x="0" y="8"/>
                  <a:pt x="0" y="8"/>
                </a:cubicBezTo>
                <a:cubicBezTo>
                  <a:pt x="0" y="6"/>
                  <a:pt x="4" y="3"/>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584" name="Freeform 1433">
            <a:extLst>
              <a:ext uri="{FF2B5EF4-FFF2-40B4-BE49-F238E27FC236}">
                <a16:creationId xmlns:a16="http://schemas.microsoft.com/office/drawing/2014/main" xmlns="" id="{C0DB5FDB-7017-464C-87BF-5AEC4095E5E1}"/>
              </a:ext>
            </a:extLst>
          </p:cNvPr>
          <p:cNvSpPr>
            <a:spLocks/>
          </p:cNvSpPr>
          <p:nvPr/>
        </p:nvSpPr>
        <p:spPr bwMode="auto">
          <a:xfrm>
            <a:off x="3759200" y="3854524"/>
            <a:ext cx="4763" cy="12700"/>
          </a:xfrm>
          <a:custGeom>
            <a:avLst/>
            <a:gdLst>
              <a:gd name="T0" fmla="*/ 18040656 w 33"/>
              <a:gd name="T1" fmla="*/ 0 h 59"/>
              <a:gd name="T2" fmla="*/ 33081344 w 33"/>
              <a:gd name="T3" fmla="*/ 49855895 h 59"/>
              <a:gd name="T4" fmla="*/ 66141905 w 33"/>
              <a:gd name="T5" fmla="*/ 89749608 h 59"/>
              <a:gd name="T6" fmla="*/ 84182561 w 33"/>
              <a:gd name="T7" fmla="*/ 588446751 h 59"/>
              <a:gd name="T8" fmla="*/ 0 w 33"/>
              <a:gd name="T9" fmla="*/ 548552822 h 59"/>
              <a:gd name="T10" fmla="*/ 18040656 w 33"/>
              <a:gd name="T11" fmla="*/ 0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9">
                <a:moveTo>
                  <a:pt x="6" y="0"/>
                </a:moveTo>
                <a:cubicBezTo>
                  <a:pt x="6" y="0"/>
                  <a:pt x="11" y="0"/>
                  <a:pt x="11" y="5"/>
                </a:cubicBezTo>
                <a:cubicBezTo>
                  <a:pt x="17" y="5"/>
                  <a:pt x="17" y="5"/>
                  <a:pt x="22" y="9"/>
                </a:cubicBezTo>
                <a:cubicBezTo>
                  <a:pt x="33" y="21"/>
                  <a:pt x="28" y="55"/>
                  <a:pt x="28" y="59"/>
                </a:cubicBezTo>
                <a:cubicBezTo>
                  <a:pt x="17" y="59"/>
                  <a:pt x="11" y="55"/>
                  <a:pt x="0" y="55"/>
                </a:cubicBezTo>
                <a:cubicBezTo>
                  <a:pt x="0" y="46"/>
                  <a:pt x="0" y="9"/>
                  <a:pt x="6"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585" name="Freeform 1434">
            <a:extLst>
              <a:ext uri="{FF2B5EF4-FFF2-40B4-BE49-F238E27FC236}">
                <a16:creationId xmlns:a16="http://schemas.microsoft.com/office/drawing/2014/main" xmlns="" id="{AA1C63FF-E856-403B-A7A7-C1A887F75EF6}"/>
              </a:ext>
            </a:extLst>
          </p:cNvPr>
          <p:cNvSpPr>
            <a:spLocks/>
          </p:cNvSpPr>
          <p:nvPr/>
        </p:nvSpPr>
        <p:spPr bwMode="auto">
          <a:xfrm>
            <a:off x="3762375" y="3868812"/>
            <a:ext cx="1588" cy="3175"/>
          </a:xfrm>
          <a:custGeom>
            <a:avLst/>
            <a:gdLst>
              <a:gd name="T0" fmla="*/ 10756814 w 16"/>
              <a:gd name="T1" fmla="*/ 0 h 17"/>
              <a:gd name="T2" fmla="*/ 15642693 w 16"/>
              <a:gd name="T3" fmla="*/ 0 h 17"/>
              <a:gd name="T4" fmla="*/ 10756814 w 16"/>
              <a:gd name="T5" fmla="*/ 84691257 h 17"/>
              <a:gd name="T6" fmla="*/ 4885879 w 16"/>
              <a:gd name="T7" fmla="*/ 84691257 h 17"/>
              <a:gd name="T8" fmla="*/ 0 w 16"/>
              <a:gd name="T9" fmla="*/ 52112209 h 17"/>
              <a:gd name="T10" fmla="*/ 10756814 w 16"/>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11" y="0"/>
                </a:moveTo>
                <a:cubicBezTo>
                  <a:pt x="16" y="0"/>
                  <a:pt x="16" y="0"/>
                  <a:pt x="16" y="0"/>
                </a:cubicBezTo>
                <a:cubicBezTo>
                  <a:pt x="11" y="4"/>
                  <a:pt x="11" y="8"/>
                  <a:pt x="11" y="13"/>
                </a:cubicBezTo>
                <a:cubicBezTo>
                  <a:pt x="11" y="17"/>
                  <a:pt x="11" y="13"/>
                  <a:pt x="5" y="13"/>
                </a:cubicBezTo>
                <a:cubicBezTo>
                  <a:pt x="5" y="13"/>
                  <a:pt x="5" y="8"/>
                  <a:pt x="0" y="8"/>
                </a:cubicBezTo>
                <a:cubicBezTo>
                  <a:pt x="5" y="4"/>
                  <a:pt x="5" y="0"/>
                  <a:pt x="11"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586" name="Freeform 1435">
            <a:extLst>
              <a:ext uri="{FF2B5EF4-FFF2-40B4-BE49-F238E27FC236}">
                <a16:creationId xmlns:a16="http://schemas.microsoft.com/office/drawing/2014/main" xmlns="" id="{9DA71766-F2B8-4F3B-83DE-5B67E61ACC69}"/>
              </a:ext>
            </a:extLst>
          </p:cNvPr>
          <p:cNvSpPr>
            <a:spLocks/>
          </p:cNvSpPr>
          <p:nvPr/>
        </p:nvSpPr>
        <p:spPr bwMode="auto">
          <a:xfrm>
            <a:off x="3768725" y="3868812"/>
            <a:ext cx="1588" cy="1587"/>
          </a:xfrm>
          <a:custGeom>
            <a:avLst/>
            <a:gdLst>
              <a:gd name="T0" fmla="*/ 31285387 w 8"/>
              <a:gd name="T1" fmla="*/ 0 h 8"/>
              <a:gd name="T2" fmla="*/ 62570773 w 8"/>
              <a:gd name="T3" fmla="*/ 0 h 8"/>
              <a:gd name="T4" fmla="*/ 31285387 w 8"/>
              <a:gd name="T5" fmla="*/ 62452616 h 8"/>
              <a:gd name="T6" fmla="*/ 0 w 8"/>
              <a:gd name="T7" fmla="*/ 46829593 h 8"/>
              <a:gd name="T8" fmla="*/ 31285387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0"/>
                </a:moveTo>
                <a:cubicBezTo>
                  <a:pt x="4" y="0"/>
                  <a:pt x="8" y="0"/>
                  <a:pt x="8" y="0"/>
                </a:cubicBezTo>
                <a:cubicBezTo>
                  <a:pt x="8" y="3"/>
                  <a:pt x="4" y="6"/>
                  <a:pt x="4" y="8"/>
                </a:cubicBezTo>
                <a:cubicBezTo>
                  <a:pt x="4" y="8"/>
                  <a:pt x="4" y="6"/>
                  <a:pt x="0" y="6"/>
                </a:cubicBezTo>
                <a:cubicBezTo>
                  <a:pt x="0" y="3"/>
                  <a:pt x="0" y="0"/>
                  <a:pt x="4"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587" name="Freeform 1436">
            <a:extLst>
              <a:ext uri="{FF2B5EF4-FFF2-40B4-BE49-F238E27FC236}">
                <a16:creationId xmlns:a16="http://schemas.microsoft.com/office/drawing/2014/main" xmlns="" id="{02784E40-3A50-46E6-B334-A13B42A85746}"/>
              </a:ext>
            </a:extLst>
          </p:cNvPr>
          <p:cNvSpPr>
            <a:spLocks/>
          </p:cNvSpPr>
          <p:nvPr/>
        </p:nvSpPr>
        <p:spPr bwMode="auto">
          <a:xfrm>
            <a:off x="3768725" y="3873574"/>
            <a:ext cx="4763" cy="3175"/>
          </a:xfrm>
          <a:custGeom>
            <a:avLst/>
            <a:gdLst>
              <a:gd name="T0" fmla="*/ 89909817 w 25"/>
              <a:gd name="T1" fmla="*/ 0 h 17"/>
              <a:gd name="T2" fmla="*/ 172886802 w 25"/>
              <a:gd name="T3" fmla="*/ 71645743 h 17"/>
              <a:gd name="T4" fmla="*/ 89909817 w 25"/>
              <a:gd name="T5" fmla="*/ 110747362 h 17"/>
              <a:gd name="T6" fmla="*/ 0 w 25"/>
              <a:gd name="T7" fmla="*/ 39101619 h 17"/>
              <a:gd name="T8" fmla="*/ 89909817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13" y="0"/>
                </a:moveTo>
                <a:cubicBezTo>
                  <a:pt x="19" y="0"/>
                  <a:pt x="19" y="6"/>
                  <a:pt x="25" y="11"/>
                </a:cubicBezTo>
                <a:cubicBezTo>
                  <a:pt x="19" y="11"/>
                  <a:pt x="19" y="17"/>
                  <a:pt x="13" y="17"/>
                </a:cubicBezTo>
                <a:cubicBezTo>
                  <a:pt x="0" y="6"/>
                  <a:pt x="0" y="6"/>
                  <a:pt x="0" y="6"/>
                </a:cubicBezTo>
                <a:cubicBezTo>
                  <a:pt x="7" y="0"/>
                  <a:pt x="7" y="0"/>
                  <a:pt x="13"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588" name="Freeform 1437">
            <a:extLst>
              <a:ext uri="{FF2B5EF4-FFF2-40B4-BE49-F238E27FC236}">
                <a16:creationId xmlns:a16="http://schemas.microsoft.com/office/drawing/2014/main" xmlns="" id="{8CEF5C29-5ACF-44A1-9AF1-CEF218980A60}"/>
              </a:ext>
            </a:extLst>
          </p:cNvPr>
          <p:cNvSpPr>
            <a:spLocks/>
          </p:cNvSpPr>
          <p:nvPr/>
        </p:nvSpPr>
        <p:spPr bwMode="auto">
          <a:xfrm>
            <a:off x="3771900" y="3852937"/>
            <a:ext cx="1588" cy="1587"/>
          </a:xfrm>
          <a:custGeom>
            <a:avLst/>
            <a:gdLst>
              <a:gd name="T0" fmla="*/ 4885879 w 16"/>
              <a:gd name="T1" fmla="*/ 0 h 16"/>
              <a:gd name="T2" fmla="*/ 15642693 w 16"/>
              <a:gd name="T3" fmla="*/ 4879727 h 16"/>
              <a:gd name="T4" fmla="*/ 4885879 w 16"/>
              <a:gd name="T5" fmla="*/ 15613204 h 16"/>
              <a:gd name="T6" fmla="*/ 0 w 16"/>
              <a:gd name="T7" fmla="*/ 10733476 h 16"/>
              <a:gd name="T8" fmla="*/ 4885879 w 16"/>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5" y="0"/>
                </a:moveTo>
                <a:cubicBezTo>
                  <a:pt x="16" y="5"/>
                  <a:pt x="16" y="5"/>
                  <a:pt x="16" y="5"/>
                </a:cubicBezTo>
                <a:cubicBezTo>
                  <a:pt x="16" y="11"/>
                  <a:pt x="11" y="11"/>
                  <a:pt x="5" y="16"/>
                </a:cubicBezTo>
                <a:cubicBezTo>
                  <a:pt x="5" y="11"/>
                  <a:pt x="5" y="11"/>
                  <a:pt x="0" y="11"/>
                </a:cubicBezTo>
                <a:cubicBezTo>
                  <a:pt x="5" y="5"/>
                  <a:pt x="5" y="0"/>
                  <a:pt x="5" y="0"/>
                </a:cubicBezTo>
              </a:path>
            </a:pathLst>
          </a:custGeom>
          <a:solidFill>
            <a:srgbClr val="E5DDC4"/>
          </a:solidFill>
          <a:ln w="0">
            <a:solidFill>
              <a:srgbClr val="000000"/>
            </a:solidFill>
            <a:prstDash val="solid"/>
            <a:round/>
            <a:headEnd/>
            <a:tailEnd/>
          </a:ln>
        </p:spPr>
        <p:txBody>
          <a:bodyPr/>
          <a:lstStyle/>
          <a:p>
            <a:endParaRPr lang="ja-JP" altLang="en-US"/>
          </a:p>
        </p:txBody>
      </p:sp>
      <p:sp>
        <p:nvSpPr>
          <p:cNvPr id="14589" name="Freeform 1438">
            <a:extLst>
              <a:ext uri="{FF2B5EF4-FFF2-40B4-BE49-F238E27FC236}">
                <a16:creationId xmlns:a16="http://schemas.microsoft.com/office/drawing/2014/main" xmlns="" id="{711EDB50-8174-413E-AA2D-88F518DFD3C2}"/>
              </a:ext>
            </a:extLst>
          </p:cNvPr>
          <p:cNvSpPr>
            <a:spLocks/>
          </p:cNvSpPr>
          <p:nvPr/>
        </p:nvSpPr>
        <p:spPr bwMode="auto">
          <a:xfrm>
            <a:off x="3773488" y="3849762"/>
            <a:ext cx="4762" cy="3175"/>
          </a:xfrm>
          <a:custGeom>
            <a:avLst/>
            <a:gdLst>
              <a:gd name="T0" fmla="*/ 41471115 w 25"/>
              <a:gd name="T1" fmla="*/ 0 h 17"/>
              <a:gd name="T2" fmla="*/ 172777932 w 25"/>
              <a:gd name="T3" fmla="*/ 26056104 h 17"/>
              <a:gd name="T4" fmla="*/ 89835701 w 25"/>
              <a:gd name="T5" fmla="*/ 110747362 h 17"/>
              <a:gd name="T6" fmla="*/ 0 w 25"/>
              <a:gd name="T7" fmla="*/ 52112209 h 17"/>
              <a:gd name="T8" fmla="*/ 41471115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6" y="0"/>
                </a:moveTo>
                <a:cubicBezTo>
                  <a:pt x="13" y="0"/>
                  <a:pt x="19" y="4"/>
                  <a:pt x="25" y="4"/>
                </a:cubicBezTo>
                <a:cubicBezTo>
                  <a:pt x="19" y="8"/>
                  <a:pt x="13" y="13"/>
                  <a:pt x="13" y="17"/>
                </a:cubicBezTo>
                <a:cubicBezTo>
                  <a:pt x="0" y="8"/>
                  <a:pt x="0" y="8"/>
                  <a:pt x="0" y="8"/>
                </a:cubicBezTo>
                <a:lnTo>
                  <a:pt x="6" y="0"/>
                </a:lnTo>
                <a:close/>
              </a:path>
            </a:pathLst>
          </a:custGeom>
          <a:solidFill>
            <a:srgbClr val="E5DDC4"/>
          </a:solidFill>
          <a:ln w="0">
            <a:solidFill>
              <a:srgbClr val="000000"/>
            </a:solidFill>
            <a:prstDash val="solid"/>
            <a:round/>
            <a:headEnd/>
            <a:tailEnd/>
          </a:ln>
        </p:spPr>
        <p:txBody>
          <a:bodyPr/>
          <a:lstStyle/>
          <a:p>
            <a:endParaRPr lang="ja-JP" altLang="en-US"/>
          </a:p>
        </p:txBody>
      </p:sp>
      <p:sp>
        <p:nvSpPr>
          <p:cNvPr id="14590" name="Freeform 1439">
            <a:extLst>
              <a:ext uri="{FF2B5EF4-FFF2-40B4-BE49-F238E27FC236}">
                <a16:creationId xmlns:a16="http://schemas.microsoft.com/office/drawing/2014/main" xmlns="" id="{659FA0A9-ABEA-4CA8-BB82-DFFFAD0F67DD}"/>
              </a:ext>
            </a:extLst>
          </p:cNvPr>
          <p:cNvSpPr>
            <a:spLocks/>
          </p:cNvSpPr>
          <p:nvPr/>
        </p:nvSpPr>
        <p:spPr bwMode="auto">
          <a:xfrm>
            <a:off x="3733800" y="3876749"/>
            <a:ext cx="9525" cy="4763"/>
          </a:xfrm>
          <a:custGeom>
            <a:avLst/>
            <a:gdLst>
              <a:gd name="T0" fmla="*/ 34584704 w 50"/>
              <a:gd name="T1" fmla="*/ 0 h 25"/>
              <a:gd name="T2" fmla="*/ 110612682 w 50"/>
              <a:gd name="T3" fmla="*/ 0 h 25"/>
              <a:gd name="T4" fmla="*/ 110612682 w 50"/>
              <a:gd name="T5" fmla="*/ 55317863 h 25"/>
              <a:gd name="T6" fmla="*/ 152092533 w 50"/>
              <a:gd name="T7" fmla="*/ 55317863 h 25"/>
              <a:gd name="T8" fmla="*/ 152092533 w 50"/>
              <a:gd name="T9" fmla="*/ 27658932 h 25"/>
              <a:gd name="T10" fmla="*/ 193572194 w 50"/>
              <a:gd name="T11" fmla="*/ 55317863 h 25"/>
              <a:gd name="T12" fmla="*/ 193572194 w 50"/>
              <a:gd name="T13" fmla="*/ 82976985 h 25"/>
              <a:gd name="T14" fmla="*/ 228156897 w 50"/>
              <a:gd name="T15" fmla="*/ 55317863 h 25"/>
              <a:gd name="T16" fmla="*/ 228156897 w 50"/>
              <a:gd name="T17" fmla="*/ 27658932 h 25"/>
              <a:gd name="T18" fmla="*/ 345664727 w 50"/>
              <a:gd name="T19" fmla="*/ 110635917 h 25"/>
              <a:gd name="T20" fmla="*/ 304184876 w 50"/>
              <a:gd name="T21" fmla="*/ 172886802 h 25"/>
              <a:gd name="T22" fmla="*/ 0 w 50"/>
              <a:gd name="T23" fmla="*/ 27658932 h 25"/>
              <a:gd name="T24" fmla="*/ 34584704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5">
                <a:moveTo>
                  <a:pt x="5" y="0"/>
                </a:moveTo>
                <a:cubicBezTo>
                  <a:pt x="16" y="0"/>
                  <a:pt x="16" y="0"/>
                  <a:pt x="16" y="0"/>
                </a:cubicBezTo>
                <a:cubicBezTo>
                  <a:pt x="16" y="4"/>
                  <a:pt x="16" y="8"/>
                  <a:pt x="16" y="8"/>
                </a:cubicBezTo>
                <a:cubicBezTo>
                  <a:pt x="22" y="8"/>
                  <a:pt x="22" y="8"/>
                  <a:pt x="22" y="8"/>
                </a:cubicBezTo>
                <a:cubicBezTo>
                  <a:pt x="22" y="4"/>
                  <a:pt x="22" y="4"/>
                  <a:pt x="22" y="4"/>
                </a:cubicBezTo>
                <a:cubicBezTo>
                  <a:pt x="28" y="4"/>
                  <a:pt x="22" y="4"/>
                  <a:pt x="28" y="8"/>
                </a:cubicBezTo>
                <a:cubicBezTo>
                  <a:pt x="28" y="8"/>
                  <a:pt x="28" y="8"/>
                  <a:pt x="28" y="12"/>
                </a:cubicBezTo>
                <a:cubicBezTo>
                  <a:pt x="33" y="12"/>
                  <a:pt x="33" y="8"/>
                  <a:pt x="33" y="8"/>
                </a:cubicBezTo>
                <a:cubicBezTo>
                  <a:pt x="33" y="8"/>
                  <a:pt x="33" y="4"/>
                  <a:pt x="33" y="4"/>
                </a:cubicBezTo>
                <a:cubicBezTo>
                  <a:pt x="50" y="16"/>
                  <a:pt x="50" y="16"/>
                  <a:pt x="50" y="16"/>
                </a:cubicBezTo>
                <a:cubicBezTo>
                  <a:pt x="50" y="21"/>
                  <a:pt x="50" y="21"/>
                  <a:pt x="44" y="25"/>
                </a:cubicBezTo>
                <a:cubicBezTo>
                  <a:pt x="39" y="25"/>
                  <a:pt x="0" y="8"/>
                  <a:pt x="0" y="4"/>
                </a:cubicBezTo>
                <a:cubicBezTo>
                  <a:pt x="0" y="4"/>
                  <a:pt x="0" y="0"/>
                  <a:pt x="5"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591" name="Freeform 1440">
            <a:extLst>
              <a:ext uri="{FF2B5EF4-FFF2-40B4-BE49-F238E27FC236}">
                <a16:creationId xmlns:a16="http://schemas.microsoft.com/office/drawing/2014/main" xmlns="" id="{9839DF3B-959F-4ED2-B3E3-42D0C1944421}"/>
              </a:ext>
            </a:extLst>
          </p:cNvPr>
          <p:cNvSpPr>
            <a:spLocks/>
          </p:cNvSpPr>
          <p:nvPr/>
        </p:nvSpPr>
        <p:spPr bwMode="auto">
          <a:xfrm>
            <a:off x="3773488" y="3868812"/>
            <a:ext cx="7937" cy="7937"/>
          </a:xfrm>
          <a:custGeom>
            <a:avLst/>
            <a:gdLst>
              <a:gd name="T0" fmla="*/ 107993090 w 42"/>
              <a:gd name="T1" fmla="*/ 0 h 34"/>
              <a:gd name="T2" fmla="*/ 283446144 w 42"/>
              <a:gd name="T3" fmla="*/ 432525181 h 34"/>
              <a:gd name="T4" fmla="*/ 249698398 w 42"/>
              <a:gd name="T5" fmla="*/ 432525181 h 34"/>
              <a:gd name="T6" fmla="*/ 175453054 w 42"/>
              <a:gd name="T7" fmla="*/ 368929735 h 34"/>
              <a:gd name="T8" fmla="*/ 209200989 w 42"/>
              <a:gd name="T9" fmla="*/ 305334289 h 34"/>
              <a:gd name="T10" fmla="*/ 175453054 w 42"/>
              <a:gd name="T11" fmla="*/ 305334289 h 34"/>
              <a:gd name="T12" fmla="*/ 141741025 w 42"/>
              <a:gd name="T13" fmla="*/ 368929735 h 34"/>
              <a:gd name="T14" fmla="*/ 141741025 w 42"/>
              <a:gd name="T15" fmla="*/ 368929735 h 34"/>
              <a:gd name="T16" fmla="*/ 141741025 w 42"/>
              <a:gd name="T17" fmla="*/ 254436176 h 34"/>
              <a:gd name="T18" fmla="*/ 107993090 w 42"/>
              <a:gd name="T19" fmla="*/ 254436176 h 34"/>
              <a:gd name="T20" fmla="*/ 74245344 w 42"/>
              <a:gd name="T21" fmla="*/ 305334289 h 34"/>
              <a:gd name="T22" fmla="*/ 0 w 42"/>
              <a:gd name="T23" fmla="*/ 127190892 h 34"/>
              <a:gd name="T24" fmla="*/ 107993090 w 4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4">
                <a:moveTo>
                  <a:pt x="16" y="0"/>
                </a:moveTo>
                <a:cubicBezTo>
                  <a:pt x="16" y="0"/>
                  <a:pt x="37" y="20"/>
                  <a:pt x="42" y="34"/>
                </a:cubicBezTo>
                <a:cubicBezTo>
                  <a:pt x="42" y="34"/>
                  <a:pt x="37" y="34"/>
                  <a:pt x="37" y="34"/>
                </a:cubicBezTo>
                <a:cubicBezTo>
                  <a:pt x="31" y="34"/>
                  <a:pt x="31" y="34"/>
                  <a:pt x="26" y="29"/>
                </a:cubicBezTo>
                <a:cubicBezTo>
                  <a:pt x="31" y="29"/>
                  <a:pt x="31" y="24"/>
                  <a:pt x="31" y="24"/>
                </a:cubicBezTo>
                <a:cubicBezTo>
                  <a:pt x="26" y="24"/>
                  <a:pt x="26" y="24"/>
                  <a:pt x="26" y="24"/>
                </a:cubicBezTo>
                <a:cubicBezTo>
                  <a:pt x="21" y="29"/>
                  <a:pt x="21" y="29"/>
                  <a:pt x="21" y="29"/>
                </a:cubicBezTo>
                <a:cubicBezTo>
                  <a:pt x="21" y="29"/>
                  <a:pt x="21" y="29"/>
                  <a:pt x="21" y="29"/>
                </a:cubicBezTo>
                <a:cubicBezTo>
                  <a:pt x="21" y="24"/>
                  <a:pt x="26" y="24"/>
                  <a:pt x="21" y="20"/>
                </a:cubicBezTo>
                <a:cubicBezTo>
                  <a:pt x="21" y="15"/>
                  <a:pt x="21" y="20"/>
                  <a:pt x="16" y="20"/>
                </a:cubicBezTo>
                <a:cubicBezTo>
                  <a:pt x="16" y="20"/>
                  <a:pt x="16" y="24"/>
                  <a:pt x="11" y="24"/>
                </a:cubicBezTo>
                <a:cubicBezTo>
                  <a:pt x="11" y="20"/>
                  <a:pt x="5" y="15"/>
                  <a:pt x="0" y="10"/>
                </a:cubicBezTo>
                <a:cubicBezTo>
                  <a:pt x="0" y="5"/>
                  <a:pt x="11" y="0"/>
                  <a:pt x="16"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592" name="Freeform 1441">
            <a:extLst>
              <a:ext uri="{FF2B5EF4-FFF2-40B4-BE49-F238E27FC236}">
                <a16:creationId xmlns:a16="http://schemas.microsoft.com/office/drawing/2014/main" xmlns="" id="{69D4A5E4-CCF2-4E43-8351-28AAF315A736}"/>
              </a:ext>
            </a:extLst>
          </p:cNvPr>
          <p:cNvSpPr>
            <a:spLocks/>
          </p:cNvSpPr>
          <p:nvPr/>
        </p:nvSpPr>
        <p:spPr bwMode="auto">
          <a:xfrm>
            <a:off x="3557588" y="3811662"/>
            <a:ext cx="52387" cy="47625"/>
          </a:xfrm>
          <a:custGeom>
            <a:avLst/>
            <a:gdLst>
              <a:gd name="T0" fmla="*/ 1292742950 w 275"/>
              <a:gd name="T1" fmla="*/ 38109643 h 242"/>
              <a:gd name="T2" fmla="*/ 1140653393 w 275"/>
              <a:gd name="T3" fmla="*/ 68589446 h 242"/>
              <a:gd name="T4" fmla="*/ 1030042719 w 275"/>
              <a:gd name="T5" fmla="*/ 0 h 242"/>
              <a:gd name="T6" fmla="*/ 725863795 w 275"/>
              <a:gd name="T7" fmla="*/ 68589446 h 242"/>
              <a:gd name="T8" fmla="*/ 345657998 w 275"/>
              <a:gd name="T9" fmla="*/ 449685483 h 242"/>
              <a:gd name="T10" fmla="*/ 380205606 w 275"/>
              <a:gd name="T11" fmla="*/ 510645287 h 242"/>
              <a:gd name="T12" fmla="*/ 304179115 w 275"/>
              <a:gd name="T13" fmla="*/ 609753502 h 242"/>
              <a:gd name="T14" fmla="*/ 117505565 w 275"/>
              <a:gd name="T15" fmla="*/ 861261324 h 242"/>
              <a:gd name="T16" fmla="*/ 0 w 275"/>
              <a:gd name="T17" fmla="*/ 922259896 h 242"/>
              <a:gd name="T18" fmla="*/ 76026681 w 275"/>
              <a:gd name="T19" fmla="*/ 1082289342 h 242"/>
              <a:gd name="T20" fmla="*/ 193568441 w 275"/>
              <a:gd name="T21" fmla="*/ 1021329342 h 242"/>
              <a:gd name="T22" fmla="*/ 380205606 w 275"/>
              <a:gd name="T23" fmla="*/ 1051809342 h 242"/>
              <a:gd name="T24" fmla="*/ 497747556 w 275"/>
              <a:gd name="T25" fmla="*/ 1112769146 h 242"/>
              <a:gd name="T26" fmla="*/ 421684680 w 275"/>
              <a:gd name="T27" fmla="*/ 1242357361 h 242"/>
              <a:gd name="T28" fmla="*/ 497747556 w 275"/>
              <a:gd name="T29" fmla="*/ 1272837361 h 242"/>
              <a:gd name="T30" fmla="*/ 345657998 w 275"/>
              <a:gd name="T31" fmla="*/ 1463385183 h 242"/>
              <a:gd name="T32" fmla="*/ 228116239 w 275"/>
              <a:gd name="T33" fmla="*/ 1592973398 h 242"/>
              <a:gd name="T34" fmla="*/ 269595122 w 275"/>
              <a:gd name="T35" fmla="*/ 1714893005 h 242"/>
              <a:gd name="T36" fmla="*/ 608358230 w 275"/>
              <a:gd name="T37" fmla="*/ 1844481220 h 242"/>
              <a:gd name="T38" fmla="*/ 725863795 w 275"/>
              <a:gd name="T39" fmla="*/ 1714893005 h 242"/>
              <a:gd name="T40" fmla="*/ 608358230 w 275"/>
              <a:gd name="T41" fmla="*/ 1653933201 h 242"/>
              <a:gd name="T42" fmla="*/ 608358230 w 275"/>
              <a:gd name="T43" fmla="*/ 1623453201 h 242"/>
              <a:gd name="T44" fmla="*/ 532295163 w 275"/>
              <a:gd name="T45" fmla="*/ 1623453201 h 242"/>
              <a:gd name="T46" fmla="*/ 573774237 w 275"/>
              <a:gd name="T47" fmla="*/ 1562454629 h 242"/>
              <a:gd name="T48" fmla="*/ 760447597 w 275"/>
              <a:gd name="T49" fmla="*/ 1432905380 h 242"/>
              <a:gd name="T50" fmla="*/ 877953352 w 275"/>
              <a:gd name="T51" fmla="*/ 1333835933 h 242"/>
              <a:gd name="T52" fmla="*/ 912537154 w 275"/>
              <a:gd name="T53" fmla="*/ 1333835933 h 242"/>
              <a:gd name="T54" fmla="*/ 954016228 w 275"/>
              <a:gd name="T55" fmla="*/ 1303317164 h 242"/>
              <a:gd name="T56" fmla="*/ 988563835 w 275"/>
              <a:gd name="T57" fmla="*/ 1371945380 h 242"/>
              <a:gd name="T58" fmla="*/ 1064626711 w 275"/>
              <a:gd name="T59" fmla="*/ 1333835933 h 242"/>
              <a:gd name="T60" fmla="*/ 1216716269 w 275"/>
              <a:gd name="T61" fmla="*/ 1562454629 h 242"/>
              <a:gd name="T62" fmla="*/ 1334221834 w 275"/>
              <a:gd name="T63" fmla="*/ 1753002648 h 242"/>
              <a:gd name="T64" fmla="*/ 1672984941 w 275"/>
              <a:gd name="T65" fmla="*/ 1592973398 h 242"/>
              <a:gd name="T66" fmla="*/ 1672984941 w 275"/>
              <a:gd name="T67" fmla="*/ 1463385183 h 242"/>
              <a:gd name="T68" fmla="*/ 1562374267 w 275"/>
              <a:gd name="T69" fmla="*/ 1493865183 h 242"/>
              <a:gd name="T70" fmla="*/ 1562374267 w 275"/>
              <a:gd name="T71" fmla="*/ 1432905380 h 242"/>
              <a:gd name="T72" fmla="*/ 1520895384 w 275"/>
              <a:gd name="T73" fmla="*/ 1432905380 h 242"/>
              <a:gd name="T74" fmla="*/ 1486311391 w 275"/>
              <a:gd name="T75" fmla="*/ 1493865183 h 242"/>
              <a:gd name="T76" fmla="*/ 1410284710 w 275"/>
              <a:gd name="T77" fmla="*/ 1371945380 h 242"/>
              <a:gd name="T78" fmla="*/ 1334221834 w 275"/>
              <a:gd name="T79" fmla="*/ 1211877361 h 242"/>
              <a:gd name="T80" fmla="*/ 1410284710 w 275"/>
              <a:gd name="T81" fmla="*/ 1181397558 h 242"/>
              <a:gd name="T82" fmla="*/ 1292742950 w 275"/>
              <a:gd name="T83" fmla="*/ 1021329342 h 242"/>
              <a:gd name="T84" fmla="*/ 1334221834 w 275"/>
              <a:gd name="T85" fmla="*/ 990849539 h 242"/>
              <a:gd name="T86" fmla="*/ 1292742950 w 275"/>
              <a:gd name="T87" fmla="*/ 922259896 h 242"/>
              <a:gd name="T88" fmla="*/ 1334221834 w 275"/>
              <a:gd name="T89" fmla="*/ 861261324 h 242"/>
              <a:gd name="T90" fmla="*/ 1334221834 w 275"/>
              <a:gd name="T91" fmla="*/ 762191878 h 242"/>
              <a:gd name="T92" fmla="*/ 1520895384 w 275"/>
              <a:gd name="T93" fmla="*/ 701193305 h 242"/>
              <a:gd name="T94" fmla="*/ 1596921874 w 275"/>
              <a:gd name="T95" fmla="*/ 640233502 h 242"/>
              <a:gd name="T96" fmla="*/ 1562374267 w 275"/>
              <a:gd name="T97" fmla="*/ 609753502 h 242"/>
              <a:gd name="T98" fmla="*/ 1638400949 w 275"/>
              <a:gd name="T99" fmla="*/ 510645287 h 242"/>
              <a:gd name="T100" fmla="*/ 1714463825 w 275"/>
              <a:gd name="T101" fmla="*/ 449685483 h 242"/>
              <a:gd name="T102" fmla="*/ 1866553382 w 275"/>
              <a:gd name="T103" fmla="*/ 350616037 h 242"/>
              <a:gd name="T104" fmla="*/ 1866553382 w 275"/>
              <a:gd name="T105" fmla="*/ 259137465 h 242"/>
              <a:gd name="T106" fmla="*/ 1825074498 w 275"/>
              <a:gd name="T107" fmla="*/ 160068019 h 242"/>
              <a:gd name="T108" fmla="*/ 1714463825 w 275"/>
              <a:gd name="T109" fmla="*/ 160068019 h 242"/>
              <a:gd name="T110" fmla="*/ 1638400949 w 275"/>
              <a:gd name="T111" fmla="*/ 129588215 h 242"/>
              <a:gd name="T112" fmla="*/ 1520895384 w 275"/>
              <a:gd name="T113" fmla="*/ 259137465 h 242"/>
              <a:gd name="T114" fmla="*/ 1520895384 w 275"/>
              <a:gd name="T115" fmla="*/ 320097465 h 242"/>
              <a:gd name="T116" fmla="*/ 1486311391 w 275"/>
              <a:gd name="T117" fmla="*/ 350616037 h 242"/>
              <a:gd name="T118" fmla="*/ 1334221834 w 275"/>
              <a:gd name="T119" fmla="*/ 38109643 h 242"/>
              <a:gd name="T120" fmla="*/ 1292742950 w 275"/>
              <a:gd name="T121" fmla="*/ 38109643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5" h="242">
                <a:moveTo>
                  <a:pt x="187" y="5"/>
                </a:moveTo>
                <a:cubicBezTo>
                  <a:pt x="176" y="5"/>
                  <a:pt x="165" y="9"/>
                  <a:pt x="165" y="9"/>
                </a:cubicBezTo>
                <a:cubicBezTo>
                  <a:pt x="165" y="9"/>
                  <a:pt x="160" y="5"/>
                  <a:pt x="149" y="0"/>
                </a:cubicBezTo>
                <a:cubicBezTo>
                  <a:pt x="143" y="0"/>
                  <a:pt x="110" y="5"/>
                  <a:pt x="105" y="9"/>
                </a:cubicBezTo>
                <a:cubicBezTo>
                  <a:pt x="105" y="9"/>
                  <a:pt x="55" y="59"/>
                  <a:pt x="50" y="59"/>
                </a:cubicBezTo>
                <a:cubicBezTo>
                  <a:pt x="50" y="63"/>
                  <a:pt x="55" y="67"/>
                  <a:pt x="55" y="67"/>
                </a:cubicBezTo>
                <a:cubicBezTo>
                  <a:pt x="55" y="67"/>
                  <a:pt x="50" y="67"/>
                  <a:pt x="44" y="80"/>
                </a:cubicBezTo>
                <a:cubicBezTo>
                  <a:pt x="33" y="92"/>
                  <a:pt x="33" y="109"/>
                  <a:pt x="17" y="113"/>
                </a:cubicBezTo>
                <a:cubicBezTo>
                  <a:pt x="6" y="117"/>
                  <a:pt x="0" y="121"/>
                  <a:pt x="0" y="121"/>
                </a:cubicBezTo>
                <a:cubicBezTo>
                  <a:pt x="11" y="142"/>
                  <a:pt x="11" y="142"/>
                  <a:pt x="11" y="142"/>
                </a:cubicBezTo>
                <a:cubicBezTo>
                  <a:pt x="11" y="142"/>
                  <a:pt x="17" y="134"/>
                  <a:pt x="28" y="134"/>
                </a:cubicBezTo>
                <a:cubicBezTo>
                  <a:pt x="39" y="134"/>
                  <a:pt x="50" y="134"/>
                  <a:pt x="55" y="138"/>
                </a:cubicBezTo>
                <a:cubicBezTo>
                  <a:pt x="66" y="142"/>
                  <a:pt x="72" y="146"/>
                  <a:pt x="72" y="146"/>
                </a:cubicBezTo>
                <a:cubicBezTo>
                  <a:pt x="61" y="163"/>
                  <a:pt x="61" y="163"/>
                  <a:pt x="61" y="163"/>
                </a:cubicBezTo>
                <a:cubicBezTo>
                  <a:pt x="61" y="163"/>
                  <a:pt x="72" y="163"/>
                  <a:pt x="72" y="167"/>
                </a:cubicBezTo>
                <a:cubicBezTo>
                  <a:pt x="72" y="171"/>
                  <a:pt x="55" y="188"/>
                  <a:pt x="50" y="192"/>
                </a:cubicBezTo>
                <a:cubicBezTo>
                  <a:pt x="44" y="196"/>
                  <a:pt x="33" y="205"/>
                  <a:pt x="33" y="209"/>
                </a:cubicBezTo>
                <a:cubicBezTo>
                  <a:pt x="28" y="213"/>
                  <a:pt x="33" y="221"/>
                  <a:pt x="39" y="225"/>
                </a:cubicBezTo>
                <a:cubicBezTo>
                  <a:pt x="50" y="234"/>
                  <a:pt x="77" y="242"/>
                  <a:pt x="88" y="242"/>
                </a:cubicBezTo>
                <a:cubicBezTo>
                  <a:pt x="99" y="238"/>
                  <a:pt x="105" y="230"/>
                  <a:pt x="105" y="225"/>
                </a:cubicBezTo>
                <a:cubicBezTo>
                  <a:pt x="99" y="221"/>
                  <a:pt x="88" y="217"/>
                  <a:pt x="88" y="217"/>
                </a:cubicBezTo>
                <a:cubicBezTo>
                  <a:pt x="88" y="217"/>
                  <a:pt x="94" y="217"/>
                  <a:pt x="88" y="213"/>
                </a:cubicBezTo>
                <a:cubicBezTo>
                  <a:pt x="83" y="209"/>
                  <a:pt x="77" y="213"/>
                  <a:pt x="77" y="213"/>
                </a:cubicBezTo>
                <a:cubicBezTo>
                  <a:pt x="77" y="213"/>
                  <a:pt x="72" y="209"/>
                  <a:pt x="83" y="205"/>
                </a:cubicBezTo>
                <a:cubicBezTo>
                  <a:pt x="94" y="200"/>
                  <a:pt x="110" y="192"/>
                  <a:pt x="110" y="188"/>
                </a:cubicBezTo>
                <a:cubicBezTo>
                  <a:pt x="116" y="180"/>
                  <a:pt x="127" y="175"/>
                  <a:pt x="127" y="175"/>
                </a:cubicBezTo>
                <a:cubicBezTo>
                  <a:pt x="132" y="175"/>
                  <a:pt x="132" y="175"/>
                  <a:pt x="132" y="175"/>
                </a:cubicBezTo>
                <a:cubicBezTo>
                  <a:pt x="138" y="171"/>
                  <a:pt x="138" y="171"/>
                  <a:pt x="138" y="171"/>
                </a:cubicBezTo>
                <a:cubicBezTo>
                  <a:pt x="143" y="180"/>
                  <a:pt x="143" y="180"/>
                  <a:pt x="143" y="180"/>
                </a:cubicBezTo>
                <a:cubicBezTo>
                  <a:pt x="154" y="175"/>
                  <a:pt x="154" y="175"/>
                  <a:pt x="154" y="175"/>
                </a:cubicBezTo>
                <a:cubicBezTo>
                  <a:pt x="154" y="175"/>
                  <a:pt x="171" y="192"/>
                  <a:pt x="176" y="205"/>
                </a:cubicBezTo>
                <a:cubicBezTo>
                  <a:pt x="182" y="213"/>
                  <a:pt x="187" y="230"/>
                  <a:pt x="193" y="230"/>
                </a:cubicBezTo>
                <a:cubicBezTo>
                  <a:pt x="198" y="230"/>
                  <a:pt x="237" y="217"/>
                  <a:pt x="242" y="209"/>
                </a:cubicBezTo>
                <a:cubicBezTo>
                  <a:pt x="248" y="205"/>
                  <a:pt x="253" y="192"/>
                  <a:pt x="242" y="192"/>
                </a:cubicBezTo>
                <a:cubicBezTo>
                  <a:pt x="237" y="192"/>
                  <a:pt x="226" y="196"/>
                  <a:pt x="226" y="196"/>
                </a:cubicBezTo>
                <a:cubicBezTo>
                  <a:pt x="226" y="188"/>
                  <a:pt x="226" y="188"/>
                  <a:pt x="226" y="188"/>
                </a:cubicBezTo>
                <a:cubicBezTo>
                  <a:pt x="220" y="188"/>
                  <a:pt x="220" y="188"/>
                  <a:pt x="220" y="188"/>
                </a:cubicBezTo>
                <a:cubicBezTo>
                  <a:pt x="215" y="196"/>
                  <a:pt x="215" y="196"/>
                  <a:pt x="215" y="196"/>
                </a:cubicBezTo>
                <a:cubicBezTo>
                  <a:pt x="215" y="196"/>
                  <a:pt x="209" y="188"/>
                  <a:pt x="204" y="180"/>
                </a:cubicBezTo>
                <a:cubicBezTo>
                  <a:pt x="198" y="171"/>
                  <a:pt x="193" y="159"/>
                  <a:pt x="193" y="159"/>
                </a:cubicBezTo>
                <a:cubicBezTo>
                  <a:pt x="204" y="155"/>
                  <a:pt x="204" y="155"/>
                  <a:pt x="204" y="155"/>
                </a:cubicBezTo>
                <a:cubicBezTo>
                  <a:pt x="187" y="134"/>
                  <a:pt x="187" y="134"/>
                  <a:pt x="187" y="134"/>
                </a:cubicBezTo>
                <a:cubicBezTo>
                  <a:pt x="193" y="130"/>
                  <a:pt x="193" y="130"/>
                  <a:pt x="193" y="130"/>
                </a:cubicBezTo>
                <a:cubicBezTo>
                  <a:pt x="187" y="121"/>
                  <a:pt x="187" y="121"/>
                  <a:pt x="187" y="121"/>
                </a:cubicBezTo>
                <a:cubicBezTo>
                  <a:pt x="187" y="121"/>
                  <a:pt x="193" y="121"/>
                  <a:pt x="193" y="113"/>
                </a:cubicBezTo>
                <a:cubicBezTo>
                  <a:pt x="193" y="105"/>
                  <a:pt x="193" y="100"/>
                  <a:pt x="193" y="100"/>
                </a:cubicBezTo>
                <a:cubicBezTo>
                  <a:pt x="193" y="100"/>
                  <a:pt x="209" y="92"/>
                  <a:pt x="220" y="92"/>
                </a:cubicBezTo>
                <a:cubicBezTo>
                  <a:pt x="226" y="88"/>
                  <a:pt x="231" y="84"/>
                  <a:pt x="231" y="84"/>
                </a:cubicBezTo>
                <a:cubicBezTo>
                  <a:pt x="226" y="80"/>
                  <a:pt x="226" y="80"/>
                  <a:pt x="226" y="80"/>
                </a:cubicBezTo>
                <a:cubicBezTo>
                  <a:pt x="226" y="80"/>
                  <a:pt x="231" y="75"/>
                  <a:pt x="237" y="67"/>
                </a:cubicBezTo>
                <a:cubicBezTo>
                  <a:pt x="242" y="59"/>
                  <a:pt x="248" y="59"/>
                  <a:pt x="248" y="59"/>
                </a:cubicBezTo>
                <a:cubicBezTo>
                  <a:pt x="248" y="59"/>
                  <a:pt x="270" y="55"/>
                  <a:pt x="270" y="46"/>
                </a:cubicBezTo>
                <a:cubicBezTo>
                  <a:pt x="270" y="42"/>
                  <a:pt x="270" y="34"/>
                  <a:pt x="270" y="34"/>
                </a:cubicBezTo>
                <a:cubicBezTo>
                  <a:pt x="270" y="34"/>
                  <a:pt x="275" y="25"/>
                  <a:pt x="264" y="21"/>
                </a:cubicBezTo>
                <a:cubicBezTo>
                  <a:pt x="259" y="17"/>
                  <a:pt x="248" y="21"/>
                  <a:pt x="248" y="21"/>
                </a:cubicBezTo>
                <a:cubicBezTo>
                  <a:pt x="248" y="21"/>
                  <a:pt x="248" y="13"/>
                  <a:pt x="237" y="17"/>
                </a:cubicBezTo>
                <a:cubicBezTo>
                  <a:pt x="226" y="17"/>
                  <a:pt x="220" y="25"/>
                  <a:pt x="220" y="34"/>
                </a:cubicBezTo>
                <a:cubicBezTo>
                  <a:pt x="220" y="38"/>
                  <a:pt x="220" y="42"/>
                  <a:pt x="220" y="42"/>
                </a:cubicBezTo>
                <a:cubicBezTo>
                  <a:pt x="215" y="46"/>
                  <a:pt x="215" y="46"/>
                  <a:pt x="215" y="46"/>
                </a:cubicBezTo>
                <a:cubicBezTo>
                  <a:pt x="193" y="5"/>
                  <a:pt x="193" y="5"/>
                  <a:pt x="193" y="5"/>
                </a:cubicBezTo>
                <a:cubicBezTo>
                  <a:pt x="193" y="5"/>
                  <a:pt x="193" y="5"/>
                  <a:pt x="187"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593" name="Freeform 1442">
            <a:extLst>
              <a:ext uri="{FF2B5EF4-FFF2-40B4-BE49-F238E27FC236}">
                <a16:creationId xmlns:a16="http://schemas.microsoft.com/office/drawing/2014/main" xmlns="" id="{C92245E6-1D43-4A54-B44A-69A0890C5D27}"/>
              </a:ext>
            </a:extLst>
          </p:cNvPr>
          <p:cNvSpPr>
            <a:spLocks/>
          </p:cNvSpPr>
          <p:nvPr/>
        </p:nvSpPr>
        <p:spPr bwMode="auto">
          <a:xfrm>
            <a:off x="3571875" y="3844999"/>
            <a:ext cx="6350" cy="4763"/>
          </a:xfrm>
          <a:custGeom>
            <a:avLst/>
            <a:gdLst>
              <a:gd name="T0" fmla="*/ 135371032 w 33"/>
              <a:gd name="T1" fmla="*/ 0 h 33"/>
              <a:gd name="T2" fmla="*/ 235122027 w 33"/>
              <a:gd name="T3" fmla="*/ 15040832 h 33"/>
              <a:gd name="T4" fmla="*/ 99750995 w 33"/>
              <a:gd name="T5" fmla="*/ 87203169 h 33"/>
              <a:gd name="T6" fmla="*/ 0 w 33"/>
              <a:gd name="T7" fmla="*/ 72162481 h 33"/>
              <a:gd name="T8" fmla="*/ 135371032 w 33"/>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3">
                <a:moveTo>
                  <a:pt x="19" y="0"/>
                </a:moveTo>
                <a:cubicBezTo>
                  <a:pt x="24" y="0"/>
                  <a:pt x="29" y="5"/>
                  <a:pt x="33" y="5"/>
                </a:cubicBezTo>
                <a:cubicBezTo>
                  <a:pt x="33" y="10"/>
                  <a:pt x="19" y="24"/>
                  <a:pt x="14" y="29"/>
                </a:cubicBezTo>
                <a:cubicBezTo>
                  <a:pt x="10" y="33"/>
                  <a:pt x="0" y="24"/>
                  <a:pt x="0" y="24"/>
                </a:cubicBezTo>
                <a:cubicBezTo>
                  <a:pt x="5" y="14"/>
                  <a:pt x="10" y="10"/>
                  <a:pt x="1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594" name="Freeform 1443">
            <a:extLst>
              <a:ext uri="{FF2B5EF4-FFF2-40B4-BE49-F238E27FC236}">
                <a16:creationId xmlns:a16="http://schemas.microsoft.com/office/drawing/2014/main" xmlns="" id="{84CD85C4-97B8-4307-9A80-71632B135B88}"/>
              </a:ext>
            </a:extLst>
          </p:cNvPr>
          <p:cNvSpPr>
            <a:spLocks/>
          </p:cNvSpPr>
          <p:nvPr/>
        </p:nvSpPr>
        <p:spPr bwMode="auto">
          <a:xfrm>
            <a:off x="3575050" y="3819599"/>
            <a:ext cx="19050" cy="11113"/>
          </a:xfrm>
          <a:custGeom>
            <a:avLst/>
            <a:gdLst>
              <a:gd name="T0" fmla="*/ 34584704 w 100"/>
              <a:gd name="T1" fmla="*/ 126619223 h 58"/>
              <a:gd name="T2" fmla="*/ 76064364 w 100"/>
              <a:gd name="T3" fmla="*/ 126619223 h 58"/>
              <a:gd name="T4" fmla="*/ 152092533 w 100"/>
              <a:gd name="T5" fmla="*/ 126619223 h 58"/>
              <a:gd name="T6" fmla="*/ 228156897 w 100"/>
              <a:gd name="T7" fmla="*/ 91449260 h 58"/>
              <a:gd name="T8" fmla="*/ 380249240 w 100"/>
              <a:gd name="T9" fmla="*/ 0 h 58"/>
              <a:gd name="T10" fmla="*/ 380249240 w 100"/>
              <a:gd name="T11" fmla="*/ 0 h 58"/>
              <a:gd name="T12" fmla="*/ 345664727 w 100"/>
              <a:gd name="T13" fmla="*/ 28121255 h 58"/>
              <a:gd name="T14" fmla="*/ 304184876 w 100"/>
              <a:gd name="T15" fmla="*/ 91449260 h 58"/>
              <a:gd name="T16" fmla="*/ 345664727 w 100"/>
              <a:gd name="T17" fmla="*/ 91449260 h 58"/>
              <a:gd name="T18" fmla="*/ 380249240 w 100"/>
              <a:gd name="T19" fmla="*/ 28121255 h 58"/>
              <a:gd name="T20" fmla="*/ 456277409 w 100"/>
              <a:gd name="T21" fmla="*/ 91449260 h 58"/>
              <a:gd name="T22" fmla="*/ 456277409 w 100"/>
              <a:gd name="T23" fmla="*/ 63291217 h 58"/>
              <a:gd name="T24" fmla="*/ 539236920 w 100"/>
              <a:gd name="T25" fmla="*/ 28121255 h 58"/>
              <a:gd name="T26" fmla="*/ 539236920 w 100"/>
              <a:gd name="T27" fmla="*/ 28121255 h 58"/>
              <a:gd name="T28" fmla="*/ 497757069 w 100"/>
              <a:gd name="T29" fmla="*/ 91449260 h 58"/>
              <a:gd name="T30" fmla="*/ 573821433 w 100"/>
              <a:gd name="T31" fmla="*/ 63291217 h 58"/>
              <a:gd name="T32" fmla="*/ 615301284 w 100"/>
              <a:gd name="T33" fmla="*/ 91449260 h 58"/>
              <a:gd name="T34" fmla="*/ 649849602 w 100"/>
              <a:gd name="T35" fmla="*/ 63291217 h 58"/>
              <a:gd name="T36" fmla="*/ 691329263 w 100"/>
              <a:gd name="T37" fmla="*/ 253238637 h 58"/>
              <a:gd name="T38" fmla="*/ 539236920 w 100"/>
              <a:gd name="T39" fmla="*/ 379857860 h 58"/>
              <a:gd name="T40" fmla="*/ 573821433 w 100"/>
              <a:gd name="T41" fmla="*/ 253238637 h 58"/>
              <a:gd name="T42" fmla="*/ 304184876 w 100"/>
              <a:gd name="T43" fmla="*/ 253238637 h 58"/>
              <a:gd name="T44" fmla="*/ 421729091 w 100"/>
              <a:gd name="T45" fmla="*/ 407979115 h 58"/>
              <a:gd name="T46" fmla="*/ 152092533 w 100"/>
              <a:gd name="T47" fmla="*/ 253238637 h 58"/>
              <a:gd name="T48" fmla="*/ 110612682 w 100"/>
              <a:gd name="T49" fmla="*/ 253238637 h 58"/>
              <a:gd name="T50" fmla="*/ 76064364 w 100"/>
              <a:gd name="T51" fmla="*/ 253238637 h 58"/>
              <a:gd name="T52" fmla="*/ 0 w 100"/>
              <a:gd name="T53" fmla="*/ 218068483 h 58"/>
              <a:gd name="T54" fmla="*/ 34584704 w 100"/>
              <a:gd name="T55" fmla="*/ 126619223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58">
                <a:moveTo>
                  <a:pt x="5" y="18"/>
                </a:moveTo>
                <a:cubicBezTo>
                  <a:pt x="5" y="18"/>
                  <a:pt x="11" y="18"/>
                  <a:pt x="11" y="18"/>
                </a:cubicBezTo>
                <a:cubicBezTo>
                  <a:pt x="16" y="18"/>
                  <a:pt x="22" y="27"/>
                  <a:pt x="22" y="18"/>
                </a:cubicBezTo>
                <a:cubicBezTo>
                  <a:pt x="22" y="18"/>
                  <a:pt x="33" y="13"/>
                  <a:pt x="33" y="13"/>
                </a:cubicBezTo>
                <a:cubicBezTo>
                  <a:pt x="39" y="9"/>
                  <a:pt x="44" y="0"/>
                  <a:pt x="55" y="0"/>
                </a:cubicBezTo>
                <a:cubicBezTo>
                  <a:pt x="55" y="0"/>
                  <a:pt x="55" y="0"/>
                  <a:pt x="55" y="0"/>
                </a:cubicBezTo>
                <a:cubicBezTo>
                  <a:pt x="50" y="4"/>
                  <a:pt x="50" y="4"/>
                  <a:pt x="50" y="4"/>
                </a:cubicBezTo>
                <a:cubicBezTo>
                  <a:pt x="44" y="4"/>
                  <a:pt x="44" y="9"/>
                  <a:pt x="44" y="13"/>
                </a:cubicBezTo>
                <a:cubicBezTo>
                  <a:pt x="44" y="13"/>
                  <a:pt x="44" y="13"/>
                  <a:pt x="50" y="13"/>
                </a:cubicBezTo>
                <a:cubicBezTo>
                  <a:pt x="50" y="13"/>
                  <a:pt x="50" y="9"/>
                  <a:pt x="55" y="4"/>
                </a:cubicBezTo>
                <a:cubicBezTo>
                  <a:pt x="61" y="9"/>
                  <a:pt x="61" y="13"/>
                  <a:pt x="66" y="13"/>
                </a:cubicBezTo>
                <a:cubicBezTo>
                  <a:pt x="66" y="9"/>
                  <a:pt x="72" y="9"/>
                  <a:pt x="66" y="9"/>
                </a:cubicBezTo>
                <a:cubicBezTo>
                  <a:pt x="72" y="4"/>
                  <a:pt x="72" y="4"/>
                  <a:pt x="78" y="4"/>
                </a:cubicBezTo>
                <a:cubicBezTo>
                  <a:pt x="78" y="4"/>
                  <a:pt x="78" y="4"/>
                  <a:pt x="78" y="4"/>
                </a:cubicBezTo>
                <a:cubicBezTo>
                  <a:pt x="78" y="4"/>
                  <a:pt x="72" y="9"/>
                  <a:pt x="72" y="13"/>
                </a:cubicBezTo>
                <a:cubicBezTo>
                  <a:pt x="78" y="13"/>
                  <a:pt x="78" y="9"/>
                  <a:pt x="83" y="9"/>
                </a:cubicBezTo>
                <a:cubicBezTo>
                  <a:pt x="83" y="4"/>
                  <a:pt x="89" y="9"/>
                  <a:pt x="89" y="13"/>
                </a:cubicBezTo>
                <a:cubicBezTo>
                  <a:pt x="94" y="13"/>
                  <a:pt x="94" y="13"/>
                  <a:pt x="94" y="9"/>
                </a:cubicBezTo>
                <a:cubicBezTo>
                  <a:pt x="100" y="18"/>
                  <a:pt x="100" y="27"/>
                  <a:pt x="100" y="36"/>
                </a:cubicBezTo>
                <a:cubicBezTo>
                  <a:pt x="94" y="40"/>
                  <a:pt x="89" y="49"/>
                  <a:pt x="78" y="54"/>
                </a:cubicBezTo>
                <a:cubicBezTo>
                  <a:pt x="78" y="45"/>
                  <a:pt x="94" y="40"/>
                  <a:pt x="83" y="36"/>
                </a:cubicBezTo>
                <a:cubicBezTo>
                  <a:pt x="83" y="36"/>
                  <a:pt x="50" y="36"/>
                  <a:pt x="44" y="36"/>
                </a:cubicBezTo>
                <a:cubicBezTo>
                  <a:pt x="44" y="36"/>
                  <a:pt x="55" y="49"/>
                  <a:pt x="61" y="58"/>
                </a:cubicBezTo>
                <a:cubicBezTo>
                  <a:pt x="44" y="54"/>
                  <a:pt x="28" y="54"/>
                  <a:pt x="22" y="36"/>
                </a:cubicBezTo>
                <a:cubicBezTo>
                  <a:pt x="22" y="36"/>
                  <a:pt x="16" y="36"/>
                  <a:pt x="16" y="36"/>
                </a:cubicBezTo>
                <a:cubicBezTo>
                  <a:pt x="16" y="31"/>
                  <a:pt x="11" y="36"/>
                  <a:pt x="11" y="36"/>
                </a:cubicBezTo>
                <a:cubicBezTo>
                  <a:pt x="5" y="36"/>
                  <a:pt x="0" y="36"/>
                  <a:pt x="0" y="31"/>
                </a:cubicBezTo>
                <a:cubicBezTo>
                  <a:pt x="0" y="27"/>
                  <a:pt x="0" y="22"/>
                  <a:pt x="5" y="18"/>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595" name="Freeform 1444">
            <a:extLst>
              <a:ext uri="{FF2B5EF4-FFF2-40B4-BE49-F238E27FC236}">
                <a16:creationId xmlns:a16="http://schemas.microsoft.com/office/drawing/2014/main" xmlns="" id="{4CD1C03F-31AA-42AB-951F-48693D5F88BC}"/>
              </a:ext>
            </a:extLst>
          </p:cNvPr>
          <p:cNvSpPr>
            <a:spLocks/>
          </p:cNvSpPr>
          <p:nvPr/>
        </p:nvSpPr>
        <p:spPr bwMode="auto">
          <a:xfrm>
            <a:off x="3581400" y="3830712"/>
            <a:ext cx="4763" cy="4762"/>
          </a:xfrm>
          <a:custGeom>
            <a:avLst/>
            <a:gdLst>
              <a:gd name="T0" fmla="*/ 69147519 w 25"/>
              <a:gd name="T1" fmla="*/ 0 h 25"/>
              <a:gd name="T2" fmla="*/ 138294848 w 25"/>
              <a:gd name="T3" fmla="*/ 34541072 h 25"/>
              <a:gd name="T4" fmla="*/ 69147519 w 25"/>
              <a:gd name="T5" fmla="*/ 103659406 h 25"/>
              <a:gd name="T6" fmla="*/ 103739283 w 25"/>
              <a:gd name="T7" fmla="*/ 138236860 h 25"/>
              <a:gd name="T8" fmla="*/ 103739283 w 25"/>
              <a:gd name="T9" fmla="*/ 172777932 h 25"/>
              <a:gd name="T10" fmla="*/ 34591954 w 25"/>
              <a:gd name="T11" fmla="*/ 138236860 h 25"/>
              <a:gd name="T12" fmla="*/ 34591954 w 25"/>
              <a:gd name="T13" fmla="*/ 34541072 h 25"/>
              <a:gd name="T14" fmla="*/ 69147519 w 25"/>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10" y="0"/>
                </a:moveTo>
                <a:cubicBezTo>
                  <a:pt x="15" y="0"/>
                  <a:pt x="25" y="0"/>
                  <a:pt x="20" y="5"/>
                </a:cubicBezTo>
                <a:cubicBezTo>
                  <a:pt x="15" y="10"/>
                  <a:pt x="10" y="10"/>
                  <a:pt x="10" y="15"/>
                </a:cubicBezTo>
                <a:cubicBezTo>
                  <a:pt x="15" y="15"/>
                  <a:pt x="15" y="15"/>
                  <a:pt x="15" y="20"/>
                </a:cubicBezTo>
                <a:cubicBezTo>
                  <a:pt x="15" y="25"/>
                  <a:pt x="15" y="25"/>
                  <a:pt x="15" y="25"/>
                </a:cubicBezTo>
                <a:cubicBezTo>
                  <a:pt x="10" y="25"/>
                  <a:pt x="5" y="25"/>
                  <a:pt x="5" y="20"/>
                </a:cubicBezTo>
                <a:cubicBezTo>
                  <a:pt x="0" y="15"/>
                  <a:pt x="0" y="10"/>
                  <a:pt x="5" y="5"/>
                </a:cubicBezTo>
                <a:cubicBezTo>
                  <a:pt x="5" y="5"/>
                  <a:pt x="10" y="0"/>
                  <a:pt x="10"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596" name="Freeform 1445">
            <a:extLst>
              <a:ext uri="{FF2B5EF4-FFF2-40B4-BE49-F238E27FC236}">
                <a16:creationId xmlns:a16="http://schemas.microsoft.com/office/drawing/2014/main" xmlns="" id="{9B9AAB64-A4C4-4BFE-9EAB-A9485514B693}"/>
              </a:ext>
            </a:extLst>
          </p:cNvPr>
          <p:cNvSpPr>
            <a:spLocks/>
          </p:cNvSpPr>
          <p:nvPr/>
        </p:nvSpPr>
        <p:spPr bwMode="auto">
          <a:xfrm>
            <a:off x="3589338" y="3844999"/>
            <a:ext cx="4762" cy="4763"/>
          </a:xfrm>
          <a:custGeom>
            <a:avLst/>
            <a:gdLst>
              <a:gd name="T0" fmla="*/ 103659406 w 25"/>
              <a:gd name="T1" fmla="*/ 0 h 25"/>
              <a:gd name="T2" fmla="*/ 172777932 w 25"/>
              <a:gd name="T3" fmla="*/ 124465382 h 25"/>
              <a:gd name="T4" fmla="*/ 69118335 w 25"/>
              <a:gd name="T5" fmla="*/ 172886802 h 25"/>
              <a:gd name="T6" fmla="*/ 0 w 25"/>
              <a:gd name="T7" fmla="*/ 27658932 h 25"/>
              <a:gd name="T8" fmla="*/ 103659406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5" y="0"/>
                </a:moveTo>
                <a:cubicBezTo>
                  <a:pt x="15" y="4"/>
                  <a:pt x="25" y="18"/>
                  <a:pt x="25" y="18"/>
                </a:cubicBezTo>
                <a:cubicBezTo>
                  <a:pt x="20" y="22"/>
                  <a:pt x="15" y="22"/>
                  <a:pt x="10" y="25"/>
                </a:cubicBezTo>
                <a:cubicBezTo>
                  <a:pt x="5" y="18"/>
                  <a:pt x="0" y="4"/>
                  <a:pt x="0" y="4"/>
                </a:cubicBezTo>
                <a:lnTo>
                  <a:pt x="15" y="0"/>
                </a:lnTo>
                <a:close/>
              </a:path>
            </a:pathLst>
          </a:custGeom>
          <a:solidFill>
            <a:srgbClr val="FCE2C3"/>
          </a:solidFill>
          <a:ln w="0">
            <a:solidFill>
              <a:srgbClr val="000000"/>
            </a:solidFill>
            <a:prstDash val="solid"/>
            <a:round/>
            <a:headEnd/>
            <a:tailEnd/>
          </a:ln>
        </p:spPr>
        <p:txBody>
          <a:bodyPr/>
          <a:lstStyle/>
          <a:p>
            <a:endParaRPr lang="ja-JP" altLang="en-US"/>
          </a:p>
        </p:txBody>
      </p:sp>
      <p:sp>
        <p:nvSpPr>
          <p:cNvPr id="14597" name="Freeform 1446">
            <a:extLst>
              <a:ext uri="{FF2B5EF4-FFF2-40B4-BE49-F238E27FC236}">
                <a16:creationId xmlns:a16="http://schemas.microsoft.com/office/drawing/2014/main" xmlns="" id="{4DAE8A45-BA06-4F50-A88F-708E1496141A}"/>
              </a:ext>
            </a:extLst>
          </p:cNvPr>
          <p:cNvSpPr>
            <a:spLocks/>
          </p:cNvSpPr>
          <p:nvPr/>
        </p:nvSpPr>
        <p:spPr bwMode="auto">
          <a:xfrm>
            <a:off x="3595688" y="3824362"/>
            <a:ext cx="1587" cy="1587"/>
          </a:xfrm>
          <a:custGeom>
            <a:avLst/>
            <a:gdLst>
              <a:gd name="T0" fmla="*/ 31246046 w 8"/>
              <a:gd name="T1" fmla="*/ 0 h 8"/>
              <a:gd name="T2" fmla="*/ 62452616 w 8"/>
              <a:gd name="T3" fmla="*/ 0 h 8"/>
              <a:gd name="T4" fmla="*/ 31246046 w 8"/>
              <a:gd name="T5" fmla="*/ 62452616 h 8"/>
              <a:gd name="T6" fmla="*/ 31246046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4" y="0"/>
                </a:moveTo>
                <a:cubicBezTo>
                  <a:pt x="8" y="0"/>
                  <a:pt x="8" y="0"/>
                  <a:pt x="8" y="0"/>
                </a:cubicBezTo>
                <a:cubicBezTo>
                  <a:pt x="8" y="0"/>
                  <a:pt x="4" y="8"/>
                  <a:pt x="4" y="8"/>
                </a:cubicBezTo>
                <a:cubicBezTo>
                  <a:pt x="4" y="8"/>
                  <a:pt x="0" y="0"/>
                  <a:pt x="4"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598" name="Freeform 1447">
            <a:extLst>
              <a:ext uri="{FF2B5EF4-FFF2-40B4-BE49-F238E27FC236}">
                <a16:creationId xmlns:a16="http://schemas.microsoft.com/office/drawing/2014/main" xmlns="" id="{CE48D4E3-4D1D-44EF-B2F6-DCDB99360C3B}"/>
              </a:ext>
            </a:extLst>
          </p:cNvPr>
          <p:cNvSpPr>
            <a:spLocks/>
          </p:cNvSpPr>
          <p:nvPr/>
        </p:nvSpPr>
        <p:spPr bwMode="auto">
          <a:xfrm>
            <a:off x="3602038" y="3816424"/>
            <a:ext cx="4762" cy="4763"/>
          </a:xfrm>
          <a:custGeom>
            <a:avLst/>
            <a:gdLst>
              <a:gd name="T0" fmla="*/ 34541072 w 25"/>
              <a:gd name="T1" fmla="*/ 0 h 25"/>
              <a:gd name="T2" fmla="*/ 34541072 w 25"/>
              <a:gd name="T3" fmla="*/ 34591954 h 25"/>
              <a:gd name="T4" fmla="*/ 69118335 w 25"/>
              <a:gd name="T5" fmla="*/ 89909817 h 25"/>
              <a:gd name="T6" fmla="*/ 103659406 w 25"/>
              <a:gd name="T7" fmla="*/ 89909817 h 25"/>
              <a:gd name="T8" fmla="*/ 69118335 w 25"/>
              <a:gd name="T9" fmla="*/ 34591954 h 25"/>
              <a:gd name="T10" fmla="*/ 138236860 w 25"/>
              <a:gd name="T11" fmla="*/ 0 h 25"/>
              <a:gd name="T12" fmla="*/ 172777932 w 25"/>
              <a:gd name="T13" fmla="*/ 34591954 h 25"/>
              <a:gd name="T14" fmla="*/ 138236860 w 25"/>
              <a:gd name="T15" fmla="*/ 62250886 h 25"/>
              <a:gd name="T16" fmla="*/ 138236860 w 25"/>
              <a:gd name="T17" fmla="*/ 89909817 h 25"/>
              <a:gd name="T18" fmla="*/ 172777932 w 25"/>
              <a:gd name="T19" fmla="*/ 117568749 h 25"/>
              <a:gd name="T20" fmla="*/ 138236860 w 25"/>
              <a:gd name="T21" fmla="*/ 145227871 h 25"/>
              <a:gd name="T22" fmla="*/ 69118335 w 25"/>
              <a:gd name="T23" fmla="*/ 172886802 h 25"/>
              <a:gd name="T24" fmla="*/ 0 w 25"/>
              <a:gd name="T25" fmla="*/ 117568749 h 25"/>
              <a:gd name="T26" fmla="*/ 34541072 w 25"/>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25">
                <a:moveTo>
                  <a:pt x="5" y="0"/>
                </a:moveTo>
                <a:cubicBezTo>
                  <a:pt x="5" y="0"/>
                  <a:pt x="5" y="5"/>
                  <a:pt x="5" y="5"/>
                </a:cubicBezTo>
                <a:cubicBezTo>
                  <a:pt x="5" y="9"/>
                  <a:pt x="10" y="13"/>
                  <a:pt x="10" y="13"/>
                </a:cubicBezTo>
                <a:cubicBezTo>
                  <a:pt x="10" y="17"/>
                  <a:pt x="15" y="17"/>
                  <a:pt x="15" y="13"/>
                </a:cubicBezTo>
                <a:cubicBezTo>
                  <a:pt x="20" y="13"/>
                  <a:pt x="10" y="9"/>
                  <a:pt x="10" y="5"/>
                </a:cubicBezTo>
                <a:cubicBezTo>
                  <a:pt x="15" y="5"/>
                  <a:pt x="20" y="5"/>
                  <a:pt x="20" y="0"/>
                </a:cubicBezTo>
                <a:cubicBezTo>
                  <a:pt x="20" y="0"/>
                  <a:pt x="25" y="0"/>
                  <a:pt x="25" y="5"/>
                </a:cubicBezTo>
                <a:cubicBezTo>
                  <a:pt x="20" y="5"/>
                  <a:pt x="20" y="5"/>
                  <a:pt x="20" y="9"/>
                </a:cubicBezTo>
                <a:cubicBezTo>
                  <a:pt x="20" y="9"/>
                  <a:pt x="20" y="13"/>
                  <a:pt x="20" y="13"/>
                </a:cubicBezTo>
                <a:cubicBezTo>
                  <a:pt x="25" y="13"/>
                  <a:pt x="25" y="13"/>
                  <a:pt x="25" y="17"/>
                </a:cubicBezTo>
                <a:cubicBezTo>
                  <a:pt x="25" y="17"/>
                  <a:pt x="20" y="21"/>
                  <a:pt x="20" y="21"/>
                </a:cubicBezTo>
                <a:cubicBezTo>
                  <a:pt x="20" y="25"/>
                  <a:pt x="15" y="21"/>
                  <a:pt x="10" y="25"/>
                </a:cubicBezTo>
                <a:cubicBezTo>
                  <a:pt x="5" y="21"/>
                  <a:pt x="0" y="21"/>
                  <a:pt x="0" y="17"/>
                </a:cubicBezTo>
                <a:cubicBezTo>
                  <a:pt x="0" y="9"/>
                  <a:pt x="0" y="5"/>
                  <a:pt x="5"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599" name="Freeform 1448">
            <a:extLst>
              <a:ext uri="{FF2B5EF4-FFF2-40B4-BE49-F238E27FC236}">
                <a16:creationId xmlns:a16="http://schemas.microsoft.com/office/drawing/2014/main" xmlns="" id="{89FFA2A9-AB01-4168-B3C7-9770DEFB53A4}"/>
              </a:ext>
            </a:extLst>
          </p:cNvPr>
          <p:cNvSpPr>
            <a:spLocks/>
          </p:cNvSpPr>
          <p:nvPr/>
        </p:nvSpPr>
        <p:spPr bwMode="auto">
          <a:xfrm>
            <a:off x="3568700" y="3849762"/>
            <a:ext cx="4763" cy="3175"/>
          </a:xfrm>
          <a:custGeom>
            <a:avLst/>
            <a:gdLst>
              <a:gd name="T0" fmla="*/ 69147519 w 25"/>
              <a:gd name="T1" fmla="*/ 0 h 17"/>
              <a:gd name="T2" fmla="*/ 172886802 w 25"/>
              <a:gd name="T3" fmla="*/ 52112209 h 17"/>
              <a:gd name="T4" fmla="*/ 69147519 w 25"/>
              <a:gd name="T5" fmla="*/ 110747362 h 17"/>
              <a:gd name="T6" fmla="*/ 34591954 w 25"/>
              <a:gd name="T7" fmla="*/ 26056104 h 17"/>
              <a:gd name="T8" fmla="*/ 69147519 w 2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10" y="0"/>
                </a:moveTo>
                <a:cubicBezTo>
                  <a:pt x="15" y="0"/>
                  <a:pt x="25" y="4"/>
                  <a:pt x="25" y="8"/>
                </a:cubicBezTo>
                <a:cubicBezTo>
                  <a:pt x="20" y="13"/>
                  <a:pt x="15" y="13"/>
                  <a:pt x="10" y="17"/>
                </a:cubicBezTo>
                <a:cubicBezTo>
                  <a:pt x="10" y="13"/>
                  <a:pt x="0" y="13"/>
                  <a:pt x="5" y="4"/>
                </a:cubicBezTo>
                <a:lnTo>
                  <a:pt x="10" y="0"/>
                </a:lnTo>
                <a:close/>
              </a:path>
            </a:pathLst>
          </a:custGeom>
          <a:solidFill>
            <a:srgbClr val="D3D3D4"/>
          </a:solidFill>
          <a:ln w="0">
            <a:solidFill>
              <a:srgbClr val="000000"/>
            </a:solidFill>
            <a:prstDash val="solid"/>
            <a:round/>
            <a:headEnd/>
            <a:tailEnd/>
          </a:ln>
        </p:spPr>
        <p:txBody>
          <a:bodyPr/>
          <a:lstStyle/>
          <a:p>
            <a:endParaRPr lang="ja-JP" altLang="en-US"/>
          </a:p>
        </p:txBody>
      </p:sp>
      <p:sp>
        <p:nvSpPr>
          <p:cNvPr id="14600" name="Freeform 1449">
            <a:extLst>
              <a:ext uri="{FF2B5EF4-FFF2-40B4-BE49-F238E27FC236}">
                <a16:creationId xmlns:a16="http://schemas.microsoft.com/office/drawing/2014/main" xmlns="" id="{694438B9-FF44-45CF-9387-587490D687B0}"/>
              </a:ext>
            </a:extLst>
          </p:cNvPr>
          <p:cNvSpPr>
            <a:spLocks/>
          </p:cNvSpPr>
          <p:nvPr/>
        </p:nvSpPr>
        <p:spPr bwMode="auto">
          <a:xfrm>
            <a:off x="3571875" y="3814837"/>
            <a:ext cx="25400" cy="11112"/>
          </a:xfrm>
          <a:custGeom>
            <a:avLst/>
            <a:gdLst>
              <a:gd name="T0" fmla="*/ 118425877 w 133"/>
              <a:gd name="T1" fmla="*/ 253156266 h 58"/>
              <a:gd name="T2" fmla="*/ 313443639 w 133"/>
              <a:gd name="T3" fmla="*/ 28116234 h 58"/>
              <a:gd name="T4" fmla="*/ 501495308 w 133"/>
              <a:gd name="T5" fmla="*/ 28116234 h 58"/>
              <a:gd name="T6" fmla="*/ 578123671 w 133"/>
              <a:gd name="T7" fmla="*/ 28116234 h 58"/>
              <a:gd name="T8" fmla="*/ 696549547 w 133"/>
              <a:gd name="T9" fmla="*/ 63279966 h 58"/>
              <a:gd name="T10" fmla="*/ 738346871 w 133"/>
              <a:gd name="T11" fmla="*/ 28116234 h 58"/>
              <a:gd name="T12" fmla="*/ 773141624 w 133"/>
              <a:gd name="T13" fmla="*/ 28116234 h 58"/>
              <a:gd name="T14" fmla="*/ 926398540 w 133"/>
              <a:gd name="T15" fmla="*/ 316436232 h 58"/>
              <a:gd name="T16" fmla="*/ 891567501 w 133"/>
              <a:gd name="T17" fmla="*/ 344589059 h 58"/>
              <a:gd name="T18" fmla="*/ 891567501 w 133"/>
              <a:gd name="T19" fmla="*/ 316436232 h 58"/>
              <a:gd name="T20" fmla="*/ 891567501 w 133"/>
              <a:gd name="T21" fmla="*/ 253156266 h 58"/>
              <a:gd name="T22" fmla="*/ 849769986 w 133"/>
              <a:gd name="T23" fmla="*/ 189876300 h 58"/>
              <a:gd name="T24" fmla="*/ 814938947 w 133"/>
              <a:gd name="T25" fmla="*/ 189876300 h 58"/>
              <a:gd name="T26" fmla="*/ 773141624 w 133"/>
              <a:gd name="T27" fmla="*/ 217992534 h 58"/>
              <a:gd name="T28" fmla="*/ 738346871 w 133"/>
              <a:gd name="T29" fmla="*/ 126596525 h 58"/>
              <a:gd name="T30" fmla="*/ 619921185 w 133"/>
              <a:gd name="T31" fmla="*/ 189876300 h 58"/>
              <a:gd name="T32" fmla="*/ 501495308 w 133"/>
              <a:gd name="T33" fmla="*/ 126596525 h 58"/>
              <a:gd name="T34" fmla="*/ 313443639 w 133"/>
              <a:gd name="T35" fmla="*/ 281272500 h 58"/>
              <a:gd name="T36" fmla="*/ 195017762 w 133"/>
              <a:gd name="T37" fmla="*/ 281272500 h 58"/>
              <a:gd name="T38" fmla="*/ 195017762 w 133"/>
              <a:gd name="T39" fmla="*/ 281272500 h 58"/>
              <a:gd name="T40" fmla="*/ 118425877 w 133"/>
              <a:gd name="T41" fmla="*/ 344589059 h 58"/>
              <a:gd name="T42" fmla="*/ 76628553 w 133"/>
              <a:gd name="T43" fmla="*/ 379752792 h 58"/>
              <a:gd name="T44" fmla="*/ 76628553 w 133"/>
              <a:gd name="T45" fmla="*/ 379752792 h 58"/>
              <a:gd name="T46" fmla="*/ 76628553 w 133"/>
              <a:gd name="T47" fmla="*/ 407869025 h 58"/>
              <a:gd name="T48" fmla="*/ 0 w 133"/>
              <a:gd name="T49" fmla="*/ 379752792 h 58"/>
              <a:gd name="T50" fmla="*/ 118425877 w 133"/>
              <a:gd name="T51" fmla="*/ 253156266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58">
                <a:moveTo>
                  <a:pt x="17" y="36"/>
                </a:moveTo>
                <a:cubicBezTo>
                  <a:pt x="28" y="27"/>
                  <a:pt x="33" y="13"/>
                  <a:pt x="45" y="4"/>
                </a:cubicBezTo>
                <a:cubicBezTo>
                  <a:pt x="50" y="4"/>
                  <a:pt x="61" y="4"/>
                  <a:pt x="72" y="4"/>
                </a:cubicBezTo>
                <a:cubicBezTo>
                  <a:pt x="78" y="4"/>
                  <a:pt x="78" y="0"/>
                  <a:pt x="83" y="4"/>
                </a:cubicBezTo>
                <a:cubicBezTo>
                  <a:pt x="89" y="9"/>
                  <a:pt x="89" y="13"/>
                  <a:pt x="100" y="9"/>
                </a:cubicBezTo>
                <a:cubicBezTo>
                  <a:pt x="106" y="4"/>
                  <a:pt x="106" y="4"/>
                  <a:pt x="106" y="4"/>
                </a:cubicBezTo>
                <a:cubicBezTo>
                  <a:pt x="111" y="4"/>
                  <a:pt x="111" y="4"/>
                  <a:pt x="111" y="4"/>
                </a:cubicBezTo>
                <a:cubicBezTo>
                  <a:pt x="122" y="18"/>
                  <a:pt x="128" y="31"/>
                  <a:pt x="133" y="45"/>
                </a:cubicBezTo>
                <a:cubicBezTo>
                  <a:pt x="128" y="49"/>
                  <a:pt x="128" y="49"/>
                  <a:pt x="128" y="49"/>
                </a:cubicBezTo>
                <a:cubicBezTo>
                  <a:pt x="128" y="49"/>
                  <a:pt x="128" y="49"/>
                  <a:pt x="128" y="45"/>
                </a:cubicBezTo>
                <a:cubicBezTo>
                  <a:pt x="128" y="45"/>
                  <a:pt x="128" y="40"/>
                  <a:pt x="128" y="36"/>
                </a:cubicBezTo>
                <a:cubicBezTo>
                  <a:pt x="122" y="36"/>
                  <a:pt x="122" y="31"/>
                  <a:pt x="122" y="27"/>
                </a:cubicBezTo>
                <a:cubicBezTo>
                  <a:pt x="122" y="27"/>
                  <a:pt x="117" y="27"/>
                  <a:pt x="117" y="27"/>
                </a:cubicBezTo>
                <a:cubicBezTo>
                  <a:pt x="111" y="31"/>
                  <a:pt x="111" y="31"/>
                  <a:pt x="111" y="31"/>
                </a:cubicBezTo>
                <a:cubicBezTo>
                  <a:pt x="111" y="27"/>
                  <a:pt x="111" y="22"/>
                  <a:pt x="106" y="18"/>
                </a:cubicBezTo>
                <a:cubicBezTo>
                  <a:pt x="100" y="22"/>
                  <a:pt x="95" y="27"/>
                  <a:pt x="89" y="27"/>
                </a:cubicBezTo>
                <a:cubicBezTo>
                  <a:pt x="83" y="27"/>
                  <a:pt x="83" y="18"/>
                  <a:pt x="72" y="18"/>
                </a:cubicBezTo>
                <a:cubicBezTo>
                  <a:pt x="61" y="27"/>
                  <a:pt x="50" y="31"/>
                  <a:pt x="45" y="40"/>
                </a:cubicBezTo>
                <a:cubicBezTo>
                  <a:pt x="39" y="40"/>
                  <a:pt x="33" y="36"/>
                  <a:pt x="28" y="40"/>
                </a:cubicBezTo>
                <a:cubicBezTo>
                  <a:pt x="28" y="40"/>
                  <a:pt x="28" y="40"/>
                  <a:pt x="28" y="40"/>
                </a:cubicBezTo>
                <a:cubicBezTo>
                  <a:pt x="22" y="40"/>
                  <a:pt x="17" y="45"/>
                  <a:pt x="17" y="49"/>
                </a:cubicBezTo>
                <a:cubicBezTo>
                  <a:pt x="11" y="54"/>
                  <a:pt x="11" y="54"/>
                  <a:pt x="11" y="54"/>
                </a:cubicBezTo>
                <a:cubicBezTo>
                  <a:pt x="11" y="54"/>
                  <a:pt x="11" y="54"/>
                  <a:pt x="11" y="54"/>
                </a:cubicBezTo>
                <a:cubicBezTo>
                  <a:pt x="11" y="58"/>
                  <a:pt x="11" y="58"/>
                  <a:pt x="11" y="58"/>
                </a:cubicBezTo>
                <a:cubicBezTo>
                  <a:pt x="6" y="58"/>
                  <a:pt x="0" y="58"/>
                  <a:pt x="0" y="54"/>
                </a:cubicBezTo>
                <a:cubicBezTo>
                  <a:pt x="6" y="45"/>
                  <a:pt x="11" y="40"/>
                  <a:pt x="17" y="36"/>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601" name="Freeform 1450">
            <a:extLst>
              <a:ext uri="{FF2B5EF4-FFF2-40B4-BE49-F238E27FC236}">
                <a16:creationId xmlns:a16="http://schemas.microsoft.com/office/drawing/2014/main" xmlns="" id="{9B2B3CFF-8AF4-4237-B359-47C786C0531C}"/>
              </a:ext>
            </a:extLst>
          </p:cNvPr>
          <p:cNvSpPr>
            <a:spLocks/>
          </p:cNvSpPr>
          <p:nvPr/>
        </p:nvSpPr>
        <p:spPr bwMode="auto">
          <a:xfrm>
            <a:off x="3565525" y="3835474"/>
            <a:ext cx="6350" cy="3175"/>
          </a:xfrm>
          <a:custGeom>
            <a:avLst/>
            <a:gdLst>
              <a:gd name="T0" fmla="*/ 64130959 w 33"/>
              <a:gd name="T1" fmla="*/ 0 h 17"/>
              <a:gd name="T2" fmla="*/ 199501991 w 33"/>
              <a:gd name="T3" fmla="*/ 26056104 h 17"/>
              <a:gd name="T4" fmla="*/ 199501991 w 33"/>
              <a:gd name="T5" fmla="*/ 110747362 h 17"/>
              <a:gd name="T6" fmla="*/ 170991068 w 33"/>
              <a:gd name="T7" fmla="*/ 110747362 h 17"/>
              <a:gd name="T8" fmla="*/ 0 w 33"/>
              <a:gd name="T9" fmla="*/ 52112209 h 17"/>
              <a:gd name="T10" fmla="*/ 64130959 w 3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9" y="0"/>
                </a:moveTo>
                <a:cubicBezTo>
                  <a:pt x="14" y="0"/>
                  <a:pt x="24" y="4"/>
                  <a:pt x="28" y="4"/>
                </a:cubicBezTo>
                <a:cubicBezTo>
                  <a:pt x="33" y="8"/>
                  <a:pt x="28" y="13"/>
                  <a:pt x="28" y="17"/>
                </a:cubicBezTo>
                <a:cubicBezTo>
                  <a:pt x="24" y="17"/>
                  <a:pt x="24" y="17"/>
                  <a:pt x="24" y="17"/>
                </a:cubicBezTo>
                <a:cubicBezTo>
                  <a:pt x="19" y="13"/>
                  <a:pt x="9" y="13"/>
                  <a:pt x="0" y="8"/>
                </a:cubicBezTo>
                <a:cubicBezTo>
                  <a:pt x="5" y="8"/>
                  <a:pt x="5" y="0"/>
                  <a:pt x="9"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602" name="Freeform 1451">
            <a:extLst>
              <a:ext uri="{FF2B5EF4-FFF2-40B4-BE49-F238E27FC236}">
                <a16:creationId xmlns:a16="http://schemas.microsoft.com/office/drawing/2014/main" xmlns="" id="{9BE70C26-7EAD-42B9-A4A6-F8DA3EC0073E}"/>
              </a:ext>
            </a:extLst>
          </p:cNvPr>
          <p:cNvSpPr>
            <a:spLocks/>
          </p:cNvSpPr>
          <p:nvPr/>
        </p:nvSpPr>
        <p:spPr bwMode="auto">
          <a:xfrm>
            <a:off x="3567113" y="3833887"/>
            <a:ext cx="4762" cy="1587"/>
          </a:xfrm>
          <a:custGeom>
            <a:avLst/>
            <a:gdLst>
              <a:gd name="T0" fmla="*/ 41471115 w 25"/>
              <a:gd name="T1" fmla="*/ 0 h 8"/>
              <a:gd name="T2" fmla="*/ 89835701 w 25"/>
              <a:gd name="T3" fmla="*/ 23414796 h 8"/>
              <a:gd name="T4" fmla="*/ 89835701 w 25"/>
              <a:gd name="T5" fmla="*/ 23414796 h 8"/>
              <a:gd name="T6" fmla="*/ 172777932 w 25"/>
              <a:gd name="T7" fmla="*/ 39037820 h 8"/>
              <a:gd name="T8" fmla="*/ 172777932 w 25"/>
              <a:gd name="T9" fmla="*/ 62452616 h 8"/>
              <a:gd name="T10" fmla="*/ 0 w 25"/>
              <a:gd name="T11" fmla="*/ 23414796 h 8"/>
              <a:gd name="T12" fmla="*/ 41471115 w 25"/>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8">
                <a:moveTo>
                  <a:pt x="6" y="0"/>
                </a:moveTo>
                <a:cubicBezTo>
                  <a:pt x="13" y="3"/>
                  <a:pt x="13" y="3"/>
                  <a:pt x="13" y="3"/>
                </a:cubicBezTo>
                <a:cubicBezTo>
                  <a:pt x="13" y="3"/>
                  <a:pt x="13" y="3"/>
                  <a:pt x="13" y="3"/>
                </a:cubicBezTo>
                <a:cubicBezTo>
                  <a:pt x="19" y="3"/>
                  <a:pt x="25" y="3"/>
                  <a:pt x="25" y="5"/>
                </a:cubicBezTo>
                <a:cubicBezTo>
                  <a:pt x="25" y="8"/>
                  <a:pt x="25" y="8"/>
                  <a:pt x="25" y="8"/>
                </a:cubicBezTo>
                <a:cubicBezTo>
                  <a:pt x="19" y="5"/>
                  <a:pt x="13" y="5"/>
                  <a:pt x="0" y="3"/>
                </a:cubicBezTo>
                <a:cubicBezTo>
                  <a:pt x="0" y="3"/>
                  <a:pt x="6" y="0"/>
                  <a:pt x="6"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603" name="Freeform 1452">
            <a:extLst>
              <a:ext uri="{FF2B5EF4-FFF2-40B4-BE49-F238E27FC236}">
                <a16:creationId xmlns:a16="http://schemas.microsoft.com/office/drawing/2014/main" xmlns="" id="{FF0A84E6-663C-43EE-957D-6B0873E1098C}"/>
              </a:ext>
            </a:extLst>
          </p:cNvPr>
          <p:cNvSpPr>
            <a:spLocks/>
          </p:cNvSpPr>
          <p:nvPr/>
        </p:nvSpPr>
        <p:spPr bwMode="auto">
          <a:xfrm>
            <a:off x="3568700" y="3829124"/>
            <a:ext cx="3175" cy="4763"/>
          </a:xfrm>
          <a:custGeom>
            <a:avLst/>
            <a:gdLst>
              <a:gd name="T0" fmla="*/ 58634966 w 17"/>
              <a:gd name="T1" fmla="*/ 0 h 25"/>
              <a:gd name="T2" fmla="*/ 110747362 w 17"/>
              <a:gd name="T3" fmla="*/ 69147519 h 25"/>
              <a:gd name="T4" fmla="*/ 110747362 w 17"/>
              <a:gd name="T5" fmla="*/ 103739283 h 25"/>
              <a:gd name="T6" fmla="*/ 84691257 w 17"/>
              <a:gd name="T7" fmla="*/ 172886802 h 25"/>
              <a:gd name="T8" fmla="*/ 0 w 17"/>
              <a:gd name="T9" fmla="*/ 138294848 h 25"/>
              <a:gd name="T10" fmla="*/ 58634966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9" y="0"/>
                </a:moveTo>
                <a:cubicBezTo>
                  <a:pt x="13" y="5"/>
                  <a:pt x="17" y="5"/>
                  <a:pt x="17" y="10"/>
                </a:cubicBezTo>
                <a:cubicBezTo>
                  <a:pt x="17" y="10"/>
                  <a:pt x="17" y="15"/>
                  <a:pt x="17" y="15"/>
                </a:cubicBezTo>
                <a:cubicBezTo>
                  <a:pt x="13" y="25"/>
                  <a:pt x="13" y="25"/>
                  <a:pt x="13" y="25"/>
                </a:cubicBezTo>
                <a:cubicBezTo>
                  <a:pt x="0" y="20"/>
                  <a:pt x="0" y="20"/>
                  <a:pt x="0" y="20"/>
                </a:cubicBezTo>
                <a:cubicBezTo>
                  <a:pt x="5" y="15"/>
                  <a:pt x="5" y="5"/>
                  <a:pt x="9"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604" name="Freeform 1453">
            <a:extLst>
              <a:ext uri="{FF2B5EF4-FFF2-40B4-BE49-F238E27FC236}">
                <a16:creationId xmlns:a16="http://schemas.microsoft.com/office/drawing/2014/main" xmlns="" id="{D5AFD85A-A4AA-4276-BBCC-327692A5AD94}"/>
              </a:ext>
            </a:extLst>
          </p:cNvPr>
          <p:cNvSpPr>
            <a:spLocks/>
          </p:cNvSpPr>
          <p:nvPr/>
        </p:nvSpPr>
        <p:spPr bwMode="auto">
          <a:xfrm>
            <a:off x="3571875" y="3825949"/>
            <a:ext cx="4763" cy="4763"/>
          </a:xfrm>
          <a:custGeom>
            <a:avLst/>
            <a:gdLst>
              <a:gd name="T0" fmla="*/ 172886802 w 25"/>
              <a:gd name="T1" fmla="*/ 131956674 h 17"/>
              <a:gd name="T2" fmla="*/ 172886802 w 25"/>
              <a:gd name="T3" fmla="*/ 131956674 h 17"/>
              <a:gd name="T4" fmla="*/ 69147519 w 25"/>
              <a:gd name="T5" fmla="*/ 373890177 h 17"/>
              <a:gd name="T6" fmla="*/ 0 w 25"/>
              <a:gd name="T7" fmla="*/ 131956674 h 17"/>
              <a:gd name="T8" fmla="*/ 172886802 w 25"/>
              <a:gd name="T9" fmla="*/ 13195667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25" y="6"/>
                </a:moveTo>
                <a:cubicBezTo>
                  <a:pt x="25" y="6"/>
                  <a:pt x="25" y="6"/>
                  <a:pt x="25" y="6"/>
                </a:cubicBezTo>
                <a:cubicBezTo>
                  <a:pt x="20" y="12"/>
                  <a:pt x="15" y="12"/>
                  <a:pt x="10" y="17"/>
                </a:cubicBezTo>
                <a:cubicBezTo>
                  <a:pt x="10" y="17"/>
                  <a:pt x="5" y="12"/>
                  <a:pt x="0" y="6"/>
                </a:cubicBezTo>
                <a:cubicBezTo>
                  <a:pt x="5" y="0"/>
                  <a:pt x="20" y="0"/>
                  <a:pt x="25" y="6"/>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605" name="Freeform 1454">
            <a:extLst>
              <a:ext uri="{FF2B5EF4-FFF2-40B4-BE49-F238E27FC236}">
                <a16:creationId xmlns:a16="http://schemas.microsoft.com/office/drawing/2014/main" xmlns="" id="{852F69D5-7386-425F-B01E-F0C3C25E583C}"/>
              </a:ext>
            </a:extLst>
          </p:cNvPr>
          <p:cNvSpPr>
            <a:spLocks/>
          </p:cNvSpPr>
          <p:nvPr/>
        </p:nvSpPr>
        <p:spPr bwMode="auto">
          <a:xfrm>
            <a:off x="3571875" y="3838649"/>
            <a:ext cx="12700" cy="6350"/>
          </a:xfrm>
          <a:custGeom>
            <a:avLst/>
            <a:gdLst>
              <a:gd name="T0" fmla="*/ 149828345 w 67"/>
              <a:gd name="T1" fmla="*/ 0 h 33"/>
              <a:gd name="T2" fmla="*/ 224742422 w 67"/>
              <a:gd name="T3" fmla="*/ 0 h 33"/>
              <a:gd name="T4" fmla="*/ 456311569 w 67"/>
              <a:gd name="T5" fmla="*/ 28510923 h 33"/>
              <a:gd name="T6" fmla="*/ 340545003 w 67"/>
              <a:gd name="T7" fmla="*/ 235122027 h 33"/>
              <a:gd name="T8" fmla="*/ 0 w 67"/>
              <a:gd name="T9" fmla="*/ 178137320 h 33"/>
              <a:gd name="T10" fmla="*/ 149828345 w 67"/>
              <a:gd name="T11" fmla="*/ 0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3">
                <a:moveTo>
                  <a:pt x="22" y="0"/>
                </a:moveTo>
                <a:cubicBezTo>
                  <a:pt x="28" y="0"/>
                  <a:pt x="28" y="0"/>
                  <a:pt x="33" y="0"/>
                </a:cubicBezTo>
                <a:cubicBezTo>
                  <a:pt x="45" y="4"/>
                  <a:pt x="56" y="4"/>
                  <a:pt x="67" y="4"/>
                </a:cubicBezTo>
                <a:cubicBezTo>
                  <a:pt x="61" y="12"/>
                  <a:pt x="61" y="25"/>
                  <a:pt x="50" y="33"/>
                </a:cubicBezTo>
                <a:cubicBezTo>
                  <a:pt x="39" y="33"/>
                  <a:pt x="0" y="25"/>
                  <a:pt x="0" y="25"/>
                </a:cubicBezTo>
                <a:cubicBezTo>
                  <a:pt x="0" y="25"/>
                  <a:pt x="17" y="4"/>
                  <a:pt x="22" y="0"/>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4606" name="Freeform 1455">
            <a:extLst>
              <a:ext uri="{FF2B5EF4-FFF2-40B4-BE49-F238E27FC236}">
                <a16:creationId xmlns:a16="http://schemas.microsoft.com/office/drawing/2014/main" xmlns="" id="{89A30BB1-5E61-4F80-AFC3-1D1008AC1819}"/>
              </a:ext>
            </a:extLst>
          </p:cNvPr>
          <p:cNvSpPr>
            <a:spLocks/>
          </p:cNvSpPr>
          <p:nvPr/>
        </p:nvSpPr>
        <p:spPr bwMode="auto">
          <a:xfrm>
            <a:off x="3584575" y="3838649"/>
            <a:ext cx="9525" cy="6350"/>
          </a:xfrm>
          <a:custGeom>
            <a:avLst/>
            <a:gdLst>
              <a:gd name="T0" fmla="*/ 82959512 w 50"/>
              <a:gd name="T1" fmla="*/ 104032515 h 41"/>
              <a:gd name="T2" fmla="*/ 131370705 w 50"/>
              <a:gd name="T3" fmla="*/ 14872010 h 41"/>
              <a:gd name="T4" fmla="*/ 255810068 w 50"/>
              <a:gd name="T5" fmla="*/ 0 h 41"/>
              <a:gd name="T6" fmla="*/ 345664727 w 50"/>
              <a:gd name="T7" fmla="*/ 66876341 h 41"/>
              <a:gd name="T8" fmla="*/ 82959512 w 50"/>
              <a:gd name="T9" fmla="*/ 137446679 h 41"/>
              <a:gd name="T10" fmla="*/ 0 w 50"/>
              <a:gd name="T11" fmla="*/ 137446679 h 41"/>
              <a:gd name="T12" fmla="*/ 0 w 50"/>
              <a:gd name="T13" fmla="*/ 118880673 h 41"/>
              <a:gd name="T14" fmla="*/ 82959512 w 50"/>
              <a:gd name="T15" fmla="*/ 104032515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1">
                <a:moveTo>
                  <a:pt x="12" y="28"/>
                </a:moveTo>
                <a:cubicBezTo>
                  <a:pt x="19" y="23"/>
                  <a:pt x="19" y="4"/>
                  <a:pt x="19" y="4"/>
                </a:cubicBezTo>
                <a:cubicBezTo>
                  <a:pt x="25" y="4"/>
                  <a:pt x="31" y="0"/>
                  <a:pt x="37" y="0"/>
                </a:cubicBezTo>
                <a:cubicBezTo>
                  <a:pt x="44" y="4"/>
                  <a:pt x="44" y="14"/>
                  <a:pt x="50" y="18"/>
                </a:cubicBezTo>
                <a:cubicBezTo>
                  <a:pt x="44" y="28"/>
                  <a:pt x="25" y="28"/>
                  <a:pt x="12" y="37"/>
                </a:cubicBezTo>
                <a:cubicBezTo>
                  <a:pt x="12" y="37"/>
                  <a:pt x="6" y="41"/>
                  <a:pt x="0" y="37"/>
                </a:cubicBezTo>
                <a:cubicBezTo>
                  <a:pt x="0" y="32"/>
                  <a:pt x="0" y="32"/>
                  <a:pt x="0" y="32"/>
                </a:cubicBezTo>
                <a:lnTo>
                  <a:pt x="12" y="28"/>
                </a:lnTo>
                <a:close/>
              </a:path>
            </a:pathLst>
          </a:custGeom>
          <a:solidFill>
            <a:srgbClr val="8E81BC"/>
          </a:solidFill>
          <a:ln w="0">
            <a:solidFill>
              <a:srgbClr val="000000"/>
            </a:solidFill>
            <a:prstDash val="solid"/>
            <a:round/>
            <a:headEnd/>
            <a:tailEnd/>
          </a:ln>
        </p:spPr>
        <p:txBody>
          <a:bodyPr/>
          <a:lstStyle/>
          <a:p>
            <a:endParaRPr lang="ja-JP" altLang="en-US"/>
          </a:p>
        </p:txBody>
      </p:sp>
      <p:sp>
        <p:nvSpPr>
          <p:cNvPr id="14607" name="Freeform 1456">
            <a:extLst>
              <a:ext uri="{FF2B5EF4-FFF2-40B4-BE49-F238E27FC236}">
                <a16:creationId xmlns:a16="http://schemas.microsoft.com/office/drawing/2014/main" xmlns="" id="{094025AC-8A1F-408A-8C41-7917CA0EFC1F}"/>
              </a:ext>
            </a:extLst>
          </p:cNvPr>
          <p:cNvSpPr>
            <a:spLocks/>
          </p:cNvSpPr>
          <p:nvPr/>
        </p:nvSpPr>
        <p:spPr bwMode="auto">
          <a:xfrm>
            <a:off x="3584575" y="3840237"/>
            <a:ext cx="3175" cy="3175"/>
          </a:xfrm>
          <a:custGeom>
            <a:avLst/>
            <a:gdLst>
              <a:gd name="T0" fmla="*/ 62531427 w 16"/>
              <a:gd name="T1" fmla="*/ 52112209 h 17"/>
              <a:gd name="T2" fmla="*/ 62531427 w 16"/>
              <a:gd name="T3" fmla="*/ 0 h 17"/>
              <a:gd name="T4" fmla="*/ 125023364 w 16"/>
              <a:gd name="T5" fmla="*/ 0 h 17"/>
              <a:gd name="T6" fmla="*/ 62531427 w 16"/>
              <a:gd name="T7" fmla="*/ 110747362 h 17"/>
              <a:gd name="T8" fmla="*/ 0 w 16"/>
              <a:gd name="T9" fmla="*/ 110747362 h 17"/>
              <a:gd name="T10" fmla="*/ 62531427 w 16"/>
              <a:gd name="T11" fmla="*/ 5211220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8" y="8"/>
                </a:moveTo>
                <a:cubicBezTo>
                  <a:pt x="8" y="8"/>
                  <a:pt x="0" y="0"/>
                  <a:pt x="8" y="0"/>
                </a:cubicBezTo>
                <a:cubicBezTo>
                  <a:pt x="16" y="0"/>
                  <a:pt x="16" y="0"/>
                  <a:pt x="16" y="0"/>
                </a:cubicBezTo>
                <a:cubicBezTo>
                  <a:pt x="8" y="17"/>
                  <a:pt x="8" y="17"/>
                  <a:pt x="8" y="17"/>
                </a:cubicBezTo>
                <a:cubicBezTo>
                  <a:pt x="8" y="17"/>
                  <a:pt x="8" y="17"/>
                  <a:pt x="0" y="17"/>
                </a:cubicBezTo>
                <a:cubicBezTo>
                  <a:pt x="8" y="13"/>
                  <a:pt x="0" y="13"/>
                  <a:pt x="8" y="8"/>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4608" name="Freeform 1457">
            <a:extLst>
              <a:ext uri="{FF2B5EF4-FFF2-40B4-BE49-F238E27FC236}">
                <a16:creationId xmlns:a16="http://schemas.microsoft.com/office/drawing/2014/main" xmlns="" id="{672EA4BB-A461-4D8B-A010-FCBFD751043E}"/>
              </a:ext>
            </a:extLst>
          </p:cNvPr>
          <p:cNvSpPr>
            <a:spLocks/>
          </p:cNvSpPr>
          <p:nvPr/>
        </p:nvSpPr>
        <p:spPr bwMode="auto">
          <a:xfrm>
            <a:off x="3586163" y="3825949"/>
            <a:ext cx="4762" cy="4763"/>
          </a:xfrm>
          <a:custGeom>
            <a:avLst/>
            <a:gdLst>
              <a:gd name="T0" fmla="*/ 172777932 w 25"/>
              <a:gd name="T1" fmla="*/ 0 h 17"/>
              <a:gd name="T2" fmla="*/ 89835701 w 25"/>
              <a:gd name="T3" fmla="*/ 373890177 h 17"/>
              <a:gd name="T4" fmla="*/ 0 w 25"/>
              <a:gd name="T5" fmla="*/ 0 h 17"/>
              <a:gd name="T6" fmla="*/ 172777932 w 2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7">
                <a:moveTo>
                  <a:pt x="25" y="0"/>
                </a:moveTo>
                <a:cubicBezTo>
                  <a:pt x="25" y="5"/>
                  <a:pt x="19" y="13"/>
                  <a:pt x="13" y="17"/>
                </a:cubicBezTo>
                <a:cubicBezTo>
                  <a:pt x="13" y="17"/>
                  <a:pt x="0" y="5"/>
                  <a:pt x="0" y="0"/>
                </a:cubicBezTo>
                <a:cubicBezTo>
                  <a:pt x="6" y="0"/>
                  <a:pt x="25" y="0"/>
                  <a:pt x="25" y="0"/>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609" name="Freeform 1458">
            <a:extLst>
              <a:ext uri="{FF2B5EF4-FFF2-40B4-BE49-F238E27FC236}">
                <a16:creationId xmlns:a16="http://schemas.microsoft.com/office/drawing/2014/main" xmlns="" id="{5E0E49C5-95E6-42E3-AC32-07BF05135CEC}"/>
              </a:ext>
            </a:extLst>
          </p:cNvPr>
          <p:cNvSpPr>
            <a:spLocks/>
          </p:cNvSpPr>
          <p:nvPr/>
        </p:nvSpPr>
        <p:spPr bwMode="auto">
          <a:xfrm>
            <a:off x="3576638" y="3824362"/>
            <a:ext cx="1587" cy="1587"/>
          </a:xfrm>
          <a:custGeom>
            <a:avLst/>
            <a:gdLst>
              <a:gd name="T0" fmla="*/ 31246046 w 8"/>
              <a:gd name="T1" fmla="*/ 0 h 8"/>
              <a:gd name="T2" fmla="*/ 62452616 w 8"/>
              <a:gd name="T3" fmla="*/ 31246046 h 8"/>
              <a:gd name="T4" fmla="*/ 31246046 w 8"/>
              <a:gd name="T5" fmla="*/ 62452616 h 8"/>
              <a:gd name="T6" fmla="*/ 0 w 8"/>
              <a:gd name="T7" fmla="*/ 31246046 h 8"/>
              <a:gd name="T8" fmla="*/ 31246046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0"/>
                </a:moveTo>
                <a:cubicBezTo>
                  <a:pt x="4" y="0"/>
                  <a:pt x="8" y="4"/>
                  <a:pt x="8" y="4"/>
                </a:cubicBezTo>
                <a:cubicBezTo>
                  <a:pt x="4" y="8"/>
                  <a:pt x="4" y="8"/>
                  <a:pt x="4" y="8"/>
                </a:cubicBezTo>
                <a:cubicBezTo>
                  <a:pt x="4" y="8"/>
                  <a:pt x="4" y="4"/>
                  <a:pt x="0" y="4"/>
                </a:cubicBezTo>
                <a:cubicBezTo>
                  <a:pt x="0" y="0"/>
                  <a:pt x="4" y="0"/>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10" name="Freeform 1459">
            <a:extLst>
              <a:ext uri="{FF2B5EF4-FFF2-40B4-BE49-F238E27FC236}">
                <a16:creationId xmlns:a16="http://schemas.microsoft.com/office/drawing/2014/main" xmlns="" id="{C6A1DCD8-174B-4AF8-9209-4698EB778F9E}"/>
              </a:ext>
            </a:extLst>
          </p:cNvPr>
          <p:cNvSpPr>
            <a:spLocks/>
          </p:cNvSpPr>
          <p:nvPr/>
        </p:nvSpPr>
        <p:spPr bwMode="auto">
          <a:xfrm>
            <a:off x="3584575" y="3821187"/>
            <a:ext cx="3175" cy="3175"/>
          </a:xfrm>
          <a:custGeom>
            <a:avLst/>
            <a:gdLst>
              <a:gd name="T0" fmla="*/ 39062422 w 16"/>
              <a:gd name="T1" fmla="*/ 0 h 9"/>
              <a:gd name="T2" fmla="*/ 125023364 w 16"/>
              <a:gd name="T3" fmla="*/ 131670425 h 9"/>
              <a:gd name="T4" fmla="*/ 125023364 w 16"/>
              <a:gd name="T5" fmla="*/ 263465381 h 9"/>
              <a:gd name="T6" fmla="*/ 85960942 w 16"/>
              <a:gd name="T7" fmla="*/ 395135453 h 9"/>
              <a:gd name="T8" fmla="*/ 39062422 w 16"/>
              <a:gd name="T9" fmla="*/ 263465381 h 9"/>
              <a:gd name="T10" fmla="*/ 39062422 w 16"/>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9">
                <a:moveTo>
                  <a:pt x="5" y="0"/>
                </a:moveTo>
                <a:cubicBezTo>
                  <a:pt x="11" y="0"/>
                  <a:pt x="11" y="0"/>
                  <a:pt x="16" y="3"/>
                </a:cubicBezTo>
                <a:cubicBezTo>
                  <a:pt x="16" y="3"/>
                  <a:pt x="16" y="6"/>
                  <a:pt x="16" y="6"/>
                </a:cubicBezTo>
                <a:cubicBezTo>
                  <a:pt x="11" y="9"/>
                  <a:pt x="11" y="9"/>
                  <a:pt x="11" y="9"/>
                </a:cubicBezTo>
                <a:cubicBezTo>
                  <a:pt x="11" y="9"/>
                  <a:pt x="5" y="9"/>
                  <a:pt x="5" y="6"/>
                </a:cubicBezTo>
                <a:cubicBezTo>
                  <a:pt x="0" y="6"/>
                  <a:pt x="5" y="3"/>
                  <a:pt x="5"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11" name="Freeform 1460">
            <a:extLst>
              <a:ext uri="{FF2B5EF4-FFF2-40B4-BE49-F238E27FC236}">
                <a16:creationId xmlns:a16="http://schemas.microsoft.com/office/drawing/2014/main" xmlns="" id="{A5B3E47D-A8EA-42ED-8CD3-81719E4286CD}"/>
              </a:ext>
            </a:extLst>
          </p:cNvPr>
          <p:cNvSpPr>
            <a:spLocks/>
          </p:cNvSpPr>
          <p:nvPr/>
        </p:nvSpPr>
        <p:spPr bwMode="auto">
          <a:xfrm>
            <a:off x="3589338" y="3821187"/>
            <a:ext cx="3175" cy="3175"/>
          </a:xfrm>
          <a:custGeom>
            <a:avLst/>
            <a:gdLst>
              <a:gd name="T0" fmla="*/ 39062422 w 16"/>
              <a:gd name="T1" fmla="*/ 131670425 h 9"/>
              <a:gd name="T2" fmla="*/ 125023364 w 16"/>
              <a:gd name="T3" fmla="*/ 131670425 h 9"/>
              <a:gd name="T4" fmla="*/ 85960942 w 16"/>
              <a:gd name="T5" fmla="*/ 395135453 h 9"/>
              <a:gd name="T6" fmla="*/ 39062422 w 16"/>
              <a:gd name="T7" fmla="*/ 395135453 h 9"/>
              <a:gd name="T8" fmla="*/ 39062422 w 16"/>
              <a:gd name="T9" fmla="*/ 13167042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5" y="3"/>
                </a:moveTo>
                <a:cubicBezTo>
                  <a:pt x="11" y="0"/>
                  <a:pt x="11" y="3"/>
                  <a:pt x="16" y="3"/>
                </a:cubicBezTo>
                <a:cubicBezTo>
                  <a:pt x="16" y="6"/>
                  <a:pt x="16" y="9"/>
                  <a:pt x="11" y="9"/>
                </a:cubicBezTo>
                <a:cubicBezTo>
                  <a:pt x="5" y="9"/>
                  <a:pt x="5" y="9"/>
                  <a:pt x="5" y="9"/>
                </a:cubicBezTo>
                <a:cubicBezTo>
                  <a:pt x="0" y="6"/>
                  <a:pt x="5" y="3"/>
                  <a:pt x="5"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12" name="Freeform 1461">
            <a:extLst>
              <a:ext uri="{FF2B5EF4-FFF2-40B4-BE49-F238E27FC236}">
                <a16:creationId xmlns:a16="http://schemas.microsoft.com/office/drawing/2014/main" xmlns="" id="{B763976E-FA1B-4763-8B64-387C90138C2C}"/>
              </a:ext>
            </a:extLst>
          </p:cNvPr>
          <p:cNvSpPr>
            <a:spLocks/>
          </p:cNvSpPr>
          <p:nvPr/>
        </p:nvSpPr>
        <p:spPr bwMode="auto">
          <a:xfrm>
            <a:off x="3560763" y="3825949"/>
            <a:ext cx="15875" cy="12700"/>
          </a:xfrm>
          <a:custGeom>
            <a:avLst/>
            <a:gdLst>
              <a:gd name="T0" fmla="*/ 34972625 w 83"/>
              <a:gd name="T1" fmla="*/ 395014924 h 67"/>
              <a:gd name="T2" fmla="*/ 153938345 w 83"/>
              <a:gd name="T3" fmla="*/ 272421634 h 67"/>
              <a:gd name="T4" fmla="*/ 384845958 w 83"/>
              <a:gd name="T5" fmla="*/ 34061779 h 67"/>
              <a:gd name="T6" fmla="*/ 426805878 w 83"/>
              <a:gd name="T7" fmla="*/ 0 h 67"/>
              <a:gd name="T8" fmla="*/ 580744414 w 83"/>
              <a:gd name="T9" fmla="*/ 34061779 h 67"/>
              <a:gd name="T10" fmla="*/ 349836801 w 83"/>
              <a:gd name="T11" fmla="*/ 61296645 h 67"/>
              <a:gd name="T12" fmla="*/ 272867533 w 83"/>
              <a:gd name="T13" fmla="*/ 183889934 h 67"/>
              <a:gd name="T14" fmla="*/ 111941893 w 83"/>
              <a:gd name="T15" fmla="*/ 422249979 h 67"/>
              <a:gd name="T16" fmla="*/ 76969268 w 83"/>
              <a:gd name="T17" fmla="*/ 422249979 h 67"/>
              <a:gd name="T18" fmla="*/ 0 w 83"/>
              <a:gd name="T19" fmla="*/ 456311569 h 67"/>
              <a:gd name="T20" fmla="*/ 0 w 83"/>
              <a:gd name="T21" fmla="*/ 422249979 h 67"/>
              <a:gd name="T22" fmla="*/ 34972625 w 83"/>
              <a:gd name="T23" fmla="*/ 395014924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67">
                <a:moveTo>
                  <a:pt x="5" y="58"/>
                </a:moveTo>
                <a:cubicBezTo>
                  <a:pt x="16" y="53"/>
                  <a:pt x="16" y="45"/>
                  <a:pt x="22" y="40"/>
                </a:cubicBezTo>
                <a:cubicBezTo>
                  <a:pt x="28" y="27"/>
                  <a:pt x="39" y="13"/>
                  <a:pt x="55" y="5"/>
                </a:cubicBezTo>
                <a:cubicBezTo>
                  <a:pt x="55" y="5"/>
                  <a:pt x="55" y="5"/>
                  <a:pt x="61" y="0"/>
                </a:cubicBezTo>
                <a:cubicBezTo>
                  <a:pt x="66" y="0"/>
                  <a:pt x="78" y="5"/>
                  <a:pt x="83" y="5"/>
                </a:cubicBezTo>
                <a:cubicBezTo>
                  <a:pt x="83" y="5"/>
                  <a:pt x="61" y="5"/>
                  <a:pt x="50" y="9"/>
                </a:cubicBezTo>
                <a:cubicBezTo>
                  <a:pt x="44" y="13"/>
                  <a:pt x="39" y="18"/>
                  <a:pt x="39" y="27"/>
                </a:cubicBezTo>
                <a:cubicBezTo>
                  <a:pt x="33" y="36"/>
                  <a:pt x="28" y="49"/>
                  <a:pt x="16" y="62"/>
                </a:cubicBezTo>
                <a:cubicBezTo>
                  <a:pt x="11" y="62"/>
                  <a:pt x="11" y="62"/>
                  <a:pt x="11" y="62"/>
                </a:cubicBezTo>
                <a:cubicBezTo>
                  <a:pt x="0" y="67"/>
                  <a:pt x="0" y="67"/>
                  <a:pt x="0" y="67"/>
                </a:cubicBezTo>
                <a:cubicBezTo>
                  <a:pt x="0" y="67"/>
                  <a:pt x="0" y="62"/>
                  <a:pt x="0" y="62"/>
                </a:cubicBezTo>
                <a:lnTo>
                  <a:pt x="5" y="58"/>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4613" name="Freeform 1462">
            <a:extLst>
              <a:ext uri="{FF2B5EF4-FFF2-40B4-BE49-F238E27FC236}">
                <a16:creationId xmlns:a16="http://schemas.microsoft.com/office/drawing/2014/main" xmlns="" id="{8CC794EF-67AF-49EA-A0BF-921D7756E22E}"/>
              </a:ext>
            </a:extLst>
          </p:cNvPr>
          <p:cNvSpPr>
            <a:spLocks/>
          </p:cNvSpPr>
          <p:nvPr/>
        </p:nvSpPr>
        <p:spPr bwMode="auto">
          <a:xfrm>
            <a:off x="3576638" y="3825949"/>
            <a:ext cx="1587" cy="3175"/>
          </a:xfrm>
          <a:custGeom>
            <a:avLst/>
            <a:gdLst>
              <a:gd name="T0" fmla="*/ 62452616 w 8"/>
              <a:gd name="T1" fmla="*/ 0 h 9"/>
              <a:gd name="T2" fmla="*/ 62452616 w 8"/>
              <a:gd name="T3" fmla="*/ 395135453 h 9"/>
              <a:gd name="T4" fmla="*/ 0 w 8"/>
              <a:gd name="T5" fmla="*/ 0 h 9"/>
              <a:gd name="T6" fmla="*/ 62452616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0"/>
                </a:moveTo>
                <a:cubicBezTo>
                  <a:pt x="4" y="5"/>
                  <a:pt x="8" y="5"/>
                  <a:pt x="8" y="9"/>
                </a:cubicBezTo>
                <a:cubicBezTo>
                  <a:pt x="4" y="5"/>
                  <a:pt x="0" y="0"/>
                  <a:pt x="0" y="0"/>
                </a:cubicBezTo>
                <a:lnTo>
                  <a:pt x="8" y="0"/>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4614" name="Freeform 1463">
            <a:extLst>
              <a:ext uri="{FF2B5EF4-FFF2-40B4-BE49-F238E27FC236}">
                <a16:creationId xmlns:a16="http://schemas.microsoft.com/office/drawing/2014/main" xmlns="" id="{9792BDF7-2039-422D-9B3E-06B50856DE71}"/>
              </a:ext>
            </a:extLst>
          </p:cNvPr>
          <p:cNvSpPr>
            <a:spLocks/>
          </p:cNvSpPr>
          <p:nvPr/>
        </p:nvSpPr>
        <p:spPr bwMode="auto">
          <a:xfrm>
            <a:off x="3590925" y="3830712"/>
            <a:ext cx="1588" cy="4762"/>
          </a:xfrm>
          <a:custGeom>
            <a:avLst/>
            <a:gdLst>
              <a:gd name="T0" fmla="*/ 31285387 w 8"/>
              <a:gd name="T1" fmla="*/ 0 h 25"/>
              <a:gd name="T2" fmla="*/ 62570773 w 8"/>
              <a:gd name="T3" fmla="*/ 172777932 h 25"/>
              <a:gd name="T4" fmla="*/ 0 w 8"/>
              <a:gd name="T5" fmla="*/ 27647410 h 25"/>
              <a:gd name="T6" fmla="*/ 31285387 w 8"/>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5">
                <a:moveTo>
                  <a:pt x="4" y="0"/>
                </a:moveTo>
                <a:cubicBezTo>
                  <a:pt x="8" y="4"/>
                  <a:pt x="8" y="18"/>
                  <a:pt x="8" y="25"/>
                </a:cubicBezTo>
                <a:cubicBezTo>
                  <a:pt x="4" y="18"/>
                  <a:pt x="4" y="7"/>
                  <a:pt x="0" y="4"/>
                </a:cubicBezTo>
                <a:cubicBezTo>
                  <a:pt x="0" y="0"/>
                  <a:pt x="4" y="0"/>
                  <a:pt x="4" y="0"/>
                </a:cubicBezTo>
              </a:path>
            </a:pathLst>
          </a:custGeom>
          <a:solidFill>
            <a:srgbClr val="EA6172"/>
          </a:solidFill>
          <a:ln w="0">
            <a:solidFill>
              <a:srgbClr val="000000"/>
            </a:solidFill>
            <a:prstDash val="solid"/>
            <a:round/>
            <a:headEnd/>
            <a:tailEnd/>
          </a:ln>
        </p:spPr>
        <p:txBody>
          <a:bodyPr/>
          <a:lstStyle/>
          <a:p>
            <a:endParaRPr lang="ja-JP" altLang="en-US"/>
          </a:p>
        </p:txBody>
      </p:sp>
      <p:sp>
        <p:nvSpPr>
          <p:cNvPr id="14615" name="Freeform 1464">
            <a:extLst>
              <a:ext uri="{FF2B5EF4-FFF2-40B4-BE49-F238E27FC236}">
                <a16:creationId xmlns:a16="http://schemas.microsoft.com/office/drawing/2014/main" xmlns="" id="{ECE07522-ECAD-4307-986B-C1690F89A0EA}"/>
              </a:ext>
            </a:extLst>
          </p:cNvPr>
          <p:cNvSpPr>
            <a:spLocks/>
          </p:cNvSpPr>
          <p:nvPr/>
        </p:nvSpPr>
        <p:spPr bwMode="auto">
          <a:xfrm>
            <a:off x="3592513" y="3849762"/>
            <a:ext cx="3175" cy="3175"/>
          </a:xfrm>
          <a:custGeom>
            <a:avLst/>
            <a:gdLst>
              <a:gd name="T0" fmla="*/ 78168500 w 17"/>
              <a:gd name="T1" fmla="*/ 0 h 17"/>
              <a:gd name="T2" fmla="*/ 110747362 w 17"/>
              <a:gd name="T3" fmla="*/ 71645743 h 17"/>
              <a:gd name="T4" fmla="*/ 39101619 w 17"/>
              <a:gd name="T5" fmla="*/ 110747362 h 17"/>
              <a:gd name="T6" fmla="*/ 0 w 17"/>
              <a:gd name="T7" fmla="*/ 39101619 h 17"/>
              <a:gd name="T8" fmla="*/ 7816850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0"/>
                </a:moveTo>
                <a:cubicBezTo>
                  <a:pt x="17" y="0"/>
                  <a:pt x="17" y="6"/>
                  <a:pt x="17" y="11"/>
                </a:cubicBezTo>
                <a:cubicBezTo>
                  <a:pt x="17" y="17"/>
                  <a:pt x="12" y="17"/>
                  <a:pt x="6" y="17"/>
                </a:cubicBezTo>
                <a:cubicBezTo>
                  <a:pt x="0" y="17"/>
                  <a:pt x="0" y="11"/>
                  <a:pt x="0" y="6"/>
                </a:cubicBezTo>
                <a:cubicBezTo>
                  <a:pt x="6" y="0"/>
                  <a:pt x="6" y="0"/>
                  <a:pt x="12"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4616" name="Freeform 1465">
            <a:extLst>
              <a:ext uri="{FF2B5EF4-FFF2-40B4-BE49-F238E27FC236}">
                <a16:creationId xmlns:a16="http://schemas.microsoft.com/office/drawing/2014/main" xmlns="" id="{62D842CF-D959-4EF3-AEDE-F1E3DB2AB0C2}"/>
              </a:ext>
            </a:extLst>
          </p:cNvPr>
          <p:cNvSpPr>
            <a:spLocks/>
          </p:cNvSpPr>
          <p:nvPr/>
        </p:nvSpPr>
        <p:spPr bwMode="auto">
          <a:xfrm>
            <a:off x="3571875" y="3829124"/>
            <a:ext cx="9525" cy="4763"/>
          </a:xfrm>
          <a:custGeom>
            <a:avLst/>
            <a:gdLst>
              <a:gd name="T0" fmla="*/ 193572194 w 50"/>
              <a:gd name="T1" fmla="*/ 0 h 25"/>
              <a:gd name="T2" fmla="*/ 269636558 w 50"/>
              <a:gd name="T3" fmla="*/ 0 h 25"/>
              <a:gd name="T4" fmla="*/ 345664727 w 50"/>
              <a:gd name="T5" fmla="*/ 27658932 h 25"/>
              <a:gd name="T6" fmla="*/ 269636558 w 50"/>
              <a:gd name="T7" fmla="*/ 110635917 h 25"/>
              <a:gd name="T8" fmla="*/ 228156897 w 50"/>
              <a:gd name="T9" fmla="*/ 145227871 h 25"/>
              <a:gd name="T10" fmla="*/ 228156897 w 50"/>
              <a:gd name="T11" fmla="*/ 82976985 h 25"/>
              <a:gd name="T12" fmla="*/ 152092533 w 50"/>
              <a:gd name="T13" fmla="*/ 145227871 h 25"/>
              <a:gd name="T14" fmla="*/ 0 w 50"/>
              <a:gd name="T15" fmla="*/ 145227871 h 25"/>
              <a:gd name="T16" fmla="*/ 193572194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28" y="0"/>
                </a:moveTo>
                <a:cubicBezTo>
                  <a:pt x="33" y="0"/>
                  <a:pt x="39" y="0"/>
                  <a:pt x="39" y="0"/>
                </a:cubicBezTo>
                <a:cubicBezTo>
                  <a:pt x="45" y="0"/>
                  <a:pt x="50" y="4"/>
                  <a:pt x="50" y="4"/>
                </a:cubicBezTo>
                <a:cubicBezTo>
                  <a:pt x="45" y="8"/>
                  <a:pt x="39" y="12"/>
                  <a:pt x="39" y="16"/>
                </a:cubicBezTo>
                <a:cubicBezTo>
                  <a:pt x="39" y="21"/>
                  <a:pt x="39" y="21"/>
                  <a:pt x="33" y="21"/>
                </a:cubicBezTo>
                <a:cubicBezTo>
                  <a:pt x="33" y="21"/>
                  <a:pt x="39" y="12"/>
                  <a:pt x="33" y="12"/>
                </a:cubicBezTo>
                <a:cubicBezTo>
                  <a:pt x="22" y="12"/>
                  <a:pt x="33" y="25"/>
                  <a:pt x="22" y="21"/>
                </a:cubicBezTo>
                <a:cubicBezTo>
                  <a:pt x="17" y="21"/>
                  <a:pt x="6" y="21"/>
                  <a:pt x="0" y="21"/>
                </a:cubicBezTo>
                <a:cubicBezTo>
                  <a:pt x="6" y="12"/>
                  <a:pt x="17" y="4"/>
                  <a:pt x="28" y="0"/>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617" name="Freeform 1466">
            <a:extLst>
              <a:ext uri="{FF2B5EF4-FFF2-40B4-BE49-F238E27FC236}">
                <a16:creationId xmlns:a16="http://schemas.microsoft.com/office/drawing/2014/main" xmlns="" id="{C7AD3BAB-0E35-43ED-A4C5-C3FAE132C7E3}"/>
              </a:ext>
            </a:extLst>
          </p:cNvPr>
          <p:cNvSpPr>
            <a:spLocks/>
          </p:cNvSpPr>
          <p:nvPr/>
        </p:nvSpPr>
        <p:spPr bwMode="auto">
          <a:xfrm>
            <a:off x="3581400" y="3830712"/>
            <a:ext cx="11113" cy="7937"/>
          </a:xfrm>
          <a:custGeom>
            <a:avLst/>
            <a:gdLst>
              <a:gd name="T0" fmla="*/ 77388633 w 58"/>
              <a:gd name="T1" fmla="*/ 168703581 h 42"/>
              <a:gd name="T2" fmla="*/ 189910632 w 58"/>
              <a:gd name="T3" fmla="*/ 141741025 h 42"/>
              <a:gd name="T4" fmla="*/ 147728558 w 58"/>
              <a:gd name="T5" fmla="*/ 53996545 h 42"/>
              <a:gd name="T6" fmla="*/ 189910632 w 58"/>
              <a:gd name="T7" fmla="*/ 0 h 42"/>
              <a:gd name="T8" fmla="*/ 225080594 w 58"/>
              <a:gd name="T9" fmla="*/ 0 h 42"/>
              <a:gd name="T10" fmla="*/ 302469227 w 58"/>
              <a:gd name="T11" fmla="*/ 0 h 42"/>
              <a:gd name="T12" fmla="*/ 407979115 w 58"/>
              <a:gd name="T13" fmla="*/ 222700126 h 42"/>
              <a:gd name="T14" fmla="*/ 372809152 w 58"/>
              <a:gd name="T15" fmla="*/ 222700126 h 42"/>
              <a:gd name="T16" fmla="*/ 0 w 58"/>
              <a:gd name="T17" fmla="*/ 256447872 h 42"/>
              <a:gd name="T18" fmla="*/ 77388633 w 58"/>
              <a:gd name="T19" fmla="*/ 16870358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2">
                <a:moveTo>
                  <a:pt x="11" y="25"/>
                </a:moveTo>
                <a:cubicBezTo>
                  <a:pt x="21" y="25"/>
                  <a:pt x="21" y="25"/>
                  <a:pt x="27" y="21"/>
                </a:cubicBezTo>
                <a:cubicBezTo>
                  <a:pt x="27" y="17"/>
                  <a:pt x="27" y="13"/>
                  <a:pt x="21" y="8"/>
                </a:cubicBezTo>
                <a:cubicBezTo>
                  <a:pt x="27" y="8"/>
                  <a:pt x="27" y="4"/>
                  <a:pt x="27" y="0"/>
                </a:cubicBezTo>
                <a:cubicBezTo>
                  <a:pt x="32" y="0"/>
                  <a:pt x="32" y="0"/>
                  <a:pt x="32" y="0"/>
                </a:cubicBezTo>
                <a:cubicBezTo>
                  <a:pt x="37" y="0"/>
                  <a:pt x="43" y="0"/>
                  <a:pt x="43" y="0"/>
                </a:cubicBezTo>
                <a:cubicBezTo>
                  <a:pt x="48" y="13"/>
                  <a:pt x="48" y="25"/>
                  <a:pt x="58" y="33"/>
                </a:cubicBezTo>
                <a:cubicBezTo>
                  <a:pt x="53" y="33"/>
                  <a:pt x="53" y="33"/>
                  <a:pt x="53" y="33"/>
                </a:cubicBezTo>
                <a:cubicBezTo>
                  <a:pt x="37" y="42"/>
                  <a:pt x="16" y="42"/>
                  <a:pt x="0" y="38"/>
                </a:cubicBezTo>
                <a:cubicBezTo>
                  <a:pt x="0" y="38"/>
                  <a:pt x="5" y="33"/>
                  <a:pt x="11" y="25"/>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618" name="Freeform 1467">
            <a:extLst>
              <a:ext uri="{FF2B5EF4-FFF2-40B4-BE49-F238E27FC236}">
                <a16:creationId xmlns:a16="http://schemas.microsoft.com/office/drawing/2014/main" xmlns="" id="{94E0ABE0-8189-44E9-9E80-38B05EC5709D}"/>
              </a:ext>
            </a:extLst>
          </p:cNvPr>
          <p:cNvSpPr>
            <a:spLocks/>
          </p:cNvSpPr>
          <p:nvPr/>
        </p:nvSpPr>
        <p:spPr bwMode="auto">
          <a:xfrm>
            <a:off x="3592513" y="3825949"/>
            <a:ext cx="6350" cy="4763"/>
          </a:xfrm>
          <a:custGeom>
            <a:avLst/>
            <a:gdLst>
              <a:gd name="T0" fmla="*/ 78168500 w 34"/>
              <a:gd name="T1" fmla="*/ 30060736 h 33"/>
              <a:gd name="T2" fmla="*/ 110747362 w 34"/>
              <a:gd name="T3" fmla="*/ 0 h 33"/>
              <a:gd name="T4" fmla="*/ 149848981 w 34"/>
              <a:gd name="T5" fmla="*/ 30060736 h 33"/>
              <a:gd name="T6" fmla="*/ 221494724 w 34"/>
              <a:gd name="T7" fmla="*/ 57121649 h 33"/>
              <a:gd name="T8" fmla="*/ 39101619 w 34"/>
              <a:gd name="T9" fmla="*/ 99223393 h 33"/>
              <a:gd name="T10" fmla="*/ 0 w 34"/>
              <a:gd name="T11" fmla="*/ 57121649 h 33"/>
              <a:gd name="T12" fmla="*/ 78168500 w 34"/>
              <a:gd name="T13" fmla="*/ 3006073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12" y="10"/>
                </a:moveTo>
                <a:cubicBezTo>
                  <a:pt x="17" y="0"/>
                  <a:pt x="17" y="0"/>
                  <a:pt x="17" y="0"/>
                </a:cubicBezTo>
                <a:cubicBezTo>
                  <a:pt x="17" y="5"/>
                  <a:pt x="23" y="5"/>
                  <a:pt x="23" y="10"/>
                </a:cubicBezTo>
                <a:cubicBezTo>
                  <a:pt x="34" y="19"/>
                  <a:pt x="34" y="19"/>
                  <a:pt x="34" y="19"/>
                </a:cubicBezTo>
                <a:cubicBezTo>
                  <a:pt x="23" y="24"/>
                  <a:pt x="17" y="29"/>
                  <a:pt x="6" y="33"/>
                </a:cubicBezTo>
                <a:cubicBezTo>
                  <a:pt x="6" y="29"/>
                  <a:pt x="6" y="24"/>
                  <a:pt x="0" y="19"/>
                </a:cubicBezTo>
                <a:cubicBezTo>
                  <a:pt x="6" y="14"/>
                  <a:pt x="12" y="14"/>
                  <a:pt x="12" y="10"/>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619" name="Freeform 1468">
            <a:extLst>
              <a:ext uri="{FF2B5EF4-FFF2-40B4-BE49-F238E27FC236}">
                <a16:creationId xmlns:a16="http://schemas.microsoft.com/office/drawing/2014/main" xmlns="" id="{BB76148A-5882-4463-8D13-D67495B84598}"/>
              </a:ext>
            </a:extLst>
          </p:cNvPr>
          <p:cNvSpPr>
            <a:spLocks/>
          </p:cNvSpPr>
          <p:nvPr/>
        </p:nvSpPr>
        <p:spPr bwMode="auto">
          <a:xfrm>
            <a:off x="3565525" y="3852937"/>
            <a:ext cx="9525" cy="6350"/>
          </a:xfrm>
          <a:custGeom>
            <a:avLst/>
            <a:gdLst>
              <a:gd name="T0" fmla="*/ 0 w 50"/>
              <a:gd name="T1" fmla="*/ 28510923 h 33"/>
              <a:gd name="T2" fmla="*/ 69133022 w 50"/>
              <a:gd name="T3" fmla="*/ 0 h 33"/>
              <a:gd name="T4" fmla="*/ 172850556 w 50"/>
              <a:gd name="T5" fmla="*/ 56984708 h 33"/>
              <a:gd name="T6" fmla="*/ 207398874 w 50"/>
              <a:gd name="T7" fmla="*/ 85495630 h 33"/>
              <a:gd name="T8" fmla="*/ 172850556 w 50"/>
              <a:gd name="T9" fmla="*/ 114006361 h 33"/>
              <a:gd name="T10" fmla="*/ 241983387 w 50"/>
              <a:gd name="T11" fmla="*/ 149626397 h 33"/>
              <a:gd name="T12" fmla="*/ 276531705 w 50"/>
              <a:gd name="T13" fmla="*/ 149626397 h 33"/>
              <a:gd name="T14" fmla="*/ 345664727 w 50"/>
              <a:gd name="T15" fmla="*/ 149626397 h 33"/>
              <a:gd name="T16" fmla="*/ 311116409 w 50"/>
              <a:gd name="T17" fmla="*/ 206611105 h 33"/>
              <a:gd name="T18" fmla="*/ 0 w 50"/>
              <a:gd name="T19" fmla="*/ 28510923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33">
                <a:moveTo>
                  <a:pt x="0" y="4"/>
                </a:moveTo>
                <a:cubicBezTo>
                  <a:pt x="5" y="4"/>
                  <a:pt x="10" y="4"/>
                  <a:pt x="10" y="0"/>
                </a:cubicBezTo>
                <a:cubicBezTo>
                  <a:pt x="25" y="8"/>
                  <a:pt x="25" y="8"/>
                  <a:pt x="25" y="8"/>
                </a:cubicBezTo>
                <a:cubicBezTo>
                  <a:pt x="25" y="8"/>
                  <a:pt x="25" y="8"/>
                  <a:pt x="30" y="12"/>
                </a:cubicBezTo>
                <a:cubicBezTo>
                  <a:pt x="30" y="12"/>
                  <a:pt x="25" y="16"/>
                  <a:pt x="25" y="16"/>
                </a:cubicBezTo>
                <a:cubicBezTo>
                  <a:pt x="25" y="21"/>
                  <a:pt x="30" y="25"/>
                  <a:pt x="35" y="21"/>
                </a:cubicBezTo>
                <a:cubicBezTo>
                  <a:pt x="35" y="21"/>
                  <a:pt x="35" y="16"/>
                  <a:pt x="40" y="21"/>
                </a:cubicBezTo>
                <a:cubicBezTo>
                  <a:pt x="40" y="21"/>
                  <a:pt x="50" y="21"/>
                  <a:pt x="50" y="21"/>
                </a:cubicBezTo>
                <a:cubicBezTo>
                  <a:pt x="45" y="25"/>
                  <a:pt x="45" y="29"/>
                  <a:pt x="45" y="29"/>
                </a:cubicBezTo>
                <a:cubicBezTo>
                  <a:pt x="25" y="33"/>
                  <a:pt x="0" y="12"/>
                  <a:pt x="0" y="4"/>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620" name="Freeform 1469">
            <a:extLst>
              <a:ext uri="{FF2B5EF4-FFF2-40B4-BE49-F238E27FC236}">
                <a16:creationId xmlns:a16="http://schemas.microsoft.com/office/drawing/2014/main" xmlns="" id="{C22BD0E5-E4C2-4333-9EF3-22538A737CCA}"/>
              </a:ext>
            </a:extLst>
          </p:cNvPr>
          <p:cNvSpPr>
            <a:spLocks/>
          </p:cNvSpPr>
          <p:nvPr/>
        </p:nvSpPr>
        <p:spPr bwMode="auto">
          <a:xfrm>
            <a:off x="3594100" y="3849762"/>
            <a:ext cx="9525" cy="4762"/>
          </a:xfrm>
          <a:custGeom>
            <a:avLst/>
            <a:gdLst>
              <a:gd name="T0" fmla="*/ 110612682 w 50"/>
              <a:gd name="T1" fmla="*/ 69118335 h 25"/>
              <a:gd name="T2" fmla="*/ 152092533 w 50"/>
              <a:gd name="T3" fmla="*/ 34541072 h 25"/>
              <a:gd name="T4" fmla="*/ 193572194 w 50"/>
              <a:gd name="T5" fmla="*/ 69118335 h 25"/>
              <a:gd name="T6" fmla="*/ 269636558 w 50"/>
              <a:gd name="T7" fmla="*/ 34541072 h 25"/>
              <a:gd name="T8" fmla="*/ 269636558 w 50"/>
              <a:gd name="T9" fmla="*/ 0 h 25"/>
              <a:gd name="T10" fmla="*/ 345664727 w 50"/>
              <a:gd name="T11" fmla="*/ 0 h 25"/>
              <a:gd name="T12" fmla="*/ 228156897 w 50"/>
              <a:gd name="T13" fmla="*/ 103659406 h 25"/>
              <a:gd name="T14" fmla="*/ 110612682 w 50"/>
              <a:gd name="T15" fmla="*/ 138236860 h 25"/>
              <a:gd name="T16" fmla="*/ 34584704 w 50"/>
              <a:gd name="T17" fmla="*/ 138236860 h 25"/>
              <a:gd name="T18" fmla="*/ 0 w 50"/>
              <a:gd name="T19" fmla="*/ 103659406 h 25"/>
              <a:gd name="T20" fmla="*/ 110612682 w 50"/>
              <a:gd name="T21" fmla="*/ 6911833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25">
                <a:moveTo>
                  <a:pt x="16" y="10"/>
                </a:moveTo>
                <a:cubicBezTo>
                  <a:pt x="16" y="5"/>
                  <a:pt x="22" y="5"/>
                  <a:pt x="22" y="5"/>
                </a:cubicBezTo>
                <a:cubicBezTo>
                  <a:pt x="22" y="5"/>
                  <a:pt x="28" y="10"/>
                  <a:pt x="28" y="10"/>
                </a:cubicBezTo>
                <a:cubicBezTo>
                  <a:pt x="33" y="10"/>
                  <a:pt x="39" y="10"/>
                  <a:pt x="39" y="5"/>
                </a:cubicBezTo>
                <a:cubicBezTo>
                  <a:pt x="39" y="5"/>
                  <a:pt x="39" y="0"/>
                  <a:pt x="39" y="0"/>
                </a:cubicBezTo>
                <a:cubicBezTo>
                  <a:pt x="44" y="0"/>
                  <a:pt x="44" y="0"/>
                  <a:pt x="50" y="0"/>
                </a:cubicBezTo>
                <a:cubicBezTo>
                  <a:pt x="50" y="0"/>
                  <a:pt x="44" y="10"/>
                  <a:pt x="33" y="15"/>
                </a:cubicBezTo>
                <a:cubicBezTo>
                  <a:pt x="28" y="15"/>
                  <a:pt x="22" y="15"/>
                  <a:pt x="16" y="20"/>
                </a:cubicBezTo>
                <a:cubicBezTo>
                  <a:pt x="11" y="20"/>
                  <a:pt x="11" y="25"/>
                  <a:pt x="5" y="20"/>
                </a:cubicBezTo>
                <a:cubicBezTo>
                  <a:pt x="5" y="15"/>
                  <a:pt x="0" y="15"/>
                  <a:pt x="0" y="15"/>
                </a:cubicBezTo>
                <a:cubicBezTo>
                  <a:pt x="5" y="10"/>
                  <a:pt x="11" y="10"/>
                  <a:pt x="16" y="1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621" name="Freeform 1470">
            <a:extLst>
              <a:ext uri="{FF2B5EF4-FFF2-40B4-BE49-F238E27FC236}">
                <a16:creationId xmlns:a16="http://schemas.microsoft.com/office/drawing/2014/main" xmlns="" id="{977C05A9-94E2-4A48-B313-47CB3AB1DFE6}"/>
              </a:ext>
            </a:extLst>
          </p:cNvPr>
          <p:cNvSpPr>
            <a:spLocks/>
          </p:cNvSpPr>
          <p:nvPr/>
        </p:nvSpPr>
        <p:spPr bwMode="auto">
          <a:xfrm>
            <a:off x="3573463" y="3833887"/>
            <a:ext cx="7937" cy="4762"/>
          </a:xfrm>
          <a:custGeom>
            <a:avLst/>
            <a:gdLst>
              <a:gd name="T0" fmla="*/ 0 w 42"/>
              <a:gd name="T1" fmla="*/ 0 h 25"/>
              <a:gd name="T2" fmla="*/ 107993090 w 42"/>
              <a:gd name="T3" fmla="*/ 34541072 h 25"/>
              <a:gd name="T4" fmla="*/ 107993090 w 42"/>
              <a:gd name="T5" fmla="*/ 69118335 h 25"/>
              <a:gd name="T6" fmla="*/ 215950463 w 42"/>
              <a:gd name="T7" fmla="*/ 0 h 25"/>
              <a:gd name="T8" fmla="*/ 283446144 w 42"/>
              <a:gd name="T9" fmla="*/ 69118335 h 25"/>
              <a:gd name="T10" fmla="*/ 141741025 w 42"/>
              <a:gd name="T11" fmla="*/ 172777932 h 25"/>
              <a:gd name="T12" fmla="*/ 0 w 42"/>
              <a:gd name="T13" fmla="*/ 103659406 h 25"/>
              <a:gd name="T14" fmla="*/ 0 w 42"/>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25">
                <a:moveTo>
                  <a:pt x="0" y="0"/>
                </a:moveTo>
                <a:cubicBezTo>
                  <a:pt x="6" y="5"/>
                  <a:pt x="11" y="5"/>
                  <a:pt x="16" y="5"/>
                </a:cubicBezTo>
                <a:cubicBezTo>
                  <a:pt x="16" y="5"/>
                  <a:pt x="11" y="5"/>
                  <a:pt x="16" y="10"/>
                </a:cubicBezTo>
                <a:cubicBezTo>
                  <a:pt x="21" y="15"/>
                  <a:pt x="27" y="5"/>
                  <a:pt x="32" y="0"/>
                </a:cubicBezTo>
                <a:cubicBezTo>
                  <a:pt x="32" y="5"/>
                  <a:pt x="37" y="10"/>
                  <a:pt x="42" y="10"/>
                </a:cubicBezTo>
                <a:cubicBezTo>
                  <a:pt x="37" y="15"/>
                  <a:pt x="32" y="25"/>
                  <a:pt x="21" y="25"/>
                </a:cubicBezTo>
                <a:cubicBezTo>
                  <a:pt x="16" y="25"/>
                  <a:pt x="6" y="25"/>
                  <a:pt x="0" y="15"/>
                </a:cubicBezTo>
                <a:cubicBezTo>
                  <a:pt x="0" y="10"/>
                  <a:pt x="0" y="5"/>
                  <a:pt x="0"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622" name="Freeform 1471">
            <a:extLst>
              <a:ext uri="{FF2B5EF4-FFF2-40B4-BE49-F238E27FC236}">
                <a16:creationId xmlns:a16="http://schemas.microsoft.com/office/drawing/2014/main" xmlns="" id="{DBDD5BD6-E257-4691-934D-FC4FB3D997A2}"/>
              </a:ext>
            </a:extLst>
          </p:cNvPr>
          <p:cNvSpPr>
            <a:spLocks/>
          </p:cNvSpPr>
          <p:nvPr/>
        </p:nvSpPr>
        <p:spPr bwMode="auto">
          <a:xfrm>
            <a:off x="3597275" y="3821187"/>
            <a:ext cx="6350" cy="4762"/>
          </a:xfrm>
          <a:custGeom>
            <a:avLst/>
            <a:gdLst>
              <a:gd name="T0" fmla="*/ 39101619 w 34"/>
              <a:gd name="T1" fmla="*/ 89835701 h 25"/>
              <a:gd name="T2" fmla="*/ 182393104 w 34"/>
              <a:gd name="T3" fmla="*/ 0 h 25"/>
              <a:gd name="T4" fmla="*/ 221494724 w 34"/>
              <a:gd name="T5" fmla="*/ 34541072 h 25"/>
              <a:gd name="T6" fmla="*/ 78168500 w 34"/>
              <a:gd name="T7" fmla="*/ 172777932 h 25"/>
              <a:gd name="T8" fmla="*/ 0 w 34"/>
              <a:gd name="T9" fmla="*/ 117483112 h 25"/>
              <a:gd name="T10" fmla="*/ 39101619 w 34"/>
              <a:gd name="T11" fmla="*/ 89835701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5">
                <a:moveTo>
                  <a:pt x="6" y="13"/>
                </a:moveTo>
                <a:cubicBezTo>
                  <a:pt x="12" y="9"/>
                  <a:pt x="23" y="5"/>
                  <a:pt x="28" y="0"/>
                </a:cubicBezTo>
                <a:cubicBezTo>
                  <a:pt x="28" y="0"/>
                  <a:pt x="34" y="0"/>
                  <a:pt x="34" y="5"/>
                </a:cubicBezTo>
                <a:cubicBezTo>
                  <a:pt x="28" y="13"/>
                  <a:pt x="23" y="21"/>
                  <a:pt x="12" y="25"/>
                </a:cubicBezTo>
                <a:cubicBezTo>
                  <a:pt x="0" y="17"/>
                  <a:pt x="0" y="17"/>
                  <a:pt x="0" y="17"/>
                </a:cubicBezTo>
                <a:cubicBezTo>
                  <a:pt x="0" y="17"/>
                  <a:pt x="6" y="13"/>
                  <a:pt x="6" y="13"/>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623" name="Freeform 1472">
            <a:extLst>
              <a:ext uri="{FF2B5EF4-FFF2-40B4-BE49-F238E27FC236}">
                <a16:creationId xmlns:a16="http://schemas.microsoft.com/office/drawing/2014/main" xmlns="" id="{0AA5BAC8-F016-464D-A4A3-B6A43C6B9F0C}"/>
              </a:ext>
            </a:extLst>
          </p:cNvPr>
          <p:cNvSpPr>
            <a:spLocks/>
          </p:cNvSpPr>
          <p:nvPr/>
        </p:nvSpPr>
        <p:spPr bwMode="auto">
          <a:xfrm>
            <a:off x="3686175" y="3811662"/>
            <a:ext cx="53975" cy="47625"/>
          </a:xfrm>
          <a:custGeom>
            <a:avLst/>
            <a:gdLst>
              <a:gd name="T0" fmla="*/ 603583543 w 283"/>
              <a:gd name="T1" fmla="*/ 0 h 250"/>
              <a:gd name="T2" fmla="*/ 756216261 w 283"/>
              <a:gd name="T3" fmla="*/ 55306341 h 250"/>
              <a:gd name="T4" fmla="*/ 867235207 w 283"/>
              <a:gd name="T5" fmla="*/ 0 h 250"/>
              <a:gd name="T6" fmla="*/ 1172464404 w 283"/>
              <a:gd name="T7" fmla="*/ 27653171 h 250"/>
              <a:gd name="T8" fmla="*/ 1588748975 w 283"/>
              <a:gd name="T9" fmla="*/ 400971068 h 250"/>
              <a:gd name="T10" fmla="*/ 1554046483 w 283"/>
              <a:gd name="T11" fmla="*/ 463208751 h 250"/>
              <a:gd name="T12" fmla="*/ 1623451467 w 283"/>
              <a:gd name="T13" fmla="*/ 546168263 h 250"/>
              <a:gd name="T14" fmla="*/ 1817698147 w 283"/>
              <a:gd name="T15" fmla="*/ 781220307 h 250"/>
              <a:gd name="T16" fmla="*/ 1963383157 w 283"/>
              <a:gd name="T17" fmla="*/ 836526648 h 250"/>
              <a:gd name="T18" fmla="*/ 1852364401 w 283"/>
              <a:gd name="T19" fmla="*/ 981687648 h 250"/>
              <a:gd name="T20" fmla="*/ 1741381884 w 283"/>
              <a:gd name="T21" fmla="*/ 954034478 h 250"/>
              <a:gd name="T22" fmla="*/ 1554046483 w 283"/>
              <a:gd name="T23" fmla="*/ 981687648 h 250"/>
              <a:gd name="T24" fmla="*/ 1401413766 w 283"/>
              <a:gd name="T25" fmla="*/ 1009340819 h 250"/>
              <a:gd name="T26" fmla="*/ 1512432521 w 283"/>
              <a:gd name="T27" fmla="*/ 1154538014 h 250"/>
              <a:gd name="T28" fmla="*/ 1401413766 w 283"/>
              <a:gd name="T29" fmla="*/ 1182191184 h 250"/>
              <a:gd name="T30" fmla="*/ 1588748975 w 283"/>
              <a:gd name="T31" fmla="*/ 1355005355 h 250"/>
              <a:gd name="T32" fmla="*/ 1699731493 w 283"/>
              <a:gd name="T33" fmla="*/ 1472549570 h 250"/>
              <a:gd name="T34" fmla="*/ 1665065430 w 283"/>
              <a:gd name="T35" fmla="*/ 1610815422 h 250"/>
              <a:gd name="T36" fmla="*/ 1325097312 w 283"/>
              <a:gd name="T37" fmla="*/ 1700670081 h 250"/>
              <a:gd name="T38" fmla="*/ 1207166896 w 283"/>
              <a:gd name="T39" fmla="*/ 1610815422 h 250"/>
              <a:gd name="T40" fmla="*/ 1325097312 w 283"/>
              <a:gd name="T41" fmla="*/ 1555509081 h 250"/>
              <a:gd name="T42" fmla="*/ 1325097312 w 283"/>
              <a:gd name="T43" fmla="*/ 1500202740 h 250"/>
              <a:gd name="T44" fmla="*/ 1401413766 w 283"/>
              <a:gd name="T45" fmla="*/ 1500202740 h 250"/>
              <a:gd name="T46" fmla="*/ 1359799804 w 283"/>
              <a:gd name="T47" fmla="*/ 1437964866 h 250"/>
              <a:gd name="T48" fmla="*/ 1137798340 w 283"/>
              <a:gd name="T49" fmla="*/ 1327352184 h 250"/>
              <a:gd name="T50" fmla="*/ 1061481886 w 283"/>
              <a:gd name="T51" fmla="*/ 1237497525 h 250"/>
              <a:gd name="T52" fmla="*/ 985165432 w 283"/>
              <a:gd name="T53" fmla="*/ 1265150696 h 250"/>
              <a:gd name="T54" fmla="*/ 943551661 w 283"/>
              <a:gd name="T55" fmla="*/ 1209844355 h 250"/>
              <a:gd name="T56" fmla="*/ 908849169 w 283"/>
              <a:gd name="T57" fmla="*/ 1265150696 h 250"/>
              <a:gd name="T58" fmla="*/ 832532715 w 283"/>
              <a:gd name="T59" fmla="*/ 1237497525 h 250"/>
              <a:gd name="T60" fmla="*/ 679899807 w 283"/>
              <a:gd name="T61" fmla="*/ 1437964866 h 250"/>
              <a:gd name="T62" fmla="*/ 568881051 w 283"/>
              <a:gd name="T63" fmla="*/ 1610815422 h 250"/>
              <a:gd name="T64" fmla="*/ 228949171 w 283"/>
              <a:gd name="T65" fmla="*/ 1500202740 h 250"/>
              <a:gd name="T66" fmla="*/ 187335400 w 283"/>
              <a:gd name="T67" fmla="*/ 1355005355 h 250"/>
              <a:gd name="T68" fmla="*/ 305265626 w 283"/>
              <a:gd name="T69" fmla="*/ 1382658525 h 250"/>
              <a:gd name="T70" fmla="*/ 305265626 w 283"/>
              <a:gd name="T71" fmla="*/ 1327352184 h 250"/>
              <a:gd name="T72" fmla="*/ 381582080 w 283"/>
              <a:gd name="T73" fmla="*/ 1327352184 h 250"/>
              <a:gd name="T74" fmla="*/ 416248143 w 283"/>
              <a:gd name="T75" fmla="*/ 1382658525 h 250"/>
              <a:gd name="T76" fmla="*/ 492564597 w 283"/>
              <a:gd name="T77" fmla="*/ 1265150696 h 250"/>
              <a:gd name="T78" fmla="*/ 568881051 w 283"/>
              <a:gd name="T79" fmla="*/ 1126884843 h 250"/>
              <a:gd name="T80" fmla="*/ 492564597 w 283"/>
              <a:gd name="T81" fmla="*/ 1092300330 h 250"/>
              <a:gd name="T82" fmla="*/ 603583543 w 283"/>
              <a:gd name="T83" fmla="*/ 919486160 h 250"/>
              <a:gd name="T84" fmla="*/ 527267089 w 283"/>
              <a:gd name="T85" fmla="*/ 891832989 h 250"/>
              <a:gd name="T86" fmla="*/ 603583543 w 283"/>
              <a:gd name="T87" fmla="*/ 864179819 h 250"/>
              <a:gd name="T88" fmla="*/ 568881051 w 283"/>
              <a:gd name="T89" fmla="*/ 781220307 h 250"/>
              <a:gd name="T90" fmla="*/ 568881051 w 283"/>
              <a:gd name="T91" fmla="*/ 718982433 h 250"/>
              <a:gd name="T92" fmla="*/ 381582080 w 283"/>
              <a:gd name="T93" fmla="*/ 636022922 h 250"/>
              <a:gd name="T94" fmla="*/ 305265626 w 283"/>
              <a:gd name="T95" fmla="*/ 608369751 h 250"/>
              <a:gd name="T96" fmla="*/ 339931689 w 283"/>
              <a:gd name="T97" fmla="*/ 573821433 h 250"/>
              <a:gd name="T98" fmla="*/ 228949171 w 283"/>
              <a:gd name="T99" fmla="*/ 463208751 h 250"/>
              <a:gd name="T100" fmla="*/ 187335400 w 283"/>
              <a:gd name="T101" fmla="*/ 373317897 h 250"/>
              <a:gd name="T102" fmla="*/ 41613962 w 283"/>
              <a:gd name="T103" fmla="*/ 318011556 h 250"/>
              <a:gd name="T104" fmla="*/ 41613962 w 283"/>
              <a:gd name="T105" fmla="*/ 228156897 h 250"/>
              <a:gd name="T106" fmla="*/ 41613962 w 283"/>
              <a:gd name="T107" fmla="*/ 145197386 h 250"/>
              <a:gd name="T108" fmla="*/ 152632908 w 283"/>
              <a:gd name="T109" fmla="*/ 117544215 h 250"/>
              <a:gd name="T110" fmla="*/ 263651663 w 283"/>
              <a:gd name="T111" fmla="*/ 89891045 h 250"/>
              <a:gd name="T112" fmla="*/ 339931689 w 283"/>
              <a:gd name="T113" fmla="*/ 200503727 h 250"/>
              <a:gd name="T114" fmla="*/ 339931689 w 283"/>
              <a:gd name="T115" fmla="*/ 290358386 h 250"/>
              <a:gd name="T116" fmla="*/ 416248143 w 283"/>
              <a:gd name="T117" fmla="*/ 318011556 h 250"/>
              <a:gd name="T118" fmla="*/ 568881051 w 283"/>
              <a:gd name="T119" fmla="*/ 0 h 250"/>
              <a:gd name="T120" fmla="*/ 603583543 w 283"/>
              <a:gd name="T121" fmla="*/ 0 h 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3" h="250">
                <a:moveTo>
                  <a:pt x="87" y="0"/>
                </a:moveTo>
                <a:cubicBezTo>
                  <a:pt x="98" y="4"/>
                  <a:pt x="109" y="8"/>
                  <a:pt x="109" y="8"/>
                </a:cubicBezTo>
                <a:cubicBezTo>
                  <a:pt x="109" y="8"/>
                  <a:pt x="115" y="0"/>
                  <a:pt x="125" y="0"/>
                </a:cubicBezTo>
                <a:cubicBezTo>
                  <a:pt x="136" y="0"/>
                  <a:pt x="164" y="4"/>
                  <a:pt x="169" y="4"/>
                </a:cubicBezTo>
                <a:cubicBezTo>
                  <a:pt x="174" y="8"/>
                  <a:pt x="224" y="58"/>
                  <a:pt x="229" y="58"/>
                </a:cubicBezTo>
                <a:cubicBezTo>
                  <a:pt x="229" y="63"/>
                  <a:pt x="224" y="67"/>
                  <a:pt x="224" y="67"/>
                </a:cubicBezTo>
                <a:cubicBezTo>
                  <a:pt x="224" y="67"/>
                  <a:pt x="229" y="67"/>
                  <a:pt x="234" y="79"/>
                </a:cubicBezTo>
                <a:cubicBezTo>
                  <a:pt x="245" y="92"/>
                  <a:pt x="245" y="108"/>
                  <a:pt x="262" y="113"/>
                </a:cubicBezTo>
                <a:cubicBezTo>
                  <a:pt x="273" y="121"/>
                  <a:pt x="283" y="121"/>
                  <a:pt x="283" y="121"/>
                </a:cubicBezTo>
                <a:cubicBezTo>
                  <a:pt x="267" y="142"/>
                  <a:pt x="267" y="142"/>
                  <a:pt x="267" y="142"/>
                </a:cubicBezTo>
                <a:cubicBezTo>
                  <a:pt x="267" y="142"/>
                  <a:pt x="262" y="133"/>
                  <a:pt x="251" y="138"/>
                </a:cubicBezTo>
                <a:cubicBezTo>
                  <a:pt x="240" y="138"/>
                  <a:pt x="229" y="138"/>
                  <a:pt x="224" y="142"/>
                </a:cubicBezTo>
                <a:cubicBezTo>
                  <a:pt x="213" y="146"/>
                  <a:pt x="202" y="146"/>
                  <a:pt x="202" y="146"/>
                </a:cubicBezTo>
                <a:cubicBezTo>
                  <a:pt x="218" y="167"/>
                  <a:pt x="218" y="167"/>
                  <a:pt x="218" y="167"/>
                </a:cubicBezTo>
                <a:cubicBezTo>
                  <a:pt x="218" y="167"/>
                  <a:pt x="202" y="167"/>
                  <a:pt x="202" y="171"/>
                </a:cubicBezTo>
                <a:cubicBezTo>
                  <a:pt x="202" y="179"/>
                  <a:pt x="224" y="192"/>
                  <a:pt x="229" y="196"/>
                </a:cubicBezTo>
                <a:cubicBezTo>
                  <a:pt x="234" y="200"/>
                  <a:pt x="245" y="208"/>
                  <a:pt x="245" y="213"/>
                </a:cubicBezTo>
                <a:cubicBezTo>
                  <a:pt x="251" y="221"/>
                  <a:pt x="245" y="229"/>
                  <a:pt x="240" y="233"/>
                </a:cubicBezTo>
                <a:cubicBezTo>
                  <a:pt x="229" y="238"/>
                  <a:pt x="202" y="250"/>
                  <a:pt x="191" y="246"/>
                </a:cubicBezTo>
                <a:cubicBezTo>
                  <a:pt x="180" y="246"/>
                  <a:pt x="174" y="238"/>
                  <a:pt x="174" y="233"/>
                </a:cubicBezTo>
                <a:cubicBezTo>
                  <a:pt x="180" y="225"/>
                  <a:pt x="191" y="225"/>
                  <a:pt x="191" y="225"/>
                </a:cubicBezTo>
                <a:cubicBezTo>
                  <a:pt x="191" y="225"/>
                  <a:pt x="185" y="221"/>
                  <a:pt x="191" y="217"/>
                </a:cubicBezTo>
                <a:cubicBezTo>
                  <a:pt x="196" y="213"/>
                  <a:pt x="202" y="217"/>
                  <a:pt x="202" y="217"/>
                </a:cubicBezTo>
                <a:cubicBezTo>
                  <a:pt x="202" y="217"/>
                  <a:pt x="207" y="217"/>
                  <a:pt x="196" y="208"/>
                </a:cubicBezTo>
                <a:cubicBezTo>
                  <a:pt x="180" y="204"/>
                  <a:pt x="169" y="200"/>
                  <a:pt x="164" y="192"/>
                </a:cubicBezTo>
                <a:cubicBezTo>
                  <a:pt x="158" y="188"/>
                  <a:pt x="153" y="179"/>
                  <a:pt x="153" y="179"/>
                </a:cubicBezTo>
                <a:cubicBezTo>
                  <a:pt x="142" y="183"/>
                  <a:pt x="142" y="183"/>
                  <a:pt x="142" y="183"/>
                </a:cubicBezTo>
                <a:cubicBezTo>
                  <a:pt x="136" y="175"/>
                  <a:pt x="136" y="175"/>
                  <a:pt x="136" y="175"/>
                </a:cubicBezTo>
                <a:cubicBezTo>
                  <a:pt x="131" y="183"/>
                  <a:pt x="131" y="183"/>
                  <a:pt x="131" y="183"/>
                </a:cubicBezTo>
                <a:cubicBezTo>
                  <a:pt x="120" y="179"/>
                  <a:pt x="120" y="179"/>
                  <a:pt x="120" y="179"/>
                </a:cubicBezTo>
                <a:cubicBezTo>
                  <a:pt x="120" y="179"/>
                  <a:pt x="109" y="200"/>
                  <a:pt x="98" y="208"/>
                </a:cubicBezTo>
                <a:cubicBezTo>
                  <a:pt x="93" y="221"/>
                  <a:pt x="87" y="233"/>
                  <a:pt x="82" y="233"/>
                </a:cubicBezTo>
                <a:cubicBezTo>
                  <a:pt x="76" y="233"/>
                  <a:pt x="33" y="221"/>
                  <a:pt x="33" y="217"/>
                </a:cubicBezTo>
                <a:cubicBezTo>
                  <a:pt x="27" y="208"/>
                  <a:pt x="22" y="200"/>
                  <a:pt x="27" y="196"/>
                </a:cubicBezTo>
                <a:cubicBezTo>
                  <a:pt x="38" y="196"/>
                  <a:pt x="44" y="200"/>
                  <a:pt x="44" y="200"/>
                </a:cubicBezTo>
                <a:cubicBezTo>
                  <a:pt x="44" y="192"/>
                  <a:pt x="44" y="192"/>
                  <a:pt x="44" y="192"/>
                </a:cubicBezTo>
                <a:cubicBezTo>
                  <a:pt x="55" y="192"/>
                  <a:pt x="55" y="192"/>
                  <a:pt x="55" y="192"/>
                </a:cubicBezTo>
                <a:cubicBezTo>
                  <a:pt x="60" y="200"/>
                  <a:pt x="60" y="200"/>
                  <a:pt x="60" y="200"/>
                </a:cubicBezTo>
                <a:cubicBezTo>
                  <a:pt x="60" y="200"/>
                  <a:pt x="60" y="192"/>
                  <a:pt x="71" y="183"/>
                </a:cubicBezTo>
                <a:cubicBezTo>
                  <a:pt x="76" y="175"/>
                  <a:pt x="82" y="163"/>
                  <a:pt x="82" y="163"/>
                </a:cubicBezTo>
                <a:cubicBezTo>
                  <a:pt x="71" y="158"/>
                  <a:pt x="71" y="158"/>
                  <a:pt x="71" y="158"/>
                </a:cubicBezTo>
                <a:cubicBezTo>
                  <a:pt x="87" y="133"/>
                  <a:pt x="87" y="133"/>
                  <a:pt x="87" y="133"/>
                </a:cubicBezTo>
                <a:cubicBezTo>
                  <a:pt x="76" y="129"/>
                  <a:pt x="76" y="129"/>
                  <a:pt x="76" y="129"/>
                </a:cubicBezTo>
                <a:cubicBezTo>
                  <a:pt x="87" y="125"/>
                  <a:pt x="87" y="125"/>
                  <a:pt x="87" y="125"/>
                </a:cubicBezTo>
                <a:cubicBezTo>
                  <a:pt x="87" y="125"/>
                  <a:pt x="82" y="121"/>
                  <a:pt x="82" y="113"/>
                </a:cubicBezTo>
                <a:cubicBezTo>
                  <a:pt x="82" y="104"/>
                  <a:pt x="82" y="104"/>
                  <a:pt x="82" y="104"/>
                </a:cubicBezTo>
                <a:cubicBezTo>
                  <a:pt x="82" y="104"/>
                  <a:pt x="66" y="96"/>
                  <a:pt x="55" y="92"/>
                </a:cubicBezTo>
                <a:cubicBezTo>
                  <a:pt x="49" y="88"/>
                  <a:pt x="44" y="88"/>
                  <a:pt x="44" y="88"/>
                </a:cubicBezTo>
                <a:cubicBezTo>
                  <a:pt x="49" y="83"/>
                  <a:pt x="49" y="83"/>
                  <a:pt x="49" y="83"/>
                </a:cubicBezTo>
                <a:cubicBezTo>
                  <a:pt x="49" y="83"/>
                  <a:pt x="44" y="75"/>
                  <a:pt x="33" y="67"/>
                </a:cubicBezTo>
                <a:cubicBezTo>
                  <a:pt x="27" y="58"/>
                  <a:pt x="27" y="54"/>
                  <a:pt x="27" y="54"/>
                </a:cubicBezTo>
                <a:cubicBezTo>
                  <a:pt x="27" y="54"/>
                  <a:pt x="6" y="54"/>
                  <a:pt x="6" y="46"/>
                </a:cubicBezTo>
                <a:cubicBezTo>
                  <a:pt x="0" y="38"/>
                  <a:pt x="6" y="33"/>
                  <a:pt x="6" y="33"/>
                </a:cubicBezTo>
                <a:cubicBezTo>
                  <a:pt x="6" y="33"/>
                  <a:pt x="0" y="25"/>
                  <a:pt x="6" y="21"/>
                </a:cubicBezTo>
                <a:cubicBezTo>
                  <a:pt x="16" y="17"/>
                  <a:pt x="22" y="17"/>
                  <a:pt x="22" y="17"/>
                </a:cubicBezTo>
                <a:cubicBezTo>
                  <a:pt x="22" y="17"/>
                  <a:pt x="27" y="13"/>
                  <a:pt x="38" y="13"/>
                </a:cubicBezTo>
                <a:cubicBezTo>
                  <a:pt x="49" y="17"/>
                  <a:pt x="55" y="25"/>
                  <a:pt x="49" y="29"/>
                </a:cubicBezTo>
                <a:cubicBezTo>
                  <a:pt x="49" y="38"/>
                  <a:pt x="49" y="42"/>
                  <a:pt x="49" y="42"/>
                </a:cubicBezTo>
                <a:cubicBezTo>
                  <a:pt x="60" y="46"/>
                  <a:pt x="60" y="46"/>
                  <a:pt x="60" y="46"/>
                </a:cubicBezTo>
                <a:cubicBezTo>
                  <a:pt x="82" y="0"/>
                  <a:pt x="82" y="0"/>
                  <a:pt x="82" y="0"/>
                </a:cubicBezTo>
                <a:cubicBezTo>
                  <a:pt x="82" y="0"/>
                  <a:pt x="82" y="0"/>
                  <a:pt x="87"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24" name="Freeform 1473">
            <a:extLst>
              <a:ext uri="{FF2B5EF4-FFF2-40B4-BE49-F238E27FC236}">
                <a16:creationId xmlns:a16="http://schemas.microsoft.com/office/drawing/2014/main" xmlns="" id="{4098D830-D4D8-4339-90A7-DDEAAD50B241}"/>
              </a:ext>
            </a:extLst>
          </p:cNvPr>
          <p:cNvSpPr>
            <a:spLocks/>
          </p:cNvSpPr>
          <p:nvPr/>
        </p:nvSpPr>
        <p:spPr bwMode="auto">
          <a:xfrm>
            <a:off x="3719513" y="3843412"/>
            <a:ext cx="6350" cy="6350"/>
          </a:xfrm>
          <a:custGeom>
            <a:avLst/>
            <a:gdLst>
              <a:gd name="T0" fmla="*/ 78006343 w 41"/>
              <a:gd name="T1" fmla="*/ 0 h 33"/>
              <a:gd name="T2" fmla="*/ 0 w 41"/>
              <a:gd name="T3" fmla="*/ 28510923 h 33"/>
              <a:gd name="T4" fmla="*/ 78006343 w 41"/>
              <a:gd name="T5" fmla="*/ 206611105 h 33"/>
              <a:gd name="T6" fmla="*/ 152318844 w 41"/>
              <a:gd name="T7" fmla="*/ 149626397 h 33"/>
              <a:gd name="T8" fmla="*/ 78006343 w 41"/>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33">
                <a:moveTo>
                  <a:pt x="21" y="0"/>
                </a:moveTo>
                <a:cubicBezTo>
                  <a:pt x="15" y="0"/>
                  <a:pt x="10" y="4"/>
                  <a:pt x="0" y="4"/>
                </a:cubicBezTo>
                <a:cubicBezTo>
                  <a:pt x="5" y="8"/>
                  <a:pt x="21" y="25"/>
                  <a:pt x="21" y="29"/>
                </a:cubicBezTo>
                <a:cubicBezTo>
                  <a:pt x="26" y="33"/>
                  <a:pt x="41" y="21"/>
                  <a:pt x="41" y="21"/>
                </a:cubicBezTo>
                <a:cubicBezTo>
                  <a:pt x="36" y="12"/>
                  <a:pt x="26" y="8"/>
                  <a:pt x="21"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25" name="Freeform 1474">
            <a:extLst>
              <a:ext uri="{FF2B5EF4-FFF2-40B4-BE49-F238E27FC236}">
                <a16:creationId xmlns:a16="http://schemas.microsoft.com/office/drawing/2014/main" xmlns="" id="{F931E86B-25D7-4FE7-8663-B68DDE755505}"/>
              </a:ext>
            </a:extLst>
          </p:cNvPr>
          <p:cNvSpPr>
            <a:spLocks/>
          </p:cNvSpPr>
          <p:nvPr/>
        </p:nvSpPr>
        <p:spPr bwMode="auto">
          <a:xfrm>
            <a:off x="3702050" y="3816424"/>
            <a:ext cx="19050" cy="9525"/>
          </a:xfrm>
          <a:custGeom>
            <a:avLst/>
            <a:gdLst>
              <a:gd name="T0" fmla="*/ 656780945 w 100"/>
              <a:gd name="T1" fmla="*/ 93018030 h 58"/>
              <a:gd name="T2" fmla="*/ 587648114 w 100"/>
              <a:gd name="T3" fmla="*/ 93018030 h 58"/>
              <a:gd name="T4" fmla="*/ 511583750 w 100"/>
              <a:gd name="T5" fmla="*/ 93018030 h 58"/>
              <a:gd name="T6" fmla="*/ 442450728 w 100"/>
              <a:gd name="T7" fmla="*/ 57580103 h 58"/>
              <a:gd name="T8" fmla="*/ 331838046 w 100"/>
              <a:gd name="T9" fmla="*/ 0 h 58"/>
              <a:gd name="T10" fmla="*/ 297289728 w 100"/>
              <a:gd name="T11" fmla="*/ 17718963 h 58"/>
              <a:gd name="T12" fmla="*/ 331838046 w 100"/>
              <a:gd name="T13" fmla="*/ 35438091 h 58"/>
              <a:gd name="T14" fmla="*/ 400971068 w 100"/>
              <a:gd name="T15" fmla="*/ 75299066 h 58"/>
              <a:gd name="T16" fmla="*/ 366422750 w 100"/>
              <a:gd name="T17" fmla="*/ 75299066 h 58"/>
              <a:gd name="T18" fmla="*/ 297289728 w 100"/>
              <a:gd name="T19" fmla="*/ 35438091 h 58"/>
              <a:gd name="T20" fmla="*/ 221225364 w 100"/>
              <a:gd name="T21" fmla="*/ 57580103 h 58"/>
              <a:gd name="T22" fmla="*/ 221225364 w 100"/>
              <a:gd name="T23" fmla="*/ 57580103 h 58"/>
              <a:gd name="T24" fmla="*/ 152092533 w 100"/>
              <a:gd name="T25" fmla="*/ 17718963 h 58"/>
              <a:gd name="T26" fmla="*/ 152092533 w 100"/>
              <a:gd name="T27" fmla="*/ 17718963 h 58"/>
              <a:gd name="T28" fmla="*/ 186677046 w 100"/>
              <a:gd name="T29" fmla="*/ 57580103 h 58"/>
              <a:gd name="T30" fmla="*/ 110612682 w 100"/>
              <a:gd name="T31" fmla="*/ 57580103 h 58"/>
              <a:gd name="T32" fmla="*/ 76064364 w 100"/>
              <a:gd name="T33" fmla="*/ 75299066 h 58"/>
              <a:gd name="T34" fmla="*/ 41479851 w 100"/>
              <a:gd name="T35" fmla="*/ 57580103 h 58"/>
              <a:gd name="T36" fmla="*/ 0 w 100"/>
              <a:gd name="T37" fmla="*/ 168317096 h 58"/>
              <a:gd name="T38" fmla="*/ 152092533 w 100"/>
              <a:gd name="T39" fmla="*/ 239166181 h 58"/>
              <a:gd name="T40" fmla="*/ 110612682 w 100"/>
              <a:gd name="T41" fmla="*/ 168317096 h 58"/>
              <a:gd name="T42" fmla="*/ 366422750 w 100"/>
              <a:gd name="T43" fmla="*/ 168317096 h 58"/>
              <a:gd name="T44" fmla="*/ 297289728 w 100"/>
              <a:gd name="T45" fmla="*/ 256885144 h 58"/>
              <a:gd name="T46" fmla="*/ 546168263 w 100"/>
              <a:gd name="T47" fmla="*/ 168317096 h 58"/>
              <a:gd name="T48" fmla="*/ 546168263 w 100"/>
              <a:gd name="T49" fmla="*/ 168317096 h 58"/>
              <a:gd name="T50" fmla="*/ 622196432 w 100"/>
              <a:gd name="T51" fmla="*/ 168317096 h 58"/>
              <a:gd name="T52" fmla="*/ 656780945 w 100"/>
              <a:gd name="T53" fmla="*/ 146148151 h 58"/>
              <a:gd name="T54" fmla="*/ 656780945 w 100"/>
              <a:gd name="T55" fmla="*/ 93018030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58">
                <a:moveTo>
                  <a:pt x="95" y="21"/>
                </a:moveTo>
                <a:cubicBezTo>
                  <a:pt x="95" y="21"/>
                  <a:pt x="90" y="21"/>
                  <a:pt x="85" y="21"/>
                </a:cubicBezTo>
                <a:cubicBezTo>
                  <a:pt x="85" y="21"/>
                  <a:pt x="79" y="29"/>
                  <a:pt x="74" y="21"/>
                </a:cubicBezTo>
                <a:cubicBezTo>
                  <a:pt x="74" y="21"/>
                  <a:pt x="64" y="13"/>
                  <a:pt x="64" y="13"/>
                </a:cubicBezTo>
                <a:cubicBezTo>
                  <a:pt x="58" y="13"/>
                  <a:pt x="53" y="4"/>
                  <a:pt x="48" y="0"/>
                </a:cubicBezTo>
                <a:cubicBezTo>
                  <a:pt x="48" y="4"/>
                  <a:pt x="43" y="4"/>
                  <a:pt x="43" y="4"/>
                </a:cubicBezTo>
                <a:cubicBezTo>
                  <a:pt x="48" y="8"/>
                  <a:pt x="48" y="8"/>
                  <a:pt x="48" y="8"/>
                </a:cubicBezTo>
                <a:cubicBezTo>
                  <a:pt x="53" y="8"/>
                  <a:pt x="58" y="13"/>
                  <a:pt x="58" y="17"/>
                </a:cubicBezTo>
                <a:cubicBezTo>
                  <a:pt x="53" y="17"/>
                  <a:pt x="53" y="17"/>
                  <a:pt x="53" y="17"/>
                </a:cubicBezTo>
                <a:cubicBezTo>
                  <a:pt x="48" y="13"/>
                  <a:pt x="48" y="13"/>
                  <a:pt x="43" y="8"/>
                </a:cubicBezTo>
                <a:cubicBezTo>
                  <a:pt x="37" y="8"/>
                  <a:pt x="37" y="17"/>
                  <a:pt x="32" y="13"/>
                </a:cubicBezTo>
                <a:cubicBezTo>
                  <a:pt x="32" y="13"/>
                  <a:pt x="32" y="13"/>
                  <a:pt x="32" y="13"/>
                </a:cubicBezTo>
                <a:cubicBezTo>
                  <a:pt x="27" y="8"/>
                  <a:pt x="27" y="4"/>
                  <a:pt x="22" y="4"/>
                </a:cubicBezTo>
                <a:cubicBezTo>
                  <a:pt x="22" y="4"/>
                  <a:pt x="22" y="4"/>
                  <a:pt x="22" y="4"/>
                </a:cubicBezTo>
                <a:cubicBezTo>
                  <a:pt x="22" y="8"/>
                  <a:pt x="27" y="8"/>
                  <a:pt x="27" y="13"/>
                </a:cubicBezTo>
                <a:cubicBezTo>
                  <a:pt x="22" y="17"/>
                  <a:pt x="22" y="13"/>
                  <a:pt x="16" y="13"/>
                </a:cubicBezTo>
                <a:cubicBezTo>
                  <a:pt x="16" y="8"/>
                  <a:pt x="11" y="13"/>
                  <a:pt x="11" y="17"/>
                </a:cubicBezTo>
                <a:cubicBezTo>
                  <a:pt x="6" y="17"/>
                  <a:pt x="6" y="13"/>
                  <a:pt x="6" y="13"/>
                </a:cubicBezTo>
                <a:cubicBezTo>
                  <a:pt x="0" y="21"/>
                  <a:pt x="0" y="29"/>
                  <a:pt x="0" y="38"/>
                </a:cubicBezTo>
                <a:cubicBezTo>
                  <a:pt x="6" y="46"/>
                  <a:pt x="11" y="50"/>
                  <a:pt x="22" y="54"/>
                </a:cubicBezTo>
                <a:cubicBezTo>
                  <a:pt x="22" y="50"/>
                  <a:pt x="6" y="42"/>
                  <a:pt x="16" y="38"/>
                </a:cubicBezTo>
                <a:cubicBezTo>
                  <a:pt x="22" y="38"/>
                  <a:pt x="48" y="38"/>
                  <a:pt x="53" y="38"/>
                </a:cubicBezTo>
                <a:cubicBezTo>
                  <a:pt x="53" y="38"/>
                  <a:pt x="43" y="54"/>
                  <a:pt x="43" y="58"/>
                </a:cubicBezTo>
                <a:cubicBezTo>
                  <a:pt x="58" y="54"/>
                  <a:pt x="74" y="54"/>
                  <a:pt x="79" y="38"/>
                </a:cubicBezTo>
                <a:cubicBezTo>
                  <a:pt x="79" y="38"/>
                  <a:pt x="79" y="38"/>
                  <a:pt x="79" y="38"/>
                </a:cubicBezTo>
                <a:cubicBezTo>
                  <a:pt x="85" y="33"/>
                  <a:pt x="85" y="38"/>
                  <a:pt x="90" y="38"/>
                </a:cubicBezTo>
                <a:cubicBezTo>
                  <a:pt x="90" y="38"/>
                  <a:pt x="95" y="38"/>
                  <a:pt x="95" y="33"/>
                </a:cubicBezTo>
                <a:cubicBezTo>
                  <a:pt x="100" y="29"/>
                  <a:pt x="100" y="25"/>
                  <a:pt x="95" y="21"/>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26" name="Freeform 1475">
            <a:extLst>
              <a:ext uri="{FF2B5EF4-FFF2-40B4-BE49-F238E27FC236}">
                <a16:creationId xmlns:a16="http://schemas.microsoft.com/office/drawing/2014/main" xmlns="" id="{FE7027B3-D7BE-424A-B813-6D8710D320B1}"/>
              </a:ext>
            </a:extLst>
          </p:cNvPr>
          <p:cNvSpPr>
            <a:spLocks/>
          </p:cNvSpPr>
          <p:nvPr/>
        </p:nvSpPr>
        <p:spPr bwMode="auto">
          <a:xfrm>
            <a:off x="3711575" y="3829124"/>
            <a:ext cx="3175" cy="4763"/>
          </a:xfrm>
          <a:custGeom>
            <a:avLst/>
            <a:gdLst>
              <a:gd name="T0" fmla="*/ 58634966 w 17"/>
              <a:gd name="T1" fmla="*/ 0 h 25"/>
              <a:gd name="T2" fmla="*/ 32578862 w 17"/>
              <a:gd name="T3" fmla="*/ 55317863 h 25"/>
              <a:gd name="T4" fmla="*/ 58634966 w 17"/>
              <a:gd name="T5" fmla="*/ 82976985 h 25"/>
              <a:gd name="T6" fmla="*/ 32578862 w 17"/>
              <a:gd name="T7" fmla="*/ 145227871 h 25"/>
              <a:gd name="T8" fmla="*/ 58634966 w 17"/>
              <a:gd name="T9" fmla="*/ 172886802 h 25"/>
              <a:gd name="T10" fmla="*/ 110747362 w 17"/>
              <a:gd name="T11" fmla="*/ 110635917 h 25"/>
              <a:gd name="T12" fmla="*/ 110747362 w 17"/>
              <a:gd name="T13" fmla="*/ 55317863 h 25"/>
              <a:gd name="T14" fmla="*/ 58634966 w 17"/>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9" y="0"/>
                </a:moveTo>
                <a:cubicBezTo>
                  <a:pt x="9" y="0"/>
                  <a:pt x="0" y="0"/>
                  <a:pt x="5" y="8"/>
                </a:cubicBezTo>
                <a:cubicBezTo>
                  <a:pt x="5" y="8"/>
                  <a:pt x="9" y="8"/>
                  <a:pt x="9" y="12"/>
                </a:cubicBezTo>
                <a:cubicBezTo>
                  <a:pt x="9" y="12"/>
                  <a:pt x="5" y="16"/>
                  <a:pt x="5" y="21"/>
                </a:cubicBezTo>
                <a:cubicBezTo>
                  <a:pt x="5" y="21"/>
                  <a:pt x="5" y="25"/>
                  <a:pt x="9" y="25"/>
                </a:cubicBezTo>
                <a:cubicBezTo>
                  <a:pt x="9" y="21"/>
                  <a:pt x="17" y="25"/>
                  <a:pt x="17" y="16"/>
                </a:cubicBezTo>
                <a:cubicBezTo>
                  <a:pt x="17" y="16"/>
                  <a:pt x="17" y="8"/>
                  <a:pt x="17" y="8"/>
                </a:cubicBezTo>
                <a:cubicBezTo>
                  <a:pt x="13" y="4"/>
                  <a:pt x="13" y="4"/>
                  <a:pt x="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27" name="Freeform 1476">
            <a:extLst>
              <a:ext uri="{FF2B5EF4-FFF2-40B4-BE49-F238E27FC236}">
                <a16:creationId xmlns:a16="http://schemas.microsoft.com/office/drawing/2014/main" xmlns="" id="{AE04BA12-963A-4627-A890-46E1FC720559}"/>
              </a:ext>
            </a:extLst>
          </p:cNvPr>
          <p:cNvSpPr>
            <a:spLocks/>
          </p:cNvSpPr>
          <p:nvPr/>
        </p:nvSpPr>
        <p:spPr bwMode="auto">
          <a:xfrm>
            <a:off x="3702050" y="3843412"/>
            <a:ext cx="4763" cy="4762"/>
          </a:xfrm>
          <a:custGeom>
            <a:avLst/>
            <a:gdLst>
              <a:gd name="T0" fmla="*/ 69147519 w 25"/>
              <a:gd name="T1" fmla="*/ 0 h 25"/>
              <a:gd name="T2" fmla="*/ 0 w 25"/>
              <a:gd name="T3" fmla="*/ 124413155 h 25"/>
              <a:gd name="T4" fmla="*/ 103739283 w 25"/>
              <a:gd name="T5" fmla="*/ 172777932 h 25"/>
              <a:gd name="T6" fmla="*/ 172886802 w 25"/>
              <a:gd name="T7" fmla="*/ 20717367 h 25"/>
              <a:gd name="T8" fmla="*/ 69147519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0" y="0"/>
                </a:moveTo>
                <a:cubicBezTo>
                  <a:pt x="10" y="3"/>
                  <a:pt x="0" y="18"/>
                  <a:pt x="0" y="18"/>
                </a:cubicBezTo>
                <a:cubicBezTo>
                  <a:pt x="5" y="21"/>
                  <a:pt x="10" y="21"/>
                  <a:pt x="15" y="25"/>
                </a:cubicBezTo>
                <a:cubicBezTo>
                  <a:pt x="20" y="18"/>
                  <a:pt x="25" y="3"/>
                  <a:pt x="25" y="3"/>
                </a:cubicBezTo>
                <a:lnTo>
                  <a:pt x="10" y="0"/>
                </a:lnTo>
                <a:close/>
              </a:path>
            </a:pathLst>
          </a:custGeom>
          <a:solidFill>
            <a:srgbClr val="FCE2C3"/>
          </a:solidFill>
          <a:ln w="0">
            <a:solidFill>
              <a:srgbClr val="000000"/>
            </a:solidFill>
            <a:prstDash val="solid"/>
            <a:round/>
            <a:headEnd/>
            <a:tailEnd/>
          </a:ln>
        </p:spPr>
        <p:txBody>
          <a:bodyPr/>
          <a:lstStyle/>
          <a:p>
            <a:endParaRPr lang="ja-JP" altLang="en-US"/>
          </a:p>
        </p:txBody>
      </p:sp>
      <p:sp>
        <p:nvSpPr>
          <p:cNvPr id="14628" name="Freeform 1477">
            <a:extLst>
              <a:ext uri="{FF2B5EF4-FFF2-40B4-BE49-F238E27FC236}">
                <a16:creationId xmlns:a16="http://schemas.microsoft.com/office/drawing/2014/main" xmlns="" id="{C405C669-FDD8-4388-A7EB-18DA2ECC358B}"/>
              </a:ext>
            </a:extLst>
          </p:cNvPr>
          <p:cNvSpPr>
            <a:spLocks/>
          </p:cNvSpPr>
          <p:nvPr/>
        </p:nvSpPr>
        <p:spPr bwMode="auto">
          <a:xfrm>
            <a:off x="3687763" y="3814837"/>
            <a:ext cx="7937" cy="6350"/>
          </a:xfrm>
          <a:custGeom>
            <a:avLst/>
            <a:gdLst>
              <a:gd name="T0" fmla="*/ 356178011 w 34"/>
              <a:gd name="T1" fmla="*/ 0 h 33"/>
              <a:gd name="T2" fmla="*/ 292582565 w 34"/>
              <a:gd name="T3" fmla="*/ 64130959 h 33"/>
              <a:gd name="T4" fmla="*/ 292582565 w 34"/>
              <a:gd name="T5" fmla="*/ 135371032 h 33"/>
              <a:gd name="T6" fmla="*/ 216289786 w 34"/>
              <a:gd name="T7" fmla="*/ 135371032 h 33"/>
              <a:gd name="T8" fmla="*/ 216289786 w 34"/>
              <a:gd name="T9" fmla="*/ 64130959 h 33"/>
              <a:gd name="T10" fmla="*/ 152639949 w 34"/>
              <a:gd name="T11" fmla="*/ 35620036 h 33"/>
              <a:gd name="T12" fmla="*/ 76347170 w 34"/>
              <a:gd name="T13" fmla="*/ 35620036 h 33"/>
              <a:gd name="T14" fmla="*/ 152639949 w 34"/>
              <a:gd name="T15" fmla="*/ 99750995 h 33"/>
              <a:gd name="T16" fmla="*/ 76347170 w 34"/>
              <a:gd name="T17" fmla="*/ 135371032 h 33"/>
              <a:gd name="T18" fmla="*/ 0 w 34"/>
              <a:gd name="T19" fmla="*/ 135371032 h 33"/>
              <a:gd name="T20" fmla="*/ 76347170 w 34"/>
              <a:gd name="T21" fmla="*/ 199501991 h 33"/>
              <a:gd name="T22" fmla="*/ 292582565 w 34"/>
              <a:gd name="T23" fmla="*/ 235122027 h 33"/>
              <a:gd name="T24" fmla="*/ 432525181 w 34"/>
              <a:gd name="T25" fmla="*/ 135371032 h 33"/>
              <a:gd name="T26" fmla="*/ 356178011 w 34"/>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3">
                <a:moveTo>
                  <a:pt x="28" y="0"/>
                </a:moveTo>
                <a:cubicBezTo>
                  <a:pt x="23" y="5"/>
                  <a:pt x="28" y="5"/>
                  <a:pt x="23" y="9"/>
                </a:cubicBezTo>
                <a:cubicBezTo>
                  <a:pt x="28" y="14"/>
                  <a:pt x="23" y="14"/>
                  <a:pt x="23" y="19"/>
                </a:cubicBezTo>
                <a:cubicBezTo>
                  <a:pt x="17" y="19"/>
                  <a:pt x="17" y="19"/>
                  <a:pt x="17" y="19"/>
                </a:cubicBezTo>
                <a:cubicBezTo>
                  <a:pt x="12" y="14"/>
                  <a:pt x="23" y="14"/>
                  <a:pt x="17" y="9"/>
                </a:cubicBezTo>
                <a:cubicBezTo>
                  <a:pt x="17" y="5"/>
                  <a:pt x="12" y="5"/>
                  <a:pt x="12" y="5"/>
                </a:cubicBezTo>
                <a:cubicBezTo>
                  <a:pt x="6" y="5"/>
                  <a:pt x="6" y="5"/>
                  <a:pt x="6" y="5"/>
                </a:cubicBezTo>
                <a:cubicBezTo>
                  <a:pt x="6" y="9"/>
                  <a:pt x="6" y="9"/>
                  <a:pt x="12" y="14"/>
                </a:cubicBezTo>
                <a:cubicBezTo>
                  <a:pt x="12" y="14"/>
                  <a:pt x="6" y="14"/>
                  <a:pt x="6" y="19"/>
                </a:cubicBezTo>
                <a:cubicBezTo>
                  <a:pt x="6" y="19"/>
                  <a:pt x="0" y="19"/>
                  <a:pt x="0" y="19"/>
                </a:cubicBezTo>
                <a:cubicBezTo>
                  <a:pt x="0" y="24"/>
                  <a:pt x="6" y="24"/>
                  <a:pt x="6" y="28"/>
                </a:cubicBezTo>
                <a:cubicBezTo>
                  <a:pt x="12" y="28"/>
                  <a:pt x="17" y="28"/>
                  <a:pt x="23" y="33"/>
                </a:cubicBezTo>
                <a:cubicBezTo>
                  <a:pt x="23" y="28"/>
                  <a:pt x="34" y="24"/>
                  <a:pt x="34" y="19"/>
                </a:cubicBezTo>
                <a:cubicBezTo>
                  <a:pt x="34" y="14"/>
                  <a:pt x="34" y="5"/>
                  <a:pt x="28"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29" name="Freeform 1478">
            <a:extLst>
              <a:ext uri="{FF2B5EF4-FFF2-40B4-BE49-F238E27FC236}">
                <a16:creationId xmlns:a16="http://schemas.microsoft.com/office/drawing/2014/main" xmlns="" id="{DDEAB093-DC89-4217-A565-51DCADD424A9}"/>
              </a:ext>
            </a:extLst>
          </p:cNvPr>
          <p:cNvSpPr>
            <a:spLocks/>
          </p:cNvSpPr>
          <p:nvPr/>
        </p:nvSpPr>
        <p:spPr bwMode="auto">
          <a:xfrm>
            <a:off x="3724275" y="3848174"/>
            <a:ext cx="4763" cy="1588"/>
          </a:xfrm>
          <a:custGeom>
            <a:avLst/>
            <a:gdLst>
              <a:gd name="T0" fmla="*/ 103739283 w 25"/>
              <a:gd name="T1" fmla="*/ 0 h 16"/>
              <a:gd name="T2" fmla="*/ 0 w 25"/>
              <a:gd name="T3" fmla="*/ 7821396 h 16"/>
              <a:gd name="T4" fmla="*/ 69147519 w 25"/>
              <a:gd name="T5" fmla="*/ 15642693 h 16"/>
              <a:gd name="T6" fmla="*/ 138294848 w 25"/>
              <a:gd name="T7" fmla="*/ 7821396 h 16"/>
              <a:gd name="T8" fmla="*/ 103739283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5" y="0"/>
                </a:moveTo>
                <a:cubicBezTo>
                  <a:pt x="10" y="0"/>
                  <a:pt x="0" y="8"/>
                  <a:pt x="0" y="8"/>
                </a:cubicBezTo>
                <a:cubicBezTo>
                  <a:pt x="5" y="12"/>
                  <a:pt x="10" y="12"/>
                  <a:pt x="10" y="16"/>
                </a:cubicBezTo>
                <a:cubicBezTo>
                  <a:pt x="15" y="12"/>
                  <a:pt x="25" y="12"/>
                  <a:pt x="20" y="8"/>
                </a:cubicBezTo>
                <a:lnTo>
                  <a:pt x="15" y="0"/>
                </a:lnTo>
                <a:close/>
              </a:path>
            </a:pathLst>
          </a:custGeom>
          <a:solidFill>
            <a:srgbClr val="D3D3D4"/>
          </a:solidFill>
          <a:ln w="0">
            <a:solidFill>
              <a:srgbClr val="000000"/>
            </a:solidFill>
            <a:prstDash val="solid"/>
            <a:round/>
            <a:headEnd/>
            <a:tailEnd/>
          </a:ln>
        </p:spPr>
        <p:txBody>
          <a:bodyPr/>
          <a:lstStyle/>
          <a:p>
            <a:endParaRPr lang="ja-JP" altLang="en-US"/>
          </a:p>
        </p:txBody>
      </p:sp>
      <p:sp>
        <p:nvSpPr>
          <p:cNvPr id="14630" name="Freeform 1479">
            <a:extLst>
              <a:ext uri="{FF2B5EF4-FFF2-40B4-BE49-F238E27FC236}">
                <a16:creationId xmlns:a16="http://schemas.microsoft.com/office/drawing/2014/main" xmlns="" id="{32C0C2FD-167E-4AA8-A68E-DE711AAFB469}"/>
              </a:ext>
            </a:extLst>
          </p:cNvPr>
          <p:cNvSpPr>
            <a:spLocks/>
          </p:cNvSpPr>
          <p:nvPr/>
        </p:nvSpPr>
        <p:spPr bwMode="auto">
          <a:xfrm>
            <a:off x="3700463" y="3811662"/>
            <a:ext cx="25400" cy="9525"/>
          </a:xfrm>
          <a:custGeom>
            <a:avLst/>
            <a:gdLst>
              <a:gd name="T0" fmla="*/ 724892401 w 141"/>
              <a:gd name="T1" fmla="*/ 214330217 h 50"/>
              <a:gd name="T2" fmla="*/ 561209037 w 141"/>
              <a:gd name="T3" fmla="*/ 27653171 h 50"/>
              <a:gd name="T4" fmla="*/ 397525852 w 141"/>
              <a:gd name="T5" fmla="*/ 0 h 50"/>
              <a:gd name="T6" fmla="*/ 298128087 w 141"/>
              <a:gd name="T7" fmla="*/ 0 h 50"/>
              <a:gd name="T8" fmla="*/ 228001389 w 141"/>
              <a:gd name="T9" fmla="*/ 55306341 h 50"/>
              <a:gd name="T10" fmla="*/ 163683184 w 141"/>
              <a:gd name="T11" fmla="*/ 27653171 h 50"/>
              <a:gd name="T12" fmla="*/ 128603623 w 141"/>
              <a:gd name="T13" fmla="*/ 27653171 h 50"/>
              <a:gd name="T14" fmla="*/ 0 w 141"/>
              <a:gd name="T15" fmla="*/ 269636558 h 50"/>
              <a:gd name="T16" fmla="*/ 29238462 w 141"/>
              <a:gd name="T17" fmla="*/ 297289728 h 50"/>
              <a:gd name="T18" fmla="*/ 29238462 w 141"/>
              <a:gd name="T19" fmla="*/ 269636558 h 50"/>
              <a:gd name="T20" fmla="*/ 29238462 w 141"/>
              <a:gd name="T21" fmla="*/ 214330217 h 50"/>
              <a:gd name="T22" fmla="*/ 64318024 w 141"/>
              <a:gd name="T23" fmla="*/ 165919023 h 50"/>
              <a:gd name="T24" fmla="*/ 99365160 w 141"/>
              <a:gd name="T25" fmla="*/ 165919023 h 50"/>
              <a:gd name="T26" fmla="*/ 128603623 w 141"/>
              <a:gd name="T27" fmla="*/ 165919023 h 50"/>
              <a:gd name="T28" fmla="*/ 163683184 w 141"/>
              <a:gd name="T29" fmla="*/ 110612682 h 50"/>
              <a:gd name="T30" fmla="*/ 298128087 w 141"/>
              <a:gd name="T31" fmla="*/ 165919023 h 50"/>
              <a:gd name="T32" fmla="*/ 362446111 w 141"/>
              <a:gd name="T33" fmla="*/ 110612682 h 50"/>
              <a:gd name="T34" fmla="*/ 561209037 w 141"/>
              <a:gd name="T35" fmla="*/ 241983387 h 50"/>
              <a:gd name="T36" fmla="*/ 660574197 w 141"/>
              <a:gd name="T37" fmla="*/ 241983387 h 50"/>
              <a:gd name="T38" fmla="*/ 660574197 w 141"/>
              <a:gd name="T39" fmla="*/ 241983387 h 50"/>
              <a:gd name="T40" fmla="*/ 724892401 w 141"/>
              <a:gd name="T41" fmla="*/ 269636558 h 50"/>
              <a:gd name="T42" fmla="*/ 724892401 w 141"/>
              <a:gd name="T43" fmla="*/ 324942899 h 50"/>
              <a:gd name="T44" fmla="*/ 724892401 w 141"/>
              <a:gd name="T45" fmla="*/ 324942899 h 50"/>
              <a:gd name="T46" fmla="*/ 724892401 w 141"/>
              <a:gd name="T47" fmla="*/ 345664727 h 50"/>
              <a:gd name="T48" fmla="*/ 824257562 w 141"/>
              <a:gd name="T49" fmla="*/ 324942899 h 50"/>
              <a:gd name="T50" fmla="*/ 724892401 w 141"/>
              <a:gd name="T51" fmla="*/ 21433021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1" h="50">
                <a:moveTo>
                  <a:pt x="124" y="31"/>
                </a:moveTo>
                <a:cubicBezTo>
                  <a:pt x="113" y="20"/>
                  <a:pt x="107" y="12"/>
                  <a:pt x="96" y="4"/>
                </a:cubicBezTo>
                <a:cubicBezTo>
                  <a:pt x="85" y="0"/>
                  <a:pt x="73" y="0"/>
                  <a:pt x="68" y="0"/>
                </a:cubicBezTo>
                <a:cubicBezTo>
                  <a:pt x="62" y="0"/>
                  <a:pt x="56" y="0"/>
                  <a:pt x="51" y="0"/>
                </a:cubicBezTo>
                <a:cubicBezTo>
                  <a:pt x="45" y="4"/>
                  <a:pt x="45" y="8"/>
                  <a:pt x="39" y="8"/>
                </a:cubicBezTo>
                <a:cubicBezTo>
                  <a:pt x="28" y="4"/>
                  <a:pt x="28" y="4"/>
                  <a:pt x="28" y="4"/>
                </a:cubicBezTo>
                <a:cubicBezTo>
                  <a:pt x="22" y="4"/>
                  <a:pt x="22" y="4"/>
                  <a:pt x="22" y="4"/>
                </a:cubicBezTo>
                <a:cubicBezTo>
                  <a:pt x="11" y="16"/>
                  <a:pt x="5" y="27"/>
                  <a:pt x="0" y="39"/>
                </a:cubicBezTo>
                <a:cubicBezTo>
                  <a:pt x="5" y="43"/>
                  <a:pt x="5" y="43"/>
                  <a:pt x="5" y="43"/>
                </a:cubicBezTo>
                <a:cubicBezTo>
                  <a:pt x="5" y="43"/>
                  <a:pt x="5" y="39"/>
                  <a:pt x="5" y="39"/>
                </a:cubicBezTo>
                <a:cubicBezTo>
                  <a:pt x="5" y="39"/>
                  <a:pt x="5" y="35"/>
                  <a:pt x="5" y="31"/>
                </a:cubicBezTo>
                <a:cubicBezTo>
                  <a:pt x="11" y="31"/>
                  <a:pt x="11" y="27"/>
                  <a:pt x="11" y="24"/>
                </a:cubicBezTo>
                <a:cubicBezTo>
                  <a:pt x="11" y="24"/>
                  <a:pt x="17" y="20"/>
                  <a:pt x="17" y="24"/>
                </a:cubicBezTo>
                <a:cubicBezTo>
                  <a:pt x="22" y="24"/>
                  <a:pt x="22" y="24"/>
                  <a:pt x="22" y="24"/>
                </a:cubicBezTo>
                <a:cubicBezTo>
                  <a:pt x="22" y="24"/>
                  <a:pt x="22" y="16"/>
                  <a:pt x="28" y="16"/>
                </a:cubicBezTo>
                <a:cubicBezTo>
                  <a:pt x="39" y="16"/>
                  <a:pt x="39" y="20"/>
                  <a:pt x="51" y="24"/>
                </a:cubicBezTo>
                <a:cubicBezTo>
                  <a:pt x="51" y="20"/>
                  <a:pt x="56" y="12"/>
                  <a:pt x="62" y="16"/>
                </a:cubicBezTo>
                <a:cubicBezTo>
                  <a:pt x="73" y="20"/>
                  <a:pt x="85" y="27"/>
                  <a:pt x="96" y="35"/>
                </a:cubicBezTo>
                <a:cubicBezTo>
                  <a:pt x="102" y="31"/>
                  <a:pt x="107" y="31"/>
                  <a:pt x="113" y="35"/>
                </a:cubicBezTo>
                <a:cubicBezTo>
                  <a:pt x="113" y="35"/>
                  <a:pt x="113" y="35"/>
                  <a:pt x="113" y="35"/>
                </a:cubicBezTo>
                <a:cubicBezTo>
                  <a:pt x="119" y="35"/>
                  <a:pt x="124" y="39"/>
                  <a:pt x="124" y="39"/>
                </a:cubicBezTo>
                <a:cubicBezTo>
                  <a:pt x="124" y="43"/>
                  <a:pt x="124" y="43"/>
                  <a:pt x="124" y="47"/>
                </a:cubicBezTo>
                <a:cubicBezTo>
                  <a:pt x="124" y="47"/>
                  <a:pt x="124" y="47"/>
                  <a:pt x="124" y="47"/>
                </a:cubicBezTo>
                <a:cubicBezTo>
                  <a:pt x="124" y="50"/>
                  <a:pt x="124" y="50"/>
                  <a:pt x="124" y="50"/>
                </a:cubicBezTo>
                <a:cubicBezTo>
                  <a:pt x="130" y="50"/>
                  <a:pt x="136" y="50"/>
                  <a:pt x="141" y="47"/>
                </a:cubicBezTo>
                <a:cubicBezTo>
                  <a:pt x="136" y="39"/>
                  <a:pt x="130" y="35"/>
                  <a:pt x="124" y="31"/>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631" name="Freeform 1480">
            <a:extLst>
              <a:ext uri="{FF2B5EF4-FFF2-40B4-BE49-F238E27FC236}">
                <a16:creationId xmlns:a16="http://schemas.microsoft.com/office/drawing/2014/main" xmlns="" id="{11C4CD5D-F52C-4694-A630-C51B1BD296E3}"/>
              </a:ext>
            </a:extLst>
          </p:cNvPr>
          <p:cNvSpPr>
            <a:spLocks/>
          </p:cNvSpPr>
          <p:nvPr/>
        </p:nvSpPr>
        <p:spPr bwMode="auto">
          <a:xfrm>
            <a:off x="3724275" y="3833887"/>
            <a:ext cx="9525" cy="1587"/>
          </a:xfrm>
          <a:custGeom>
            <a:avLst/>
            <a:gdLst>
              <a:gd name="T0" fmla="*/ 361565371 w 42"/>
              <a:gd name="T1" fmla="*/ 0 h 16"/>
              <a:gd name="T2" fmla="*/ 128322161 w 42"/>
              <a:gd name="T3" fmla="*/ 2931784 h 16"/>
              <a:gd name="T4" fmla="*/ 128322161 w 42"/>
              <a:gd name="T5" fmla="*/ 12681419 h 16"/>
              <a:gd name="T6" fmla="*/ 128322161 w 42"/>
              <a:gd name="T7" fmla="*/ 15613204 h 16"/>
              <a:gd name="T8" fmla="*/ 489887532 w 42"/>
              <a:gd name="T9" fmla="*/ 9759455 h 16"/>
              <a:gd name="T10" fmla="*/ 361565371 w 42"/>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6">
                <a:moveTo>
                  <a:pt x="31" y="0"/>
                </a:moveTo>
                <a:cubicBezTo>
                  <a:pt x="26" y="3"/>
                  <a:pt x="16" y="3"/>
                  <a:pt x="11" y="3"/>
                </a:cubicBezTo>
                <a:cubicBezTo>
                  <a:pt x="0" y="6"/>
                  <a:pt x="11" y="13"/>
                  <a:pt x="11" y="13"/>
                </a:cubicBezTo>
                <a:cubicBezTo>
                  <a:pt x="11" y="16"/>
                  <a:pt x="11" y="16"/>
                  <a:pt x="11" y="16"/>
                </a:cubicBezTo>
                <a:cubicBezTo>
                  <a:pt x="21" y="13"/>
                  <a:pt x="31" y="13"/>
                  <a:pt x="42" y="10"/>
                </a:cubicBezTo>
                <a:cubicBezTo>
                  <a:pt x="37" y="6"/>
                  <a:pt x="37" y="3"/>
                  <a:pt x="31"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632" name="Freeform 1481">
            <a:extLst>
              <a:ext uri="{FF2B5EF4-FFF2-40B4-BE49-F238E27FC236}">
                <a16:creationId xmlns:a16="http://schemas.microsoft.com/office/drawing/2014/main" xmlns="" id="{46392137-388B-4A08-8A77-185D9F963940}"/>
              </a:ext>
            </a:extLst>
          </p:cNvPr>
          <p:cNvSpPr>
            <a:spLocks/>
          </p:cNvSpPr>
          <p:nvPr/>
        </p:nvSpPr>
        <p:spPr bwMode="auto">
          <a:xfrm>
            <a:off x="3724275" y="3830712"/>
            <a:ext cx="6350" cy="3175"/>
          </a:xfrm>
          <a:custGeom>
            <a:avLst/>
            <a:gdLst>
              <a:gd name="T0" fmla="*/ 192355739 w 33"/>
              <a:gd name="T1" fmla="*/ 0 h 9"/>
              <a:gd name="T2" fmla="*/ 142480145 w 33"/>
              <a:gd name="T3" fmla="*/ 0 h 9"/>
              <a:gd name="T4" fmla="*/ 142480145 w 33"/>
              <a:gd name="T5" fmla="*/ 0 h 9"/>
              <a:gd name="T6" fmla="*/ 0 w 33"/>
              <a:gd name="T7" fmla="*/ 219533611 h 9"/>
              <a:gd name="T8" fmla="*/ 49875402 w 33"/>
              <a:gd name="T9" fmla="*/ 395135453 h 9"/>
              <a:gd name="T10" fmla="*/ 235122027 w 33"/>
              <a:gd name="T11" fmla="*/ 219533611 h 9"/>
              <a:gd name="T12" fmla="*/ 192355739 w 3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9">
                <a:moveTo>
                  <a:pt x="27" y="0"/>
                </a:moveTo>
                <a:cubicBezTo>
                  <a:pt x="20" y="0"/>
                  <a:pt x="20" y="0"/>
                  <a:pt x="20" y="0"/>
                </a:cubicBezTo>
                <a:cubicBezTo>
                  <a:pt x="20" y="0"/>
                  <a:pt x="20" y="0"/>
                  <a:pt x="20" y="0"/>
                </a:cubicBezTo>
                <a:cubicBezTo>
                  <a:pt x="13" y="0"/>
                  <a:pt x="7" y="5"/>
                  <a:pt x="0" y="5"/>
                </a:cubicBezTo>
                <a:cubicBezTo>
                  <a:pt x="7" y="9"/>
                  <a:pt x="7" y="9"/>
                  <a:pt x="7" y="9"/>
                </a:cubicBezTo>
                <a:cubicBezTo>
                  <a:pt x="13" y="9"/>
                  <a:pt x="20" y="5"/>
                  <a:pt x="33" y="5"/>
                </a:cubicBezTo>
                <a:cubicBezTo>
                  <a:pt x="33" y="0"/>
                  <a:pt x="27" y="0"/>
                  <a:pt x="27"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633" name="Freeform 1482">
            <a:extLst>
              <a:ext uri="{FF2B5EF4-FFF2-40B4-BE49-F238E27FC236}">
                <a16:creationId xmlns:a16="http://schemas.microsoft.com/office/drawing/2014/main" xmlns="" id="{C1C4D2BA-3A0D-4624-A96D-D759A89EFCF1}"/>
              </a:ext>
            </a:extLst>
          </p:cNvPr>
          <p:cNvSpPr>
            <a:spLocks/>
          </p:cNvSpPr>
          <p:nvPr/>
        </p:nvSpPr>
        <p:spPr bwMode="auto">
          <a:xfrm>
            <a:off x="3724275" y="3825949"/>
            <a:ext cx="4763" cy="4763"/>
          </a:xfrm>
          <a:custGeom>
            <a:avLst/>
            <a:gdLst>
              <a:gd name="T0" fmla="*/ 103739283 w 25"/>
              <a:gd name="T1" fmla="*/ 0 h 17"/>
              <a:gd name="T2" fmla="*/ 0 w 25"/>
              <a:gd name="T3" fmla="*/ 109976829 h 17"/>
              <a:gd name="T4" fmla="*/ 34591954 w 25"/>
              <a:gd name="T5" fmla="*/ 197974095 h 17"/>
              <a:gd name="T6" fmla="*/ 69147519 w 25"/>
              <a:gd name="T7" fmla="*/ 373890177 h 17"/>
              <a:gd name="T8" fmla="*/ 172886802 w 25"/>
              <a:gd name="T9" fmla="*/ 285892911 h 17"/>
              <a:gd name="T10" fmla="*/ 103739283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15" y="0"/>
                </a:moveTo>
                <a:cubicBezTo>
                  <a:pt x="10" y="0"/>
                  <a:pt x="5" y="5"/>
                  <a:pt x="0" y="5"/>
                </a:cubicBezTo>
                <a:cubicBezTo>
                  <a:pt x="0" y="5"/>
                  <a:pt x="5" y="9"/>
                  <a:pt x="5" y="9"/>
                </a:cubicBezTo>
                <a:cubicBezTo>
                  <a:pt x="10" y="17"/>
                  <a:pt x="10" y="17"/>
                  <a:pt x="10" y="17"/>
                </a:cubicBezTo>
                <a:cubicBezTo>
                  <a:pt x="25" y="13"/>
                  <a:pt x="25" y="13"/>
                  <a:pt x="25" y="13"/>
                </a:cubicBezTo>
                <a:cubicBezTo>
                  <a:pt x="20" y="9"/>
                  <a:pt x="20" y="5"/>
                  <a:pt x="15"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634" name="Freeform 1483">
            <a:extLst>
              <a:ext uri="{FF2B5EF4-FFF2-40B4-BE49-F238E27FC236}">
                <a16:creationId xmlns:a16="http://schemas.microsoft.com/office/drawing/2014/main" xmlns="" id="{88BFB7A3-B999-4E43-BE6A-6DB32E309626}"/>
              </a:ext>
            </a:extLst>
          </p:cNvPr>
          <p:cNvSpPr>
            <a:spLocks/>
          </p:cNvSpPr>
          <p:nvPr/>
        </p:nvSpPr>
        <p:spPr bwMode="auto">
          <a:xfrm>
            <a:off x="3719513" y="3825949"/>
            <a:ext cx="6350" cy="1588"/>
          </a:xfrm>
          <a:custGeom>
            <a:avLst/>
            <a:gdLst>
              <a:gd name="T0" fmla="*/ 0 w 33"/>
              <a:gd name="T1" fmla="*/ 23483741 h 8"/>
              <a:gd name="T2" fmla="*/ 0 w 33"/>
              <a:gd name="T3" fmla="*/ 23483741 h 8"/>
              <a:gd name="T4" fmla="*/ 121115667 w 33"/>
              <a:gd name="T5" fmla="*/ 62570773 h 8"/>
              <a:gd name="T6" fmla="*/ 235122027 w 33"/>
              <a:gd name="T7" fmla="*/ 46928179 h 8"/>
              <a:gd name="T8" fmla="*/ 0 w 33"/>
              <a:gd name="T9" fmla="*/ 2348374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8">
                <a:moveTo>
                  <a:pt x="0" y="3"/>
                </a:moveTo>
                <a:cubicBezTo>
                  <a:pt x="0" y="3"/>
                  <a:pt x="0" y="3"/>
                  <a:pt x="0" y="3"/>
                </a:cubicBezTo>
                <a:cubicBezTo>
                  <a:pt x="6" y="6"/>
                  <a:pt x="17" y="6"/>
                  <a:pt x="17" y="8"/>
                </a:cubicBezTo>
                <a:cubicBezTo>
                  <a:pt x="22" y="8"/>
                  <a:pt x="28" y="6"/>
                  <a:pt x="33" y="6"/>
                </a:cubicBezTo>
                <a:cubicBezTo>
                  <a:pt x="22" y="0"/>
                  <a:pt x="11" y="0"/>
                  <a:pt x="0" y="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635" name="Freeform 1484">
            <a:extLst>
              <a:ext uri="{FF2B5EF4-FFF2-40B4-BE49-F238E27FC236}">
                <a16:creationId xmlns:a16="http://schemas.microsoft.com/office/drawing/2014/main" xmlns="" id="{DDF24B73-9025-4E82-8F97-4A78E6F82F0B}"/>
              </a:ext>
            </a:extLst>
          </p:cNvPr>
          <p:cNvSpPr>
            <a:spLocks/>
          </p:cNvSpPr>
          <p:nvPr/>
        </p:nvSpPr>
        <p:spPr bwMode="auto">
          <a:xfrm>
            <a:off x="3711575" y="3835474"/>
            <a:ext cx="12700" cy="7938"/>
          </a:xfrm>
          <a:custGeom>
            <a:avLst/>
            <a:gdLst>
              <a:gd name="T0" fmla="*/ 306483413 w 67"/>
              <a:gd name="T1" fmla="*/ 0 h 34"/>
              <a:gd name="T2" fmla="*/ 190680833 w 67"/>
              <a:gd name="T3" fmla="*/ 0 h 34"/>
              <a:gd name="T4" fmla="*/ 0 w 67"/>
              <a:gd name="T5" fmla="*/ 63611396 h 34"/>
              <a:gd name="T6" fmla="*/ 81740801 w 67"/>
              <a:gd name="T7" fmla="*/ 432688706 h 34"/>
              <a:gd name="T8" fmla="*/ 456311569 w 67"/>
              <a:gd name="T9" fmla="*/ 318166247 h 34"/>
              <a:gd name="T10" fmla="*/ 306483413 w 67"/>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34">
                <a:moveTo>
                  <a:pt x="45" y="0"/>
                </a:moveTo>
                <a:cubicBezTo>
                  <a:pt x="39" y="0"/>
                  <a:pt x="34" y="0"/>
                  <a:pt x="28" y="0"/>
                </a:cubicBezTo>
                <a:cubicBezTo>
                  <a:pt x="17" y="5"/>
                  <a:pt x="12" y="5"/>
                  <a:pt x="0" y="5"/>
                </a:cubicBezTo>
                <a:cubicBezTo>
                  <a:pt x="0" y="13"/>
                  <a:pt x="0" y="25"/>
                  <a:pt x="12" y="34"/>
                </a:cubicBezTo>
                <a:cubicBezTo>
                  <a:pt x="23" y="34"/>
                  <a:pt x="67" y="25"/>
                  <a:pt x="67" y="25"/>
                </a:cubicBezTo>
                <a:cubicBezTo>
                  <a:pt x="67" y="21"/>
                  <a:pt x="45" y="0"/>
                  <a:pt x="45" y="0"/>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4636" name="Freeform 1485">
            <a:extLst>
              <a:ext uri="{FF2B5EF4-FFF2-40B4-BE49-F238E27FC236}">
                <a16:creationId xmlns:a16="http://schemas.microsoft.com/office/drawing/2014/main" xmlns="" id="{FC3456CB-0BDF-415B-A40D-B330A68A41C9}"/>
              </a:ext>
            </a:extLst>
          </p:cNvPr>
          <p:cNvSpPr>
            <a:spLocks/>
          </p:cNvSpPr>
          <p:nvPr/>
        </p:nvSpPr>
        <p:spPr bwMode="auto">
          <a:xfrm>
            <a:off x="3702050" y="3835474"/>
            <a:ext cx="9525" cy="9525"/>
          </a:xfrm>
          <a:custGeom>
            <a:avLst/>
            <a:gdLst>
              <a:gd name="T0" fmla="*/ 262705215 w 50"/>
              <a:gd name="T1" fmla="*/ 326591613 h 42"/>
              <a:gd name="T2" fmla="*/ 221225364 w 50"/>
              <a:gd name="T3" fmla="*/ 58323616 h 42"/>
              <a:gd name="T4" fmla="*/ 89891045 w 50"/>
              <a:gd name="T5" fmla="*/ 0 h 42"/>
              <a:gd name="T6" fmla="*/ 0 w 50"/>
              <a:gd name="T7" fmla="*/ 221619536 h 42"/>
              <a:gd name="T8" fmla="*/ 262705215 w 50"/>
              <a:gd name="T9" fmla="*/ 443238845 h 42"/>
              <a:gd name="T10" fmla="*/ 345664727 w 50"/>
              <a:gd name="T11" fmla="*/ 443238845 h 42"/>
              <a:gd name="T12" fmla="*/ 345664727 w 50"/>
              <a:gd name="T13" fmla="*/ 326591613 h 42"/>
              <a:gd name="T14" fmla="*/ 262705215 w 50"/>
              <a:gd name="T15" fmla="*/ 32659161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42">
                <a:moveTo>
                  <a:pt x="38" y="28"/>
                </a:moveTo>
                <a:cubicBezTo>
                  <a:pt x="32" y="24"/>
                  <a:pt x="32" y="5"/>
                  <a:pt x="32" y="5"/>
                </a:cubicBezTo>
                <a:cubicBezTo>
                  <a:pt x="25" y="0"/>
                  <a:pt x="19" y="0"/>
                  <a:pt x="13" y="0"/>
                </a:cubicBezTo>
                <a:cubicBezTo>
                  <a:pt x="7" y="5"/>
                  <a:pt x="7" y="14"/>
                  <a:pt x="0" y="19"/>
                </a:cubicBezTo>
                <a:cubicBezTo>
                  <a:pt x="7" y="28"/>
                  <a:pt x="25" y="28"/>
                  <a:pt x="38" y="38"/>
                </a:cubicBezTo>
                <a:cubicBezTo>
                  <a:pt x="44" y="38"/>
                  <a:pt x="50" y="42"/>
                  <a:pt x="50" y="38"/>
                </a:cubicBezTo>
                <a:cubicBezTo>
                  <a:pt x="50" y="33"/>
                  <a:pt x="50" y="33"/>
                  <a:pt x="50" y="28"/>
                </a:cubicBezTo>
                <a:cubicBezTo>
                  <a:pt x="50" y="28"/>
                  <a:pt x="38" y="28"/>
                  <a:pt x="38" y="28"/>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4637" name="Freeform 1486">
            <a:extLst>
              <a:ext uri="{FF2B5EF4-FFF2-40B4-BE49-F238E27FC236}">
                <a16:creationId xmlns:a16="http://schemas.microsoft.com/office/drawing/2014/main" xmlns="" id="{C66EBA18-3707-4B1D-8CBB-28BF4629218B}"/>
              </a:ext>
            </a:extLst>
          </p:cNvPr>
          <p:cNvSpPr>
            <a:spLocks/>
          </p:cNvSpPr>
          <p:nvPr/>
        </p:nvSpPr>
        <p:spPr bwMode="auto">
          <a:xfrm>
            <a:off x="3709988" y="3838649"/>
            <a:ext cx="1587" cy="1588"/>
          </a:xfrm>
          <a:custGeom>
            <a:avLst/>
            <a:gdLst>
              <a:gd name="T0" fmla="*/ 15613204 w 16"/>
              <a:gd name="T1" fmla="*/ 7821396 h 16"/>
              <a:gd name="T2" fmla="*/ 7811512 w 16"/>
              <a:gd name="T3" fmla="*/ 0 h 16"/>
              <a:gd name="T4" fmla="*/ 0 w 16"/>
              <a:gd name="T5" fmla="*/ 0 h 16"/>
              <a:gd name="T6" fmla="*/ 7811512 w 16"/>
              <a:gd name="T7" fmla="*/ 15642693 h 16"/>
              <a:gd name="T8" fmla="*/ 15613204 w 16"/>
              <a:gd name="T9" fmla="*/ 15642693 h 16"/>
              <a:gd name="T10" fmla="*/ 15613204 w 16"/>
              <a:gd name="T11" fmla="*/ 7821396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6">
                <a:moveTo>
                  <a:pt x="16" y="8"/>
                </a:moveTo>
                <a:cubicBezTo>
                  <a:pt x="8" y="4"/>
                  <a:pt x="16" y="0"/>
                  <a:pt x="8" y="0"/>
                </a:cubicBezTo>
                <a:cubicBezTo>
                  <a:pt x="0" y="0"/>
                  <a:pt x="0" y="0"/>
                  <a:pt x="0" y="0"/>
                </a:cubicBezTo>
                <a:cubicBezTo>
                  <a:pt x="8" y="16"/>
                  <a:pt x="8" y="16"/>
                  <a:pt x="8" y="16"/>
                </a:cubicBezTo>
                <a:cubicBezTo>
                  <a:pt x="8" y="16"/>
                  <a:pt x="16" y="16"/>
                  <a:pt x="16" y="16"/>
                </a:cubicBezTo>
                <a:cubicBezTo>
                  <a:pt x="16" y="12"/>
                  <a:pt x="16" y="8"/>
                  <a:pt x="16" y="8"/>
                </a:cubicBezTo>
              </a:path>
            </a:pathLst>
          </a:custGeom>
          <a:solidFill>
            <a:srgbClr val="8E81BC"/>
          </a:solidFill>
          <a:ln w="0">
            <a:solidFill>
              <a:srgbClr val="000000"/>
            </a:solidFill>
            <a:prstDash val="solid"/>
            <a:round/>
            <a:headEnd/>
            <a:tailEnd/>
          </a:ln>
        </p:spPr>
        <p:txBody>
          <a:bodyPr/>
          <a:lstStyle/>
          <a:p>
            <a:endParaRPr lang="ja-JP" altLang="en-US"/>
          </a:p>
        </p:txBody>
      </p:sp>
      <p:sp>
        <p:nvSpPr>
          <p:cNvPr id="14638" name="Freeform 1487">
            <a:extLst>
              <a:ext uri="{FF2B5EF4-FFF2-40B4-BE49-F238E27FC236}">
                <a16:creationId xmlns:a16="http://schemas.microsoft.com/office/drawing/2014/main" xmlns="" id="{CADB4EC8-FE65-41B3-B7C0-040629B97EAE}"/>
              </a:ext>
            </a:extLst>
          </p:cNvPr>
          <p:cNvSpPr>
            <a:spLocks/>
          </p:cNvSpPr>
          <p:nvPr/>
        </p:nvSpPr>
        <p:spPr bwMode="auto">
          <a:xfrm>
            <a:off x="3705225" y="3824362"/>
            <a:ext cx="4763" cy="1587"/>
          </a:xfrm>
          <a:custGeom>
            <a:avLst/>
            <a:gdLst>
              <a:gd name="T0" fmla="*/ 0 w 25"/>
              <a:gd name="T1" fmla="*/ 0 h 16"/>
              <a:gd name="T2" fmla="*/ 89909817 w 25"/>
              <a:gd name="T3" fmla="*/ 15613204 h 16"/>
              <a:gd name="T4" fmla="*/ 172886802 w 25"/>
              <a:gd name="T5" fmla="*/ 0 h 16"/>
              <a:gd name="T6" fmla="*/ 0 w 2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0" y="0"/>
                </a:moveTo>
                <a:cubicBezTo>
                  <a:pt x="0" y="4"/>
                  <a:pt x="6" y="12"/>
                  <a:pt x="13" y="16"/>
                </a:cubicBezTo>
                <a:cubicBezTo>
                  <a:pt x="13" y="16"/>
                  <a:pt x="25" y="4"/>
                  <a:pt x="25" y="0"/>
                </a:cubicBezTo>
                <a:cubicBezTo>
                  <a:pt x="19" y="0"/>
                  <a:pt x="0" y="0"/>
                  <a:pt x="0" y="0"/>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639" name="Freeform 1488">
            <a:extLst>
              <a:ext uri="{FF2B5EF4-FFF2-40B4-BE49-F238E27FC236}">
                <a16:creationId xmlns:a16="http://schemas.microsoft.com/office/drawing/2014/main" xmlns="" id="{695C5254-8FDB-4447-9BBB-7F17137A3C9F}"/>
              </a:ext>
            </a:extLst>
          </p:cNvPr>
          <p:cNvSpPr>
            <a:spLocks/>
          </p:cNvSpPr>
          <p:nvPr/>
        </p:nvSpPr>
        <p:spPr bwMode="auto">
          <a:xfrm>
            <a:off x="3719513" y="3821187"/>
            <a:ext cx="1587" cy="1587"/>
          </a:xfrm>
          <a:custGeom>
            <a:avLst/>
            <a:gdLst>
              <a:gd name="T0" fmla="*/ 10733476 w 16"/>
              <a:gd name="T1" fmla="*/ 0 h 8"/>
              <a:gd name="T2" fmla="*/ 0 w 16"/>
              <a:gd name="T3" fmla="*/ 31246046 h 8"/>
              <a:gd name="T4" fmla="*/ 4879727 w 16"/>
              <a:gd name="T5" fmla="*/ 62452616 h 8"/>
              <a:gd name="T6" fmla="*/ 15613204 w 16"/>
              <a:gd name="T7" fmla="*/ 31246046 h 8"/>
              <a:gd name="T8" fmla="*/ 10733476 w 1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1" y="0"/>
                </a:moveTo>
                <a:cubicBezTo>
                  <a:pt x="5" y="0"/>
                  <a:pt x="5" y="4"/>
                  <a:pt x="0" y="4"/>
                </a:cubicBezTo>
                <a:cubicBezTo>
                  <a:pt x="5" y="8"/>
                  <a:pt x="5" y="8"/>
                  <a:pt x="5" y="8"/>
                </a:cubicBezTo>
                <a:cubicBezTo>
                  <a:pt x="11" y="8"/>
                  <a:pt x="11" y="4"/>
                  <a:pt x="16" y="4"/>
                </a:cubicBezTo>
                <a:cubicBezTo>
                  <a:pt x="16" y="0"/>
                  <a:pt x="11" y="0"/>
                  <a:pt x="11"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40" name="Freeform 1489">
            <a:extLst>
              <a:ext uri="{FF2B5EF4-FFF2-40B4-BE49-F238E27FC236}">
                <a16:creationId xmlns:a16="http://schemas.microsoft.com/office/drawing/2014/main" xmlns="" id="{1C0008C4-7563-4225-9251-0C1813457478}"/>
              </a:ext>
            </a:extLst>
          </p:cNvPr>
          <p:cNvSpPr>
            <a:spLocks/>
          </p:cNvSpPr>
          <p:nvPr/>
        </p:nvSpPr>
        <p:spPr bwMode="auto">
          <a:xfrm>
            <a:off x="3709988" y="3819599"/>
            <a:ext cx="1587" cy="1588"/>
          </a:xfrm>
          <a:custGeom>
            <a:avLst/>
            <a:gdLst>
              <a:gd name="T0" fmla="*/ 10733476 w 16"/>
              <a:gd name="T1" fmla="*/ 0 h 16"/>
              <a:gd name="T2" fmla="*/ 4879727 w 16"/>
              <a:gd name="T3" fmla="*/ 4885879 h 16"/>
              <a:gd name="T4" fmla="*/ 0 w 16"/>
              <a:gd name="T5" fmla="*/ 10756814 h 16"/>
              <a:gd name="T6" fmla="*/ 4879727 w 16"/>
              <a:gd name="T7" fmla="*/ 15642693 h 16"/>
              <a:gd name="T8" fmla="*/ 10733476 w 16"/>
              <a:gd name="T9" fmla="*/ 10756814 h 16"/>
              <a:gd name="T10" fmla="*/ 10733476 w 16"/>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6">
                <a:moveTo>
                  <a:pt x="11" y="0"/>
                </a:moveTo>
                <a:cubicBezTo>
                  <a:pt x="5" y="0"/>
                  <a:pt x="5" y="0"/>
                  <a:pt x="5" y="5"/>
                </a:cubicBezTo>
                <a:cubicBezTo>
                  <a:pt x="0" y="5"/>
                  <a:pt x="0" y="11"/>
                  <a:pt x="0" y="11"/>
                </a:cubicBezTo>
                <a:cubicBezTo>
                  <a:pt x="5" y="16"/>
                  <a:pt x="5" y="16"/>
                  <a:pt x="5" y="16"/>
                </a:cubicBezTo>
                <a:cubicBezTo>
                  <a:pt x="11" y="16"/>
                  <a:pt x="11" y="16"/>
                  <a:pt x="11" y="11"/>
                </a:cubicBezTo>
                <a:cubicBezTo>
                  <a:pt x="16" y="11"/>
                  <a:pt x="16" y="5"/>
                  <a:pt x="11"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41" name="Freeform 1490">
            <a:extLst>
              <a:ext uri="{FF2B5EF4-FFF2-40B4-BE49-F238E27FC236}">
                <a16:creationId xmlns:a16="http://schemas.microsoft.com/office/drawing/2014/main" xmlns="" id="{C451908C-003A-48CA-B2C3-932260879CDD}"/>
              </a:ext>
            </a:extLst>
          </p:cNvPr>
          <p:cNvSpPr>
            <a:spLocks/>
          </p:cNvSpPr>
          <p:nvPr/>
        </p:nvSpPr>
        <p:spPr bwMode="auto">
          <a:xfrm>
            <a:off x="3705225" y="3819599"/>
            <a:ext cx="1588" cy="1588"/>
          </a:xfrm>
          <a:custGeom>
            <a:avLst/>
            <a:gdLst>
              <a:gd name="T0" fmla="*/ 10756814 w 16"/>
              <a:gd name="T1" fmla="*/ 0 h 16"/>
              <a:gd name="T2" fmla="*/ 0 w 16"/>
              <a:gd name="T3" fmla="*/ 4885879 h 16"/>
              <a:gd name="T4" fmla="*/ 4885879 w 16"/>
              <a:gd name="T5" fmla="*/ 15642693 h 16"/>
              <a:gd name="T6" fmla="*/ 10756814 w 16"/>
              <a:gd name="T7" fmla="*/ 15642693 h 16"/>
              <a:gd name="T8" fmla="*/ 10756814 w 16"/>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11" y="0"/>
                </a:moveTo>
                <a:cubicBezTo>
                  <a:pt x="5" y="0"/>
                  <a:pt x="5" y="5"/>
                  <a:pt x="0" y="5"/>
                </a:cubicBezTo>
                <a:cubicBezTo>
                  <a:pt x="0" y="11"/>
                  <a:pt x="0" y="16"/>
                  <a:pt x="5" y="16"/>
                </a:cubicBezTo>
                <a:cubicBezTo>
                  <a:pt x="11" y="16"/>
                  <a:pt x="11" y="16"/>
                  <a:pt x="11" y="16"/>
                </a:cubicBezTo>
                <a:cubicBezTo>
                  <a:pt x="16" y="11"/>
                  <a:pt x="16" y="5"/>
                  <a:pt x="11"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42" name="Freeform 1491">
            <a:extLst>
              <a:ext uri="{FF2B5EF4-FFF2-40B4-BE49-F238E27FC236}">
                <a16:creationId xmlns:a16="http://schemas.microsoft.com/office/drawing/2014/main" xmlns="" id="{28FFA9FA-C54F-46C2-825A-B9A7119EC20A}"/>
              </a:ext>
            </a:extLst>
          </p:cNvPr>
          <p:cNvSpPr>
            <a:spLocks/>
          </p:cNvSpPr>
          <p:nvPr/>
        </p:nvSpPr>
        <p:spPr bwMode="auto">
          <a:xfrm>
            <a:off x="3721100" y="3824362"/>
            <a:ext cx="17463" cy="11112"/>
          </a:xfrm>
          <a:custGeom>
            <a:avLst/>
            <a:gdLst>
              <a:gd name="T0" fmla="*/ 655898222 w 84"/>
              <a:gd name="T1" fmla="*/ 351599773 h 58"/>
              <a:gd name="T2" fmla="*/ 521139993 w 84"/>
              <a:gd name="T3" fmla="*/ 274261786 h 58"/>
              <a:gd name="T4" fmla="*/ 242590799 w 84"/>
              <a:gd name="T5" fmla="*/ 28116234 h 58"/>
              <a:gd name="T6" fmla="*/ 188696031 w 84"/>
              <a:gd name="T7" fmla="*/ 0 h 58"/>
              <a:gd name="T8" fmla="*/ 0 w 84"/>
              <a:gd name="T9" fmla="*/ 28116234 h 58"/>
              <a:gd name="T10" fmla="*/ 242590799 w 84"/>
              <a:gd name="T11" fmla="*/ 56269252 h 58"/>
              <a:gd name="T12" fmla="*/ 377392061 w 84"/>
              <a:gd name="T13" fmla="*/ 161723473 h 58"/>
              <a:gd name="T14" fmla="*/ 566045058 w 84"/>
              <a:gd name="T15" fmla="*/ 379752792 h 58"/>
              <a:gd name="T16" fmla="*/ 610993157 w 84"/>
              <a:gd name="T17" fmla="*/ 407869025 h 58"/>
              <a:gd name="T18" fmla="*/ 709836024 w 84"/>
              <a:gd name="T19" fmla="*/ 407869025 h 58"/>
              <a:gd name="T20" fmla="*/ 754741089 w 84"/>
              <a:gd name="T21" fmla="*/ 379752792 h 58"/>
              <a:gd name="T22" fmla="*/ 655898222 w 84"/>
              <a:gd name="T23" fmla="*/ 351599773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58">
                <a:moveTo>
                  <a:pt x="73" y="50"/>
                </a:moveTo>
                <a:cubicBezTo>
                  <a:pt x="68" y="50"/>
                  <a:pt x="63" y="43"/>
                  <a:pt x="58" y="39"/>
                </a:cubicBezTo>
                <a:cubicBezTo>
                  <a:pt x="53" y="27"/>
                  <a:pt x="42" y="11"/>
                  <a:pt x="27" y="4"/>
                </a:cubicBezTo>
                <a:cubicBezTo>
                  <a:pt x="27" y="4"/>
                  <a:pt x="21" y="4"/>
                  <a:pt x="21" y="0"/>
                </a:cubicBezTo>
                <a:cubicBezTo>
                  <a:pt x="16" y="0"/>
                  <a:pt x="6" y="4"/>
                  <a:pt x="0" y="4"/>
                </a:cubicBezTo>
                <a:cubicBezTo>
                  <a:pt x="0" y="4"/>
                  <a:pt x="21" y="4"/>
                  <a:pt x="27" y="8"/>
                </a:cubicBezTo>
                <a:cubicBezTo>
                  <a:pt x="37" y="11"/>
                  <a:pt x="42" y="19"/>
                  <a:pt x="42" y="23"/>
                </a:cubicBezTo>
                <a:cubicBezTo>
                  <a:pt x="47" y="31"/>
                  <a:pt x="53" y="43"/>
                  <a:pt x="63" y="54"/>
                </a:cubicBezTo>
                <a:cubicBezTo>
                  <a:pt x="68" y="58"/>
                  <a:pt x="68" y="58"/>
                  <a:pt x="68" y="58"/>
                </a:cubicBezTo>
                <a:cubicBezTo>
                  <a:pt x="79" y="58"/>
                  <a:pt x="79" y="58"/>
                  <a:pt x="79" y="58"/>
                </a:cubicBezTo>
                <a:cubicBezTo>
                  <a:pt x="79" y="58"/>
                  <a:pt x="79" y="58"/>
                  <a:pt x="84" y="54"/>
                </a:cubicBezTo>
                <a:lnTo>
                  <a:pt x="73" y="50"/>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4643" name="Freeform 1492">
            <a:extLst>
              <a:ext uri="{FF2B5EF4-FFF2-40B4-BE49-F238E27FC236}">
                <a16:creationId xmlns:a16="http://schemas.microsoft.com/office/drawing/2014/main" xmlns="" id="{F264C8AB-D1A7-40FF-977E-632E6B3F6028}"/>
              </a:ext>
            </a:extLst>
          </p:cNvPr>
          <p:cNvSpPr>
            <a:spLocks/>
          </p:cNvSpPr>
          <p:nvPr/>
        </p:nvSpPr>
        <p:spPr bwMode="auto">
          <a:xfrm>
            <a:off x="3719513" y="3824362"/>
            <a:ext cx="1587" cy="1587"/>
          </a:xfrm>
          <a:custGeom>
            <a:avLst/>
            <a:gdLst>
              <a:gd name="T0" fmla="*/ 0 w 8"/>
              <a:gd name="T1" fmla="*/ 0 h 8"/>
              <a:gd name="T2" fmla="*/ 0 w 8"/>
              <a:gd name="T3" fmla="*/ 62452616 h 8"/>
              <a:gd name="T4" fmla="*/ 62452616 w 8"/>
              <a:gd name="T5" fmla="*/ 0 h 8"/>
              <a:gd name="T6" fmla="*/ 0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0" y="0"/>
                </a:moveTo>
                <a:cubicBezTo>
                  <a:pt x="0" y="4"/>
                  <a:pt x="0" y="4"/>
                  <a:pt x="0" y="8"/>
                </a:cubicBezTo>
                <a:cubicBezTo>
                  <a:pt x="0" y="8"/>
                  <a:pt x="8" y="0"/>
                  <a:pt x="8" y="0"/>
                </a:cubicBezTo>
                <a:lnTo>
                  <a:pt x="0" y="0"/>
                </a:lnTo>
                <a:close/>
              </a:path>
            </a:pathLst>
          </a:custGeom>
          <a:solidFill>
            <a:srgbClr val="EA6172"/>
          </a:solidFill>
          <a:ln w="0">
            <a:solidFill>
              <a:srgbClr val="000000"/>
            </a:solidFill>
            <a:prstDash val="solid"/>
            <a:round/>
            <a:headEnd/>
            <a:tailEnd/>
          </a:ln>
        </p:spPr>
        <p:txBody>
          <a:bodyPr/>
          <a:lstStyle/>
          <a:p>
            <a:endParaRPr lang="ja-JP" altLang="en-US"/>
          </a:p>
        </p:txBody>
      </p:sp>
      <p:sp>
        <p:nvSpPr>
          <p:cNvPr id="14644" name="Freeform 1493">
            <a:extLst>
              <a:ext uri="{FF2B5EF4-FFF2-40B4-BE49-F238E27FC236}">
                <a16:creationId xmlns:a16="http://schemas.microsoft.com/office/drawing/2014/main" xmlns="" id="{E4DE7FE1-4F77-4347-97C3-7CC4F1C567BF}"/>
              </a:ext>
            </a:extLst>
          </p:cNvPr>
          <p:cNvSpPr>
            <a:spLocks/>
          </p:cNvSpPr>
          <p:nvPr/>
        </p:nvSpPr>
        <p:spPr bwMode="auto">
          <a:xfrm>
            <a:off x="3705225" y="3825949"/>
            <a:ext cx="1588" cy="7938"/>
          </a:xfrm>
          <a:custGeom>
            <a:avLst/>
            <a:gdLst>
              <a:gd name="T0" fmla="*/ 31285387 w 8"/>
              <a:gd name="T1" fmla="*/ 0 h 34"/>
              <a:gd name="T2" fmla="*/ 0 w 8"/>
              <a:gd name="T3" fmla="*/ 432688706 h 34"/>
              <a:gd name="T4" fmla="*/ 62570773 w 8"/>
              <a:gd name="T5" fmla="*/ 63611396 h 34"/>
              <a:gd name="T6" fmla="*/ 31285387 w 8"/>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4">
                <a:moveTo>
                  <a:pt x="4" y="0"/>
                </a:moveTo>
                <a:cubicBezTo>
                  <a:pt x="0" y="10"/>
                  <a:pt x="0" y="24"/>
                  <a:pt x="0" y="34"/>
                </a:cubicBezTo>
                <a:cubicBezTo>
                  <a:pt x="4" y="24"/>
                  <a:pt x="8" y="15"/>
                  <a:pt x="8" y="5"/>
                </a:cubicBezTo>
                <a:cubicBezTo>
                  <a:pt x="8" y="0"/>
                  <a:pt x="4" y="5"/>
                  <a:pt x="4" y="0"/>
                </a:cubicBezTo>
              </a:path>
            </a:pathLst>
          </a:custGeom>
          <a:solidFill>
            <a:srgbClr val="EA6172"/>
          </a:solidFill>
          <a:ln w="0">
            <a:solidFill>
              <a:srgbClr val="000000"/>
            </a:solidFill>
            <a:prstDash val="solid"/>
            <a:round/>
            <a:headEnd/>
            <a:tailEnd/>
          </a:ln>
        </p:spPr>
        <p:txBody>
          <a:bodyPr/>
          <a:lstStyle/>
          <a:p>
            <a:endParaRPr lang="ja-JP" altLang="en-US"/>
          </a:p>
        </p:txBody>
      </p:sp>
      <p:sp>
        <p:nvSpPr>
          <p:cNvPr id="14645" name="Freeform 1494">
            <a:extLst>
              <a:ext uri="{FF2B5EF4-FFF2-40B4-BE49-F238E27FC236}">
                <a16:creationId xmlns:a16="http://schemas.microsoft.com/office/drawing/2014/main" xmlns="" id="{37730E3D-564C-4396-A059-59E6C7F2EB01}"/>
              </a:ext>
            </a:extLst>
          </p:cNvPr>
          <p:cNvSpPr>
            <a:spLocks/>
          </p:cNvSpPr>
          <p:nvPr/>
        </p:nvSpPr>
        <p:spPr bwMode="auto">
          <a:xfrm>
            <a:off x="3700463" y="3848174"/>
            <a:ext cx="4762" cy="1588"/>
          </a:xfrm>
          <a:custGeom>
            <a:avLst/>
            <a:gdLst>
              <a:gd name="T0" fmla="*/ 0 w 17"/>
              <a:gd name="T1" fmla="*/ 0 h 16"/>
              <a:gd name="T2" fmla="*/ 0 w 17"/>
              <a:gd name="T3" fmla="*/ 7821396 h 16"/>
              <a:gd name="T4" fmla="*/ 241753294 w 17"/>
              <a:gd name="T5" fmla="*/ 15642693 h 16"/>
              <a:gd name="T6" fmla="*/ 373654532 w 17"/>
              <a:gd name="T7" fmla="*/ 3910649 h 16"/>
              <a:gd name="T8" fmla="*/ 0 w 1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0" y="0"/>
                </a:moveTo>
                <a:cubicBezTo>
                  <a:pt x="0" y="4"/>
                  <a:pt x="0" y="8"/>
                  <a:pt x="0" y="8"/>
                </a:cubicBezTo>
                <a:cubicBezTo>
                  <a:pt x="0" y="12"/>
                  <a:pt x="6" y="12"/>
                  <a:pt x="11" y="16"/>
                </a:cubicBezTo>
                <a:cubicBezTo>
                  <a:pt x="17" y="12"/>
                  <a:pt x="17" y="8"/>
                  <a:pt x="17" y="4"/>
                </a:cubicBezTo>
                <a:cubicBezTo>
                  <a:pt x="11" y="4"/>
                  <a:pt x="6" y="0"/>
                  <a:pt x="0" y="0"/>
                </a:cubicBezTo>
              </a:path>
            </a:pathLst>
          </a:custGeom>
          <a:solidFill>
            <a:srgbClr val="D3D3D4"/>
          </a:solidFill>
          <a:ln w="0">
            <a:solidFill>
              <a:srgbClr val="000000"/>
            </a:solidFill>
            <a:prstDash val="solid"/>
            <a:round/>
            <a:headEnd/>
            <a:tailEnd/>
          </a:ln>
        </p:spPr>
        <p:txBody>
          <a:bodyPr/>
          <a:lstStyle/>
          <a:p>
            <a:endParaRPr lang="ja-JP" altLang="en-US"/>
          </a:p>
        </p:txBody>
      </p:sp>
      <p:sp>
        <p:nvSpPr>
          <p:cNvPr id="14646" name="Freeform 1495">
            <a:extLst>
              <a:ext uri="{FF2B5EF4-FFF2-40B4-BE49-F238E27FC236}">
                <a16:creationId xmlns:a16="http://schemas.microsoft.com/office/drawing/2014/main" xmlns="" id="{5962C34C-D0F3-4924-B9D3-7A612BDAFE8E}"/>
              </a:ext>
            </a:extLst>
          </p:cNvPr>
          <p:cNvSpPr>
            <a:spLocks/>
          </p:cNvSpPr>
          <p:nvPr/>
        </p:nvSpPr>
        <p:spPr bwMode="auto">
          <a:xfrm>
            <a:off x="3714750" y="3825949"/>
            <a:ext cx="9525" cy="4763"/>
          </a:xfrm>
          <a:custGeom>
            <a:avLst/>
            <a:gdLst>
              <a:gd name="T0" fmla="*/ 152092533 w 50"/>
              <a:gd name="T1" fmla="*/ 0 h 25"/>
              <a:gd name="T2" fmla="*/ 76064364 w 50"/>
              <a:gd name="T3" fmla="*/ 0 h 25"/>
              <a:gd name="T4" fmla="*/ 0 w 50"/>
              <a:gd name="T5" fmla="*/ 27658932 h 25"/>
              <a:gd name="T6" fmla="*/ 117544215 w 50"/>
              <a:gd name="T7" fmla="*/ 124465382 h 25"/>
              <a:gd name="T8" fmla="*/ 117544215 w 50"/>
              <a:gd name="T9" fmla="*/ 152124314 h 25"/>
              <a:gd name="T10" fmla="*/ 152092533 w 50"/>
              <a:gd name="T11" fmla="*/ 103739283 h 25"/>
              <a:gd name="T12" fmla="*/ 228156897 w 50"/>
              <a:gd name="T13" fmla="*/ 152124314 h 25"/>
              <a:gd name="T14" fmla="*/ 345664727 w 50"/>
              <a:gd name="T15" fmla="*/ 124465382 h 25"/>
              <a:gd name="T16" fmla="*/ 152092533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22" y="0"/>
                </a:moveTo>
                <a:cubicBezTo>
                  <a:pt x="22" y="0"/>
                  <a:pt x="17" y="0"/>
                  <a:pt x="11" y="0"/>
                </a:cubicBezTo>
                <a:cubicBezTo>
                  <a:pt x="11" y="4"/>
                  <a:pt x="6" y="4"/>
                  <a:pt x="0" y="4"/>
                </a:cubicBezTo>
                <a:cubicBezTo>
                  <a:pt x="6" y="8"/>
                  <a:pt x="11" y="11"/>
                  <a:pt x="17" y="18"/>
                </a:cubicBezTo>
                <a:cubicBezTo>
                  <a:pt x="17" y="18"/>
                  <a:pt x="11" y="22"/>
                  <a:pt x="17" y="22"/>
                </a:cubicBezTo>
                <a:cubicBezTo>
                  <a:pt x="17" y="18"/>
                  <a:pt x="11" y="15"/>
                  <a:pt x="22" y="15"/>
                </a:cubicBezTo>
                <a:cubicBezTo>
                  <a:pt x="28" y="15"/>
                  <a:pt x="22" y="25"/>
                  <a:pt x="33" y="22"/>
                </a:cubicBezTo>
                <a:cubicBezTo>
                  <a:pt x="39" y="22"/>
                  <a:pt x="45" y="22"/>
                  <a:pt x="50" y="18"/>
                </a:cubicBezTo>
                <a:cubicBezTo>
                  <a:pt x="50" y="11"/>
                  <a:pt x="39" y="4"/>
                  <a:pt x="22" y="0"/>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647" name="Freeform 1496">
            <a:extLst>
              <a:ext uri="{FF2B5EF4-FFF2-40B4-BE49-F238E27FC236}">
                <a16:creationId xmlns:a16="http://schemas.microsoft.com/office/drawing/2014/main" xmlns="" id="{D5D2E200-65D2-4D39-AC13-348D4842882B}"/>
              </a:ext>
            </a:extLst>
          </p:cNvPr>
          <p:cNvSpPr>
            <a:spLocks/>
          </p:cNvSpPr>
          <p:nvPr/>
        </p:nvSpPr>
        <p:spPr bwMode="auto">
          <a:xfrm>
            <a:off x="3705225" y="3829124"/>
            <a:ext cx="9525" cy="6350"/>
          </a:xfrm>
          <a:custGeom>
            <a:avLst/>
            <a:gdLst>
              <a:gd name="T0" fmla="*/ 212601120 w 58"/>
              <a:gd name="T1" fmla="*/ 96596510 h 41"/>
              <a:gd name="T2" fmla="*/ 163867115 w 58"/>
              <a:gd name="T3" fmla="*/ 70594344 h 41"/>
              <a:gd name="T4" fmla="*/ 163867115 w 58"/>
              <a:gd name="T5" fmla="*/ 40874176 h 41"/>
              <a:gd name="T6" fmla="*/ 141725103 w 58"/>
              <a:gd name="T7" fmla="*/ 0 h 41"/>
              <a:gd name="T8" fmla="*/ 115160042 w 58"/>
              <a:gd name="T9" fmla="*/ 0 h 41"/>
              <a:gd name="T10" fmla="*/ 70876018 w 58"/>
              <a:gd name="T11" fmla="*/ 14872010 h 41"/>
              <a:gd name="T12" fmla="*/ 0 w 58"/>
              <a:gd name="T13" fmla="*/ 111444513 h 41"/>
              <a:gd name="T14" fmla="*/ 22142012 w 58"/>
              <a:gd name="T15" fmla="*/ 126316678 h 41"/>
              <a:gd name="T16" fmla="*/ 256885144 w 58"/>
              <a:gd name="T17" fmla="*/ 141164682 h 41"/>
              <a:gd name="T18" fmla="*/ 212601120 w 58"/>
              <a:gd name="T19" fmla="*/ 9659651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41">
                <a:moveTo>
                  <a:pt x="48" y="26"/>
                </a:moveTo>
                <a:cubicBezTo>
                  <a:pt x="42" y="26"/>
                  <a:pt x="37" y="26"/>
                  <a:pt x="37" y="19"/>
                </a:cubicBezTo>
                <a:cubicBezTo>
                  <a:pt x="32" y="15"/>
                  <a:pt x="37" y="15"/>
                  <a:pt x="37" y="11"/>
                </a:cubicBezTo>
                <a:cubicBezTo>
                  <a:pt x="32" y="7"/>
                  <a:pt x="32" y="4"/>
                  <a:pt x="32" y="0"/>
                </a:cubicBezTo>
                <a:cubicBezTo>
                  <a:pt x="26" y="0"/>
                  <a:pt x="26" y="0"/>
                  <a:pt x="26" y="0"/>
                </a:cubicBezTo>
                <a:cubicBezTo>
                  <a:pt x="21" y="0"/>
                  <a:pt x="16" y="0"/>
                  <a:pt x="16" y="4"/>
                </a:cubicBezTo>
                <a:cubicBezTo>
                  <a:pt x="16" y="11"/>
                  <a:pt x="10" y="23"/>
                  <a:pt x="0" y="30"/>
                </a:cubicBezTo>
                <a:cubicBezTo>
                  <a:pt x="5" y="34"/>
                  <a:pt x="5" y="34"/>
                  <a:pt x="5" y="34"/>
                </a:cubicBezTo>
                <a:cubicBezTo>
                  <a:pt x="21" y="41"/>
                  <a:pt x="42" y="41"/>
                  <a:pt x="58" y="38"/>
                </a:cubicBezTo>
                <a:cubicBezTo>
                  <a:pt x="58" y="38"/>
                  <a:pt x="53" y="30"/>
                  <a:pt x="48" y="26"/>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648" name="Freeform 1497">
            <a:extLst>
              <a:ext uri="{FF2B5EF4-FFF2-40B4-BE49-F238E27FC236}">
                <a16:creationId xmlns:a16="http://schemas.microsoft.com/office/drawing/2014/main" xmlns="" id="{2D675AB9-E75F-4A86-9929-9F5EF682A9FC}"/>
              </a:ext>
            </a:extLst>
          </p:cNvPr>
          <p:cNvSpPr>
            <a:spLocks/>
          </p:cNvSpPr>
          <p:nvPr/>
        </p:nvSpPr>
        <p:spPr bwMode="auto">
          <a:xfrm>
            <a:off x="3697288" y="3824362"/>
            <a:ext cx="7937" cy="4762"/>
          </a:xfrm>
          <a:custGeom>
            <a:avLst/>
            <a:gdLst>
              <a:gd name="T0" fmla="*/ 216289786 w 34"/>
              <a:gd name="T1" fmla="*/ 27647410 h 25"/>
              <a:gd name="T2" fmla="*/ 216289786 w 34"/>
              <a:gd name="T3" fmla="*/ 0 h 25"/>
              <a:gd name="T4" fmla="*/ 152639949 w 34"/>
              <a:gd name="T5" fmla="*/ 27647410 h 25"/>
              <a:gd name="T6" fmla="*/ 0 w 34"/>
              <a:gd name="T7" fmla="*/ 82942040 h 25"/>
              <a:gd name="T8" fmla="*/ 356178011 w 34"/>
              <a:gd name="T9" fmla="*/ 172777932 h 25"/>
              <a:gd name="T10" fmla="*/ 432525181 w 34"/>
              <a:gd name="T11" fmla="*/ 82942040 h 25"/>
              <a:gd name="T12" fmla="*/ 216289786 w 34"/>
              <a:gd name="T13" fmla="*/ 2764741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5">
                <a:moveTo>
                  <a:pt x="17" y="4"/>
                </a:moveTo>
                <a:cubicBezTo>
                  <a:pt x="17" y="0"/>
                  <a:pt x="17" y="0"/>
                  <a:pt x="17" y="0"/>
                </a:cubicBezTo>
                <a:cubicBezTo>
                  <a:pt x="12" y="0"/>
                  <a:pt x="12" y="0"/>
                  <a:pt x="12" y="4"/>
                </a:cubicBezTo>
                <a:cubicBezTo>
                  <a:pt x="0" y="12"/>
                  <a:pt x="0" y="12"/>
                  <a:pt x="0" y="12"/>
                </a:cubicBezTo>
                <a:cubicBezTo>
                  <a:pt x="12" y="16"/>
                  <a:pt x="17" y="21"/>
                  <a:pt x="28" y="25"/>
                </a:cubicBezTo>
                <a:cubicBezTo>
                  <a:pt x="28" y="21"/>
                  <a:pt x="28" y="16"/>
                  <a:pt x="34" y="12"/>
                </a:cubicBezTo>
                <a:cubicBezTo>
                  <a:pt x="28" y="8"/>
                  <a:pt x="23" y="8"/>
                  <a:pt x="17" y="4"/>
                </a:cubicBezTo>
              </a:path>
            </a:pathLst>
          </a:custGeom>
          <a:solidFill>
            <a:srgbClr val="88C897"/>
          </a:solidFill>
          <a:ln w="0">
            <a:solidFill>
              <a:srgbClr val="000000"/>
            </a:solidFill>
            <a:prstDash val="solid"/>
            <a:round/>
            <a:headEnd/>
            <a:tailEnd/>
          </a:ln>
        </p:spPr>
        <p:txBody>
          <a:bodyPr/>
          <a:lstStyle/>
          <a:p>
            <a:endParaRPr lang="ja-JP" altLang="en-US"/>
          </a:p>
        </p:txBody>
      </p:sp>
      <p:sp>
        <p:nvSpPr>
          <p:cNvPr id="14649" name="Freeform 1498">
            <a:extLst>
              <a:ext uri="{FF2B5EF4-FFF2-40B4-BE49-F238E27FC236}">
                <a16:creationId xmlns:a16="http://schemas.microsoft.com/office/drawing/2014/main" xmlns="" id="{4B0B8110-C884-48F0-9C7A-33033320422B}"/>
              </a:ext>
            </a:extLst>
          </p:cNvPr>
          <p:cNvSpPr>
            <a:spLocks/>
          </p:cNvSpPr>
          <p:nvPr/>
        </p:nvSpPr>
        <p:spPr bwMode="auto">
          <a:xfrm>
            <a:off x="3721100" y="3849762"/>
            <a:ext cx="12700" cy="7937"/>
          </a:xfrm>
          <a:custGeom>
            <a:avLst/>
            <a:gdLst>
              <a:gd name="T0" fmla="*/ 588446751 w 59"/>
              <a:gd name="T1" fmla="*/ 114493559 h 34"/>
              <a:gd name="T2" fmla="*/ 468764964 w 59"/>
              <a:gd name="T3" fmla="*/ 0 h 34"/>
              <a:gd name="T4" fmla="*/ 299227498 w 59"/>
              <a:gd name="T5" fmla="*/ 114493559 h 34"/>
              <a:gd name="T6" fmla="*/ 239363358 w 59"/>
              <a:gd name="T7" fmla="*/ 165391673 h 34"/>
              <a:gd name="T8" fmla="*/ 299227498 w 59"/>
              <a:gd name="T9" fmla="*/ 267133508 h 34"/>
              <a:gd name="T10" fmla="*/ 179545712 w 59"/>
              <a:gd name="T11" fmla="*/ 318031622 h 34"/>
              <a:gd name="T12" fmla="*/ 119681786 w 59"/>
              <a:gd name="T13" fmla="*/ 267133508 h 34"/>
              <a:gd name="T14" fmla="*/ 0 w 59"/>
              <a:gd name="T15" fmla="*/ 318031622 h 34"/>
              <a:gd name="T16" fmla="*/ 59863925 w 59"/>
              <a:gd name="T17" fmla="*/ 381627067 h 34"/>
              <a:gd name="T18" fmla="*/ 588446751 w 59"/>
              <a:gd name="T19" fmla="*/ 114493559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34">
                <a:moveTo>
                  <a:pt x="59" y="9"/>
                </a:moveTo>
                <a:cubicBezTo>
                  <a:pt x="53" y="5"/>
                  <a:pt x="47" y="5"/>
                  <a:pt x="47" y="0"/>
                </a:cubicBezTo>
                <a:cubicBezTo>
                  <a:pt x="30" y="9"/>
                  <a:pt x="30" y="9"/>
                  <a:pt x="30" y="9"/>
                </a:cubicBezTo>
                <a:cubicBezTo>
                  <a:pt x="30" y="13"/>
                  <a:pt x="24" y="13"/>
                  <a:pt x="24" y="13"/>
                </a:cubicBezTo>
                <a:cubicBezTo>
                  <a:pt x="24" y="13"/>
                  <a:pt x="30" y="17"/>
                  <a:pt x="30" y="21"/>
                </a:cubicBezTo>
                <a:cubicBezTo>
                  <a:pt x="30" y="21"/>
                  <a:pt x="24" y="25"/>
                  <a:pt x="18" y="25"/>
                </a:cubicBezTo>
                <a:cubicBezTo>
                  <a:pt x="18" y="25"/>
                  <a:pt x="18" y="21"/>
                  <a:pt x="12" y="21"/>
                </a:cubicBezTo>
                <a:cubicBezTo>
                  <a:pt x="6" y="21"/>
                  <a:pt x="0" y="25"/>
                  <a:pt x="0" y="25"/>
                </a:cubicBezTo>
                <a:cubicBezTo>
                  <a:pt x="0" y="30"/>
                  <a:pt x="0" y="30"/>
                  <a:pt x="6" y="30"/>
                </a:cubicBezTo>
                <a:cubicBezTo>
                  <a:pt x="30" y="34"/>
                  <a:pt x="59" y="17"/>
                  <a:pt x="59" y="9"/>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650" name="Freeform 1499">
            <a:extLst>
              <a:ext uri="{FF2B5EF4-FFF2-40B4-BE49-F238E27FC236}">
                <a16:creationId xmlns:a16="http://schemas.microsoft.com/office/drawing/2014/main" xmlns="" id="{78C9DFB4-A6A8-40FC-B628-EF944E81C850}"/>
              </a:ext>
            </a:extLst>
          </p:cNvPr>
          <p:cNvSpPr>
            <a:spLocks/>
          </p:cNvSpPr>
          <p:nvPr/>
        </p:nvSpPr>
        <p:spPr bwMode="auto">
          <a:xfrm>
            <a:off x="3692525" y="3849762"/>
            <a:ext cx="9525" cy="4762"/>
          </a:xfrm>
          <a:custGeom>
            <a:avLst/>
            <a:gdLst>
              <a:gd name="T0" fmla="*/ 262705215 w 50"/>
              <a:gd name="T1" fmla="*/ 55294820 h 25"/>
              <a:gd name="T2" fmla="*/ 172850556 w 50"/>
              <a:gd name="T3" fmla="*/ 27647410 h 25"/>
              <a:gd name="T4" fmla="*/ 131370705 w 50"/>
              <a:gd name="T5" fmla="*/ 55294820 h 25"/>
              <a:gd name="T6" fmla="*/ 48411194 w 50"/>
              <a:gd name="T7" fmla="*/ 27647410 h 25"/>
              <a:gd name="T8" fmla="*/ 48411194 w 50"/>
              <a:gd name="T9" fmla="*/ 0 h 25"/>
              <a:gd name="T10" fmla="*/ 0 w 50"/>
              <a:gd name="T11" fmla="*/ 0 h 25"/>
              <a:gd name="T12" fmla="*/ 89891045 w 50"/>
              <a:gd name="T13" fmla="*/ 89835701 h 25"/>
              <a:gd name="T14" fmla="*/ 262705215 w 50"/>
              <a:gd name="T15" fmla="*/ 145130522 h 25"/>
              <a:gd name="T16" fmla="*/ 345664727 w 50"/>
              <a:gd name="T17" fmla="*/ 145130522 h 25"/>
              <a:gd name="T18" fmla="*/ 345664727 w 50"/>
              <a:gd name="T19" fmla="*/ 89835701 h 25"/>
              <a:gd name="T20" fmla="*/ 262705215 w 50"/>
              <a:gd name="T21" fmla="*/ 5529482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25">
                <a:moveTo>
                  <a:pt x="38" y="8"/>
                </a:moveTo>
                <a:cubicBezTo>
                  <a:pt x="38" y="8"/>
                  <a:pt x="32" y="4"/>
                  <a:pt x="25" y="4"/>
                </a:cubicBezTo>
                <a:cubicBezTo>
                  <a:pt x="32" y="8"/>
                  <a:pt x="25" y="8"/>
                  <a:pt x="19" y="8"/>
                </a:cubicBezTo>
                <a:cubicBezTo>
                  <a:pt x="19" y="8"/>
                  <a:pt x="13" y="13"/>
                  <a:pt x="7" y="4"/>
                </a:cubicBezTo>
                <a:cubicBezTo>
                  <a:pt x="13" y="4"/>
                  <a:pt x="13" y="4"/>
                  <a:pt x="7" y="0"/>
                </a:cubicBezTo>
                <a:cubicBezTo>
                  <a:pt x="7" y="0"/>
                  <a:pt x="0" y="0"/>
                  <a:pt x="0" y="0"/>
                </a:cubicBezTo>
                <a:cubicBezTo>
                  <a:pt x="0" y="4"/>
                  <a:pt x="0" y="13"/>
                  <a:pt x="13" y="13"/>
                </a:cubicBezTo>
                <a:cubicBezTo>
                  <a:pt x="19" y="17"/>
                  <a:pt x="32" y="17"/>
                  <a:pt x="38" y="21"/>
                </a:cubicBezTo>
                <a:cubicBezTo>
                  <a:pt x="38" y="21"/>
                  <a:pt x="44" y="25"/>
                  <a:pt x="50" y="21"/>
                </a:cubicBezTo>
                <a:cubicBezTo>
                  <a:pt x="50" y="17"/>
                  <a:pt x="50" y="13"/>
                  <a:pt x="50" y="13"/>
                </a:cubicBezTo>
                <a:cubicBezTo>
                  <a:pt x="50" y="8"/>
                  <a:pt x="44" y="13"/>
                  <a:pt x="38" y="8"/>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651" name="Freeform 1500">
            <a:extLst>
              <a:ext uri="{FF2B5EF4-FFF2-40B4-BE49-F238E27FC236}">
                <a16:creationId xmlns:a16="http://schemas.microsoft.com/office/drawing/2014/main" xmlns="" id="{5069C809-8FDE-4071-AE44-811B6F70E025}"/>
              </a:ext>
            </a:extLst>
          </p:cNvPr>
          <p:cNvSpPr>
            <a:spLocks/>
          </p:cNvSpPr>
          <p:nvPr/>
        </p:nvSpPr>
        <p:spPr bwMode="auto">
          <a:xfrm>
            <a:off x="3714750" y="3830712"/>
            <a:ext cx="9525" cy="4762"/>
          </a:xfrm>
          <a:custGeom>
            <a:avLst/>
            <a:gdLst>
              <a:gd name="T0" fmla="*/ 345664727 w 50"/>
              <a:gd name="T1" fmla="*/ 0 h 17"/>
              <a:gd name="T2" fmla="*/ 214330217 w 50"/>
              <a:gd name="T3" fmla="*/ 0 h 17"/>
              <a:gd name="T4" fmla="*/ 214330217 w 50"/>
              <a:gd name="T5" fmla="*/ 109930770 h 17"/>
              <a:gd name="T6" fmla="*/ 41479851 w 50"/>
              <a:gd name="T7" fmla="*/ 0 h 17"/>
              <a:gd name="T8" fmla="*/ 0 w 50"/>
              <a:gd name="T9" fmla="*/ 197812640 h 17"/>
              <a:gd name="T10" fmla="*/ 131370705 w 50"/>
              <a:gd name="T11" fmla="*/ 373654532 h 17"/>
              <a:gd name="T12" fmla="*/ 345664727 w 50"/>
              <a:gd name="T13" fmla="*/ 197812640 h 17"/>
              <a:gd name="T14" fmla="*/ 345664727 w 50"/>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7">
                <a:moveTo>
                  <a:pt x="50" y="0"/>
                </a:moveTo>
                <a:cubicBezTo>
                  <a:pt x="44" y="0"/>
                  <a:pt x="38" y="0"/>
                  <a:pt x="31" y="0"/>
                </a:cubicBezTo>
                <a:cubicBezTo>
                  <a:pt x="31" y="5"/>
                  <a:pt x="31" y="5"/>
                  <a:pt x="31" y="5"/>
                </a:cubicBezTo>
                <a:cubicBezTo>
                  <a:pt x="19" y="9"/>
                  <a:pt x="19" y="0"/>
                  <a:pt x="6" y="0"/>
                </a:cubicBezTo>
                <a:cubicBezTo>
                  <a:pt x="6" y="5"/>
                  <a:pt x="0" y="5"/>
                  <a:pt x="0" y="9"/>
                </a:cubicBezTo>
                <a:cubicBezTo>
                  <a:pt x="0" y="13"/>
                  <a:pt x="6" y="17"/>
                  <a:pt x="19" y="17"/>
                </a:cubicBezTo>
                <a:cubicBezTo>
                  <a:pt x="31" y="17"/>
                  <a:pt x="44" y="17"/>
                  <a:pt x="50" y="9"/>
                </a:cubicBezTo>
                <a:cubicBezTo>
                  <a:pt x="50" y="9"/>
                  <a:pt x="50" y="5"/>
                  <a:pt x="50"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652" name="Freeform 1501">
            <a:extLst>
              <a:ext uri="{FF2B5EF4-FFF2-40B4-BE49-F238E27FC236}">
                <a16:creationId xmlns:a16="http://schemas.microsoft.com/office/drawing/2014/main" xmlns="" id="{CE5E3D4D-3D41-44FD-88D7-C0A23F1E42EE}"/>
              </a:ext>
            </a:extLst>
          </p:cNvPr>
          <p:cNvSpPr>
            <a:spLocks/>
          </p:cNvSpPr>
          <p:nvPr/>
        </p:nvSpPr>
        <p:spPr bwMode="auto">
          <a:xfrm>
            <a:off x="3692525" y="3819599"/>
            <a:ext cx="7938" cy="6350"/>
          </a:xfrm>
          <a:custGeom>
            <a:avLst/>
            <a:gdLst>
              <a:gd name="T0" fmla="*/ 356322111 w 34"/>
              <a:gd name="T1" fmla="*/ 135371032 h 33"/>
              <a:gd name="T2" fmla="*/ 152732957 w 34"/>
              <a:gd name="T3" fmla="*/ 0 h 33"/>
              <a:gd name="T4" fmla="*/ 0 w 34"/>
              <a:gd name="T5" fmla="*/ 64130959 h 33"/>
              <a:gd name="T6" fmla="*/ 356322111 w 34"/>
              <a:gd name="T7" fmla="*/ 235122027 h 33"/>
              <a:gd name="T8" fmla="*/ 432688706 w 34"/>
              <a:gd name="T9" fmla="*/ 170991068 h 33"/>
              <a:gd name="T10" fmla="*/ 356322111 w 34"/>
              <a:gd name="T11" fmla="*/ 135371032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3">
                <a:moveTo>
                  <a:pt x="28" y="19"/>
                </a:moveTo>
                <a:cubicBezTo>
                  <a:pt x="28" y="14"/>
                  <a:pt x="17" y="9"/>
                  <a:pt x="12" y="0"/>
                </a:cubicBezTo>
                <a:cubicBezTo>
                  <a:pt x="6" y="5"/>
                  <a:pt x="6" y="5"/>
                  <a:pt x="0" y="9"/>
                </a:cubicBezTo>
                <a:cubicBezTo>
                  <a:pt x="12" y="19"/>
                  <a:pt x="17" y="28"/>
                  <a:pt x="28" y="33"/>
                </a:cubicBezTo>
                <a:cubicBezTo>
                  <a:pt x="34" y="24"/>
                  <a:pt x="34" y="24"/>
                  <a:pt x="34" y="24"/>
                </a:cubicBezTo>
                <a:cubicBezTo>
                  <a:pt x="34" y="24"/>
                  <a:pt x="34" y="19"/>
                  <a:pt x="28" y="19"/>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653" name="Freeform 1502">
            <a:extLst>
              <a:ext uri="{FF2B5EF4-FFF2-40B4-BE49-F238E27FC236}">
                <a16:creationId xmlns:a16="http://schemas.microsoft.com/office/drawing/2014/main" xmlns="" id="{31F6F2A8-86D9-4CA3-A54A-80E354226654}"/>
              </a:ext>
            </a:extLst>
          </p:cNvPr>
          <p:cNvSpPr>
            <a:spLocks noEditPoints="1"/>
          </p:cNvSpPr>
          <p:nvPr/>
        </p:nvSpPr>
        <p:spPr bwMode="auto">
          <a:xfrm>
            <a:off x="3613150" y="3819599"/>
            <a:ext cx="50800" cy="44450"/>
          </a:xfrm>
          <a:custGeom>
            <a:avLst/>
            <a:gdLst>
              <a:gd name="T0" fmla="*/ 188051669 w 266"/>
              <a:gd name="T1" fmla="*/ 1330139875 h 241"/>
              <a:gd name="T2" fmla="*/ 264680032 w 266"/>
              <a:gd name="T3" fmla="*/ 1355245272 h 241"/>
              <a:gd name="T4" fmla="*/ 264680032 w 266"/>
              <a:gd name="T5" fmla="*/ 1305034478 h 241"/>
              <a:gd name="T6" fmla="*/ 341308585 w 266"/>
              <a:gd name="T7" fmla="*/ 1330139875 h 241"/>
              <a:gd name="T8" fmla="*/ 452768177 w 266"/>
              <a:gd name="T9" fmla="*/ 1355245272 h 241"/>
              <a:gd name="T10" fmla="*/ 717448209 w 266"/>
              <a:gd name="T11" fmla="*/ 1355245272 h 241"/>
              <a:gd name="T12" fmla="*/ 870668839 w 266"/>
              <a:gd name="T13" fmla="*/ 1330139875 h 241"/>
              <a:gd name="T14" fmla="*/ 947297202 w 266"/>
              <a:gd name="T15" fmla="*/ 1254857990 h 241"/>
              <a:gd name="T16" fmla="*/ 1100517641 w 266"/>
              <a:gd name="T17" fmla="*/ 1254857990 h 241"/>
              <a:gd name="T18" fmla="*/ 1323437017 w 266"/>
              <a:gd name="T19" fmla="*/ 1411715216 h 241"/>
              <a:gd name="T20" fmla="*/ 1441826226 w 266"/>
              <a:gd name="T21" fmla="*/ 1512102498 h 241"/>
              <a:gd name="T22" fmla="*/ 1817966041 w 266"/>
              <a:gd name="T23" fmla="*/ 1386609819 h 241"/>
              <a:gd name="T24" fmla="*/ 1664745411 w 266"/>
              <a:gd name="T25" fmla="*/ 1279963203 h 241"/>
              <a:gd name="T26" fmla="*/ 1629914371 w 266"/>
              <a:gd name="T27" fmla="*/ 1254857990 h 241"/>
              <a:gd name="T28" fmla="*/ 1588117048 w 266"/>
              <a:gd name="T29" fmla="*/ 1305034478 h 241"/>
              <a:gd name="T30" fmla="*/ 1553285818 w 266"/>
              <a:gd name="T31" fmla="*/ 1254857990 h 241"/>
              <a:gd name="T32" fmla="*/ 1400028902 w 266"/>
              <a:gd name="T33" fmla="*/ 1198387862 h 241"/>
              <a:gd name="T34" fmla="*/ 1365234340 w 266"/>
              <a:gd name="T35" fmla="*/ 1098000765 h 241"/>
              <a:gd name="T36" fmla="*/ 1246808463 w 266"/>
              <a:gd name="T37" fmla="*/ 1041530636 h 241"/>
              <a:gd name="T38" fmla="*/ 1246808463 w 266"/>
              <a:gd name="T39" fmla="*/ 916038142 h 241"/>
              <a:gd name="T40" fmla="*/ 1441826226 w 266"/>
              <a:gd name="T41" fmla="*/ 834462801 h 241"/>
              <a:gd name="T42" fmla="*/ 1288605786 w 266"/>
              <a:gd name="T43" fmla="*/ 602323690 h 241"/>
              <a:gd name="T44" fmla="*/ 1246808463 w 266"/>
              <a:gd name="T45" fmla="*/ 414101733 h 241"/>
              <a:gd name="T46" fmla="*/ 1211977233 w 266"/>
              <a:gd name="T47" fmla="*/ 232139111 h 241"/>
              <a:gd name="T48" fmla="*/ 759245532 w 266"/>
              <a:gd name="T49" fmla="*/ 25105397 h 241"/>
              <a:gd name="T50" fmla="*/ 529360254 w 266"/>
              <a:gd name="T51" fmla="*/ 50210609 h 241"/>
              <a:gd name="T52" fmla="*/ 376139624 w 266"/>
              <a:gd name="T53" fmla="*/ 156857226 h 241"/>
              <a:gd name="T54" fmla="*/ 417937138 w 266"/>
              <a:gd name="T55" fmla="*/ 414101733 h 241"/>
              <a:gd name="T56" fmla="*/ 341308585 w 266"/>
              <a:gd name="T57" fmla="*/ 414101733 h 241"/>
              <a:gd name="T58" fmla="*/ 299511262 w 266"/>
              <a:gd name="T59" fmla="*/ 677639512 h 241"/>
              <a:gd name="T60" fmla="*/ 264680032 w 266"/>
              <a:gd name="T61" fmla="*/ 1041530636 h 241"/>
              <a:gd name="T62" fmla="*/ 417937138 w 266"/>
              <a:gd name="T63" fmla="*/ 1123105977 h 241"/>
              <a:gd name="T64" fmla="*/ 0 w 266"/>
              <a:gd name="T65" fmla="*/ 1305034478 h 241"/>
              <a:gd name="T66" fmla="*/ 529360254 w 266"/>
              <a:gd name="T67" fmla="*/ 1173282649 h 241"/>
              <a:gd name="T68" fmla="*/ 605988617 w 266"/>
              <a:gd name="T69" fmla="*/ 1072895368 h 241"/>
              <a:gd name="T70" fmla="*/ 605988617 w 266"/>
              <a:gd name="T71" fmla="*/ 1098000765 h 241"/>
              <a:gd name="T72" fmla="*/ 529360254 w 266"/>
              <a:gd name="T73" fmla="*/ 1173282649 h 241"/>
              <a:gd name="T74" fmla="*/ 529360254 w 266"/>
              <a:gd name="T75" fmla="*/ 570958959 h 241"/>
              <a:gd name="T76" fmla="*/ 452768177 w 266"/>
              <a:gd name="T77" fmla="*/ 520782287 h 2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6" h="241">
                <a:moveTo>
                  <a:pt x="11" y="216"/>
                </a:moveTo>
                <a:cubicBezTo>
                  <a:pt x="16" y="221"/>
                  <a:pt x="27" y="212"/>
                  <a:pt x="27" y="212"/>
                </a:cubicBezTo>
                <a:cubicBezTo>
                  <a:pt x="32" y="216"/>
                  <a:pt x="32" y="216"/>
                  <a:pt x="32" y="216"/>
                </a:cubicBezTo>
                <a:cubicBezTo>
                  <a:pt x="38" y="216"/>
                  <a:pt x="38" y="216"/>
                  <a:pt x="38" y="216"/>
                </a:cubicBezTo>
                <a:cubicBezTo>
                  <a:pt x="32" y="212"/>
                  <a:pt x="32" y="212"/>
                  <a:pt x="32" y="212"/>
                </a:cubicBezTo>
                <a:cubicBezTo>
                  <a:pt x="38" y="208"/>
                  <a:pt x="38" y="208"/>
                  <a:pt x="38" y="208"/>
                </a:cubicBezTo>
                <a:cubicBezTo>
                  <a:pt x="43" y="216"/>
                  <a:pt x="43" y="216"/>
                  <a:pt x="43" y="216"/>
                </a:cubicBezTo>
                <a:cubicBezTo>
                  <a:pt x="49" y="212"/>
                  <a:pt x="49" y="212"/>
                  <a:pt x="49" y="212"/>
                </a:cubicBezTo>
                <a:cubicBezTo>
                  <a:pt x="49" y="208"/>
                  <a:pt x="49" y="208"/>
                  <a:pt x="49" y="208"/>
                </a:cubicBezTo>
                <a:cubicBezTo>
                  <a:pt x="49" y="208"/>
                  <a:pt x="54" y="212"/>
                  <a:pt x="65" y="216"/>
                </a:cubicBezTo>
                <a:cubicBezTo>
                  <a:pt x="76" y="221"/>
                  <a:pt x="92" y="229"/>
                  <a:pt x="92" y="229"/>
                </a:cubicBezTo>
                <a:cubicBezTo>
                  <a:pt x="92" y="229"/>
                  <a:pt x="98" y="221"/>
                  <a:pt x="103" y="216"/>
                </a:cubicBezTo>
                <a:cubicBezTo>
                  <a:pt x="109" y="212"/>
                  <a:pt x="114" y="208"/>
                  <a:pt x="114" y="208"/>
                </a:cubicBezTo>
                <a:cubicBezTo>
                  <a:pt x="125" y="212"/>
                  <a:pt x="125" y="212"/>
                  <a:pt x="125" y="212"/>
                </a:cubicBezTo>
                <a:cubicBezTo>
                  <a:pt x="125" y="212"/>
                  <a:pt x="130" y="208"/>
                  <a:pt x="130" y="204"/>
                </a:cubicBezTo>
                <a:cubicBezTo>
                  <a:pt x="130" y="200"/>
                  <a:pt x="136" y="200"/>
                  <a:pt x="136" y="200"/>
                </a:cubicBezTo>
                <a:cubicBezTo>
                  <a:pt x="147" y="204"/>
                  <a:pt x="147" y="204"/>
                  <a:pt x="147" y="204"/>
                </a:cubicBezTo>
                <a:cubicBezTo>
                  <a:pt x="158" y="200"/>
                  <a:pt x="158" y="200"/>
                  <a:pt x="158" y="200"/>
                </a:cubicBezTo>
                <a:cubicBezTo>
                  <a:pt x="158" y="200"/>
                  <a:pt x="169" y="204"/>
                  <a:pt x="174" y="208"/>
                </a:cubicBezTo>
                <a:cubicBezTo>
                  <a:pt x="179" y="212"/>
                  <a:pt x="190" y="225"/>
                  <a:pt x="190" y="225"/>
                </a:cubicBezTo>
                <a:cubicBezTo>
                  <a:pt x="190" y="225"/>
                  <a:pt x="190" y="229"/>
                  <a:pt x="190" y="229"/>
                </a:cubicBezTo>
                <a:cubicBezTo>
                  <a:pt x="190" y="233"/>
                  <a:pt x="201" y="241"/>
                  <a:pt x="207" y="241"/>
                </a:cubicBezTo>
                <a:cubicBezTo>
                  <a:pt x="212" y="241"/>
                  <a:pt x="217" y="237"/>
                  <a:pt x="223" y="237"/>
                </a:cubicBezTo>
                <a:cubicBezTo>
                  <a:pt x="228" y="233"/>
                  <a:pt x="261" y="221"/>
                  <a:pt x="261" y="221"/>
                </a:cubicBezTo>
                <a:cubicBezTo>
                  <a:pt x="266" y="216"/>
                  <a:pt x="261" y="204"/>
                  <a:pt x="256" y="204"/>
                </a:cubicBezTo>
                <a:cubicBezTo>
                  <a:pt x="250" y="200"/>
                  <a:pt x="239" y="204"/>
                  <a:pt x="239" y="204"/>
                </a:cubicBezTo>
                <a:cubicBezTo>
                  <a:pt x="239" y="200"/>
                  <a:pt x="239" y="200"/>
                  <a:pt x="239" y="200"/>
                </a:cubicBezTo>
                <a:cubicBezTo>
                  <a:pt x="234" y="200"/>
                  <a:pt x="234" y="200"/>
                  <a:pt x="234" y="200"/>
                </a:cubicBezTo>
                <a:cubicBezTo>
                  <a:pt x="234" y="208"/>
                  <a:pt x="234" y="208"/>
                  <a:pt x="234" y="208"/>
                </a:cubicBezTo>
                <a:cubicBezTo>
                  <a:pt x="228" y="208"/>
                  <a:pt x="228" y="208"/>
                  <a:pt x="228" y="208"/>
                </a:cubicBezTo>
                <a:cubicBezTo>
                  <a:pt x="228" y="200"/>
                  <a:pt x="228" y="200"/>
                  <a:pt x="228" y="200"/>
                </a:cubicBezTo>
                <a:cubicBezTo>
                  <a:pt x="223" y="200"/>
                  <a:pt x="223" y="200"/>
                  <a:pt x="223" y="200"/>
                </a:cubicBezTo>
                <a:cubicBezTo>
                  <a:pt x="217" y="204"/>
                  <a:pt x="217" y="204"/>
                  <a:pt x="217" y="204"/>
                </a:cubicBezTo>
                <a:cubicBezTo>
                  <a:pt x="217" y="204"/>
                  <a:pt x="212" y="200"/>
                  <a:pt x="201" y="191"/>
                </a:cubicBezTo>
                <a:cubicBezTo>
                  <a:pt x="196" y="187"/>
                  <a:pt x="190" y="183"/>
                  <a:pt x="190" y="183"/>
                </a:cubicBezTo>
                <a:cubicBezTo>
                  <a:pt x="196" y="175"/>
                  <a:pt x="196" y="175"/>
                  <a:pt x="196" y="175"/>
                </a:cubicBezTo>
                <a:cubicBezTo>
                  <a:pt x="196" y="175"/>
                  <a:pt x="190" y="175"/>
                  <a:pt x="185" y="171"/>
                </a:cubicBezTo>
                <a:cubicBezTo>
                  <a:pt x="179" y="171"/>
                  <a:pt x="179" y="166"/>
                  <a:pt x="179" y="166"/>
                </a:cubicBezTo>
                <a:cubicBezTo>
                  <a:pt x="179" y="162"/>
                  <a:pt x="179" y="162"/>
                  <a:pt x="179" y="162"/>
                </a:cubicBezTo>
                <a:cubicBezTo>
                  <a:pt x="179" y="146"/>
                  <a:pt x="179" y="146"/>
                  <a:pt x="179" y="146"/>
                </a:cubicBezTo>
                <a:cubicBezTo>
                  <a:pt x="179" y="146"/>
                  <a:pt x="185" y="146"/>
                  <a:pt x="190" y="146"/>
                </a:cubicBezTo>
                <a:cubicBezTo>
                  <a:pt x="196" y="146"/>
                  <a:pt x="201" y="141"/>
                  <a:pt x="207" y="133"/>
                </a:cubicBezTo>
                <a:cubicBezTo>
                  <a:pt x="212" y="121"/>
                  <a:pt x="196" y="112"/>
                  <a:pt x="196" y="112"/>
                </a:cubicBezTo>
                <a:cubicBezTo>
                  <a:pt x="196" y="112"/>
                  <a:pt x="196" y="100"/>
                  <a:pt x="185" y="96"/>
                </a:cubicBezTo>
                <a:cubicBezTo>
                  <a:pt x="174" y="91"/>
                  <a:pt x="169" y="96"/>
                  <a:pt x="169" y="96"/>
                </a:cubicBezTo>
                <a:cubicBezTo>
                  <a:pt x="169" y="96"/>
                  <a:pt x="179" y="83"/>
                  <a:pt x="179" y="66"/>
                </a:cubicBezTo>
                <a:cubicBezTo>
                  <a:pt x="174" y="50"/>
                  <a:pt x="163" y="37"/>
                  <a:pt x="163" y="37"/>
                </a:cubicBezTo>
                <a:cubicBezTo>
                  <a:pt x="163" y="37"/>
                  <a:pt x="169" y="41"/>
                  <a:pt x="174" y="37"/>
                </a:cubicBezTo>
                <a:cubicBezTo>
                  <a:pt x="179" y="33"/>
                  <a:pt x="141" y="8"/>
                  <a:pt x="136" y="4"/>
                </a:cubicBezTo>
                <a:cubicBezTo>
                  <a:pt x="125" y="0"/>
                  <a:pt x="114" y="0"/>
                  <a:pt x="109" y="4"/>
                </a:cubicBezTo>
                <a:cubicBezTo>
                  <a:pt x="98" y="4"/>
                  <a:pt x="92" y="12"/>
                  <a:pt x="92" y="12"/>
                </a:cubicBezTo>
                <a:cubicBezTo>
                  <a:pt x="92" y="12"/>
                  <a:pt x="81" y="8"/>
                  <a:pt x="76" y="8"/>
                </a:cubicBezTo>
                <a:cubicBezTo>
                  <a:pt x="71" y="12"/>
                  <a:pt x="76" y="21"/>
                  <a:pt x="76" y="21"/>
                </a:cubicBezTo>
                <a:cubicBezTo>
                  <a:pt x="76" y="21"/>
                  <a:pt x="60" y="25"/>
                  <a:pt x="54" y="25"/>
                </a:cubicBezTo>
                <a:cubicBezTo>
                  <a:pt x="49" y="29"/>
                  <a:pt x="43" y="50"/>
                  <a:pt x="49" y="54"/>
                </a:cubicBezTo>
                <a:cubicBezTo>
                  <a:pt x="49" y="62"/>
                  <a:pt x="60" y="66"/>
                  <a:pt x="60" y="66"/>
                </a:cubicBezTo>
                <a:cubicBezTo>
                  <a:pt x="60" y="71"/>
                  <a:pt x="60" y="71"/>
                  <a:pt x="60" y="71"/>
                </a:cubicBezTo>
                <a:cubicBezTo>
                  <a:pt x="60" y="71"/>
                  <a:pt x="54" y="66"/>
                  <a:pt x="49" y="66"/>
                </a:cubicBezTo>
                <a:cubicBezTo>
                  <a:pt x="43" y="66"/>
                  <a:pt x="27" y="71"/>
                  <a:pt x="27" y="75"/>
                </a:cubicBezTo>
                <a:cubicBezTo>
                  <a:pt x="22" y="83"/>
                  <a:pt x="43" y="108"/>
                  <a:pt x="43" y="108"/>
                </a:cubicBezTo>
                <a:cubicBezTo>
                  <a:pt x="43" y="108"/>
                  <a:pt x="43" y="116"/>
                  <a:pt x="38" y="133"/>
                </a:cubicBezTo>
                <a:cubicBezTo>
                  <a:pt x="32" y="150"/>
                  <a:pt x="38" y="162"/>
                  <a:pt x="38" y="166"/>
                </a:cubicBezTo>
                <a:cubicBezTo>
                  <a:pt x="43" y="166"/>
                  <a:pt x="54" y="166"/>
                  <a:pt x="54" y="166"/>
                </a:cubicBezTo>
                <a:cubicBezTo>
                  <a:pt x="60" y="179"/>
                  <a:pt x="60" y="179"/>
                  <a:pt x="60" y="179"/>
                </a:cubicBezTo>
                <a:cubicBezTo>
                  <a:pt x="60" y="179"/>
                  <a:pt x="43" y="171"/>
                  <a:pt x="38" y="171"/>
                </a:cubicBezTo>
                <a:cubicBezTo>
                  <a:pt x="27" y="175"/>
                  <a:pt x="5" y="200"/>
                  <a:pt x="0" y="208"/>
                </a:cubicBezTo>
                <a:cubicBezTo>
                  <a:pt x="0" y="212"/>
                  <a:pt x="11" y="216"/>
                  <a:pt x="11" y="216"/>
                </a:cubicBezTo>
                <a:close/>
                <a:moveTo>
                  <a:pt x="76" y="187"/>
                </a:moveTo>
                <a:cubicBezTo>
                  <a:pt x="76" y="187"/>
                  <a:pt x="81" y="187"/>
                  <a:pt x="81" y="183"/>
                </a:cubicBezTo>
                <a:cubicBezTo>
                  <a:pt x="87" y="179"/>
                  <a:pt x="87" y="175"/>
                  <a:pt x="87" y="171"/>
                </a:cubicBezTo>
                <a:cubicBezTo>
                  <a:pt x="87" y="171"/>
                  <a:pt x="87" y="171"/>
                  <a:pt x="87" y="171"/>
                </a:cubicBezTo>
                <a:cubicBezTo>
                  <a:pt x="87" y="171"/>
                  <a:pt x="87" y="175"/>
                  <a:pt x="87" y="175"/>
                </a:cubicBezTo>
                <a:cubicBezTo>
                  <a:pt x="87" y="183"/>
                  <a:pt x="87" y="187"/>
                  <a:pt x="81" y="191"/>
                </a:cubicBezTo>
                <a:lnTo>
                  <a:pt x="76" y="187"/>
                </a:lnTo>
                <a:close/>
                <a:moveTo>
                  <a:pt x="65" y="83"/>
                </a:moveTo>
                <a:cubicBezTo>
                  <a:pt x="76" y="91"/>
                  <a:pt x="76" y="91"/>
                  <a:pt x="76" y="91"/>
                </a:cubicBezTo>
                <a:cubicBezTo>
                  <a:pt x="71" y="91"/>
                  <a:pt x="71" y="91"/>
                  <a:pt x="71" y="91"/>
                </a:cubicBezTo>
                <a:lnTo>
                  <a:pt x="65" y="83"/>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654" name="Freeform 1503">
            <a:extLst>
              <a:ext uri="{FF2B5EF4-FFF2-40B4-BE49-F238E27FC236}">
                <a16:creationId xmlns:a16="http://schemas.microsoft.com/office/drawing/2014/main" xmlns="" id="{C24FF441-10F3-409E-BB5E-49DEE18DE709}"/>
              </a:ext>
            </a:extLst>
          </p:cNvPr>
          <p:cNvSpPr>
            <a:spLocks/>
          </p:cNvSpPr>
          <p:nvPr/>
        </p:nvSpPr>
        <p:spPr bwMode="auto">
          <a:xfrm>
            <a:off x="3643313" y="3854524"/>
            <a:ext cx="9525" cy="4763"/>
          </a:xfrm>
          <a:custGeom>
            <a:avLst/>
            <a:gdLst>
              <a:gd name="T0" fmla="*/ 131370705 w 50"/>
              <a:gd name="T1" fmla="*/ 0 h 25"/>
              <a:gd name="T2" fmla="*/ 0 w 50"/>
              <a:gd name="T3" fmla="*/ 76080352 h 25"/>
              <a:gd name="T4" fmla="*/ 214330217 w 50"/>
              <a:gd name="T5" fmla="*/ 172886802 h 25"/>
              <a:gd name="T6" fmla="*/ 345664727 w 50"/>
              <a:gd name="T7" fmla="*/ 124465382 h 25"/>
              <a:gd name="T8" fmla="*/ 131370705 w 5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5">
                <a:moveTo>
                  <a:pt x="19" y="0"/>
                </a:moveTo>
                <a:cubicBezTo>
                  <a:pt x="13" y="4"/>
                  <a:pt x="6" y="7"/>
                  <a:pt x="0" y="11"/>
                </a:cubicBezTo>
                <a:cubicBezTo>
                  <a:pt x="13" y="14"/>
                  <a:pt x="19" y="18"/>
                  <a:pt x="31" y="25"/>
                </a:cubicBezTo>
                <a:cubicBezTo>
                  <a:pt x="31" y="25"/>
                  <a:pt x="44" y="18"/>
                  <a:pt x="50" y="18"/>
                </a:cubicBezTo>
                <a:cubicBezTo>
                  <a:pt x="44" y="14"/>
                  <a:pt x="19" y="0"/>
                  <a:pt x="19"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55" name="Freeform 1504">
            <a:extLst>
              <a:ext uri="{FF2B5EF4-FFF2-40B4-BE49-F238E27FC236}">
                <a16:creationId xmlns:a16="http://schemas.microsoft.com/office/drawing/2014/main" xmlns="" id="{15A51A78-FF38-4B8A-BDF5-8D8A1E759F6F}"/>
              </a:ext>
            </a:extLst>
          </p:cNvPr>
          <p:cNvSpPr>
            <a:spLocks/>
          </p:cNvSpPr>
          <p:nvPr/>
        </p:nvSpPr>
        <p:spPr bwMode="auto">
          <a:xfrm>
            <a:off x="3641725" y="3838649"/>
            <a:ext cx="7938" cy="6350"/>
          </a:xfrm>
          <a:custGeom>
            <a:avLst/>
            <a:gdLst>
              <a:gd name="T0" fmla="*/ 224983443 w 41"/>
              <a:gd name="T1" fmla="*/ 59440337 h 41"/>
              <a:gd name="T2" fmla="*/ 224983443 w 41"/>
              <a:gd name="T3" fmla="*/ 29720168 h 41"/>
              <a:gd name="T4" fmla="*/ 152412891 w 41"/>
              <a:gd name="T5" fmla="*/ 0 h 41"/>
              <a:gd name="T6" fmla="*/ 152412891 w 41"/>
              <a:gd name="T7" fmla="*/ 0 h 41"/>
              <a:gd name="T8" fmla="*/ 188698264 w 41"/>
              <a:gd name="T9" fmla="*/ 29720168 h 41"/>
              <a:gd name="T10" fmla="*/ 152412891 w 41"/>
              <a:gd name="T11" fmla="*/ 44592178 h 41"/>
              <a:gd name="T12" fmla="*/ 224983443 w 41"/>
              <a:gd name="T13" fmla="*/ 92878507 h 41"/>
              <a:gd name="T14" fmla="*/ 188698264 w 41"/>
              <a:gd name="T15" fmla="*/ 107726511 h 41"/>
              <a:gd name="T16" fmla="*/ 108855730 w 41"/>
              <a:gd name="T17" fmla="*/ 59440337 h 41"/>
              <a:gd name="T18" fmla="*/ 0 w 41"/>
              <a:gd name="T19" fmla="*/ 92878507 h 41"/>
              <a:gd name="T20" fmla="*/ 224983443 w 41"/>
              <a:gd name="T21" fmla="*/ 137446679 h 41"/>
              <a:gd name="T22" fmla="*/ 297553800 w 41"/>
              <a:gd name="T23" fmla="*/ 107726511 h 41"/>
              <a:gd name="T24" fmla="*/ 224983443 w 41"/>
              <a:gd name="T25" fmla="*/ 5944033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1">
                <a:moveTo>
                  <a:pt x="31" y="16"/>
                </a:moveTo>
                <a:cubicBezTo>
                  <a:pt x="26" y="12"/>
                  <a:pt x="31" y="8"/>
                  <a:pt x="31" y="8"/>
                </a:cubicBezTo>
                <a:cubicBezTo>
                  <a:pt x="26" y="4"/>
                  <a:pt x="26" y="0"/>
                  <a:pt x="21" y="0"/>
                </a:cubicBezTo>
                <a:cubicBezTo>
                  <a:pt x="21" y="0"/>
                  <a:pt x="21" y="0"/>
                  <a:pt x="21" y="0"/>
                </a:cubicBezTo>
                <a:cubicBezTo>
                  <a:pt x="21" y="4"/>
                  <a:pt x="26" y="4"/>
                  <a:pt x="26" y="8"/>
                </a:cubicBezTo>
                <a:cubicBezTo>
                  <a:pt x="21" y="8"/>
                  <a:pt x="21" y="8"/>
                  <a:pt x="21" y="12"/>
                </a:cubicBezTo>
                <a:cubicBezTo>
                  <a:pt x="21" y="16"/>
                  <a:pt x="31" y="21"/>
                  <a:pt x="31" y="25"/>
                </a:cubicBezTo>
                <a:cubicBezTo>
                  <a:pt x="31" y="25"/>
                  <a:pt x="31" y="29"/>
                  <a:pt x="26" y="29"/>
                </a:cubicBezTo>
                <a:cubicBezTo>
                  <a:pt x="26" y="21"/>
                  <a:pt x="15" y="21"/>
                  <a:pt x="15" y="16"/>
                </a:cubicBezTo>
                <a:cubicBezTo>
                  <a:pt x="10" y="21"/>
                  <a:pt x="0" y="21"/>
                  <a:pt x="0" y="25"/>
                </a:cubicBezTo>
                <a:cubicBezTo>
                  <a:pt x="5" y="37"/>
                  <a:pt x="21" y="41"/>
                  <a:pt x="31" y="37"/>
                </a:cubicBezTo>
                <a:cubicBezTo>
                  <a:pt x="36" y="37"/>
                  <a:pt x="41" y="33"/>
                  <a:pt x="41" y="29"/>
                </a:cubicBezTo>
                <a:cubicBezTo>
                  <a:pt x="36" y="25"/>
                  <a:pt x="36" y="16"/>
                  <a:pt x="31" y="16"/>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56" name="Freeform 1505">
            <a:extLst>
              <a:ext uri="{FF2B5EF4-FFF2-40B4-BE49-F238E27FC236}">
                <a16:creationId xmlns:a16="http://schemas.microsoft.com/office/drawing/2014/main" xmlns="" id="{5683E96D-86A3-48DA-A257-008FE84BB96A}"/>
              </a:ext>
            </a:extLst>
          </p:cNvPr>
          <p:cNvSpPr>
            <a:spLocks/>
          </p:cNvSpPr>
          <p:nvPr/>
        </p:nvSpPr>
        <p:spPr bwMode="auto">
          <a:xfrm>
            <a:off x="3625850" y="3825949"/>
            <a:ext cx="19050" cy="12700"/>
          </a:xfrm>
          <a:custGeom>
            <a:avLst/>
            <a:gdLst>
              <a:gd name="T0" fmla="*/ 539236920 w 100"/>
              <a:gd name="T1" fmla="*/ 0 h 67"/>
              <a:gd name="T2" fmla="*/ 504688602 w 100"/>
              <a:gd name="T3" fmla="*/ 34061779 h 67"/>
              <a:gd name="T4" fmla="*/ 504688602 w 100"/>
              <a:gd name="T5" fmla="*/ 34061779 h 67"/>
              <a:gd name="T6" fmla="*/ 539236920 w 100"/>
              <a:gd name="T7" fmla="*/ 61296645 h 67"/>
              <a:gd name="T8" fmla="*/ 504688602 w 100"/>
              <a:gd name="T9" fmla="*/ 88531700 h 67"/>
              <a:gd name="T10" fmla="*/ 428624238 w 100"/>
              <a:gd name="T11" fmla="*/ 61296645 h 67"/>
              <a:gd name="T12" fmla="*/ 345664727 w 100"/>
              <a:gd name="T13" fmla="*/ 122593290 h 67"/>
              <a:gd name="T14" fmla="*/ 345664727 w 100"/>
              <a:gd name="T15" fmla="*/ 61296645 h 67"/>
              <a:gd name="T16" fmla="*/ 428624238 w 100"/>
              <a:gd name="T17" fmla="*/ 34061779 h 67"/>
              <a:gd name="T18" fmla="*/ 345664727 w 100"/>
              <a:gd name="T19" fmla="*/ 0 h 67"/>
              <a:gd name="T20" fmla="*/ 311116409 w 100"/>
              <a:gd name="T21" fmla="*/ 245186579 h 67"/>
              <a:gd name="T22" fmla="*/ 235052045 w 100"/>
              <a:gd name="T23" fmla="*/ 245186579 h 67"/>
              <a:gd name="T24" fmla="*/ 159023876 w 100"/>
              <a:gd name="T25" fmla="*/ 183889934 h 67"/>
              <a:gd name="T26" fmla="*/ 159023876 w 100"/>
              <a:gd name="T27" fmla="*/ 245186579 h 67"/>
              <a:gd name="T28" fmla="*/ 117544215 w 100"/>
              <a:gd name="T29" fmla="*/ 211124990 h 67"/>
              <a:gd name="T30" fmla="*/ 41479851 w 100"/>
              <a:gd name="T31" fmla="*/ 211124990 h 67"/>
              <a:gd name="T32" fmla="*/ 0 w 100"/>
              <a:gd name="T33" fmla="*/ 245186579 h 67"/>
              <a:gd name="T34" fmla="*/ 41479851 w 100"/>
              <a:gd name="T35" fmla="*/ 306483413 h 67"/>
              <a:gd name="T36" fmla="*/ 82959512 w 100"/>
              <a:gd name="T37" fmla="*/ 333718279 h 67"/>
              <a:gd name="T38" fmla="*/ 159023876 w 100"/>
              <a:gd name="T39" fmla="*/ 333718279 h 67"/>
              <a:gd name="T40" fmla="*/ 193572194 w 100"/>
              <a:gd name="T41" fmla="*/ 333718279 h 67"/>
              <a:gd name="T42" fmla="*/ 159023876 w 100"/>
              <a:gd name="T43" fmla="*/ 395014924 h 67"/>
              <a:gd name="T44" fmla="*/ 387144387 w 100"/>
              <a:gd name="T45" fmla="*/ 456311569 h 67"/>
              <a:gd name="T46" fmla="*/ 615301284 w 100"/>
              <a:gd name="T47" fmla="*/ 360953334 h 67"/>
              <a:gd name="T48" fmla="*/ 656780945 w 100"/>
              <a:gd name="T49" fmla="*/ 149828345 h 67"/>
              <a:gd name="T50" fmla="*/ 539236920 w 100"/>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67">
                <a:moveTo>
                  <a:pt x="78" y="0"/>
                </a:moveTo>
                <a:cubicBezTo>
                  <a:pt x="73" y="0"/>
                  <a:pt x="78" y="5"/>
                  <a:pt x="73" y="5"/>
                </a:cubicBezTo>
                <a:cubicBezTo>
                  <a:pt x="73" y="5"/>
                  <a:pt x="73" y="5"/>
                  <a:pt x="73" y="5"/>
                </a:cubicBezTo>
                <a:cubicBezTo>
                  <a:pt x="78" y="9"/>
                  <a:pt x="78" y="9"/>
                  <a:pt x="78" y="9"/>
                </a:cubicBezTo>
                <a:cubicBezTo>
                  <a:pt x="78" y="9"/>
                  <a:pt x="78" y="13"/>
                  <a:pt x="73" y="13"/>
                </a:cubicBezTo>
                <a:cubicBezTo>
                  <a:pt x="67" y="13"/>
                  <a:pt x="67" y="5"/>
                  <a:pt x="62" y="9"/>
                </a:cubicBezTo>
                <a:cubicBezTo>
                  <a:pt x="56" y="9"/>
                  <a:pt x="62" y="13"/>
                  <a:pt x="50" y="18"/>
                </a:cubicBezTo>
                <a:cubicBezTo>
                  <a:pt x="50" y="18"/>
                  <a:pt x="50" y="13"/>
                  <a:pt x="50" y="9"/>
                </a:cubicBezTo>
                <a:cubicBezTo>
                  <a:pt x="50" y="5"/>
                  <a:pt x="62" y="5"/>
                  <a:pt x="62" y="5"/>
                </a:cubicBezTo>
                <a:cubicBezTo>
                  <a:pt x="62" y="0"/>
                  <a:pt x="56" y="0"/>
                  <a:pt x="50" y="0"/>
                </a:cubicBezTo>
                <a:cubicBezTo>
                  <a:pt x="45" y="9"/>
                  <a:pt x="45" y="22"/>
                  <a:pt x="45" y="36"/>
                </a:cubicBezTo>
                <a:cubicBezTo>
                  <a:pt x="45" y="40"/>
                  <a:pt x="39" y="45"/>
                  <a:pt x="34" y="36"/>
                </a:cubicBezTo>
                <a:cubicBezTo>
                  <a:pt x="34" y="31"/>
                  <a:pt x="28" y="27"/>
                  <a:pt x="23" y="27"/>
                </a:cubicBezTo>
                <a:cubicBezTo>
                  <a:pt x="17" y="31"/>
                  <a:pt x="28" y="36"/>
                  <a:pt x="23" y="36"/>
                </a:cubicBezTo>
                <a:cubicBezTo>
                  <a:pt x="17" y="40"/>
                  <a:pt x="17" y="36"/>
                  <a:pt x="17" y="31"/>
                </a:cubicBezTo>
                <a:cubicBezTo>
                  <a:pt x="12" y="31"/>
                  <a:pt x="12" y="27"/>
                  <a:pt x="6" y="31"/>
                </a:cubicBezTo>
                <a:cubicBezTo>
                  <a:pt x="0" y="31"/>
                  <a:pt x="0" y="36"/>
                  <a:pt x="0" y="36"/>
                </a:cubicBezTo>
                <a:cubicBezTo>
                  <a:pt x="0" y="40"/>
                  <a:pt x="0" y="45"/>
                  <a:pt x="6" y="45"/>
                </a:cubicBezTo>
                <a:cubicBezTo>
                  <a:pt x="6" y="49"/>
                  <a:pt x="6" y="49"/>
                  <a:pt x="12" y="49"/>
                </a:cubicBezTo>
                <a:cubicBezTo>
                  <a:pt x="17" y="49"/>
                  <a:pt x="17" y="49"/>
                  <a:pt x="23" y="49"/>
                </a:cubicBezTo>
                <a:cubicBezTo>
                  <a:pt x="28" y="49"/>
                  <a:pt x="28" y="49"/>
                  <a:pt x="28" y="49"/>
                </a:cubicBezTo>
                <a:cubicBezTo>
                  <a:pt x="23" y="53"/>
                  <a:pt x="23" y="53"/>
                  <a:pt x="23" y="58"/>
                </a:cubicBezTo>
                <a:cubicBezTo>
                  <a:pt x="34" y="62"/>
                  <a:pt x="45" y="62"/>
                  <a:pt x="56" y="67"/>
                </a:cubicBezTo>
                <a:cubicBezTo>
                  <a:pt x="73" y="62"/>
                  <a:pt x="84" y="62"/>
                  <a:pt x="89" y="53"/>
                </a:cubicBezTo>
                <a:cubicBezTo>
                  <a:pt x="100" y="45"/>
                  <a:pt x="100" y="31"/>
                  <a:pt x="95" y="22"/>
                </a:cubicBezTo>
                <a:cubicBezTo>
                  <a:pt x="95" y="22"/>
                  <a:pt x="89" y="5"/>
                  <a:pt x="78"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57" name="Freeform 1506">
            <a:extLst>
              <a:ext uri="{FF2B5EF4-FFF2-40B4-BE49-F238E27FC236}">
                <a16:creationId xmlns:a16="http://schemas.microsoft.com/office/drawing/2014/main" xmlns="" id="{D4121DD8-0509-4BC0-8697-2CCC2A4FA9DD}"/>
              </a:ext>
            </a:extLst>
          </p:cNvPr>
          <p:cNvSpPr>
            <a:spLocks/>
          </p:cNvSpPr>
          <p:nvPr/>
        </p:nvSpPr>
        <p:spPr bwMode="auto">
          <a:xfrm>
            <a:off x="3624263" y="3854524"/>
            <a:ext cx="9525" cy="4763"/>
          </a:xfrm>
          <a:custGeom>
            <a:avLst/>
            <a:gdLst>
              <a:gd name="T0" fmla="*/ 214330217 w 50"/>
              <a:gd name="T1" fmla="*/ 0 h 25"/>
              <a:gd name="T2" fmla="*/ 131370705 w 50"/>
              <a:gd name="T3" fmla="*/ 62250886 h 25"/>
              <a:gd name="T4" fmla="*/ 89891045 w 50"/>
              <a:gd name="T5" fmla="*/ 34591954 h 25"/>
              <a:gd name="T6" fmla="*/ 89891045 w 50"/>
              <a:gd name="T7" fmla="*/ 34591954 h 25"/>
              <a:gd name="T8" fmla="*/ 0 w 50"/>
              <a:gd name="T9" fmla="*/ 89909817 h 25"/>
              <a:gd name="T10" fmla="*/ 172850556 w 50"/>
              <a:gd name="T11" fmla="*/ 172886802 h 25"/>
              <a:gd name="T12" fmla="*/ 262705215 w 50"/>
              <a:gd name="T13" fmla="*/ 117568749 h 25"/>
              <a:gd name="T14" fmla="*/ 345664727 w 50"/>
              <a:gd name="T15" fmla="*/ 62250886 h 25"/>
              <a:gd name="T16" fmla="*/ 214330217 w 5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31" y="0"/>
                </a:moveTo>
                <a:cubicBezTo>
                  <a:pt x="25" y="0"/>
                  <a:pt x="25" y="5"/>
                  <a:pt x="19" y="9"/>
                </a:cubicBezTo>
                <a:cubicBezTo>
                  <a:pt x="19" y="9"/>
                  <a:pt x="13" y="5"/>
                  <a:pt x="13" y="5"/>
                </a:cubicBezTo>
                <a:cubicBezTo>
                  <a:pt x="13" y="5"/>
                  <a:pt x="13" y="5"/>
                  <a:pt x="13" y="5"/>
                </a:cubicBezTo>
                <a:cubicBezTo>
                  <a:pt x="6" y="9"/>
                  <a:pt x="0" y="9"/>
                  <a:pt x="0" y="13"/>
                </a:cubicBezTo>
                <a:cubicBezTo>
                  <a:pt x="6" y="17"/>
                  <a:pt x="19" y="21"/>
                  <a:pt x="25" y="25"/>
                </a:cubicBezTo>
                <a:cubicBezTo>
                  <a:pt x="31" y="25"/>
                  <a:pt x="31" y="21"/>
                  <a:pt x="38" y="17"/>
                </a:cubicBezTo>
                <a:cubicBezTo>
                  <a:pt x="44" y="17"/>
                  <a:pt x="44" y="9"/>
                  <a:pt x="50" y="9"/>
                </a:cubicBezTo>
                <a:cubicBezTo>
                  <a:pt x="44" y="5"/>
                  <a:pt x="38" y="0"/>
                  <a:pt x="31"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58" name="Freeform 1507">
            <a:extLst>
              <a:ext uri="{FF2B5EF4-FFF2-40B4-BE49-F238E27FC236}">
                <a16:creationId xmlns:a16="http://schemas.microsoft.com/office/drawing/2014/main" xmlns="" id="{23F0BF0B-C6CA-4A88-9B3E-0F1BCD250AF2}"/>
              </a:ext>
            </a:extLst>
          </p:cNvPr>
          <p:cNvSpPr>
            <a:spLocks/>
          </p:cNvSpPr>
          <p:nvPr/>
        </p:nvSpPr>
        <p:spPr bwMode="auto">
          <a:xfrm>
            <a:off x="3649663" y="3857699"/>
            <a:ext cx="4762" cy="1588"/>
          </a:xfrm>
          <a:custGeom>
            <a:avLst/>
            <a:gdLst>
              <a:gd name="T0" fmla="*/ 131306817 w 25"/>
              <a:gd name="T1" fmla="*/ 0 h 16"/>
              <a:gd name="T2" fmla="*/ 0 w 25"/>
              <a:gd name="T3" fmla="*/ 11732045 h 16"/>
              <a:gd name="T4" fmla="*/ 48364777 w 25"/>
              <a:gd name="T5" fmla="*/ 15642693 h 16"/>
              <a:gd name="T6" fmla="*/ 172777932 w 25"/>
              <a:gd name="T7" fmla="*/ 3910649 h 16"/>
              <a:gd name="T8" fmla="*/ 131306817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9" y="0"/>
                </a:moveTo>
                <a:cubicBezTo>
                  <a:pt x="13" y="4"/>
                  <a:pt x="7" y="8"/>
                  <a:pt x="0" y="12"/>
                </a:cubicBezTo>
                <a:cubicBezTo>
                  <a:pt x="0" y="16"/>
                  <a:pt x="7" y="16"/>
                  <a:pt x="7" y="16"/>
                </a:cubicBezTo>
                <a:cubicBezTo>
                  <a:pt x="25" y="4"/>
                  <a:pt x="25" y="4"/>
                  <a:pt x="25" y="4"/>
                </a:cubicBezTo>
                <a:lnTo>
                  <a:pt x="19"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4659" name="Freeform 1508">
            <a:extLst>
              <a:ext uri="{FF2B5EF4-FFF2-40B4-BE49-F238E27FC236}">
                <a16:creationId xmlns:a16="http://schemas.microsoft.com/office/drawing/2014/main" xmlns="" id="{25FFCDD4-2C60-4445-BF52-4EDFA8792FE7}"/>
              </a:ext>
            </a:extLst>
          </p:cNvPr>
          <p:cNvSpPr>
            <a:spLocks/>
          </p:cNvSpPr>
          <p:nvPr/>
        </p:nvSpPr>
        <p:spPr bwMode="auto">
          <a:xfrm>
            <a:off x="3638550" y="3843412"/>
            <a:ext cx="7938" cy="6350"/>
          </a:xfrm>
          <a:custGeom>
            <a:avLst/>
            <a:gdLst>
              <a:gd name="T0" fmla="*/ 202538070 w 42"/>
              <a:gd name="T1" fmla="*/ 106860109 h 33"/>
              <a:gd name="T2" fmla="*/ 121522842 w 42"/>
              <a:gd name="T3" fmla="*/ 49875402 h 33"/>
              <a:gd name="T4" fmla="*/ 0 w 42"/>
              <a:gd name="T5" fmla="*/ 0 h 33"/>
              <a:gd name="T6" fmla="*/ 0 w 42"/>
              <a:gd name="T7" fmla="*/ 235122027 h 33"/>
              <a:gd name="T8" fmla="*/ 243045684 w 42"/>
              <a:gd name="T9" fmla="*/ 235122027 h 33"/>
              <a:gd name="T10" fmla="*/ 243045684 w 42"/>
              <a:gd name="T11" fmla="*/ 156735703 h 33"/>
              <a:gd name="T12" fmla="*/ 202538070 w 42"/>
              <a:gd name="T13" fmla="*/ 10686010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33">
                <a:moveTo>
                  <a:pt x="30" y="15"/>
                </a:moveTo>
                <a:cubicBezTo>
                  <a:pt x="24" y="11"/>
                  <a:pt x="18" y="11"/>
                  <a:pt x="18" y="7"/>
                </a:cubicBezTo>
                <a:cubicBezTo>
                  <a:pt x="12" y="4"/>
                  <a:pt x="6" y="4"/>
                  <a:pt x="0" y="0"/>
                </a:cubicBezTo>
                <a:cubicBezTo>
                  <a:pt x="0" y="11"/>
                  <a:pt x="0" y="22"/>
                  <a:pt x="0" y="33"/>
                </a:cubicBezTo>
                <a:cubicBezTo>
                  <a:pt x="0" y="33"/>
                  <a:pt x="30" y="33"/>
                  <a:pt x="36" y="33"/>
                </a:cubicBezTo>
                <a:cubicBezTo>
                  <a:pt x="36" y="29"/>
                  <a:pt x="36" y="26"/>
                  <a:pt x="36" y="22"/>
                </a:cubicBezTo>
                <a:cubicBezTo>
                  <a:pt x="36" y="18"/>
                  <a:pt x="42" y="15"/>
                  <a:pt x="30" y="15"/>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660" name="Freeform 1509">
            <a:extLst>
              <a:ext uri="{FF2B5EF4-FFF2-40B4-BE49-F238E27FC236}">
                <a16:creationId xmlns:a16="http://schemas.microsoft.com/office/drawing/2014/main" xmlns="" id="{7A6809A0-7A85-4EC2-A9E2-8C99E9EF9AEA}"/>
              </a:ext>
            </a:extLst>
          </p:cNvPr>
          <p:cNvSpPr>
            <a:spLocks/>
          </p:cNvSpPr>
          <p:nvPr/>
        </p:nvSpPr>
        <p:spPr bwMode="auto">
          <a:xfrm>
            <a:off x="3638550" y="3838649"/>
            <a:ext cx="6350" cy="4763"/>
          </a:xfrm>
          <a:custGeom>
            <a:avLst/>
            <a:gdLst>
              <a:gd name="T0" fmla="*/ 121115667 w 33"/>
              <a:gd name="T1" fmla="*/ 0 h 25"/>
              <a:gd name="T2" fmla="*/ 0 w 33"/>
              <a:gd name="T3" fmla="*/ 27658932 h 25"/>
              <a:gd name="T4" fmla="*/ 0 w 33"/>
              <a:gd name="T5" fmla="*/ 145227871 h 25"/>
              <a:gd name="T6" fmla="*/ 78386324 w 33"/>
              <a:gd name="T7" fmla="*/ 172886802 h 25"/>
              <a:gd name="T8" fmla="*/ 235122027 w 33"/>
              <a:gd name="T9" fmla="*/ 55317863 h 25"/>
              <a:gd name="T10" fmla="*/ 121115667 w 3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17" y="0"/>
                </a:moveTo>
                <a:cubicBezTo>
                  <a:pt x="11" y="4"/>
                  <a:pt x="0" y="4"/>
                  <a:pt x="0" y="4"/>
                </a:cubicBezTo>
                <a:cubicBezTo>
                  <a:pt x="0" y="8"/>
                  <a:pt x="0" y="16"/>
                  <a:pt x="0" y="21"/>
                </a:cubicBezTo>
                <a:cubicBezTo>
                  <a:pt x="6" y="16"/>
                  <a:pt x="6" y="25"/>
                  <a:pt x="11" y="25"/>
                </a:cubicBezTo>
                <a:cubicBezTo>
                  <a:pt x="17" y="16"/>
                  <a:pt x="22" y="12"/>
                  <a:pt x="33" y="8"/>
                </a:cubicBezTo>
                <a:cubicBezTo>
                  <a:pt x="28" y="4"/>
                  <a:pt x="22" y="0"/>
                  <a:pt x="17"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661" name="Freeform 1510">
            <a:extLst>
              <a:ext uri="{FF2B5EF4-FFF2-40B4-BE49-F238E27FC236}">
                <a16:creationId xmlns:a16="http://schemas.microsoft.com/office/drawing/2014/main" xmlns="" id="{C1D6D39C-4348-4B0C-938D-3C7DA1D48FB6}"/>
              </a:ext>
            </a:extLst>
          </p:cNvPr>
          <p:cNvSpPr>
            <a:spLocks/>
          </p:cNvSpPr>
          <p:nvPr/>
        </p:nvSpPr>
        <p:spPr bwMode="auto">
          <a:xfrm>
            <a:off x="3622675" y="3821187"/>
            <a:ext cx="20638" cy="9525"/>
          </a:xfrm>
          <a:custGeom>
            <a:avLst/>
            <a:gdLst>
              <a:gd name="T0" fmla="*/ 558225796 w 108"/>
              <a:gd name="T1" fmla="*/ 0 h 50"/>
              <a:gd name="T2" fmla="*/ 516378047 w 108"/>
              <a:gd name="T3" fmla="*/ 0 h 50"/>
              <a:gd name="T4" fmla="*/ 314004304 w 108"/>
              <a:gd name="T5" fmla="*/ 82959512 h 50"/>
              <a:gd name="T6" fmla="*/ 195399055 w 108"/>
              <a:gd name="T7" fmla="*/ 55306341 h 50"/>
              <a:gd name="T8" fmla="*/ 195399055 w 108"/>
              <a:gd name="T9" fmla="*/ 131370705 h 50"/>
              <a:gd name="T10" fmla="*/ 76757499 w 108"/>
              <a:gd name="T11" fmla="*/ 159023876 h 50"/>
              <a:gd name="T12" fmla="*/ 0 w 108"/>
              <a:gd name="T13" fmla="*/ 290358386 h 50"/>
              <a:gd name="T14" fmla="*/ 118641747 w 108"/>
              <a:gd name="T15" fmla="*/ 345664727 h 50"/>
              <a:gd name="T16" fmla="*/ 160489496 w 108"/>
              <a:gd name="T17" fmla="*/ 290358386 h 50"/>
              <a:gd name="T18" fmla="*/ 237246995 w 108"/>
              <a:gd name="T19" fmla="*/ 318011556 h 50"/>
              <a:gd name="T20" fmla="*/ 279131243 w 108"/>
              <a:gd name="T21" fmla="*/ 318011556 h 50"/>
              <a:gd name="T22" fmla="*/ 355888551 w 108"/>
              <a:gd name="T23" fmla="*/ 345664727 h 50"/>
              <a:gd name="T24" fmla="*/ 439620739 w 108"/>
              <a:gd name="T25" fmla="*/ 159023876 h 50"/>
              <a:gd name="T26" fmla="*/ 439620739 w 108"/>
              <a:gd name="T27" fmla="*/ 131370705 h 50"/>
              <a:gd name="T28" fmla="*/ 593135547 w 108"/>
              <a:gd name="T29" fmla="*/ 186677046 h 50"/>
              <a:gd name="T30" fmla="*/ 593135547 w 108"/>
              <a:gd name="T31" fmla="*/ 110612682 h 50"/>
              <a:gd name="T32" fmla="*/ 676867543 w 108"/>
              <a:gd name="T33" fmla="*/ 110612682 h 50"/>
              <a:gd name="T34" fmla="*/ 753625043 w 108"/>
              <a:gd name="T35" fmla="*/ 131370705 h 50"/>
              <a:gd name="T36" fmla="*/ 558225796 w 108"/>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8" h="50">
                <a:moveTo>
                  <a:pt x="80" y="0"/>
                </a:moveTo>
                <a:cubicBezTo>
                  <a:pt x="80" y="0"/>
                  <a:pt x="74" y="4"/>
                  <a:pt x="74" y="0"/>
                </a:cubicBezTo>
                <a:cubicBezTo>
                  <a:pt x="63" y="4"/>
                  <a:pt x="51" y="4"/>
                  <a:pt x="45" y="12"/>
                </a:cubicBezTo>
                <a:cubicBezTo>
                  <a:pt x="40" y="12"/>
                  <a:pt x="34" y="8"/>
                  <a:pt x="28" y="8"/>
                </a:cubicBezTo>
                <a:cubicBezTo>
                  <a:pt x="28" y="12"/>
                  <a:pt x="34" y="16"/>
                  <a:pt x="28" y="19"/>
                </a:cubicBezTo>
                <a:cubicBezTo>
                  <a:pt x="23" y="19"/>
                  <a:pt x="11" y="19"/>
                  <a:pt x="11" y="23"/>
                </a:cubicBezTo>
                <a:cubicBezTo>
                  <a:pt x="11" y="23"/>
                  <a:pt x="0" y="35"/>
                  <a:pt x="0" y="42"/>
                </a:cubicBezTo>
                <a:cubicBezTo>
                  <a:pt x="6" y="46"/>
                  <a:pt x="11" y="46"/>
                  <a:pt x="17" y="50"/>
                </a:cubicBezTo>
                <a:cubicBezTo>
                  <a:pt x="23" y="42"/>
                  <a:pt x="23" y="42"/>
                  <a:pt x="23" y="42"/>
                </a:cubicBezTo>
                <a:cubicBezTo>
                  <a:pt x="23" y="46"/>
                  <a:pt x="34" y="50"/>
                  <a:pt x="34" y="46"/>
                </a:cubicBezTo>
                <a:cubicBezTo>
                  <a:pt x="40" y="42"/>
                  <a:pt x="40" y="42"/>
                  <a:pt x="40" y="46"/>
                </a:cubicBezTo>
                <a:cubicBezTo>
                  <a:pt x="45" y="46"/>
                  <a:pt x="51" y="50"/>
                  <a:pt x="51" y="50"/>
                </a:cubicBezTo>
                <a:cubicBezTo>
                  <a:pt x="57" y="42"/>
                  <a:pt x="57" y="31"/>
                  <a:pt x="63" y="23"/>
                </a:cubicBezTo>
                <a:cubicBezTo>
                  <a:pt x="63" y="19"/>
                  <a:pt x="63" y="19"/>
                  <a:pt x="63" y="19"/>
                </a:cubicBezTo>
                <a:cubicBezTo>
                  <a:pt x="74" y="23"/>
                  <a:pt x="80" y="23"/>
                  <a:pt x="85" y="27"/>
                </a:cubicBezTo>
                <a:cubicBezTo>
                  <a:pt x="85" y="23"/>
                  <a:pt x="80" y="16"/>
                  <a:pt x="85" y="16"/>
                </a:cubicBezTo>
                <a:cubicBezTo>
                  <a:pt x="91" y="12"/>
                  <a:pt x="91" y="16"/>
                  <a:pt x="97" y="16"/>
                </a:cubicBezTo>
                <a:cubicBezTo>
                  <a:pt x="97" y="16"/>
                  <a:pt x="108" y="19"/>
                  <a:pt x="108" y="19"/>
                </a:cubicBezTo>
                <a:cubicBezTo>
                  <a:pt x="102" y="16"/>
                  <a:pt x="85" y="8"/>
                  <a:pt x="80"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662" name="Freeform 1511">
            <a:extLst>
              <a:ext uri="{FF2B5EF4-FFF2-40B4-BE49-F238E27FC236}">
                <a16:creationId xmlns:a16="http://schemas.microsoft.com/office/drawing/2014/main" xmlns="" id="{DD2DCBA9-4C84-4A0C-8E5A-32C82268AB63}"/>
              </a:ext>
            </a:extLst>
          </p:cNvPr>
          <p:cNvSpPr>
            <a:spLocks/>
          </p:cNvSpPr>
          <p:nvPr/>
        </p:nvSpPr>
        <p:spPr bwMode="auto">
          <a:xfrm>
            <a:off x="3633788" y="3849762"/>
            <a:ext cx="12700" cy="4762"/>
          </a:xfrm>
          <a:custGeom>
            <a:avLst/>
            <a:gdLst>
              <a:gd name="T0" fmla="*/ 340545003 w 67"/>
              <a:gd name="T1" fmla="*/ 0 h 25"/>
              <a:gd name="T2" fmla="*/ 149828345 w 67"/>
              <a:gd name="T3" fmla="*/ 27647410 h 25"/>
              <a:gd name="T4" fmla="*/ 0 w 67"/>
              <a:gd name="T5" fmla="*/ 0 h 25"/>
              <a:gd name="T6" fmla="*/ 190680833 w 67"/>
              <a:gd name="T7" fmla="*/ 152060565 h 25"/>
              <a:gd name="T8" fmla="*/ 340545003 w 67"/>
              <a:gd name="T9" fmla="*/ 124413155 h 25"/>
              <a:gd name="T10" fmla="*/ 456311569 w 67"/>
              <a:gd name="T11" fmla="*/ 76012187 h 25"/>
              <a:gd name="T12" fmla="*/ 340545003 w 6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25">
                <a:moveTo>
                  <a:pt x="50" y="0"/>
                </a:moveTo>
                <a:cubicBezTo>
                  <a:pt x="50" y="0"/>
                  <a:pt x="28" y="4"/>
                  <a:pt x="22" y="4"/>
                </a:cubicBezTo>
                <a:cubicBezTo>
                  <a:pt x="17" y="4"/>
                  <a:pt x="0" y="0"/>
                  <a:pt x="0" y="0"/>
                </a:cubicBezTo>
                <a:cubicBezTo>
                  <a:pt x="6" y="11"/>
                  <a:pt x="17" y="18"/>
                  <a:pt x="28" y="22"/>
                </a:cubicBezTo>
                <a:cubicBezTo>
                  <a:pt x="33" y="25"/>
                  <a:pt x="39" y="22"/>
                  <a:pt x="50" y="18"/>
                </a:cubicBezTo>
                <a:cubicBezTo>
                  <a:pt x="50" y="18"/>
                  <a:pt x="61" y="11"/>
                  <a:pt x="67" y="11"/>
                </a:cubicBezTo>
                <a:cubicBezTo>
                  <a:pt x="61" y="8"/>
                  <a:pt x="56" y="4"/>
                  <a:pt x="50"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663" name="Freeform 1512">
            <a:extLst>
              <a:ext uri="{FF2B5EF4-FFF2-40B4-BE49-F238E27FC236}">
                <a16:creationId xmlns:a16="http://schemas.microsoft.com/office/drawing/2014/main" xmlns="" id="{615024EE-884A-413C-AA02-C2C68B7FFA54}"/>
              </a:ext>
            </a:extLst>
          </p:cNvPr>
          <p:cNvSpPr>
            <a:spLocks/>
          </p:cNvSpPr>
          <p:nvPr/>
        </p:nvSpPr>
        <p:spPr bwMode="auto">
          <a:xfrm>
            <a:off x="3630613" y="3852937"/>
            <a:ext cx="6350" cy="4762"/>
          </a:xfrm>
          <a:custGeom>
            <a:avLst/>
            <a:gdLst>
              <a:gd name="T0" fmla="*/ 130280709 w 34"/>
              <a:gd name="T1" fmla="*/ 0 h 25"/>
              <a:gd name="T2" fmla="*/ 32578862 w 34"/>
              <a:gd name="T3" fmla="*/ 69118335 h 25"/>
              <a:gd name="T4" fmla="*/ 0 w 34"/>
              <a:gd name="T5" fmla="*/ 69118335 h 25"/>
              <a:gd name="T6" fmla="*/ 156336813 w 34"/>
              <a:gd name="T7" fmla="*/ 172777932 h 25"/>
              <a:gd name="T8" fmla="*/ 221494724 w 34"/>
              <a:gd name="T9" fmla="*/ 103659406 h 25"/>
              <a:gd name="T10" fmla="*/ 130280709 w 3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5">
                <a:moveTo>
                  <a:pt x="20" y="0"/>
                </a:moveTo>
                <a:cubicBezTo>
                  <a:pt x="15" y="5"/>
                  <a:pt x="10" y="10"/>
                  <a:pt x="5" y="10"/>
                </a:cubicBezTo>
                <a:cubicBezTo>
                  <a:pt x="5" y="10"/>
                  <a:pt x="0" y="5"/>
                  <a:pt x="0" y="10"/>
                </a:cubicBezTo>
                <a:cubicBezTo>
                  <a:pt x="10" y="15"/>
                  <a:pt x="15" y="20"/>
                  <a:pt x="24" y="25"/>
                </a:cubicBezTo>
                <a:cubicBezTo>
                  <a:pt x="29" y="20"/>
                  <a:pt x="34" y="20"/>
                  <a:pt x="34" y="15"/>
                </a:cubicBezTo>
                <a:cubicBezTo>
                  <a:pt x="29" y="10"/>
                  <a:pt x="24" y="5"/>
                  <a:pt x="20"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664" name="Freeform 1513">
            <a:extLst>
              <a:ext uri="{FF2B5EF4-FFF2-40B4-BE49-F238E27FC236}">
                <a16:creationId xmlns:a16="http://schemas.microsoft.com/office/drawing/2014/main" xmlns="" id="{6EACC9F6-B484-405B-8D69-198239820840}"/>
              </a:ext>
            </a:extLst>
          </p:cNvPr>
          <p:cNvSpPr>
            <a:spLocks/>
          </p:cNvSpPr>
          <p:nvPr/>
        </p:nvSpPr>
        <p:spPr bwMode="auto">
          <a:xfrm>
            <a:off x="3621088" y="3835474"/>
            <a:ext cx="14287" cy="14288"/>
          </a:xfrm>
          <a:custGeom>
            <a:avLst/>
            <a:gdLst>
              <a:gd name="T0" fmla="*/ 165907502 w 75"/>
              <a:gd name="T1" fmla="*/ 77584053 h 67"/>
              <a:gd name="T2" fmla="*/ 0 w 75"/>
              <a:gd name="T3" fmla="*/ 387920053 h 67"/>
              <a:gd name="T4" fmla="*/ 41476875 w 75"/>
              <a:gd name="T5" fmla="*/ 649777509 h 67"/>
              <a:gd name="T6" fmla="*/ 359466063 w 75"/>
              <a:gd name="T7" fmla="*/ 649777509 h 67"/>
              <a:gd name="T8" fmla="*/ 324883904 w 75"/>
              <a:gd name="T9" fmla="*/ 387920053 h 67"/>
              <a:gd name="T10" fmla="*/ 442419814 w 75"/>
              <a:gd name="T11" fmla="*/ 155168107 h 67"/>
              <a:gd name="T12" fmla="*/ 518442465 w 75"/>
              <a:gd name="T13" fmla="*/ 116375973 h 67"/>
              <a:gd name="T14" fmla="*/ 165907502 w 75"/>
              <a:gd name="T15" fmla="*/ 77584053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67">
                <a:moveTo>
                  <a:pt x="24" y="8"/>
                </a:moveTo>
                <a:cubicBezTo>
                  <a:pt x="6" y="16"/>
                  <a:pt x="0" y="28"/>
                  <a:pt x="0" y="40"/>
                </a:cubicBezTo>
                <a:cubicBezTo>
                  <a:pt x="0" y="51"/>
                  <a:pt x="0" y="59"/>
                  <a:pt x="6" y="67"/>
                </a:cubicBezTo>
                <a:cubicBezTo>
                  <a:pt x="6" y="67"/>
                  <a:pt x="47" y="67"/>
                  <a:pt x="52" y="67"/>
                </a:cubicBezTo>
                <a:cubicBezTo>
                  <a:pt x="47" y="59"/>
                  <a:pt x="47" y="48"/>
                  <a:pt x="47" y="40"/>
                </a:cubicBezTo>
                <a:cubicBezTo>
                  <a:pt x="47" y="32"/>
                  <a:pt x="52" y="20"/>
                  <a:pt x="64" y="16"/>
                </a:cubicBezTo>
                <a:cubicBezTo>
                  <a:pt x="64" y="12"/>
                  <a:pt x="70" y="12"/>
                  <a:pt x="75" y="12"/>
                </a:cubicBezTo>
                <a:cubicBezTo>
                  <a:pt x="70" y="12"/>
                  <a:pt x="41" y="0"/>
                  <a:pt x="24" y="8"/>
                </a:cubicBezTo>
              </a:path>
            </a:pathLst>
          </a:custGeom>
          <a:solidFill>
            <a:srgbClr val="7D7C7D"/>
          </a:solidFill>
          <a:ln w="0">
            <a:solidFill>
              <a:srgbClr val="000000"/>
            </a:solidFill>
            <a:prstDash val="solid"/>
            <a:round/>
            <a:headEnd/>
            <a:tailEnd/>
          </a:ln>
        </p:spPr>
        <p:txBody>
          <a:bodyPr/>
          <a:lstStyle/>
          <a:p>
            <a:endParaRPr lang="ja-JP" altLang="en-US"/>
          </a:p>
        </p:txBody>
      </p:sp>
      <p:sp>
        <p:nvSpPr>
          <p:cNvPr id="14665" name="Freeform 1514">
            <a:extLst>
              <a:ext uri="{FF2B5EF4-FFF2-40B4-BE49-F238E27FC236}">
                <a16:creationId xmlns:a16="http://schemas.microsoft.com/office/drawing/2014/main" xmlns="" id="{3187287F-993A-4E0D-9986-2D35FEDC82F6}"/>
              </a:ext>
            </a:extLst>
          </p:cNvPr>
          <p:cNvSpPr>
            <a:spLocks/>
          </p:cNvSpPr>
          <p:nvPr/>
        </p:nvSpPr>
        <p:spPr bwMode="auto">
          <a:xfrm>
            <a:off x="3636963" y="3830712"/>
            <a:ext cx="6350" cy="4762"/>
          </a:xfrm>
          <a:custGeom>
            <a:avLst/>
            <a:gdLst>
              <a:gd name="T0" fmla="*/ 235122027 w 33"/>
              <a:gd name="T1" fmla="*/ 0 h 17"/>
              <a:gd name="T2" fmla="*/ 199501991 w 33"/>
              <a:gd name="T3" fmla="*/ 0 h 17"/>
              <a:gd name="T4" fmla="*/ 156735703 w 33"/>
              <a:gd name="T5" fmla="*/ 263723762 h 17"/>
              <a:gd name="T6" fmla="*/ 35620036 w 33"/>
              <a:gd name="T7" fmla="*/ 263723762 h 17"/>
              <a:gd name="T8" fmla="*/ 0 w 33"/>
              <a:gd name="T9" fmla="*/ 263723762 h 17"/>
              <a:gd name="T10" fmla="*/ 0 w 33"/>
              <a:gd name="T11" fmla="*/ 373654532 h 17"/>
              <a:gd name="T12" fmla="*/ 199501991 w 33"/>
              <a:gd name="T13" fmla="*/ 373654532 h 17"/>
              <a:gd name="T14" fmla="*/ 235122027 w 33"/>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7">
                <a:moveTo>
                  <a:pt x="33" y="0"/>
                </a:moveTo>
                <a:cubicBezTo>
                  <a:pt x="28" y="0"/>
                  <a:pt x="28" y="0"/>
                  <a:pt x="28" y="0"/>
                </a:cubicBezTo>
                <a:cubicBezTo>
                  <a:pt x="28" y="6"/>
                  <a:pt x="22" y="12"/>
                  <a:pt x="22" y="12"/>
                </a:cubicBezTo>
                <a:cubicBezTo>
                  <a:pt x="16" y="12"/>
                  <a:pt x="11" y="12"/>
                  <a:pt x="5" y="12"/>
                </a:cubicBezTo>
                <a:cubicBezTo>
                  <a:pt x="5" y="6"/>
                  <a:pt x="0" y="12"/>
                  <a:pt x="0" y="12"/>
                </a:cubicBezTo>
                <a:cubicBezTo>
                  <a:pt x="0" y="17"/>
                  <a:pt x="0" y="17"/>
                  <a:pt x="0" y="17"/>
                </a:cubicBezTo>
                <a:cubicBezTo>
                  <a:pt x="11" y="17"/>
                  <a:pt x="16" y="17"/>
                  <a:pt x="28" y="17"/>
                </a:cubicBezTo>
                <a:cubicBezTo>
                  <a:pt x="33" y="12"/>
                  <a:pt x="33" y="6"/>
                  <a:pt x="3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66" name="Freeform 1515">
            <a:extLst>
              <a:ext uri="{FF2B5EF4-FFF2-40B4-BE49-F238E27FC236}">
                <a16:creationId xmlns:a16="http://schemas.microsoft.com/office/drawing/2014/main" xmlns="" id="{B1685229-55F5-4F3B-9F93-02F7915D8DDE}"/>
              </a:ext>
            </a:extLst>
          </p:cNvPr>
          <p:cNvSpPr>
            <a:spLocks/>
          </p:cNvSpPr>
          <p:nvPr/>
        </p:nvSpPr>
        <p:spPr bwMode="auto">
          <a:xfrm>
            <a:off x="3635375" y="3829124"/>
            <a:ext cx="4763" cy="1588"/>
          </a:xfrm>
          <a:custGeom>
            <a:avLst/>
            <a:gdLst>
              <a:gd name="T0" fmla="*/ 89909817 w 25"/>
              <a:gd name="T1" fmla="*/ 0 h 16"/>
              <a:gd name="T2" fmla="*/ 0 w 25"/>
              <a:gd name="T3" fmla="*/ 4885879 h 16"/>
              <a:gd name="T4" fmla="*/ 48421420 w 25"/>
              <a:gd name="T5" fmla="*/ 15642693 h 16"/>
              <a:gd name="T6" fmla="*/ 131398215 w 25"/>
              <a:gd name="T7" fmla="*/ 15642693 h 16"/>
              <a:gd name="T8" fmla="*/ 172886802 w 25"/>
              <a:gd name="T9" fmla="*/ 4885879 h 16"/>
              <a:gd name="T10" fmla="*/ 89909817 w 25"/>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6">
                <a:moveTo>
                  <a:pt x="13" y="0"/>
                </a:moveTo>
                <a:cubicBezTo>
                  <a:pt x="7" y="0"/>
                  <a:pt x="7" y="0"/>
                  <a:pt x="0" y="5"/>
                </a:cubicBezTo>
                <a:cubicBezTo>
                  <a:pt x="0" y="11"/>
                  <a:pt x="7" y="11"/>
                  <a:pt x="7" y="16"/>
                </a:cubicBezTo>
                <a:cubicBezTo>
                  <a:pt x="13" y="16"/>
                  <a:pt x="13" y="16"/>
                  <a:pt x="19" y="16"/>
                </a:cubicBezTo>
                <a:cubicBezTo>
                  <a:pt x="19" y="16"/>
                  <a:pt x="19" y="11"/>
                  <a:pt x="25" y="5"/>
                </a:cubicBezTo>
                <a:cubicBezTo>
                  <a:pt x="19" y="5"/>
                  <a:pt x="19" y="0"/>
                  <a:pt x="1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67" name="Freeform 1516">
            <a:extLst>
              <a:ext uri="{FF2B5EF4-FFF2-40B4-BE49-F238E27FC236}">
                <a16:creationId xmlns:a16="http://schemas.microsoft.com/office/drawing/2014/main" xmlns="" id="{9BFF2571-231B-49E4-827A-64919AD96BAB}"/>
              </a:ext>
            </a:extLst>
          </p:cNvPr>
          <p:cNvSpPr>
            <a:spLocks/>
          </p:cNvSpPr>
          <p:nvPr/>
        </p:nvSpPr>
        <p:spPr bwMode="auto">
          <a:xfrm>
            <a:off x="3627438" y="3830712"/>
            <a:ext cx="1587" cy="3175"/>
          </a:xfrm>
          <a:custGeom>
            <a:avLst/>
            <a:gdLst>
              <a:gd name="T0" fmla="*/ 31246046 w 8"/>
              <a:gd name="T1" fmla="*/ 0 h 9"/>
              <a:gd name="T2" fmla="*/ 0 w 8"/>
              <a:gd name="T3" fmla="*/ 0 h 9"/>
              <a:gd name="T4" fmla="*/ 31246046 w 8"/>
              <a:gd name="T5" fmla="*/ 395135453 h 9"/>
              <a:gd name="T6" fmla="*/ 62452616 w 8"/>
              <a:gd name="T7" fmla="*/ 395135453 h 9"/>
              <a:gd name="T8" fmla="*/ 31246046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4" y="0"/>
                </a:moveTo>
                <a:cubicBezTo>
                  <a:pt x="0" y="0"/>
                  <a:pt x="0" y="0"/>
                  <a:pt x="0" y="0"/>
                </a:cubicBezTo>
                <a:cubicBezTo>
                  <a:pt x="4" y="9"/>
                  <a:pt x="4" y="9"/>
                  <a:pt x="4" y="9"/>
                </a:cubicBezTo>
                <a:cubicBezTo>
                  <a:pt x="8" y="9"/>
                  <a:pt x="8" y="9"/>
                  <a:pt x="8" y="9"/>
                </a:cubicBezTo>
                <a:cubicBezTo>
                  <a:pt x="8" y="5"/>
                  <a:pt x="4" y="0"/>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68" name="Freeform 1517">
            <a:extLst>
              <a:ext uri="{FF2B5EF4-FFF2-40B4-BE49-F238E27FC236}">
                <a16:creationId xmlns:a16="http://schemas.microsoft.com/office/drawing/2014/main" xmlns="" id="{77F3E086-7511-41AD-B9C4-B63321525EF3}"/>
              </a:ext>
            </a:extLst>
          </p:cNvPr>
          <p:cNvSpPr>
            <a:spLocks/>
          </p:cNvSpPr>
          <p:nvPr/>
        </p:nvSpPr>
        <p:spPr bwMode="auto">
          <a:xfrm>
            <a:off x="3630613" y="3840237"/>
            <a:ext cx="6350" cy="9525"/>
          </a:xfrm>
          <a:custGeom>
            <a:avLst/>
            <a:gdLst>
              <a:gd name="T0" fmla="*/ 182393104 w 34"/>
              <a:gd name="T1" fmla="*/ 0 h 50"/>
              <a:gd name="T2" fmla="*/ 149848981 w 34"/>
              <a:gd name="T3" fmla="*/ 0 h 50"/>
              <a:gd name="T4" fmla="*/ 78168500 w 34"/>
              <a:gd name="T5" fmla="*/ 27653171 h 50"/>
              <a:gd name="T6" fmla="*/ 39101619 w 34"/>
              <a:gd name="T7" fmla="*/ 345664727 h 50"/>
              <a:gd name="T8" fmla="*/ 182393104 w 34"/>
              <a:gd name="T9" fmla="*/ 345664727 h 50"/>
              <a:gd name="T10" fmla="*/ 182393104 w 34"/>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50">
                <a:moveTo>
                  <a:pt x="28" y="0"/>
                </a:moveTo>
                <a:cubicBezTo>
                  <a:pt x="28" y="0"/>
                  <a:pt x="23" y="0"/>
                  <a:pt x="23" y="0"/>
                </a:cubicBezTo>
                <a:cubicBezTo>
                  <a:pt x="17" y="0"/>
                  <a:pt x="17" y="4"/>
                  <a:pt x="12" y="4"/>
                </a:cubicBezTo>
                <a:cubicBezTo>
                  <a:pt x="0" y="19"/>
                  <a:pt x="6" y="46"/>
                  <a:pt x="6" y="50"/>
                </a:cubicBezTo>
                <a:cubicBezTo>
                  <a:pt x="17" y="50"/>
                  <a:pt x="23" y="50"/>
                  <a:pt x="28" y="50"/>
                </a:cubicBezTo>
                <a:cubicBezTo>
                  <a:pt x="34" y="42"/>
                  <a:pt x="28" y="8"/>
                  <a:pt x="28"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669" name="Freeform 1518">
            <a:extLst>
              <a:ext uri="{FF2B5EF4-FFF2-40B4-BE49-F238E27FC236}">
                <a16:creationId xmlns:a16="http://schemas.microsoft.com/office/drawing/2014/main" xmlns="" id="{DB845FB5-05F0-4FBB-A490-E668587526D7}"/>
              </a:ext>
            </a:extLst>
          </p:cNvPr>
          <p:cNvSpPr>
            <a:spLocks/>
          </p:cNvSpPr>
          <p:nvPr/>
        </p:nvSpPr>
        <p:spPr bwMode="auto">
          <a:xfrm>
            <a:off x="3630613" y="3849762"/>
            <a:ext cx="1587" cy="4762"/>
          </a:xfrm>
          <a:custGeom>
            <a:avLst/>
            <a:gdLst>
              <a:gd name="T0" fmla="*/ 27424418 w 9"/>
              <a:gd name="T1" fmla="*/ 0 h 17"/>
              <a:gd name="T2" fmla="*/ 0 w 9"/>
              <a:gd name="T3" fmla="*/ 0 h 17"/>
              <a:gd name="T4" fmla="*/ 27424418 w 9"/>
              <a:gd name="T5" fmla="*/ 373654532 h 17"/>
              <a:gd name="T6" fmla="*/ 49345296 w 9"/>
              <a:gd name="T7" fmla="*/ 373654532 h 17"/>
              <a:gd name="T8" fmla="*/ 49345296 w 9"/>
              <a:gd name="T9" fmla="*/ 197812640 h 17"/>
              <a:gd name="T10" fmla="*/ 27424418 w 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7">
                <a:moveTo>
                  <a:pt x="5" y="0"/>
                </a:moveTo>
                <a:cubicBezTo>
                  <a:pt x="0" y="0"/>
                  <a:pt x="0" y="0"/>
                  <a:pt x="0" y="0"/>
                </a:cubicBezTo>
                <a:cubicBezTo>
                  <a:pt x="5" y="5"/>
                  <a:pt x="5" y="9"/>
                  <a:pt x="5" y="17"/>
                </a:cubicBezTo>
                <a:cubicBezTo>
                  <a:pt x="5" y="17"/>
                  <a:pt x="5" y="17"/>
                  <a:pt x="9" y="17"/>
                </a:cubicBezTo>
                <a:cubicBezTo>
                  <a:pt x="9" y="13"/>
                  <a:pt x="9" y="13"/>
                  <a:pt x="9" y="9"/>
                </a:cubicBezTo>
                <a:cubicBezTo>
                  <a:pt x="9" y="5"/>
                  <a:pt x="9" y="5"/>
                  <a:pt x="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670" name="Freeform 1519">
            <a:extLst>
              <a:ext uri="{FF2B5EF4-FFF2-40B4-BE49-F238E27FC236}">
                <a16:creationId xmlns:a16="http://schemas.microsoft.com/office/drawing/2014/main" xmlns="" id="{019CE0C2-E108-48D3-AA20-187303494379}"/>
              </a:ext>
            </a:extLst>
          </p:cNvPr>
          <p:cNvSpPr>
            <a:spLocks/>
          </p:cNvSpPr>
          <p:nvPr/>
        </p:nvSpPr>
        <p:spPr bwMode="auto">
          <a:xfrm>
            <a:off x="3625850" y="3849762"/>
            <a:ext cx="1588" cy="4762"/>
          </a:xfrm>
          <a:custGeom>
            <a:avLst/>
            <a:gdLst>
              <a:gd name="T0" fmla="*/ 27458990 w 9"/>
              <a:gd name="T1" fmla="*/ 0 h 17"/>
              <a:gd name="T2" fmla="*/ 0 w 9"/>
              <a:gd name="T3" fmla="*/ 0 h 17"/>
              <a:gd name="T4" fmla="*/ 27458990 w 9"/>
              <a:gd name="T5" fmla="*/ 373654532 h 17"/>
              <a:gd name="T6" fmla="*/ 27458990 w 9"/>
              <a:gd name="T7" fmla="*/ 197812640 h 17"/>
              <a:gd name="T8" fmla="*/ 27458990 w 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5" y="0"/>
                </a:moveTo>
                <a:cubicBezTo>
                  <a:pt x="5" y="0"/>
                  <a:pt x="0" y="0"/>
                  <a:pt x="0" y="0"/>
                </a:cubicBezTo>
                <a:cubicBezTo>
                  <a:pt x="0" y="5"/>
                  <a:pt x="0" y="13"/>
                  <a:pt x="5" y="17"/>
                </a:cubicBezTo>
                <a:cubicBezTo>
                  <a:pt x="5" y="13"/>
                  <a:pt x="5" y="13"/>
                  <a:pt x="5" y="9"/>
                </a:cubicBezTo>
                <a:cubicBezTo>
                  <a:pt x="9" y="9"/>
                  <a:pt x="5" y="5"/>
                  <a:pt x="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671" name="Freeform 1520">
            <a:extLst>
              <a:ext uri="{FF2B5EF4-FFF2-40B4-BE49-F238E27FC236}">
                <a16:creationId xmlns:a16="http://schemas.microsoft.com/office/drawing/2014/main" xmlns="" id="{AD387DE0-D79C-4C10-9B76-ABF245572F89}"/>
              </a:ext>
            </a:extLst>
          </p:cNvPr>
          <p:cNvSpPr>
            <a:spLocks/>
          </p:cNvSpPr>
          <p:nvPr/>
        </p:nvSpPr>
        <p:spPr bwMode="auto">
          <a:xfrm>
            <a:off x="3621088" y="3854524"/>
            <a:ext cx="3175" cy="3175"/>
          </a:xfrm>
          <a:custGeom>
            <a:avLst/>
            <a:gdLst>
              <a:gd name="T0" fmla="*/ 78168500 w 17"/>
              <a:gd name="T1" fmla="*/ 0 h 9"/>
              <a:gd name="T2" fmla="*/ 0 w 17"/>
              <a:gd name="T3" fmla="*/ 263465381 h 9"/>
              <a:gd name="T4" fmla="*/ 78168500 w 17"/>
              <a:gd name="T5" fmla="*/ 395135453 h 9"/>
              <a:gd name="T6" fmla="*/ 110747362 w 17"/>
              <a:gd name="T7" fmla="*/ 131670425 h 9"/>
              <a:gd name="T8" fmla="*/ 78168500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12" y="0"/>
                </a:moveTo>
                <a:cubicBezTo>
                  <a:pt x="6" y="3"/>
                  <a:pt x="6" y="6"/>
                  <a:pt x="0" y="6"/>
                </a:cubicBezTo>
                <a:cubicBezTo>
                  <a:pt x="6" y="9"/>
                  <a:pt x="6" y="9"/>
                  <a:pt x="12" y="9"/>
                </a:cubicBezTo>
                <a:cubicBezTo>
                  <a:pt x="17" y="3"/>
                  <a:pt x="17" y="3"/>
                  <a:pt x="17" y="3"/>
                </a:cubicBezTo>
                <a:cubicBezTo>
                  <a:pt x="17" y="3"/>
                  <a:pt x="17" y="3"/>
                  <a:pt x="12"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672" name="Freeform 1521">
            <a:extLst>
              <a:ext uri="{FF2B5EF4-FFF2-40B4-BE49-F238E27FC236}">
                <a16:creationId xmlns:a16="http://schemas.microsoft.com/office/drawing/2014/main" xmlns="" id="{C4DD9217-4B0A-4708-9944-6B3ABE161D84}"/>
              </a:ext>
            </a:extLst>
          </p:cNvPr>
          <p:cNvSpPr>
            <a:spLocks/>
          </p:cNvSpPr>
          <p:nvPr/>
        </p:nvSpPr>
        <p:spPr bwMode="auto">
          <a:xfrm>
            <a:off x="3621088" y="3835474"/>
            <a:ext cx="3175" cy="3175"/>
          </a:xfrm>
          <a:custGeom>
            <a:avLst/>
            <a:gdLst>
              <a:gd name="T0" fmla="*/ 58634966 w 17"/>
              <a:gd name="T1" fmla="*/ 0 h 17"/>
              <a:gd name="T2" fmla="*/ 0 w 17"/>
              <a:gd name="T3" fmla="*/ 39101619 h 17"/>
              <a:gd name="T4" fmla="*/ 58634966 w 17"/>
              <a:gd name="T5" fmla="*/ 110747362 h 17"/>
              <a:gd name="T6" fmla="*/ 110747362 w 17"/>
              <a:gd name="T7" fmla="*/ 71645743 h 17"/>
              <a:gd name="T8" fmla="*/ 5863496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9" y="0"/>
                </a:moveTo>
                <a:cubicBezTo>
                  <a:pt x="0" y="6"/>
                  <a:pt x="0" y="6"/>
                  <a:pt x="0" y="6"/>
                </a:cubicBezTo>
                <a:cubicBezTo>
                  <a:pt x="0" y="11"/>
                  <a:pt x="9" y="17"/>
                  <a:pt x="9" y="17"/>
                </a:cubicBezTo>
                <a:cubicBezTo>
                  <a:pt x="17" y="17"/>
                  <a:pt x="17" y="17"/>
                  <a:pt x="17" y="11"/>
                </a:cubicBezTo>
                <a:cubicBezTo>
                  <a:pt x="17" y="11"/>
                  <a:pt x="17" y="0"/>
                  <a:pt x="9" y="0"/>
                </a:cubicBezTo>
              </a:path>
            </a:pathLst>
          </a:custGeom>
          <a:solidFill>
            <a:srgbClr val="E5DDC4"/>
          </a:solidFill>
          <a:ln w="0">
            <a:solidFill>
              <a:srgbClr val="000000"/>
            </a:solidFill>
            <a:prstDash val="solid"/>
            <a:round/>
            <a:headEnd/>
            <a:tailEnd/>
          </a:ln>
        </p:spPr>
        <p:txBody>
          <a:bodyPr/>
          <a:lstStyle/>
          <a:p>
            <a:endParaRPr lang="ja-JP" altLang="en-US"/>
          </a:p>
        </p:txBody>
      </p:sp>
      <p:sp>
        <p:nvSpPr>
          <p:cNvPr id="14673" name="Freeform 1522">
            <a:extLst>
              <a:ext uri="{FF2B5EF4-FFF2-40B4-BE49-F238E27FC236}">
                <a16:creationId xmlns:a16="http://schemas.microsoft.com/office/drawing/2014/main" xmlns="" id="{837DE7AE-55B1-46DE-96FB-C056C052B208}"/>
              </a:ext>
            </a:extLst>
          </p:cNvPr>
          <p:cNvSpPr>
            <a:spLocks/>
          </p:cNvSpPr>
          <p:nvPr/>
        </p:nvSpPr>
        <p:spPr bwMode="auto">
          <a:xfrm>
            <a:off x="3617913" y="3833887"/>
            <a:ext cx="4762" cy="1587"/>
          </a:xfrm>
          <a:custGeom>
            <a:avLst/>
            <a:gdLst>
              <a:gd name="T0" fmla="*/ 131306817 w 25"/>
              <a:gd name="T1" fmla="*/ 0 h 8"/>
              <a:gd name="T2" fmla="*/ 0 w 25"/>
              <a:gd name="T3" fmla="*/ 23414796 h 8"/>
              <a:gd name="T4" fmla="*/ 82942040 w 25"/>
              <a:gd name="T5" fmla="*/ 62452616 h 8"/>
              <a:gd name="T6" fmla="*/ 172777932 w 25"/>
              <a:gd name="T7" fmla="*/ 39037820 h 8"/>
              <a:gd name="T8" fmla="*/ 131306817 w 25"/>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8">
                <a:moveTo>
                  <a:pt x="19" y="0"/>
                </a:moveTo>
                <a:cubicBezTo>
                  <a:pt x="12" y="0"/>
                  <a:pt x="6" y="3"/>
                  <a:pt x="0" y="3"/>
                </a:cubicBezTo>
                <a:cubicBezTo>
                  <a:pt x="6" y="5"/>
                  <a:pt x="12" y="5"/>
                  <a:pt x="12" y="8"/>
                </a:cubicBezTo>
                <a:cubicBezTo>
                  <a:pt x="25" y="5"/>
                  <a:pt x="25" y="5"/>
                  <a:pt x="25" y="5"/>
                </a:cubicBezTo>
                <a:lnTo>
                  <a:pt x="19" y="0"/>
                </a:lnTo>
                <a:close/>
              </a:path>
            </a:pathLst>
          </a:custGeom>
          <a:solidFill>
            <a:srgbClr val="E5DDC4"/>
          </a:solidFill>
          <a:ln w="0">
            <a:solidFill>
              <a:srgbClr val="000000"/>
            </a:solidFill>
            <a:prstDash val="solid"/>
            <a:round/>
            <a:headEnd/>
            <a:tailEnd/>
          </a:ln>
        </p:spPr>
        <p:txBody>
          <a:bodyPr/>
          <a:lstStyle/>
          <a:p>
            <a:endParaRPr lang="ja-JP" altLang="en-US"/>
          </a:p>
        </p:txBody>
      </p:sp>
      <p:sp>
        <p:nvSpPr>
          <p:cNvPr id="14674" name="Freeform 1523">
            <a:extLst>
              <a:ext uri="{FF2B5EF4-FFF2-40B4-BE49-F238E27FC236}">
                <a16:creationId xmlns:a16="http://schemas.microsoft.com/office/drawing/2014/main" xmlns="" id="{1895479A-5B58-443D-83DE-05EE27F34A10}"/>
              </a:ext>
            </a:extLst>
          </p:cNvPr>
          <p:cNvSpPr>
            <a:spLocks/>
          </p:cNvSpPr>
          <p:nvPr/>
        </p:nvSpPr>
        <p:spPr bwMode="auto">
          <a:xfrm>
            <a:off x="3652838" y="3859287"/>
            <a:ext cx="9525" cy="4762"/>
          </a:xfrm>
          <a:custGeom>
            <a:avLst/>
            <a:gdLst>
              <a:gd name="T0" fmla="*/ 311116409 w 50"/>
              <a:gd name="T1" fmla="*/ 0 h 25"/>
              <a:gd name="T2" fmla="*/ 228156897 w 50"/>
              <a:gd name="T3" fmla="*/ 27647410 h 25"/>
              <a:gd name="T4" fmla="*/ 228156897 w 50"/>
              <a:gd name="T5" fmla="*/ 76012187 h 25"/>
              <a:gd name="T6" fmla="*/ 193572194 w 50"/>
              <a:gd name="T7" fmla="*/ 48364777 h 25"/>
              <a:gd name="T8" fmla="*/ 193572194 w 50"/>
              <a:gd name="T9" fmla="*/ 27647410 h 25"/>
              <a:gd name="T10" fmla="*/ 152092533 w 50"/>
              <a:gd name="T11" fmla="*/ 48364777 h 25"/>
              <a:gd name="T12" fmla="*/ 152092533 w 50"/>
              <a:gd name="T13" fmla="*/ 76012187 h 25"/>
              <a:gd name="T14" fmla="*/ 117544215 w 50"/>
              <a:gd name="T15" fmla="*/ 76012187 h 25"/>
              <a:gd name="T16" fmla="*/ 117544215 w 50"/>
              <a:gd name="T17" fmla="*/ 48364777 h 25"/>
              <a:gd name="T18" fmla="*/ 0 w 50"/>
              <a:gd name="T19" fmla="*/ 124413155 h 25"/>
              <a:gd name="T20" fmla="*/ 41479851 w 50"/>
              <a:gd name="T21" fmla="*/ 172777932 h 25"/>
              <a:gd name="T22" fmla="*/ 345664727 w 50"/>
              <a:gd name="T23" fmla="*/ 48364777 h 25"/>
              <a:gd name="T24" fmla="*/ 311116409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5">
                <a:moveTo>
                  <a:pt x="45" y="0"/>
                </a:moveTo>
                <a:cubicBezTo>
                  <a:pt x="33" y="4"/>
                  <a:pt x="33" y="4"/>
                  <a:pt x="33" y="4"/>
                </a:cubicBezTo>
                <a:cubicBezTo>
                  <a:pt x="33" y="7"/>
                  <a:pt x="33" y="7"/>
                  <a:pt x="33" y="11"/>
                </a:cubicBezTo>
                <a:cubicBezTo>
                  <a:pt x="28" y="11"/>
                  <a:pt x="28" y="11"/>
                  <a:pt x="28" y="7"/>
                </a:cubicBezTo>
                <a:cubicBezTo>
                  <a:pt x="28" y="7"/>
                  <a:pt x="28" y="4"/>
                  <a:pt x="28" y="4"/>
                </a:cubicBezTo>
                <a:cubicBezTo>
                  <a:pt x="22" y="4"/>
                  <a:pt x="28" y="7"/>
                  <a:pt x="22" y="7"/>
                </a:cubicBezTo>
                <a:cubicBezTo>
                  <a:pt x="22" y="11"/>
                  <a:pt x="22" y="11"/>
                  <a:pt x="22" y="11"/>
                </a:cubicBezTo>
                <a:cubicBezTo>
                  <a:pt x="17" y="11"/>
                  <a:pt x="17" y="11"/>
                  <a:pt x="17" y="11"/>
                </a:cubicBezTo>
                <a:cubicBezTo>
                  <a:pt x="11" y="7"/>
                  <a:pt x="17" y="7"/>
                  <a:pt x="17" y="7"/>
                </a:cubicBezTo>
                <a:cubicBezTo>
                  <a:pt x="0" y="18"/>
                  <a:pt x="0" y="18"/>
                  <a:pt x="0" y="18"/>
                </a:cubicBezTo>
                <a:cubicBezTo>
                  <a:pt x="0" y="18"/>
                  <a:pt x="0" y="22"/>
                  <a:pt x="6" y="25"/>
                </a:cubicBezTo>
                <a:cubicBezTo>
                  <a:pt x="11" y="25"/>
                  <a:pt x="45" y="7"/>
                  <a:pt x="50" y="7"/>
                </a:cubicBezTo>
                <a:cubicBezTo>
                  <a:pt x="50" y="4"/>
                  <a:pt x="50" y="4"/>
                  <a:pt x="45"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675" name="Freeform 1524">
            <a:extLst>
              <a:ext uri="{FF2B5EF4-FFF2-40B4-BE49-F238E27FC236}">
                <a16:creationId xmlns:a16="http://schemas.microsoft.com/office/drawing/2014/main" xmlns="" id="{F4229945-5936-4E78-896A-FB7D6A553485}"/>
              </a:ext>
            </a:extLst>
          </p:cNvPr>
          <p:cNvSpPr>
            <a:spLocks/>
          </p:cNvSpPr>
          <p:nvPr/>
        </p:nvSpPr>
        <p:spPr bwMode="auto">
          <a:xfrm>
            <a:off x="3614738" y="3852937"/>
            <a:ext cx="7937" cy="6350"/>
          </a:xfrm>
          <a:custGeom>
            <a:avLst/>
            <a:gdLst>
              <a:gd name="T0" fmla="*/ 175453054 w 42"/>
              <a:gd name="T1" fmla="*/ 0 h 33"/>
              <a:gd name="T2" fmla="*/ 0 w 42"/>
              <a:gd name="T3" fmla="*/ 206611105 h 33"/>
              <a:gd name="T4" fmla="*/ 33747935 w 42"/>
              <a:gd name="T5" fmla="*/ 235122027 h 33"/>
              <a:gd name="T6" fmla="*/ 74245344 w 42"/>
              <a:gd name="T7" fmla="*/ 206611105 h 33"/>
              <a:gd name="T8" fmla="*/ 74245344 w 42"/>
              <a:gd name="T9" fmla="*/ 149626397 h 33"/>
              <a:gd name="T10" fmla="*/ 107993090 w 42"/>
              <a:gd name="T11" fmla="*/ 149626397 h 33"/>
              <a:gd name="T12" fmla="*/ 141741025 w 42"/>
              <a:gd name="T13" fmla="*/ 178137320 h 33"/>
              <a:gd name="T14" fmla="*/ 141741025 w 42"/>
              <a:gd name="T15" fmla="*/ 178137320 h 33"/>
              <a:gd name="T16" fmla="*/ 141741025 w 42"/>
              <a:gd name="T17" fmla="*/ 114006361 h 33"/>
              <a:gd name="T18" fmla="*/ 175453054 w 42"/>
              <a:gd name="T19" fmla="*/ 114006361 h 33"/>
              <a:gd name="T20" fmla="*/ 209200989 w 42"/>
              <a:gd name="T21" fmla="*/ 149626397 h 33"/>
              <a:gd name="T22" fmla="*/ 283446144 w 42"/>
              <a:gd name="T23" fmla="*/ 56984708 h 33"/>
              <a:gd name="T24" fmla="*/ 175453054 w 42"/>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3">
                <a:moveTo>
                  <a:pt x="26" y="0"/>
                </a:moveTo>
                <a:cubicBezTo>
                  <a:pt x="26" y="0"/>
                  <a:pt x="5" y="21"/>
                  <a:pt x="0" y="29"/>
                </a:cubicBezTo>
                <a:cubicBezTo>
                  <a:pt x="0" y="33"/>
                  <a:pt x="5" y="33"/>
                  <a:pt x="5" y="33"/>
                </a:cubicBezTo>
                <a:cubicBezTo>
                  <a:pt x="11" y="33"/>
                  <a:pt x="11" y="29"/>
                  <a:pt x="11" y="29"/>
                </a:cubicBezTo>
                <a:cubicBezTo>
                  <a:pt x="11" y="25"/>
                  <a:pt x="11" y="25"/>
                  <a:pt x="11" y="21"/>
                </a:cubicBezTo>
                <a:cubicBezTo>
                  <a:pt x="16" y="21"/>
                  <a:pt x="16" y="21"/>
                  <a:pt x="16" y="21"/>
                </a:cubicBezTo>
                <a:cubicBezTo>
                  <a:pt x="21" y="25"/>
                  <a:pt x="21" y="25"/>
                  <a:pt x="21" y="25"/>
                </a:cubicBezTo>
                <a:cubicBezTo>
                  <a:pt x="21" y="25"/>
                  <a:pt x="21" y="25"/>
                  <a:pt x="21" y="25"/>
                </a:cubicBezTo>
                <a:cubicBezTo>
                  <a:pt x="21" y="25"/>
                  <a:pt x="16" y="21"/>
                  <a:pt x="21" y="16"/>
                </a:cubicBezTo>
                <a:cubicBezTo>
                  <a:pt x="21" y="16"/>
                  <a:pt x="21" y="16"/>
                  <a:pt x="26" y="16"/>
                </a:cubicBezTo>
                <a:cubicBezTo>
                  <a:pt x="26" y="21"/>
                  <a:pt x="26" y="25"/>
                  <a:pt x="31" y="21"/>
                </a:cubicBezTo>
                <a:cubicBezTo>
                  <a:pt x="31" y="16"/>
                  <a:pt x="37" y="12"/>
                  <a:pt x="42" y="8"/>
                </a:cubicBezTo>
                <a:cubicBezTo>
                  <a:pt x="42" y="4"/>
                  <a:pt x="31" y="4"/>
                  <a:pt x="26"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676" name="Freeform 1525">
            <a:extLst>
              <a:ext uri="{FF2B5EF4-FFF2-40B4-BE49-F238E27FC236}">
                <a16:creationId xmlns:a16="http://schemas.microsoft.com/office/drawing/2014/main" xmlns="" id="{99C01929-4CF7-4E7A-AF4D-23FA3CB0F4B1}"/>
              </a:ext>
            </a:extLst>
          </p:cNvPr>
          <p:cNvSpPr>
            <a:spLocks noEditPoints="1"/>
          </p:cNvSpPr>
          <p:nvPr/>
        </p:nvSpPr>
        <p:spPr bwMode="auto">
          <a:xfrm>
            <a:off x="3535363" y="3838649"/>
            <a:ext cx="52387" cy="47625"/>
          </a:xfrm>
          <a:custGeom>
            <a:avLst/>
            <a:gdLst>
              <a:gd name="T0" fmla="*/ 228116239 w 275"/>
              <a:gd name="T1" fmla="*/ 1520924378 h 250"/>
              <a:gd name="T2" fmla="*/ 269595122 w 275"/>
              <a:gd name="T3" fmla="*/ 1520924378 h 250"/>
              <a:gd name="T4" fmla="*/ 304179115 w 275"/>
              <a:gd name="T5" fmla="*/ 1493271207 h 250"/>
              <a:gd name="T6" fmla="*/ 345657998 w 275"/>
              <a:gd name="T7" fmla="*/ 1520924378 h 250"/>
              <a:gd name="T8" fmla="*/ 456268672 w 275"/>
              <a:gd name="T9" fmla="*/ 1520924378 h 250"/>
              <a:gd name="T10" fmla="*/ 760447597 w 275"/>
              <a:gd name="T11" fmla="*/ 1548577548 h 250"/>
              <a:gd name="T12" fmla="*/ 912537154 w 275"/>
              <a:gd name="T13" fmla="*/ 1493271207 h 250"/>
              <a:gd name="T14" fmla="*/ 988563835 w 275"/>
              <a:gd name="T15" fmla="*/ 1403416548 h 250"/>
              <a:gd name="T16" fmla="*/ 1140653393 w 275"/>
              <a:gd name="T17" fmla="*/ 1403416548 h 250"/>
              <a:gd name="T18" fmla="*/ 1368805826 w 275"/>
              <a:gd name="T19" fmla="*/ 1610815422 h 250"/>
              <a:gd name="T20" fmla="*/ 1486311391 w 275"/>
              <a:gd name="T21" fmla="*/ 1700670081 h 250"/>
              <a:gd name="T22" fmla="*/ 1866553382 w 275"/>
              <a:gd name="T23" fmla="*/ 1548577548 h 250"/>
              <a:gd name="T24" fmla="*/ 1714463825 w 275"/>
              <a:gd name="T25" fmla="*/ 1465618037 h 250"/>
              <a:gd name="T26" fmla="*/ 1638400949 w 275"/>
              <a:gd name="T27" fmla="*/ 1403416548 h 250"/>
              <a:gd name="T28" fmla="*/ 1638400949 w 275"/>
              <a:gd name="T29" fmla="*/ 1465618037 h 250"/>
              <a:gd name="T30" fmla="*/ 1596921874 w 275"/>
              <a:gd name="T31" fmla="*/ 1403416548 h 250"/>
              <a:gd name="T32" fmla="*/ 1444832508 w 275"/>
              <a:gd name="T33" fmla="*/ 1348110207 h 250"/>
              <a:gd name="T34" fmla="*/ 1410284710 w 275"/>
              <a:gd name="T35" fmla="*/ 1230566183 h 250"/>
              <a:gd name="T36" fmla="*/ 1258195152 w 275"/>
              <a:gd name="T37" fmla="*/ 1168364694 h 250"/>
              <a:gd name="T38" fmla="*/ 1292742950 w 275"/>
              <a:gd name="T39" fmla="*/ 1050820479 h 250"/>
              <a:gd name="T40" fmla="*/ 1486311391 w 275"/>
              <a:gd name="T41" fmla="*/ 933312650 h 250"/>
              <a:gd name="T42" fmla="*/ 1334221834 w 275"/>
              <a:gd name="T43" fmla="*/ 670607625 h 250"/>
              <a:gd name="T44" fmla="*/ 1258195152 w 275"/>
              <a:gd name="T45" fmla="*/ 470103899 h 250"/>
              <a:gd name="T46" fmla="*/ 1216716269 w 275"/>
              <a:gd name="T47" fmla="*/ 262705215 h 250"/>
              <a:gd name="T48" fmla="*/ 760447597 w 275"/>
              <a:gd name="T49" fmla="*/ 27653171 h 250"/>
              <a:gd name="T50" fmla="*/ 573774237 w 275"/>
              <a:gd name="T51" fmla="*/ 55306341 h 250"/>
              <a:gd name="T52" fmla="*/ 421684680 w 275"/>
              <a:gd name="T53" fmla="*/ 200503727 h 250"/>
              <a:gd name="T54" fmla="*/ 456268672 w 275"/>
              <a:gd name="T55" fmla="*/ 470103899 h 250"/>
              <a:gd name="T56" fmla="*/ 380205606 w 275"/>
              <a:gd name="T57" fmla="*/ 470103899 h 250"/>
              <a:gd name="T58" fmla="*/ 345657998 w 275"/>
              <a:gd name="T59" fmla="*/ 760462284 h 250"/>
              <a:gd name="T60" fmla="*/ 304179115 w 275"/>
              <a:gd name="T61" fmla="*/ 1168364694 h 250"/>
              <a:gd name="T62" fmla="*/ 456268672 w 275"/>
              <a:gd name="T63" fmla="*/ 1285872524 h 250"/>
              <a:gd name="T64" fmla="*/ 41478884 w 275"/>
              <a:gd name="T65" fmla="*/ 1465618037 h 250"/>
              <a:gd name="T66" fmla="*/ 532295163 w 275"/>
              <a:gd name="T67" fmla="*/ 1348110207 h 250"/>
              <a:gd name="T68" fmla="*/ 649837113 w 275"/>
              <a:gd name="T69" fmla="*/ 1202913012 h 250"/>
              <a:gd name="T70" fmla="*/ 649837113 w 275"/>
              <a:gd name="T71" fmla="*/ 1258219353 h 250"/>
              <a:gd name="T72" fmla="*/ 532295163 w 275"/>
              <a:gd name="T73" fmla="*/ 1348110207 h 250"/>
              <a:gd name="T74" fmla="*/ 573774237 w 275"/>
              <a:gd name="T75" fmla="*/ 642954455 h 250"/>
              <a:gd name="T76" fmla="*/ 497747556 w 275"/>
              <a:gd name="T77" fmla="*/ 615301284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5" h="250">
                <a:moveTo>
                  <a:pt x="17" y="224"/>
                </a:moveTo>
                <a:cubicBezTo>
                  <a:pt x="22" y="224"/>
                  <a:pt x="33" y="220"/>
                  <a:pt x="33" y="220"/>
                </a:cubicBezTo>
                <a:cubicBezTo>
                  <a:pt x="33" y="224"/>
                  <a:pt x="33" y="224"/>
                  <a:pt x="33" y="224"/>
                </a:cubicBezTo>
                <a:cubicBezTo>
                  <a:pt x="39" y="220"/>
                  <a:pt x="39" y="220"/>
                  <a:pt x="39" y="220"/>
                </a:cubicBezTo>
                <a:cubicBezTo>
                  <a:pt x="39" y="216"/>
                  <a:pt x="39" y="216"/>
                  <a:pt x="39" y="216"/>
                </a:cubicBezTo>
                <a:cubicBezTo>
                  <a:pt x="44" y="216"/>
                  <a:pt x="44" y="216"/>
                  <a:pt x="44" y="216"/>
                </a:cubicBezTo>
                <a:cubicBezTo>
                  <a:pt x="50" y="220"/>
                  <a:pt x="50" y="220"/>
                  <a:pt x="50" y="220"/>
                </a:cubicBezTo>
                <a:cubicBezTo>
                  <a:pt x="50" y="220"/>
                  <a:pt x="50" y="220"/>
                  <a:pt x="50" y="220"/>
                </a:cubicBezTo>
                <a:cubicBezTo>
                  <a:pt x="50" y="212"/>
                  <a:pt x="50" y="212"/>
                  <a:pt x="50" y="212"/>
                </a:cubicBezTo>
                <a:cubicBezTo>
                  <a:pt x="50" y="212"/>
                  <a:pt x="55" y="220"/>
                  <a:pt x="66" y="220"/>
                </a:cubicBezTo>
                <a:cubicBezTo>
                  <a:pt x="77" y="224"/>
                  <a:pt x="99" y="233"/>
                  <a:pt x="99" y="233"/>
                </a:cubicBezTo>
                <a:cubicBezTo>
                  <a:pt x="99" y="233"/>
                  <a:pt x="105" y="229"/>
                  <a:pt x="110" y="224"/>
                </a:cubicBezTo>
                <a:cubicBezTo>
                  <a:pt x="116" y="216"/>
                  <a:pt x="121" y="212"/>
                  <a:pt x="121" y="212"/>
                </a:cubicBezTo>
                <a:cubicBezTo>
                  <a:pt x="132" y="216"/>
                  <a:pt x="132" y="216"/>
                  <a:pt x="132" y="216"/>
                </a:cubicBezTo>
                <a:cubicBezTo>
                  <a:pt x="132" y="216"/>
                  <a:pt x="138" y="212"/>
                  <a:pt x="138" y="207"/>
                </a:cubicBezTo>
                <a:cubicBezTo>
                  <a:pt x="138" y="203"/>
                  <a:pt x="143" y="203"/>
                  <a:pt x="143" y="203"/>
                </a:cubicBezTo>
                <a:cubicBezTo>
                  <a:pt x="154" y="212"/>
                  <a:pt x="154" y="212"/>
                  <a:pt x="154" y="212"/>
                </a:cubicBezTo>
                <a:cubicBezTo>
                  <a:pt x="165" y="203"/>
                  <a:pt x="165" y="203"/>
                  <a:pt x="165" y="203"/>
                </a:cubicBezTo>
                <a:cubicBezTo>
                  <a:pt x="165" y="203"/>
                  <a:pt x="176" y="212"/>
                  <a:pt x="182" y="216"/>
                </a:cubicBezTo>
                <a:cubicBezTo>
                  <a:pt x="187" y="220"/>
                  <a:pt x="198" y="233"/>
                  <a:pt x="198" y="233"/>
                </a:cubicBezTo>
                <a:cubicBezTo>
                  <a:pt x="198" y="233"/>
                  <a:pt x="198" y="233"/>
                  <a:pt x="198" y="237"/>
                </a:cubicBezTo>
                <a:cubicBezTo>
                  <a:pt x="198" y="237"/>
                  <a:pt x="209" y="246"/>
                  <a:pt x="215" y="246"/>
                </a:cubicBezTo>
                <a:cubicBezTo>
                  <a:pt x="215" y="250"/>
                  <a:pt x="220" y="246"/>
                  <a:pt x="226" y="241"/>
                </a:cubicBezTo>
                <a:cubicBezTo>
                  <a:pt x="231" y="241"/>
                  <a:pt x="264" y="229"/>
                  <a:pt x="270" y="224"/>
                </a:cubicBezTo>
                <a:cubicBezTo>
                  <a:pt x="275" y="220"/>
                  <a:pt x="270" y="212"/>
                  <a:pt x="264" y="207"/>
                </a:cubicBezTo>
                <a:cubicBezTo>
                  <a:pt x="259" y="207"/>
                  <a:pt x="248" y="212"/>
                  <a:pt x="248" y="212"/>
                </a:cubicBezTo>
                <a:cubicBezTo>
                  <a:pt x="248" y="203"/>
                  <a:pt x="248" y="203"/>
                  <a:pt x="248" y="203"/>
                </a:cubicBezTo>
                <a:cubicBezTo>
                  <a:pt x="237" y="203"/>
                  <a:pt x="237" y="203"/>
                  <a:pt x="237" y="203"/>
                </a:cubicBezTo>
                <a:cubicBezTo>
                  <a:pt x="242" y="212"/>
                  <a:pt x="242" y="212"/>
                  <a:pt x="242" y="212"/>
                </a:cubicBezTo>
                <a:cubicBezTo>
                  <a:pt x="237" y="212"/>
                  <a:pt x="237" y="212"/>
                  <a:pt x="237" y="212"/>
                </a:cubicBezTo>
                <a:cubicBezTo>
                  <a:pt x="237" y="203"/>
                  <a:pt x="237" y="203"/>
                  <a:pt x="237" y="203"/>
                </a:cubicBezTo>
                <a:cubicBezTo>
                  <a:pt x="231" y="203"/>
                  <a:pt x="231" y="203"/>
                  <a:pt x="231" y="203"/>
                </a:cubicBezTo>
                <a:cubicBezTo>
                  <a:pt x="226" y="207"/>
                  <a:pt x="226" y="207"/>
                  <a:pt x="226" y="207"/>
                </a:cubicBezTo>
                <a:cubicBezTo>
                  <a:pt x="226" y="207"/>
                  <a:pt x="215" y="203"/>
                  <a:pt x="209" y="195"/>
                </a:cubicBezTo>
                <a:cubicBezTo>
                  <a:pt x="204" y="190"/>
                  <a:pt x="193" y="186"/>
                  <a:pt x="193" y="186"/>
                </a:cubicBezTo>
                <a:cubicBezTo>
                  <a:pt x="204" y="178"/>
                  <a:pt x="204" y="178"/>
                  <a:pt x="204" y="178"/>
                </a:cubicBezTo>
                <a:cubicBezTo>
                  <a:pt x="204" y="178"/>
                  <a:pt x="198" y="178"/>
                  <a:pt x="193" y="174"/>
                </a:cubicBezTo>
                <a:cubicBezTo>
                  <a:pt x="187" y="174"/>
                  <a:pt x="182" y="169"/>
                  <a:pt x="182" y="169"/>
                </a:cubicBezTo>
                <a:cubicBezTo>
                  <a:pt x="187" y="169"/>
                  <a:pt x="187" y="169"/>
                  <a:pt x="187" y="169"/>
                </a:cubicBezTo>
                <a:cubicBezTo>
                  <a:pt x="187" y="152"/>
                  <a:pt x="187" y="152"/>
                  <a:pt x="187" y="152"/>
                </a:cubicBezTo>
                <a:cubicBezTo>
                  <a:pt x="187" y="152"/>
                  <a:pt x="193" y="152"/>
                  <a:pt x="198" y="148"/>
                </a:cubicBezTo>
                <a:cubicBezTo>
                  <a:pt x="204" y="148"/>
                  <a:pt x="209" y="148"/>
                  <a:pt x="215" y="135"/>
                </a:cubicBezTo>
                <a:cubicBezTo>
                  <a:pt x="220" y="123"/>
                  <a:pt x="204" y="114"/>
                  <a:pt x="204" y="114"/>
                </a:cubicBezTo>
                <a:cubicBezTo>
                  <a:pt x="204" y="114"/>
                  <a:pt x="204" y="101"/>
                  <a:pt x="193" y="97"/>
                </a:cubicBezTo>
                <a:cubicBezTo>
                  <a:pt x="182" y="93"/>
                  <a:pt x="171" y="97"/>
                  <a:pt x="171" y="97"/>
                </a:cubicBezTo>
                <a:cubicBezTo>
                  <a:pt x="171" y="97"/>
                  <a:pt x="187" y="85"/>
                  <a:pt x="182" y="68"/>
                </a:cubicBezTo>
                <a:cubicBezTo>
                  <a:pt x="182" y="55"/>
                  <a:pt x="165" y="42"/>
                  <a:pt x="165" y="42"/>
                </a:cubicBezTo>
                <a:cubicBezTo>
                  <a:pt x="165" y="42"/>
                  <a:pt x="171" y="42"/>
                  <a:pt x="176" y="38"/>
                </a:cubicBezTo>
                <a:cubicBezTo>
                  <a:pt x="182" y="34"/>
                  <a:pt x="149" y="8"/>
                  <a:pt x="143" y="4"/>
                </a:cubicBezTo>
                <a:cubicBezTo>
                  <a:pt x="132" y="0"/>
                  <a:pt x="121" y="4"/>
                  <a:pt x="110" y="4"/>
                </a:cubicBezTo>
                <a:cubicBezTo>
                  <a:pt x="105" y="4"/>
                  <a:pt x="99" y="13"/>
                  <a:pt x="99" y="13"/>
                </a:cubicBezTo>
                <a:cubicBezTo>
                  <a:pt x="99" y="13"/>
                  <a:pt x="88" y="8"/>
                  <a:pt x="83" y="8"/>
                </a:cubicBezTo>
                <a:cubicBezTo>
                  <a:pt x="77" y="13"/>
                  <a:pt x="77" y="21"/>
                  <a:pt x="77" y="21"/>
                </a:cubicBezTo>
                <a:cubicBezTo>
                  <a:pt x="77" y="21"/>
                  <a:pt x="66" y="25"/>
                  <a:pt x="61" y="29"/>
                </a:cubicBezTo>
                <a:cubicBezTo>
                  <a:pt x="55" y="34"/>
                  <a:pt x="50" y="51"/>
                  <a:pt x="50" y="59"/>
                </a:cubicBezTo>
                <a:cubicBezTo>
                  <a:pt x="55" y="63"/>
                  <a:pt x="66" y="68"/>
                  <a:pt x="66" y="68"/>
                </a:cubicBezTo>
                <a:cubicBezTo>
                  <a:pt x="61" y="76"/>
                  <a:pt x="61" y="76"/>
                  <a:pt x="61" y="76"/>
                </a:cubicBezTo>
                <a:cubicBezTo>
                  <a:pt x="61" y="76"/>
                  <a:pt x="55" y="68"/>
                  <a:pt x="55" y="68"/>
                </a:cubicBezTo>
                <a:cubicBezTo>
                  <a:pt x="50" y="68"/>
                  <a:pt x="33" y="72"/>
                  <a:pt x="28" y="80"/>
                </a:cubicBezTo>
                <a:cubicBezTo>
                  <a:pt x="28" y="85"/>
                  <a:pt x="50" y="110"/>
                  <a:pt x="50" y="110"/>
                </a:cubicBezTo>
                <a:cubicBezTo>
                  <a:pt x="50" y="110"/>
                  <a:pt x="44" y="118"/>
                  <a:pt x="44" y="135"/>
                </a:cubicBezTo>
                <a:cubicBezTo>
                  <a:pt x="39" y="152"/>
                  <a:pt x="39" y="165"/>
                  <a:pt x="44" y="169"/>
                </a:cubicBezTo>
                <a:cubicBezTo>
                  <a:pt x="50" y="174"/>
                  <a:pt x="61" y="174"/>
                  <a:pt x="61" y="174"/>
                </a:cubicBezTo>
                <a:cubicBezTo>
                  <a:pt x="66" y="186"/>
                  <a:pt x="66" y="186"/>
                  <a:pt x="66" y="186"/>
                </a:cubicBezTo>
                <a:cubicBezTo>
                  <a:pt x="66" y="186"/>
                  <a:pt x="44" y="178"/>
                  <a:pt x="39" y="178"/>
                </a:cubicBezTo>
                <a:cubicBezTo>
                  <a:pt x="33" y="178"/>
                  <a:pt x="6" y="207"/>
                  <a:pt x="6" y="212"/>
                </a:cubicBezTo>
                <a:cubicBezTo>
                  <a:pt x="0" y="220"/>
                  <a:pt x="11" y="220"/>
                  <a:pt x="17" y="224"/>
                </a:cubicBezTo>
                <a:close/>
                <a:moveTo>
                  <a:pt x="77" y="195"/>
                </a:moveTo>
                <a:cubicBezTo>
                  <a:pt x="83" y="190"/>
                  <a:pt x="83" y="190"/>
                  <a:pt x="88" y="186"/>
                </a:cubicBezTo>
                <a:cubicBezTo>
                  <a:pt x="88" y="182"/>
                  <a:pt x="94" y="178"/>
                  <a:pt x="94" y="174"/>
                </a:cubicBezTo>
                <a:cubicBezTo>
                  <a:pt x="94" y="174"/>
                  <a:pt x="94" y="174"/>
                  <a:pt x="94" y="174"/>
                </a:cubicBezTo>
                <a:cubicBezTo>
                  <a:pt x="94" y="178"/>
                  <a:pt x="94" y="178"/>
                  <a:pt x="94" y="182"/>
                </a:cubicBezTo>
                <a:cubicBezTo>
                  <a:pt x="88" y="186"/>
                  <a:pt x="88" y="190"/>
                  <a:pt x="88" y="195"/>
                </a:cubicBezTo>
                <a:lnTo>
                  <a:pt x="77" y="195"/>
                </a:lnTo>
                <a:close/>
                <a:moveTo>
                  <a:pt x="72" y="89"/>
                </a:moveTo>
                <a:cubicBezTo>
                  <a:pt x="83" y="93"/>
                  <a:pt x="83" y="93"/>
                  <a:pt x="83" y="93"/>
                </a:cubicBezTo>
                <a:cubicBezTo>
                  <a:pt x="77" y="97"/>
                  <a:pt x="77" y="97"/>
                  <a:pt x="77" y="97"/>
                </a:cubicBezTo>
                <a:lnTo>
                  <a:pt x="72" y="89"/>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677" name="Freeform 1526">
            <a:extLst>
              <a:ext uri="{FF2B5EF4-FFF2-40B4-BE49-F238E27FC236}">
                <a16:creationId xmlns:a16="http://schemas.microsoft.com/office/drawing/2014/main" xmlns="" id="{06DABD46-04A8-4A06-B648-DDCE82438531}"/>
              </a:ext>
            </a:extLst>
          </p:cNvPr>
          <p:cNvSpPr>
            <a:spLocks/>
          </p:cNvSpPr>
          <p:nvPr/>
        </p:nvSpPr>
        <p:spPr bwMode="auto">
          <a:xfrm>
            <a:off x="3567113" y="3873574"/>
            <a:ext cx="7937" cy="4763"/>
          </a:xfrm>
          <a:custGeom>
            <a:avLst/>
            <a:gdLst>
              <a:gd name="T0" fmla="*/ 121492226 w 42"/>
              <a:gd name="T1" fmla="*/ 0 h 25"/>
              <a:gd name="T2" fmla="*/ 0 w 42"/>
              <a:gd name="T3" fmla="*/ 62250886 h 25"/>
              <a:gd name="T4" fmla="*/ 202451327 w 42"/>
              <a:gd name="T5" fmla="*/ 172886802 h 25"/>
              <a:gd name="T6" fmla="*/ 283446144 w 42"/>
              <a:gd name="T7" fmla="*/ 117568749 h 25"/>
              <a:gd name="T8" fmla="*/ 121492226 w 42"/>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5">
                <a:moveTo>
                  <a:pt x="18" y="0"/>
                </a:moveTo>
                <a:cubicBezTo>
                  <a:pt x="12" y="0"/>
                  <a:pt x="6" y="5"/>
                  <a:pt x="0" y="9"/>
                </a:cubicBezTo>
                <a:cubicBezTo>
                  <a:pt x="6" y="17"/>
                  <a:pt x="18" y="21"/>
                  <a:pt x="30" y="25"/>
                </a:cubicBezTo>
                <a:cubicBezTo>
                  <a:pt x="30" y="25"/>
                  <a:pt x="36" y="21"/>
                  <a:pt x="42" y="17"/>
                </a:cubicBezTo>
                <a:cubicBezTo>
                  <a:pt x="42" y="13"/>
                  <a:pt x="18" y="0"/>
                  <a:pt x="18"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78" name="Freeform 1527">
            <a:extLst>
              <a:ext uri="{FF2B5EF4-FFF2-40B4-BE49-F238E27FC236}">
                <a16:creationId xmlns:a16="http://schemas.microsoft.com/office/drawing/2014/main" xmlns="" id="{B66CDA1E-FE82-426C-8579-B310CD765E3E}"/>
              </a:ext>
            </a:extLst>
          </p:cNvPr>
          <p:cNvSpPr>
            <a:spLocks/>
          </p:cNvSpPr>
          <p:nvPr/>
        </p:nvSpPr>
        <p:spPr bwMode="auto">
          <a:xfrm>
            <a:off x="3565525" y="3857699"/>
            <a:ext cx="6350" cy="6350"/>
          </a:xfrm>
          <a:custGeom>
            <a:avLst/>
            <a:gdLst>
              <a:gd name="T0" fmla="*/ 199501991 w 33"/>
              <a:gd name="T1" fmla="*/ 59440337 h 41"/>
              <a:gd name="T2" fmla="*/ 170991068 w 33"/>
              <a:gd name="T3" fmla="*/ 29720168 h 41"/>
              <a:gd name="T4" fmla="*/ 135371032 w 33"/>
              <a:gd name="T5" fmla="*/ 0 h 41"/>
              <a:gd name="T6" fmla="*/ 99750995 w 33"/>
              <a:gd name="T7" fmla="*/ 0 h 41"/>
              <a:gd name="T8" fmla="*/ 135371032 w 33"/>
              <a:gd name="T9" fmla="*/ 29720168 h 41"/>
              <a:gd name="T10" fmla="*/ 99750995 w 33"/>
              <a:gd name="T11" fmla="*/ 44592178 h 41"/>
              <a:gd name="T12" fmla="*/ 199501991 w 33"/>
              <a:gd name="T13" fmla="*/ 92878507 h 41"/>
              <a:gd name="T14" fmla="*/ 170991068 w 33"/>
              <a:gd name="T15" fmla="*/ 107726511 h 41"/>
              <a:gd name="T16" fmla="*/ 64130959 w 33"/>
              <a:gd name="T17" fmla="*/ 59440337 h 41"/>
              <a:gd name="T18" fmla="*/ 0 w 33"/>
              <a:gd name="T19" fmla="*/ 107726511 h 41"/>
              <a:gd name="T20" fmla="*/ 199501991 w 33"/>
              <a:gd name="T21" fmla="*/ 137446679 h 41"/>
              <a:gd name="T22" fmla="*/ 235122027 w 33"/>
              <a:gd name="T23" fmla="*/ 107726511 h 41"/>
              <a:gd name="T24" fmla="*/ 199501991 w 33"/>
              <a:gd name="T25" fmla="*/ 5944033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41">
                <a:moveTo>
                  <a:pt x="28" y="16"/>
                </a:moveTo>
                <a:cubicBezTo>
                  <a:pt x="19" y="16"/>
                  <a:pt x="24" y="8"/>
                  <a:pt x="24" y="8"/>
                </a:cubicBezTo>
                <a:cubicBezTo>
                  <a:pt x="24" y="4"/>
                  <a:pt x="24" y="4"/>
                  <a:pt x="19" y="0"/>
                </a:cubicBezTo>
                <a:cubicBezTo>
                  <a:pt x="14" y="0"/>
                  <a:pt x="14" y="0"/>
                  <a:pt x="14" y="0"/>
                </a:cubicBezTo>
                <a:cubicBezTo>
                  <a:pt x="14" y="4"/>
                  <a:pt x="19" y="4"/>
                  <a:pt x="19" y="8"/>
                </a:cubicBezTo>
                <a:cubicBezTo>
                  <a:pt x="19" y="8"/>
                  <a:pt x="19" y="12"/>
                  <a:pt x="14" y="12"/>
                </a:cubicBezTo>
                <a:cubicBezTo>
                  <a:pt x="19" y="16"/>
                  <a:pt x="24" y="21"/>
                  <a:pt x="28" y="25"/>
                </a:cubicBezTo>
                <a:cubicBezTo>
                  <a:pt x="28" y="29"/>
                  <a:pt x="24" y="29"/>
                  <a:pt x="24" y="29"/>
                </a:cubicBezTo>
                <a:cubicBezTo>
                  <a:pt x="19" y="25"/>
                  <a:pt x="14" y="21"/>
                  <a:pt x="9" y="16"/>
                </a:cubicBezTo>
                <a:cubicBezTo>
                  <a:pt x="5" y="21"/>
                  <a:pt x="0" y="25"/>
                  <a:pt x="0" y="29"/>
                </a:cubicBezTo>
                <a:cubicBezTo>
                  <a:pt x="5" y="37"/>
                  <a:pt x="19" y="41"/>
                  <a:pt x="28" y="37"/>
                </a:cubicBezTo>
                <a:cubicBezTo>
                  <a:pt x="33" y="37"/>
                  <a:pt x="33" y="33"/>
                  <a:pt x="33" y="29"/>
                </a:cubicBezTo>
                <a:cubicBezTo>
                  <a:pt x="33" y="25"/>
                  <a:pt x="33" y="21"/>
                  <a:pt x="28" y="16"/>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79" name="Freeform 1528">
            <a:extLst>
              <a:ext uri="{FF2B5EF4-FFF2-40B4-BE49-F238E27FC236}">
                <a16:creationId xmlns:a16="http://schemas.microsoft.com/office/drawing/2014/main" xmlns="" id="{F31CCDED-F336-410B-B883-0D1818A839D0}"/>
              </a:ext>
            </a:extLst>
          </p:cNvPr>
          <p:cNvSpPr>
            <a:spLocks/>
          </p:cNvSpPr>
          <p:nvPr/>
        </p:nvSpPr>
        <p:spPr bwMode="auto">
          <a:xfrm>
            <a:off x="3549650" y="3844999"/>
            <a:ext cx="19050" cy="12700"/>
          </a:xfrm>
          <a:custGeom>
            <a:avLst/>
            <a:gdLst>
              <a:gd name="T0" fmla="*/ 504688602 w 100"/>
              <a:gd name="T1" fmla="*/ 0 h 59"/>
              <a:gd name="T2" fmla="*/ 504688602 w 100"/>
              <a:gd name="T3" fmla="*/ 39893929 h 59"/>
              <a:gd name="T4" fmla="*/ 504688602 w 100"/>
              <a:gd name="T5" fmla="*/ 39893929 h 59"/>
              <a:gd name="T6" fmla="*/ 504688602 w 100"/>
              <a:gd name="T7" fmla="*/ 79787858 h 59"/>
              <a:gd name="T8" fmla="*/ 504688602 w 100"/>
              <a:gd name="T9" fmla="*/ 119681786 h 59"/>
              <a:gd name="T10" fmla="*/ 428624238 w 100"/>
              <a:gd name="T11" fmla="*/ 79787858 h 59"/>
              <a:gd name="T12" fmla="*/ 345664727 w 100"/>
              <a:gd name="T13" fmla="*/ 159575715 h 59"/>
              <a:gd name="T14" fmla="*/ 345664727 w 100"/>
              <a:gd name="T15" fmla="*/ 119681786 h 59"/>
              <a:gd name="T16" fmla="*/ 428624238 w 100"/>
              <a:gd name="T17" fmla="*/ 39893929 h 59"/>
              <a:gd name="T18" fmla="*/ 345664727 w 100"/>
              <a:gd name="T19" fmla="*/ 0 h 59"/>
              <a:gd name="T20" fmla="*/ 269636558 w 100"/>
              <a:gd name="T21" fmla="*/ 319151215 h 59"/>
              <a:gd name="T22" fmla="*/ 235052045 w 100"/>
              <a:gd name="T23" fmla="*/ 349083178 h 59"/>
              <a:gd name="T24" fmla="*/ 159023876 w 100"/>
              <a:gd name="T25" fmla="*/ 239363358 h 59"/>
              <a:gd name="T26" fmla="*/ 117544215 w 100"/>
              <a:gd name="T27" fmla="*/ 349083178 h 59"/>
              <a:gd name="T28" fmla="*/ 82959512 w 100"/>
              <a:gd name="T29" fmla="*/ 279257286 h 59"/>
              <a:gd name="T30" fmla="*/ 41479851 w 100"/>
              <a:gd name="T31" fmla="*/ 279257286 h 59"/>
              <a:gd name="T32" fmla="*/ 0 w 100"/>
              <a:gd name="T33" fmla="*/ 349083178 h 59"/>
              <a:gd name="T34" fmla="*/ 0 w 100"/>
              <a:gd name="T35" fmla="*/ 428871036 h 59"/>
              <a:gd name="T36" fmla="*/ 82959512 w 100"/>
              <a:gd name="T37" fmla="*/ 428871036 h 59"/>
              <a:gd name="T38" fmla="*/ 159023876 w 100"/>
              <a:gd name="T39" fmla="*/ 428871036 h 59"/>
              <a:gd name="T40" fmla="*/ 159023876 w 100"/>
              <a:gd name="T41" fmla="*/ 468764964 h 59"/>
              <a:gd name="T42" fmla="*/ 159023876 w 100"/>
              <a:gd name="T43" fmla="*/ 508658893 h 59"/>
              <a:gd name="T44" fmla="*/ 387144387 w 100"/>
              <a:gd name="T45" fmla="*/ 588446751 h 59"/>
              <a:gd name="T46" fmla="*/ 615301284 w 100"/>
              <a:gd name="T47" fmla="*/ 468764964 h 59"/>
              <a:gd name="T48" fmla="*/ 656780945 w 100"/>
              <a:gd name="T49" fmla="*/ 239363358 h 59"/>
              <a:gd name="T50" fmla="*/ 504688602 w 100"/>
              <a:gd name="T51" fmla="*/ 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 h="59">
                <a:moveTo>
                  <a:pt x="73" y="0"/>
                </a:moveTo>
                <a:cubicBezTo>
                  <a:pt x="73" y="0"/>
                  <a:pt x="78" y="4"/>
                  <a:pt x="73" y="4"/>
                </a:cubicBezTo>
                <a:cubicBezTo>
                  <a:pt x="73" y="4"/>
                  <a:pt x="73" y="4"/>
                  <a:pt x="73" y="4"/>
                </a:cubicBezTo>
                <a:cubicBezTo>
                  <a:pt x="73" y="8"/>
                  <a:pt x="73" y="8"/>
                  <a:pt x="73" y="8"/>
                </a:cubicBezTo>
                <a:cubicBezTo>
                  <a:pt x="78" y="12"/>
                  <a:pt x="73" y="12"/>
                  <a:pt x="73" y="12"/>
                </a:cubicBezTo>
                <a:cubicBezTo>
                  <a:pt x="67" y="12"/>
                  <a:pt x="67" y="8"/>
                  <a:pt x="62" y="8"/>
                </a:cubicBezTo>
                <a:cubicBezTo>
                  <a:pt x="56" y="12"/>
                  <a:pt x="56" y="16"/>
                  <a:pt x="50" y="16"/>
                </a:cubicBezTo>
                <a:cubicBezTo>
                  <a:pt x="50" y="16"/>
                  <a:pt x="50" y="12"/>
                  <a:pt x="50" y="12"/>
                </a:cubicBezTo>
                <a:cubicBezTo>
                  <a:pt x="50" y="8"/>
                  <a:pt x="56" y="4"/>
                  <a:pt x="62" y="4"/>
                </a:cubicBezTo>
                <a:cubicBezTo>
                  <a:pt x="62" y="0"/>
                  <a:pt x="56" y="0"/>
                  <a:pt x="50" y="0"/>
                </a:cubicBezTo>
                <a:cubicBezTo>
                  <a:pt x="45" y="12"/>
                  <a:pt x="39" y="24"/>
                  <a:pt x="39" y="32"/>
                </a:cubicBezTo>
                <a:cubicBezTo>
                  <a:pt x="39" y="39"/>
                  <a:pt x="34" y="39"/>
                  <a:pt x="34" y="35"/>
                </a:cubicBezTo>
                <a:cubicBezTo>
                  <a:pt x="28" y="32"/>
                  <a:pt x="23" y="28"/>
                  <a:pt x="23" y="24"/>
                </a:cubicBezTo>
                <a:cubicBezTo>
                  <a:pt x="12" y="28"/>
                  <a:pt x="28" y="32"/>
                  <a:pt x="17" y="35"/>
                </a:cubicBezTo>
                <a:cubicBezTo>
                  <a:pt x="17" y="35"/>
                  <a:pt x="17" y="32"/>
                  <a:pt x="12" y="28"/>
                </a:cubicBezTo>
                <a:cubicBezTo>
                  <a:pt x="12" y="28"/>
                  <a:pt x="6" y="28"/>
                  <a:pt x="6" y="28"/>
                </a:cubicBezTo>
                <a:cubicBezTo>
                  <a:pt x="0" y="28"/>
                  <a:pt x="0" y="32"/>
                  <a:pt x="0" y="35"/>
                </a:cubicBezTo>
                <a:cubicBezTo>
                  <a:pt x="0" y="35"/>
                  <a:pt x="0" y="39"/>
                  <a:pt x="0" y="43"/>
                </a:cubicBezTo>
                <a:cubicBezTo>
                  <a:pt x="6" y="43"/>
                  <a:pt x="6" y="43"/>
                  <a:pt x="12" y="43"/>
                </a:cubicBezTo>
                <a:cubicBezTo>
                  <a:pt x="12" y="47"/>
                  <a:pt x="17" y="47"/>
                  <a:pt x="23" y="43"/>
                </a:cubicBezTo>
                <a:cubicBezTo>
                  <a:pt x="23" y="47"/>
                  <a:pt x="23" y="47"/>
                  <a:pt x="23" y="47"/>
                </a:cubicBezTo>
                <a:cubicBezTo>
                  <a:pt x="23" y="47"/>
                  <a:pt x="17" y="51"/>
                  <a:pt x="23" y="51"/>
                </a:cubicBezTo>
                <a:cubicBezTo>
                  <a:pt x="34" y="55"/>
                  <a:pt x="45" y="59"/>
                  <a:pt x="56" y="59"/>
                </a:cubicBezTo>
                <a:cubicBezTo>
                  <a:pt x="67" y="59"/>
                  <a:pt x="84" y="55"/>
                  <a:pt x="89" y="47"/>
                </a:cubicBezTo>
                <a:cubicBezTo>
                  <a:pt x="100" y="39"/>
                  <a:pt x="100" y="28"/>
                  <a:pt x="95" y="24"/>
                </a:cubicBezTo>
                <a:cubicBezTo>
                  <a:pt x="95" y="20"/>
                  <a:pt x="84" y="4"/>
                  <a:pt x="73"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80" name="Freeform 1529">
            <a:extLst>
              <a:ext uri="{FF2B5EF4-FFF2-40B4-BE49-F238E27FC236}">
                <a16:creationId xmlns:a16="http://schemas.microsoft.com/office/drawing/2014/main" xmlns="" id="{EEAC69DC-CC2D-4F07-AADA-0B9A0153A982}"/>
              </a:ext>
            </a:extLst>
          </p:cNvPr>
          <p:cNvSpPr>
            <a:spLocks/>
          </p:cNvSpPr>
          <p:nvPr/>
        </p:nvSpPr>
        <p:spPr bwMode="auto">
          <a:xfrm>
            <a:off x="3548063" y="3876749"/>
            <a:ext cx="7937" cy="4763"/>
          </a:xfrm>
          <a:custGeom>
            <a:avLst/>
            <a:gdLst>
              <a:gd name="T0" fmla="*/ 175453054 w 42"/>
              <a:gd name="T1" fmla="*/ 0 h 25"/>
              <a:gd name="T2" fmla="*/ 107993090 w 42"/>
              <a:gd name="T3" fmla="*/ 55317863 h 25"/>
              <a:gd name="T4" fmla="*/ 74245344 w 42"/>
              <a:gd name="T5" fmla="*/ 27658932 h 25"/>
              <a:gd name="T6" fmla="*/ 33747935 w 42"/>
              <a:gd name="T7" fmla="*/ 27658932 h 25"/>
              <a:gd name="T8" fmla="*/ 0 w 42"/>
              <a:gd name="T9" fmla="*/ 82976985 h 25"/>
              <a:gd name="T10" fmla="*/ 141741025 w 42"/>
              <a:gd name="T11" fmla="*/ 172886802 h 25"/>
              <a:gd name="T12" fmla="*/ 175453054 w 42"/>
              <a:gd name="T13" fmla="*/ 145227871 h 25"/>
              <a:gd name="T14" fmla="*/ 283446144 w 42"/>
              <a:gd name="T15" fmla="*/ 55317863 h 25"/>
              <a:gd name="T16" fmla="*/ 175453054 w 42"/>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25">
                <a:moveTo>
                  <a:pt x="26" y="0"/>
                </a:moveTo>
                <a:cubicBezTo>
                  <a:pt x="21" y="4"/>
                  <a:pt x="21" y="8"/>
                  <a:pt x="16" y="8"/>
                </a:cubicBezTo>
                <a:cubicBezTo>
                  <a:pt x="16" y="8"/>
                  <a:pt x="11" y="8"/>
                  <a:pt x="11" y="4"/>
                </a:cubicBezTo>
                <a:cubicBezTo>
                  <a:pt x="5" y="4"/>
                  <a:pt x="5" y="4"/>
                  <a:pt x="5" y="4"/>
                </a:cubicBezTo>
                <a:cubicBezTo>
                  <a:pt x="5" y="8"/>
                  <a:pt x="0" y="8"/>
                  <a:pt x="0" y="12"/>
                </a:cubicBezTo>
                <a:cubicBezTo>
                  <a:pt x="5" y="16"/>
                  <a:pt x="16" y="21"/>
                  <a:pt x="21" y="25"/>
                </a:cubicBezTo>
                <a:cubicBezTo>
                  <a:pt x="26" y="25"/>
                  <a:pt x="26" y="21"/>
                  <a:pt x="26" y="21"/>
                </a:cubicBezTo>
                <a:cubicBezTo>
                  <a:pt x="31" y="16"/>
                  <a:pt x="37" y="12"/>
                  <a:pt x="42" y="8"/>
                </a:cubicBezTo>
                <a:cubicBezTo>
                  <a:pt x="37" y="4"/>
                  <a:pt x="31" y="4"/>
                  <a:pt x="26" y="0"/>
                </a:cubicBezTo>
              </a:path>
            </a:pathLst>
          </a:custGeom>
          <a:solidFill>
            <a:srgbClr val="FCE2C3"/>
          </a:solidFill>
          <a:ln w="0">
            <a:solidFill>
              <a:srgbClr val="000000"/>
            </a:solidFill>
            <a:prstDash val="solid"/>
            <a:round/>
            <a:headEnd/>
            <a:tailEnd/>
          </a:ln>
        </p:spPr>
        <p:txBody>
          <a:bodyPr/>
          <a:lstStyle/>
          <a:p>
            <a:endParaRPr lang="ja-JP" altLang="en-US"/>
          </a:p>
        </p:txBody>
      </p:sp>
      <p:sp>
        <p:nvSpPr>
          <p:cNvPr id="14681" name="Freeform 1530">
            <a:extLst>
              <a:ext uri="{FF2B5EF4-FFF2-40B4-BE49-F238E27FC236}">
                <a16:creationId xmlns:a16="http://schemas.microsoft.com/office/drawing/2014/main" xmlns="" id="{B6F94ADB-0C59-4FF7-96F2-6F76EFD43A3E}"/>
              </a:ext>
            </a:extLst>
          </p:cNvPr>
          <p:cNvSpPr>
            <a:spLocks/>
          </p:cNvSpPr>
          <p:nvPr/>
        </p:nvSpPr>
        <p:spPr bwMode="auto">
          <a:xfrm>
            <a:off x="3573463" y="3878337"/>
            <a:ext cx="3175" cy="4762"/>
          </a:xfrm>
          <a:custGeom>
            <a:avLst/>
            <a:gdLst>
              <a:gd name="T0" fmla="*/ 78168500 w 17"/>
              <a:gd name="T1" fmla="*/ 0 h 17"/>
              <a:gd name="T2" fmla="*/ 0 w 17"/>
              <a:gd name="T3" fmla="*/ 197812640 h 17"/>
              <a:gd name="T4" fmla="*/ 39101619 w 17"/>
              <a:gd name="T5" fmla="*/ 373654532 h 17"/>
              <a:gd name="T6" fmla="*/ 110747362 w 17"/>
              <a:gd name="T7" fmla="*/ 109930770 h 17"/>
              <a:gd name="T8" fmla="*/ 7816850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0"/>
                </a:moveTo>
                <a:cubicBezTo>
                  <a:pt x="6" y="5"/>
                  <a:pt x="6" y="9"/>
                  <a:pt x="0" y="9"/>
                </a:cubicBezTo>
                <a:cubicBezTo>
                  <a:pt x="0" y="13"/>
                  <a:pt x="0" y="13"/>
                  <a:pt x="6" y="17"/>
                </a:cubicBezTo>
                <a:cubicBezTo>
                  <a:pt x="17" y="5"/>
                  <a:pt x="17" y="5"/>
                  <a:pt x="17" y="5"/>
                </a:cubicBezTo>
                <a:lnTo>
                  <a:pt x="12" y="0"/>
                </a:lnTo>
                <a:close/>
              </a:path>
            </a:pathLst>
          </a:custGeom>
          <a:solidFill>
            <a:srgbClr val="FFFFFF"/>
          </a:solidFill>
          <a:ln w="0">
            <a:solidFill>
              <a:srgbClr val="000000"/>
            </a:solidFill>
            <a:prstDash val="solid"/>
            <a:round/>
            <a:headEnd/>
            <a:tailEnd/>
          </a:ln>
        </p:spPr>
        <p:txBody>
          <a:bodyPr/>
          <a:lstStyle/>
          <a:p>
            <a:endParaRPr lang="ja-JP" altLang="en-US"/>
          </a:p>
        </p:txBody>
      </p:sp>
      <p:sp>
        <p:nvSpPr>
          <p:cNvPr id="14682" name="Freeform 1531">
            <a:extLst>
              <a:ext uri="{FF2B5EF4-FFF2-40B4-BE49-F238E27FC236}">
                <a16:creationId xmlns:a16="http://schemas.microsoft.com/office/drawing/2014/main" xmlns="" id="{1BF6A407-23A7-40B1-B757-D83A16434450}"/>
              </a:ext>
            </a:extLst>
          </p:cNvPr>
          <p:cNvSpPr>
            <a:spLocks/>
          </p:cNvSpPr>
          <p:nvPr/>
        </p:nvSpPr>
        <p:spPr bwMode="auto">
          <a:xfrm>
            <a:off x="3560763" y="3864049"/>
            <a:ext cx="7937" cy="4763"/>
          </a:xfrm>
          <a:custGeom>
            <a:avLst/>
            <a:gdLst>
              <a:gd name="T0" fmla="*/ 261165243 w 41"/>
              <a:gd name="T1" fmla="*/ 33081344 h 33"/>
              <a:gd name="T2" fmla="*/ 130601399 w 41"/>
              <a:gd name="T3" fmla="*/ 12020080 h 33"/>
              <a:gd name="T4" fmla="*/ 43546254 w 41"/>
              <a:gd name="T5" fmla="*/ 0 h 33"/>
              <a:gd name="T6" fmla="*/ 43546254 w 41"/>
              <a:gd name="T7" fmla="*/ 99223393 h 33"/>
              <a:gd name="T8" fmla="*/ 297441398 w 41"/>
              <a:gd name="T9" fmla="*/ 90202993 h 33"/>
              <a:gd name="T10" fmla="*/ 297441398 w 41"/>
              <a:gd name="T11" fmla="*/ 66141905 h 33"/>
              <a:gd name="T12" fmla="*/ 261165243 w 41"/>
              <a:gd name="T13" fmla="*/ 33081344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3">
                <a:moveTo>
                  <a:pt x="36" y="11"/>
                </a:moveTo>
                <a:cubicBezTo>
                  <a:pt x="30" y="11"/>
                  <a:pt x="24" y="8"/>
                  <a:pt x="18" y="4"/>
                </a:cubicBezTo>
                <a:cubicBezTo>
                  <a:pt x="18" y="0"/>
                  <a:pt x="12" y="0"/>
                  <a:pt x="6" y="0"/>
                </a:cubicBezTo>
                <a:cubicBezTo>
                  <a:pt x="0" y="11"/>
                  <a:pt x="6" y="19"/>
                  <a:pt x="6" y="33"/>
                </a:cubicBezTo>
                <a:cubicBezTo>
                  <a:pt x="6" y="33"/>
                  <a:pt x="36" y="33"/>
                  <a:pt x="41" y="30"/>
                </a:cubicBezTo>
                <a:cubicBezTo>
                  <a:pt x="41" y="26"/>
                  <a:pt x="41" y="22"/>
                  <a:pt x="41" y="22"/>
                </a:cubicBezTo>
                <a:cubicBezTo>
                  <a:pt x="41" y="19"/>
                  <a:pt x="41" y="15"/>
                  <a:pt x="36" y="11"/>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683" name="Freeform 1532">
            <a:extLst>
              <a:ext uri="{FF2B5EF4-FFF2-40B4-BE49-F238E27FC236}">
                <a16:creationId xmlns:a16="http://schemas.microsoft.com/office/drawing/2014/main" xmlns="" id="{ED209828-0856-47D3-B1BE-0A0EA2AC9650}"/>
              </a:ext>
            </a:extLst>
          </p:cNvPr>
          <p:cNvSpPr>
            <a:spLocks/>
          </p:cNvSpPr>
          <p:nvPr/>
        </p:nvSpPr>
        <p:spPr bwMode="auto">
          <a:xfrm>
            <a:off x="3560763" y="3857699"/>
            <a:ext cx="7937" cy="4763"/>
          </a:xfrm>
          <a:custGeom>
            <a:avLst/>
            <a:gdLst>
              <a:gd name="T0" fmla="*/ 174110291 w 41"/>
              <a:gd name="T1" fmla="*/ 0 h 25"/>
              <a:gd name="T2" fmla="*/ 0 w 41"/>
              <a:gd name="T3" fmla="*/ 27658932 h 25"/>
              <a:gd name="T4" fmla="*/ 43546254 w 41"/>
              <a:gd name="T5" fmla="*/ 145227871 h 25"/>
              <a:gd name="T6" fmla="*/ 87055145 w 41"/>
              <a:gd name="T7" fmla="*/ 172886802 h 25"/>
              <a:gd name="T8" fmla="*/ 297441398 w 41"/>
              <a:gd name="T9" fmla="*/ 55317863 h 25"/>
              <a:gd name="T10" fmla="*/ 174110291 w 4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25">
                <a:moveTo>
                  <a:pt x="24" y="0"/>
                </a:moveTo>
                <a:cubicBezTo>
                  <a:pt x="18" y="4"/>
                  <a:pt x="0" y="4"/>
                  <a:pt x="0" y="4"/>
                </a:cubicBezTo>
                <a:cubicBezTo>
                  <a:pt x="0" y="8"/>
                  <a:pt x="0" y="16"/>
                  <a:pt x="6" y="21"/>
                </a:cubicBezTo>
                <a:cubicBezTo>
                  <a:pt x="6" y="21"/>
                  <a:pt x="12" y="25"/>
                  <a:pt x="12" y="25"/>
                </a:cubicBezTo>
                <a:cubicBezTo>
                  <a:pt x="24" y="21"/>
                  <a:pt x="30" y="12"/>
                  <a:pt x="41" y="8"/>
                </a:cubicBezTo>
                <a:cubicBezTo>
                  <a:pt x="36" y="4"/>
                  <a:pt x="30" y="0"/>
                  <a:pt x="24" y="0"/>
                </a:cubicBezTo>
              </a:path>
            </a:pathLst>
          </a:custGeom>
          <a:solidFill>
            <a:srgbClr val="FACC88"/>
          </a:solidFill>
          <a:ln w="0">
            <a:solidFill>
              <a:srgbClr val="000000"/>
            </a:solidFill>
            <a:prstDash val="solid"/>
            <a:round/>
            <a:headEnd/>
            <a:tailEnd/>
          </a:ln>
        </p:spPr>
        <p:txBody>
          <a:bodyPr/>
          <a:lstStyle/>
          <a:p>
            <a:endParaRPr lang="ja-JP" altLang="en-US"/>
          </a:p>
        </p:txBody>
      </p:sp>
      <p:sp>
        <p:nvSpPr>
          <p:cNvPr id="14684" name="Freeform 1533">
            <a:extLst>
              <a:ext uri="{FF2B5EF4-FFF2-40B4-BE49-F238E27FC236}">
                <a16:creationId xmlns:a16="http://schemas.microsoft.com/office/drawing/2014/main" xmlns="" id="{9C674210-3B4C-4D9A-92B8-8F9BD73BB0B0}"/>
              </a:ext>
            </a:extLst>
          </p:cNvPr>
          <p:cNvSpPr>
            <a:spLocks/>
          </p:cNvSpPr>
          <p:nvPr/>
        </p:nvSpPr>
        <p:spPr bwMode="auto">
          <a:xfrm>
            <a:off x="3546475" y="3840237"/>
            <a:ext cx="19050" cy="9525"/>
          </a:xfrm>
          <a:custGeom>
            <a:avLst/>
            <a:gdLst>
              <a:gd name="T0" fmla="*/ 504688602 w 100"/>
              <a:gd name="T1" fmla="*/ 0 h 50"/>
              <a:gd name="T2" fmla="*/ 470103899 w 100"/>
              <a:gd name="T3" fmla="*/ 0 h 50"/>
              <a:gd name="T4" fmla="*/ 255810068 w 100"/>
              <a:gd name="T5" fmla="*/ 55306341 h 50"/>
              <a:gd name="T6" fmla="*/ 179745704 w 100"/>
              <a:gd name="T7" fmla="*/ 27653171 h 50"/>
              <a:gd name="T8" fmla="*/ 145197386 w 100"/>
              <a:gd name="T9" fmla="*/ 110612682 h 50"/>
              <a:gd name="T10" fmla="*/ 34584704 w 100"/>
              <a:gd name="T11" fmla="*/ 138265853 h 50"/>
              <a:gd name="T12" fmla="*/ 0 w 100"/>
              <a:gd name="T13" fmla="*/ 269636558 h 50"/>
              <a:gd name="T14" fmla="*/ 69133022 w 100"/>
              <a:gd name="T15" fmla="*/ 324942899 h 50"/>
              <a:gd name="T16" fmla="*/ 110612682 w 100"/>
              <a:gd name="T17" fmla="*/ 297289728 h 50"/>
              <a:gd name="T18" fmla="*/ 214330217 w 100"/>
              <a:gd name="T19" fmla="*/ 297289728 h 50"/>
              <a:gd name="T20" fmla="*/ 255810068 w 100"/>
              <a:gd name="T21" fmla="*/ 297289728 h 50"/>
              <a:gd name="T22" fmla="*/ 324942899 w 100"/>
              <a:gd name="T23" fmla="*/ 324942899 h 50"/>
              <a:gd name="T24" fmla="*/ 359491217 w 100"/>
              <a:gd name="T25" fmla="*/ 138265853 h 50"/>
              <a:gd name="T26" fmla="*/ 400971068 w 100"/>
              <a:gd name="T27" fmla="*/ 138265853 h 50"/>
              <a:gd name="T28" fmla="*/ 546168263 w 100"/>
              <a:gd name="T29" fmla="*/ 165919023 h 50"/>
              <a:gd name="T30" fmla="*/ 546168263 w 100"/>
              <a:gd name="T31" fmla="*/ 82959512 h 50"/>
              <a:gd name="T32" fmla="*/ 615301284 w 100"/>
              <a:gd name="T33" fmla="*/ 82959512 h 50"/>
              <a:gd name="T34" fmla="*/ 691329263 w 100"/>
              <a:gd name="T35" fmla="*/ 138265853 h 50"/>
              <a:gd name="T36" fmla="*/ 504688602 w 100"/>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 h="50">
                <a:moveTo>
                  <a:pt x="73" y="0"/>
                </a:moveTo>
                <a:cubicBezTo>
                  <a:pt x="68" y="0"/>
                  <a:pt x="68" y="0"/>
                  <a:pt x="68" y="0"/>
                </a:cubicBezTo>
                <a:cubicBezTo>
                  <a:pt x="58" y="0"/>
                  <a:pt x="47" y="0"/>
                  <a:pt x="37" y="8"/>
                </a:cubicBezTo>
                <a:cubicBezTo>
                  <a:pt x="37" y="8"/>
                  <a:pt x="31" y="4"/>
                  <a:pt x="26" y="4"/>
                </a:cubicBezTo>
                <a:cubicBezTo>
                  <a:pt x="26" y="8"/>
                  <a:pt x="26" y="16"/>
                  <a:pt x="21" y="16"/>
                </a:cubicBezTo>
                <a:cubicBezTo>
                  <a:pt x="21" y="16"/>
                  <a:pt x="10" y="20"/>
                  <a:pt x="5" y="20"/>
                </a:cubicBezTo>
                <a:cubicBezTo>
                  <a:pt x="5" y="20"/>
                  <a:pt x="0" y="35"/>
                  <a:pt x="0" y="39"/>
                </a:cubicBezTo>
                <a:cubicBezTo>
                  <a:pt x="0" y="43"/>
                  <a:pt x="10" y="47"/>
                  <a:pt x="10" y="47"/>
                </a:cubicBezTo>
                <a:cubicBezTo>
                  <a:pt x="16" y="43"/>
                  <a:pt x="16" y="43"/>
                  <a:pt x="16" y="43"/>
                </a:cubicBezTo>
                <a:cubicBezTo>
                  <a:pt x="21" y="43"/>
                  <a:pt x="31" y="50"/>
                  <a:pt x="31" y="43"/>
                </a:cubicBezTo>
                <a:cubicBezTo>
                  <a:pt x="31" y="43"/>
                  <a:pt x="37" y="43"/>
                  <a:pt x="37" y="43"/>
                </a:cubicBezTo>
                <a:cubicBezTo>
                  <a:pt x="42" y="43"/>
                  <a:pt x="42" y="47"/>
                  <a:pt x="47" y="47"/>
                </a:cubicBezTo>
                <a:cubicBezTo>
                  <a:pt x="47" y="39"/>
                  <a:pt x="52" y="27"/>
                  <a:pt x="52" y="20"/>
                </a:cubicBezTo>
                <a:cubicBezTo>
                  <a:pt x="58" y="20"/>
                  <a:pt x="58" y="20"/>
                  <a:pt x="58" y="20"/>
                </a:cubicBezTo>
                <a:cubicBezTo>
                  <a:pt x="63" y="20"/>
                  <a:pt x="73" y="24"/>
                  <a:pt x="79" y="24"/>
                </a:cubicBezTo>
                <a:cubicBezTo>
                  <a:pt x="79" y="24"/>
                  <a:pt x="73" y="16"/>
                  <a:pt x="79" y="12"/>
                </a:cubicBezTo>
                <a:cubicBezTo>
                  <a:pt x="84" y="12"/>
                  <a:pt x="84" y="12"/>
                  <a:pt x="89" y="12"/>
                </a:cubicBezTo>
                <a:cubicBezTo>
                  <a:pt x="89" y="16"/>
                  <a:pt x="95" y="20"/>
                  <a:pt x="100" y="20"/>
                </a:cubicBezTo>
                <a:cubicBezTo>
                  <a:pt x="95" y="12"/>
                  <a:pt x="79" y="4"/>
                  <a:pt x="73"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685" name="Freeform 1534">
            <a:extLst>
              <a:ext uri="{FF2B5EF4-FFF2-40B4-BE49-F238E27FC236}">
                <a16:creationId xmlns:a16="http://schemas.microsoft.com/office/drawing/2014/main" xmlns="" id="{80C8468A-CD4F-41A6-A4D3-9695BE2D0D0A}"/>
              </a:ext>
            </a:extLst>
          </p:cNvPr>
          <p:cNvSpPr>
            <a:spLocks/>
          </p:cNvSpPr>
          <p:nvPr/>
        </p:nvSpPr>
        <p:spPr bwMode="auto">
          <a:xfrm>
            <a:off x="3557588" y="3868812"/>
            <a:ext cx="11112" cy="9525"/>
          </a:xfrm>
          <a:custGeom>
            <a:avLst/>
            <a:gdLst>
              <a:gd name="T0" fmla="*/ 337541752 w 58"/>
              <a:gd name="T1" fmla="*/ 0 h 42"/>
              <a:gd name="T2" fmla="*/ 112501720 w 58"/>
              <a:gd name="T3" fmla="*/ 69998545 h 42"/>
              <a:gd name="T4" fmla="*/ 0 w 58"/>
              <a:gd name="T5" fmla="*/ 69998545 h 42"/>
              <a:gd name="T6" fmla="*/ 189876300 w 58"/>
              <a:gd name="T7" fmla="*/ 431563916 h 42"/>
              <a:gd name="T8" fmla="*/ 302378020 w 58"/>
              <a:gd name="T9" fmla="*/ 373240300 h 42"/>
              <a:gd name="T10" fmla="*/ 407869025 w 58"/>
              <a:gd name="T11" fmla="*/ 186645777 h 42"/>
              <a:gd name="T12" fmla="*/ 337541752 w 58"/>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42">
                <a:moveTo>
                  <a:pt x="48" y="0"/>
                </a:moveTo>
                <a:cubicBezTo>
                  <a:pt x="43" y="0"/>
                  <a:pt x="27" y="6"/>
                  <a:pt x="16" y="6"/>
                </a:cubicBezTo>
                <a:cubicBezTo>
                  <a:pt x="16" y="6"/>
                  <a:pt x="0" y="6"/>
                  <a:pt x="0" y="6"/>
                </a:cubicBezTo>
                <a:cubicBezTo>
                  <a:pt x="5" y="16"/>
                  <a:pt x="16" y="27"/>
                  <a:pt x="27" y="37"/>
                </a:cubicBezTo>
                <a:cubicBezTo>
                  <a:pt x="32" y="42"/>
                  <a:pt x="37" y="32"/>
                  <a:pt x="43" y="32"/>
                </a:cubicBezTo>
                <a:cubicBezTo>
                  <a:pt x="48" y="27"/>
                  <a:pt x="58" y="16"/>
                  <a:pt x="58" y="16"/>
                </a:cubicBezTo>
                <a:cubicBezTo>
                  <a:pt x="58" y="11"/>
                  <a:pt x="53" y="6"/>
                  <a:pt x="48"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686" name="Freeform 1535">
            <a:extLst>
              <a:ext uri="{FF2B5EF4-FFF2-40B4-BE49-F238E27FC236}">
                <a16:creationId xmlns:a16="http://schemas.microsoft.com/office/drawing/2014/main" xmlns="" id="{F7F9CE1A-4C52-4ED4-B3AC-5DD8DC07E3A6}"/>
              </a:ext>
            </a:extLst>
          </p:cNvPr>
          <p:cNvSpPr>
            <a:spLocks/>
          </p:cNvSpPr>
          <p:nvPr/>
        </p:nvSpPr>
        <p:spPr bwMode="auto">
          <a:xfrm>
            <a:off x="3552825" y="3873574"/>
            <a:ext cx="6350" cy="4763"/>
          </a:xfrm>
          <a:custGeom>
            <a:avLst/>
            <a:gdLst>
              <a:gd name="T0" fmla="*/ 135371032 w 33"/>
              <a:gd name="T1" fmla="*/ 0 h 25"/>
              <a:gd name="T2" fmla="*/ 71240073 w 33"/>
              <a:gd name="T3" fmla="*/ 69147519 h 25"/>
              <a:gd name="T4" fmla="*/ 35620036 w 33"/>
              <a:gd name="T5" fmla="*/ 103739283 h 25"/>
              <a:gd name="T6" fmla="*/ 206611105 w 33"/>
              <a:gd name="T7" fmla="*/ 172886802 h 25"/>
              <a:gd name="T8" fmla="*/ 235122027 w 33"/>
              <a:gd name="T9" fmla="*/ 103739283 h 25"/>
              <a:gd name="T10" fmla="*/ 135371032 w 3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19" y="0"/>
                </a:moveTo>
                <a:cubicBezTo>
                  <a:pt x="19" y="5"/>
                  <a:pt x="14" y="10"/>
                  <a:pt x="10" y="10"/>
                </a:cubicBezTo>
                <a:cubicBezTo>
                  <a:pt x="10" y="15"/>
                  <a:pt x="0" y="5"/>
                  <a:pt x="5" y="15"/>
                </a:cubicBezTo>
                <a:cubicBezTo>
                  <a:pt x="10" y="15"/>
                  <a:pt x="19" y="25"/>
                  <a:pt x="29" y="25"/>
                </a:cubicBezTo>
                <a:cubicBezTo>
                  <a:pt x="33" y="25"/>
                  <a:pt x="33" y="20"/>
                  <a:pt x="33" y="15"/>
                </a:cubicBezTo>
                <a:cubicBezTo>
                  <a:pt x="29" y="10"/>
                  <a:pt x="24" y="5"/>
                  <a:pt x="19"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687" name="Freeform 1536">
            <a:extLst>
              <a:ext uri="{FF2B5EF4-FFF2-40B4-BE49-F238E27FC236}">
                <a16:creationId xmlns:a16="http://schemas.microsoft.com/office/drawing/2014/main" xmlns="" id="{6CE6FD18-FD4E-46C8-9609-4F1DF157ADDF}"/>
              </a:ext>
            </a:extLst>
          </p:cNvPr>
          <p:cNvSpPr>
            <a:spLocks/>
          </p:cNvSpPr>
          <p:nvPr/>
        </p:nvSpPr>
        <p:spPr bwMode="auto">
          <a:xfrm>
            <a:off x="3544888" y="3854524"/>
            <a:ext cx="12700" cy="14288"/>
          </a:xfrm>
          <a:custGeom>
            <a:avLst/>
            <a:gdLst>
              <a:gd name="T0" fmla="*/ 177063210 w 67"/>
              <a:gd name="T1" fmla="*/ 62242148 h 75"/>
              <a:gd name="T2" fmla="*/ 0 w 67"/>
              <a:gd name="T3" fmla="*/ 318033734 h 75"/>
              <a:gd name="T4" fmla="*/ 40852488 w 67"/>
              <a:gd name="T5" fmla="*/ 490896245 h 75"/>
              <a:gd name="T6" fmla="*/ 320100846 w 67"/>
              <a:gd name="T7" fmla="*/ 490896245 h 75"/>
              <a:gd name="T8" fmla="*/ 320100846 w 67"/>
              <a:gd name="T9" fmla="*/ 290378644 h 75"/>
              <a:gd name="T10" fmla="*/ 422249979 w 67"/>
              <a:gd name="T11" fmla="*/ 117552329 h 75"/>
              <a:gd name="T12" fmla="*/ 456311569 w 67"/>
              <a:gd name="T13" fmla="*/ 89897238 h 75"/>
              <a:gd name="T14" fmla="*/ 177063210 w 67"/>
              <a:gd name="T15" fmla="*/ 62242148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75">
                <a:moveTo>
                  <a:pt x="26" y="9"/>
                </a:moveTo>
                <a:cubicBezTo>
                  <a:pt x="11" y="17"/>
                  <a:pt x="6" y="34"/>
                  <a:pt x="0" y="46"/>
                </a:cubicBezTo>
                <a:cubicBezTo>
                  <a:pt x="0" y="55"/>
                  <a:pt x="6" y="63"/>
                  <a:pt x="6" y="71"/>
                </a:cubicBezTo>
                <a:cubicBezTo>
                  <a:pt x="11" y="71"/>
                  <a:pt x="47" y="75"/>
                  <a:pt x="47" y="71"/>
                </a:cubicBezTo>
                <a:cubicBezTo>
                  <a:pt x="47" y="63"/>
                  <a:pt x="47" y="55"/>
                  <a:pt x="47" y="42"/>
                </a:cubicBezTo>
                <a:cubicBezTo>
                  <a:pt x="47" y="34"/>
                  <a:pt x="47" y="21"/>
                  <a:pt x="62" y="17"/>
                </a:cubicBezTo>
                <a:cubicBezTo>
                  <a:pt x="62" y="13"/>
                  <a:pt x="67" y="13"/>
                  <a:pt x="67" y="13"/>
                </a:cubicBezTo>
                <a:cubicBezTo>
                  <a:pt x="67" y="13"/>
                  <a:pt x="36" y="0"/>
                  <a:pt x="26" y="9"/>
                </a:cubicBezTo>
              </a:path>
            </a:pathLst>
          </a:custGeom>
          <a:solidFill>
            <a:srgbClr val="7D7C7D"/>
          </a:solidFill>
          <a:ln w="0">
            <a:solidFill>
              <a:srgbClr val="000000"/>
            </a:solidFill>
            <a:prstDash val="solid"/>
            <a:round/>
            <a:headEnd/>
            <a:tailEnd/>
          </a:ln>
        </p:spPr>
        <p:txBody>
          <a:bodyPr/>
          <a:lstStyle/>
          <a:p>
            <a:endParaRPr lang="ja-JP" altLang="en-US"/>
          </a:p>
        </p:txBody>
      </p:sp>
      <p:sp>
        <p:nvSpPr>
          <p:cNvPr id="14688" name="Freeform 1537">
            <a:extLst>
              <a:ext uri="{FF2B5EF4-FFF2-40B4-BE49-F238E27FC236}">
                <a16:creationId xmlns:a16="http://schemas.microsoft.com/office/drawing/2014/main" xmlns="" id="{D8F928F8-BC58-4EFA-B1F2-C903E16A6B4D}"/>
              </a:ext>
            </a:extLst>
          </p:cNvPr>
          <p:cNvSpPr>
            <a:spLocks/>
          </p:cNvSpPr>
          <p:nvPr/>
        </p:nvSpPr>
        <p:spPr bwMode="auto">
          <a:xfrm>
            <a:off x="3559175" y="3852937"/>
            <a:ext cx="6350" cy="1587"/>
          </a:xfrm>
          <a:custGeom>
            <a:avLst/>
            <a:gdLst>
              <a:gd name="T0" fmla="*/ 182393104 w 34"/>
              <a:gd name="T1" fmla="*/ 0 h 16"/>
              <a:gd name="T2" fmla="*/ 149848981 w 34"/>
              <a:gd name="T3" fmla="*/ 3905706 h 16"/>
              <a:gd name="T4" fmla="*/ 149848981 w 34"/>
              <a:gd name="T5" fmla="*/ 7811512 h 16"/>
              <a:gd name="T6" fmla="*/ 39101619 w 34"/>
              <a:gd name="T7" fmla="*/ 7811512 h 16"/>
              <a:gd name="T8" fmla="*/ 0 w 34"/>
              <a:gd name="T9" fmla="*/ 7811512 h 16"/>
              <a:gd name="T10" fmla="*/ 0 w 34"/>
              <a:gd name="T11" fmla="*/ 11707398 h 16"/>
              <a:gd name="T12" fmla="*/ 149848981 w 34"/>
              <a:gd name="T13" fmla="*/ 11707398 h 16"/>
              <a:gd name="T14" fmla="*/ 182393104 w 34"/>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16">
                <a:moveTo>
                  <a:pt x="28" y="0"/>
                </a:moveTo>
                <a:cubicBezTo>
                  <a:pt x="28" y="0"/>
                  <a:pt x="23" y="0"/>
                  <a:pt x="23" y="4"/>
                </a:cubicBezTo>
                <a:cubicBezTo>
                  <a:pt x="23" y="4"/>
                  <a:pt x="23" y="8"/>
                  <a:pt x="23" y="8"/>
                </a:cubicBezTo>
                <a:cubicBezTo>
                  <a:pt x="17" y="8"/>
                  <a:pt x="12" y="12"/>
                  <a:pt x="6" y="8"/>
                </a:cubicBezTo>
                <a:cubicBezTo>
                  <a:pt x="0" y="8"/>
                  <a:pt x="0" y="8"/>
                  <a:pt x="0" y="8"/>
                </a:cubicBezTo>
                <a:cubicBezTo>
                  <a:pt x="0" y="12"/>
                  <a:pt x="0" y="12"/>
                  <a:pt x="0" y="12"/>
                </a:cubicBezTo>
                <a:cubicBezTo>
                  <a:pt x="6" y="16"/>
                  <a:pt x="17" y="16"/>
                  <a:pt x="23" y="12"/>
                </a:cubicBezTo>
                <a:cubicBezTo>
                  <a:pt x="28" y="8"/>
                  <a:pt x="34" y="4"/>
                  <a:pt x="28"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89" name="Freeform 1538">
            <a:extLst>
              <a:ext uri="{FF2B5EF4-FFF2-40B4-BE49-F238E27FC236}">
                <a16:creationId xmlns:a16="http://schemas.microsoft.com/office/drawing/2014/main" xmlns="" id="{EA6772C7-3DAA-411C-A26D-852F963FA1EB}"/>
              </a:ext>
            </a:extLst>
          </p:cNvPr>
          <p:cNvSpPr>
            <a:spLocks/>
          </p:cNvSpPr>
          <p:nvPr/>
        </p:nvSpPr>
        <p:spPr bwMode="auto">
          <a:xfrm>
            <a:off x="3559175" y="3849762"/>
            <a:ext cx="3175" cy="1587"/>
          </a:xfrm>
          <a:custGeom>
            <a:avLst/>
            <a:gdLst>
              <a:gd name="T0" fmla="*/ 78168500 w 17"/>
              <a:gd name="T1" fmla="*/ 0 h 8"/>
              <a:gd name="T2" fmla="*/ 0 w 17"/>
              <a:gd name="T3" fmla="*/ 23414796 h 8"/>
              <a:gd name="T4" fmla="*/ 39101619 w 17"/>
              <a:gd name="T5" fmla="*/ 62452616 h 8"/>
              <a:gd name="T6" fmla="*/ 110747362 w 17"/>
              <a:gd name="T7" fmla="*/ 62452616 h 8"/>
              <a:gd name="T8" fmla="*/ 110747362 w 17"/>
              <a:gd name="T9" fmla="*/ 46829593 h 8"/>
              <a:gd name="T10" fmla="*/ 78168500 w 17"/>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8">
                <a:moveTo>
                  <a:pt x="12" y="0"/>
                </a:moveTo>
                <a:cubicBezTo>
                  <a:pt x="6" y="0"/>
                  <a:pt x="0" y="3"/>
                  <a:pt x="0" y="3"/>
                </a:cubicBezTo>
                <a:cubicBezTo>
                  <a:pt x="0" y="6"/>
                  <a:pt x="0" y="8"/>
                  <a:pt x="6" y="8"/>
                </a:cubicBezTo>
                <a:cubicBezTo>
                  <a:pt x="6" y="8"/>
                  <a:pt x="12" y="8"/>
                  <a:pt x="17" y="8"/>
                </a:cubicBezTo>
                <a:cubicBezTo>
                  <a:pt x="17" y="8"/>
                  <a:pt x="17" y="6"/>
                  <a:pt x="17" y="6"/>
                </a:cubicBezTo>
                <a:cubicBezTo>
                  <a:pt x="17" y="3"/>
                  <a:pt x="17" y="0"/>
                  <a:pt x="12"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90" name="Freeform 1539">
            <a:extLst>
              <a:ext uri="{FF2B5EF4-FFF2-40B4-BE49-F238E27FC236}">
                <a16:creationId xmlns:a16="http://schemas.microsoft.com/office/drawing/2014/main" xmlns="" id="{86A8007D-79A4-4E58-B8D8-766DD67E7C41}"/>
              </a:ext>
            </a:extLst>
          </p:cNvPr>
          <p:cNvSpPr>
            <a:spLocks/>
          </p:cNvSpPr>
          <p:nvPr/>
        </p:nvSpPr>
        <p:spPr bwMode="auto">
          <a:xfrm>
            <a:off x="3549650" y="3852937"/>
            <a:ext cx="1588" cy="1587"/>
          </a:xfrm>
          <a:custGeom>
            <a:avLst/>
            <a:gdLst>
              <a:gd name="T0" fmla="*/ 27458990 w 9"/>
              <a:gd name="T1" fmla="*/ 0 h 8"/>
              <a:gd name="T2" fmla="*/ 0 w 9"/>
              <a:gd name="T3" fmla="*/ 23414796 h 8"/>
              <a:gd name="T4" fmla="*/ 27458990 w 9"/>
              <a:gd name="T5" fmla="*/ 62452616 h 8"/>
              <a:gd name="T6" fmla="*/ 49438675 w 9"/>
              <a:gd name="T7" fmla="*/ 39037820 h 8"/>
              <a:gd name="T8" fmla="*/ 27458990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5" y="0"/>
                </a:moveTo>
                <a:cubicBezTo>
                  <a:pt x="0" y="3"/>
                  <a:pt x="0" y="3"/>
                  <a:pt x="0" y="3"/>
                </a:cubicBezTo>
                <a:cubicBezTo>
                  <a:pt x="5" y="8"/>
                  <a:pt x="5" y="8"/>
                  <a:pt x="5" y="8"/>
                </a:cubicBezTo>
                <a:cubicBezTo>
                  <a:pt x="9" y="5"/>
                  <a:pt x="9" y="5"/>
                  <a:pt x="9" y="5"/>
                </a:cubicBezTo>
                <a:cubicBezTo>
                  <a:pt x="9" y="3"/>
                  <a:pt x="9" y="0"/>
                  <a:pt x="5"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691" name="Freeform 1540">
            <a:extLst>
              <a:ext uri="{FF2B5EF4-FFF2-40B4-BE49-F238E27FC236}">
                <a16:creationId xmlns:a16="http://schemas.microsoft.com/office/drawing/2014/main" xmlns="" id="{C4D1734F-F93D-4E91-A518-242CC4EC4365}"/>
              </a:ext>
            </a:extLst>
          </p:cNvPr>
          <p:cNvSpPr>
            <a:spLocks/>
          </p:cNvSpPr>
          <p:nvPr/>
        </p:nvSpPr>
        <p:spPr bwMode="auto">
          <a:xfrm>
            <a:off x="3554413" y="3859287"/>
            <a:ext cx="4762" cy="9525"/>
          </a:xfrm>
          <a:custGeom>
            <a:avLst/>
            <a:gdLst>
              <a:gd name="T0" fmla="*/ 172777932 w 25"/>
              <a:gd name="T1" fmla="*/ 0 h 58"/>
              <a:gd name="T2" fmla="*/ 117483112 w 25"/>
              <a:gd name="T3" fmla="*/ 0 h 58"/>
              <a:gd name="T4" fmla="*/ 89835701 w 25"/>
              <a:gd name="T5" fmla="*/ 22142012 h 58"/>
              <a:gd name="T6" fmla="*/ 62188482 w 25"/>
              <a:gd name="T7" fmla="*/ 256885144 h 58"/>
              <a:gd name="T8" fmla="*/ 172777932 w 25"/>
              <a:gd name="T9" fmla="*/ 256885144 h 58"/>
              <a:gd name="T10" fmla="*/ 172777932 w 25"/>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8">
                <a:moveTo>
                  <a:pt x="25" y="0"/>
                </a:moveTo>
                <a:cubicBezTo>
                  <a:pt x="21" y="0"/>
                  <a:pt x="21" y="0"/>
                  <a:pt x="17" y="0"/>
                </a:cubicBezTo>
                <a:cubicBezTo>
                  <a:pt x="17" y="0"/>
                  <a:pt x="13" y="5"/>
                  <a:pt x="13" y="5"/>
                </a:cubicBezTo>
                <a:cubicBezTo>
                  <a:pt x="0" y="23"/>
                  <a:pt x="5" y="54"/>
                  <a:pt x="9" y="58"/>
                </a:cubicBezTo>
                <a:cubicBezTo>
                  <a:pt x="13" y="58"/>
                  <a:pt x="21" y="58"/>
                  <a:pt x="25" y="58"/>
                </a:cubicBezTo>
                <a:cubicBezTo>
                  <a:pt x="25" y="49"/>
                  <a:pt x="25" y="9"/>
                  <a:pt x="2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692" name="Freeform 1541">
            <a:extLst>
              <a:ext uri="{FF2B5EF4-FFF2-40B4-BE49-F238E27FC236}">
                <a16:creationId xmlns:a16="http://schemas.microsoft.com/office/drawing/2014/main" xmlns="" id="{778791F8-60BE-4CE1-B09A-16B1FDFA3984}"/>
              </a:ext>
            </a:extLst>
          </p:cNvPr>
          <p:cNvSpPr>
            <a:spLocks/>
          </p:cNvSpPr>
          <p:nvPr/>
        </p:nvSpPr>
        <p:spPr bwMode="auto">
          <a:xfrm>
            <a:off x="3554413" y="3871987"/>
            <a:ext cx="1587" cy="1587"/>
          </a:xfrm>
          <a:custGeom>
            <a:avLst/>
            <a:gdLst>
              <a:gd name="T0" fmla="*/ 27424418 w 9"/>
              <a:gd name="T1" fmla="*/ 0 h 16"/>
              <a:gd name="T2" fmla="*/ 0 w 9"/>
              <a:gd name="T3" fmla="*/ 0 h 16"/>
              <a:gd name="T4" fmla="*/ 0 w 9"/>
              <a:gd name="T5" fmla="*/ 15613204 h 16"/>
              <a:gd name="T6" fmla="*/ 27424418 w 9"/>
              <a:gd name="T7" fmla="*/ 15613204 h 16"/>
              <a:gd name="T8" fmla="*/ 49345296 w 9"/>
              <a:gd name="T9" fmla="*/ 4879727 h 16"/>
              <a:gd name="T10" fmla="*/ 27424418 w 9"/>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6">
                <a:moveTo>
                  <a:pt x="5" y="0"/>
                </a:moveTo>
                <a:cubicBezTo>
                  <a:pt x="0" y="0"/>
                  <a:pt x="0" y="0"/>
                  <a:pt x="0" y="0"/>
                </a:cubicBezTo>
                <a:cubicBezTo>
                  <a:pt x="0" y="5"/>
                  <a:pt x="0" y="11"/>
                  <a:pt x="0" y="16"/>
                </a:cubicBezTo>
                <a:cubicBezTo>
                  <a:pt x="0" y="16"/>
                  <a:pt x="5" y="16"/>
                  <a:pt x="5" y="16"/>
                </a:cubicBezTo>
                <a:cubicBezTo>
                  <a:pt x="9" y="16"/>
                  <a:pt x="9" y="11"/>
                  <a:pt x="9" y="5"/>
                </a:cubicBezTo>
                <a:cubicBezTo>
                  <a:pt x="9" y="5"/>
                  <a:pt x="9" y="0"/>
                  <a:pt x="5" y="0"/>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693" name="Freeform 1542">
            <a:extLst>
              <a:ext uri="{FF2B5EF4-FFF2-40B4-BE49-F238E27FC236}">
                <a16:creationId xmlns:a16="http://schemas.microsoft.com/office/drawing/2014/main" xmlns="" id="{56C0E06C-296B-4C7D-868E-0B72F3EA8E3B}"/>
              </a:ext>
            </a:extLst>
          </p:cNvPr>
          <p:cNvSpPr>
            <a:spLocks/>
          </p:cNvSpPr>
          <p:nvPr/>
        </p:nvSpPr>
        <p:spPr bwMode="auto">
          <a:xfrm>
            <a:off x="3548063" y="3868812"/>
            <a:ext cx="3175" cy="4762"/>
          </a:xfrm>
          <a:custGeom>
            <a:avLst/>
            <a:gdLst>
              <a:gd name="T0" fmla="*/ 110747362 w 17"/>
              <a:gd name="T1" fmla="*/ 48364777 h 25"/>
              <a:gd name="T2" fmla="*/ 0 w 17"/>
              <a:gd name="T3" fmla="*/ 48364777 h 25"/>
              <a:gd name="T4" fmla="*/ 52112209 w 17"/>
              <a:gd name="T5" fmla="*/ 172777932 h 25"/>
              <a:gd name="T6" fmla="*/ 110747362 w 17"/>
              <a:gd name="T7" fmla="*/ 131306817 h 25"/>
              <a:gd name="T8" fmla="*/ 110747362 w 17"/>
              <a:gd name="T9" fmla="*/ 4836477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17" y="7"/>
                </a:moveTo>
                <a:cubicBezTo>
                  <a:pt x="8" y="7"/>
                  <a:pt x="8" y="0"/>
                  <a:pt x="0" y="7"/>
                </a:cubicBezTo>
                <a:cubicBezTo>
                  <a:pt x="0" y="13"/>
                  <a:pt x="8" y="19"/>
                  <a:pt x="8" y="25"/>
                </a:cubicBezTo>
                <a:cubicBezTo>
                  <a:pt x="17" y="25"/>
                  <a:pt x="17" y="19"/>
                  <a:pt x="17" y="19"/>
                </a:cubicBezTo>
                <a:cubicBezTo>
                  <a:pt x="17" y="13"/>
                  <a:pt x="17" y="7"/>
                  <a:pt x="17" y="7"/>
                </a:cubicBezTo>
              </a:path>
            </a:pathLst>
          </a:custGeom>
          <a:solidFill>
            <a:srgbClr val="9F9FA0"/>
          </a:solidFill>
          <a:ln w="0">
            <a:solidFill>
              <a:srgbClr val="000000"/>
            </a:solidFill>
            <a:prstDash val="solid"/>
            <a:round/>
            <a:headEnd/>
            <a:tailEnd/>
          </a:ln>
        </p:spPr>
        <p:txBody>
          <a:bodyPr/>
          <a:lstStyle/>
          <a:p>
            <a:endParaRPr lang="ja-JP" altLang="en-US"/>
          </a:p>
        </p:txBody>
      </p:sp>
      <p:sp>
        <p:nvSpPr>
          <p:cNvPr id="14694" name="Freeform 1543">
            <a:extLst>
              <a:ext uri="{FF2B5EF4-FFF2-40B4-BE49-F238E27FC236}">
                <a16:creationId xmlns:a16="http://schemas.microsoft.com/office/drawing/2014/main" xmlns="" id="{2D3B92B7-9E83-4C35-A6FA-33558F1E80A7}"/>
              </a:ext>
            </a:extLst>
          </p:cNvPr>
          <p:cNvSpPr>
            <a:spLocks/>
          </p:cNvSpPr>
          <p:nvPr/>
        </p:nvSpPr>
        <p:spPr bwMode="auto">
          <a:xfrm>
            <a:off x="3544888" y="3876749"/>
            <a:ext cx="3175" cy="1588"/>
          </a:xfrm>
          <a:custGeom>
            <a:avLst/>
            <a:gdLst>
              <a:gd name="T0" fmla="*/ 78168500 w 17"/>
              <a:gd name="T1" fmla="*/ 0 h 16"/>
              <a:gd name="T2" fmla="*/ 0 w 17"/>
              <a:gd name="T3" fmla="*/ 10756814 h 16"/>
              <a:gd name="T4" fmla="*/ 78168500 w 17"/>
              <a:gd name="T5" fmla="*/ 10756814 h 16"/>
              <a:gd name="T6" fmla="*/ 110747362 w 17"/>
              <a:gd name="T7" fmla="*/ 4885879 h 16"/>
              <a:gd name="T8" fmla="*/ 78168500 w 17"/>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2" y="0"/>
                </a:moveTo>
                <a:cubicBezTo>
                  <a:pt x="6" y="0"/>
                  <a:pt x="6" y="5"/>
                  <a:pt x="0" y="11"/>
                </a:cubicBezTo>
                <a:cubicBezTo>
                  <a:pt x="0" y="11"/>
                  <a:pt x="6" y="16"/>
                  <a:pt x="12" y="11"/>
                </a:cubicBezTo>
                <a:cubicBezTo>
                  <a:pt x="17" y="5"/>
                  <a:pt x="17" y="5"/>
                  <a:pt x="17" y="5"/>
                </a:cubicBezTo>
                <a:cubicBezTo>
                  <a:pt x="17" y="0"/>
                  <a:pt x="12" y="0"/>
                  <a:pt x="12"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695" name="Freeform 1544">
            <a:extLst>
              <a:ext uri="{FF2B5EF4-FFF2-40B4-BE49-F238E27FC236}">
                <a16:creationId xmlns:a16="http://schemas.microsoft.com/office/drawing/2014/main" xmlns="" id="{53C1ABE2-ADB0-42FC-BF8A-85BF5770E208}"/>
              </a:ext>
            </a:extLst>
          </p:cNvPr>
          <p:cNvSpPr>
            <a:spLocks/>
          </p:cNvSpPr>
          <p:nvPr/>
        </p:nvSpPr>
        <p:spPr bwMode="auto">
          <a:xfrm>
            <a:off x="3544888" y="3854524"/>
            <a:ext cx="3175" cy="4763"/>
          </a:xfrm>
          <a:custGeom>
            <a:avLst/>
            <a:gdLst>
              <a:gd name="T0" fmla="*/ 78168500 w 17"/>
              <a:gd name="T1" fmla="*/ 0 h 17"/>
              <a:gd name="T2" fmla="*/ 0 w 17"/>
              <a:gd name="T3" fmla="*/ 109976829 h 17"/>
              <a:gd name="T4" fmla="*/ 78168500 w 17"/>
              <a:gd name="T5" fmla="*/ 373890177 h 17"/>
              <a:gd name="T6" fmla="*/ 110747362 w 17"/>
              <a:gd name="T7" fmla="*/ 285892911 h 17"/>
              <a:gd name="T8" fmla="*/ 7816850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2" y="0"/>
                </a:moveTo>
                <a:cubicBezTo>
                  <a:pt x="0" y="5"/>
                  <a:pt x="0" y="5"/>
                  <a:pt x="0" y="5"/>
                </a:cubicBezTo>
                <a:cubicBezTo>
                  <a:pt x="6" y="9"/>
                  <a:pt x="12" y="13"/>
                  <a:pt x="12" y="17"/>
                </a:cubicBezTo>
                <a:cubicBezTo>
                  <a:pt x="12" y="13"/>
                  <a:pt x="17" y="13"/>
                  <a:pt x="17" y="13"/>
                </a:cubicBezTo>
                <a:cubicBezTo>
                  <a:pt x="17" y="9"/>
                  <a:pt x="12" y="5"/>
                  <a:pt x="12" y="0"/>
                </a:cubicBezTo>
              </a:path>
            </a:pathLst>
          </a:custGeom>
          <a:solidFill>
            <a:srgbClr val="E5DDC4"/>
          </a:solidFill>
          <a:ln w="0">
            <a:solidFill>
              <a:srgbClr val="000000"/>
            </a:solidFill>
            <a:prstDash val="solid"/>
            <a:round/>
            <a:headEnd/>
            <a:tailEnd/>
          </a:ln>
        </p:spPr>
        <p:txBody>
          <a:bodyPr/>
          <a:lstStyle/>
          <a:p>
            <a:endParaRPr lang="ja-JP" altLang="en-US"/>
          </a:p>
        </p:txBody>
      </p:sp>
      <p:sp>
        <p:nvSpPr>
          <p:cNvPr id="14696" name="Freeform 1545">
            <a:extLst>
              <a:ext uri="{FF2B5EF4-FFF2-40B4-BE49-F238E27FC236}">
                <a16:creationId xmlns:a16="http://schemas.microsoft.com/office/drawing/2014/main" xmlns="" id="{BC242660-2A4F-4BD4-994D-1B4E9B247E93}"/>
              </a:ext>
            </a:extLst>
          </p:cNvPr>
          <p:cNvSpPr>
            <a:spLocks/>
          </p:cNvSpPr>
          <p:nvPr/>
        </p:nvSpPr>
        <p:spPr bwMode="auto">
          <a:xfrm>
            <a:off x="3541713" y="3852937"/>
            <a:ext cx="4762" cy="1587"/>
          </a:xfrm>
          <a:custGeom>
            <a:avLst/>
            <a:gdLst>
              <a:gd name="T0" fmla="*/ 131306817 w 25"/>
              <a:gd name="T1" fmla="*/ 0 h 16"/>
              <a:gd name="T2" fmla="*/ 0 w 25"/>
              <a:gd name="T3" fmla="*/ 4879727 h 16"/>
              <a:gd name="T4" fmla="*/ 82942040 w 25"/>
              <a:gd name="T5" fmla="*/ 15613204 h 16"/>
              <a:gd name="T6" fmla="*/ 172777932 w 25"/>
              <a:gd name="T7" fmla="*/ 10733476 h 16"/>
              <a:gd name="T8" fmla="*/ 131306817 w 25"/>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6">
                <a:moveTo>
                  <a:pt x="19" y="0"/>
                </a:moveTo>
                <a:cubicBezTo>
                  <a:pt x="12" y="0"/>
                  <a:pt x="6" y="5"/>
                  <a:pt x="0" y="5"/>
                </a:cubicBezTo>
                <a:cubicBezTo>
                  <a:pt x="0" y="11"/>
                  <a:pt x="6" y="16"/>
                  <a:pt x="12" y="16"/>
                </a:cubicBezTo>
                <a:cubicBezTo>
                  <a:pt x="25" y="11"/>
                  <a:pt x="25" y="11"/>
                  <a:pt x="25" y="11"/>
                </a:cubicBezTo>
                <a:lnTo>
                  <a:pt x="19" y="0"/>
                </a:lnTo>
                <a:close/>
              </a:path>
            </a:pathLst>
          </a:custGeom>
          <a:solidFill>
            <a:srgbClr val="E5DDC4"/>
          </a:solidFill>
          <a:ln w="0">
            <a:solidFill>
              <a:srgbClr val="000000"/>
            </a:solidFill>
            <a:prstDash val="solid"/>
            <a:round/>
            <a:headEnd/>
            <a:tailEnd/>
          </a:ln>
        </p:spPr>
        <p:txBody>
          <a:bodyPr/>
          <a:lstStyle/>
          <a:p>
            <a:endParaRPr lang="ja-JP" altLang="en-US"/>
          </a:p>
        </p:txBody>
      </p:sp>
      <p:sp>
        <p:nvSpPr>
          <p:cNvPr id="14697" name="Freeform 1546">
            <a:extLst>
              <a:ext uri="{FF2B5EF4-FFF2-40B4-BE49-F238E27FC236}">
                <a16:creationId xmlns:a16="http://schemas.microsoft.com/office/drawing/2014/main" xmlns="" id="{17248F92-AC05-4044-B615-81572759C4B9}"/>
              </a:ext>
            </a:extLst>
          </p:cNvPr>
          <p:cNvSpPr>
            <a:spLocks/>
          </p:cNvSpPr>
          <p:nvPr/>
        </p:nvSpPr>
        <p:spPr bwMode="auto">
          <a:xfrm>
            <a:off x="3575050" y="3878337"/>
            <a:ext cx="9525" cy="4762"/>
          </a:xfrm>
          <a:custGeom>
            <a:avLst/>
            <a:gdLst>
              <a:gd name="T0" fmla="*/ 311116409 w 50"/>
              <a:gd name="T1" fmla="*/ 0 h 25"/>
              <a:gd name="T2" fmla="*/ 241983387 w 50"/>
              <a:gd name="T3" fmla="*/ 27647410 h 25"/>
              <a:gd name="T4" fmla="*/ 207398874 w 50"/>
              <a:gd name="T5" fmla="*/ 76012187 h 25"/>
              <a:gd name="T6" fmla="*/ 172850556 w 50"/>
              <a:gd name="T7" fmla="*/ 55294820 h 25"/>
              <a:gd name="T8" fmla="*/ 172850556 w 50"/>
              <a:gd name="T9" fmla="*/ 27647410 h 25"/>
              <a:gd name="T10" fmla="*/ 172850556 w 50"/>
              <a:gd name="T11" fmla="*/ 76012187 h 25"/>
              <a:gd name="T12" fmla="*/ 138265853 w 50"/>
              <a:gd name="T13" fmla="*/ 76012187 h 25"/>
              <a:gd name="T14" fmla="*/ 103717535 w 50"/>
              <a:gd name="T15" fmla="*/ 76012187 h 25"/>
              <a:gd name="T16" fmla="*/ 103717535 w 50"/>
              <a:gd name="T17" fmla="*/ 55294820 h 25"/>
              <a:gd name="T18" fmla="*/ 0 w 50"/>
              <a:gd name="T19" fmla="*/ 124413155 h 25"/>
              <a:gd name="T20" fmla="*/ 34584704 w 50"/>
              <a:gd name="T21" fmla="*/ 172777932 h 25"/>
              <a:gd name="T22" fmla="*/ 345664727 w 50"/>
              <a:gd name="T23" fmla="*/ 55294820 h 25"/>
              <a:gd name="T24" fmla="*/ 311116409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25">
                <a:moveTo>
                  <a:pt x="45" y="0"/>
                </a:moveTo>
                <a:cubicBezTo>
                  <a:pt x="35" y="4"/>
                  <a:pt x="35" y="4"/>
                  <a:pt x="35" y="4"/>
                </a:cubicBezTo>
                <a:cubicBezTo>
                  <a:pt x="35" y="8"/>
                  <a:pt x="35" y="11"/>
                  <a:pt x="30" y="11"/>
                </a:cubicBezTo>
                <a:cubicBezTo>
                  <a:pt x="30" y="11"/>
                  <a:pt x="30" y="11"/>
                  <a:pt x="25" y="8"/>
                </a:cubicBezTo>
                <a:cubicBezTo>
                  <a:pt x="25" y="8"/>
                  <a:pt x="30" y="8"/>
                  <a:pt x="25" y="4"/>
                </a:cubicBezTo>
                <a:cubicBezTo>
                  <a:pt x="20" y="4"/>
                  <a:pt x="25" y="8"/>
                  <a:pt x="25" y="11"/>
                </a:cubicBezTo>
                <a:cubicBezTo>
                  <a:pt x="25" y="11"/>
                  <a:pt x="25" y="11"/>
                  <a:pt x="20" y="11"/>
                </a:cubicBezTo>
                <a:cubicBezTo>
                  <a:pt x="20" y="11"/>
                  <a:pt x="20" y="11"/>
                  <a:pt x="15" y="11"/>
                </a:cubicBezTo>
                <a:cubicBezTo>
                  <a:pt x="15" y="8"/>
                  <a:pt x="20" y="8"/>
                  <a:pt x="15" y="8"/>
                </a:cubicBezTo>
                <a:cubicBezTo>
                  <a:pt x="0" y="18"/>
                  <a:pt x="0" y="18"/>
                  <a:pt x="0" y="18"/>
                </a:cubicBezTo>
                <a:cubicBezTo>
                  <a:pt x="0" y="22"/>
                  <a:pt x="5" y="22"/>
                  <a:pt x="5" y="25"/>
                </a:cubicBezTo>
                <a:cubicBezTo>
                  <a:pt x="10" y="25"/>
                  <a:pt x="45" y="11"/>
                  <a:pt x="50" y="8"/>
                </a:cubicBezTo>
                <a:cubicBezTo>
                  <a:pt x="50" y="8"/>
                  <a:pt x="45" y="4"/>
                  <a:pt x="45"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698" name="Freeform 1547">
            <a:extLst>
              <a:ext uri="{FF2B5EF4-FFF2-40B4-BE49-F238E27FC236}">
                <a16:creationId xmlns:a16="http://schemas.microsoft.com/office/drawing/2014/main" xmlns="" id="{C3683198-6F45-414F-ACB7-1BC81357F391}"/>
              </a:ext>
            </a:extLst>
          </p:cNvPr>
          <p:cNvSpPr>
            <a:spLocks/>
          </p:cNvSpPr>
          <p:nvPr/>
        </p:nvSpPr>
        <p:spPr bwMode="auto">
          <a:xfrm>
            <a:off x="3536950" y="3873574"/>
            <a:ext cx="9525" cy="4763"/>
          </a:xfrm>
          <a:custGeom>
            <a:avLst/>
            <a:gdLst>
              <a:gd name="T0" fmla="*/ 228156897 w 50"/>
              <a:gd name="T1" fmla="*/ 0 h 33"/>
              <a:gd name="T2" fmla="*/ 0 w 50"/>
              <a:gd name="T3" fmla="*/ 99223393 h 33"/>
              <a:gd name="T4" fmla="*/ 76064364 w 50"/>
              <a:gd name="T5" fmla="*/ 99223393 h 33"/>
              <a:gd name="T6" fmla="*/ 110612682 w 50"/>
              <a:gd name="T7" fmla="*/ 87203169 h 33"/>
              <a:gd name="T8" fmla="*/ 110612682 w 50"/>
              <a:gd name="T9" fmla="*/ 75162305 h 33"/>
              <a:gd name="T10" fmla="*/ 152092533 w 50"/>
              <a:gd name="T11" fmla="*/ 63142081 h 33"/>
              <a:gd name="T12" fmla="*/ 152092533 w 50"/>
              <a:gd name="T13" fmla="*/ 87203169 h 33"/>
              <a:gd name="T14" fmla="*/ 193572194 w 50"/>
              <a:gd name="T15" fmla="*/ 87203169 h 33"/>
              <a:gd name="T16" fmla="*/ 152092533 w 50"/>
              <a:gd name="T17" fmla="*/ 63142081 h 33"/>
              <a:gd name="T18" fmla="*/ 193572194 w 50"/>
              <a:gd name="T19" fmla="*/ 51122001 h 33"/>
              <a:gd name="T20" fmla="*/ 228156897 w 50"/>
              <a:gd name="T21" fmla="*/ 75162305 h 33"/>
              <a:gd name="T22" fmla="*/ 345664727 w 50"/>
              <a:gd name="T23" fmla="*/ 39080992 h 33"/>
              <a:gd name="T24" fmla="*/ 228156897 w 50"/>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33">
                <a:moveTo>
                  <a:pt x="33" y="0"/>
                </a:moveTo>
                <a:cubicBezTo>
                  <a:pt x="33" y="0"/>
                  <a:pt x="5" y="21"/>
                  <a:pt x="0" y="33"/>
                </a:cubicBezTo>
                <a:cubicBezTo>
                  <a:pt x="0" y="33"/>
                  <a:pt x="5" y="33"/>
                  <a:pt x="11" y="33"/>
                </a:cubicBezTo>
                <a:cubicBezTo>
                  <a:pt x="11" y="33"/>
                  <a:pt x="16" y="29"/>
                  <a:pt x="16" y="29"/>
                </a:cubicBezTo>
                <a:cubicBezTo>
                  <a:pt x="16" y="29"/>
                  <a:pt x="16" y="25"/>
                  <a:pt x="16" y="25"/>
                </a:cubicBezTo>
                <a:cubicBezTo>
                  <a:pt x="22" y="21"/>
                  <a:pt x="22" y="21"/>
                  <a:pt x="22" y="21"/>
                </a:cubicBezTo>
                <a:cubicBezTo>
                  <a:pt x="22" y="29"/>
                  <a:pt x="22" y="29"/>
                  <a:pt x="22" y="29"/>
                </a:cubicBezTo>
                <a:cubicBezTo>
                  <a:pt x="28" y="29"/>
                  <a:pt x="28" y="29"/>
                  <a:pt x="28" y="29"/>
                </a:cubicBezTo>
                <a:cubicBezTo>
                  <a:pt x="28" y="25"/>
                  <a:pt x="22" y="21"/>
                  <a:pt x="22" y="21"/>
                </a:cubicBezTo>
                <a:cubicBezTo>
                  <a:pt x="22" y="17"/>
                  <a:pt x="28" y="17"/>
                  <a:pt x="28" y="17"/>
                </a:cubicBezTo>
                <a:cubicBezTo>
                  <a:pt x="33" y="21"/>
                  <a:pt x="33" y="25"/>
                  <a:pt x="33" y="25"/>
                </a:cubicBezTo>
                <a:cubicBezTo>
                  <a:pt x="39" y="17"/>
                  <a:pt x="44" y="17"/>
                  <a:pt x="50" y="13"/>
                </a:cubicBezTo>
                <a:cubicBezTo>
                  <a:pt x="44" y="8"/>
                  <a:pt x="39" y="4"/>
                  <a:pt x="33" y="0"/>
                </a:cubicBezTo>
              </a:path>
            </a:pathLst>
          </a:custGeom>
          <a:solidFill>
            <a:srgbClr val="88ABDA"/>
          </a:solidFill>
          <a:ln w="0">
            <a:solidFill>
              <a:srgbClr val="000000"/>
            </a:solidFill>
            <a:prstDash val="solid"/>
            <a:round/>
            <a:headEnd/>
            <a:tailEnd/>
          </a:ln>
        </p:spPr>
        <p:txBody>
          <a:bodyPr/>
          <a:lstStyle/>
          <a:p>
            <a:endParaRPr lang="ja-JP" altLang="en-US"/>
          </a:p>
        </p:txBody>
      </p:sp>
      <p:sp>
        <p:nvSpPr>
          <p:cNvPr id="14699" name="Freeform 1548">
            <a:extLst>
              <a:ext uri="{FF2B5EF4-FFF2-40B4-BE49-F238E27FC236}">
                <a16:creationId xmlns:a16="http://schemas.microsoft.com/office/drawing/2014/main" xmlns="" id="{8EA897BE-FD94-477F-8A7B-AF7538EB75CA}"/>
              </a:ext>
            </a:extLst>
          </p:cNvPr>
          <p:cNvSpPr>
            <a:spLocks/>
          </p:cNvSpPr>
          <p:nvPr/>
        </p:nvSpPr>
        <p:spPr bwMode="auto">
          <a:xfrm>
            <a:off x="3946525" y="3771974"/>
            <a:ext cx="33338" cy="23813"/>
          </a:xfrm>
          <a:custGeom>
            <a:avLst/>
            <a:gdLst>
              <a:gd name="T0" fmla="*/ 836551577 w 175"/>
              <a:gd name="T1" fmla="*/ 33719412 h 117"/>
              <a:gd name="T2" fmla="*/ 947167633 w 175"/>
              <a:gd name="T3" fmla="*/ 320376438 h 117"/>
              <a:gd name="T4" fmla="*/ 871100985 w 175"/>
              <a:gd name="T5" fmla="*/ 354096054 h 117"/>
              <a:gd name="T6" fmla="*/ 988648677 w 175"/>
              <a:gd name="T7" fmla="*/ 632343835 h 117"/>
              <a:gd name="T8" fmla="*/ 1209880598 w 175"/>
              <a:gd name="T9" fmla="*/ 843111273 h 117"/>
              <a:gd name="T10" fmla="*/ 1140745587 w 175"/>
              <a:gd name="T11" fmla="*/ 910550300 h 117"/>
              <a:gd name="T12" fmla="*/ 836551577 w 175"/>
              <a:gd name="T13" fmla="*/ 910550300 h 117"/>
              <a:gd name="T14" fmla="*/ 760484929 w 175"/>
              <a:gd name="T15" fmla="*/ 809391862 h 117"/>
              <a:gd name="T16" fmla="*/ 719004075 w 175"/>
              <a:gd name="T17" fmla="*/ 632343835 h 117"/>
              <a:gd name="T18" fmla="*/ 684454667 w 175"/>
              <a:gd name="T19" fmla="*/ 455295808 h 117"/>
              <a:gd name="T20" fmla="*/ 608388020 w 175"/>
              <a:gd name="T21" fmla="*/ 455295808 h 117"/>
              <a:gd name="T22" fmla="*/ 573838612 w 175"/>
              <a:gd name="T23" fmla="*/ 387815465 h 117"/>
              <a:gd name="T24" fmla="*/ 497771964 w 175"/>
              <a:gd name="T25" fmla="*/ 489015423 h 117"/>
              <a:gd name="T26" fmla="*/ 456290919 w 175"/>
              <a:gd name="T27" fmla="*/ 699782862 h 117"/>
              <a:gd name="T28" fmla="*/ 497771964 w 175"/>
              <a:gd name="T29" fmla="*/ 876830888 h 117"/>
              <a:gd name="T30" fmla="*/ 193577954 w 175"/>
              <a:gd name="T31" fmla="*/ 986439888 h 117"/>
              <a:gd name="T32" fmla="*/ 41481045 w 175"/>
              <a:gd name="T33" fmla="*/ 910550300 h 117"/>
              <a:gd name="T34" fmla="*/ 76066648 w 175"/>
              <a:gd name="T35" fmla="*/ 809391862 h 117"/>
              <a:gd name="T36" fmla="*/ 152096910 w 175"/>
              <a:gd name="T37" fmla="*/ 699782862 h 117"/>
              <a:gd name="T38" fmla="*/ 228163557 w 175"/>
              <a:gd name="T39" fmla="*/ 455295808 h 117"/>
              <a:gd name="T40" fmla="*/ 152096910 w 175"/>
              <a:gd name="T41" fmla="*/ 387815465 h 117"/>
              <a:gd name="T42" fmla="*/ 193577954 w 175"/>
              <a:gd name="T43" fmla="*/ 320376438 h 117"/>
              <a:gd name="T44" fmla="*/ 304194010 w 175"/>
              <a:gd name="T45" fmla="*/ 67439027 h 117"/>
              <a:gd name="T46" fmla="*/ 421741702 w 175"/>
              <a:gd name="T47" fmla="*/ 67439027 h 117"/>
              <a:gd name="T48" fmla="*/ 795070723 w 175"/>
              <a:gd name="T49" fmla="*/ 0 h 117"/>
              <a:gd name="T50" fmla="*/ 836551577 w 175"/>
              <a:gd name="T51" fmla="*/ 33719412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5" h="117">
                <a:moveTo>
                  <a:pt x="121" y="4"/>
                </a:moveTo>
                <a:cubicBezTo>
                  <a:pt x="126" y="13"/>
                  <a:pt x="132" y="25"/>
                  <a:pt x="137" y="38"/>
                </a:cubicBezTo>
                <a:cubicBezTo>
                  <a:pt x="137" y="42"/>
                  <a:pt x="132" y="42"/>
                  <a:pt x="126" y="42"/>
                </a:cubicBezTo>
                <a:cubicBezTo>
                  <a:pt x="132" y="54"/>
                  <a:pt x="137" y="63"/>
                  <a:pt x="143" y="75"/>
                </a:cubicBezTo>
                <a:cubicBezTo>
                  <a:pt x="154" y="83"/>
                  <a:pt x="175" y="88"/>
                  <a:pt x="175" y="100"/>
                </a:cubicBezTo>
                <a:cubicBezTo>
                  <a:pt x="170" y="104"/>
                  <a:pt x="170" y="108"/>
                  <a:pt x="165" y="108"/>
                </a:cubicBezTo>
                <a:cubicBezTo>
                  <a:pt x="148" y="113"/>
                  <a:pt x="132" y="113"/>
                  <a:pt x="121" y="108"/>
                </a:cubicBezTo>
                <a:cubicBezTo>
                  <a:pt x="115" y="104"/>
                  <a:pt x="110" y="100"/>
                  <a:pt x="110" y="96"/>
                </a:cubicBezTo>
                <a:cubicBezTo>
                  <a:pt x="104" y="88"/>
                  <a:pt x="110" y="83"/>
                  <a:pt x="104" y="75"/>
                </a:cubicBezTo>
                <a:cubicBezTo>
                  <a:pt x="104" y="67"/>
                  <a:pt x="99" y="63"/>
                  <a:pt x="99" y="54"/>
                </a:cubicBezTo>
                <a:cubicBezTo>
                  <a:pt x="93" y="54"/>
                  <a:pt x="93" y="54"/>
                  <a:pt x="88" y="54"/>
                </a:cubicBezTo>
                <a:cubicBezTo>
                  <a:pt x="88" y="50"/>
                  <a:pt x="88" y="50"/>
                  <a:pt x="83" y="46"/>
                </a:cubicBezTo>
                <a:cubicBezTo>
                  <a:pt x="77" y="50"/>
                  <a:pt x="77" y="58"/>
                  <a:pt x="72" y="58"/>
                </a:cubicBezTo>
                <a:cubicBezTo>
                  <a:pt x="66" y="63"/>
                  <a:pt x="61" y="75"/>
                  <a:pt x="66" y="83"/>
                </a:cubicBezTo>
                <a:cubicBezTo>
                  <a:pt x="66" y="88"/>
                  <a:pt x="77" y="96"/>
                  <a:pt x="72" y="104"/>
                </a:cubicBezTo>
                <a:cubicBezTo>
                  <a:pt x="61" y="113"/>
                  <a:pt x="44" y="117"/>
                  <a:pt x="28" y="117"/>
                </a:cubicBezTo>
                <a:cubicBezTo>
                  <a:pt x="17" y="117"/>
                  <a:pt x="11" y="117"/>
                  <a:pt x="6" y="108"/>
                </a:cubicBezTo>
                <a:cubicBezTo>
                  <a:pt x="0" y="104"/>
                  <a:pt x="6" y="100"/>
                  <a:pt x="11" y="96"/>
                </a:cubicBezTo>
                <a:cubicBezTo>
                  <a:pt x="11" y="92"/>
                  <a:pt x="22" y="92"/>
                  <a:pt x="22" y="83"/>
                </a:cubicBezTo>
                <a:cubicBezTo>
                  <a:pt x="33" y="54"/>
                  <a:pt x="33" y="54"/>
                  <a:pt x="33" y="54"/>
                </a:cubicBezTo>
                <a:cubicBezTo>
                  <a:pt x="28" y="50"/>
                  <a:pt x="17" y="50"/>
                  <a:pt x="22" y="46"/>
                </a:cubicBezTo>
                <a:cubicBezTo>
                  <a:pt x="22" y="42"/>
                  <a:pt x="28" y="42"/>
                  <a:pt x="28" y="38"/>
                </a:cubicBezTo>
                <a:cubicBezTo>
                  <a:pt x="33" y="29"/>
                  <a:pt x="39" y="21"/>
                  <a:pt x="44" y="8"/>
                </a:cubicBezTo>
                <a:cubicBezTo>
                  <a:pt x="50" y="8"/>
                  <a:pt x="55" y="8"/>
                  <a:pt x="61" y="8"/>
                </a:cubicBezTo>
                <a:cubicBezTo>
                  <a:pt x="77" y="4"/>
                  <a:pt x="93" y="0"/>
                  <a:pt x="115" y="0"/>
                </a:cubicBezTo>
                <a:cubicBezTo>
                  <a:pt x="115" y="0"/>
                  <a:pt x="121" y="0"/>
                  <a:pt x="121"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00" name="Freeform 1549">
            <a:extLst>
              <a:ext uri="{FF2B5EF4-FFF2-40B4-BE49-F238E27FC236}">
                <a16:creationId xmlns:a16="http://schemas.microsoft.com/office/drawing/2014/main" xmlns="" id="{92ECA37E-0BFB-4779-864B-24DE17DE4F18}"/>
              </a:ext>
            </a:extLst>
          </p:cNvPr>
          <p:cNvSpPr>
            <a:spLocks/>
          </p:cNvSpPr>
          <p:nvPr/>
        </p:nvSpPr>
        <p:spPr bwMode="auto">
          <a:xfrm>
            <a:off x="3967163" y="3781499"/>
            <a:ext cx="3175" cy="4763"/>
          </a:xfrm>
          <a:custGeom>
            <a:avLst/>
            <a:gdLst>
              <a:gd name="T0" fmla="*/ 93757750 w 16"/>
              <a:gd name="T1" fmla="*/ 0 h 25"/>
              <a:gd name="T2" fmla="*/ 125023364 w 16"/>
              <a:gd name="T3" fmla="*/ 138294848 h 25"/>
              <a:gd name="T4" fmla="*/ 93757750 w 16"/>
              <a:gd name="T5" fmla="*/ 172886802 h 25"/>
              <a:gd name="T6" fmla="*/ 31265614 w 16"/>
              <a:gd name="T7" fmla="*/ 138294848 h 25"/>
              <a:gd name="T8" fmla="*/ 0 w 16"/>
              <a:gd name="T9" fmla="*/ 0 h 25"/>
              <a:gd name="T10" fmla="*/ 93757750 w 16"/>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5">
                <a:moveTo>
                  <a:pt x="12" y="0"/>
                </a:moveTo>
                <a:cubicBezTo>
                  <a:pt x="12" y="5"/>
                  <a:pt x="16" y="15"/>
                  <a:pt x="16" y="20"/>
                </a:cubicBezTo>
                <a:cubicBezTo>
                  <a:pt x="16" y="25"/>
                  <a:pt x="12" y="25"/>
                  <a:pt x="12" y="25"/>
                </a:cubicBezTo>
                <a:cubicBezTo>
                  <a:pt x="8" y="25"/>
                  <a:pt x="4" y="25"/>
                  <a:pt x="4" y="20"/>
                </a:cubicBezTo>
                <a:cubicBezTo>
                  <a:pt x="4" y="15"/>
                  <a:pt x="4" y="10"/>
                  <a:pt x="0" y="0"/>
                </a:cubicBezTo>
                <a:cubicBezTo>
                  <a:pt x="4" y="0"/>
                  <a:pt x="8" y="0"/>
                  <a:pt x="12"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01" name="Freeform 1550">
            <a:extLst>
              <a:ext uri="{FF2B5EF4-FFF2-40B4-BE49-F238E27FC236}">
                <a16:creationId xmlns:a16="http://schemas.microsoft.com/office/drawing/2014/main" xmlns="" id="{D073142B-1C13-4CB1-9AF4-332467664092}"/>
              </a:ext>
            </a:extLst>
          </p:cNvPr>
          <p:cNvSpPr>
            <a:spLocks/>
          </p:cNvSpPr>
          <p:nvPr/>
        </p:nvSpPr>
        <p:spPr bwMode="auto">
          <a:xfrm>
            <a:off x="3954463" y="3781499"/>
            <a:ext cx="4762" cy="4763"/>
          </a:xfrm>
          <a:custGeom>
            <a:avLst/>
            <a:gdLst>
              <a:gd name="T0" fmla="*/ 172777932 w 25"/>
              <a:gd name="T1" fmla="*/ 27658932 h 25"/>
              <a:gd name="T2" fmla="*/ 131306817 w 25"/>
              <a:gd name="T3" fmla="*/ 145227871 h 25"/>
              <a:gd name="T4" fmla="*/ 131306817 w 25"/>
              <a:gd name="T5" fmla="*/ 145227871 h 25"/>
              <a:gd name="T6" fmla="*/ 0 w 25"/>
              <a:gd name="T7" fmla="*/ 145227871 h 25"/>
              <a:gd name="T8" fmla="*/ 41471115 w 25"/>
              <a:gd name="T9" fmla="*/ 0 h 25"/>
              <a:gd name="T10" fmla="*/ 172777932 w 25"/>
              <a:gd name="T11" fmla="*/ 2765893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25" y="4"/>
                </a:moveTo>
                <a:cubicBezTo>
                  <a:pt x="25" y="8"/>
                  <a:pt x="19" y="17"/>
                  <a:pt x="19" y="21"/>
                </a:cubicBezTo>
                <a:cubicBezTo>
                  <a:pt x="19" y="21"/>
                  <a:pt x="19" y="21"/>
                  <a:pt x="19" y="21"/>
                </a:cubicBezTo>
                <a:cubicBezTo>
                  <a:pt x="13" y="21"/>
                  <a:pt x="6" y="25"/>
                  <a:pt x="0" y="21"/>
                </a:cubicBezTo>
                <a:cubicBezTo>
                  <a:pt x="6" y="17"/>
                  <a:pt x="6" y="8"/>
                  <a:pt x="6" y="0"/>
                </a:cubicBezTo>
                <a:cubicBezTo>
                  <a:pt x="25" y="4"/>
                  <a:pt x="25" y="4"/>
                  <a:pt x="25"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02" name="Freeform 1551">
            <a:extLst>
              <a:ext uri="{FF2B5EF4-FFF2-40B4-BE49-F238E27FC236}">
                <a16:creationId xmlns:a16="http://schemas.microsoft.com/office/drawing/2014/main" xmlns="" id="{6EB8C956-144D-4A5D-9460-857570E6CC23}"/>
              </a:ext>
            </a:extLst>
          </p:cNvPr>
          <p:cNvSpPr>
            <a:spLocks/>
          </p:cNvSpPr>
          <p:nvPr/>
        </p:nvSpPr>
        <p:spPr bwMode="auto">
          <a:xfrm>
            <a:off x="3954463" y="3773562"/>
            <a:ext cx="15875" cy="7937"/>
          </a:xfrm>
          <a:custGeom>
            <a:avLst/>
            <a:gdLst>
              <a:gd name="T0" fmla="*/ 475789625 w 83"/>
              <a:gd name="T1" fmla="*/ 0 h 42"/>
              <a:gd name="T2" fmla="*/ 580744414 w 83"/>
              <a:gd name="T3" fmla="*/ 202451327 h 42"/>
              <a:gd name="T4" fmla="*/ 398820548 w 83"/>
              <a:gd name="T5" fmla="*/ 256447872 h 42"/>
              <a:gd name="T6" fmla="*/ 328838575 w 83"/>
              <a:gd name="T7" fmla="*/ 168703581 h 42"/>
              <a:gd name="T8" fmla="*/ 258893134 w 83"/>
              <a:gd name="T9" fmla="*/ 202451327 h 42"/>
              <a:gd name="T10" fmla="*/ 216896682 w 83"/>
              <a:gd name="T11" fmla="*/ 283446144 h 42"/>
              <a:gd name="T12" fmla="*/ 0 w 83"/>
              <a:gd name="T13" fmla="*/ 256447872 h 42"/>
              <a:gd name="T14" fmla="*/ 76969268 w 83"/>
              <a:gd name="T15" fmla="*/ 60746207 h 42"/>
              <a:gd name="T16" fmla="*/ 440817000 w 83"/>
              <a:gd name="T17" fmla="*/ 0 h 42"/>
              <a:gd name="T18" fmla="*/ 475789625 w 83"/>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42">
                <a:moveTo>
                  <a:pt x="68" y="0"/>
                </a:moveTo>
                <a:cubicBezTo>
                  <a:pt x="73" y="9"/>
                  <a:pt x="78" y="17"/>
                  <a:pt x="83" y="30"/>
                </a:cubicBezTo>
                <a:cubicBezTo>
                  <a:pt x="73" y="34"/>
                  <a:pt x="63" y="34"/>
                  <a:pt x="57" y="38"/>
                </a:cubicBezTo>
                <a:cubicBezTo>
                  <a:pt x="52" y="34"/>
                  <a:pt x="47" y="25"/>
                  <a:pt x="47" y="25"/>
                </a:cubicBezTo>
                <a:cubicBezTo>
                  <a:pt x="42" y="25"/>
                  <a:pt x="37" y="25"/>
                  <a:pt x="37" y="30"/>
                </a:cubicBezTo>
                <a:cubicBezTo>
                  <a:pt x="37" y="34"/>
                  <a:pt x="31" y="38"/>
                  <a:pt x="31" y="42"/>
                </a:cubicBezTo>
                <a:cubicBezTo>
                  <a:pt x="21" y="42"/>
                  <a:pt x="11" y="38"/>
                  <a:pt x="0" y="38"/>
                </a:cubicBezTo>
                <a:cubicBezTo>
                  <a:pt x="0" y="30"/>
                  <a:pt x="5" y="17"/>
                  <a:pt x="11" y="9"/>
                </a:cubicBezTo>
                <a:cubicBezTo>
                  <a:pt x="31" y="5"/>
                  <a:pt x="47" y="0"/>
                  <a:pt x="63" y="0"/>
                </a:cubicBezTo>
                <a:lnTo>
                  <a:pt x="68"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4703" name="Freeform 1552">
            <a:extLst>
              <a:ext uri="{FF2B5EF4-FFF2-40B4-BE49-F238E27FC236}">
                <a16:creationId xmlns:a16="http://schemas.microsoft.com/office/drawing/2014/main" xmlns="" id="{78D7BAA4-42FD-45B2-8068-7351FD157773}"/>
              </a:ext>
            </a:extLst>
          </p:cNvPr>
          <p:cNvSpPr>
            <a:spLocks/>
          </p:cNvSpPr>
          <p:nvPr/>
        </p:nvSpPr>
        <p:spPr bwMode="auto">
          <a:xfrm>
            <a:off x="3968750" y="3786262"/>
            <a:ext cx="4763" cy="1587"/>
          </a:xfrm>
          <a:custGeom>
            <a:avLst/>
            <a:gdLst>
              <a:gd name="T0" fmla="*/ 172886802 w 25"/>
              <a:gd name="T1" fmla="*/ 5853749 h 16"/>
              <a:gd name="T2" fmla="*/ 41488397 w 25"/>
              <a:gd name="T3" fmla="*/ 15613204 h 16"/>
              <a:gd name="T4" fmla="*/ 41488397 w 25"/>
              <a:gd name="T5" fmla="*/ 15613204 h 16"/>
              <a:gd name="T6" fmla="*/ 0 w 25"/>
              <a:gd name="T7" fmla="*/ 12681419 h 16"/>
              <a:gd name="T8" fmla="*/ 0 w 25"/>
              <a:gd name="T9" fmla="*/ 2931784 h 16"/>
              <a:gd name="T10" fmla="*/ 131398215 w 25"/>
              <a:gd name="T11" fmla="*/ 0 h 16"/>
              <a:gd name="T12" fmla="*/ 172886802 w 25"/>
              <a:gd name="T13" fmla="*/ 5853749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25" y="6"/>
                </a:moveTo>
                <a:cubicBezTo>
                  <a:pt x="19" y="10"/>
                  <a:pt x="13" y="13"/>
                  <a:pt x="6" y="16"/>
                </a:cubicBezTo>
                <a:cubicBezTo>
                  <a:pt x="6" y="16"/>
                  <a:pt x="6" y="16"/>
                  <a:pt x="6" y="16"/>
                </a:cubicBezTo>
                <a:cubicBezTo>
                  <a:pt x="0" y="13"/>
                  <a:pt x="6" y="13"/>
                  <a:pt x="0" y="13"/>
                </a:cubicBezTo>
                <a:cubicBezTo>
                  <a:pt x="0" y="3"/>
                  <a:pt x="0" y="3"/>
                  <a:pt x="0" y="3"/>
                </a:cubicBezTo>
                <a:cubicBezTo>
                  <a:pt x="6" y="3"/>
                  <a:pt x="13" y="3"/>
                  <a:pt x="19" y="0"/>
                </a:cubicBezTo>
                <a:cubicBezTo>
                  <a:pt x="19" y="3"/>
                  <a:pt x="19" y="6"/>
                  <a:pt x="25" y="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704" name="Freeform 1553">
            <a:extLst>
              <a:ext uri="{FF2B5EF4-FFF2-40B4-BE49-F238E27FC236}">
                <a16:creationId xmlns:a16="http://schemas.microsoft.com/office/drawing/2014/main" xmlns="" id="{04BD65BE-783C-461C-9077-50647FAE4C0F}"/>
              </a:ext>
            </a:extLst>
          </p:cNvPr>
          <p:cNvSpPr>
            <a:spLocks/>
          </p:cNvSpPr>
          <p:nvPr/>
        </p:nvSpPr>
        <p:spPr bwMode="auto">
          <a:xfrm>
            <a:off x="3952875" y="3786262"/>
            <a:ext cx="4763" cy="4762"/>
          </a:xfrm>
          <a:custGeom>
            <a:avLst/>
            <a:gdLst>
              <a:gd name="T0" fmla="*/ 172886802 w 25"/>
              <a:gd name="T1" fmla="*/ 0 h 17"/>
              <a:gd name="T2" fmla="*/ 172886802 w 25"/>
              <a:gd name="T3" fmla="*/ 219783107 h 17"/>
              <a:gd name="T4" fmla="*/ 172886802 w 25"/>
              <a:gd name="T5" fmla="*/ 285772662 h 17"/>
              <a:gd name="T6" fmla="*/ 82976985 w 25"/>
              <a:gd name="T7" fmla="*/ 219783107 h 17"/>
              <a:gd name="T8" fmla="*/ 0 w 25"/>
              <a:gd name="T9" fmla="*/ 153871705 h 17"/>
              <a:gd name="T10" fmla="*/ 41488397 w 25"/>
              <a:gd name="T11" fmla="*/ 0 h 17"/>
              <a:gd name="T12" fmla="*/ 172886802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cubicBezTo>
                  <a:pt x="25" y="3"/>
                  <a:pt x="25" y="7"/>
                  <a:pt x="25" y="10"/>
                </a:cubicBezTo>
                <a:cubicBezTo>
                  <a:pt x="25" y="10"/>
                  <a:pt x="25" y="13"/>
                  <a:pt x="25" y="13"/>
                </a:cubicBezTo>
                <a:cubicBezTo>
                  <a:pt x="19" y="17"/>
                  <a:pt x="19" y="10"/>
                  <a:pt x="12" y="10"/>
                </a:cubicBezTo>
                <a:cubicBezTo>
                  <a:pt x="12" y="10"/>
                  <a:pt x="6" y="7"/>
                  <a:pt x="0" y="7"/>
                </a:cubicBezTo>
                <a:cubicBezTo>
                  <a:pt x="0" y="3"/>
                  <a:pt x="6" y="3"/>
                  <a:pt x="6" y="0"/>
                </a:cubicBezTo>
                <a:cubicBezTo>
                  <a:pt x="12" y="0"/>
                  <a:pt x="19" y="3"/>
                  <a:pt x="25"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705" name="Freeform 1554">
            <a:extLst>
              <a:ext uri="{FF2B5EF4-FFF2-40B4-BE49-F238E27FC236}">
                <a16:creationId xmlns:a16="http://schemas.microsoft.com/office/drawing/2014/main" xmlns="" id="{88FA4D69-FA0B-4C64-8BF8-8695D3D82F70}"/>
              </a:ext>
            </a:extLst>
          </p:cNvPr>
          <p:cNvSpPr>
            <a:spLocks/>
          </p:cNvSpPr>
          <p:nvPr/>
        </p:nvSpPr>
        <p:spPr bwMode="auto">
          <a:xfrm>
            <a:off x="3970338" y="3791024"/>
            <a:ext cx="7937" cy="1588"/>
          </a:xfrm>
          <a:custGeom>
            <a:avLst/>
            <a:gdLst>
              <a:gd name="T0" fmla="*/ 107993090 w 42"/>
              <a:gd name="T1" fmla="*/ 3910649 h 16"/>
              <a:gd name="T2" fmla="*/ 283446144 w 42"/>
              <a:gd name="T3" fmla="*/ 7821396 h 16"/>
              <a:gd name="T4" fmla="*/ 283446144 w 42"/>
              <a:gd name="T5" fmla="*/ 11732045 h 16"/>
              <a:gd name="T6" fmla="*/ 249698398 w 42"/>
              <a:gd name="T7" fmla="*/ 11732045 h 16"/>
              <a:gd name="T8" fmla="*/ 0 w 42"/>
              <a:gd name="T9" fmla="*/ 3910649 h 16"/>
              <a:gd name="T10" fmla="*/ 0 w 42"/>
              <a:gd name="T11" fmla="*/ 0 h 16"/>
              <a:gd name="T12" fmla="*/ 107993090 w 42"/>
              <a:gd name="T13" fmla="*/ 3910649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6">
                <a:moveTo>
                  <a:pt x="16" y="4"/>
                </a:moveTo>
                <a:cubicBezTo>
                  <a:pt x="21" y="8"/>
                  <a:pt x="32" y="8"/>
                  <a:pt x="42" y="8"/>
                </a:cubicBezTo>
                <a:cubicBezTo>
                  <a:pt x="42" y="12"/>
                  <a:pt x="42" y="12"/>
                  <a:pt x="42" y="12"/>
                </a:cubicBezTo>
                <a:cubicBezTo>
                  <a:pt x="37" y="12"/>
                  <a:pt x="37" y="12"/>
                  <a:pt x="37" y="12"/>
                </a:cubicBezTo>
                <a:cubicBezTo>
                  <a:pt x="21" y="12"/>
                  <a:pt x="6" y="16"/>
                  <a:pt x="0" y="4"/>
                </a:cubicBezTo>
                <a:cubicBezTo>
                  <a:pt x="0" y="0"/>
                  <a:pt x="0" y="0"/>
                  <a:pt x="0" y="0"/>
                </a:cubicBezTo>
                <a:cubicBezTo>
                  <a:pt x="6" y="0"/>
                  <a:pt x="11" y="4"/>
                  <a:pt x="16" y="4"/>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706" name="Freeform 1555">
            <a:extLst>
              <a:ext uri="{FF2B5EF4-FFF2-40B4-BE49-F238E27FC236}">
                <a16:creationId xmlns:a16="http://schemas.microsoft.com/office/drawing/2014/main" xmlns="" id="{4F858B0B-B982-4531-B25C-40476754EB0C}"/>
              </a:ext>
            </a:extLst>
          </p:cNvPr>
          <p:cNvSpPr>
            <a:spLocks/>
          </p:cNvSpPr>
          <p:nvPr/>
        </p:nvSpPr>
        <p:spPr bwMode="auto">
          <a:xfrm>
            <a:off x="3949700" y="3791024"/>
            <a:ext cx="9525" cy="4763"/>
          </a:xfrm>
          <a:custGeom>
            <a:avLst/>
            <a:gdLst>
              <a:gd name="T0" fmla="*/ 345664727 w 50"/>
              <a:gd name="T1" fmla="*/ 69147519 h 25"/>
              <a:gd name="T2" fmla="*/ 311116409 w 50"/>
              <a:gd name="T3" fmla="*/ 103739283 h 25"/>
              <a:gd name="T4" fmla="*/ 41479851 w 50"/>
              <a:gd name="T5" fmla="*/ 138294848 h 25"/>
              <a:gd name="T6" fmla="*/ 0 w 50"/>
              <a:gd name="T7" fmla="*/ 103739283 h 25"/>
              <a:gd name="T8" fmla="*/ 41479851 w 50"/>
              <a:gd name="T9" fmla="*/ 69147519 h 25"/>
              <a:gd name="T10" fmla="*/ 76064364 w 50"/>
              <a:gd name="T11" fmla="*/ 103739283 h 25"/>
              <a:gd name="T12" fmla="*/ 228156897 w 50"/>
              <a:gd name="T13" fmla="*/ 69147519 h 25"/>
              <a:gd name="T14" fmla="*/ 311116409 w 50"/>
              <a:gd name="T15" fmla="*/ 34591954 h 25"/>
              <a:gd name="T16" fmla="*/ 345664727 w 50"/>
              <a:gd name="T17" fmla="*/ 69147519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25">
                <a:moveTo>
                  <a:pt x="50" y="10"/>
                </a:moveTo>
                <a:cubicBezTo>
                  <a:pt x="50" y="10"/>
                  <a:pt x="50" y="15"/>
                  <a:pt x="45" y="15"/>
                </a:cubicBezTo>
                <a:cubicBezTo>
                  <a:pt x="33" y="20"/>
                  <a:pt x="17" y="25"/>
                  <a:pt x="6" y="20"/>
                </a:cubicBezTo>
                <a:cubicBezTo>
                  <a:pt x="0" y="20"/>
                  <a:pt x="0" y="15"/>
                  <a:pt x="0" y="15"/>
                </a:cubicBezTo>
                <a:cubicBezTo>
                  <a:pt x="6" y="10"/>
                  <a:pt x="6" y="10"/>
                  <a:pt x="6" y="10"/>
                </a:cubicBezTo>
                <a:cubicBezTo>
                  <a:pt x="11" y="15"/>
                  <a:pt x="11" y="15"/>
                  <a:pt x="11" y="15"/>
                </a:cubicBezTo>
                <a:cubicBezTo>
                  <a:pt x="17" y="15"/>
                  <a:pt x="28" y="15"/>
                  <a:pt x="33" y="10"/>
                </a:cubicBezTo>
                <a:cubicBezTo>
                  <a:pt x="39" y="10"/>
                  <a:pt x="39" y="5"/>
                  <a:pt x="45" y="5"/>
                </a:cubicBezTo>
                <a:cubicBezTo>
                  <a:pt x="50" y="0"/>
                  <a:pt x="50" y="5"/>
                  <a:pt x="50" y="10"/>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707" name="Freeform 1556">
            <a:extLst>
              <a:ext uri="{FF2B5EF4-FFF2-40B4-BE49-F238E27FC236}">
                <a16:creationId xmlns:a16="http://schemas.microsoft.com/office/drawing/2014/main" xmlns="" id="{6655D102-74C1-419A-B3A6-731EEFDA86A6}"/>
              </a:ext>
            </a:extLst>
          </p:cNvPr>
          <p:cNvSpPr>
            <a:spLocks/>
          </p:cNvSpPr>
          <p:nvPr/>
        </p:nvSpPr>
        <p:spPr bwMode="auto">
          <a:xfrm>
            <a:off x="3971925" y="3786262"/>
            <a:ext cx="1588" cy="4762"/>
          </a:xfrm>
          <a:custGeom>
            <a:avLst/>
            <a:gdLst>
              <a:gd name="T0" fmla="*/ 62570773 w 8"/>
              <a:gd name="T1" fmla="*/ 131901237 h 17"/>
              <a:gd name="T2" fmla="*/ 31285387 w 8"/>
              <a:gd name="T3" fmla="*/ 373654532 h 17"/>
              <a:gd name="T4" fmla="*/ 0 w 8"/>
              <a:gd name="T5" fmla="*/ 241753294 h 17"/>
              <a:gd name="T6" fmla="*/ 31285387 w 8"/>
              <a:gd name="T7" fmla="*/ 0 h 17"/>
              <a:gd name="T8" fmla="*/ 62570773 w 8"/>
              <a:gd name="T9" fmla="*/ 13190123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6"/>
                </a:moveTo>
                <a:cubicBezTo>
                  <a:pt x="8" y="11"/>
                  <a:pt x="4" y="11"/>
                  <a:pt x="4" y="17"/>
                </a:cubicBezTo>
                <a:cubicBezTo>
                  <a:pt x="0" y="11"/>
                  <a:pt x="0" y="11"/>
                  <a:pt x="0" y="11"/>
                </a:cubicBezTo>
                <a:cubicBezTo>
                  <a:pt x="0" y="6"/>
                  <a:pt x="0" y="6"/>
                  <a:pt x="4" y="0"/>
                </a:cubicBezTo>
                <a:cubicBezTo>
                  <a:pt x="4" y="6"/>
                  <a:pt x="8" y="6"/>
                  <a:pt x="8" y="6"/>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08" name="Freeform 1557">
            <a:extLst>
              <a:ext uri="{FF2B5EF4-FFF2-40B4-BE49-F238E27FC236}">
                <a16:creationId xmlns:a16="http://schemas.microsoft.com/office/drawing/2014/main" xmlns="" id="{29495501-55A1-46F1-A047-C6F33E81E2DC}"/>
              </a:ext>
            </a:extLst>
          </p:cNvPr>
          <p:cNvSpPr>
            <a:spLocks/>
          </p:cNvSpPr>
          <p:nvPr/>
        </p:nvSpPr>
        <p:spPr bwMode="auto">
          <a:xfrm>
            <a:off x="3973513" y="3787849"/>
            <a:ext cx="3175" cy="3175"/>
          </a:xfrm>
          <a:custGeom>
            <a:avLst/>
            <a:gdLst>
              <a:gd name="T0" fmla="*/ 110747362 w 17"/>
              <a:gd name="T1" fmla="*/ 219533611 h 9"/>
              <a:gd name="T2" fmla="*/ 110747362 w 17"/>
              <a:gd name="T3" fmla="*/ 395135453 h 9"/>
              <a:gd name="T4" fmla="*/ 0 w 17"/>
              <a:gd name="T5" fmla="*/ 219533611 h 9"/>
              <a:gd name="T6" fmla="*/ 39101619 w 17"/>
              <a:gd name="T7" fmla="*/ 0 h 9"/>
              <a:gd name="T8" fmla="*/ 110747362 w 17"/>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17" y="5"/>
                </a:moveTo>
                <a:cubicBezTo>
                  <a:pt x="17" y="9"/>
                  <a:pt x="17" y="9"/>
                  <a:pt x="17" y="9"/>
                </a:cubicBezTo>
                <a:cubicBezTo>
                  <a:pt x="11" y="9"/>
                  <a:pt x="6" y="9"/>
                  <a:pt x="0" y="5"/>
                </a:cubicBezTo>
                <a:cubicBezTo>
                  <a:pt x="0" y="0"/>
                  <a:pt x="6" y="0"/>
                  <a:pt x="6" y="0"/>
                </a:cubicBezTo>
                <a:cubicBezTo>
                  <a:pt x="11" y="0"/>
                  <a:pt x="17" y="5"/>
                  <a:pt x="17" y="5"/>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09" name="Freeform 1558">
            <a:extLst>
              <a:ext uri="{FF2B5EF4-FFF2-40B4-BE49-F238E27FC236}">
                <a16:creationId xmlns:a16="http://schemas.microsoft.com/office/drawing/2014/main" xmlns="" id="{53C748AC-0E6F-4742-B785-CA7C8A5D9427}"/>
              </a:ext>
            </a:extLst>
          </p:cNvPr>
          <p:cNvSpPr>
            <a:spLocks/>
          </p:cNvSpPr>
          <p:nvPr/>
        </p:nvSpPr>
        <p:spPr bwMode="auto">
          <a:xfrm>
            <a:off x="3952875" y="3787849"/>
            <a:ext cx="3175" cy="3175"/>
          </a:xfrm>
          <a:custGeom>
            <a:avLst/>
            <a:gdLst>
              <a:gd name="T0" fmla="*/ 125023364 w 16"/>
              <a:gd name="T1" fmla="*/ 395135453 h 9"/>
              <a:gd name="T2" fmla="*/ 62531427 w 16"/>
              <a:gd name="T3" fmla="*/ 395135453 h 9"/>
              <a:gd name="T4" fmla="*/ 0 w 16"/>
              <a:gd name="T5" fmla="*/ 0 h 9"/>
              <a:gd name="T6" fmla="*/ 62531427 w 16"/>
              <a:gd name="T7" fmla="*/ 219533611 h 9"/>
              <a:gd name="T8" fmla="*/ 125023364 w 16"/>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16" y="9"/>
                </a:moveTo>
                <a:cubicBezTo>
                  <a:pt x="8" y="9"/>
                  <a:pt x="8" y="9"/>
                  <a:pt x="8" y="9"/>
                </a:cubicBezTo>
                <a:cubicBezTo>
                  <a:pt x="8" y="9"/>
                  <a:pt x="0" y="5"/>
                  <a:pt x="0" y="0"/>
                </a:cubicBezTo>
                <a:cubicBezTo>
                  <a:pt x="8" y="5"/>
                  <a:pt x="8" y="5"/>
                  <a:pt x="8" y="5"/>
                </a:cubicBezTo>
                <a:cubicBezTo>
                  <a:pt x="8" y="5"/>
                  <a:pt x="16" y="5"/>
                  <a:pt x="16" y="9"/>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10" name="Freeform 1559">
            <a:extLst>
              <a:ext uri="{FF2B5EF4-FFF2-40B4-BE49-F238E27FC236}">
                <a16:creationId xmlns:a16="http://schemas.microsoft.com/office/drawing/2014/main" xmlns="" id="{7886A7AF-C955-4A64-B4CA-EDDB14E40222}"/>
              </a:ext>
            </a:extLst>
          </p:cNvPr>
          <p:cNvSpPr>
            <a:spLocks/>
          </p:cNvSpPr>
          <p:nvPr/>
        </p:nvSpPr>
        <p:spPr bwMode="auto">
          <a:xfrm>
            <a:off x="3951288" y="3791024"/>
            <a:ext cx="1587" cy="1588"/>
          </a:xfrm>
          <a:custGeom>
            <a:avLst/>
            <a:gdLst>
              <a:gd name="T0" fmla="*/ 49345296 w 9"/>
              <a:gd name="T1" fmla="*/ 62570773 h 8"/>
              <a:gd name="T2" fmla="*/ 27424418 w 9"/>
              <a:gd name="T3" fmla="*/ 62570773 h 8"/>
              <a:gd name="T4" fmla="*/ 0 w 9"/>
              <a:gd name="T5" fmla="*/ 62570773 h 8"/>
              <a:gd name="T6" fmla="*/ 27424418 w 9"/>
              <a:gd name="T7" fmla="*/ 0 h 8"/>
              <a:gd name="T8" fmla="*/ 49345296 w 9"/>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5" y="8"/>
                  <a:pt x="5" y="8"/>
                  <a:pt x="5" y="8"/>
                </a:cubicBezTo>
                <a:cubicBezTo>
                  <a:pt x="5" y="8"/>
                  <a:pt x="0" y="8"/>
                  <a:pt x="0" y="8"/>
                </a:cubicBezTo>
                <a:cubicBezTo>
                  <a:pt x="0" y="0"/>
                  <a:pt x="0" y="0"/>
                  <a:pt x="5" y="0"/>
                </a:cubicBezTo>
                <a:cubicBezTo>
                  <a:pt x="5" y="0"/>
                  <a:pt x="9" y="0"/>
                  <a:pt x="9"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11" name="Freeform 1560">
            <a:extLst>
              <a:ext uri="{FF2B5EF4-FFF2-40B4-BE49-F238E27FC236}">
                <a16:creationId xmlns:a16="http://schemas.microsoft.com/office/drawing/2014/main" xmlns="" id="{3C99D689-8E63-4B0F-9061-B2553CB33B77}"/>
              </a:ext>
            </a:extLst>
          </p:cNvPr>
          <p:cNvSpPr>
            <a:spLocks/>
          </p:cNvSpPr>
          <p:nvPr/>
        </p:nvSpPr>
        <p:spPr bwMode="auto">
          <a:xfrm>
            <a:off x="3930650" y="3744987"/>
            <a:ext cx="49213" cy="31750"/>
          </a:xfrm>
          <a:custGeom>
            <a:avLst/>
            <a:gdLst>
              <a:gd name="T0" fmla="*/ 1381131562 w 258"/>
              <a:gd name="T1" fmla="*/ 34374413 h 167"/>
              <a:gd name="T2" fmla="*/ 1193749631 w 258"/>
              <a:gd name="T3" fmla="*/ 61845007 h 167"/>
              <a:gd name="T4" fmla="*/ 1006331458 w 258"/>
              <a:gd name="T5" fmla="*/ 0 h 167"/>
              <a:gd name="T6" fmla="*/ 971656703 w 258"/>
              <a:gd name="T7" fmla="*/ 34374413 h 167"/>
              <a:gd name="T8" fmla="*/ 784274772 w 258"/>
              <a:gd name="T9" fmla="*/ 123690015 h 167"/>
              <a:gd name="T10" fmla="*/ 707903063 w 258"/>
              <a:gd name="T11" fmla="*/ 240512334 h 167"/>
              <a:gd name="T12" fmla="*/ 749563775 w 258"/>
              <a:gd name="T13" fmla="*/ 240512334 h 167"/>
              <a:gd name="T14" fmla="*/ 749563775 w 258"/>
              <a:gd name="T15" fmla="*/ 268019051 h 167"/>
              <a:gd name="T16" fmla="*/ 673228308 w 258"/>
              <a:gd name="T17" fmla="*/ 295489645 h 167"/>
              <a:gd name="T18" fmla="*/ 638517311 w 258"/>
              <a:gd name="T19" fmla="*/ 384841370 h 167"/>
              <a:gd name="T20" fmla="*/ 596856599 w 258"/>
              <a:gd name="T21" fmla="*/ 412311964 h 167"/>
              <a:gd name="T22" fmla="*/ 409474859 w 258"/>
              <a:gd name="T23" fmla="*/ 268019051 h 167"/>
              <a:gd name="T24" fmla="*/ 374763671 w 258"/>
              <a:gd name="T25" fmla="*/ 151196732 h 167"/>
              <a:gd name="T26" fmla="*/ 263717207 w 258"/>
              <a:gd name="T27" fmla="*/ 123690015 h 167"/>
              <a:gd name="T28" fmla="*/ 76335276 w 258"/>
              <a:gd name="T29" fmla="*/ 61845007 h 167"/>
              <a:gd name="T30" fmla="*/ 76335276 w 258"/>
              <a:gd name="T31" fmla="*/ 151196732 h 167"/>
              <a:gd name="T32" fmla="*/ 0 w 258"/>
              <a:gd name="T33" fmla="*/ 206174043 h 167"/>
              <a:gd name="T34" fmla="*/ 41624279 w 258"/>
              <a:gd name="T35" fmla="*/ 240512334 h 167"/>
              <a:gd name="T36" fmla="*/ 41624279 w 258"/>
              <a:gd name="T37" fmla="*/ 322996362 h 167"/>
              <a:gd name="T38" fmla="*/ 111046464 w 258"/>
              <a:gd name="T39" fmla="*/ 322996362 h 167"/>
              <a:gd name="T40" fmla="*/ 152670743 w 258"/>
              <a:gd name="T41" fmla="*/ 384841370 h 167"/>
              <a:gd name="T42" fmla="*/ 263717207 w 258"/>
              <a:gd name="T43" fmla="*/ 384841370 h 167"/>
              <a:gd name="T44" fmla="*/ 409474859 w 258"/>
              <a:gd name="T45" fmla="*/ 474156972 h 167"/>
              <a:gd name="T46" fmla="*/ 485810135 w 258"/>
              <a:gd name="T47" fmla="*/ 529134283 h 167"/>
              <a:gd name="T48" fmla="*/ 451135380 w 258"/>
              <a:gd name="T49" fmla="*/ 590979290 h 167"/>
              <a:gd name="T50" fmla="*/ 784274772 w 258"/>
              <a:gd name="T51" fmla="*/ 769646617 h 167"/>
              <a:gd name="T52" fmla="*/ 895321427 w 258"/>
              <a:gd name="T53" fmla="*/ 1092642979 h 167"/>
              <a:gd name="T54" fmla="*/ 1381131562 w 258"/>
              <a:gd name="T55" fmla="*/ 1003291254 h 167"/>
              <a:gd name="T56" fmla="*/ 1457466839 w 258"/>
              <a:gd name="T57" fmla="*/ 852130645 h 167"/>
              <a:gd name="T58" fmla="*/ 1533802305 w 258"/>
              <a:gd name="T59" fmla="*/ 886468936 h 167"/>
              <a:gd name="T60" fmla="*/ 1533802305 w 258"/>
              <a:gd name="T61" fmla="*/ 968952964 h 167"/>
              <a:gd name="T62" fmla="*/ 1457466839 w 258"/>
              <a:gd name="T63" fmla="*/ 1030797972 h 167"/>
              <a:gd name="T64" fmla="*/ 1533802305 w 258"/>
              <a:gd name="T65" fmla="*/ 1092642979 h 167"/>
              <a:gd name="T66" fmla="*/ 1568513303 w 258"/>
              <a:gd name="T67" fmla="*/ 1147620290 h 167"/>
              <a:gd name="T68" fmla="*/ 1790606231 w 258"/>
              <a:gd name="T69" fmla="*/ 1092642979 h 167"/>
              <a:gd name="T70" fmla="*/ 1755895234 w 258"/>
              <a:gd name="T71" fmla="*/ 1003291254 h 167"/>
              <a:gd name="T72" fmla="*/ 1721220479 w 258"/>
              <a:gd name="T73" fmla="*/ 941446247 h 167"/>
              <a:gd name="T74" fmla="*/ 1679559767 w 258"/>
              <a:gd name="T75" fmla="*/ 852130645 h 167"/>
              <a:gd name="T76" fmla="*/ 1610174015 w 258"/>
              <a:gd name="T77" fmla="*/ 769646617 h 167"/>
              <a:gd name="T78" fmla="*/ 1679559767 w 258"/>
              <a:gd name="T79" fmla="*/ 735308326 h 167"/>
              <a:gd name="T80" fmla="*/ 1533802305 w 258"/>
              <a:gd name="T81" fmla="*/ 590979290 h 167"/>
              <a:gd name="T82" fmla="*/ 1457466839 w 258"/>
              <a:gd name="T83" fmla="*/ 529134283 h 167"/>
              <a:gd name="T84" fmla="*/ 1457466839 w 258"/>
              <a:gd name="T85" fmla="*/ 501663689 h 167"/>
              <a:gd name="T86" fmla="*/ 1457466839 w 258"/>
              <a:gd name="T87" fmla="*/ 446686377 h 167"/>
              <a:gd name="T88" fmla="*/ 1568513303 w 258"/>
              <a:gd name="T89" fmla="*/ 384841370 h 167"/>
              <a:gd name="T90" fmla="*/ 1492178026 w 258"/>
              <a:gd name="T91" fmla="*/ 268019051 h 167"/>
              <a:gd name="T92" fmla="*/ 1457466839 w 258"/>
              <a:gd name="T93" fmla="*/ 123690015 h 167"/>
              <a:gd name="T94" fmla="*/ 1346420374 w 258"/>
              <a:gd name="T95" fmla="*/ 89351725 h 167"/>
              <a:gd name="T96" fmla="*/ 1381131562 w 258"/>
              <a:gd name="T97" fmla="*/ 34374413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8" h="167">
                <a:moveTo>
                  <a:pt x="199" y="5"/>
                </a:moveTo>
                <a:cubicBezTo>
                  <a:pt x="194" y="0"/>
                  <a:pt x="172" y="9"/>
                  <a:pt x="172" y="9"/>
                </a:cubicBezTo>
                <a:cubicBezTo>
                  <a:pt x="172" y="9"/>
                  <a:pt x="151" y="0"/>
                  <a:pt x="145" y="0"/>
                </a:cubicBezTo>
                <a:cubicBezTo>
                  <a:pt x="140" y="0"/>
                  <a:pt x="140" y="5"/>
                  <a:pt x="140" y="5"/>
                </a:cubicBezTo>
                <a:cubicBezTo>
                  <a:pt x="140" y="5"/>
                  <a:pt x="124" y="9"/>
                  <a:pt x="113" y="18"/>
                </a:cubicBezTo>
                <a:cubicBezTo>
                  <a:pt x="102" y="26"/>
                  <a:pt x="97" y="35"/>
                  <a:pt x="102" y="35"/>
                </a:cubicBezTo>
                <a:cubicBezTo>
                  <a:pt x="108" y="35"/>
                  <a:pt x="108" y="35"/>
                  <a:pt x="108" y="35"/>
                </a:cubicBezTo>
                <a:cubicBezTo>
                  <a:pt x="108" y="39"/>
                  <a:pt x="108" y="39"/>
                  <a:pt x="108" y="39"/>
                </a:cubicBezTo>
                <a:cubicBezTo>
                  <a:pt x="108" y="39"/>
                  <a:pt x="102" y="39"/>
                  <a:pt x="97" y="43"/>
                </a:cubicBezTo>
                <a:cubicBezTo>
                  <a:pt x="92" y="47"/>
                  <a:pt x="92" y="56"/>
                  <a:pt x="92" y="56"/>
                </a:cubicBezTo>
                <a:cubicBezTo>
                  <a:pt x="86" y="60"/>
                  <a:pt x="86" y="60"/>
                  <a:pt x="86" y="60"/>
                </a:cubicBezTo>
                <a:cubicBezTo>
                  <a:pt x="59" y="39"/>
                  <a:pt x="59" y="39"/>
                  <a:pt x="59" y="39"/>
                </a:cubicBezTo>
                <a:cubicBezTo>
                  <a:pt x="59" y="39"/>
                  <a:pt x="65" y="30"/>
                  <a:pt x="54" y="22"/>
                </a:cubicBezTo>
                <a:cubicBezTo>
                  <a:pt x="43" y="13"/>
                  <a:pt x="38" y="18"/>
                  <a:pt x="38" y="18"/>
                </a:cubicBezTo>
                <a:cubicBezTo>
                  <a:pt x="38" y="18"/>
                  <a:pt x="22" y="5"/>
                  <a:pt x="11" y="9"/>
                </a:cubicBezTo>
                <a:cubicBezTo>
                  <a:pt x="0" y="13"/>
                  <a:pt x="11" y="22"/>
                  <a:pt x="11" y="22"/>
                </a:cubicBezTo>
                <a:cubicBezTo>
                  <a:pt x="11" y="22"/>
                  <a:pt x="0" y="22"/>
                  <a:pt x="0" y="30"/>
                </a:cubicBezTo>
                <a:cubicBezTo>
                  <a:pt x="0" y="35"/>
                  <a:pt x="6" y="35"/>
                  <a:pt x="6" y="35"/>
                </a:cubicBezTo>
                <a:cubicBezTo>
                  <a:pt x="6" y="35"/>
                  <a:pt x="0" y="43"/>
                  <a:pt x="6" y="47"/>
                </a:cubicBezTo>
                <a:cubicBezTo>
                  <a:pt x="11" y="47"/>
                  <a:pt x="16" y="47"/>
                  <a:pt x="16" y="47"/>
                </a:cubicBezTo>
                <a:cubicBezTo>
                  <a:pt x="16" y="47"/>
                  <a:pt x="16" y="52"/>
                  <a:pt x="22" y="56"/>
                </a:cubicBezTo>
                <a:cubicBezTo>
                  <a:pt x="32" y="56"/>
                  <a:pt x="38" y="56"/>
                  <a:pt x="38" y="56"/>
                </a:cubicBezTo>
                <a:cubicBezTo>
                  <a:pt x="38" y="56"/>
                  <a:pt x="54" y="65"/>
                  <a:pt x="59" y="69"/>
                </a:cubicBezTo>
                <a:cubicBezTo>
                  <a:pt x="65" y="73"/>
                  <a:pt x="70" y="77"/>
                  <a:pt x="70" y="77"/>
                </a:cubicBezTo>
                <a:cubicBezTo>
                  <a:pt x="70" y="77"/>
                  <a:pt x="65" y="86"/>
                  <a:pt x="65" y="86"/>
                </a:cubicBezTo>
                <a:cubicBezTo>
                  <a:pt x="70" y="90"/>
                  <a:pt x="113" y="112"/>
                  <a:pt x="113" y="112"/>
                </a:cubicBezTo>
                <a:cubicBezTo>
                  <a:pt x="113" y="112"/>
                  <a:pt x="124" y="154"/>
                  <a:pt x="129" y="159"/>
                </a:cubicBezTo>
                <a:cubicBezTo>
                  <a:pt x="135" y="159"/>
                  <a:pt x="194" y="150"/>
                  <a:pt x="199" y="146"/>
                </a:cubicBezTo>
                <a:cubicBezTo>
                  <a:pt x="205" y="141"/>
                  <a:pt x="210" y="124"/>
                  <a:pt x="210" y="124"/>
                </a:cubicBezTo>
                <a:cubicBezTo>
                  <a:pt x="210" y="124"/>
                  <a:pt x="215" y="124"/>
                  <a:pt x="221" y="129"/>
                </a:cubicBezTo>
                <a:cubicBezTo>
                  <a:pt x="221" y="137"/>
                  <a:pt x="221" y="141"/>
                  <a:pt x="221" y="141"/>
                </a:cubicBezTo>
                <a:cubicBezTo>
                  <a:pt x="221" y="141"/>
                  <a:pt x="215" y="141"/>
                  <a:pt x="210" y="150"/>
                </a:cubicBezTo>
                <a:cubicBezTo>
                  <a:pt x="210" y="154"/>
                  <a:pt x="215" y="159"/>
                  <a:pt x="221" y="159"/>
                </a:cubicBezTo>
                <a:cubicBezTo>
                  <a:pt x="221" y="159"/>
                  <a:pt x="221" y="163"/>
                  <a:pt x="226" y="167"/>
                </a:cubicBezTo>
                <a:cubicBezTo>
                  <a:pt x="232" y="167"/>
                  <a:pt x="253" y="167"/>
                  <a:pt x="258" y="159"/>
                </a:cubicBezTo>
                <a:cubicBezTo>
                  <a:pt x="258" y="150"/>
                  <a:pt x="258" y="150"/>
                  <a:pt x="253" y="146"/>
                </a:cubicBezTo>
                <a:cubicBezTo>
                  <a:pt x="248" y="141"/>
                  <a:pt x="248" y="137"/>
                  <a:pt x="248" y="137"/>
                </a:cubicBezTo>
                <a:cubicBezTo>
                  <a:pt x="248" y="137"/>
                  <a:pt x="248" y="133"/>
                  <a:pt x="242" y="124"/>
                </a:cubicBezTo>
                <a:cubicBezTo>
                  <a:pt x="237" y="116"/>
                  <a:pt x="232" y="112"/>
                  <a:pt x="232" y="112"/>
                </a:cubicBezTo>
                <a:cubicBezTo>
                  <a:pt x="232" y="112"/>
                  <a:pt x="242" y="107"/>
                  <a:pt x="242" y="107"/>
                </a:cubicBezTo>
                <a:cubicBezTo>
                  <a:pt x="242" y="103"/>
                  <a:pt x="226" y="90"/>
                  <a:pt x="221" y="86"/>
                </a:cubicBezTo>
                <a:cubicBezTo>
                  <a:pt x="215" y="82"/>
                  <a:pt x="210" y="77"/>
                  <a:pt x="210" y="77"/>
                </a:cubicBezTo>
                <a:cubicBezTo>
                  <a:pt x="210" y="77"/>
                  <a:pt x="210" y="73"/>
                  <a:pt x="210" y="73"/>
                </a:cubicBezTo>
                <a:cubicBezTo>
                  <a:pt x="210" y="69"/>
                  <a:pt x="210" y="65"/>
                  <a:pt x="210" y="65"/>
                </a:cubicBezTo>
                <a:cubicBezTo>
                  <a:pt x="210" y="65"/>
                  <a:pt x="226" y="65"/>
                  <a:pt x="226" y="56"/>
                </a:cubicBezTo>
                <a:cubicBezTo>
                  <a:pt x="226" y="47"/>
                  <a:pt x="215" y="39"/>
                  <a:pt x="215" y="39"/>
                </a:cubicBezTo>
                <a:cubicBezTo>
                  <a:pt x="215" y="39"/>
                  <a:pt x="215" y="22"/>
                  <a:pt x="210" y="18"/>
                </a:cubicBezTo>
                <a:cubicBezTo>
                  <a:pt x="210" y="13"/>
                  <a:pt x="194" y="13"/>
                  <a:pt x="194" y="13"/>
                </a:cubicBezTo>
                <a:cubicBezTo>
                  <a:pt x="194" y="13"/>
                  <a:pt x="199" y="9"/>
                  <a:pt x="199"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12" name="Freeform 1561">
            <a:extLst>
              <a:ext uri="{FF2B5EF4-FFF2-40B4-BE49-F238E27FC236}">
                <a16:creationId xmlns:a16="http://schemas.microsoft.com/office/drawing/2014/main" xmlns="" id="{3F00F351-D21B-4129-BB6B-751FA585AFA7}"/>
              </a:ext>
            </a:extLst>
          </p:cNvPr>
          <p:cNvSpPr>
            <a:spLocks/>
          </p:cNvSpPr>
          <p:nvPr/>
        </p:nvSpPr>
        <p:spPr bwMode="auto">
          <a:xfrm>
            <a:off x="3933825" y="3748162"/>
            <a:ext cx="1588" cy="1587"/>
          </a:xfrm>
          <a:custGeom>
            <a:avLst/>
            <a:gdLst>
              <a:gd name="T0" fmla="*/ 62570773 w 8"/>
              <a:gd name="T1" fmla="*/ 31246046 h 8"/>
              <a:gd name="T2" fmla="*/ 62570773 w 8"/>
              <a:gd name="T3" fmla="*/ 62452616 h 8"/>
              <a:gd name="T4" fmla="*/ 0 w 8"/>
              <a:gd name="T5" fmla="*/ 31246046 h 8"/>
              <a:gd name="T6" fmla="*/ 0 w 8"/>
              <a:gd name="T7" fmla="*/ 0 h 8"/>
              <a:gd name="T8" fmla="*/ 62570773 w 8"/>
              <a:gd name="T9" fmla="*/ 312460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4"/>
                </a:moveTo>
                <a:cubicBezTo>
                  <a:pt x="8" y="8"/>
                  <a:pt x="8" y="8"/>
                  <a:pt x="8" y="8"/>
                </a:cubicBezTo>
                <a:cubicBezTo>
                  <a:pt x="4" y="8"/>
                  <a:pt x="4" y="4"/>
                  <a:pt x="0" y="4"/>
                </a:cubicBezTo>
                <a:cubicBezTo>
                  <a:pt x="0" y="4"/>
                  <a:pt x="0" y="0"/>
                  <a:pt x="0" y="0"/>
                </a:cubicBezTo>
                <a:cubicBezTo>
                  <a:pt x="4" y="0"/>
                  <a:pt x="8" y="4"/>
                  <a:pt x="8"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13" name="Freeform 1562">
            <a:extLst>
              <a:ext uri="{FF2B5EF4-FFF2-40B4-BE49-F238E27FC236}">
                <a16:creationId xmlns:a16="http://schemas.microsoft.com/office/drawing/2014/main" xmlns="" id="{1E1B2386-D6D1-46C8-899F-DE189F011C1D}"/>
              </a:ext>
            </a:extLst>
          </p:cNvPr>
          <p:cNvSpPr>
            <a:spLocks/>
          </p:cNvSpPr>
          <p:nvPr/>
        </p:nvSpPr>
        <p:spPr bwMode="auto">
          <a:xfrm>
            <a:off x="3951288" y="3752924"/>
            <a:ext cx="20637" cy="9525"/>
          </a:xfrm>
          <a:custGeom>
            <a:avLst/>
            <a:gdLst>
              <a:gd name="T0" fmla="*/ 373263880 w 109"/>
              <a:gd name="T1" fmla="*/ 0 h 58"/>
              <a:gd name="T2" fmla="*/ 332542914 w 109"/>
              <a:gd name="T3" fmla="*/ 17718963 h 58"/>
              <a:gd name="T4" fmla="*/ 332542914 w 109"/>
              <a:gd name="T5" fmla="*/ 35438091 h 58"/>
              <a:gd name="T6" fmla="*/ 373263880 w 109"/>
              <a:gd name="T7" fmla="*/ 35438091 h 58"/>
              <a:gd name="T8" fmla="*/ 407210041 w 109"/>
              <a:gd name="T9" fmla="*/ 17718963 h 58"/>
              <a:gd name="T10" fmla="*/ 441120230 w 109"/>
              <a:gd name="T11" fmla="*/ 35438091 h 58"/>
              <a:gd name="T12" fmla="*/ 441120230 w 109"/>
              <a:gd name="T13" fmla="*/ 53157054 h 58"/>
              <a:gd name="T14" fmla="*/ 481841385 w 109"/>
              <a:gd name="T15" fmla="*/ 53157054 h 58"/>
              <a:gd name="T16" fmla="*/ 481841385 w 109"/>
              <a:gd name="T17" fmla="*/ 0 h 58"/>
              <a:gd name="T18" fmla="*/ 556508512 w 109"/>
              <a:gd name="T19" fmla="*/ 70876018 h 58"/>
              <a:gd name="T20" fmla="*/ 590454484 w 109"/>
              <a:gd name="T21" fmla="*/ 70876018 h 58"/>
              <a:gd name="T22" fmla="*/ 699031989 w 109"/>
              <a:gd name="T23" fmla="*/ 53157054 h 58"/>
              <a:gd name="T24" fmla="*/ 739752955 w 109"/>
              <a:gd name="T25" fmla="*/ 93018030 h 58"/>
              <a:gd name="T26" fmla="*/ 665085828 w 109"/>
              <a:gd name="T27" fmla="*/ 128456121 h 58"/>
              <a:gd name="T28" fmla="*/ 631175450 w 109"/>
              <a:gd name="T29" fmla="*/ 163867115 h 58"/>
              <a:gd name="T30" fmla="*/ 332542914 w 109"/>
              <a:gd name="T31" fmla="*/ 256885144 h 58"/>
              <a:gd name="T32" fmla="*/ 74667127 w 109"/>
              <a:gd name="T33" fmla="*/ 181586078 h 58"/>
              <a:gd name="T34" fmla="*/ 74667127 w 109"/>
              <a:gd name="T35" fmla="*/ 17718963 h 58"/>
              <a:gd name="T36" fmla="*/ 115388094 w 109"/>
              <a:gd name="T37" fmla="*/ 17718963 h 58"/>
              <a:gd name="T38" fmla="*/ 74667127 w 109"/>
              <a:gd name="T39" fmla="*/ 35438091 h 58"/>
              <a:gd name="T40" fmla="*/ 115388094 w 109"/>
              <a:gd name="T41" fmla="*/ 35438091 h 58"/>
              <a:gd name="T42" fmla="*/ 149298471 w 109"/>
              <a:gd name="T43" fmla="*/ 17718963 h 58"/>
              <a:gd name="T44" fmla="*/ 223965598 w 109"/>
              <a:gd name="T45" fmla="*/ 35438091 h 58"/>
              <a:gd name="T46" fmla="*/ 223965598 w 109"/>
              <a:gd name="T47" fmla="*/ 17718963 h 58"/>
              <a:gd name="T48" fmla="*/ 332542914 w 109"/>
              <a:gd name="T49" fmla="*/ 0 h 58"/>
              <a:gd name="T50" fmla="*/ 373263880 w 109"/>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9" h="58">
                <a:moveTo>
                  <a:pt x="55" y="0"/>
                </a:moveTo>
                <a:cubicBezTo>
                  <a:pt x="55" y="0"/>
                  <a:pt x="55" y="0"/>
                  <a:pt x="49" y="4"/>
                </a:cubicBezTo>
                <a:cubicBezTo>
                  <a:pt x="49" y="4"/>
                  <a:pt x="49" y="8"/>
                  <a:pt x="49" y="8"/>
                </a:cubicBezTo>
                <a:cubicBezTo>
                  <a:pt x="49" y="8"/>
                  <a:pt x="49" y="12"/>
                  <a:pt x="55" y="8"/>
                </a:cubicBezTo>
                <a:cubicBezTo>
                  <a:pt x="55" y="8"/>
                  <a:pt x="55" y="4"/>
                  <a:pt x="60" y="4"/>
                </a:cubicBezTo>
                <a:cubicBezTo>
                  <a:pt x="60" y="4"/>
                  <a:pt x="60" y="8"/>
                  <a:pt x="65" y="8"/>
                </a:cubicBezTo>
                <a:cubicBezTo>
                  <a:pt x="65" y="8"/>
                  <a:pt x="65" y="12"/>
                  <a:pt x="65" y="12"/>
                </a:cubicBezTo>
                <a:cubicBezTo>
                  <a:pt x="71" y="12"/>
                  <a:pt x="71" y="12"/>
                  <a:pt x="71" y="12"/>
                </a:cubicBezTo>
                <a:cubicBezTo>
                  <a:pt x="76" y="8"/>
                  <a:pt x="65" y="4"/>
                  <a:pt x="71" y="0"/>
                </a:cubicBezTo>
                <a:cubicBezTo>
                  <a:pt x="76" y="8"/>
                  <a:pt x="76" y="12"/>
                  <a:pt x="82" y="16"/>
                </a:cubicBezTo>
                <a:cubicBezTo>
                  <a:pt x="87" y="16"/>
                  <a:pt x="87" y="21"/>
                  <a:pt x="87" y="16"/>
                </a:cubicBezTo>
                <a:cubicBezTo>
                  <a:pt x="93" y="16"/>
                  <a:pt x="98" y="12"/>
                  <a:pt x="103" y="12"/>
                </a:cubicBezTo>
                <a:cubicBezTo>
                  <a:pt x="103" y="16"/>
                  <a:pt x="109" y="16"/>
                  <a:pt x="109" y="21"/>
                </a:cubicBezTo>
                <a:cubicBezTo>
                  <a:pt x="109" y="25"/>
                  <a:pt x="103" y="29"/>
                  <a:pt x="98" y="29"/>
                </a:cubicBezTo>
                <a:cubicBezTo>
                  <a:pt x="93" y="29"/>
                  <a:pt x="93" y="37"/>
                  <a:pt x="93" y="37"/>
                </a:cubicBezTo>
                <a:cubicBezTo>
                  <a:pt x="87" y="54"/>
                  <a:pt x="65" y="58"/>
                  <a:pt x="49" y="58"/>
                </a:cubicBezTo>
                <a:cubicBezTo>
                  <a:pt x="33" y="58"/>
                  <a:pt x="17" y="54"/>
                  <a:pt x="11" y="41"/>
                </a:cubicBezTo>
                <a:cubicBezTo>
                  <a:pt x="0" y="29"/>
                  <a:pt x="6" y="12"/>
                  <a:pt x="11" y="4"/>
                </a:cubicBezTo>
                <a:cubicBezTo>
                  <a:pt x="17" y="4"/>
                  <a:pt x="17" y="4"/>
                  <a:pt x="17" y="4"/>
                </a:cubicBezTo>
                <a:cubicBezTo>
                  <a:pt x="11" y="4"/>
                  <a:pt x="11" y="8"/>
                  <a:pt x="11" y="8"/>
                </a:cubicBezTo>
                <a:cubicBezTo>
                  <a:pt x="17" y="8"/>
                  <a:pt x="17" y="8"/>
                  <a:pt x="17" y="8"/>
                </a:cubicBezTo>
                <a:cubicBezTo>
                  <a:pt x="17" y="8"/>
                  <a:pt x="17" y="4"/>
                  <a:pt x="22" y="4"/>
                </a:cubicBezTo>
                <a:cubicBezTo>
                  <a:pt x="28" y="8"/>
                  <a:pt x="28" y="16"/>
                  <a:pt x="33" y="8"/>
                </a:cubicBezTo>
                <a:cubicBezTo>
                  <a:pt x="33" y="8"/>
                  <a:pt x="33" y="8"/>
                  <a:pt x="33" y="4"/>
                </a:cubicBezTo>
                <a:cubicBezTo>
                  <a:pt x="38" y="4"/>
                  <a:pt x="44" y="0"/>
                  <a:pt x="49" y="0"/>
                </a:cubicBezTo>
                <a:lnTo>
                  <a:pt x="55"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714" name="Freeform 1563">
            <a:extLst>
              <a:ext uri="{FF2B5EF4-FFF2-40B4-BE49-F238E27FC236}">
                <a16:creationId xmlns:a16="http://schemas.microsoft.com/office/drawing/2014/main" xmlns="" id="{55CD499F-9C82-40DC-8599-3411944B30FB}"/>
              </a:ext>
            </a:extLst>
          </p:cNvPr>
          <p:cNvSpPr>
            <a:spLocks/>
          </p:cNvSpPr>
          <p:nvPr/>
        </p:nvSpPr>
        <p:spPr bwMode="auto">
          <a:xfrm>
            <a:off x="3935413" y="3749749"/>
            <a:ext cx="11112" cy="9525"/>
          </a:xfrm>
          <a:custGeom>
            <a:avLst/>
            <a:gdLst>
              <a:gd name="T0" fmla="*/ 161723473 w 58"/>
              <a:gd name="T1" fmla="*/ 34584704 h 50"/>
              <a:gd name="T2" fmla="*/ 126596525 w 58"/>
              <a:gd name="T3" fmla="*/ 131370705 h 50"/>
              <a:gd name="T4" fmla="*/ 407869025 w 58"/>
              <a:gd name="T5" fmla="*/ 318011556 h 50"/>
              <a:gd name="T6" fmla="*/ 372705293 w 58"/>
              <a:gd name="T7" fmla="*/ 345664727 h 50"/>
              <a:gd name="T8" fmla="*/ 84385486 w 58"/>
              <a:gd name="T9" fmla="*/ 159023876 h 50"/>
              <a:gd name="T10" fmla="*/ 0 w 58"/>
              <a:gd name="T11" fmla="*/ 159023876 h 50"/>
              <a:gd name="T12" fmla="*/ 84385486 w 58"/>
              <a:gd name="T13" fmla="*/ 96786192 h 50"/>
              <a:gd name="T14" fmla="*/ 126596525 w 58"/>
              <a:gd name="T15" fmla="*/ 69133022 h 50"/>
              <a:gd name="T16" fmla="*/ 84385486 w 58"/>
              <a:gd name="T17" fmla="*/ 69133022 h 50"/>
              <a:gd name="T18" fmla="*/ 42211039 w 58"/>
              <a:gd name="T19" fmla="*/ 69133022 h 50"/>
              <a:gd name="T20" fmla="*/ 42211039 w 58"/>
              <a:gd name="T21" fmla="*/ 0 h 50"/>
              <a:gd name="T22" fmla="*/ 84385486 w 58"/>
              <a:gd name="T23" fmla="*/ 0 h 50"/>
              <a:gd name="T24" fmla="*/ 161723473 w 58"/>
              <a:gd name="T25" fmla="*/ 3458470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23" y="5"/>
                </a:moveTo>
                <a:cubicBezTo>
                  <a:pt x="23" y="10"/>
                  <a:pt x="23" y="14"/>
                  <a:pt x="18" y="19"/>
                </a:cubicBezTo>
                <a:cubicBezTo>
                  <a:pt x="29" y="19"/>
                  <a:pt x="53" y="41"/>
                  <a:pt x="58" y="46"/>
                </a:cubicBezTo>
                <a:cubicBezTo>
                  <a:pt x="58" y="46"/>
                  <a:pt x="58" y="50"/>
                  <a:pt x="53" y="50"/>
                </a:cubicBezTo>
                <a:cubicBezTo>
                  <a:pt x="12" y="23"/>
                  <a:pt x="12" y="23"/>
                  <a:pt x="12" y="23"/>
                </a:cubicBezTo>
                <a:cubicBezTo>
                  <a:pt x="6" y="23"/>
                  <a:pt x="6" y="28"/>
                  <a:pt x="0" y="23"/>
                </a:cubicBezTo>
                <a:cubicBezTo>
                  <a:pt x="6" y="23"/>
                  <a:pt x="12" y="19"/>
                  <a:pt x="12" y="14"/>
                </a:cubicBezTo>
                <a:cubicBezTo>
                  <a:pt x="12" y="14"/>
                  <a:pt x="18" y="14"/>
                  <a:pt x="18" y="10"/>
                </a:cubicBezTo>
                <a:cubicBezTo>
                  <a:pt x="12" y="10"/>
                  <a:pt x="12" y="10"/>
                  <a:pt x="12" y="10"/>
                </a:cubicBezTo>
                <a:cubicBezTo>
                  <a:pt x="12" y="10"/>
                  <a:pt x="12" y="10"/>
                  <a:pt x="6" y="10"/>
                </a:cubicBezTo>
                <a:cubicBezTo>
                  <a:pt x="6" y="10"/>
                  <a:pt x="6" y="5"/>
                  <a:pt x="6" y="0"/>
                </a:cubicBezTo>
                <a:cubicBezTo>
                  <a:pt x="6" y="0"/>
                  <a:pt x="12" y="0"/>
                  <a:pt x="12" y="0"/>
                </a:cubicBezTo>
                <a:cubicBezTo>
                  <a:pt x="18" y="0"/>
                  <a:pt x="18" y="0"/>
                  <a:pt x="23"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15" name="Freeform 1564">
            <a:extLst>
              <a:ext uri="{FF2B5EF4-FFF2-40B4-BE49-F238E27FC236}">
                <a16:creationId xmlns:a16="http://schemas.microsoft.com/office/drawing/2014/main" xmlns="" id="{F827B660-9FF2-4AFC-9E94-F93A7F2DD588}"/>
              </a:ext>
            </a:extLst>
          </p:cNvPr>
          <p:cNvSpPr>
            <a:spLocks/>
          </p:cNvSpPr>
          <p:nvPr/>
        </p:nvSpPr>
        <p:spPr bwMode="auto">
          <a:xfrm>
            <a:off x="3933825" y="3749749"/>
            <a:ext cx="1588" cy="3175"/>
          </a:xfrm>
          <a:custGeom>
            <a:avLst/>
            <a:gdLst>
              <a:gd name="T0" fmla="*/ 62570773 w 8"/>
              <a:gd name="T1" fmla="*/ 395135453 h 9"/>
              <a:gd name="T2" fmla="*/ 0 w 8"/>
              <a:gd name="T3" fmla="*/ 395135453 h 9"/>
              <a:gd name="T4" fmla="*/ 0 w 8"/>
              <a:gd name="T5" fmla="*/ 219533611 h 9"/>
              <a:gd name="T6" fmla="*/ 62570773 w 8"/>
              <a:gd name="T7" fmla="*/ 39513545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8" y="9"/>
                </a:moveTo>
                <a:cubicBezTo>
                  <a:pt x="4" y="9"/>
                  <a:pt x="0" y="9"/>
                  <a:pt x="0" y="9"/>
                </a:cubicBezTo>
                <a:cubicBezTo>
                  <a:pt x="0" y="5"/>
                  <a:pt x="0" y="5"/>
                  <a:pt x="0" y="5"/>
                </a:cubicBezTo>
                <a:cubicBezTo>
                  <a:pt x="0" y="0"/>
                  <a:pt x="4" y="5"/>
                  <a:pt x="8"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16" name="Freeform 1565">
            <a:extLst>
              <a:ext uri="{FF2B5EF4-FFF2-40B4-BE49-F238E27FC236}">
                <a16:creationId xmlns:a16="http://schemas.microsoft.com/office/drawing/2014/main" xmlns="" id="{A989757D-72A6-4860-8240-5329B7D9193B}"/>
              </a:ext>
            </a:extLst>
          </p:cNvPr>
          <p:cNvSpPr>
            <a:spLocks/>
          </p:cNvSpPr>
          <p:nvPr/>
        </p:nvSpPr>
        <p:spPr bwMode="auto">
          <a:xfrm>
            <a:off x="3949700" y="3754512"/>
            <a:ext cx="1588" cy="3175"/>
          </a:xfrm>
          <a:custGeom>
            <a:avLst/>
            <a:gdLst>
              <a:gd name="T0" fmla="*/ 62570773 w 8"/>
              <a:gd name="T1" fmla="*/ 395135453 h 9"/>
              <a:gd name="T2" fmla="*/ 31285387 w 8"/>
              <a:gd name="T3" fmla="*/ 263465381 h 9"/>
              <a:gd name="T4" fmla="*/ 31285387 w 8"/>
              <a:gd name="T5" fmla="*/ 0 h 9"/>
              <a:gd name="T6" fmla="*/ 62570773 w 8"/>
              <a:gd name="T7" fmla="*/ 0 h 9"/>
              <a:gd name="T8" fmla="*/ 62570773 w 8"/>
              <a:gd name="T9" fmla="*/ 0 h 9"/>
              <a:gd name="T10" fmla="*/ 62570773 w 8"/>
              <a:gd name="T11" fmla="*/ 395135453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9">
                <a:moveTo>
                  <a:pt x="8" y="9"/>
                </a:moveTo>
                <a:cubicBezTo>
                  <a:pt x="4" y="9"/>
                  <a:pt x="4" y="6"/>
                  <a:pt x="4" y="6"/>
                </a:cubicBezTo>
                <a:cubicBezTo>
                  <a:pt x="0" y="6"/>
                  <a:pt x="4" y="3"/>
                  <a:pt x="4" y="0"/>
                </a:cubicBezTo>
                <a:cubicBezTo>
                  <a:pt x="8" y="0"/>
                  <a:pt x="8" y="0"/>
                  <a:pt x="8" y="0"/>
                </a:cubicBezTo>
                <a:cubicBezTo>
                  <a:pt x="8" y="0"/>
                  <a:pt x="8" y="0"/>
                  <a:pt x="8" y="0"/>
                </a:cubicBezTo>
                <a:lnTo>
                  <a:pt x="8" y="9"/>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717" name="Freeform 1566">
            <a:extLst>
              <a:ext uri="{FF2B5EF4-FFF2-40B4-BE49-F238E27FC236}">
                <a16:creationId xmlns:a16="http://schemas.microsoft.com/office/drawing/2014/main" xmlns="" id="{DD09D9CF-CE2E-43BF-8CBC-354780E65D0B}"/>
              </a:ext>
            </a:extLst>
          </p:cNvPr>
          <p:cNvSpPr>
            <a:spLocks/>
          </p:cNvSpPr>
          <p:nvPr/>
        </p:nvSpPr>
        <p:spPr bwMode="auto">
          <a:xfrm>
            <a:off x="3933825" y="3752924"/>
            <a:ext cx="1588" cy="1588"/>
          </a:xfrm>
          <a:custGeom>
            <a:avLst/>
            <a:gdLst>
              <a:gd name="T0" fmla="*/ 62570773 w 8"/>
              <a:gd name="T1" fmla="*/ 0 h 8"/>
              <a:gd name="T2" fmla="*/ 31285387 w 8"/>
              <a:gd name="T3" fmla="*/ 31285387 h 8"/>
              <a:gd name="T4" fmla="*/ 0 w 8"/>
              <a:gd name="T5" fmla="*/ 31285387 h 8"/>
              <a:gd name="T6" fmla="*/ 0 w 8"/>
              <a:gd name="T7" fmla="*/ 0 h 8"/>
              <a:gd name="T8" fmla="*/ 62570773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cubicBezTo>
                  <a:pt x="8" y="4"/>
                  <a:pt x="4" y="4"/>
                  <a:pt x="4" y="4"/>
                </a:cubicBezTo>
                <a:cubicBezTo>
                  <a:pt x="4" y="4"/>
                  <a:pt x="0" y="8"/>
                  <a:pt x="0" y="4"/>
                </a:cubicBezTo>
                <a:cubicBezTo>
                  <a:pt x="0" y="0"/>
                  <a:pt x="0" y="0"/>
                  <a:pt x="0" y="0"/>
                </a:cubicBezTo>
                <a:cubicBezTo>
                  <a:pt x="4" y="0"/>
                  <a:pt x="4" y="0"/>
                  <a:pt x="8"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18" name="Freeform 1567">
            <a:extLst>
              <a:ext uri="{FF2B5EF4-FFF2-40B4-BE49-F238E27FC236}">
                <a16:creationId xmlns:a16="http://schemas.microsoft.com/office/drawing/2014/main" xmlns="" id="{209F57B6-84DD-498C-AEB9-B6CB5E5E6013}"/>
              </a:ext>
            </a:extLst>
          </p:cNvPr>
          <p:cNvSpPr>
            <a:spLocks/>
          </p:cNvSpPr>
          <p:nvPr/>
        </p:nvSpPr>
        <p:spPr bwMode="auto">
          <a:xfrm>
            <a:off x="3971925" y="3767212"/>
            <a:ext cx="7938" cy="9525"/>
          </a:xfrm>
          <a:custGeom>
            <a:avLst/>
            <a:gdLst>
              <a:gd name="T0" fmla="*/ 87076956 w 41"/>
              <a:gd name="T1" fmla="*/ 48411194 h 50"/>
              <a:gd name="T2" fmla="*/ 174191666 w 41"/>
              <a:gd name="T3" fmla="*/ 214330217 h 50"/>
              <a:gd name="T4" fmla="*/ 261268621 w 41"/>
              <a:gd name="T5" fmla="*/ 262705215 h 50"/>
              <a:gd name="T6" fmla="*/ 261268621 w 41"/>
              <a:gd name="T7" fmla="*/ 318011556 h 50"/>
              <a:gd name="T8" fmla="*/ 174191666 w 41"/>
              <a:gd name="T9" fmla="*/ 345664727 h 50"/>
              <a:gd name="T10" fmla="*/ 130634311 w 41"/>
              <a:gd name="T11" fmla="*/ 318011556 h 50"/>
              <a:gd name="T12" fmla="*/ 87076956 w 41"/>
              <a:gd name="T13" fmla="*/ 290358386 h 50"/>
              <a:gd name="T14" fmla="*/ 43557355 w 41"/>
              <a:gd name="T15" fmla="*/ 262705215 h 50"/>
              <a:gd name="T16" fmla="*/ 87076956 w 41"/>
              <a:gd name="T17" fmla="*/ 262705215 h 50"/>
              <a:gd name="T18" fmla="*/ 130634311 w 41"/>
              <a:gd name="T19" fmla="*/ 235052045 h 50"/>
              <a:gd name="T20" fmla="*/ 87076956 w 41"/>
              <a:gd name="T21" fmla="*/ 131370705 h 50"/>
              <a:gd name="T22" fmla="*/ 0 w 41"/>
              <a:gd name="T23" fmla="*/ 48411194 h 50"/>
              <a:gd name="T24" fmla="*/ 87076956 w 41"/>
              <a:gd name="T25" fmla="*/ 4841119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50">
                <a:moveTo>
                  <a:pt x="12" y="7"/>
                </a:moveTo>
                <a:cubicBezTo>
                  <a:pt x="24" y="15"/>
                  <a:pt x="24" y="23"/>
                  <a:pt x="24" y="31"/>
                </a:cubicBezTo>
                <a:cubicBezTo>
                  <a:pt x="30" y="34"/>
                  <a:pt x="36" y="34"/>
                  <a:pt x="36" y="38"/>
                </a:cubicBezTo>
                <a:cubicBezTo>
                  <a:pt x="41" y="42"/>
                  <a:pt x="36" y="46"/>
                  <a:pt x="36" y="46"/>
                </a:cubicBezTo>
                <a:cubicBezTo>
                  <a:pt x="30" y="50"/>
                  <a:pt x="30" y="50"/>
                  <a:pt x="24" y="50"/>
                </a:cubicBezTo>
                <a:cubicBezTo>
                  <a:pt x="18" y="50"/>
                  <a:pt x="18" y="46"/>
                  <a:pt x="18" y="46"/>
                </a:cubicBezTo>
                <a:cubicBezTo>
                  <a:pt x="18" y="42"/>
                  <a:pt x="18" y="42"/>
                  <a:pt x="12" y="42"/>
                </a:cubicBezTo>
                <a:cubicBezTo>
                  <a:pt x="12" y="42"/>
                  <a:pt x="6" y="42"/>
                  <a:pt x="6" y="38"/>
                </a:cubicBezTo>
                <a:cubicBezTo>
                  <a:pt x="6" y="38"/>
                  <a:pt x="6" y="38"/>
                  <a:pt x="12" y="38"/>
                </a:cubicBezTo>
                <a:cubicBezTo>
                  <a:pt x="12" y="38"/>
                  <a:pt x="12" y="38"/>
                  <a:pt x="18" y="34"/>
                </a:cubicBezTo>
                <a:cubicBezTo>
                  <a:pt x="18" y="31"/>
                  <a:pt x="18" y="23"/>
                  <a:pt x="12" y="19"/>
                </a:cubicBezTo>
                <a:cubicBezTo>
                  <a:pt x="12" y="15"/>
                  <a:pt x="6" y="15"/>
                  <a:pt x="0" y="7"/>
                </a:cubicBezTo>
                <a:cubicBezTo>
                  <a:pt x="0" y="7"/>
                  <a:pt x="12" y="0"/>
                  <a:pt x="12" y="7"/>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19" name="Freeform 1568">
            <a:extLst>
              <a:ext uri="{FF2B5EF4-FFF2-40B4-BE49-F238E27FC236}">
                <a16:creationId xmlns:a16="http://schemas.microsoft.com/office/drawing/2014/main" xmlns="" id="{4D7BC9FE-ACC0-41B9-B0A4-E2EFAC18F81D}"/>
              </a:ext>
            </a:extLst>
          </p:cNvPr>
          <p:cNvSpPr>
            <a:spLocks/>
          </p:cNvSpPr>
          <p:nvPr/>
        </p:nvSpPr>
        <p:spPr bwMode="auto">
          <a:xfrm>
            <a:off x="3952875" y="3748162"/>
            <a:ext cx="17463" cy="4762"/>
          </a:xfrm>
          <a:custGeom>
            <a:avLst/>
            <a:gdLst>
              <a:gd name="T0" fmla="*/ 416944285 w 91"/>
              <a:gd name="T1" fmla="*/ 12015103 h 33"/>
              <a:gd name="T2" fmla="*/ 530037168 w 91"/>
              <a:gd name="T3" fmla="*/ 0 h 33"/>
              <a:gd name="T4" fmla="*/ 494683996 w 91"/>
              <a:gd name="T5" fmla="*/ 12015103 h 33"/>
              <a:gd name="T6" fmla="*/ 494683996 w 91"/>
              <a:gd name="T7" fmla="*/ 36066089 h 33"/>
              <a:gd name="T8" fmla="*/ 607740034 w 91"/>
              <a:gd name="T9" fmla="*/ 36066089 h 33"/>
              <a:gd name="T10" fmla="*/ 643093014 w 91"/>
              <a:gd name="T11" fmla="*/ 87145754 h 33"/>
              <a:gd name="T12" fmla="*/ 572423899 w 91"/>
              <a:gd name="T13" fmla="*/ 99160858 h 33"/>
              <a:gd name="T14" fmla="*/ 530037168 w 91"/>
              <a:gd name="T15" fmla="*/ 75130651 h 33"/>
              <a:gd name="T16" fmla="*/ 459367861 w 91"/>
              <a:gd name="T17" fmla="*/ 48081192 h 33"/>
              <a:gd name="T18" fmla="*/ 381628150 w 91"/>
              <a:gd name="T19" fmla="*/ 63094768 h 33"/>
              <a:gd name="T20" fmla="*/ 339204574 w 91"/>
              <a:gd name="T21" fmla="*/ 48081192 h 33"/>
              <a:gd name="T22" fmla="*/ 226148729 w 91"/>
              <a:gd name="T23" fmla="*/ 63094768 h 33"/>
              <a:gd name="T24" fmla="*/ 190795749 w 91"/>
              <a:gd name="T25" fmla="*/ 36066089 h 33"/>
              <a:gd name="T26" fmla="*/ 35352980 w 91"/>
              <a:gd name="T27" fmla="*/ 48081192 h 33"/>
              <a:gd name="T28" fmla="*/ 0 w 91"/>
              <a:gd name="T29" fmla="*/ 48081192 h 33"/>
              <a:gd name="T30" fmla="*/ 190795749 w 91"/>
              <a:gd name="T31" fmla="*/ 24030206 h 33"/>
              <a:gd name="T32" fmla="*/ 303888439 w 91"/>
              <a:gd name="T33" fmla="*/ 12015103 h 33"/>
              <a:gd name="T34" fmla="*/ 303888439 w 91"/>
              <a:gd name="T35" fmla="*/ 0 h 33"/>
              <a:gd name="T36" fmla="*/ 416944285 w 91"/>
              <a:gd name="T37" fmla="*/ 12015103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33">
                <a:moveTo>
                  <a:pt x="59" y="4"/>
                </a:moveTo>
                <a:cubicBezTo>
                  <a:pt x="65" y="4"/>
                  <a:pt x="65" y="0"/>
                  <a:pt x="75" y="0"/>
                </a:cubicBezTo>
                <a:cubicBezTo>
                  <a:pt x="70" y="4"/>
                  <a:pt x="70" y="4"/>
                  <a:pt x="70" y="4"/>
                </a:cubicBezTo>
                <a:cubicBezTo>
                  <a:pt x="70" y="8"/>
                  <a:pt x="70" y="8"/>
                  <a:pt x="70" y="12"/>
                </a:cubicBezTo>
                <a:cubicBezTo>
                  <a:pt x="75" y="16"/>
                  <a:pt x="81" y="12"/>
                  <a:pt x="86" y="12"/>
                </a:cubicBezTo>
                <a:cubicBezTo>
                  <a:pt x="86" y="16"/>
                  <a:pt x="91" y="25"/>
                  <a:pt x="91" y="29"/>
                </a:cubicBezTo>
                <a:cubicBezTo>
                  <a:pt x="91" y="29"/>
                  <a:pt x="86" y="29"/>
                  <a:pt x="81" y="33"/>
                </a:cubicBezTo>
                <a:cubicBezTo>
                  <a:pt x="81" y="29"/>
                  <a:pt x="75" y="29"/>
                  <a:pt x="75" y="25"/>
                </a:cubicBezTo>
                <a:cubicBezTo>
                  <a:pt x="75" y="21"/>
                  <a:pt x="70" y="16"/>
                  <a:pt x="65" y="16"/>
                </a:cubicBezTo>
                <a:cubicBezTo>
                  <a:pt x="59" y="12"/>
                  <a:pt x="59" y="25"/>
                  <a:pt x="54" y="21"/>
                </a:cubicBezTo>
                <a:cubicBezTo>
                  <a:pt x="54" y="16"/>
                  <a:pt x="48" y="16"/>
                  <a:pt x="48" y="16"/>
                </a:cubicBezTo>
                <a:cubicBezTo>
                  <a:pt x="38" y="16"/>
                  <a:pt x="38" y="21"/>
                  <a:pt x="32" y="21"/>
                </a:cubicBezTo>
                <a:cubicBezTo>
                  <a:pt x="27" y="21"/>
                  <a:pt x="27" y="12"/>
                  <a:pt x="27" y="12"/>
                </a:cubicBezTo>
                <a:cubicBezTo>
                  <a:pt x="16" y="12"/>
                  <a:pt x="11" y="16"/>
                  <a:pt x="5" y="16"/>
                </a:cubicBezTo>
                <a:cubicBezTo>
                  <a:pt x="0" y="16"/>
                  <a:pt x="0" y="16"/>
                  <a:pt x="0" y="16"/>
                </a:cubicBezTo>
                <a:cubicBezTo>
                  <a:pt x="5" y="12"/>
                  <a:pt x="16" y="8"/>
                  <a:pt x="27" y="8"/>
                </a:cubicBezTo>
                <a:cubicBezTo>
                  <a:pt x="32" y="4"/>
                  <a:pt x="38" y="8"/>
                  <a:pt x="43" y="4"/>
                </a:cubicBezTo>
                <a:cubicBezTo>
                  <a:pt x="43" y="4"/>
                  <a:pt x="43" y="0"/>
                  <a:pt x="43" y="0"/>
                </a:cubicBezTo>
                <a:cubicBezTo>
                  <a:pt x="48" y="0"/>
                  <a:pt x="54" y="4"/>
                  <a:pt x="59" y="4"/>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4720" name="Freeform 1569">
            <a:extLst>
              <a:ext uri="{FF2B5EF4-FFF2-40B4-BE49-F238E27FC236}">
                <a16:creationId xmlns:a16="http://schemas.microsoft.com/office/drawing/2014/main" xmlns="" id="{723BAEF9-C2B6-4708-8D45-619F0EECE5E5}"/>
              </a:ext>
            </a:extLst>
          </p:cNvPr>
          <p:cNvSpPr>
            <a:spLocks/>
          </p:cNvSpPr>
          <p:nvPr/>
        </p:nvSpPr>
        <p:spPr bwMode="auto">
          <a:xfrm>
            <a:off x="3954463" y="3752924"/>
            <a:ext cx="1587" cy="1588"/>
          </a:xfrm>
          <a:custGeom>
            <a:avLst/>
            <a:gdLst>
              <a:gd name="T0" fmla="*/ 62452616 w 8"/>
              <a:gd name="T1" fmla="*/ 46928179 h 8"/>
              <a:gd name="T2" fmla="*/ 31246046 w 8"/>
              <a:gd name="T3" fmla="*/ 62570773 h 8"/>
              <a:gd name="T4" fmla="*/ 0 w 8"/>
              <a:gd name="T5" fmla="*/ 62570773 h 8"/>
              <a:gd name="T6" fmla="*/ 0 w 8"/>
              <a:gd name="T7" fmla="*/ 23483741 h 8"/>
              <a:gd name="T8" fmla="*/ 62452616 w 8"/>
              <a:gd name="T9" fmla="*/ 46928179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6"/>
                </a:moveTo>
                <a:cubicBezTo>
                  <a:pt x="8" y="8"/>
                  <a:pt x="8" y="8"/>
                  <a:pt x="4" y="8"/>
                </a:cubicBezTo>
                <a:cubicBezTo>
                  <a:pt x="4" y="8"/>
                  <a:pt x="0" y="8"/>
                  <a:pt x="0" y="8"/>
                </a:cubicBezTo>
                <a:cubicBezTo>
                  <a:pt x="0" y="6"/>
                  <a:pt x="0" y="3"/>
                  <a:pt x="0" y="3"/>
                </a:cubicBezTo>
                <a:cubicBezTo>
                  <a:pt x="4" y="0"/>
                  <a:pt x="8" y="3"/>
                  <a:pt x="8" y="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21" name="Freeform 1570">
            <a:extLst>
              <a:ext uri="{FF2B5EF4-FFF2-40B4-BE49-F238E27FC236}">
                <a16:creationId xmlns:a16="http://schemas.microsoft.com/office/drawing/2014/main" xmlns="" id="{530A513E-C0DF-49F2-8312-E11572E74A29}"/>
              </a:ext>
            </a:extLst>
          </p:cNvPr>
          <p:cNvSpPr>
            <a:spLocks/>
          </p:cNvSpPr>
          <p:nvPr/>
        </p:nvSpPr>
        <p:spPr bwMode="auto">
          <a:xfrm>
            <a:off x="3960813" y="3752924"/>
            <a:ext cx="3175" cy="4763"/>
          </a:xfrm>
          <a:custGeom>
            <a:avLst/>
            <a:gdLst>
              <a:gd name="T0" fmla="*/ 110747362 w 17"/>
              <a:gd name="T1" fmla="*/ 0 h 17"/>
              <a:gd name="T2" fmla="*/ 78168500 w 17"/>
              <a:gd name="T3" fmla="*/ 241933503 h 17"/>
              <a:gd name="T4" fmla="*/ 39101619 w 17"/>
              <a:gd name="T5" fmla="*/ 241933503 h 17"/>
              <a:gd name="T6" fmla="*/ 0 w 17"/>
              <a:gd name="T7" fmla="*/ 131956674 h 17"/>
              <a:gd name="T8" fmla="*/ 39101619 w 17"/>
              <a:gd name="T9" fmla="*/ 0 h 17"/>
              <a:gd name="T10" fmla="*/ 110747362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7" y="0"/>
                </a:moveTo>
                <a:cubicBezTo>
                  <a:pt x="17" y="6"/>
                  <a:pt x="17" y="11"/>
                  <a:pt x="12" y="11"/>
                </a:cubicBezTo>
                <a:cubicBezTo>
                  <a:pt x="12" y="11"/>
                  <a:pt x="12" y="17"/>
                  <a:pt x="6" y="11"/>
                </a:cubicBezTo>
                <a:cubicBezTo>
                  <a:pt x="6" y="11"/>
                  <a:pt x="6" y="11"/>
                  <a:pt x="0" y="6"/>
                </a:cubicBezTo>
                <a:cubicBezTo>
                  <a:pt x="0" y="6"/>
                  <a:pt x="0" y="0"/>
                  <a:pt x="6" y="0"/>
                </a:cubicBezTo>
                <a:cubicBezTo>
                  <a:pt x="12" y="0"/>
                  <a:pt x="12" y="0"/>
                  <a:pt x="17"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22" name="Freeform 1571">
            <a:extLst>
              <a:ext uri="{FF2B5EF4-FFF2-40B4-BE49-F238E27FC236}">
                <a16:creationId xmlns:a16="http://schemas.microsoft.com/office/drawing/2014/main" xmlns="" id="{B10A7724-52B4-48C1-8A42-18F8341552A2}"/>
              </a:ext>
            </a:extLst>
          </p:cNvPr>
          <p:cNvSpPr>
            <a:spLocks/>
          </p:cNvSpPr>
          <p:nvPr/>
        </p:nvSpPr>
        <p:spPr bwMode="auto">
          <a:xfrm>
            <a:off x="3956050" y="3757687"/>
            <a:ext cx="6350" cy="4762"/>
          </a:xfrm>
          <a:custGeom>
            <a:avLst/>
            <a:gdLst>
              <a:gd name="T0" fmla="*/ 221494724 w 34"/>
              <a:gd name="T1" fmla="*/ 27647410 h 25"/>
              <a:gd name="T2" fmla="*/ 130280709 w 34"/>
              <a:gd name="T3" fmla="*/ 145130522 h 25"/>
              <a:gd name="T4" fmla="*/ 32578862 w 34"/>
              <a:gd name="T5" fmla="*/ 55294820 h 25"/>
              <a:gd name="T6" fmla="*/ 0 w 34"/>
              <a:gd name="T7" fmla="*/ 27647410 h 25"/>
              <a:gd name="T8" fmla="*/ 0 w 34"/>
              <a:gd name="T9" fmla="*/ 27647410 h 25"/>
              <a:gd name="T10" fmla="*/ 188915862 w 34"/>
              <a:gd name="T11" fmla="*/ 0 h 25"/>
              <a:gd name="T12" fmla="*/ 221494724 w 34"/>
              <a:gd name="T13" fmla="*/ 2764741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5">
                <a:moveTo>
                  <a:pt x="34" y="4"/>
                </a:moveTo>
                <a:cubicBezTo>
                  <a:pt x="29" y="12"/>
                  <a:pt x="29" y="16"/>
                  <a:pt x="20" y="21"/>
                </a:cubicBezTo>
                <a:cubicBezTo>
                  <a:pt x="10" y="25"/>
                  <a:pt x="10" y="12"/>
                  <a:pt x="5" y="8"/>
                </a:cubicBezTo>
                <a:cubicBezTo>
                  <a:pt x="0" y="8"/>
                  <a:pt x="0" y="4"/>
                  <a:pt x="0" y="4"/>
                </a:cubicBezTo>
                <a:cubicBezTo>
                  <a:pt x="0" y="4"/>
                  <a:pt x="0" y="4"/>
                  <a:pt x="0" y="4"/>
                </a:cubicBezTo>
                <a:cubicBezTo>
                  <a:pt x="10" y="4"/>
                  <a:pt x="20" y="0"/>
                  <a:pt x="29" y="0"/>
                </a:cubicBezTo>
                <a:cubicBezTo>
                  <a:pt x="29" y="4"/>
                  <a:pt x="34" y="4"/>
                  <a:pt x="34"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23" name="Freeform 1572">
            <a:extLst>
              <a:ext uri="{FF2B5EF4-FFF2-40B4-BE49-F238E27FC236}">
                <a16:creationId xmlns:a16="http://schemas.microsoft.com/office/drawing/2014/main" xmlns="" id="{7B55C2FD-AA44-41C4-AEB8-979A62165B2D}"/>
              </a:ext>
            </a:extLst>
          </p:cNvPr>
          <p:cNvSpPr>
            <a:spLocks/>
          </p:cNvSpPr>
          <p:nvPr/>
        </p:nvSpPr>
        <p:spPr bwMode="auto">
          <a:xfrm>
            <a:off x="3944938" y="3757687"/>
            <a:ext cx="28575" cy="15875"/>
          </a:xfrm>
          <a:custGeom>
            <a:avLst/>
            <a:gdLst>
              <a:gd name="T0" fmla="*/ 221225364 w 150"/>
              <a:gd name="T1" fmla="*/ 90264203 h 91"/>
              <a:gd name="T2" fmla="*/ 373317897 w 150"/>
              <a:gd name="T3" fmla="*/ 159286261 h 91"/>
              <a:gd name="T4" fmla="*/ 815768625 w 150"/>
              <a:gd name="T5" fmla="*/ 138044115 h 91"/>
              <a:gd name="T6" fmla="*/ 850353138 w 150"/>
              <a:gd name="T7" fmla="*/ 116801795 h 91"/>
              <a:gd name="T8" fmla="*/ 1036993989 w 150"/>
              <a:gd name="T9" fmla="*/ 228277964 h 91"/>
              <a:gd name="T10" fmla="*/ 891832989 w 150"/>
              <a:gd name="T11" fmla="*/ 276057702 h 91"/>
              <a:gd name="T12" fmla="*/ 891832989 w 150"/>
              <a:gd name="T13" fmla="*/ 276057702 h 91"/>
              <a:gd name="T14" fmla="*/ 781220307 w 150"/>
              <a:gd name="T15" fmla="*/ 228277964 h 91"/>
              <a:gd name="T16" fmla="*/ 739740456 w 150"/>
              <a:gd name="T17" fmla="*/ 254845911 h 91"/>
              <a:gd name="T18" fmla="*/ 850353138 w 150"/>
              <a:gd name="T19" fmla="*/ 302625648 h 91"/>
              <a:gd name="T20" fmla="*/ 815768625 w 150"/>
              <a:gd name="T21" fmla="*/ 440639409 h 91"/>
              <a:gd name="T22" fmla="*/ 739740456 w 150"/>
              <a:gd name="T23" fmla="*/ 440639409 h 91"/>
              <a:gd name="T24" fmla="*/ 442450728 w 150"/>
              <a:gd name="T25" fmla="*/ 483123701 h 91"/>
              <a:gd name="T26" fmla="*/ 407902410 w 150"/>
              <a:gd name="T27" fmla="*/ 440639409 h 91"/>
              <a:gd name="T28" fmla="*/ 331838046 w 150"/>
              <a:gd name="T29" fmla="*/ 254845911 h 91"/>
              <a:gd name="T30" fmla="*/ 297289728 w 150"/>
              <a:gd name="T31" fmla="*/ 185823853 h 91"/>
              <a:gd name="T32" fmla="*/ 221225364 w 150"/>
              <a:gd name="T33" fmla="*/ 207066173 h 91"/>
              <a:gd name="T34" fmla="*/ 221225364 w 150"/>
              <a:gd name="T35" fmla="*/ 228277964 h 91"/>
              <a:gd name="T36" fmla="*/ 0 w 150"/>
              <a:gd name="T37" fmla="*/ 138044115 h 91"/>
              <a:gd name="T38" fmla="*/ 34584704 w 150"/>
              <a:gd name="T39" fmla="*/ 90264203 h 91"/>
              <a:gd name="T40" fmla="*/ 152092533 w 150"/>
              <a:gd name="T41" fmla="*/ 47779738 h 91"/>
              <a:gd name="T42" fmla="*/ 221225364 w 150"/>
              <a:gd name="T43" fmla="*/ 90264203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91">
                <a:moveTo>
                  <a:pt x="32" y="17"/>
                </a:moveTo>
                <a:cubicBezTo>
                  <a:pt x="38" y="22"/>
                  <a:pt x="48" y="30"/>
                  <a:pt x="54" y="30"/>
                </a:cubicBezTo>
                <a:cubicBezTo>
                  <a:pt x="75" y="39"/>
                  <a:pt x="102" y="39"/>
                  <a:pt x="118" y="26"/>
                </a:cubicBezTo>
                <a:cubicBezTo>
                  <a:pt x="118" y="22"/>
                  <a:pt x="123" y="22"/>
                  <a:pt x="123" y="22"/>
                </a:cubicBezTo>
                <a:cubicBezTo>
                  <a:pt x="134" y="30"/>
                  <a:pt x="145" y="39"/>
                  <a:pt x="150" y="43"/>
                </a:cubicBezTo>
                <a:cubicBezTo>
                  <a:pt x="145" y="48"/>
                  <a:pt x="139" y="52"/>
                  <a:pt x="129" y="52"/>
                </a:cubicBezTo>
                <a:cubicBezTo>
                  <a:pt x="129" y="52"/>
                  <a:pt x="129" y="52"/>
                  <a:pt x="129" y="52"/>
                </a:cubicBezTo>
                <a:cubicBezTo>
                  <a:pt x="113" y="43"/>
                  <a:pt x="113" y="43"/>
                  <a:pt x="113" y="43"/>
                </a:cubicBezTo>
                <a:cubicBezTo>
                  <a:pt x="107" y="43"/>
                  <a:pt x="107" y="43"/>
                  <a:pt x="107" y="48"/>
                </a:cubicBezTo>
                <a:cubicBezTo>
                  <a:pt x="113" y="52"/>
                  <a:pt x="118" y="52"/>
                  <a:pt x="123" y="57"/>
                </a:cubicBezTo>
                <a:cubicBezTo>
                  <a:pt x="118" y="83"/>
                  <a:pt x="118" y="83"/>
                  <a:pt x="118" y="83"/>
                </a:cubicBezTo>
                <a:cubicBezTo>
                  <a:pt x="113" y="83"/>
                  <a:pt x="113" y="83"/>
                  <a:pt x="107" y="83"/>
                </a:cubicBezTo>
                <a:cubicBezTo>
                  <a:pt x="97" y="87"/>
                  <a:pt x="80" y="91"/>
                  <a:pt x="64" y="91"/>
                </a:cubicBezTo>
                <a:cubicBezTo>
                  <a:pt x="59" y="87"/>
                  <a:pt x="59" y="87"/>
                  <a:pt x="59" y="83"/>
                </a:cubicBezTo>
                <a:cubicBezTo>
                  <a:pt x="54" y="70"/>
                  <a:pt x="48" y="57"/>
                  <a:pt x="48" y="48"/>
                </a:cubicBezTo>
                <a:cubicBezTo>
                  <a:pt x="43" y="43"/>
                  <a:pt x="48" y="39"/>
                  <a:pt x="43" y="35"/>
                </a:cubicBezTo>
                <a:cubicBezTo>
                  <a:pt x="38" y="35"/>
                  <a:pt x="32" y="35"/>
                  <a:pt x="32" y="39"/>
                </a:cubicBezTo>
                <a:cubicBezTo>
                  <a:pt x="32" y="39"/>
                  <a:pt x="32" y="43"/>
                  <a:pt x="32" y="43"/>
                </a:cubicBezTo>
                <a:cubicBezTo>
                  <a:pt x="22" y="39"/>
                  <a:pt x="11" y="30"/>
                  <a:pt x="0" y="26"/>
                </a:cubicBezTo>
                <a:cubicBezTo>
                  <a:pt x="0" y="22"/>
                  <a:pt x="5" y="22"/>
                  <a:pt x="5" y="17"/>
                </a:cubicBezTo>
                <a:cubicBezTo>
                  <a:pt x="11" y="13"/>
                  <a:pt x="11" y="0"/>
                  <a:pt x="22" y="9"/>
                </a:cubicBezTo>
                <a:cubicBezTo>
                  <a:pt x="27" y="9"/>
                  <a:pt x="32" y="13"/>
                  <a:pt x="32" y="17"/>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724" name="Freeform 1573">
            <a:extLst>
              <a:ext uri="{FF2B5EF4-FFF2-40B4-BE49-F238E27FC236}">
                <a16:creationId xmlns:a16="http://schemas.microsoft.com/office/drawing/2014/main" xmlns="" id="{2826DF6D-B5DF-436F-B228-675AD31A2F99}"/>
              </a:ext>
            </a:extLst>
          </p:cNvPr>
          <p:cNvSpPr>
            <a:spLocks/>
          </p:cNvSpPr>
          <p:nvPr/>
        </p:nvSpPr>
        <p:spPr bwMode="auto">
          <a:xfrm>
            <a:off x="3957638" y="3757687"/>
            <a:ext cx="4762" cy="1587"/>
          </a:xfrm>
          <a:custGeom>
            <a:avLst/>
            <a:gdLst>
              <a:gd name="T0" fmla="*/ 172777932 w 25"/>
              <a:gd name="T1" fmla="*/ 23414796 h 8"/>
              <a:gd name="T2" fmla="*/ 82942040 w 25"/>
              <a:gd name="T3" fmla="*/ 62452616 h 8"/>
              <a:gd name="T4" fmla="*/ 41471115 w 25"/>
              <a:gd name="T5" fmla="*/ 62452616 h 8"/>
              <a:gd name="T6" fmla="*/ 0 w 25"/>
              <a:gd name="T7" fmla="*/ 23414796 h 8"/>
              <a:gd name="T8" fmla="*/ 41471115 w 25"/>
              <a:gd name="T9" fmla="*/ 0 h 8"/>
              <a:gd name="T10" fmla="*/ 172777932 w 25"/>
              <a:gd name="T11" fmla="*/ 2341479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
                <a:moveTo>
                  <a:pt x="25" y="3"/>
                </a:moveTo>
                <a:cubicBezTo>
                  <a:pt x="12" y="8"/>
                  <a:pt x="12" y="8"/>
                  <a:pt x="12" y="8"/>
                </a:cubicBezTo>
                <a:cubicBezTo>
                  <a:pt x="6" y="8"/>
                  <a:pt x="6" y="8"/>
                  <a:pt x="6" y="8"/>
                </a:cubicBezTo>
                <a:cubicBezTo>
                  <a:pt x="6" y="6"/>
                  <a:pt x="0" y="3"/>
                  <a:pt x="0" y="3"/>
                </a:cubicBezTo>
                <a:cubicBezTo>
                  <a:pt x="0" y="0"/>
                  <a:pt x="6" y="3"/>
                  <a:pt x="6" y="0"/>
                </a:cubicBezTo>
                <a:cubicBezTo>
                  <a:pt x="12" y="0"/>
                  <a:pt x="19" y="0"/>
                  <a:pt x="25"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725" name="Freeform 1574">
            <a:extLst>
              <a:ext uri="{FF2B5EF4-FFF2-40B4-BE49-F238E27FC236}">
                <a16:creationId xmlns:a16="http://schemas.microsoft.com/office/drawing/2014/main" xmlns="" id="{B9A4BFAF-B06D-46C6-818C-F0427BEE5581}"/>
              </a:ext>
            </a:extLst>
          </p:cNvPr>
          <p:cNvSpPr>
            <a:spLocks/>
          </p:cNvSpPr>
          <p:nvPr/>
        </p:nvSpPr>
        <p:spPr bwMode="auto">
          <a:xfrm>
            <a:off x="3992563" y="3662437"/>
            <a:ext cx="28575" cy="19050"/>
          </a:xfrm>
          <a:custGeom>
            <a:avLst/>
            <a:gdLst>
              <a:gd name="T0" fmla="*/ 705155943 w 150"/>
              <a:gd name="T1" fmla="*/ 27653171 h 100"/>
              <a:gd name="T2" fmla="*/ 781220307 w 150"/>
              <a:gd name="T3" fmla="*/ 228156897 h 100"/>
              <a:gd name="T4" fmla="*/ 739740456 w 150"/>
              <a:gd name="T5" fmla="*/ 262705215 h 100"/>
              <a:gd name="T6" fmla="*/ 815768625 w 150"/>
              <a:gd name="T7" fmla="*/ 463208751 h 100"/>
              <a:gd name="T8" fmla="*/ 1002445671 w 150"/>
              <a:gd name="T9" fmla="*/ 608369751 h 100"/>
              <a:gd name="T10" fmla="*/ 960965820 w 150"/>
              <a:gd name="T11" fmla="*/ 663676092 h 100"/>
              <a:gd name="T12" fmla="*/ 705155943 w 150"/>
              <a:gd name="T13" fmla="*/ 636022922 h 100"/>
              <a:gd name="T14" fmla="*/ 629127774 w 150"/>
              <a:gd name="T15" fmla="*/ 573821433 h 100"/>
              <a:gd name="T16" fmla="*/ 629127774 w 150"/>
              <a:gd name="T17" fmla="*/ 463208751 h 100"/>
              <a:gd name="T18" fmla="*/ 553063410 w 150"/>
              <a:gd name="T19" fmla="*/ 318011556 h 100"/>
              <a:gd name="T20" fmla="*/ 518515092 w 150"/>
              <a:gd name="T21" fmla="*/ 318011556 h 100"/>
              <a:gd name="T22" fmla="*/ 483930579 w 150"/>
              <a:gd name="T23" fmla="*/ 290358386 h 100"/>
              <a:gd name="T24" fmla="*/ 407902410 w 150"/>
              <a:gd name="T25" fmla="*/ 345664727 h 100"/>
              <a:gd name="T26" fmla="*/ 373317897 w 150"/>
              <a:gd name="T27" fmla="*/ 490861922 h 100"/>
              <a:gd name="T28" fmla="*/ 407902410 w 150"/>
              <a:gd name="T29" fmla="*/ 636022922 h 100"/>
              <a:gd name="T30" fmla="*/ 152092533 w 150"/>
              <a:gd name="T31" fmla="*/ 691329263 h 100"/>
              <a:gd name="T32" fmla="*/ 34584704 w 150"/>
              <a:gd name="T33" fmla="*/ 663676092 h 100"/>
              <a:gd name="T34" fmla="*/ 76064364 w 150"/>
              <a:gd name="T35" fmla="*/ 573821433 h 100"/>
              <a:gd name="T36" fmla="*/ 152092533 w 150"/>
              <a:gd name="T37" fmla="*/ 518515092 h 100"/>
              <a:gd name="T38" fmla="*/ 186677046 w 150"/>
              <a:gd name="T39" fmla="*/ 318011556 h 100"/>
              <a:gd name="T40" fmla="*/ 152092533 w 150"/>
              <a:gd name="T41" fmla="*/ 262705215 h 100"/>
              <a:gd name="T42" fmla="*/ 152092533 w 150"/>
              <a:gd name="T43" fmla="*/ 228156897 h 100"/>
              <a:gd name="T44" fmla="*/ 262705215 w 150"/>
              <a:gd name="T45" fmla="*/ 55306341 h 100"/>
              <a:gd name="T46" fmla="*/ 331838046 w 150"/>
              <a:gd name="T47" fmla="*/ 55306341 h 100"/>
              <a:gd name="T48" fmla="*/ 670607625 w 150"/>
              <a:gd name="T49" fmla="*/ 0 h 100"/>
              <a:gd name="T50" fmla="*/ 705155943 w 150"/>
              <a:gd name="T51" fmla="*/ 27653171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0" h="100">
                <a:moveTo>
                  <a:pt x="102" y="4"/>
                </a:moveTo>
                <a:cubicBezTo>
                  <a:pt x="107" y="13"/>
                  <a:pt x="113" y="21"/>
                  <a:pt x="113" y="33"/>
                </a:cubicBezTo>
                <a:cubicBezTo>
                  <a:pt x="113" y="38"/>
                  <a:pt x="107" y="33"/>
                  <a:pt x="107" y="38"/>
                </a:cubicBezTo>
                <a:cubicBezTo>
                  <a:pt x="113" y="46"/>
                  <a:pt x="113" y="54"/>
                  <a:pt x="118" y="67"/>
                </a:cubicBezTo>
                <a:cubicBezTo>
                  <a:pt x="129" y="71"/>
                  <a:pt x="150" y="75"/>
                  <a:pt x="145" y="88"/>
                </a:cubicBezTo>
                <a:cubicBezTo>
                  <a:pt x="145" y="92"/>
                  <a:pt x="139" y="92"/>
                  <a:pt x="139" y="96"/>
                </a:cubicBezTo>
                <a:cubicBezTo>
                  <a:pt x="123" y="96"/>
                  <a:pt x="113" y="96"/>
                  <a:pt x="102" y="92"/>
                </a:cubicBezTo>
                <a:cubicBezTo>
                  <a:pt x="97" y="92"/>
                  <a:pt x="91" y="88"/>
                  <a:pt x="91" y="83"/>
                </a:cubicBezTo>
                <a:cubicBezTo>
                  <a:pt x="91" y="79"/>
                  <a:pt x="91" y="71"/>
                  <a:pt x="91" y="67"/>
                </a:cubicBezTo>
                <a:cubicBezTo>
                  <a:pt x="86" y="58"/>
                  <a:pt x="86" y="54"/>
                  <a:pt x="80" y="46"/>
                </a:cubicBezTo>
                <a:cubicBezTo>
                  <a:pt x="80" y="46"/>
                  <a:pt x="80" y="50"/>
                  <a:pt x="75" y="46"/>
                </a:cubicBezTo>
                <a:cubicBezTo>
                  <a:pt x="75" y="46"/>
                  <a:pt x="75" y="42"/>
                  <a:pt x="70" y="42"/>
                </a:cubicBezTo>
                <a:cubicBezTo>
                  <a:pt x="64" y="42"/>
                  <a:pt x="64" y="50"/>
                  <a:pt x="59" y="50"/>
                </a:cubicBezTo>
                <a:cubicBezTo>
                  <a:pt x="54" y="54"/>
                  <a:pt x="54" y="63"/>
                  <a:pt x="54" y="71"/>
                </a:cubicBezTo>
                <a:cubicBezTo>
                  <a:pt x="59" y="79"/>
                  <a:pt x="64" y="83"/>
                  <a:pt x="59" y="92"/>
                </a:cubicBezTo>
                <a:cubicBezTo>
                  <a:pt x="54" y="100"/>
                  <a:pt x="38" y="100"/>
                  <a:pt x="22" y="100"/>
                </a:cubicBezTo>
                <a:cubicBezTo>
                  <a:pt x="16" y="100"/>
                  <a:pt x="11" y="100"/>
                  <a:pt x="5" y="96"/>
                </a:cubicBezTo>
                <a:cubicBezTo>
                  <a:pt x="0" y="92"/>
                  <a:pt x="5" y="88"/>
                  <a:pt x="11" y="83"/>
                </a:cubicBezTo>
                <a:cubicBezTo>
                  <a:pt x="11" y="79"/>
                  <a:pt x="22" y="79"/>
                  <a:pt x="22" y="75"/>
                </a:cubicBezTo>
                <a:cubicBezTo>
                  <a:pt x="27" y="46"/>
                  <a:pt x="27" y="46"/>
                  <a:pt x="27" y="46"/>
                </a:cubicBezTo>
                <a:cubicBezTo>
                  <a:pt x="27" y="46"/>
                  <a:pt x="16" y="46"/>
                  <a:pt x="22" y="38"/>
                </a:cubicBezTo>
                <a:cubicBezTo>
                  <a:pt x="22" y="38"/>
                  <a:pt x="22" y="33"/>
                  <a:pt x="22" y="33"/>
                </a:cubicBezTo>
                <a:cubicBezTo>
                  <a:pt x="27" y="25"/>
                  <a:pt x="32" y="17"/>
                  <a:pt x="38" y="8"/>
                </a:cubicBezTo>
                <a:cubicBezTo>
                  <a:pt x="43" y="8"/>
                  <a:pt x="43" y="8"/>
                  <a:pt x="48" y="8"/>
                </a:cubicBezTo>
                <a:cubicBezTo>
                  <a:pt x="64" y="4"/>
                  <a:pt x="80" y="4"/>
                  <a:pt x="97" y="0"/>
                </a:cubicBezTo>
                <a:cubicBezTo>
                  <a:pt x="97" y="0"/>
                  <a:pt x="102" y="0"/>
                  <a:pt x="102"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26" name="Freeform 1575">
            <a:extLst>
              <a:ext uri="{FF2B5EF4-FFF2-40B4-BE49-F238E27FC236}">
                <a16:creationId xmlns:a16="http://schemas.microsoft.com/office/drawing/2014/main" xmlns="" id="{E313E26D-0191-40FD-A3E3-18C1838E4195}"/>
              </a:ext>
            </a:extLst>
          </p:cNvPr>
          <p:cNvSpPr>
            <a:spLocks/>
          </p:cNvSpPr>
          <p:nvPr/>
        </p:nvSpPr>
        <p:spPr bwMode="auto">
          <a:xfrm>
            <a:off x="4010025" y="3668787"/>
            <a:ext cx="3175" cy="4762"/>
          </a:xfrm>
          <a:custGeom>
            <a:avLst/>
            <a:gdLst>
              <a:gd name="T0" fmla="*/ 85960942 w 16"/>
              <a:gd name="T1" fmla="*/ 34541072 h 25"/>
              <a:gd name="T2" fmla="*/ 125023364 w 16"/>
              <a:gd name="T3" fmla="*/ 138236860 h 25"/>
              <a:gd name="T4" fmla="*/ 85960942 w 16"/>
              <a:gd name="T5" fmla="*/ 172777932 h 25"/>
              <a:gd name="T6" fmla="*/ 0 w 16"/>
              <a:gd name="T7" fmla="*/ 138236860 h 25"/>
              <a:gd name="T8" fmla="*/ 0 w 16"/>
              <a:gd name="T9" fmla="*/ 34541072 h 25"/>
              <a:gd name="T10" fmla="*/ 85960942 w 16"/>
              <a:gd name="T11" fmla="*/ 3454107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5">
                <a:moveTo>
                  <a:pt x="11" y="5"/>
                </a:moveTo>
                <a:cubicBezTo>
                  <a:pt x="11" y="10"/>
                  <a:pt x="16" y="15"/>
                  <a:pt x="16" y="20"/>
                </a:cubicBezTo>
                <a:cubicBezTo>
                  <a:pt x="16" y="25"/>
                  <a:pt x="11" y="25"/>
                  <a:pt x="11" y="25"/>
                </a:cubicBezTo>
                <a:cubicBezTo>
                  <a:pt x="5" y="25"/>
                  <a:pt x="0" y="25"/>
                  <a:pt x="0" y="20"/>
                </a:cubicBezTo>
                <a:cubicBezTo>
                  <a:pt x="0" y="15"/>
                  <a:pt x="0" y="10"/>
                  <a:pt x="0" y="5"/>
                </a:cubicBezTo>
                <a:cubicBezTo>
                  <a:pt x="0" y="5"/>
                  <a:pt x="5" y="0"/>
                  <a:pt x="11"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27" name="Freeform 1576">
            <a:extLst>
              <a:ext uri="{FF2B5EF4-FFF2-40B4-BE49-F238E27FC236}">
                <a16:creationId xmlns:a16="http://schemas.microsoft.com/office/drawing/2014/main" xmlns="" id="{63831811-AAB6-4C60-8EF8-858D5B4E58E2}"/>
              </a:ext>
            </a:extLst>
          </p:cNvPr>
          <p:cNvSpPr>
            <a:spLocks/>
          </p:cNvSpPr>
          <p:nvPr/>
        </p:nvSpPr>
        <p:spPr bwMode="auto">
          <a:xfrm>
            <a:off x="3998913" y="3670374"/>
            <a:ext cx="3175" cy="4763"/>
          </a:xfrm>
          <a:custGeom>
            <a:avLst/>
            <a:gdLst>
              <a:gd name="T0" fmla="*/ 110747362 w 17"/>
              <a:gd name="T1" fmla="*/ 0 h 25"/>
              <a:gd name="T2" fmla="*/ 110747362 w 17"/>
              <a:gd name="T3" fmla="*/ 172886802 h 25"/>
              <a:gd name="T4" fmla="*/ 78168500 w 17"/>
              <a:gd name="T5" fmla="*/ 172886802 h 25"/>
              <a:gd name="T6" fmla="*/ 0 w 17"/>
              <a:gd name="T7" fmla="*/ 172886802 h 25"/>
              <a:gd name="T8" fmla="*/ 39101619 w 17"/>
              <a:gd name="T9" fmla="*/ 0 h 25"/>
              <a:gd name="T10" fmla="*/ 110747362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17" y="0"/>
                </a:moveTo>
                <a:cubicBezTo>
                  <a:pt x="17" y="6"/>
                  <a:pt x="17" y="19"/>
                  <a:pt x="17" y="25"/>
                </a:cubicBezTo>
                <a:cubicBezTo>
                  <a:pt x="12" y="25"/>
                  <a:pt x="12" y="25"/>
                  <a:pt x="12" y="25"/>
                </a:cubicBezTo>
                <a:cubicBezTo>
                  <a:pt x="12" y="25"/>
                  <a:pt x="6" y="25"/>
                  <a:pt x="0" y="25"/>
                </a:cubicBezTo>
                <a:cubicBezTo>
                  <a:pt x="6" y="19"/>
                  <a:pt x="6" y="6"/>
                  <a:pt x="6" y="0"/>
                </a:cubicBezTo>
                <a:cubicBezTo>
                  <a:pt x="17" y="0"/>
                  <a:pt x="17" y="0"/>
                  <a:pt x="17"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28" name="Freeform 1577">
            <a:extLst>
              <a:ext uri="{FF2B5EF4-FFF2-40B4-BE49-F238E27FC236}">
                <a16:creationId xmlns:a16="http://schemas.microsoft.com/office/drawing/2014/main" xmlns="" id="{7271E3E8-7CE1-427A-B2D7-16869F81FEB8}"/>
              </a:ext>
            </a:extLst>
          </p:cNvPr>
          <p:cNvSpPr>
            <a:spLocks/>
          </p:cNvSpPr>
          <p:nvPr/>
        </p:nvSpPr>
        <p:spPr bwMode="auto">
          <a:xfrm>
            <a:off x="3998913" y="3664024"/>
            <a:ext cx="12700" cy="6350"/>
          </a:xfrm>
          <a:custGeom>
            <a:avLst/>
            <a:gdLst>
              <a:gd name="T0" fmla="*/ 422249979 w 67"/>
              <a:gd name="T1" fmla="*/ 0 h 34"/>
              <a:gd name="T2" fmla="*/ 456311569 w 67"/>
              <a:gd name="T3" fmla="*/ 162859571 h 34"/>
              <a:gd name="T4" fmla="*/ 320100846 w 67"/>
              <a:gd name="T5" fmla="*/ 195438619 h 34"/>
              <a:gd name="T6" fmla="*/ 245186579 w 67"/>
              <a:gd name="T7" fmla="*/ 136803466 h 34"/>
              <a:gd name="T8" fmla="*/ 211124990 w 67"/>
              <a:gd name="T9" fmla="*/ 162859571 h 34"/>
              <a:gd name="T10" fmla="*/ 177063210 w 67"/>
              <a:gd name="T11" fmla="*/ 221494724 h 34"/>
              <a:gd name="T12" fmla="*/ 0 w 67"/>
              <a:gd name="T13" fmla="*/ 221494724 h 34"/>
              <a:gd name="T14" fmla="*/ 74914078 w 67"/>
              <a:gd name="T15" fmla="*/ 32578862 h 34"/>
              <a:gd name="T16" fmla="*/ 388188200 w 67"/>
              <a:gd name="T17" fmla="*/ 0 h 34"/>
              <a:gd name="T18" fmla="*/ 422249979 w 67"/>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34">
                <a:moveTo>
                  <a:pt x="62" y="0"/>
                </a:moveTo>
                <a:cubicBezTo>
                  <a:pt x="62" y="9"/>
                  <a:pt x="67" y="17"/>
                  <a:pt x="67" y="25"/>
                </a:cubicBezTo>
                <a:cubicBezTo>
                  <a:pt x="62" y="30"/>
                  <a:pt x="57" y="30"/>
                  <a:pt x="47" y="30"/>
                </a:cubicBezTo>
                <a:cubicBezTo>
                  <a:pt x="41" y="30"/>
                  <a:pt x="41" y="25"/>
                  <a:pt x="36" y="21"/>
                </a:cubicBezTo>
                <a:cubicBezTo>
                  <a:pt x="36" y="21"/>
                  <a:pt x="31" y="21"/>
                  <a:pt x="31" y="25"/>
                </a:cubicBezTo>
                <a:cubicBezTo>
                  <a:pt x="31" y="30"/>
                  <a:pt x="31" y="34"/>
                  <a:pt x="26" y="34"/>
                </a:cubicBezTo>
                <a:cubicBezTo>
                  <a:pt x="16" y="34"/>
                  <a:pt x="6" y="34"/>
                  <a:pt x="0" y="34"/>
                </a:cubicBezTo>
                <a:cubicBezTo>
                  <a:pt x="6" y="25"/>
                  <a:pt x="6" y="13"/>
                  <a:pt x="11" y="5"/>
                </a:cubicBezTo>
                <a:cubicBezTo>
                  <a:pt x="26" y="5"/>
                  <a:pt x="41" y="0"/>
                  <a:pt x="57" y="0"/>
                </a:cubicBezTo>
                <a:lnTo>
                  <a:pt x="62"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4729" name="Freeform 1578">
            <a:extLst>
              <a:ext uri="{FF2B5EF4-FFF2-40B4-BE49-F238E27FC236}">
                <a16:creationId xmlns:a16="http://schemas.microsoft.com/office/drawing/2014/main" xmlns="" id="{DC60543E-FA34-468F-BA0E-9772C32D3429}"/>
              </a:ext>
            </a:extLst>
          </p:cNvPr>
          <p:cNvSpPr>
            <a:spLocks/>
          </p:cNvSpPr>
          <p:nvPr/>
        </p:nvSpPr>
        <p:spPr bwMode="auto">
          <a:xfrm>
            <a:off x="4011613" y="3673549"/>
            <a:ext cx="3175" cy="3175"/>
          </a:xfrm>
          <a:custGeom>
            <a:avLst/>
            <a:gdLst>
              <a:gd name="T0" fmla="*/ 110747362 w 17"/>
              <a:gd name="T1" fmla="*/ 58634966 h 17"/>
              <a:gd name="T2" fmla="*/ 39101619 w 17"/>
              <a:gd name="T3" fmla="*/ 110747362 h 17"/>
              <a:gd name="T4" fmla="*/ 39101619 w 17"/>
              <a:gd name="T5" fmla="*/ 110747362 h 17"/>
              <a:gd name="T6" fmla="*/ 0 w 17"/>
              <a:gd name="T7" fmla="*/ 84691257 h 17"/>
              <a:gd name="T8" fmla="*/ 0 w 17"/>
              <a:gd name="T9" fmla="*/ 32578862 h 17"/>
              <a:gd name="T10" fmla="*/ 71645743 w 17"/>
              <a:gd name="T11" fmla="*/ 0 h 17"/>
              <a:gd name="T12" fmla="*/ 110747362 w 17"/>
              <a:gd name="T13" fmla="*/ 5863496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9"/>
                </a:moveTo>
                <a:cubicBezTo>
                  <a:pt x="11" y="9"/>
                  <a:pt x="11" y="13"/>
                  <a:pt x="6" y="17"/>
                </a:cubicBezTo>
                <a:cubicBezTo>
                  <a:pt x="6" y="17"/>
                  <a:pt x="6" y="17"/>
                  <a:pt x="6" y="17"/>
                </a:cubicBezTo>
                <a:cubicBezTo>
                  <a:pt x="0" y="17"/>
                  <a:pt x="6" y="13"/>
                  <a:pt x="0" y="13"/>
                </a:cubicBezTo>
                <a:cubicBezTo>
                  <a:pt x="0" y="5"/>
                  <a:pt x="0" y="5"/>
                  <a:pt x="0" y="5"/>
                </a:cubicBezTo>
                <a:cubicBezTo>
                  <a:pt x="6" y="5"/>
                  <a:pt x="6" y="5"/>
                  <a:pt x="11" y="0"/>
                </a:cubicBezTo>
                <a:cubicBezTo>
                  <a:pt x="17" y="5"/>
                  <a:pt x="17" y="5"/>
                  <a:pt x="17" y="9"/>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730" name="Freeform 1579">
            <a:extLst>
              <a:ext uri="{FF2B5EF4-FFF2-40B4-BE49-F238E27FC236}">
                <a16:creationId xmlns:a16="http://schemas.microsoft.com/office/drawing/2014/main" xmlns="" id="{51C5DB14-19B9-4134-A25D-A951A50A002C}"/>
              </a:ext>
            </a:extLst>
          </p:cNvPr>
          <p:cNvSpPr>
            <a:spLocks/>
          </p:cNvSpPr>
          <p:nvPr/>
        </p:nvSpPr>
        <p:spPr bwMode="auto">
          <a:xfrm>
            <a:off x="3998913" y="3675137"/>
            <a:ext cx="3175" cy="3175"/>
          </a:xfrm>
          <a:custGeom>
            <a:avLst/>
            <a:gdLst>
              <a:gd name="T0" fmla="*/ 78168500 w 17"/>
              <a:gd name="T1" fmla="*/ 0 h 16"/>
              <a:gd name="T2" fmla="*/ 110747362 w 17"/>
              <a:gd name="T3" fmla="*/ 62531427 h 16"/>
              <a:gd name="T4" fmla="*/ 78168500 w 17"/>
              <a:gd name="T5" fmla="*/ 93757750 h 16"/>
              <a:gd name="T6" fmla="*/ 39101619 w 17"/>
              <a:gd name="T7" fmla="*/ 62531427 h 16"/>
              <a:gd name="T8" fmla="*/ 0 w 17"/>
              <a:gd name="T9" fmla="*/ 31265614 h 16"/>
              <a:gd name="T10" fmla="*/ 0 w 17"/>
              <a:gd name="T11" fmla="*/ 0 h 16"/>
              <a:gd name="T12" fmla="*/ 78168500 w 17"/>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6">
                <a:moveTo>
                  <a:pt x="12" y="0"/>
                </a:moveTo>
                <a:cubicBezTo>
                  <a:pt x="17" y="4"/>
                  <a:pt x="12" y="4"/>
                  <a:pt x="17" y="8"/>
                </a:cubicBezTo>
                <a:cubicBezTo>
                  <a:pt x="17" y="8"/>
                  <a:pt x="17" y="12"/>
                  <a:pt x="12" y="12"/>
                </a:cubicBezTo>
                <a:cubicBezTo>
                  <a:pt x="12" y="16"/>
                  <a:pt x="12" y="8"/>
                  <a:pt x="6" y="8"/>
                </a:cubicBezTo>
                <a:cubicBezTo>
                  <a:pt x="6" y="8"/>
                  <a:pt x="0" y="8"/>
                  <a:pt x="0" y="4"/>
                </a:cubicBezTo>
                <a:cubicBezTo>
                  <a:pt x="0" y="4"/>
                  <a:pt x="0" y="0"/>
                  <a:pt x="0" y="0"/>
                </a:cubicBezTo>
                <a:cubicBezTo>
                  <a:pt x="6" y="0"/>
                  <a:pt x="12" y="0"/>
                  <a:pt x="12"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731" name="Freeform 1580">
            <a:extLst>
              <a:ext uri="{FF2B5EF4-FFF2-40B4-BE49-F238E27FC236}">
                <a16:creationId xmlns:a16="http://schemas.microsoft.com/office/drawing/2014/main" xmlns="" id="{AEE17D4F-4DBD-4066-A2A4-65534B6D30CA}"/>
              </a:ext>
            </a:extLst>
          </p:cNvPr>
          <p:cNvSpPr>
            <a:spLocks/>
          </p:cNvSpPr>
          <p:nvPr/>
        </p:nvSpPr>
        <p:spPr bwMode="auto">
          <a:xfrm>
            <a:off x="4011613" y="3678312"/>
            <a:ext cx="6350" cy="1587"/>
          </a:xfrm>
          <a:custGeom>
            <a:avLst/>
            <a:gdLst>
              <a:gd name="T0" fmla="*/ 121115667 w 33"/>
              <a:gd name="T1" fmla="*/ 16448373 h 9"/>
              <a:gd name="T2" fmla="*/ 235122027 w 33"/>
              <a:gd name="T3" fmla="*/ 16448373 h 9"/>
              <a:gd name="T4" fmla="*/ 235122027 w 33"/>
              <a:gd name="T5" fmla="*/ 32896923 h 9"/>
              <a:gd name="T6" fmla="*/ 235122027 w 33"/>
              <a:gd name="T7" fmla="*/ 49345296 h 9"/>
              <a:gd name="T8" fmla="*/ 0 w 33"/>
              <a:gd name="T9" fmla="*/ 16448373 h 9"/>
              <a:gd name="T10" fmla="*/ 0 w 33"/>
              <a:gd name="T11" fmla="*/ 0 h 9"/>
              <a:gd name="T12" fmla="*/ 121115667 w 33"/>
              <a:gd name="T13" fmla="*/ 1644837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9">
                <a:moveTo>
                  <a:pt x="17" y="3"/>
                </a:moveTo>
                <a:cubicBezTo>
                  <a:pt x="22" y="6"/>
                  <a:pt x="28" y="6"/>
                  <a:pt x="33" y="3"/>
                </a:cubicBezTo>
                <a:cubicBezTo>
                  <a:pt x="33" y="6"/>
                  <a:pt x="33" y="6"/>
                  <a:pt x="33" y="6"/>
                </a:cubicBezTo>
                <a:cubicBezTo>
                  <a:pt x="33" y="9"/>
                  <a:pt x="33" y="9"/>
                  <a:pt x="33" y="9"/>
                </a:cubicBezTo>
                <a:cubicBezTo>
                  <a:pt x="17" y="9"/>
                  <a:pt x="6" y="9"/>
                  <a:pt x="0" y="3"/>
                </a:cubicBezTo>
                <a:cubicBezTo>
                  <a:pt x="0" y="0"/>
                  <a:pt x="0" y="0"/>
                  <a:pt x="0" y="0"/>
                </a:cubicBezTo>
                <a:cubicBezTo>
                  <a:pt x="6" y="0"/>
                  <a:pt x="6" y="3"/>
                  <a:pt x="17" y="3"/>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732" name="Freeform 1581">
            <a:extLst>
              <a:ext uri="{FF2B5EF4-FFF2-40B4-BE49-F238E27FC236}">
                <a16:creationId xmlns:a16="http://schemas.microsoft.com/office/drawing/2014/main" xmlns="" id="{5A3A5640-AA64-4D96-A979-77F429048E0E}"/>
              </a:ext>
            </a:extLst>
          </p:cNvPr>
          <p:cNvSpPr>
            <a:spLocks/>
          </p:cNvSpPr>
          <p:nvPr/>
        </p:nvSpPr>
        <p:spPr bwMode="auto">
          <a:xfrm>
            <a:off x="3994150" y="3678312"/>
            <a:ext cx="7938" cy="3175"/>
          </a:xfrm>
          <a:custGeom>
            <a:avLst/>
            <a:gdLst>
              <a:gd name="T0" fmla="*/ 283553298 w 42"/>
              <a:gd name="T1" fmla="*/ 32578862 h 17"/>
              <a:gd name="T2" fmla="*/ 249796953 w 42"/>
              <a:gd name="T3" fmla="*/ 84691257 h 17"/>
              <a:gd name="T4" fmla="*/ 40507614 w 42"/>
              <a:gd name="T5" fmla="*/ 84691257 h 17"/>
              <a:gd name="T6" fmla="*/ 0 w 42"/>
              <a:gd name="T7" fmla="*/ 58634966 h 17"/>
              <a:gd name="T8" fmla="*/ 40507614 w 42"/>
              <a:gd name="T9" fmla="*/ 58634966 h 17"/>
              <a:gd name="T10" fmla="*/ 40507614 w 42"/>
              <a:gd name="T11" fmla="*/ 58634966 h 17"/>
              <a:gd name="T12" fmla="*/ 182284263 w 42"/>
              <a:gd name="T13" fmla="*/ 58634966 h 17"/>
              <a:gd name="T14" fmla="*/ 249796953 w 42"/>
              <a:gd name="T15" fmla="*/ 32578862 h 17"/>
              <a:gd name="T16" fmla="*/ 283553298 w 42"/>
              <a:gd name="T17" fmla="*/ 3257886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7">
                <a:moveTo>
                  <a:pt x="42" y="5"/>
                </a:moveTo>
                <a:cubicBezTo>
                  <a:pt x="42" y="9"/>
                  <a:pt x="42" y="13"/>
                  <a:pt x="37" y="13"/>
                </a:cubicBezTo>
                <a:cubicBezTo>
                  <a:pt x="27" y="13"/>
                  <a:pt x="16" y="17"/>
                  <a:pt x="6" y="13"/>
                </a:cubicBezTo>
                <a:cubicBezTo>
                  <a:pt x="0" y="13"/>
                  <a:pt x="0" y="13"/>
                  <a:pt x="0" y="9"/>
                </a:cubicBezTo>
                <a:cubicBezTo>
                  <a:pt x="6" y="9"/>
                  <a:pt x="6" y="9"/>
                  <a:pt x="6" y="9"/>
                </a:cubicBezTo>
                <a:cubicBezTo>
                  <a:pt x="6" y="9"/>
                  <a:pt x="6" y="9"/>
                  <a:pt x="6" y="9"/>
                </a:cubicBezTo>
                <a:cubicBezTo>
                  <a:pt x="16" y="13"/>
                  <a:pt x="21" y="13"/>
                  <a:pt x="27" y="9"/>
                </a:cubicBezTo>
                <a:cubicBezTo>
                  <a:pt x="27" y="5"/>
                  <a:pt x="32" y="5"/>
                  <a:pt x="37" y="5"/>
                </a:cubicBezTo>
                <a:cubicBezTo>
                  <a:pt x="37" y="0"/>
                  <a:pt x="42" y="5"/>
                  <a:pt x="42" y="5"/>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733" name="Freeform 1582">
            <a:extLst>
              <a:ext uri="{FF2B5EF4-FFF2-40B4-BE49-F238E27FC236}">
                <a16:creationId xmlns:a16="http://schemas.microsoft.com/office/drawing/2014/main" xmlns="" id="{693BA3AF-8E78-4500-A3C7-8FE70ED29BB7}"/>
              </a:ext>
            </a:extLst>
          </p:cNvPr>
          <p:cNvSpPr>
            <a:spLocks/>
          </p:cNvSpPr>
          <p:nvPr/>
        </p:nvSpPr>
        <p:spPr bwMode="auto">
          <a:xfrm>
            <a:off x="4013200" y="3676724"/>
            <a:ext cx="3175" cy="1588"/>
          </a:xfrm>
          <a:custGeom>
            <a:avLst/>
            <a:gdLst>
              <a:gd name="T0" fmla="*/ 110747362 w 17"/>
              <a:gd name="T1" fmla="*/ 31285387 h 8"/>
              <a:gd name="T2" fmla="*/ 39101619 w 17"/>
              <a:gd name="T3" fmla="*/ 62570773 h 8"/>
              <a:gd name="T4" fmla="*/ 0 w 17"/>
              <a:gd name="T5" fmla="*/ 31285387 h 8"/>
              <a:gd name="T6" fmla="*/ 39101619 w 17"/>
              <a:gd name="T7" fmla="*/ 0 h 8"/>
              <a:gd name="T8" fmla="*/ 110747362 w 17"/>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4"/>
                </a:moveTo>
                <a:cubicBezTo>
                  <a:pt x="12" y="4"/>
                  <a:pt x="12" y="8"/>
                  <a:pt x="6" y="8"/>
                </a:cubicBezTo>
                <a:cubicBezTo>
                  <a:pt x="0" y="4"/>
                  <a:pt x="0" y="4"/>
                  <a:pt x="0" y="4"/>
                </a:cubicBezTo>
                <a:cubicBezTo>
                  <a:pt x="0" y="0"/>
                  <a:pt x="6" y="0"/>
                  <a:pt x="6" y="0"/>
                </a:cubicBezTo>
                <a:cubicBezTo>
                  <a:pt x="12" y="0"/>
                  <a:pt x="12" y="0"/>
                  <a:pt x="17"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34" name="Freeform 1583">
            <a:extLst>
              <a:ext uri="{FF2B5EF4-FFF2-40B4-BE49-F238E27FC236}">
                <a16:creationId xmlns:a16="http://schemas.microsoft.com/office/drawing/2014/main" xmlns="" id="{364C7F98-9C4E-479E-BFC0-7A17672EC784}"/>
              </a:ext>
            </a:extLst>
          </p:cNvPr>
          <p:cNvSpPr>
            <a:spLocks/>
          </p:cNvSpPr>
          <p:nvPr/>
        </p:nvSpPr>
        <p:spPr bwMode="auto">
          <a:xfrm>
            <a:off x="4014788" y="3676724"/>
            <a:ext cx="3175" cy="1588"/>
          </a:xfrm>
          <a:custGeom>
            <a:avLst/>
            <a:gdLst>
              <a:gd name="T0" fmla="*/ 125023364 w 16"/>
              <a:gd name="T1" fmla="*/ 31285387 h 8"/>
              <a:gd name="T2" fmla="*/ 125023364 w 16"/>
              <a:gd name="T3" fmla="*/ 62570773 h 8"/>
              <a:gd name="T4" fmla="*/ 0 w 16"/>
              <a:gd name="T5" fmla="*/ 31285387 h 8"/>
              <a:gd name="T6" fmla="*/ 39062422 w 16"/>
              <a:gd name="T7" fmla="*/ 0 h 8"/>
              <a:gd name="T8" fmla="*/ 125023364 w 16"/>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4"/>
                </a:moveTo>
                <a:cubicBezTo>
                  <a:pt x="16" y="8"/>
                  <a:pt x="16" y="8"/>
                  <a:pt x="16" y="8"/>
                </a:cubicBezTo>
                <a:cubicBezTo>
                  <a:pt x="11" y="8"/>
                  <a:pt x="5" y="8"/>
                  <a:pt x="0" y="4"/>
                </a:cubicBezTo>
                <a:cubicBezTo>
                  <a:pt x="5" y="4"/>
                  <a:pt x="5" y="0"/>
                  <a:pt x="5" y="0"/>
                </a:cubicBezTo>
                <a:cubicBezTo>
                  <a:pt x="11" y="0"/>
                  <a:pt x="16" y="4"/>
                  <a:pt x="16"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35" name="Freeform 1584">
            <a:extLst>
              <a:ext uri="{FF2B5EF4-FFF2-40B4-BE49-F238E27FC236}">
                <a16:creationId xmlns:a16="http://schemas.microsoft.com/office/drawing/2014/main" xmlns="" id="{009CEAD7-75DD-45B1-B586-E242541AB6B8}"/>
              </a:ext>
            </a:extLst>
          </p:cNvPr>
          <p:cNvSpPr>
            <a:spLocks/>
          </p:cNvSpPr>
          <p:nvPr/>
        </p:nvSpPr>
        <p:spPr bwMode="auto">
          <a:xfrm>
            <a:off x="3997325" y="3676724"/>
            <a:ext cx="1588" cy="1588"/>
          </a:xfrm>
          <a:custGeom>
            <a:avLst/>
            <a:gdLst>
              <a:gd name="T0" fmla="*/ 62570773 w 8"/>
              <a:gd name="T1" fmla="*/ 62570773 h 8"/>
              <a:gd name="T2" fmla="*/ 31285387 w 8"/>
              <a:gd name="T3" fmla="*/ 62570773 h 8"/>
              <a:gd name="T4" fmla="*/ 0 w 8"/>
              <a:gd name="T5" fmla="*/ 0 h 8"/>
              <a:gd name="T6" fmla="*/ 31285387 w 8"/>
              <a:gd name="T7" fmla="*/ 31285387 h 8"/>
              <a:gd name="T8" fmla="*/ 62570773 w 8"/>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8"/>
                </a:moveTo>
                <a:cubicBezTo>
                  <a:pt x="4" y="8"/>
                  <a:pt x="4" y="8"/>
                  <a:pt x="4" y="8"/>
                </a:cubicBezTo>
                <a:cubicBezTo>
                  <a:pt x="4" y="8"/>
                  <a:pt x="0" y="4"/>
                  <a:pt x="0" y="0"/>
                </a:cubicBezTo>
                <a:cubicBezTo>
                  <a:pt x="4" y="4"/>
                  <a:pt x="4" y="4"/>
                  <a:pt x="4" y="4"/>
                </a:cubicBezTo>
                <a:cubicBezTo>
                  <a:pt x="4" y="4"/>
                  <a:pt x="8" y="4"/>
                  <a:pt x="8"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36" name="Freeform 1585">
            <a:extLst>
              <a:ext uri="{FF2B5EF4-FFF2-40B4-BE49-F238E27FC236}">
                <a16:creationId xmlns:a16="http://schemas.microsoft.com/office/drawing/2014/main" xmlns="" id="{A76456D2-E5D3-4146-8CF8-6B715A6C37E6}"/>
              </a:ext>
            </a:extLst>
          </p:cNvPr>
          <p:cNvSpPr>
            <a:spLocks/>
          </p:cNvSpPr>
          <p:nvPr/>
        </p:nvSpPr>
        <p:spPr bwMode="auto">
          <a:xfrm>
            <a:off x="3995738" y="3678312"/>
            <a:ext cx="1587" cy="1587"/>
          </a:xfrm>
          <a:custGeom>
            <a:avLst/>
            <a:gdLst>
              <a:gd name="T0" fmla="*/ 62452616 w 8"/>
              <a:gd name="T1" fmla="*/ 49345296 h 9"/>
              <a:gd name="T2" fmla="*/ 62452616 w 8"/>
              <a:gd name="T3" fmla="*/ 49345296 h 9"/>
              <a:gd name="T4" fmla="*/ 0 w 8"/>
              <a:gd name="T5" fmla="*/ 0 h 9"/>
              <a:gd name="T6" fmla="*/ 0 w 8"/>
              <a:gd name="T7" fmla="*/ 0 h 9"/>
              <a:gd name="T8" fmla="*/ 62452616 w 8"/>
              <a:gd name="T9" fmla="*/ 4934529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9"/>
                  <a:pt x="8" y="9"/>
                  <a:pt x="8" y="9"/>
                </a:cubicBezTo>
                <a:cubicBezTo>
                  <a:pt x="0" y="9"/>
                  <a:pt x="0" y="9"/>
                  <a:pt x="0" y="0"/>
                </a:cubicBezTo>
                <a:cubicBezTo>
                  <a:pt x="0" y="0"/>
                  <a:pt x="0" y="0"/>
                  <a:pt x="0" y="0"/>
                </a:cubicBezTo>
                <a:cubicBezTo>
                  <a:pt x="8" y="0"/>
                  <a:pt x="8" y="0"/>
                  <a:pt x="8" y="9"/>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37" name="Freeform 1586">
            <a:extLst>
              <a:ext uri="{FF2B5EF4-FFF2-40B4-BE49-F238E27FC236}">
                <a16:creationId xmlns:a16="http://schemas.microsoft.com/office/drawing/2014/main" xmlns="" id="{C4ED287F-10BD-4B74-A919-E3471EC39AA6}"/>
              </a:ext>
            </a:extLst>
          </p:cNvPr>
          <p:cNvSpPr>
            <a:spLocks/>
          </p:cNvSpPr>
          <p:nvPr/>
        </p:nvSpPr>
        <p:spPr bwMode="auto">
          <a:xfrm>
            <a:off x="3978275" y="3640212"/>
            <a:ext cx="42863" cy="26987"/>
          </a:xfrm>
          <a:custGeom>
            <a:avLst/>
            <a:gdLst>
              <a:gd name="T0" fmla="*/ 1175287077 w 225"/>
              <a:gd name="T1" fmla="*/ 34312830 h 142"/>
              <a:gd name="T2" fmla="*/ 1023191246 w 225"/>
              <a:gd name="T3" fmla="*/ 61762980 h 142"/>
              <a:gd name="T4" fmla="*/ 871095224 w 225"/>
              <a:gd name="T5" fmla="*/ 0 h 142"/>
              <a:gd name="T6" fmla="*/ 836546122 w 225"/>
              <a:gd name="T7" fmla="*/ 34312830 h 142"/>
              <a:gd name="T8" fmla="*/ 642969384 w 225"/>
              <a:gd name="T9" fmla="*/ 116699580 h 142"/>
              <a:gd name="T10" fmla="*/ 608383896 w 225"/>
              <a:gd name="T11" fmla="*/ 205912901 h 142"/>
              <a:gd name="T12" fmla="*/ 608383896 w 225"/>
              <a:gd name="T13" fmla="*/ 205912901 h 142"/>
              <a:gd name="T14" fmla="*/ 608383896 w 225"/>
              <a:gd name="T15" fmla="*/ 233399350 h 142"/>
              <a:gd name="T16" fmla="*/ 566903180 w 225"/>
              <a:gd name="T17" fmla="*/ 260849500 h 142"/>
              <a:gd name="T18" fmla="*/ 532354078 w 225"/>
              <a:gd name="T19" fmla="*/ 315749991 h 142"/>
              <a:gd name="T20" fmla="*/ 490873363 w 225"/>
              <a:gd name="T21" fmla="*/ 343200141 h 142"/>
              <a:gd name="T22" fmla="*/ 345672759 w 225"/>
              <a:gd name="T23" fmla="*/ 233399350 h 142"/>
              <a:gd name="T24" fmla="*/ 304192043 w 225"/>
              <a:gd name="T25" fmla="*/ 116699580 h 142"/>
              <a:gd name="T26" fmla="*/ 193576738 w 225"/>
              <a:gd name="T27" fmla="*/ 116699580 h 142"/>
              <a:gd name="T28" fmla="*/ 41480716 w 225"/>
              <a:gd name="T29" fmla="*/ 61762980 h 142"/>
              <a:gd name="T30" fmla="*/ 41480716 w 225"/>
              <a:gd name="T31" fmla="*/ 144149920 h 142"/>
              <a:gd name="T32" fmla="*/ 0 w 225"/>
              <a:gd name="T33" fmla="*/ 171600070 h 142"/>
              <a:gd name="T34" fmla="*/ 0 w 225"/>
              <a:gd name="T35" fmla="*/ 205912901 h 142"/>
              <a:gd name="T36" fmla="*/ 41480716 w 225"/>
              <a:gd name="T37" fmla="*/ 260849500 h 142"/>
              <a:gd name="T38" fmla="*/ 76066204 w 225"/>
              <a:gd name="T39" fmla="*/ 288299650 h 142"/>
              <a:gd name="T40" fmla="*/ 117546920 w 225"/>
              <a:gd name="T41" fmla="*/ 315749991 h 142"/>
              <a:gd name="T42" fmla="*/ 228162035 w 225"/>
              <a:gd name="T43" fmla="*/ 315749991 h 142"/>
              <a:gd name="T44" fmla="*/ 345672759 w 225"/>
              <a:gd name="T45" fmla="*/ 404999420 h 142"/>
              <a:gd name="T46" fmla="*/ 421738773 w 225"/>
              <a:gd name="T47" fmla="*/ 459899911 h 142"/>
              <a:gd name="T48" fmla="*/ 380258057 w 225"/>
              <a:gd name="T49" fmla="*/ 514836510 h 142"/>
              <a:gd name="T50" fmla="*/ 642969384 w 225"/>
              <a:gd name="T51" fmla="*/ 631536090 h 142"/>
              <a:gd name="T52" fmla="*/ 760479918 w 225"/>
              <a:gd name="T53" fmla="*/ 919835741 h 142"/>
              <a:gd name="T54" fmla="*/ 1175287077 w 225"/>
              <a:gd name="T55" fmla="*/ 830586501 h 142"/>
              <a:gd name="T56" fmla="*/ 1251353281 w 225"/>
              <a:gd name="T57" fmla="*/ 720749411 h 142"/>
              <a:gd name="T58" fmla="*/ 1292833997 w 225"/>
              <a:gd name="T59" fmla="*/ 748199561 h 142"/>
              <a:gd name="T60" fmla="*/ 1327383099 w 225"/>
              <a:gd name="T61" fmla="*/ 830586501 h 142"/>
              <a:gd name="T62" fmla="*/ 1251353281 w 225"/>
              <a:gd name="T63" fmla="*/ 858036651 h 142"/>
              <a:gd name="T64" fmla="*/ 1292833997 w 225"/>
              <a:gd name="T65" fmla="*/ 919835741 h 142"/>
              <a:gd name="T66" fmla="*/ 1368863814 w 225"/>
              <a:gd name="T67" fmla="*/ 947286081 h 142"/>
              <a:gd name="T68" fmla="*/ 1520959836 w 225"/>
              <a:gd name="T69" fmla="*/ 919835741 h 142"/>
              <a:gd name="T70" fmla="*/ 1520959836 w 225"/>
              <a:gd name="T71" fmla="*/ 830586501 h 142"/>
              <a:gd name="T72" fmla="*/ 1479479120 w 225"/>
              <a:gd name="T73" fmla="*/ 803136161 h 142"/>
              <a:gd name="T74" fmla="*/ 1444930018 w 225"/>
              <a:gd name="T75" fmla="*/ 720749411 h 142"/>
              <a:gd name="T76" fmla="*/ 1403449302 w 225"/>
              <a:gd name="T77" fmla="*/ 631536090 h 142"/>
              <a:gd name="T78" fmla="*/ 1444930018 w 225"/>
              <a:gd name="T79" fmla="*/ 604049641 h 142"/>
              <a:gd name="T80" fmla="*/ 1292833997 w 225"/>
              <a:gd name="T81" fmla="*/ 487350061 h 142"/>
              <a:gd name="T82" fmla="*/ 1216767983 w 225"/>
              <a:gd name="T83" fmla="*/ 459899911 h 142"/>
              <a:gd name="T84" fmla="*/ 1251353281 w 225"/>
              <a:gd name="T85" fmla="*/ 404999420 h 142"/>
              <a:gd name="T86" fmla="*/ 1251353281 w 225"/>
              <a:gd name="T87" fmla="*/ 377549080 h 142"/>
              <a:gd name="T88" fmla="*/ 1327383099 w 225"/>
              <a:gd name="T89" fmla="*/ 315749991 h 142"/>
              <a:gd name="T90" fmla="*/ 1292833997 w 225"/>
              <a:gd name="T91" fmla="*/ 233399350 h 142"/>
              <a:gd name="T92" fmla="*/ 1251353281 w 225"/>
              <a:gd name="T93" fmla="*/ 116699580 h 142"/>
              <a:gd name="T94" fmla="*/ 1175287077 w 225"/>
              <a:gd name="T95" fmla="*/ 89249430 h 142"/>
              <a:gd name="T96" fmla="*/ 1175287077 w 225"/>
              <a:gd name="T97" fmla="*/ 34312830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5" h="142">
                <a:moveTo>
                  <a:pt x="170" y="5"/>
                </a:moveTo>
                <a:cubicBezTo>
                  <a:pt x="165" y="0"/>
                  <a:pt x="148" y="9"/>
                  <a:pt x="148" y="9"/>
                </a:cubicBezTo>
                <a:cubicBezTo>
                  <a:pt x="148" y="9"/>
                  <a:pt x="126" y="0"/>
                  <a:pt x="126" y="0"/>
                </a:cubicBezTo>
                <a:cubicBezTo>
                  <a:pt x="121" y="0"/>
                  <a:pt x="121" y="5"/>
                  <a:pt x="121" y="5"/>
                </a:cubicBezTo>
                <a:cubicBezTo>
                  <a:pt x="121" y="5"/>
                  <a:pt x="104" y="9"/>
                  <a:pt x="93" y="17"/>
                </a:cubicBezTo>
                <a:cubicBezTo>
                  <a:pt x="88" y="21"/>
                  <a:pt x="82" y="30"/>
                  <a:pt x="88" y="30"/>
                </a:cubicBezTo>
                <a:cubicBezTo>
                  <a:pt x="88" y="30"/>
                  <a:pt x="88" y="30"/>
                  <a:pt x="88" y="30"/>
                </a:cubicBezTo>
                <a:cubicBezTo>
                  <a:pt x="88" y="34"/>
                  <a:pt x="88" y="34"/>
                  <a:pt x="88" y="34"/>
                </a:cubicBezTo>
                <a:cubicBezTo>
                  <a:pt x="88" y="34"/>
                  <a:pt x="88" y="34"/>
                  <a:pt x="82" y="38"/>
                </a:cubicBezTo>
                <a:cubicBezTo>
                  <a:pt x="77" y="42"/>
                  <a:pt x="77" y="46"/>
                  <a:pt x="77" y="46"/>
                </a:cubicBezTo>
                <a:cubicBezTo>
                  <a:pt x="71" y="50"/>
                  <a:pt x="71" y="50"/>
                  <a:pt x="71" y="50"/>
                </a:cubicBezTo>
                <a:cubicBezTo>
                  <a:pt x="50" y="34"/>
                  <a:pt x="50" y="34"/>
                  <a:pt x="50" y="34"/>
                </a:cubicBezTo>
                <a:cubicBezTo>
                  <a:pt x="50" y="34"/>
                  <a:pt x="50" y="25"/>
                  <a:pt x="44" y="17"/>
                </a:cubicBezTo>
                <a:cubicBezTo>
                  <a:pt x="33" y="13"/>
                  <a:pt x="28" y="17"/>
                  <a:pt x="28" y="17"/>
                </a:cubicBezTo>
                <a:cubicBezTo>
                  <a:pt x="28" y="17"/>
                  <a:pt x="17" y="5"/>
                  <a:pt x="6" y="9"/>
                </a:cubicBezTo>
                <a:cubicBezTo>
                  <a:pt x="0" y="13"/>
                  <a:pt x="6" y="21"/>
                  <a:pt x="6" y="21"/>
                </a:cubicBezTo>
                <a:cubicBezTo>
                  <a:pt x="6" y="21"/>
                  <a:pt x="0" y="21"/>
                  <a:pt x="0" y="25"/>
                </a:cubicBezTo>
                <a:cubicBezTo>
                  <a:pt x="0" y="30"/>
                  <a:pt x="0" y="30"/>
                  <a:pt x="0" y="30"/>
                </a:cubicBezTo>
                <a:cubicBezTo>
                  <a:pt x="0" y="30"/>
                  <a:pt x="0" y="34"/>
                  <a:pt x="6" y="38"/>
                </a:cubicBezTo>
                <a:cubicBezTo>
                  <a:pt x="6" y="42"/>
                  <a:pt x="11" y="42"/>
                  <a:pt x="11" y="42"/>
                </a:cubicBezTo>
                <a:cubicBezTo>
                  <a:pt x="11" y="42"/>
                  <a:pt x="11" y="46"/>
                  <a:pt x="17" y="46"/>
                </a:cubicBezTo>
                <a:cubicBezTo>
                  <a:pt x="28" y="50"/>
                  <a:pt x="33" y="46"/>
                  <a:pt x="33" y="46"/>
                </a:cubicBezTo>
                <a:cubicBezTo>
                  <a:pt x="33" y="46"/>
                  <a:pt x="44" y="55"/>
                  <a:pt x="50" y="59"/>
                </a:cubicBezTo>
                <a:cubicBezTo>
                  <a:pt x="50" y="63"/>
                  <a:pt x="61" y="67"/>
                  <a:pt x="61" y="67"/>
                </a:cubicBezTo>
                <a:cubicBezTo>
                  <a:pt x="61" y="67"/>
                  <a:pt x="50" y="71"/>
                  <a:pt x="55" y="75"/>
                </a:cubicBezTo>
                <a:cubicBezTo>
                  <a:pt x="61" y="75"/>
                  <a:pt x="93" y="92"/>
                  <a:pt x="93" y="92"/>
                </a:cubicBezTo>
                <a:cubicBezTo>
                  <a:pt x="93" y="92"/>
                  <a:pt x="104" y="130"/>
                  <a:pt x="110" y="134"/>
                </a:cubicBezTo>
                <a:cubicBezTo>
                  <a:pt x="115" y="134"/>
                  <a:pt x="165" y="125"/>
                  <a:pt x="170" y="121"/>
                </a:cubicBezTo>
                <a:cubicBezTo>
                  <a:pt x="176" y="121"/>
                  <a:pt x="181" y="105"/>
                  <a:pt x="181" y="105"/>
                </a:cubicBezTo>
                <a:cubicBezTo>
                  <a:pt x="181" y="105"/>
                  <a:pt x="187" y="105"/>
                  <a:pt x="187" y="109"/>
                </a:cubicBezTo>
                <a:cubicBezTo>
                  <a:pt x="192" y="117"/>
                  <a:pt x="192" y="121"/>
                  <a:pt x="192" y="121"/>
                </a:cubicBezTo>
                <a:cubicBezTo>
                  <a:pt x="192" y="121"/>
                  <a:pt x="181" y="121"/>
                  <a:pt x="181" y="125"/>
                </a:cubicBezTo>
                <a:cubicBezTo>
                  <a:pt x="181" y="130"/>
                  <a:pt x="181" y="134"/>
                  <a:pt x="187" y="134"/>
                </a:cubicBezTo>
                <a:cubicBezTo>
                  <a:pt x="192" y="134"/>
                  <a:pt x="192" y="138"/>
                  <a:pt x="198" y="138"/>
                </a:cubicBezTo>
                <a:cubicBezTo>
                  <a:pt x="203" y="142"/>
                  <a:pt x="220" y="142"/>
                  <a:pt x="220" y="134"/>
                </a:cubicBezTo>
                <a:cubicBezTo>
                  <a:pt x="225" y="125"/>
                  <a:pt x="225" y="125"/>
                  <a:pt x="220" y="121"/>
                </a:cubicBezTo>
                <a:cubicBezTo>
                  <a:pt x="214" y="117"/>
                  <a:pt x="214" y="117"/>
                  <a:pt x="214" y="117"/>
                </a:cubicBezTo>
                <a:cubicBezTo>
                  <a:pt x="214" y="117"/>
                  <a:pt x="214" y="113"/>
                  <a:pt x="209" y="105"/>
                </a:cubicBezTo>
                <a:cubicBezTo>
                  <a:pt x="203" y="96"/>
                  <a:pt x="203" y="92"/>
                  <a:pt x="203" y="92"/>
                </a:cubicBezTo>
                <a:cubicBezTo>
                  <a:pt x="203" y="92"/>
                  <a:pt x="203" y="92"/>
                  <a:pt x="209" y="88"/>
                </a:cubicBezTo>
                <a:cubicBezTo>
                  <a:pt x="209" y="88"/>
                  <a:pt x="198" y="75"/>
                  <a:pt x="187" y="71"/>
                </a:cubicBezTo>
                <a:cubicBezTo>
                  <a:pt x="181" y="67"/>
                  <a:pt x="176" y="67"/>
                  <a:pt x="176" y="67"/>
                </a:cubicBezTo>
                <a:cubicBezTo>
                  <a:pt x="176" y="67"/>
                  <a:pt x="181" y="63"/>
                  <a:pt x="181" y="59"/>
                </a:cubicBezTo>
                <a:cubicBezTo>
                  <a:pt x="181" y="59"/>
                  <a:pt x="181" y="55"/>
                  <a:pt x="181" y="55"/>
                </a:cubicBezTo>
                <a:cubicBezTo>
                  <a:pt x="181" y="55"/>
                  <a:pt x="192" y="55"/>
                  <a:pt x="192" y="46"/>
                </a:cubicBezTo>
                <a:cubicBezTo>
                  <a:pt x="192" y="38"/>
                  <a:pt x="187" y="34"/>
                  <a:pt x="187" y="34"/>
                </a:cubicBezTo>
                <a:cubicBezTo>
                  <a:pt x="187" y="34"/>
                  <a:pt x="181" y="17"/>
                  <a:pt x="181" y="17"/>
                </a:cubicBezTo>
                <a:cubicBezTo>
                  <a:pt x="181" y="13"/>
                  <a:pt x="170" y="13"/>
                  <a:pt x="170" y="13"/>
                </a:cubicBezTo>
                <a:cubicBezTo>
                  <a:pt x="170" y="13"/>
                  <a:pt x="170" y="9"/>
                  <a:pt x="17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38" name="Freeform 1587">
            <a:extLst>
              <a:ext uri="{FF2B5EF4-FFF2-40B4-BE49-F238E27FC236}">
                <a16:creationId xmlns:a16="http://schemas.microsoft.com/office/drawing/2014/main" xmlns="" id="{5F3386B9-1CCF-4456-812C-7D39116D57FD}"/>
              </a:ext>
            </a:extLst>
          </p:cNvPr>
          <p:cNvSpPr>
            <a:spLocks/>
          </p:cNvSpPr>
          <p:nvPr/>
        </p:nvSpPr>
        <p:spPr bwMode="auto">
          <a:xfrm>
            <a:off x="3979863" y="3641799"/>
            <a:ext cx="3175" cy="1588"/>
          </a:xfrm>
          <a:custGeom>
            <a:avLst/>
            <a:gdLst>
              <a:gd name="T0" fmla="*/ 110747362 w 17"/>
              <a:gd name="T1" fmla="*/ 62570773 h 8"/>
              <a:gd name="T2" fmla="*/ 110747362 w 17"/>
              <a:gd name="T3" fmla="*/ 62570773 h 8"/>
              <a:gd name="T4" fmla="*/ 58634966 w 17"/>
              <a:gd name="T5" fmla="*/ 31285387 h 8"/>
              <a:gd name="T6" fmla="*/ 0 w 17"/>
              <a:gd name="T7" fmla="*/ 0 h 8"/>
              <a:gd name="T8" fmla="*/ 110747362 w 17"/>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8"/>
                </a:moveTo>
                <a:cubicBezTo>
                  <a:pt x="17" y="8"/>
                  <a:pt x="17" y="8"/>
                  <a:pt x="17" y="8"/>
                </a:cubicBezTo>
                <a:cubicBezTo>
                  <a:pt x="9" y="8"/>
                  <a:pt x="9" y="8"/>
                  <a:pt x="9" y="4"/>
                </a:cubicBezTo>
                <a:cubicBezTo>
                  <a:pt x="0" y="0"/>
                  <a:pt x="0" y="0"/>
                  <a:pt x="0" y="0"/>
                </a:cubicBezTo>
                <a:cubicBezTo>
                  <a:pt x="9" y="4"/>
                  <a:pt x="17" y="4"/>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39" name="Freeform 1588">
            <a:extLst>
              <a:ext uri="{FF2B5EF4-FFF2-40B4-BE49-F238E27FC236}">
                <a16:creationId xmlns:a16="http://schemas.microsoft.com/office/drawing/2014/main" xmlns="" id="{2141E8BF-135C-4AC6-9639-CD0222363A8F}"/>
              </a:ext>
            </a:extLst>
          </p:cNvPr>
          <p:cNvSpPr>
            <a:spLocks/>
          </p:cNvSpPr>
          <p:nvPr/>
        </p:nvSpPr>
        <p:spPr bwMode="auto">
          <a:xfrm>
            <a:off x="3995738" y="3644974"/>
            <a:ext cx="17462" cy="9525"/>
          </a:xfrm>
          <a:custGeom>
            <a:avLst/>
            <a:gdLst>
              <a:gd name="T0" fmla="*/ 325026155 w 91"/>
              <a:gd name="T1" fmla="*/ 0 h 50"/>
              <a:gd name="T2" fmla="*/ 325026155 w 91"/>
              <a:gd name="T3" fmla="*/ 34584704 h 50"/>
              <a:gd name="T4" fmla="*/ 282644154 w 91"/>
              <a:gd name="T5" fmla="*/ 62237874 h 50"/>
              <a:gd name="T6" fmla="*/ 325026155 w 91"/>
              <a:gd name="T7" fmla="*/ 62237874 h 50"/>
              <a:gd name="T8" fmla="*/ 360338348 w 91"/>
              <a:gd name="T9" fmla="*/ 34584704 h 50"/>
              <a:gd name="T10" fmla="*/ 402757000 w 91"/>
              <a:gd name="T11" fmla="*/ 62237874 h 50"/>
              <a:gd name="T12" fmla="*/ 402757000 w 91"/>
              <a:gd name="T13" fmla="*/ 89891045 h 50"/>
              <a:gd name="T14" fmla="*/ 445139001 w 91"/>
              <a:gd name="T15" fmla="*/ 62237874 h 50"/>
              <a:gd name="T16" fmla="*/ 445139001 w 91"/>
              <a:gd name="T17" fmla="*/ 34584704 h 50"/>
              <a:gd name="T18" fmla="*/ 522869847 w 91"/>
              <a:gd name="T19" fmla="*/ 117544215 h 50"/>
              <a:gd name="T20" fmla="*/ 565251656 w 91"/>
              <a:gd name="T21" fmla="*/ 117544215 h 50"/>
              <a:gd name="T22" fmla="*/ 642982502 w 91"/>
              <a:gd name="T23" fmla="*/ 89891045 h 50"/>
              <a:gd name="T24" fmla="*/ 642982502 w 91"/>
              <a:gd name="T25" fmla="*/ 145197386 h 50"/>
              <a:gd name="T26" fmla="*/ 607670308 w 91"/>
              <a:gd name="T27" fmla="*/ 172850556 h 50"/>
              <a:gd name="T28" fmla="*/ 565251656 w 91"/>
              <a:gd name="T29" fmla="*/ 235052045 h 50"/>
              <a:gd name="T30" fmla="*/ 325026155 w 91"/>
              <a:gd name="T31" fmla="*/ 345664727 h 50"/>
              <a:gd name="T32" fmla="*/ 42382001 w 91"/>
              <a:gd name="T33" fmla="*/ 262705215 h 50"/>
              <a:gd name="T34" fmla="*/ 42382001 w 91"/>
              <a:gd name="T35" fmla="*/ 34584704 h 50"/>
              <a:gd name="T36" fmla="*/ 77730846 w 91"/>
              <a:gd name="T37" fmla="*/ 34584704 h 50"/>
              <a:gd name="T38" fmla="*/ 42382001 w 91"/>
              <a:gd name="T39" fmla="*/ 62237874 h 50"/>
              <a:gd name="T40" fmla="*/ 77730846 w 91"/>
              <a:gd name="T41" fmla="*/ 62237874 h 50"/>
              <a:gd name="T42" fmla="*/ 120112847 w 91"/>
              <a:gd name="T43" fmla="*/ 34584704 h 50"/>
              <a:gd name="T44" fmla="*/ 197843692 w 91"/>
              <a:gd name="T45" fmla="*/ 62237874 h 50"/>
              <a:gd name="T46" fmla="*/ 197843692 w 91"/>
              <a:gd name="T47" fmla="*/ 34584704 h 50"/>
              <a:gd name="T48" fmla="*/ 282644154 w 91"/>
              <a:gd name="T49" fmla="*/ 0 h 50"/>
              <a:gd name="T50" fmla="*/ 325026155 w 91"/>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1" h="50">
                <a:moveTo>
                  <a:pt x="46" y="0"/>
                </a:moveTo>
                <a:cubicBezTo>
                  <a:pt x="46" y="5"/>
                  <a:pt x="46" y="5"/>
                  <a:pt x="46" y="5"/>
                </a:cubicBezTo>
                <a:cubicBezTo>
                  <a:pt x="40" y="5"/>
                  <a:pt x="40" y="5"/>
                  <a:pt x="40" y="9"/>
                </a:cubicBezTo>
                <a:cubicBezTo>
                  <a:pt x="46" y="9"/>
                  <a:pt x="46" y="9"/>
                  <a:pt x="46" y="9"/>
                </a:cubicBezTo>
                <a:cubicBezTo>
                  <a:pt x="46" y="9"/>
                  <a:pt x="46" y="5"/>
                  <a:pt x="51" y="5"/>
                </a:cubicBezTo>
                <a:cubicBezTo>
                  <a:pt x="51" y="5"/>
                  <a:pt x="51" y="5"/>
                  <a:pt x="57" y="9"/>
                </a:cubicBezTo>
                <a:cubicBezTo>
                  <a:pt x="57" y="13"/>
                  <a:pt x="57" y="13"/>
                  <a:pt x="57" y="13"/>
                </a:cubicBezTo>
                <a:cubicBezTo>
                  <a:pt x="63" y="9"/>
                  <a:pt x="63" y="9"/>
                  <a:pt x="63" y="9"/>
                </a:cubicBezTo>
                <a:cubicBezTo>
                  <a:pt x="63" y="9"/>
                  <a:pt x="57" y="5"/>
                  <a:pt x="63" y="5"/>
                </a:cubicBezTo>
                <a:cubicBezTo>
                  <a:pt x="69" y="5"/>
                  <a:pt x="69" y="13"/>
                  <a:pt x="74" y="17"/>
                </a:cubicBezTo>
                <a:cubicBezTo>
                  <a:pt x="74" y="17"/>
                  <a:pt x="74" y="17"/>
                  <a:pt x="80" y="17"/>
                </a:cubicBezTo>
                <a:cubicBezTo>
                  <a:pt x="80" y="17"/>
                  <a:pt x="86" y="9"/>
                  <a:pt x="91" y="13"/>
                </a:cubicBezTo>
                <a:cubicBezTo>
                  <a:pt x="91" y="13"/>
                  <a:pt x="91" y="17"/>
                  <a:pt x="91" y="21"/>
                </a:cubicBezTo>
                <a:cubicBezTo>
                  <a:pt x="91" y="21"/>
                  <a:pt x="91" y="25"/>
                  <a:pt x="86" y="25"/>
                </a:cubicBezTo>
                <a:cubicBezTo>
                  <a:pt x="80" y="25"/>
                  <a:pt x="80" y="30"/>
                  <a:pt x="80" y="34"/>
                </a:cubicBezTo>
                <a:cubicBezTo>
                  <a:pt x="74" y="46"/>
                  <a:pt x="57" y="50"/>
                  <a:pt x="46" y="50"/>
                </a:cubicBezTo>
                <a:cubicBezTo>
                  <a:pt x="28" y="50"/>
                  <a:pt x="11" y="46"/>
                  <a:pt x="6" y="38"/>
                </a:cubicBezTo>
                <a:cubicBezTo>
                  <a:pt x="0" y="25"/>
                  <a:pt x="0" y="13"/>
                  <a:pt x="6" y="5"/>
                </a:cubicBezTo>
                <a:cubicBezTo>
                  <a:pt x="11" y="5"/>
                  <a:pt x="11" y="5"/>
                  <a:pt x="11" y="5"/>
                </a:cubicBezTo>
                <a:cubicBezTo>
                  <a:pt x="11" y="5"/>
                  <a:pt x="6" y="9"/>
                  <a:pt x="6" y="9"/>
                </a:cubicBezTo>
                <a:cubicBezTo>
                  <a:pt x="11" y="9"/>
                  <a:pt x="11" y="9"/>
                  <a:pt x="11" y="9"/>
                </a:cubicBezTo>
                <a:cubicBezTo>
                  <a:pt x="17" y="9"/>
                  <a:pt x="11" y="5"/>
                  <a:pt x="17" y="5"/>
                </a:cubicBezTo>
                <a:cubicBezTo>
                  <a:pt x="23" y="5"/>
                  <a:pt x="23" y="13"/>
                  <a:pt x="28" y="9"/>
                </a:cubicBezTo>
                <a:cubicBezTo>
                  <a:pt x="28" y="5"/>
                  <a:pt x="28" y="5"/>
                  <a:pt x="28" y="5"/>
                </a:cubicBezTo>
                <a:cubicBezTo>
                  <a:pt x="34" y="5"/>
                  <a:pt x="40" y="0"/>
                  <a:pt x="40" y="0"/>
                </a:cubicBezTo>
                <a:lnTo>
                  <a:pt x="46"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740" name="Freeform 1589">
            <a:extLst>
              <a:ext uri="{FF2B5EF4-FFF2-40B4-BE49-F238E27FC236}">
                <a16:creationId xmlns:a16="http://schemas.microsoft.com/office/drawing/2014/main" xmlns="" id="{ADB79574-8206-45D5-ABCD-F1285CBDE622}"/>
              </a:ext>
            </a:extLst>
          </p:cNvPr>
          <p:cNvSpPr>
            <a:spLocks/>
          </p:cNvSpPr>
          <p:nvPr/>
        </p:nvSpPr>
        <p:spPr bwMode="auto">
          <a:xfrm>
            <a:off x="3983038" y="3643387"/>
            <a:ext cx="7937" cy="7937"/>
          </a:xfrm>
          <a:custGeom>
            <a:avLst/>
            <a:gdLst>
              <a:gd name="T0" fmla="*/ 107993090 w 42"/>
              <a:gd name="T1" fmla="*/ 26998272 h 42"/>
              <a:gd name="T2" fmla="*/ 107993090 w 42"/>
              <a:gd name="T3" fmla="*/ 114742752 h 42"/>
              <a:gd name="T4" fmla="*/ 283446144 w 42"/>
              <a:gd name="T5" fmla="*/ 256447872 h 42"/>
              <a:gd name="T6" fmla="*/ 283446144 w 42"/>
              <a:gd name="T7" fmla="*/ 283446144 h 42"/>
              <a:gd name="T8" fmla="*/ 74245344 w 42"/>
              <a:gd name="T9" fmla="*/ 141741025 h 42"/>
              <a:gd name="T10" fmla="*/ 0 w 42"/>
              <a:gd name="T11" fmla="*/ 141741025 h 42"/>
              <a:gd name="T12" fmla="*/ 33747935 w 42"/>
              <a:gd name="T13" fmla="*/ 87744480 h 42"/>
              <a:gd name="T14" fmla="*/ 74245344 w 42"/>
              <a:gd name="T15" fmla="*/ 53996545 h 42"/>
              <a:gd name="T16" fmla="*/ 74245344 w 42"/>
              <a:gd name="T17" fmla="*/ 53996545 h 42"/>
              <a:gd name="T18" fmla="*/ 33747935 w 42"/>
              <a:gd name="T19" fmla="*/ 53996545 h 42"/>
              <a:gd name="T20" fmla="*/ 33747935 w 42"/>
              <a:gd name="T21" fmla="*/ 26998272 h 42"/>
              <a:gd name="T22" fmla="*/ 74245344 w 42"/>
              <a:gd name="T23" fmla="*/ 0 h 42"/>
              <a:gd name="T24" fmla="*/ 107993090 w 42"/>
              <a:gd name="T25" fmla="*/ 2699827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42">
                <a:moveTo>
                  <a:pt x="16" y="4"/>
                </a:moveTo>
                <a:cubicBezTo>
                  <a:pt x="16" y="8"/>
                  <a:pt x="16" y="13"/>
                  <a:pt x="16" y="17"/>
                </a:cubicBezTo>
                <a:cubicBezTo>
                  <a:pt x="21" y="17"/>
                  <a:pt x="37" y="33"/>
                  <a:pt x="42" y="38"/>
                </a:cubicBezTo>
                <a:cubicBezTo>
                  <a:pt x="42" y="38"/>
                  <a:pt x="42" y="42"/>
                  <a:pt x="42" y="42"/>
                </a:cubicBezTo>
                <a:cubicBezTo>
                  <a:pt x="11" y="21"/>
                  <a:pt x="11" y="21"/>
                  <a:pt x="11" y="21"/>
                </a:cubicBezTo>
                <a:cubicBezTo>
                  <a:pt x="5" y="17"/>
                  <a:pt x="0" y="21"/>
                  <a:pt x="0" y="21"/>
                </a:cubicBezTo>
                <a:cubicBezTo>
                  <a:pt x="0" y="17"/>
                  <a:pt x="5" y="17"/>
                  <a:pt x="5" y="13"/>
                </a:cubicBezTo>
                <a:cubicBezTo>
                  <a:pt x="11" y="13"/>
                  <a:pt x="11" y="13"/>
                  <a:pt x="11" y="8"/>
                </a:cubicBezTo>
                <a:cubicBezTo>
                  <a:pt x="11" y="8"/>
                  <a:pt x="11" y="8"/>
                  <a:pt x="11" y="8"/>
                </a:cubicBezTo>
                <a:cubicBezTo>
                  <a:pt x="5" y="8"/>
                  <a:pt x="5" y="8"/>
                  <a:pt x="5" y="8"/>
                </a:cubicBezTo>
                <a:cubicBezTo>
                  <a:pt x="5" y="8"/>
                  <a:pt x="5" y="4"/>
                  <a:pt x="5" y="4"/>
                </a:cubicBezTo>
                <a:cubicBezTo>
                  <a:pt x="11" y="0"/>
                  <a:pt x="11" y="0"/>
                  <a:pt x="11" y="0"/>
                </a:cubicBezTo>
                <a:cubicBezTo>
                  <a:pt x="11" y="0"/>
                  <a:pt x="16" y="0"/>
                  <a:pt x="16"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41" name="Freeform 1590">
            <a:extLst>
              <a:ext uri="{FF2B5EF4-FFF2-40B4-BE49-F238E27FC236}">
                <a16:creationId xmlns:a16="http://schemas.microsoft.com/office/drawing/2014/main" xmlns="" id="{59C0415F-FA24-4B25-9ABD-DC8B9FFA03B1}"/>
              </a:ext>
            </a:extLst>
          </p:cNvPr>
          <p:cNvSpPr>
            <a:spLocks/>
          </p:cNvSpPr>
          <p:nvPr/>
        </p:nvSpPr>
        <p:spPr bwMode="auto">
          <a:xfrm>
            <a:off x="3979863" y="3643387"/>
            <a:ext cx="3175" cy="1587"/>
          </a:xfrm>
          <a:custGeom>
            <a:avLst/>
            <a:gdLst>
              <a:gd name="T0" fmla="*/ 110747362 w 17"/>
              <a:gd name="T1" fmla="*/ 62452616 h 8"/>
              <a:gd name="T2" fmla="*/ 0 w 17"/>
              <a:gd name="T3" fmla="*/ 62452616 h 8"/>
              <a:gd name="T4" fmla="*/ 0 w 17"/>
              <a:gd name="T5" fmla="*/ 31246046 h 8"/>
              <a:gd name="T6" fmla="*/ 110747362 w 17"/>
              <a:gd name="T7" fmla="*/ 6245261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17" y="8"/>
                </a:moveTo>
                <a:cubicBezTo>
                  <a:pt x="9" y="8"/>
                  <a:pt x="0" y="8"/>
                  <a:pt x="0" y="8"/>
                </a:cubicBezTo>
                <a:cubicBezTo>
                  <a:pt x="0" y="4"/>
                  <a:pt x="0" y="4"/>
                  <a:pt x="0" y="4"/>
                </a:cubicBezTo>
                <a:cubicBezTo>
                  <a:pt x="9" y="0"/>
                  <a:pt x="9" y="4"/>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42" name="Freeform 1591">
            <a:extLst>
              <a:ext uri="{FF2B5EF4-FFF2-40B4-BE49-F238E27FC236}">
                <a16:creationId xmlns:a16="http://schemas.microsoft.com/office/drawing/2014/main" xmlns="" id="{39F9A2FA-2EEF-40D4-848C-6FBD13974CC8}"/>
              </a:ext>
            </a:extLst>
          </p:cNvPr>
          <p:cNvSpPr>
            <a:spLocks/>
          </p:cNvSpPr>
          <p:nvPr/>
        </p:nvSpPr>
        <p:spPr bwMode="auto">
          <a:xfrm>
            <a:off x="3994150" y="3646562"/>
            <a:ext cx="1588" cy="3175"/>
          </a:xfrm>
          <a:custGeom>
            <a:avLst/>
            <a:gdLst>
              <a:gd name="T0" fmla="*/ 49438675 w 9"/>
              <a:gd name="T1" fmla="*/ 125023364 h 16"/>
              <a:gd name="T2" fmla="*/ 0 w 9"/>
              <a:gd name="T3" fmla="*/ 85960942 h 16"/>
              <a:gd name="T4" fmla="*/ 49438675 w 9"/>
              <a:gd name="T5" fmla="*/ 39062422 h 16"/>
              <a:gd name="T6" fmla="*/ 49438675 w 9"/>
              <a:gd name="T7" fmla="*/ 0 h 16"/>
              <a:gd name="T8" fmla="*/ 49438675 w 9"/>
              <a:gd name="T9" fmla="*/ 0 h 16"/>
              <a:gd name="T10" fmla="*/ 49438675 w 9"/>
              <a:gd name="T11" fmla="*/ 125023364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6">
                <a:moveTo>
                  <a:pt x="9" y="16"/>
                </a:moveTo>
                <a:cubicBezTo>
                  <a:pt x="9" y="16"/>
                  <a:pt x="9" y="11"/>
                  <a:pt x="0" y="11"/>
                </a:cubicBezTo>
                <a:cubicBezTo>
                  <a:pt x="0" y="11"/>
                  <a:pt x="0" y="5"/>
                  <a:pt x="9" y="5"/>
                </a:cubicBezTo>
                <a:cubicBezTo>
                  <a:pt x="9" y="0"/>
                  <a:pt x="9" y="0"/>
                  <a:pt x="9" y="0"/>
                </a:cubicBezTo>
                <a:cubicBezTo>
                  <a:pt x="9" y="0"/>
                  <a:pt x="9" y="0"/>
                  <a:pt x="9" y="0"/>
                </a:cubicBezTo>
                <a:lnTo>
                  <a:pt x="9" y="16"/>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743" name="Freeform 1592">
            <a:extLst>
              <a:ext uri="{FF2B5EF4-FFF2-40B4-BE49-F238E27FC236}">
                <a16:creationId xmlns:a16="http://schemas.microsoft.com/office/drawing/2014/main" xmlns="" id="{C7C6723D-899B-4B9C-B40B-F33C4721C88B}"/>
              </a:ext>
            </a:extLst>
          </p:cNvPr>
          <p:cNvSpPr>
            <a:spLocks/>
          </p:cNvSpPr>
          <p:nvPr/>
        </p:nvSpPr>
        <p:spPr bwMode="auto">
          <a:xfrm>
            <a:off x="4013200" y="3657674"/>
            <a:ext cx="6350" cy="7938"/>
          </a:xfrm>
          <a:custGeom>
            <a:avLst/>
            <a:gdLst>
              <a:gd name="T0" fmla="*/ 110747362 w 34"/>
              <a:gd name="T1" fmla="*/ 27005076 h 42"/>
              <a:gd name="T2" fmla="*/ 149848981 w 34"/>
              <a:gd name="T3" fmla="*/ 182284263 h 42"/>
              <a:gd name="T4" fmla="*/ 221494724 w 34"/>
              <a:gd name="T5" fmla="*/ 202538070 h 42"/>
              <a:gd name="T6" fmla="*/ 182393104 w 34"/>
              <a:gd name="T7" fmla="*/ 256548222 h 42"/>
              <a:gd name="T8" fmla="*/ 149848981 w 34"/>
              <a:gd name="T9" fmla="*/ 256548222 h 42"/>
              <a:gd name="T10" fmla="*/ 110747362 w 34"/>
              <a:gd name="T11" fmla="*/ 256548222 h 42"/>
              <a:gd name="T12" fmla="*/ 110747362 w 34"/>
              <a:gd name="T13" fmla="*/ 229543146 h 42"/>
              <a:gd name="T14" fmla="*/ 39101619 w 34"/>
              <a:gd name="T15" fmla="*/ 202538070 h 42"/>
              <a:gd name="T16" fmla="*/ 78168500 w 34"/>
              <a:gd name="T17" fmla="*/ 202538070 h 42"/>
              <a:gd name="T18" fmla="*/ 110747362 w 34"/>
              <a:gd name="T19" fmla="*/ 182284263 h 42"/>
              <a:gd name="T20" fmla="*/ 110747362 w 34"/>
              <a:gd name="T21" fmla="*/ 101269035 h 42"/>
              <a:gd name="T22" fmla="*/ 0 w 34"/>
              <a:gd name="T23" fmla="*/ 27005076 h 42"/>
              <a:gd name="T24" fmla="*/ 110747362 w 34"/>
              <a:gd name="T25" fmla="*/ 2700507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42">
                <a:moveTo>
                  <a:pt x="17" y="4"/>
                </a:moveTo>
                <a:cubicBezTo>
                  <a:pt x="23" y="11"/>
                  <a:pt x="23" y="15"/>
                  <a:pt x="23" y="27"/>
                </a:cubicBezTo>
                <a:cubicBezTo>
                  <a:pt x="28" y="30"/>
                  <a:pt x="34" y="27"/>
                  <a:pt x="34" y="30"/>
                </a:cubicBezTo>
                <a:cubicBezTo>
                  <a:pt x="34" y="34"/>
                  <a:pt x="34" y="34"/>
                  <a:pt x="28" y="38"/>
                </a:cubicBezTo>
                <a:cubicBezTo>
                  <a:pt x="28" y="38"/>
                  <a:pt x="23" y="42"/>
                  <a:pt x="23" y="38"/>
                </a:cubicBezTo>
                <a:cubicBezTo>
                  <a:pt x="23" y="38"/>
                  <a:pt x="17" y="38"/>
                  <a:pt x="17" y="38"/>
                </a:cubicBezTo>
                <a:cubicBezTo>
                  <a:pt x="17" y="34"/>
                  <a:pt x="17" y="34"/>
                  <a:pt x="17" y="34"/>
                </a:cubicBezTo>
                <a:cubicBezTo>
                  <a:pt x="12" y="34"/>
                  <a:pt x="12" y="34"/>
                  <a:pt x="6" y="30"/>
                </a:cubicBezTo>
                <a:cubicBezTo>
                  <a:pt x="12" y="30"/>
                  <a:pt x="12" y="30"/>
                  <a:pt x="12" y="30"/>
                </a:cubicBezTo>
                <a:cubicBezTo>
                  <a:pt x="12" y="30"/>
                  <a:pt x="17" y="30"/>
                  <a:pt x="17" y="27"/>
                </a:cubicBezTo>
                <a:cubicBezTo>
                  <a:pt x="17" y="23"/>
                  <a:pt x="17" y="19"/>
                  <a:pt x="17" y="15"/>
                </a:cubicBezTo>
                <a:cubicBezTo>
                  <a:pt x="12" y="11"/>
                  <a:pt x="6" y="11"/>
                  <a:pt x="0" y="4"/>
                </a:cubicBezTo>
                <a:cubicBezTo>
                  <a:pt x="6" y="4"/>
                  <a:pt x="12" y="0"/>
                  <a:pt x="17"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44" name="Freeform 1593">
            <a:extLst>
              <a:ext uri="{FF2B5EF4-FFF2-40B4-BE49-F238E27FC236}">
                <a16:creationId xmlns:a16="http://schemas.microsoft.com/office/drawing/2014/main" xmlns="" id="{3481261E-22E7-4285-B8BD-9632E13CEC81}"/>
              </a:ext>
            </a:extLst>
          </p:cNvPr>
          <p:cNvSpPr>
            <a:spLocks/>
          </p:cNvSpPr>
          <p:nvPr/>
        </p:nvSpPr>
        <p:spPr bwMode="auto">
          <a:xfrm>
            <a:off x="3997325" y="3641799"/>
            <a:ext cx="14288" cy="4763"/>
          </a:xfrm>
          <a:custGeom>
            <a:avLst/>
            <a:gdLst>
              <a:gd name="T0" fmla="*/ 331861280 w 75"/>
              <a:gd name="T1" fmla="*/ 27658932 h 25"/>
              <a:gd name="T2" fmla="*/ 407930973 w 75"/>
              <a:gd name="T3" fmla="*/ 0 h 25"/>
              <a:gd name="T4" fmla="*/ 407930973 w 75"/>
              <a:gd name="T5" fmla="*/ 27658932 h 25"/>
              <a:gd name="T6" fmla="*/ 407930973 w 75"/>
              <a:gd name="T7" fmla="*/ 82976985 h 25"/>
              <a:gd name="T8" fmla="*/ 483964279 w 75"/>
              <a:gd name="T9" fmla="*/ 82976985 h 25"/>
              <a:gd name="T10" fmla="*/ 518551336 w 75"/>
              <a:gd name="T11" fmla="*/ 172886802 h 25"/>
              <a:gd name="T12" fmla="*/ 442481643 w 75"/>
              <a:gd name="T13" fmla="*/ 172886802 h 25"/>
              <a:gd name="T14" fmla="*/ 442481643 w 75"/>
              <a:gd name="T15" fmla="*/ 145227871 h 25"/>
              <a:gd name="T16" fmla="*/ 373343916 w 75"/>
              <a:gd name="T17" fmla="*/ 82976985 h 25"/>
              <a:gd name="T18" fmla="*/ 297310610 w 75"/>
              <a:gd name="T19" fmla="*/ 110635917 h 25"/>
              <a:gd name="T20" fmla="*/ 262723553 w 75"/>
              <a:gd name="T21" fmla="*/ 82976985 h 25"/>
              <a:gd name="T22" fmla="*/ 152102999 w 75"/>
              <a:gd name="T23" fmla="*/ 110635917 h 25"/>
              <a:gd name="T24" fmla="*/ 110620363 w 75"/>
              <a:gd name="T25" fmla="*/ 82976985 h 25"/>
              <a:gd name="T26" fmla="*/ 0 w 75"/>
              <a:gd name="T27" fmla="*/ 110635917 h 25"/>
              <a:gd name="T28" fmla="*/ 0 w 75"/>
              <a:gd name="T29" fmla="*/ 110635917 h 25"/>
              <a:gd name="T30" fmla="*/ 152102999 w 75"/>
              <a:gd name="T31" fmla="*/ 27658932 h 25"/>
              <a:gd name="T32" fmla="*/ 221240917 w 75"/>
              <a:gd name="T33" fmla="*/ 27658932 h 25"/>
              <a:gd name="T34" fmla="*/ 221240917 w 75"/>
              <a:gd name="T35" fmla="*/ 0 h 25"/>
              <a:gd name="T36" fmla="*/ 331861280 w 75"/>
              <a:gd name="T37" fmla="*/ 2765893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5" h="25">
                <a:moveTo>
                  <a:pt x="48" y="4"/>
                </a:moveTo>
                <a:cubicBezTo>
                  <a:pt x="48" y="4"/>
                  <a:pt x="54" y="0"/>
                  <a:pt x="59" y="0"/>
                </a:cubicBezTo>
                <a:cubicBezTo>
                  <a:pt x="59" y="4"/>
                  <a:pt x="59" y="4"/>
                  <a:pt x="59" y="4"/>
                </a:cubicBezTo>
                <a:cubicBezTo>
                  <a:pt x="59" y="8"/>
                  <a:pt x="54" y="8"/>
                  <a:pt x="59" y="12"/>
                </a:cubicBezTo>
                <a:cubicBezTo>
                  <a:pt x="59" y="12"/>
                  <a:pt x="64" y="8"/>
                  <a:pt x="70" y="12"/>
                </a:cubicBezTo>
                <a:cubicBezTo>
                  <a:pt x="70" y="16"/>
                  <a:pt x="75" y="21"/>
                  <a:pt x="75" y="25"/>
                </a:cubicBezTo>
                <a:cubicBezTo>
                  <a:pt x="75" y="25"/>
                  <a:pt x="70" y="25"/>
                  <a:pt x="64" y="25"/>
                </a:cubicBezTo>
                <a:cubicBezTo>
                  <a:pt x="64" y="25"/>
                  <a:pt x="64" y="25"/>
                  <a:pt x="64" y="21"/>
                </a:cubicBezTo>
                <a:cubicBezTo>
                  <a:pt x="59" y="16"/>
                  <a:pt x="59" y="16"/>
                  <a:pt x="54" y="12"/>
                </a:cubicBezTo>
                <a:cubicBezTo>
                  <a:pt x="48" y="12"/>
                  <a:pt x="48" y="21"/>
                  <a:pt x="43" y="16"/>
                </a:cubicBezTo>
                <a:cubicBezTo>
                  <a:pt x="43" y="16"/>
                  <a:pt x="38" y="12"/>
                  <a:pt x="38" y="12"/>
                </a:cubicBezTo>
                <a:cubicBezTo>
                  <a:pt x="32" y="12"/>
                  <a:pt x="27" y="16"/>
                  <a:pt x="22" y="16"/>
                </a:cubicBezTo>
                <a:cubicBezTo>
                  <a:pt x="22" y="16"/>
                  <a:pt x="22" y="12"/>
                  <a:pt x="16" y="12"/>
                </a:cubicBezTo>
                <a:cubicBezTo>
                  <a:pt x="11" y="12"/>
                  <a:pt x="5" y="16"/>
                  <a:pt x="0" y="16"/>
                </a:cubicBezTo>
                <a:cubicBezTo>
                  <a:pt x="0" y="16"/>
                  <a:pt x="0" y="16"/>
                  <a:pt x="0" y="16"/>
                </a:cubicBezTo>
                <a:cubicBezTo>
                  <a:pt x="5" y="8"/>
                  <a:pt x="11" y="8"/>
                  <a:pt x="22" y="4"/>
                </a:cubicBezTo>
                <a:cubicBezTo>
                  <a:pt x="22" y="4"/>
                  <a:pt x="32" y="8"/>
                  <a:pt x="32" y="4"/>
                </a:cubicBezTo>
                <a:cubicBezTo>
                  <a:pt x="32" y="0"/>
                  <a:pt x="32" y="0"/>
                  <a:pt x="32" y="0"/>
                </a:cubicBezTo>
                <a:cubicBezTo>
                  <a:pt x="38" y="0"/>
                  <a:pt x="43" y="4"/>
                  <a:pt x="48" y="4"/>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4745" name="Freeform 1594">
            <a:extLst>
              <a:ext uri="{FF2B5EF4-FFF2-40B4-BE49-F238E27FC236}">
                <a16:creationId xmlns:a16="http://schemas.microsoft.com/office/drawing/2014/main" xmlns="" id="{7BC1A1F3-3361-42EB-A944-92332AABD8FA}"/>
              </a:ext>
            </a:extLst>
          </p:cNvPr>
          <p:cNvSpPr>
            <a:spLocks/>
          </p:cNvSpPr>
          <p:nvPr/>
        </p:nvSpPr>
        <p:spPr bwMode="auto">
          <a:xfrm>
            <a:off x="3998913" y="3646562"/>
            <a:ext cx="1587" cy="1587"/>
          </a:xfrm>
          <a:custGeom>
            <a:avLst/>
            <a:gdLst>
              <a:gd name="T0" fmla="*/ 49345296 w 9"/>
              <a:gd name="T1" fmla="*/ 39037820 h 8"/>
              <a:gd name="T2" fmla="*/ 27424418 w 9"/>
              <a:gd name="T3" fmla="*/ 62452616 h 8"/>
              <a:gd name="T4" fmla="*/ 0 w 9"/>
              <a:gd name="T5" fmla="*/ 39037820 h 8"/>
              <a:gd name="T6" fmla="*/ 27424418 w 9"/>
              <a:gd name="T7" fmla="*/ 23414796 h 8"/>
              <a:gd name="T8" fmla="*/ 49345296 w 9"/>
              <a:gd name="T9" fmla="*/ 3903782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5"/>
                </a:moveTo>
                <a:cubicBezTo>
                  <a:pt x="9" y="5"/>
                  <a:pt x="9" y="8"/>
                  <a:pt x="5" y="8"/>
                </a:cubicBezTo>
                <a:cubicBezTo>
                  <a:pt x="5" y="8"/>
                  <a:pt x="0" y="8"/>
                  <a:pt x="0" y="5"/>
                </a:cubicBezTo>
                <a:cubicBezTo>
                  <a:pt x="0" y="5"/>
                  <a:pt x="0" y="3"/>
                  <a:pt x="5" y="3"/>
                </a:cubicBezTo>
                <a:cubicBezTo>
                  <a:pt x="5" y="0"/>
                  <a:pt x="9" y="3"/>
                  <a:pt x="9"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46" name="Freeform 1595">
            <a:extLst>
              <a:ext uri="{FF2B5EF4-FFF2-40B4-BE49-F238E27FC236}">
                <a16:creationId xmlns:a16="http://schemas.microsoft.com/office/drawing/2014/main" xmlns="" id="{78875F62-5107-4782-BB7D-292C80069F8B}"/>
              </a:ext>
            </a:extLst>
          </p:cNvPr>
          <p:cNvSpPr>
            <a:spLocks/>
          </p:cNvSpPr>
          <p:nvPr/>
        </p:nvSpPr>
        <p:spPr bwMode="auto">
          <a:xfrm>
            <a:off x="4005263" y="3646562"/>
            <a:ext cx="1587" cy="1587"/>
          </a:xfrm>
          <a:custGeom>
            <a:avLst/>
            <a:gdLst>
              <a:gd name="T0" fmla="*/ 31246046 w 8"/>
              <a:gd name="T1" fmla="*/ 23414796 h 8"/>
              <a:gd name="T2" fmla="*/ 31246046 w 8"/>
              <a:gd name="T3" fmla="*/ 39037820 h 8"/>
              <a:gd name="T4" fmla="*/ 0 w 8"/>
              <a:gd name="T5" fmla="*/ 62452616 h 8"/>
              <a:gd name="T6" fmla="*/ 0 w 8"/>
              <a:gd name="T7" fmla="*/ 39037820 h 8"/>
              <a:gd name="T8" fmla="*/ 0 w 8"/>
              <a:gd name="T9" fmla="*/ 0 h 8"/>
              <a:gd name="T10" fmla="*/ 31246046 w 8"/>
              <a:gd name="T11" fmla="*/ 2341479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4" y="3"/>
                </a:moveTo>
                <a:cubicBezTo>
                  <a:pt x="4" y="5"/>
                  <a:pt x="8" y="5"/>
                  <a:pt x="4" y="5"/>
                </a:cubicBezTo>
                <a:cubicBezTo>
                  <a:pt x="0" y="8"/>
                  <a:pt x="0" y="8"/>
                  <a:pt x="0" y="8"/>
                </a:cubicBezTo>
                <a:cubicBezTo>
                  <a:pt x="0" y="8"/>
                  <a:pt x="0" y="5"/>
                  <a:pt x="0" y="5"/>
                </a:cubicBezTo>
                <a:cubicBezTo>
                  <a:pt x="0" y="3"/>
                  <a:pt x="0" y="3"/>
                  <a:pt x="0" y="0"/>
                </a:cubicBezTo>
                <a:cubicBezTo>
                  <a:pt x="4" y="3"/>
                  <a:pt x="4" y="3"/>
                  <a:pt x="4"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47" name="Freeform 1596">
            <a:extLst>
              <a:ext uri="{FF2B5EF4-FFF2-40B4-BE49-F238E27FC236}">
                <a16:creationId xmlns:a16="http://schemas.microsoft.com/office/drawing/2014/main" xmlns="" id="{E2FF1F60-E408-4540-849B-726C79D2526C}"/>
              </a:ext>
            </a:extLst>
          </p:cNvPr>
          <p:cNvSpPr>
            <a:spLocks/>
          </p:cNvSpPr>
          <p:nvPr/>
        </p:nvSpPr>
        <p:spPr bwMode="auto">
          <a:xfrm>
            <a:off x="3998913" y="3649737"/>
            <a:ext cx="6350" cy="3175"/>
          </a:xfrm>
          <a:custGeom>
            <a:avLst/>
            <a:gdLst>
              <a:gd name="T0" fmla="*/ 221494724 w 34"/>
              <a:gd name="T1" fmla="*/ 26056104 h 17"/>
              <a:gd name="T2" fmla="*/ 149848981 w 34"/>
              <a:gd name="T3" fmla="*/ 110747362 h 17"/>
              <a:gd name="T4" fmla="*/ 0 w 34"/>
              <a:gd name="T5" fmla="*/ 45589451 h 17"/>
              <a:gd name="T6" fmla="*/ 0 w 34"/>
              <a:gd name="T7" fmla="*/ 26056104 h 17"/>
              <a:gd name="T8" fmla="*/ 0 w 34"/>
              <a:gd name="T9" fmla="*/ 26056104 h 17"/>
              <a:gd name="T10" fmla="*/ 182393104 w 34"/>
              <a:gd name="T11" fmla="*/ 0 h 17"/>
              <a:gd name="T12" fmla="*/ 221494724 w 34"/>
              <a:gd name="T13" fmla="*/ 2605610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7">
                <a:moveTo>
                  <a:pt x="34" y="4"/>
                </a:moveTo>
                <a:cubicBezTo>
                  <a:pt x="28" y="7"/>
                  <a:pt x="28" y="14"/>
                  <a:pt x="23" y="17"/>
                </a:cubicBezTo>
                <a:cubicBezTo>
                  <a:pt x="12" y="17"/>
                  <a:pt x="6" y="10"/>
                  <a:pt x="0" y="7"/>
                </a:cubicBezTo>
                <a:cubicBezTo>
                  <a:pt x="0" y="7"/>
                  <a:pt x="0" y="4"/>
                  <a:pt x="0" y="4"/>
                </a:cubicBezTo>
                <a:cubicBezTo>
                  <a:pt x="0" y="4"/>
                  <a:pt x="0" y="4"/>
                  <a:pt x="0" y="4"/>
                </a:cubicBezTo>
                <a:cubicBezTo>
                  <a:pt x="12" y="4"/>
                  <a:pt x="23" y="4"/>
                  <a:pt x="28" y="0"/>
                </a:cubicBezTo>
                <a:cubicBezTo>
                  <a:pt x="34" y="4"/>
                  <a:pt x="34" y="4"/>
                  <a:pt x="34"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48" name="Freeform 1597">
            <a:extLst>
              <a:ext uri="{FF2B5EF4-FFF2-40B4-BE49-F238E27FC236}">
                <a16:creationId xmlns:a16="http://schemas.microsoft.com/office/drawing/2014/main" xmlns="" id="{6537F342-4A5E-4D14-BF51-196493B904CE}"/>
              </a:ext>
            </a:extLst>
          </p:cNvPr>
          <p:cNvSpPr>
            <a:spLocks/>
          </p:cNvSpPr>
          <p:nvPr/>
        </p:nvSpPr>
        <p:spPr bwMode="auto">
          <a:xfrm>
            <a:off x="3990975" y="3649737"/>
            <a:ext cx="25400" cy="14287"/>
          </a:xfrm>
          <a:custGeom>
            <a:avLst/>
            <a:gdLst>
              <a:gd name="T0" fmla="*/ 195017762 w 133"/>
              <a:gd name="T1" fmla="*/ 62197216 h 75"/>
              <a:gd name="T2" fmla="*/ 306477355 w 133"/>
              <a:gd name="T3" fmla="*/ 158976402 h 75"/>
              <a:gd name="T4" fmla="*/ 696549547 w 133"/>
              <a:gd name="T5" fmla="*/ 124430626 h 75"/>
              <a:gd name="T6" fmla="*/ 731380777 w 133"/>
              <a:gd name="T7" fmla="*/ 124430626 h 75"/>
              <a:gd name="T8" fmla="*/ 926398540 w 133"/>
              <a:gd name="T9" fmla="*/ 248861062 h 75"/>
              <a:gd name="T10" fmla="*/ 773141624 w 133"/>
              <a:gd name="T11" fmla="*/ 311058278 h 75"/>
              <a:gd name="T12" fmla="*/ 773141624 w 133"/>
              <a:gd name="T13" fmla="*/ 311058278 h 75"/>
              <a:gd name="T14" fmla="*/ 654752224 w 133"/>
              <a:gd name="T15" fmla="*/ 248861062 h 75"/>
              <a:gd name="T16" fmla="*/ 619921185 w 133"/>
              <a:gd name="T17" fmla="*/ 248861062 h 75"/>
              <a:gd name="T18" fmla="*/ 731380777 w 133"/>
              <a:gd name="T19" fmla="*/ 311058278 h 75"/>
              <a:gd name="T20" fmla="*/ 696549547 w 133"/>
              <a:gd name="T21" fmla="*/ 463139965 h 75"/>
              <a:gd name="T22" fmla="*/ 654752224 w 133"/>
              <a:gd name="T23" fmla="*/ 490791215 h 75"/>
              <a:gd name="T24" fmla="*/ 383105908 w 133"/>
              <a:gd name="T25" fmla="*/ 518442465 h 75"/>
              <a:gd name="T26" fmla="*/ 348274869 w 133"/>
              <a:gd name="T27" fmla="*/ 463139965 h 75"/>
              <a:gd name="T28" fmla="*/ 271646316 w 133"/>
              <a:gd name="T29" fmla="*/ 248861062 h 75"/>
              <a:gd name="T30" fmla="*/ 229848992 w 133"/>
              <a:gd name="T31" fmla="*/ 186627652 h 75"/>
              <a:gd name="T32" fmla="*/ 195017762 w 133"/>
              <a:gd name="T33" fmla="*/ 186627652 h 75"/>
              <a:gd name="T34" fmla="*/ 195017762 w 133"/>
              <a:gd name="T35" fmla="*/ 248861062 h 75"/>
              <a:gd name="T36" fmla="*/ 0 w 133"/>
              <a:gd name="T37" fmla="*/ 124430626 h 75"/>
              <a:gd name="T38" fmla="*/ 34831039 w 133"/>
              <a:gd name="T39" fmla="*/ 62197216 h 75"/>
              <a:gd name="T40" fmla="*/ 111459592 w 133"/>
              <a:gd name="T41" fmla="*/ 0 h 75"/>
              <a:gd name="T42" fmla="*/ 195017762 w 133"/>
              <a:gd name="T43" fmla="*/ 62197216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3" h="75">
                <a:moveTo>
                  <a:pt x="28" y="9"/>
                </a:moveTo>
                <a:cubicBezTo>
                  <a:pt x="28" y="18"/>
                  <a:pt x="39" y="23"/>
                  <a:pt x="44" y="23"/>
                </a:cubicBezTo>
                <a:cubicBezTo>
                  <a:pt x="61" y="31"/>
                  <a:pt x="89" y="31"/>
                  <a:pt x="100" y="18"/>
                </a:cubicBezTo>
                <a:cubicBezTo>
                  <a:pt x="105" y="18"/>
                  <a:pt x="105" y="14"/>
                  <a:pt x="105" y="18"/>
                </a:cubicBezTo>
                <a:cubicBezTo>
                  <a:pt x="116" y="23"/>
                  <a:pt x="122" y="27"/>
                  <a:pt x="133" y="36"/>
                </a:cubicBezTo>
                <a:cubicBezTo>
                  <a:pt x="128" y="40"/>
                  <a:pt x="116" y="40"/>
                  <a:pt x="111" y="45"/>
                </a:cubicBezTo>
                <a:cubicBezTo>
                  <a:pt x="111" y="45"/>
                  <a:pt x="111" y="45"/>
                  <a:pt x="111" y="45"/>
                </a:cubicBezTo>
                <a:cubicBezTo>
                  <a:pt x="94" y="36"/>
                  <a:pt x="94" y="36"/>
                  <a:pt x="94" y="36"/>
                </a:cubicBezTo>
                <a:cubicBezTo>
                  <a:pt x="94" y="31"/>
                  <a:pt x="89" y="36"/>
                  <a:pt x="89" y="36"/>
                </a:cubicBezTo>
                <a:cubicBezTo>
                  <a:pt x="94" y="40"/>
                  <a:pt x="100" y="45"/>
                  <a:pt x="105" y="45"/>
                </a:cubicBezTo>
                <a:cubicBezTo>
                  <a:pt x="100" y="67"/>
                  <a:pt x="100" y="67"/>
                  <a:pt x="100" y="67"/>
                </a:cubicBezTo>
                <a:cubicBezTo>
                  <a:pt x="100" y="71"/>
                  <a:pt x="94" y="67"/>
                  <a:pt x="94" y="71"/>
                </a:cubicBezTo>
                <a:cubicBezTo>
                  <a:pt x="83" y="71"/>
                  <a:pt x="66" y="75"/>
                  <a:pt x="55" y="75"/>
                </a:cubicBezTo>
                <a:cubicBezTo>
                  <a:pt x="50" y="75"/>
                  <a:pt x="50" y="71"/>
                  <a:pt x="50" y="67"/>
                </a:cubicBezTo>
                <a:cubicBezTo>
                  <a:pt x="44" y="58"/>
                  <a:pt x="39" y="49"/>
                  <a:pt x="39" y="36"/>
                </a:cubicBezTo>
                <a:cubicBezTo>
                  <a:pt x="33" y="31"/>
                  <a:pt x="39" y="27"/>
                  <a:pt x="33" y="27"/>
                </a:cubicBezTo>
                <a:cubicBezTo>
                  <a:pt x="28" y="27"/>
                  <a:pt x="28" y="27"/>
                  <a:pt x="28" y="27"/>
                </a:cubicBezTo>
                <a:cubicBezTo>
                  <a:pt x="28" y="31"/>
                  <a:pt x="28" y="31"/>
                  <a:pt x="28" y="36"/>
                </a:cubicBezTo>
                <a:cubicBezTo>
                  <a:pt x="16" y="31"/>
                  <a:pt x="5" y="23"/>
                  <a:pt x="0" y="18"/>
                </a:cubicBezTo>
                <a:cubicBezTo>
                  <a:pt x="0" y="14"/>
                  <a:pt x="5" y="14"/>
                  <a:pt x="5" y="9"/>
                </a:cubicBezTo>
                <a:cubicBezTo>
                  <a:pt x="5" y="9"/>
                  <a:pt x="5" y="0"/>
                  <a:pt x="16" y="0"/>
                </a:cubicBezTo>
                <a:cubicBezTo>
                  <a:pt x="22" y="5"/>
                  <a:pt x="22" y="5"/>
                  <a:pt x="28" y="9"/>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749" name="Freeform 1598">
            <a:extLst>
              <a:ext uri="{FF2B5EF4-FFF2-40B4-BE49-F238E27FC236}">
                <a16:creationId xmlns:a16="http://schemas.microsoft.com/office/drawing/2014/main" xmlns="" id="{B0812A14-4749-4E1D-8390-26ADDD002BD8}"/>
              </a:ext>
            </a:extLst>
          </p:cNvPr>
          <p:cNvSpPr>
            <a:spLocks/>
          </p:cNvSpPr>
          <p:nvPr/>
        </p:nvSpPr>
        <p:spPr bwMode="auto">
          <a:xfrm>
            <a:off x="4000500" y="3649737"/>
            <a:ext cx="4763" cy="3175"/>
          </a:xfrm>
          <a:custGeom>
            <a:avLst/>
            <a:gdLst>
              <a:gd name="T0" fmla="*/ 172886802 w 25"/>
              <a:gd name="T1" fmla="*/ 39101619 h 17"/>
              <a:gd name="T2" fmla="*/ 82976985 w 25"/>
              <a:gd name="T3" fmla="*/ 110747362 h 17"/>
              <a:gd name="T4" fmla="*/ 82976985 w 25"/>
              <a:gd name="T5" fmla="*/ 78168500 h 17"/>
              <a:gd name="T6" fmla="*/ 0 w 25"/>
              <a:gd name="T7" fmla="*/ 0 h 17"/>
              <a:gd name="T8" fmla="*/ 82976985 w 25"/>
              <a:gd name="T9" fmla="*/ 0 h 17"/>
              <a:gd name="T10" fmla="*/ 172886802 w 25"/>
              <a:gd name="T11" fmla="*/ 3910161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25" y="6"/>
                </a:moveTo>
                <a:cubicBezTo>
                  <a:pt x="12" y="17"/>
                  <a:pt x="12" y="17"/>
                  <a:pt x="12" y="17"/>
                </a:cubicBezTo>
                <a:cubicBezTo>
                  <a:pt x="12" y="12"/>
                  <a:pt x="12" y="12"/>
                  <a:pt x="12" y="12"/>
                </a:cubicBezTo>
                <a:cubicBezTo>
                  <a:pt x="6" y="12"/>
                  <a:pt x="6" y="6"/>
                  <a:pt x="0" y="0"/>
                </a:cubicBezTo>
                <a:cubicBezTo>
                  <a:pt x="6" y="0"/>
                  <a:pt x="6" y="6"/>
                  <a:pt x="12" y="0"/>
                </a:cubicBezTo>
                <a:cubicBezTo>
                  <a:pt x="19" y="0"/>
                  <a:pt x="19" y="0"/>
                  <a:pt x="25"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750" name="Freeform 1599">
            <a:extLst>
              <a:ext uri="{FF2B5EF4-FFF2-40B4-BE49-F238E27FC236}">
                <a16:creationId xmlns:a16="http://schemas.microsoft.com/office/drawing/2014/main" xmlns="" id="{BE1D4DD9-82A9-493B-BE19-5BABDCF47F2C}"/>
              </a:ext>
            </a:extLst>
          </p:cNvPr>
          <p:cNvSpPr>
            <a:spLocks/>
          </p:cNvSpPr>
          <p:nvPr/>
        </p:nvSpPr>
        <p:spPr bwMode="auto">
          <a:xfrm>
            <a:off x="3613150" y="3675137"/>
            <a:ext cx="26988" cy="20637"/>
          </a:xfrm>
          <a:custGeom>
            <a:avLst/>
            <a:gdLst>
              <a:gd name="T0" fmla="*/ 301510893 w 141"/>
              <a:gd name="T1" fmla="*/ 35135524 h 100"/>
              <a:gd name="T2" fmla="*/ 224392970 w 141"/>
              <a:gd name="T3" fmla="*/ 307617392 h 100"/>
              <a:gd name="T4" fmla="*/ 266450610 w 141"/>
              <a:gd name="T5" fmla="*/ 342752916 h 100"/>
              <a:gd name="T6" fmla="*/ 189332687 w 141"/>
              <a:gd name="T7" fmla="*/ 571283133 h 100"/>
              <a:gd name="T8" fmla="*/ 35060283 w 141"/>
              <a:gd name="T9" fmla="*/ 764635314 h 100"/>
              <a:gd name="T10" fmla="*/ 77117923 w 141"/>
              <a:gd name="T11" fmla="*/ 799813557 h 100"/>
              <a:gd name="T12" fmla="*/ 301510893 w 141"/>
              <a:gd name="T13" fmla="*/ 799813557 h 100"/>
              <a:gd name="T14" fmla="*/ 378665374 w 141"/>
              <a:gd name="T15" fmla="*/ 720683869 h 100"/>
              <a:gd name="T16" fmla="*/ 420723014 w 141"/>
              <a:gd name="T17" fmla="*/ 571283133 h 100"/>
              <a:gd name="T18" fmla="*/ 455783297 w 141"/>
              <a:gd name="T19" fmla="*/ 421882397 h 100"/>
              <a:gd name="T20" fmla="*/ 497877686 w 141"/>
              <a:gd name="T21" fmla="*/ 421882397 h 100"/>
              <a:gd name="T22" fmla="*/ 532937970 w 141"/>
              <a:gd name="T23" fmla="*/ 342752916 h 100"/>
              <a:gd name="T24" fmla="*/ 610055892 w 141"/>
              <a:gd name="T25" fmla="*/ 421882397 h 100"/>
              <a:gd name="T26" fmla="*/ 645116175 w 141"/>
              <a:gd name="T27" fmla="*/ 606461376 h 100"/>
              <a:gd name="T28" fmla="*/ 574995609 w 141"/>
              <a:gd name="T29" fmla="*/ 764635314 h 100"/>
              <a:gd name="T30" fmla="*/ 841482778 w 141"/>
              <a:gd name="T31" fmla="*/ 878900525 h 100"/>
              <a:gd name="T32" fmla="*/ 953660983 w 141"/>
              <a:gd name="T33" fmla="*/ 799813557 h 100"/>
              <a:gd name="T34" fmla="*/ 918600700 w 141"/>
              <a:gd name="T35" fmla="*/ 720683869 h 100"/>
              <a:gd name="T36" fmla="*/ 841482778 w 141"/>
              <a:gd name="T37" fmla="*/ 650370102 h 100"/>
              <a:gd name="T38" fmla="*/ 799388579 w 141"/>
              <a:gd name="T39" fmla="*/ 421882397 h 100"/>
              <a:gd name="T40" fmla="*/ 876543061 w 141"/>
              <a:gd name="T41" fmla="*/ 342752916 h 100"/>
              <a:gd name="T42" fmla="*/ 841482778 w 141"/>
              <a:gd name="T43" fmla="*/ 307617392 h 100"/>
              <a:gd name="T44" fmla="*/ 764328296 w 141"/>
              <a:gd name="T45" fmla="*/ 114265212 h 100"/>
              <a:gd name="T46" fmla="*/ 645116175 w 141"/>
              <a:gd name="T47" fmla="*/ 70313767 h 100"/>
              <a:gd name="T48" fmla="*/ 343605282 w 141"/>
              <a:gd name="T49" fmla="*/ 35135524 h 100"/>
              <a:gd name="T50" fmla="*/ 301510893 w 141"/>
              <a:gd name="T51" fmla="*/ 35135524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1" h="100">
                <a:moveTo>
                  <a:pt x="43" y="4"/>
                </a:moveTo>
                <a:cubicBezTo>
                  <a:pt x="43" y="13"/>
                  <a:pt x="38" y="22"/>
                  <a:pt x="32" y="35"/>
                </a:cubicBezTo>
                <a:cubicBezTo>
                  <a:pt x="32" y="35"/>
                  <a:pt x="38" y="35"/>
                  <a:pt x="38" y="39"/>
                </a:cubicBezTo>
                <a:cubicBezTo>
                  <a:pt x="38" y="48"/>
                  <a:pt x="32" y="56"/>
                  <a:pt x="27" y="65"/>
                </a:cubicBezTo>
                <a:cubicBezTo>
                  <a:pt x="22" y="69"/>
                  <a:pt x="0" y="74"/>
                  <a:pt x="5" y="87"/>
                </a:cubicBezTo>
                <a:cubicBezTo>
                  <a:pt x="5" y="87"/>
                  <a:pt x="11" y="91"/>
                  <a:pt x="11" y="91"/>
                </a:cubicBezTo>
                <a:cubicBezTo>
                  <a:pt x="22" y="95"/>
                  <a:pt x="32" y="95"/>
                  <a:pt x="43" y="91"/>
                </a:cubicBezTo>
                <a:cubicBezTo>
                  <a:pt x="49" y="87"/>
                  <a:pt x="54" y="87"/>
                  <a:pt x="54" y="82"/>
                </a:cubicBezTo>
                <a:cubicBezTo>
                  <a:pt x="54" y="74"/>
                  <a:pt x="54" y="69"/>
                  <a:pt x="60" y="65"/>
                </a:cubicBezTo>
                <a:cubicBezTo>
                  <a:pt x="60" y="61"/>
                  <a:pt x="60" y="52"/>
                  <a:pt x="65" y="48"/>
                </a:cubicBezTo>
                <a:cubicBezTo>
                  <a:pt x="65" y="43"/>
                  <a:pt x="71" y="48"/>
                  <a:pt x="71" y="48"/>
                </a:cubicBezTo>
                <a:cubicBezTo>
                  <a:pt x="71" y="43"/>
                  <a:pt x="71" y="43"/>
                  <a:pt x="76" y="39"/>
                </a:cubicBezTo>
                <a:cubicBezTo>
                  <a:pt x="82" y="43"/>
                  <a:pt x="76" y="52"/>
                  <a:pt x="87" y="48"/>
                </a:cubicBezTo>
                <a:cubicBezTo>
                  <a:pt x="92" y="56"/>
                  <a:pt x="92" y="65"/>
                  <a:pt x="92" y="69"/>
                </a:cubicBezTo>
                <a:cubicBezTo>
                  <a:pt x="87" y="78"/>
                  <a:pt x="82" y="82"/>
                  <a:pt x="82" y="87"/>
                </a:cubicBezTo>
                <a:cubicBezTo>
                  <a:pt x="92" y="95"/>
                  <a:pt x="103" y="100"/>
                  <a:pt x="120" y="100"/>
                </a:cubicBezTo>
                <a:cubicBezTo>
                  <a:pt x="125" y="100"/>
                  <a:pt x="131" y="100"/>
                  <a:pt x="136" y="91"/>
                </a:cubicBezTo>
                <a:cubicBezTo>
                  <a:pt x="141" y="87"/>
                  <a:pt x="136" y="82"/>
                  <a:pt x="131" y="82"/>
                </a:cubicBezTo>
                <a:cubicBezTo>
                  <a:pt x="131" y="78"/>
                  <a:pt x="125" y="78"/>
                  <a:pt x="120" y="74"/>
                </a:cubicBezTo>
                <a:cubicBezTo>
                  <a:pt x="114" y="48"/>
                  <a:pt x="114" y="48"/>
                  <a:pt x="114" y="48"/>
                </a:cubicBezTo>
                <a:cubicBezTo>
                  <a:pt x="120" y="43"/>
                  <a:pt x="125" y="43"/>
                  <a:pt x="125" y="39"/>
                </a:cubicBezTo>
                <a:cubicBezTo>
                  <a:pt x="120" y="39"/>
                  <a:pt x="120" y="35"/>
                  <a:pt x="120" y="35"/>
                </a:cubicBezTo>
                <a:cubicBezTo>
                  <a:pt x="114" y="26"/>
                  <a:pt x="109" y="17"/>
                  <a:pt x="109" y="13"/>
                </a:cubicBezTo>
                <a:cubicBezTo>
                  <a:pt x="103" y="8"/>
                  <a:pt x="98" y="8"/>
                  <a:pt x="92" y="8"/>
                </a:cubicBezTo>
                <a:cubicBezTo>
                  <a:pt x="82" y="8"/>
                  <a:pt x="65" y="4"/>
                  <a:pt x="49" y="4"/>
                </a:cubicBezTo>
                <a:cubicBezTo>
                  <a:pt x="49" y="0"/>
                  <a:pt x="43" y="0"/>
                  <a:pt x="43"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51" name="Freeform 1600">
            <a:extLst>
              <a:ext uri="{FF2B5EF4-FFF2-40B4-BE49-F238E27FC236}">
                <a16:creationId xmlns:a16="http://schemas.microsoft.com/office/drawing/2014/main" xmlns="" id="{6CA232D0-00C8-49BF-A59F-92E7746DF160}"/>
              </a:ext>
            </a:extLst>
          </p:cNvPr>
          <p:cNvSpPr>
            <a:spLocks/>
          </p:cNvSpPr>
          <p:nvPr/>
        </p:nvSpPr>
        <p:spPr bwMode="auto">
          <a:xfrm>
            <a:off x="3621088" y="3683074"/>
            <a:ext cx="3175" cy="3175"/>
          </a:xfrm>
          <a:custGeom>
            <a:avLst/>
            <a:gdLst>
              <a:gd name="T0" fmla="*/ 58634966 w 17"/>
              <a:gd name="T1" fmla="*/ 0 h 17"/>
              <a:gd name="T2" fmla="*/ 0 w 17"/>
              <a:gd name="T3" fmla="*/ 110747362 h 17"/>
              <a:gd name="T4" fmla="*/ 58634966 w 17"/>
              <a:gd name="T5" fmla="*/ 110747362 h 17"/>
              <a:gd name="T6" fmla="*/ 84691257 w 17"/>
              <a:gd name="T7" fmla="*/ 110747362 h 17"/>
              <a:gd name="T8" fmla="*/ 110747362 w 17"/>
              <a:gd name="T9" fmla="*/ 32578862 h 17"/>
              <a:gd name="T10" fmla="*/ 5863496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9" y="0"/>
                </a:moveTo>
                <a:cubicBezTo>
                  <a:pt x="5" y="5"/>
                  <a:pt x="5" y="9"/>
                  <a:pt x="0" y="17"/>
                </a:cubicBezTo>
                <a:cubicBezTo>
                  <a:pt x="5" y="17"/>
                  <a:pt x="5" y="17"/>
                  <a:pt x="9" y="17"/>
                </a:cubicBezTo>
                <a:cubicBezTo>
                  <a:pt x="9" y="17"/>
                  <a:pt x="13" y="17"/>
                  <a:pt x="13" y="17"/>
                </a:cubicBezTo>
                <a:cubicBezTo>
                  <a:pt x="13" y="13"/>
                  <a:pt x="13" y="9"/>
                  <a:pt x="17" y="5"/>
                </a:cubicBezTo>
                <a:cubicBezTo>
                  <a:pt x="13" y="0"/>
                  <a:pt x="9" y="0"/>
                  <a:pt x="9"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52" name="Freeform 1601">
            <a:extLst>
              <a:ext uri="{FF2B5EF4-FFF2-40B4-BE49-F238E27FC236}">
                <a16:creationId xmlns:a16="http://schemas.microsoft.com/office/drawing/2014/main" xmlns="" id="{D64D3A3B-5619-4277-8460-8D9982CA120F}"/>
              </a:ext>
            </a:extLst>
          </p:cNvPr>
          <p:cNvSpPr>
            <a:spLocks/>
          </p:cNvSpPr>
          <p:nvPr/>
        </p:nvSpPr>
        <p:spPr bwMode="auto">
          <a:xfrm>
            <a:off x="3630613" y="3683074"/>
            <a:ext cx="3175" cy="3175"/>
          </a:xfrm>
          <a:custGeom>
            <a:avLst/>
            <a:gdLst>
              <a:gd name="T0" fmla="*/ 0 w 17"/>
              <a:gd name="T1" fmla="*/ 32578862 h 17"/>
              <a:gd name="T2" fmla="*/ 39101619 w 17"/>
              <a:gd name="T3" fmla="*/ 110747362 h 17"/>
              <a:gd name="T4" fmla="*/ 39101619 w 17"/>
              <a:gd name="T5" fmla="*/ 110747362 h 17"/>
              <a:gd name="T6" fmla="*/ 110747362 w 17"/>
              <a:gd name="T7" fmla="*/ 110747362 h 17"/>
              <a:gd name="T8" fmla="*/ 78168500 w 17"/>
              <a:gd name="T9" fmla="*/ 0 h 17"/>
              <a:gd name="T10" fmla="*/ 0 w 17"/>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5"/>
                </a:moveTo>
                <a:cubicBezTo>
                  <a:pt x="0" y="9"/>
                  <a:pt x="6" y="13"/>
                  <a:pt x="6" y="17"/>
                </a:cubicBezTo>
                <a:cubicBezTo>
                  <a:pt x="6" y="17"/>
                  <a:pt x="6" y="17"/>
                  <a:pt x="6" y="17"/>
                </a:cubicBezTo>
                <a:cubicBezTo>
                  <a:pt x="12" y="17"/>
                  <a:pt x="17" y="17"/>
                  <a:pt x="17" y="17"/>
                </a:cubicBezTo>
                <a:cubicBezTo>
                  <a:pt x="17" y="13"/>
                  <a:pt x="17" y="5"/>
                  <a:pt x="12" y="0"/>
                </a:cubicBezTo>
                <a:cubicBezTo>
                  <a:pt x="0" y="5"/>
                  <a:pt x="0" y="5"/>
                  <a:pt x="0"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53" name="Freeform 1602">
            <a:extLst>
              <a:ext uri="{FF2B5EF4-FFF2-40B4-BE49-F238E27FC236}">
                <a16:creationId xmlns:a16="http://schemas.microsoft.com/office/drawing/2014/main" xmlns="" id="{E9F13342-FC7F-4CE6-9F84-AEC8D8F3F115}"/>
              </a:ext>
            </a:extLst>
          </p:cNvPr>
          <p:cNvSpPr>
            <a:spLocks/>
          </p:cNvSpPr>
          <p:nvPr/>
        </p:nvSpPr>
        <p:spPr bwMode="auto">
          <a:xfrm>
            <a:off x="3621088" y="3676724"/>
            <a:ext cx="14287" cy="6350"/>
          </a:xfrm>
          <a:custGeom>
            <a:avLst/>
            <a:gdLst>
              <a:gd name="T0" fmla="*/ 82953751 w 75"/>
              <a:gd name="T1" fmla="*/ 0 h 33"/>
              <a:gd name="T2" fmla="*/ 0 w 75"/>
              <a:gd name="T3" fmla="*/ 178137320 h 33"/>
              <a:gd name="T4" fmla="*/ 165907502 w 75"/>
              <a:gd name="T5" fmla="*/ 206611105 h 33"/>
              <a:gd name="T6" fmla="*/ 200453277 w 75"/>
              <a:gd name="T7" fmla="*/ 149626397 h 33"/>
              <a:gd name="T8" fmla="*/ 241930153 w 75"/>
              <a:gd name="T9" fmla="*/ 149626397 h 33"/>
              <a:gd name="T10" fmla="*/ 324883904 w 75"/>
              <a:gd name="T11" fmla="*/ 235122027 h 33"/>
              <a:gd name="T12" fmla="*/ 518442465 w 75"/>
              <a:gd name="T13" fmla="*/ 206611105 h 33"/>
              <a:gd name="T14" fmla="*/ 400942939 w 75"/>
              <a:gd name="T15" fmla="*/ 28510923 h 33"/>
              <a:gd name="T16" fmla="*/ 82953751 w 75"/>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33">
                <a:moveTo>
                  <a:pt x="12" y="0"/>
                </a:moveTo>
                <a:cubicBezTo>
                  <a:pt x="6" y="8"/>
                  <a:pt x="0" y="17"/>
                  <a:pt x="0" y="25"/>
                </a:cubicBezTo>
                <a:cubicBezTo>
                  <a:pt x="6" y="25"/>
                  <a:pt x="18" y="25"/>
                  <a:pt x="24" y="29"/>
                </a:cubicBezTo>
                <a:cubicBezTo>
                  <a:pt x="29" y="25"/>
                  <a:pt x="29" y="21"/>
                  <a:pt x="29" y="21"/>
                </a:cubicBezTo>
                <a:cubicBezTo>
                  <a:pt x="35" y="21"/>
                  <a:pt x="35" y="21"/>
                  <a:pt x="35" y="21"/>
                </a:cubicBezTo>
                <a:cubicBezTo>
                  <a:pt x="41" y="25"/>
                  <a:pt x="41" y="29"/>
                  <a:pt x="47" y="33"/>
                </a:cubicBezTo>
                <a:cubicBezTo>
                  <a:pt x="52" y="33"/>
                  <a:pt x="64" y="33"/>
                  <a:pt x="75" y="29"/>
                </a:cubicBezTo>
                <a:cubicBezTo>
                  <a:pt x="70" y="21"/>
                  <a:pt x="64" y="13"/>
                  <a:pt x="58" y="4"/>
                </a:cubicBezTo>
                <a:cubicBezTo>
                  <a:pt x="47" y="4"/>
                  <a:pt x="29" y="0"/>
                  <a:pt x="12" y="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4754" name="Freeform 1603">
            <a:extLst>
              <a:ext uri="{FF2B5EF4-FFF2-40B4-BE49-F238E27FC236}">
                <a16:creationId xmlns:a16="http://schemas.microsoft.com/office/drawing/2014/main" xmlns="" id="{1070462B-E287-4201-A929-55D0323DDFC5}"/>
              </a:ext>
            </a:extLst>
          </p:cNvPr>
          <p:cNvSpPr>
            <a:spLocks/>
          </p:cNvSpPr>
          <p:nvPr/>
        </p:nvSpPr>
        <p:spPr bwMode="auto">
          <a:xfrm>
            <a:off x="3619500" y="3686249"/>
            <a:ext cx="3175" cy="4763"/>
          </a:xfrm>
          <a:custGeom>
            <a:avLst/>
            <a:gdLst>
              <a:gd name="T0" fmla="*/ 0 w 17"/>
              <a:gd name="T1" fmla="*/ 131956674 h 17"/>
              <a:gd name="T2" fmla="*/ 71645743 w 17"/>
              <a:gd name="T3" fmla="*/ 373890177 h 17"/>
              <a:gd name="T4" fmla="*/ 110747362 w 17"/>
              <a:gd name="T5" fmla="*/ 373890177 h 17"/>
              <a:gd name="T6" fmla="*/ 110747362 w 17"/>
              <a:gd name="T7" fmla="*/ 241933503 h 17"/>
              <a:gd name="T8" fmla="*/ 110747362 w 17"/>
              <a:gd name="T9" fmla="*/ 0 h 17"/>
              <a:gd name="T10" fmla="*/ 39101619 w 17"/>
              <a:gd name="T11" fmla="*/ 0 h 17"/>
              <a:gd name="T12" fmla="*/ 0 w 17"/>
              <a:gd name="T13" fmla="*/ 13195667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6"/>
                </a:moveTo>
                <a:cubicBezTo>
                  <a:pt x="6" y="6"/>
                  <a:pt x="11" y="11"/>
                  <a:pt x="11" y="17"/>
                </a:cubicBezTo>
                <a:cubicBezTo>
                  <a:pt x="17" y="17"/>
                  <a:pt x="17" y="17"/>
                  <a:pt x="17" y="17"/>
                </a:cubicBezTo>
                <a:cubicBezTo>
                  <a:pt x="17" y="11"/>
                  <a:pt x="17" y="11"/>
                  <a:pt x="17" y="11"/>
                </a:cubicBezTo>
                <a:cubicBezTo>
                  <a:pt x="17" y="0"/>
                  <a:pt x="17" y="0"/>
                  <a:pt x="17" y="0"/>
                </a:cubicBezTo>
                <a:cubicBezTo>
                  <a:pt x="17" y="0"/>
                  <a:pt x="11" y="0"/>
                  <a:pt x="6" y="0"/>
                </a:cubicBezTo>
                <a:cubicBezTo>
                  <a:pt x="6" y="0"/>
                  <a:pt x="6" y="6"/>
                  <a:pt x="0" y="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755" name="Freeform 1604">
            <a:extLst>
              <a:ext uri="{FF2B5EF4-FFF2-40B4-BE49-F238E27FC236}">
                <a16:creationId xmlns:a16="http://schemas.microsoft.com/office/drawing/2014/main" xmlns="" id="{0DC2353C-4700-4CE3-B564-504FD35B7C3C}"/>
              </a:ext>
            </a:extLst>
          </p:cNvPr>
          <p:cNvSpPr>
            <a:spLocks/>
          </p:cNvSpPr>
          <p:nvPr/>
        </p:nvSpPr>
        <p:spPr bwMode="auto">
          <a:xfrm>
            <a:off x="3632200" y="3687837"/>
            <a:ext cx="3175" cy="3175"/>
          </a:xfrm>
          <a:custGeom>
            <a:avLst/>
            <a:gdLst>
              <a:gd name="T0" fmla="*/ 0 w 16"/>
              <a:gd name="T1" fmla="*/ 0 h 9"/>
              <a:gd name="T2" fmla="*/ 0 w 16"/>
              <a:gd name="T3" fmla="*/ 263465381 h 9"/>
              <a:gd name="T4" fmla="*/ 0 w 16"/>
              <a:gd name="T5" fmla="*/ 395135453 h 9"/>
              <a:gd name="T6" fmla="*/ 39062422 w 16"/>
              <a:gd name="T7" fmla="*/ 263465381 h 9"/>
              <a:gd name="T8" fmla="*/ 125023364 w 16"/>
              <a:gd name="T9" fmla="*/ 131670425 h 9"/>
              <a:gd name="T10" fmla="*/ 85960942 w 16"/>
              <a:gd name="T11" fmla="*/ 0 h 9"/>
              <a:gd name="T12" fmla="*/ 0 w 16"/>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9">
                <a:moveTo>
                  <a:pt x="0" y="0"/>
                </a:moveTo>
                <a:cubicBezTo>
                  <a:pt x="0" y="3"/>
                  <a:pt x="0" y="3"/>
                  <a:pt x="0" y="6"/>
                </a:cubicBezTo>
                <a:cubicBezTo>
                  <a:pt x="0" y="6"/>
                  <a:pt x="0" y="9"/>
                  <a:pt x="0" y="9"/>
                </a:cubicBezTo>
                <a:cubicBezTo>
                  <a:pt x="5" y="9"/>
                  <a:pt x="5" y="6"/>
                  <a:pt x="5" y="6"/>
                </a:cubicBezTo>
                <a:cubicBezTo>
                  <a:pt x="11" y="6"/>
                  <a:pt x="11" y="6"/>
                  <a:pt x="16" y="3"/>
                </a:cubicBezTo>
                <a:cubicBezTo>
                  <a:pt x="16" y="3"/>
                  <a:pt x="16" y="0"/>
                  <a:pt x="11" y="0"/>
                </a:cubicBezTo>
                <a:cubicBezTo>
                  <a:pt x="11" y="0"/>
                  <a:pt x="5" y="0"/>
                  <a:pt x="0"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756" name="Freeform 1605">
            <a:extLst>
              <a:ext uri="{FF2B5EF4-FFF2-40B4-BE49-F238E27FC236}">
                <a16:creationId xmlns:a16="http://schemas.microsoft.com/office/drawing/2014/main" xmlns="" id="{11F1BE16-4EE4-4581-8A70-C84C1A0EE29B}"/>
              </a:ext>
            </a:extLst>
          </p:cNvPr>
          <p:cNvSpPr>
            <a:spLocks/>
          </p:cNvSpPr>
          <p:nvPr/>
        </p:nvSpPr>
        <p:spPr bwMode="auto">
          <a:xfrm>
            <a:off x="3614738" y="3691012"/>
            <a:ext cx="7937" cy="1587"/>
          </a:xfrm>
          <a:custGeom>
            <a:avLst/>
            <a:gdLst>
              <a:gd name="T0" fmla="*/ 161953918 w 42"/>
              <a:gd name="T1" fmla="*/ 4879727 h 16"/>
              <a:gd name="T2" fmla="*/ 0 w 42"/>
              <a:gd name="T3" fmla="*/ 4879727 h 16"/>
              <a:gd name="T4" fmla="*/ 0 w 42"/>
              <a:gd name="T5" fmla="*/ 10733476 h 16"/>
              <a:gd name="T6" fmla="*/ 40497409 w 42"/>
              <a:gd name="T7" fmla="*/ 10733476 h 16"/>
              <a:gd name="T8" fmla="*/ 283446144 w 42"/>
              <a:gd name="T9" fmla="*/ 4879727 h 16"/>
              <a:gd name="T10" fmla="*/ 283446144 w 42"/>
              <a:gd name="T11" fmla="*/ 0 h 16"/>
              <a:gd name="T12" fmla="*/ 161953918 w 42"/>
              <a:gd name="T13" fmla="*/ 487972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6">
                <a:moveTo>
                  <a:pt x="24" y="5"/>
                </a:moveTo>
                <a:cubicBezTo>
                  <a:pt x="18" y="5"/>
                  <a:pt x="12" y="5"/>
                  <a:pt x="0" y="5"/>
                </a:cubicBezTo>
                <a:cubicBezTo>
                  <a:pt x="0" y="11"/>
                  <a:pt x="0" y="11"/>
                  <a:pt x="0" y="11"/>
                </a:cubicBezTo>
                <a:cubicBezTo>
                  <a:pt x="6" y="11"/>
                  <a:pt x="6" y="11"/>
                  <a:pt x="6" y="11"/>
                </a:cubicBezTo>
                <a:cubicBezTo>
                  <a:pt x="18" y="11"/>
                  <a:pt x="36" y="16"/>
                  <a:pt x="42" y="5"/>
                </a:cubicBezTo>
                <a:cubicBezTo>
                  <a:pt x="42" y="0"/>
                  <a:pt x="42" y="0"/>
                  <a:pt x="42" y="0"/>
                </a:cubicBezTo>
                <a:cubicBezTo>
                  <a:pt x="36" y="0"/>
                  <a:pt x="30" y="5"/>
                  <a:pt x="24" y="5"/>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757" name="Freeform 1606">
            <a:extLst>
              <a:ext uri="{FF2B5EF4-FFF2-40B4-BE49-F238E27FC236}">
                <a16:creationId xmlns:a16="http://schemas.microsoft.com/office/drawing/2014/main" xmlns="" id="{B8E5C492-2B84-4690-8C87-6CF4FCA37BD7}"/>
              </a:ext>
            </a:extLst>
          </p:cNvPr>
          <p:cNvSpPr>
            <a:spLocks/>
          </p:cNvSpPr>
          <p:nvPr/>
        </p:nvSpPr>
        <p:spPr bwMode="auto">
          <a:xfrm>
            <a:off x="3630613" y="3691012"/>
            <a:ext cx="7937" cy="1587"/>
          </a:xfrm>
          <a:custGeom>
            <a:avLst/>
            <a:gdLst>
              <a:gd name="T0" fmla="*/ 0 w 42"/>
              <a:gd name="T1" fmla="*/ 3905706 h 16"/>
              <a:gd name="T2" fmla="*/ 40497409 w 42"/>
              <a:gd name="T3" fmla="*/ 7811512 h 16"/>
              <a:gd name="T4" fmla="*/ 283446144 w 42"/>
              <a:gd name="T5" fmla="*/ 11707398 h 16"/>
              <a:gd name="T6" fmla="*/ 283446144 w 42"/>
              <a:gd name="T7" fmla="*/ 7811512 h 16"/>
              <a:gd name="T8" fmla="*/ 242948735 w 42"/>
              <a:gd name="T9" fmla="*/ 7811512 h 16"/>
              <a:gd name="T10" fmla="*/ 242948735 w 42"/>
              <a:gd name="T11" fmla="*/ 7811512 h 16"/>
              <a:gd name="T12" fmla="*/ 80994817 w 42"/>
              <a:gd name="T13" fmla="*/ 7811512 h 16"/>
              <a:gd name="T14" fmla="*/ 40497409 w 42"/>
              <a:gd name="T15" fmla="*/ 3905706 h 16"/>
              <a:gd name="T16" fmla="*/ 0 w 42"/>
              <a:gd name="T17" fmla="*/ 390570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6">
                <a:moveTo>
                  <a:pt x="0" y="4"/>
                </a:moveTo>
                <a:cubicBezTo>
                  <a:pt x="0" y="8"/>
                  <a:pt x="0" y="8"/>
                  <a:pt x="6" y="8"/>
                </a:cubicBezTo>
                <a:cubicBezTo>
                  <a:pt x="12" y="12"/>
                  <a:pt x="30" y="16"/>
                  <a:pt x="42" y="12"/>
                </a:cubicBezTo>
                <a:cubicBezTo>
                  <a:pt x="42" y="12"/>
                  <a:pt x="42" y="8"/>
                  <a:pt x="42" y="8"/>
                </a:cubicBezTo>
                <a:cubicBezTo>
                  <a:pt x="36" y="8"/>
                  <a:pt x="36" y="8"/>
                  <a:pt x="36" y="8"/>
                </a:cubicBezTo>
                <a:cubicBezTo>
                  <a:pt x="36" y="8"/>
                  <a:pt x="36" y="8"/>
                  <a:pt x="36" y="8"/>
                </a:cubicBezTo>
                <a:cubicBezTo>
                  <a:pt x="30" y="12"/>
                  <a:pt x="18" y="8"/>
                  <a:pt x="12" y="8"/>
                </a:cubicBezTo>
                <a:cubicBezTo>
                  <a:pt x="12" y="4"/>
                  <a:pt x="6" y="4"/>
                  <a:pt x="6" y="4"/>
                </a:cubicBezTo>
                <a:cubicBezTo>
                  <a:pt x="0" y="0"/>
                  <a:pt x="0" y="4"/>
                  <a:pt x="0" y="4"/>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758" name="Freeform 1607">
            <a:extLst>
              <a:ext uri="{FF2B5EF4-FFF2-40B4-BE49-F238E27FC236}">
                <a16:creationId xmlns:a16="http://schemas.microsoft.com/office/drawing/2014/main" xmlns="" id="{0BCF191F-C8C1-41B0-9167-1043C599A84E}"/>
              </a:ext>
            </a:extLst>
          </p:cNvPr>
          <p:cNvSpPr>
            <a:spLocks/>
          </p:cNvSpPr>
          <p:nvPr/>
        </p:nvSpPr>
        <p:spPr bwMode="auto">
          <a:xfrm>
            <a:off x="3617913" y="3687837"/>
            <a:ext cx="3175" cy="3175"/>
          </a:xfrm>
          <a:custGeom>
            <a:avLst/>
            <a:gdLst>
              <a:gd name="T0" fmla="*/ 0 w 16"/>
              <a:gd name="T1" fmla="*/ 219533611 h 9"/>
              <a:gd name="T2" fmla="*/ 62531427 w 16"/>
              <a:gd name="T3" fmla="*/ 395135453 h 9"/>
              <a:gd name="T4" fmla="*/ 125023364 w 16"/>
              <a:gd name="T5" fmla="*/ 219533611 h 9"/>
              <a:gd name="T6" fmla="*/ 62531427 w 16"/>
              <a:gd name="T7" fmla="*/ 0 h 9"/>
              <a:gd name="T8" fmla="*/ 0 w 16"/>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0" y="5"/>
                </a:moveTo>
                <a:cubicBezTo>
                  <a:pt x="0" y="5"/>
                  <a:pt x="8" y="9"/>
                  <a:pt x="8" y="9"/>
                </a:cubicBezTo>
                <a:cubicBezTo>
                  <a:pt x="16" y="5"/>
                  <a:pt x="16" y="5"/>
                  <a:pt x="16" y="5"/>
                </a:cubicBezTo>
                <a:cubicBezTo>
                  <a:pt x="16" y="0"/>
                  <a:pt x="16" y="0"/>
                  <a:pt x="8" y="0"/>
                </a:cubicBezTo>
                <a:cubicBezTo>
                  <a:pt x="8" y="0"/>
                  <a:pt x="0" y="0"/>
                  <a:pt x="0" y="5"/>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59" name="Freeform 1608">
            <a:extLst>
              <a:ext uri="{FF2B5EF4-FFF2-40B4-BE49-F238E27FC236}">
                <a16:creationId xmlns:a16="http://schemas.microsoft.com/office/drawing/2014/main" xmlns="" id="{A8B722FF-0628-446C-97EA-9201C6BAD9EA}"/>
              </a:ext>
            </a:extLst>
          </p:cNvPr>
          <p:cNvSpPr>
            <a:spLocks/>
          </p:cNvSpPr>
          <p:nvPr/>
        </p:nvSpPr>
        <p:spPr bwMode="auto">
          <a:xfrm>
            <a:off x="3616325" y="3691012"/>
            <a:ext cx="1588" cy="1587"/>
          </a:xfrm>
          <a:custGeom>
            <a:avLst/>
            <a:gdLst>
              <a:gd name="T0" fmla="*/ 0 w 9"/>
              <a:gd name="T1" fmla="*/ 31246046 h 8"/>
              <a:gd name="T2" fmla="*/ 0 w 9"/>
              <a:gd name="T3" fmla="*/ 62452616 h 8"/>
              <a:gd name="T4" fmla="*/ 49438675 w 9"/>
              <a:gd name="T5" fmla="*/ 31246046 h 8"/>
              <a:gd name="T6" fmla="*/ 27458990 w 9"/>
              <a:gd name="T7" fmla="*/ 0 h 8"/>
              <a:gd name="T8" fmla="*/ 0 w 9"/>
              <a:gd name="T9" fmla="*/ 312460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4"/>
                </a:moveTo>
                <a:cubicBezTo>
                  <a:pt x="0" y="8"/>
                  <a:pt x="0" y="8"/>
                  <a:pt x="0" y="8"/>
                </a:cubicBezTo>
                <a:cubicBezTo>
                  <a:pt x="5" y="8"/>
                  <a:pt x="9" y="8"/>
                  <a:pt x="9" y="4"/>
                </a:cubicBezTo>
                <a:cubicBezTo>
                  <a:pt x="9" y="0"/>
                  <a:pt x="9" y="0"/>
                  <a:pt x="5" y="0"/>
                </a:cubicBezTo>
                <a:cubicBezTo>
                  <a:pt x="5" y="0"/>
                  <a:pt x="0" y="4"/>
                  <a:pt x="0"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60" name="Freeform 1609">
            <a:extLst>
              <a:ext uri="{FF2B5EF4-FFF2-40B4-BE49-F238E27FC236}">
                <a16:creationId xmlns:a16="http://schemas.microsoft.com/office/drawing/2014/main" xmlns="" id="{9DB17606-F8D3-4BE8-9260-771BF54D74CF}"/>
              </a:ext>
            </a:extLst>
          </p:cNvPr>
          <p:cNvSpPr>
            <a:spLocks/>
          </p:cNvSpPr>
          <p:nvPr/>
        </p:nvSpPr>
        <p:spPr bwMode="auto">
          <a:xfrm>
            <a:off x="3633788" y="3691012"/>
            <a:ext cx="1587" cy="1587"/>
          </a:xfrm>
          <a:custGeom>
            <a:avLst/>
            <a:gdLst>
              <a:gd name="T0" fmla="*/ 31246046 w 8"/>
              <a:gd name="T1" fmla="*/ 62452616 h 8"/>
              <a:gd name="T2" fmla="*/ 31246046 w 8"/>
              <a:gd name="T3" fmla="*/ 62452616 h 8"/>
              <a:gd name="T4" fmla="*/ 62452616 w 8"/>
              <a:gd name="T5" fmla="*/ 0 h 8"/>
              <a:gd name="T6" fmla="*/ 31246046 w 8"/>
              <a:gd name="T7" fmla="*/ 31246046 h 8"/>
              <a:gd name="T8" fmla="*/ 31246046 w 8"/>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8"/>
                </a:moveTo>
                <a:cubicBezTo>
                  <a:pt x="4" y="8"/>
                  <a:pt x="4" y="8"/>
                  <a:pt x="4" y="8"/>
                </a:cubicBezTo>
                <a:cubicBezTo>
                  <a:pt x="8" y="4"/>
                  <a:pt x="8" y="4"/>
                  <a:pt x="8" y="0"/>
                </a:cubicBezTo>
                <a:cubicBezTo>
                  <a:pt x="4" y="4"/>
                  <a:pt x="4" y="4"/>
                  <a:pt x="4" y="4"/>
                </a:cubicBezTo>
                <a:cubicBezTo>
                  <a:pt x="4" y="4"/>
                  <a:pt x="0" y="4"/>
                  <a:pt x="4"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61" name="Freeform 1610">
            <a:extLst>
              <a:ext uri="{FF2B5EF4-FFF2-40B4-BE49-F238E27FC236}">
                <a16:creationId xmlns:a16="http://schemas.microsoft.com/office/drawing/2014/main" xmlns="" id="{7EAB2A63-5AE3-4381-8DCC-B25322DED0C4}"/>
              </a:ext>
            </a:extLst>
          </p:cNvPr>
          <p:cNvSpPr>
            <a:spLocks/>
          </p:cNvSpPr>
          <p:nvPr/>
        </p:nvSpPr>
        <p:spPr bwMode="auto">
          <a:xfrm>
            <a:off x="3613150" y="3654499"/>
            <a:ext cx="39688" cy="25400"/>
          </a:xfrm>
          <a:custGeom>
            <a:avLst/>
            <a:gdLst>
              <a:gd name="T0" fmla="*/ 340410845 w 208"/>
              <a:gd name="T1" fmla="*/ 34061779 h 134"/>
              <a:gd name="T2" fmla="*/ 493213461 w 208"/>
              <a:gd name="T3" fmla="*/ 61296645 h 134"/>
              <a:gd name="T4" fmla="*/ 646052522 w 208"/>
              <a:gd name="T5" fmla="*/ 0 h 134"/>
              <a:gd name="T6" fmla="*/ 680785246 w 208"/>
              <a:gd name="T7" fmla="*/ 61296645 h 134"/>
              <a:gd name="T8" fmla="*/ 833624306 w 208"/>
              <a:gd name="T9" fmla="*/ 115766566 h 134"/>
              <a:gd name="T10" fmla="*/ 875311017 w 208"/>
              <a:gd name="T11" fmla="*/ 204334281 h 134"/>
              <a:gd name="T12" fmla="*/ 875311017 w 208"/>
              <a:gd name="T13" fmla="*/ 204334281 h 134"/>
              <a:gd name="T14" fmla="*/ 875311017 w 208"/>
              <a:gd name="T15" fmla="*/ 231569146 h 134"/>
              <a:gd name="T16" fmla="*/ 910043741 w 208"/>
              <a:gd name="T17" fmla="*/ 231569146 h 134"/>
              <a:gd name="T18" fmla="*/ 951730452 w 208"/>
              <a:gd name="T19" fmla="*/ 313274122 h 134"/>
              <a:gd name="T20" fmla="*/ 986463176 w 208"/>
              <a:gd name="T21" fmla="*/ 313274122 h 134"/>
              <a:gd name="T22" fmla="*/ 1139265792 w 208"/>
              <a:gd name="T23" fmla="*/ 204334281 h 134"/>
              <a:gd name="T24" fmla="*/ 1180952503 w 208"/>
              <a:gd name="T25" fmla="*/ 115766566 h 134"/>
              <a:gd name="T26" fmla="*/ 1257371937 w 208"/>
              <a:gd name="T27" fmla="*/ 115766566 h 134"/>
              <a:gd name="T28" fmla="*/ 1410210998 w 208"/>
              <a:gd name="T29" fmla="*/ 61296645 h 134"/>
              <a:gd name="T30" fmla="*/ 1410210998 w 208"/>
              <a:gd name="T31" fmla="*/ 143037446 h 134"/>
              <a:gd name="T32" fmla="*/ 1444943913 w 208"/>
              <a:gd name="T33" fmla="*/ 170272501 h 134"/>
              <a:gd name="T34" fmla="*/ 1444943913 w 208"/>
              <a:gd name="T35" fmla="*/ 204334281 h 134"/>
              <a:gd name="T36" fmla="*/ 1410210998 w 208"/>
              <a:gd name="T37" fmla="*/ 258804201 h 134"/>
              <a:gd name="T38" fmla="*/ 1368524287 w 208"/>
              <a:gd name="T39" fmla="*/ 286039067 h 134"/>
              <a:gd name="T40" fmla="*/ 1333791563 w 208"/>
              <a:gd name="T41" fmla="*/ 313274122 h 134"/>
              <a:gd name="T42" fmla="*/ 1257371937 w 208"/>
              <a:gd name="T43" fmla="*/ 313274122 h 134"/>
              <a:gd name="T44" fmla="*/ 1139265792 w 208"/>
              <a:gd name="T45" fmla="*/ 374570767 h 134"/>
              <a:gd name="T46" fmla="*/ 1062882802 w 208"/>
              <a:gd name="T47" fmla="*/ 429076703 h 134"/>
              <a:gd name="T48" fmla="*/ 1104533068 w 208"/>
              <a:gd name="T49" fmla="*/ 483546624 h 134"/>
              <a:gd name="T50" fmla="*/ 833624306 w 208"/>
              <a:gd name="T51" fmla="*/ 599349204 h 134"/>
              <a:gd name="T52" fmla="*/ 722471956 w 208"/>
              <a:gd name="T53" fmla="*/ 851326682 h 134"/>
              <a:gd name="T54" fmla="*/ 340410845 w 208"/>
              <a:gd name="T55" fmla="*/ 769585691 h 134"/>
              <a:gd name="T56" fmla="*/ 305677930 w 208"/>
              <a:gd name="T57" fmla="*/ 653819125 h 134"/>
              <a:gd name="T58" fmla="*/ 229258495 w 208"/>
              <a:gd name="T59" fmla="*/ 681054181 h 134"/>
              <a:gd name="T60" fmla="*/ 229258495 w 208"/>
              <a:gd name="T61" fmla="*/ 769585691 h 134"/>
              <a:gd name="T62" fmla="*/ 263991410 w 208"/>
              <a:gd name="T63" fmla="*/ 796856761 h 134"/>
              <a:gd name="T64" fmla="*/ 229258495 w 208"/>
              <a:gd name="T65" fmla="*/ 851326682 h 134"/>
              <a:gd name="T66" fmla="*/ 187571785 w 208"/>
              <a:gd name="T67" fmla="*/ 885388272 h 134"/>
              <a:gd name="T68" fmla="*/ 34732915 w 208"/>
              <a:gd name="T69" fmla="*/ 851326682 h 134"/>
              <a:gd name="T70" fmla="*/ 34732915 w 208"/>
              <a:gd name="T71" fmla="*/ 769585691 h 134"/>
              <a:gd name="T72" fmla="*/ 76419435 w 208"/>
              <a:gd name="T73" fmla="*/ 742350825 h 134"/>
              <a:gd name="T74" fmla="*/ 111152350 w 208"/>
              <a:gd name="T75" fmla="*/ 653819125 h 134"/>
              <a:gd name="T76" fmla="*/ 152839060 w 208"/>
              <a:gd name="T77" fmla="*/ 599349204 h 134"/>
              <a:gd name="T78" fmla="*/ 111152350 w 208"/>
              <a:gd name="T79" fmla="*/ 572078324 h 134"/>
              <a:gd name="T80" fmla="*/ 229258495 w 208"/>
              <a:gd name="T81" fmla="*/ 456311569 h 134"/>
              <a:gd name="T82" fmla="*/ 305677930 w 208"/>
              <a:gd name="T83" fmla="*/ 429076703 h 134"/>
              <a:gd name="T84" fmla="*/ 305677930 w 208"/>
              <a:gd name="T85" fmla="*/ 401841648 h 134"/>
              <a:gd name="T86" fmla="*/ 305677930 w 208"/>
              <a:gd name="T87" fmla="*/ 374570767 h 134"/>
              <a:gd name="T88" fmla="*/ 187571785 w 208"/>
              <a:gd name="T89" fmla="*/ 313274122 h 134"/>
              <a:gd name="T90" fmla="*/ 263991410 w 208"/>
              <a:gd name="T91" fmla="*/ 204334281 h 134"/>
              <a:gd name="T92" fmla="*/ 263991410 w 208"/>
              <a:gd name="T93" fmla="*/ 115766566 h 134"/>
              <a:gd name="T94" fmla="*/ 382061111 w 208"/>
              <a:gd name="T95" fmla="*/ 88531700 h 134"/>
              <a:gd name="T96" fmla="*/ 340410845 w 208"/>
              <a:gd name="T97" fmla="*/ 34061779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8" h="134">
                <a:moveTo>
                  <a:pt x="49" y="5"/>
                </a:moveTo>
                <a:cubicBezTo>
                  <a:pt x="55" y="5"/>
                  <a:pt x="71" y="9"/>
                  <a:pt x="71" y="9"/>
                </a:cubicBezTo>
                <a:cubicBezTo>
                  <a:pt x="71" y="9"/>
                  <a:pt x="88" y="0"/>
                  <a:pt x="93" y="0"/>
                </a:cubicBezTo>
                <a:cubicBezTo>
                  <a:pt x="98" y="0"/>
                  <a:pt x="98" y="9"/>
                  <a:pt x="98" y="9"/>
                </a:cubicBezTo>
                <a:cubicBezTo>
                  <a:pt x="98" y="9"/>
                  <a:pt x="109" y="9"/>
                  <a:pt x="120" y="17"/>
                </a:cubicBezTo>
                <a:cubicBezTo>
                  <a:pt x="126" y="21"/>
                  <a:pt x="131" y="30"/>
                  <a:pt x="126" y="30"/>
                </a:cubicBezTo>
                <a:cubicBezTo>
                  <a:pt x="126" y="30"/>
                  <a:pt x="126" y="30"/>
                  <a:pt x="126" y="30"/>
                </a:cubicBezTo>
                <a:cubicBezTo>
                  <a:pt x="126" y="34"/>
                  <a:pt x="126" y="34"/>
                  <a:pt x="126" y="34"/>
                </a:cubicBezTo>
                <a:cubicBezTo>
                  <a:pt x="126" y="34"/>
                  <a:pt x="126" y="30"/>
                  <a:pt x="131" y="34"/>
                </a:cubicBezTo>
                <a:cubicBezTo>
                  <a:pt x="137" y="38"/>
                  <a:pt x="137" y="46"/>
                  <a:pt x="137" y="46"/>
                </a:cubicBezTo>
                <a:cubicBezTo>
                  <a:pt x="142" y="46"/>
                  <a:pt x="142" y="46"/>
                  <a:pt x="142" y="46"/>
                </a:cubicBezTo>
                <a:cubicBezTo>
                  <a:pt x="164" y="30"/>
                  <a:pt x="164" y="30"/>
                  <a:pt x="164" y="30"/>
                </a:cubicBezTo>
                <a:cubicBezTo>
                  <a:pt x="164" y="30"/>
                  <a:pt x="159" y="25"/>
                  <a:pt x="170" y="17"/>
                </a:cubicBezTo>
                <a:cubicBezTo>
                  <a:pt x="175" y="13"/>
                  <a:pt x="181" y="17"/>
                  <a:pt x="181" y="17"/>
                </a:cubicBezTo>
                <a:cubicBezTo>
                  <a:pt x="181" y="17"/>
                  <a:pt x="192" y="5"/>
                  <a:pt x="203" y="9"/>
                </a:cubicBezTo>
                <a:cubicBezTo>
                  <a:pt x="208" y="13"/>
                  <a:pt x="203" y="21"/>
                  <a:pt x="203" y="21"/>
                </a:cubicBezTo>
                <a:cubicBezTo>
                  <a:pt x="203" y="21"/>
                  <a:pt x="208" y="21"/>
                  <a:pt x="208" y="25"/>
                </a:cubicBezTo>
                <a:cubicBezTo>
                  <a:pt x="208" y="30"/>
                  <a:pt x="208" y="30"/>
                  <a:pt x="208" y="30"/>
                </a:cubicBezTo>
                <a:cubicBezTo>
                  <a:pt x="208" y="30"/>
                  <a:pt x="208" y="34"/>
                  <a:pt x="203" y="38"/>
                </a:cubicBezTo>
                <a:cubicBezTo>
                  <a:pt x="203" y="42"/>
                  <a:pt x="197" y="42"/>
                  <a:pt x="197" y="42"/>
                </a:cubicBezTo>
                <a:cubicBezTo>
                  <a:pt x="197" y="42"/>
                  <a:pt x="197" y="42"/>
                  <a:pt x="192" y="46"/>
                </a:cubicBezTo>
                <a:cubicBezTo>
                  <a:pt x="186" y="46"/>
                  <a:pt x="181" y="46"/>
                  <a:pt x="181" y="46"/>
                </a:cubicBezTo>
                <a:cubicBezTo>
                  <a:pt x="181" y="46"/>
                  <a:pt x="170" y="50"/>
                  <a:pt x="164" y="55"/>
                </a:cubicBezTo>
                <a:cubicBezTo>
                  <a:pt x="159" y="59"/>
                  <a:pt x="153" y="63"/>
                  <a:pt x="153" y="63"/>
                </a:cubicBezTo>
                <a:cubicBezTo>
                  <a:pt x="153" y="63"/>
                  <a:pt x="159" y="67"/>
                  <a:pt x="159" y="71"/>
                </a:cubicBezTo>
                <a:cubicBezTo>
                  <a:pt x="153" y="71"/>
                  <a:pt x="120" y="88"/>
                  <a:pt x="120" y="88"/>
                </a:cubicBezTo>
                <a:cubicBezTo>
                  <a:pt x="120" y="88"/>
                  <a:pt x="109" y="121"/>
                  <a:pt x="104" y="125"/>
                </a:cubicBezTo>
                <a:cubicBezTo>
                  <a:pt x="98" y="125"/>
                  <a:pt x="55" y="117"/>
                  <a:pt x="49" y="113"/>
                </a:cubicBezTo>
                <a:cubicBezTo>
                  <a:pt x="49" y="113"/>
                  <a:pt x="44" y="96"/>
                  <a:pt x="44" y="96"/>
                </a:cubicBezTo>
                <a:cubicBezTo>
                  <a:pt x="44" y="96"/>
                  <a:pt x="38" y="96"/>
                  <a:pt x="33" y="100"/>
                </a:cubicBezTo>
                <a:cubicBezTo>
                  <a:pt x="33" y="109"/>
                  <a:pt x="33" y="113"/>
                  <a:pt x="33" y="113"/>
                </a:cubicBezTo>
                <a:cubicBezTo>
                  <a:pt x="33" y="113"/>
                  <a:pt x="38" y="113"/>
                  <a:pt x="38" y="117"/>
                </a:cubicBezTo>
                <a:cubicBezTo>
                  <a:pt x="38" y="121"/>
                  <a:pt x="38" y="125"/>
                  <a:pt x="33" y="125"/>
                </a:cubicBezTo>
                <a:cubicBezTo>
                  <a:pt x="33" y="125"/>
                  <a:pt x="33" y="130"/>
                  <a:pt x="27" y="130"/>
                </a:cubicBezTo>
                <a:cubicBezTo>
                  <a:pt x="22" y="130"/>
                  <a:pt x="5" y="134"/>
                  <a:pt x="5" y="125"/>
                </a:cubicBezTo>
                <a:cubicBezTo>
                  <a:pt x="0" y="117"/>
                  <a:pt x="0" y="117"/>
                  <a:pt x="5" y="113"/>
                </a:cubicBezTo>
                <a:cubicBezTo>
                  <a:pt x="11" y="109"/>
                  <a:pt x="11" y="109"/>
                  <a:pt x="11" y="109"/>
                </a:cubicBezTo>
                <a:cubicBezTo>
                  <a:pt x="11" y="109"/>
                  <a:pt x="11" y="105"/>
                  <a:pt x="16" y="96"/>
                </a:cubicBezTo>
                <a:cubicBezTo>
                  <a:pt x="22" y="92"/>
                  <a:pt x="22" y="88"/>
                  <a:pt x="22" y="88"/>
                </a:cubicBezTo>
                <a:cubicBezTo>
                  <a:pt x="22" y="88"/>
                  <a:pt x="16" y="88"/>
                  <a:pt x="16" y="84"/>
                </a:cubicBezTo>
                <a:cubicBezTo>
                  <a:pt x="16" y="80"/>
                  <a:pt x="27" y="71"/>
                  <a:pt x="33" y="67"/>
                </a:cubicBezTo>
                <a:cubicBezTo>
                  <a:pt x="38" y="63"/>
                  <a:pt x="44" y="63"/>
                  <a:pt x="44" y="63"/>
                </a:cubicBezTo>
                <a:cubicBezTo>
                  <a:pt x="44" y="63"/>
                  <a:pt x="44" y="59"/>
                  <a:pt x="44" y="59"/>
                </a:cubicBezTo>
                <a:cubicBezTo>
                  <a:pt x="44" y="55"/>
                  <a:pt x="44" y="55"/>
                  <a:pt x="44" y="55"/>
                </a:cubicBezTo>
                <a:cubicBezTo>
                  <a:pt x="44" y="55"/>
                  <a:pt x="27" y="55"/>
                  <a:pt x="27" y="46"/>
                </a:cubicBezTo>
                <a:cubicBezTo>
                  <a:pt x="27" y="38"/>
                  <a:pt x="38" y="30"/>
                  <a:pt x="38" y="30"/>
                </a:cubicBezTo>
                <a:cubicBezTo>
                  <a:pt x="38" y="30"/>
                  <a:pt x="38" y="17"/>
                  <a:pt x="38" y="17"/>
                </a:cubicBezTo>
                <a:cubicBezTo>
                  <a:pt x="44" y="13"/>
                  <a:pt x="55" y="13"/>
                  <a:pt x="55" y="13"/>
                </a:cubicBezTo>
                <a:cubicBezTo>
                  <a:pt x="55" y="13"/>
                  <a:pt x="49" y="9"/>
                  <a:pt x="49"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62" name="Freeform 1611">
            <a:extLst>
              <a:ext uri="{FF2B5EF4-FFF2-40B4-BE49-F238E27FC236}">
                <a16:creationId xmlns:a16="http://schemas.microsoft.com/office/drawing/2014/main" xmlns="" id="{B799A336-C7AB-413B-AF0F-85D51390B6D5}"/>
              </a:ext>
            </a:extLst>
          </p:cNvPr>
          <p:cNvSpPr>
            <a:spLocks/>
          </p:cNvSpPr>
          <p:nvPr/>
        </p:nvSpPr>
        <p:spPr bwMode="auto">
          <a:xfrm>
            <a:off x="3649663" y="3656087"/>
            <a:ext cx="1587" cy="1587"/>
          </a:xfrm>
          <a:custGeom>
            <a:avLst/>
            <a:gdLst>
              <a:gd name="T0" fmla="*/ 0 w 9"/>
              <a:gd name="T1" fmla="*/ 62452616 h 8"/>
              <a:gd name="T2" fmla="*/ 27424418 w 9"/>
              <a:gd name="T3" fmla="*/ 62452616 h 8"/>
              <a:gd name="T4" fmla="*/ 49345296 w 9"/>
              <a:gd name="T5" fmla="*/ 31246046 h 8"/>
              <a:gd name="T6" fmla="*/ 49345296 w 9"/>
              <a:gd name="T7" fmla="*/ 0 h 8"/>
              <a:gd name="T8" fmla="*/ 0 w 9"/>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8"/>
                </a:moveTo>
                <a:cubicBezTo>
                  <a:pt x="5" y="8"/>
                  <a:pt x="5" y="8"/>
                  <a:pt x="5" y="8"/>
                </a:cubicBezTo>
                <a:cubicBezTo>
                  <a:pt x="5" y="8"/>
                  <a:pt x="5" y="8"/>
                  <a:pt x="9" y="4"/>
                </a:cubicBezTo>
                <a:cubicBezTo>
                  <a:pt x="9" y="0"/>
                  <a:pt x="9" y="0"/>
                  <a:pt x="9" y="0"/>
                </a:cubicBezTo>
                <a:cubicBezTo>
                  <a:pt x="5" y="4"/>
                  <a:pt x="5" y="4"/>
                  <a:pt x="0"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63" name="Freeform 1612">
            <a:extLst>
              <a:ext uri="{FF2B5EF4-FFF2-40B4-BE49-F238E27FC236}">
                <a16:creationId xmlns:a16="http://schemas.microsoft.com/office/drawing/2014/main" xmlns="" id="{00641E34-C519-4A84-9480-B841E64FFFDC}"/>
              </a:ext>
            </a:extLst>
          </p:cNvPr>
          <p:cNvSpPr>
            <a:spLocks/>
          </p:cNvSpPr>
          <p:nvPr/>
        </p:nvSpPr>
        <p:spPr bwMode="auto">
          <a:xfrm>
            <a:off x="3621088" y="3659262"/>
            <a:ext cx="15875" cy="7937"/>
          </a:xfrm>
          <a:custGeom>
            <a:avLst/>
            <a:gdLst>
              <a:gd name="T0" fmla="*/ 283517673 w 84"/>
              <a:gd name="T1" fmla="*/ 0 h 42"/>
              <a:gd name="T2" fmla="*/ 283517673 w 84"/>
              <a:gd name="T3" fmla="*/ 26998272 h 42"/>
              <a:gd name="T4" fmla="*/ 317233905 w 84"/>
              <a:gd name="T5" fmla="*/ 53996545 h 42"/>
              <a:gd name="T6" fmla="*/ 283517673 w 84"/>
              <a:gd name="T7" fmla="*/ 53996545 h 42"/>
              <a:gd name="T8" fmla="*/ 249765533 w 84"/>
              <a:gd name="T9" fmla="*/ 26998272 h 42"/>
              <a:gd name="T10" fmla="*/ 216013393 w 84"/>
              <a:gd name="T11" fmla="*/ 26998272 h 42"/>
              <a:gd name="T12" fmla="*/ 216013393 w 84"/>
              <a:gd name="T13" fmla="*/ 53996545 h 42"/>
              <a:gd name="T14" fmla="*/ 182261253 w 84"/>
              <a:gd name="T15" fmla="*/ 53996545 h 42"/>
              <a:gd name="T16" fmla="*/ 182261253 w 84"/>
              <a:gd name="T17" fmla="*/ 0 h 42"/>
              <a:gd name="T18" fmla="*/ 141758836 w 84"/>
              <a:gd name="T19" fmla="*/ 80994817 h 42"/>
              <a:gd name="T20" fmla="*/ 108006696 w 84"/>
              <a:gd name="T21" fmla="*/ 107993090 h 42"/>
              <a:gd name="T22" fmla="*/ 40502606 w 84"/>
              <a:gd name="T23" fmla="*/ 53996545 h 42"/>
              <a:gd name="T24" fmla="*/ 0 w 84"/>
              <a:gd name="T25" fmla="*/ 107993090 h 42"/>
              <a:gd name="T26" fmla="*/ 40502606 w 84"/>
              <a:gd name="T27" fmla="*/ 128241889 h 42"/>
              <a:gd name="T28" fmla="*/ 74254557 w 84"/>
              <a:gd name="T29" fmla="*/ 182202717 h 42"/>
              <a:gd name="T30" fmla="*/ 283517673 w 84"/>
              <a:gd name="T31" fmla="*/ 283446144 h 42"/>
              <a:gd name="T32" fmla="*/ 492744881 w 84"/>
              <a:gd name="T33" fmla="*/ 209200989 h 42"/>
              <a:gd name="T34" fmla="*/ 492744881 w 84"/>
              <a:gd name="T35" fmla="*/ 26998272 h 42"/>
              <a:gd name="T36" fmla="*/ 492744881 w 84"/>
              <a:gd name="T37" fmla="*/ 0 h 42"/>
              <a:gd name="T38" fmla="*/ 492744881 w 84"/>
              <a:gd name="T39" fmla="*/ 53996545 h 42"/>
              <a:gd name="T40" fmla="*/ 458992741 w 84"/>
              <a:gd name="T41" fmla="*/ 53996545 h 42"/>
              <a:gd name="T42" fmla="*/ 425240601 w 84"/>
              <a:gd name="T43" fmla="*/ 26998272 h 42"/>
              <a:gd name="T44" fmla="*/ 391488650 w 84"/>
              <a:gd name="T45" fmla="*/ 53996545 h 42"/>
              <a:gd name="T46" fmla="*/ 391488650 w 84"/>
              <a:gd name="T47" fmla="*/ 26998272 h 42"/>
              <a:gd name="T48" fmla="*/ 283517673 w 84"/>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42">
                <a:moveTo>
                  <a:pt x="42" y="0"/>
                </a:moveTo>
                <a:cubicBezTo>
                  <a:pt x="42" y="4"/>
                  <a:pt x="42" y="4"/>
                  <a:pt x="42" y="4"/>
                </a:cubicBezTo>
                <a:cubicBezTo>
                  <a:pt x="47" y="4"/>
                  <a:pt x="47" y="4"/>
                  <a:pt x="47" y="8"/>
                </a:cubicBezTo>
                <a:cubicBezTo>
                  <a:pt x="42" y="8"/>
                  <a:pt x="42" y="8"/>
                  <a:pt x="42" y="8"/>
                </a:cubicBezTo>
                <a:cubicBezTo>
                  <a:pt x="42" y="8"/>
                  <a:pt x="42" y="4"/>
                  <a:pt x="37" y="4"/>
                </a:cubicBezTo>
                <a:cubicBezTo>
                  <a:pt x="32" y="4"/>
                  <a:pt x="32" y="4"/>
                  <a:pt x="32" y="4"/>
                </a:cubicBezTo>
                <a:cubicBezTo>
                  <a:pt x="32" y="8"/>
                  <a:pt x="32" y="8"/>
                  <a:pt x="32" y="8"/>
                </a:cubicBezTo>
                <a:cubicBezTo>
                  <a:pt x="27" y="8"/>
                  <a:pt x="27" y="8"/>
                  <a:pt x="27" y="8"/>
                </a:cubicBezTo>
                <a:cubicBezTo>
                  <a:pt x="27" y="8"/>
                  <a:pt x="32" y="4"/>
                  <a:pt x="27" y="0"/>
                </a:cubicBezTo>
                <a:cubicBezTo>
                  <a:pt x="21" y="4"/>
                  <a:pt x="21" y="8"/>
                  <a:pt x="21" y="12"/>
                </a:cubicBezTo>
                <a:cubicBezTo>
                  <a:pt x="16" y="16"/>
                  <a:pt x="16" y="16"/>
                  <a:pt x="16" y="16"/>
                </a:cubicBezTo>
                <a:cubicBezTo>
                  <a:pt x="11" y="12"/>
                  <a:pt x="11" y="8"/>
                  <a:pt x="6" y="8"/>
                </a:cubicBezTo>
                <a:cubicBezTo>
                  <a:pt x="0" y="12"/>
                  <a:pt x="0" y="16"/>
                  <a:pt x="0" y="16"/>
                </a:cubicBezTo>
                <a:cubicBezTo>
                  <a:pt x="0" y="19"/>
                  <a:pt x="0" y="19"/>
                  <a:pt x="6" y="19"/>
                </a:cubicBezTo>
                <a:cubicBezTo>
                  <a:pt x="11" y="19"/>
                  <a:pt x="11" y="27"/>
                  <a:pt x="11" y="27"/>
                </a:cubicBezTo>
                <a:cubicBezTo>
                  <a:pt x="16" y="38"/>
                  <a:pt x="32" y="42"/>
                  <a:pt x="42" y="42"/>
                </a:cubicBezTo>
                <a:cubicBezTo>
                  <a:pt x="58" y="42"/>
                  <a:pt x="68" y="38"/>
                  <a:pt x="73" y="31"/>
                </a:cubicBezTo>
                <a:cubicBezTo>
                  <a:pt x="84" y="23"/>
                  <a:pt x="79" y="12"/>
                  <a:pt x="73" y="4"/>
                </a:cubicBezTo>
                <a:cubicBezTo>
                  <a:pt x="73" y="0"/>
                  <a:pt x="73" y="0"/>
                  <a:pt x="73" y="0"/>
                </a:cubicBezTo>
                <a:cubicBezTo>
                  <a:pt x="73" y="4"/>
                  <a:pt x="73" y="4"/>
                  <a:pt x="73" y="8"/>
                </a:cubicBezTo>
                <a:cubicBezTo>
                  <a:pt x="68" y="8"/>
                  <a:pt x="68" y="8"/>
                  <a:pt x="68" y="8"/>
                </a:cubicBezTo>
                <a:cubicBezTo>
                  <a:pt x="68" y="8"/>
                  <a:pt x="68" y="4"/>
                  <a:pt x="63" y="4"/>
                </a:cubicBezTo>
                <a:cubicBezTo>
                  <a:pt x="63" y="4"/>
                  <a:pt x="58" y="12"/>
                  <a:pt x="58" y="8"/>
                </a:cubicBezTo>
                <a:cubicBezTo>
                  <a:pt x="58" y="4"/>
                  <a:pt x="58" y="4"/>
                  <a:pt x="58" y="4"/>
                </a:cubicBezTo>
                <a:cubicBezTo>
                  <a:pt x="53" y="4"/>
                  <a:pt x="47" y="0"/>
                  <a:pt x="42"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64" name="Freeform 1613">
            <a:extLst>
              <a:ext uri="{FF2B5EF4-FFF2-40B4-BE49-F238E27FC236}">
                <a16:creationId xmlns:a16="http://schemas.microsoft.com/office/drawing/2014/main" xmlns="" id="{D143B585-EB40-41D7-839C-FC26005C0335}"/>
              </a:ext>
            </a:extLst>
          </p:cNvPr>
          <p:cNvSpPr>
            <a:spLocks/>
          </p:cNvSpPr>
          <p:nvPr/>
        </p:nvSpPr>
        <p:spPr bwMode="auto">
          <a:xfrm>
            <a:off x="3640138" y="3657674"/>
            <a:ext cx="9525" cy="7938"/>
          </a:xfrm>
          <a:custGeom>
            <a:avLst/>
            <a:gdLst>
              <a:gd name="T0" fmla="*/ 221225364 w 50"/>
              <a:gd name="T1" fmla="*/ 33756345 h 42"/>
              <a:gd name="T2" fmla="*/ 262705215 w 50"/>
              <a:gd name="T3" fmla="*/ 94517766 h 42"/>
              <a:gd name="T4" fmla="*/ 0 w 50"/>
              <a:gd name="T5" fmla="*/ 249796953 h 42"/>
              <a:gd name="T6" fmla="*/ 48411194 w 50"/>
              <a:gd name="T7" fmla="*/ 283553298 h 42"/>
              <a:gd name="T8" fmla="*/ 304184876 w 50"/>
              <a:gd name="T9" fmla="*/ 128274111 h 42"/>
              <a:gd name="T10" fmla="*/ 345664727 w 50"/>
              <a:gd name="T11" fmla="*/ 128274111 h 42"/>
              <a:gd name="T12" fmla="*/ 304184876 w 50"/>
              <a:gd name="T13" fmla="*/ 94517766 h 42"/>
              <a:gd name="T14" fmla="*/ 262705215 w 50"/>
              <a:gd name="T15" fmla="*/ 60761421 h 42"/>
              <a:gd name="T16" fmla="*/ 304184876 w 50"/>
              <a:gd name="T17" fmla="*/ 60761421 h 42"/>
              <a:gd name="T18" fmla="*/ 304184876 w 50"/>
              <a:gd name="T19" fmla="*/ 60761421 h 42"/>
              <a:gd name="T20" fmla="*/ 345664727 w 50"/>
              <a:gd name="T21" fmla="*/ 33756345 h 42"/>
              <a:gd name="T22" fmla="*/ 304184876 w 50"/>
              <a:gd name="T23" fmla="*/ 0 h 42"/>
              <a:gd name="T24" fmla="*/ 221225364 w 50"/>
              <a:gd name="T25" fmla="*/ 33756345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42">
                <a:moveTo>
                  <a:pt x="32" y="5"/>
                </a:moveTo>
                <a:cubicBezTo>
                  <a:pt x="32" y="9"/>
                  <a:pt x="38" y="9"/>
                  <a:pt x="38" y="14"/>
                </a:cubicBezTo>
                <a:cubicBezTo>
                  <a:pt x="32" y="19"/>
                  <a:pt x="7" y="33"/>
                  <a:pt x="0" y="37"/>
                </a:cubicBezTo>
                <a:cubicBezTo>
                  <a:pt x="7" y="37"/>
                  <a:pt x="7" y="42"/>
                  <a:pt x="7" y="42"/>
                </a:cubicBezTo>
                <a:cubicBezTo>
                  <a:pt x="44" y="19"/>
                  <a:pt x="44" y="19"/>
                  <a:pt x="44" y="19"/>
                </a:cubicBezTo>
                <a:cubicBezTo>
                  <a:pt x="44" y="19"/>
                  <a:pt x="50" y="23"/>
                  <a:pt x="50" y="19"/>
                </a:cubicBezTo>
                <a:cubicBezTo>
                  <a:pt x="50" y="19"/>
                  <a:pt x="44" y="19"/>
                  <a:pt x="44" y="14"/>
                </a:cubicBezTo>
                <a:cubicBezTo>
                  <a:pt x="44" y="14"/>
                  <a:pt x="38" y="9"/>
                  <a:pt x="38" y="9"/>
                </a:cubicBezTo>
                <a:cubicBezTo>
                  <a:pt x="44" y="9"/>
                  <a:pt x="44" y="9"/>
                  <a:pt x="44" y="9"/>
                </a:cubicBezTo>
                <a:cubicBezTo>
                  <a:pt x="44" y="9"/>
                  <a:pt x="44" y="9"/>
                  <a:pt x="44" y="9"/>
                </a:cubicBezTo>
                <a:cubicBezTo>
                  <a:pt x="50" y="9"/>
                  <a:pt x="50" y="5"/>
                  <a:pt x="50" y="5"/>
                </a:cubicBezTo>
                <a:cubicBezTo>
                  <a:pt x="44" y="0"/>
                  <a:pt x="44" y="0"/>
                  <a:pt x="44" y="0"/>
                </a:cubicBezTo>
                <a:cubicBezTo>
                  <a:pt x="38" y="0"/>
                  <a:pt x="38" y="0"/>
                  <a:pt x="32"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65" name="Freeform 1614">
            <a:extLst>
              <a:ext uri="{FF2B5EF4-FFF2-40B4-BE49-F238E27FC236}">
                <a16:creationId xmlns:a16="http://schemas.microsoft.com/office/drawing/2014/main" xmlns="" id="{AB1A67A6-D82F-44DD-8102-9B84B7C7753A}"/>
              </a:ext>
            </a:extLst>
          </p:cNvPr>
          <p:cNvSpPr>
            <a:spLocks/>
          </p:cNvSpPr>
          <p:nvPr/>
        </p:nvSpPr>
        <p:spPr bwMode="auto">
          <a:xfrm>
            <a:off x="3649663" y="3657674"/>
            <a:ext cx="1587" cy="1588"/>
          </a:xfrm>
          <a:custGeom>
            <a:avLst/>
            <a:gdLst>
              <a:gd name="T0" fmla="*/ 0 w 9"/>
              <a:gd name="T1" fmla="*/ 62570773 h 8"/>
              <a:gd name="T2" fmla="*/ 49345296 w 9"/>
              <a:gd name="T3" fmla="*/ 62570773 h 8"/>
              <a:gd name="T4" fmla="*/ 49345296 w 9"/>
              <a:gd name="T5" fmla="*/ 31285387 h 8"/>
              <a:gd name="T6" fmla="*/ 0 w 9"/>
              <a:gd name="T7" fmla="*/ 6257077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8"/>
                </a:moveTo>
                <a:cubicBezTo>
                  <a:pt x="0" y="8"/>
                  <a:pt x="9" y="8"/>
                  <a:pt x="9" y="8"/>
                </a:cubicBezTo>
                <a:cubicBezTo>
                  <a:pt x="9" y="4"/>
                  <a:pt x="9" y="4"/>
                  <a:pt x="9" y="4"/>
                </a:cubicBezTo>
                <a:cubicBezTo>
                  <a:pt x="9" y="0"/>
                  <a:pt x="0" y="4"/>
                  <a:pt x="0"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66" name="Freeform 1615">
            <a:extLst>
              <a:ext uri="{FF2B5EF4-FFF2-40B4-BE49-F238E27FC236}">
                <a16:creationId xmlns:a16="http://schemas.microsoft.com/office/drawing/2014/main" xmlns="" id="{20A4B7B1-CD1C-4E2B-B52E-E1C921062802}"/>
              </a:ext>
            </a:extLst>
          </p:cNvPr>
          <p:cNvSpPr>
            <a:spLocks/>
          </p:cNvSpPr>
          <p:nvPr/>
        </p:nvSpPr>
        <p:spPr bwMode="auto">
          <a:xfrm>
            <a:off x="3636963" y="3660849"/>
            <a:ext cx="1587" cy="1588"/>
          </a:xfrm>
          <a:custGeom>
            <a:avLst/>
            <a:gdLst>
              <a:gd name="T0" fmla="*/ 0 w 8"/>
              <a:gd name="T1" fmla="*/ 62570773 h 8"/>
              <a:gd name="T2" fmla="*/ 62452616 w 8"/>
              <a:gd name="T3" fmla="*/ 62570773 h 8"/>
              <a:gd name="T4" fmla="*/ 62452616 w 8"/>
              <a:gd name="T5" fmla="*/ 31285387 h 8"/>
              <a:gd name="T6" fmla="*/ 0 w 8"/>
              <a:gd name="T7" fmla="*/ 0 h 8"/>
              <a:gd name="T8" fmla="*/ 0 w 8"/>
              <a:gd name="T9" fmla="*/ 0 h 8"/>
              <a:gd name="T10" fmla="*/ 0 w 8"/>
              <a:gd name="T11" fmla="*/ 62570773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0" y="8"/>
                </a:moveTo>
                <a:cubicBezTo>
                  <a:pt x="8" y="8"/>
                  <a:pt x="8" y="8"/>
                  <a:pt x="8" y="8"/>
                </a:cubicBezTo>
                <a:cubicBezTo>
                  <a:pt x="8" y="4"/>
                  <a:pt x="8" y="4"/>
                  <a:pt x="8" y="4"/>
                </a:cubicBezTo>
                <a:cubicBezTo>
                  <a:pt x="0" y="0"/>
                  <a:pt x="0" y="0"/>
                  <a:pt x="0" y="0"/>
                </a:cubicBezTo>
                <a:cubicBezTo>
                  <a:pt x="0" y="0"/>
                  <a:pt x="0" y="0"/>
                  <a:pt x="0" y="0"/>
                </a:cubicBezTo>
                <a:lnTo>
                  <a:pt x="0" y="8"/>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767" name="Freeform 1616">
            <a:extLst>
              <a:ext uri="{FF2B5EF4-FFF2-40B4-BE49-F238E27FC236}">
                <a16:creationId xmlns:a16="http://schemas.microsoft.com/office/drawing/2014/main" xmlns="" id="{D6FC8E48-CC9C-490A-BAE5-833095357F51}"/>
              </a:ext>
            </a:extLst>
          </p:cNvPr>
          <p:cNvSpPr>
            <a:spLocks/>
          </p:cNvSpPr>
          <p:nvPr/>
        </p:nvSpPr>
        <p:spPr bwMode="auto">
          <a:xfrm>
            <a:off x="3614738" y="3670374"/>
            <a:ext cx="6350" cy="7938"/>
          </a:xfrm>
          <a:custGeom>
            <a:avLst/>
            <a:gdLst>
              <a:gd name="T0" fmla="*/ 142480145 w 33"/>
              <a:gd name="T1" fmla="*/ 58063953 h 41"/>
              <a:gd name="T2" fmla="*/ 49875402 w 33"/>
              <a:gd name="T3" fmla="*/ 210476844 h 41"/>
              <a:gd name="T4" fmla="*/ 0 w 33"/>
              <a:gd name="T5" fmla="*/ 239490041 h 41"/>
              <a:gd name="T6" fmla="*/ 0 w 33"/>
              <a:gd name="T7" fmla="*/ 297553800 h 41"/>
              <a:gd name="T8" fmla="*/ 92641689 w 33"/>
              <a:gd name="T9" fmla="*/ 297553800 h 41"/>
              <a:gd name="T10" fmla="*/ 142480145 w 33"/>
              <a:gd name="T11" fmla="*/ 297553800 h 41"/>
              <a:gd name="T12" fmla="*/ 142480145 w 33"/>
              <a:gd name="T13" fmla="*/ 268540604 h 41"/>
              <a:gd name="T14" fmla="*/ 192355739 w 33"/>
              <a:gd name="T15" fmla="*/ 268540604 h 41"/>
              <a:gd name="T16" fmla="*/ 192355739 w 33"/>
              <a:gd name="T17" fmla="*/ 239490041 h 41"/>
              <a:gd name="T18" fmla="*/ 142480145 w 33"/>
              <a:gd name="T19" fmla="*/ 239490041 h 41"/>
              <a:gd name="T20" fmla="*/ 142480145 w 33"/>
              <a:gd name="T21" fmla="*/ 116127713 h 41"/>
              <a:gd name="T22" fmla="*/ 235122027 w 33"/>
              <a:gd name="T23" fmla="*/ 58063953 h 41"/>
              <a:gd name="T24" fmla="*/ 142480145 w 33"/>
              <a:gd name="T25" fmla="*/ 58063953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41">
                <a:moveTo>
                  <a:pt x="20" y="8"/>
                </a:moveTo>
                <a:cubicBezTo>
                  <a:pt x="13" y="16"/>
                  <a:pt x="7" y="21"/>
                  <a:pt x="7" y="29"/>
                </a:cubicBezTo>
                <a:cubicBezTo>
                  <a:pt x="7" y="33"/>
                  <a:pt x="0" y="29"/>
                  <a:pt x="0" y="33"/>
                </a:cubicBezTo>
                <a:cubicBezTo>
                  <a:pt x="0" y="37"/>
                  <a:pt x="0" y="37"/>
                  <a:pt x="0" y="41"/>
                </a:cubicBezTo>
                <a:cubicBezTo>
                  <a:pt x="7" y="41"/>
                  <a:pt x="7" y="41"/>
                  <a:pt x="13" y="41"/>
                </a:cubicBezTo>
                <a:cubicBezTo>
                  <a:pt x="13" y="41"/>
                  <a:pt x="20" y="41"/>
                  <a:pt x="20" y="41"/>
                </a:cubicBezTo>
                <a:cubicBezTo>
                  <a:pt x="20" y="37"/>
                  <a:pt x="20" y="37"/>
                  <a:pt x="20" y="37"/>
                </a:cubicBezTo>
                <a:cubicBezTo>
                  <a:pt x="20" y="37"/>
                  <a:pt x="27" y="37"/>
                  <a:pt x="27" y="37"/>
                </a:cubicBezTo>
                <a:cubicBezTo>
                  <a:pt x="27" y="33"/>
                  <a:pt x="27" y="33"/>
                  <a:pt x="27" y="33"/>
                </a:cubicBezTo>
                <a:cubicBezTo>
                  <a:pt x="20" y="33"/>
                  <a:pt x="20" y="33"/>
                  <a:pt x="20" y="33"/>
                </a:cubicBezTo>
                <a:cubicBezTo>
                  <a:pt x="20" y="29"/>
                  <a:pt x="20" y="21"/>
                  <a:pt x="20" y="16"/>
                </a:cubicBezTo>
                <a:cubicBezTo>
                  <a:pt x="20" y="12"/>
                  <a:pt x="27" y="12"/>
                  <a:pt x="33" y="8"/>
                </a:cubicBezTo>
                <a:cubicBezTo>
                  <a:pt x="33" y="8"/>
                  <a:pt x="20" y="0"/>
                  <a:pt x="20"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68" name="Freeform 1617">
            <a:extLst>
              <a:ext uri="{FF2B5EF4-FFF2-40B4-BE49-F238E27FC236}">
                <a16:creationId xmlns:a16="http://schemas.microsoft.com/office/drawing/2014/main" xmlns="" id="{DD69CE17-8FDC-4A6C-8598-F2754C42CE96}"/>
              </a:ext>
            </a:extLst>
          </p:cNvPr>
          <p:cNvSpPr>
            <a:spLocks/>
          </p:cNvSpPr>
          <p:nvPr/>
        </p:nvSpPr>
        <p:spPr bwMode="auto">
          <a:xfrm>
            <a:off x="3621088" y="3656087"/>
            <a:ext cx="14287" cy="4762"/>
          </a:xfrm>
          <a:custGeom>
            <a:avLst/>
            <a:gdLst>
              <a:gd name="T0" fmla="*/ 200453277 w 75"/>
              <a:gd name="T1" fmla="*/ 27647410 h 25"/>
              <a:gd name="T2" fmla="*/ 124430626 w 75"/>
              <a:gd name="T3" fmla="*/ 27647410 h 25"/>
              <a:gd name="T4" fmla="*/ 124430626 w 75"/>
              <a:gd name="T5" fmla="*/ 27647410 h 25"/>
              <a:gd name="T6" fmla="*/ 165907502 w 75"/>
              <a:gd name="T7" fmla="*/ 82942040 h 25"/>
              <a:gd name="T8" fmla="*/ 41476875 w 75"/>
              <a:gd name="T9" fmla="*/ 82942040 h 25"/>
              <a:gd name="T10" fmla="*/ 0 w 75"/>
              <a:gd name="T11" fmla="*/ 145130522 h 25"/>
              <a:gd name="T12" fmla="*/ 82953751 w 75"/>
              <a:gd name="T13" fmla="*/ 172777932 h 25"/>
              <a:gd name="T14" fmla="*/ 124430626 w 75"/>
              <a:gd name="T15" fmla="*/ 145130522 h 25"/>
              <a:gd name="T16" fmla="*/ 165907502 w 75"/>
              <a:gd name="T17" fmla="*/ 82942040 h 25"/>
              <a:gd name="T18" fmla="*/ 241930153 w 75"/>
              <a:gd name="T19" fmla="*/ 110589450 h 25"/>
              <a:gd name="T20" fmla="*/ 283407028 w 75"/>
              <a:gd name="T21" fmla="*/ 82942040 h 25"/>
              <a:gd name="T22" fmla="*/ 359466063 w 75"/>
              <a:gd name="T23" fmla="*/ 110589450 h 25"/>
              <a:gd name="T24" fmla="*/ 400942939 w 75"/>
              <a:gd name="T25" fmla="*/ 82942040 h 25"/>
              <a:gd name="T26" fmla="*/ 518442465 w 75"/>
              <a:gd name="T27" fmla="*/ 110589450 h 25"/>
              <a:gd name="T28" fmla="*/ 518442465 w 75"/>
              <a:gd name="T29" fmla="*/ 110589450 h 25"/>
              <a:gd name="T30" fmla="*/ 400942939 w 75"/>
              <a:gd name="T31" fmla="*/ 27647410 h 25"/>
              <a:gd name="T32" fmla="*/ 324883904 w 75"/>
              <a:gd name="T33" fmla="*/ 27647410 h 25"/>
              <a:gd name="T34" fmla="*/ 324883904 w 75"/>
              <a:gd name="T35" fmla="*/ 0 h 25"/>
              <a:gd name="T36" fmla="*/ 200453277 w 75"/>
              <a:gd name="T37" fmla="*/ 2764741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5" h="25">
                <a:moveTo>
                  <a:pt x="29" y="4"/>
                </a:moveTo>
                <a:cubicBezTo>
                  <a:pt x="29" y="4"/>
                  <a:pt x="24" y="0"/>
                  <a:pt x="18" y="4"/>
                </a:cubicBezTo>
                <a:cubicBezTo>
                  <a:pt x="18" y="4"/>
                  <a:pt x="18" y="4"/>
                  <a:pt x="18" y="4"/>
                </a:cubicBezTo>
                <a:cubicBezTo>
                  <a:pt x="18" y="8"/>
                  <a:pt x="24" y="8"/>
                  <a:pt x="24" y="12"/>
                </a:cubicBezTo>
                <a:cubicBezTo>
                  <a:pt x="18" y="12"/>
                  <a:pt x="12" y="8"/>
                  <a:pt x="6" y="12"/>
                </a:cubicBezTo>
                <a:cubicBezTo>
                  <a:pt x="6" y="16"/>
                  <a:pt x="0" y="16"/>
                  <a:pt x="0" y="21"/>
                </a:cubicBezTo>
                <a:cubicBezTo>
                  <a:pt x="6" y="25"/>
                  <a:pt x="6" y="25"/>
                  <a:pt x="12" y="25"/>
                </a:cubicBezTo>
                <a:cubicBezTo>
                  <a:pt x="12" y="25"/>
                  <a:pt x="12" y="21"/>
                  <a:pt x="18" y="21"/>
                </a:cubicBezTo>
                <a:cubicBezTo>
                  <a:pt x="18" y="16"/>
                  <a:pt x="18" y="16"/>
                  <a:pt x="24" y="12"/>
                </a:cubicBezTo>
                <a:cubicBezTo>
                  <a:pt x="29" y="12"/>
                  <a:pt x="29" y="16"/>
                  <a:pt x="35" y="16"/>
                </a:cubicBezTo>
                <a:cubicBezTo>
                  <a:pt x="35" y="12"/>
                  <a:pt x="41" y="12"/>
                  <a:pt x="41" y="12"/>
                </a:cubicBezTo>
                <a:cubicBezTo>
                  <a:pt x="47" y="12"/>
                  <a:pt x="52" y="16"/>
                  <a:pt x="52" y="16"/>
                </a:cubicBezTo>
                <a:cubicBezTo>
                  <a:pt x="58" y="16"/>
                  <a:pt x="58" y="12"/>
                  <a:pt x="58" y="12"/>
                </a:cubicBezTo>
                <a:cubicBezTo>
                  <a:pt x="64" y="12"/>
                  <a:pt x="70" y="12"/>
                  <a:pt x="75" y="16"/>
                </a:cubicBezTo>
                <a:cubicBezTo>
                  <a:pt x="75" y="16"/>
                  <a:pt x="75" y="16"/>
                  <a:pt x="75" y="16"/>
                </a:cubicBezTo>
                <a:cubicBezTo>
                  <a:pt x="75" y="8"/>
                  <a:pt x="64" y="8"/>
                  <a:pt x="58" y="4"/>
                </a:cubicBezTo>
                <a:cubicBezTo>
                  <a:pt x="52" y="4"/>
                  <a:pt x="47" y="8"/>
                  <a:pt x="47" y="4"/>
                </a:cubicBezTo>
                <a:cubicBezTo>
                  <a:pt x="47" y="0"/>
                  <a:pt x="47" y="0"/>
                  <a:pt x="47" y="0"/>
                </a:cubicBezTo>
                <a:cubicBezTo>
                  <a:pt x="41" y="0"/>
                  <a:pt x="35" y="4"/>
                  <a:pt x="29" y="4"/>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4769" name="Freeform 1618">
            <a:extLst>
              <a:ext uri="{FF2B5EF4-FFF2-40B4-BE49-F238E27FC236}">
                <a16:creationId xmlns:a16="http://schemas.microsoft.com/office/drawing/2014/main" xmlns="" id="{AD62C0AE-7AB8-4859-8A6D-057194598550}"/>
              </a:ext>
            </a:extLst>
          </p:cNvPr>
          <p:cNvSpPr>
            <a:spLocks/>
          </p:cNvSpPr>
          <p:nvPr/>
        </p:nvSpPr>
        <p:spPr bwMode="auto">
          <a:xfrm>
            <a:off x="3627438" y="3660849"/>
            <a:ext cx="1587" cy="1588"/>
          </a:xfrm>
          <a:custGeom>
            <a:avLst/>
            <a:gdLst>
              <a:gd name="T0" fmla="*/ 0 w 8"/>
              <a:gd name="T1" fmla="*/ 31285387 h 8"/>
              <a:gd name="T2" fmla="*/ 31246046 w 8"/>
              <a:gd name="T3" fmla="*/ 62570773 h 8"/>
              <a:gd name="T4" fmla="*/ 62452616 w 8"/>
              <a:gd name="T5" fmla="*/ 62570773 h 8"/>
              <a:gd name="T6" fmla="*/ 62452616 w 8"/>
              <a:gd name="T7" fmla="*/ 31285387 h 8"/>
              <a:gd name="T8" fmla="*/ 62452616 w 8"/>
              <a:gd name="T9" fmla="*/ 0 h 8"/>
              <a:gd name="T10" fmla="*/ 0 w 8"/>
              <a:gd name="T11" fmla="*/ 31285387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0" y="4"/>
                </a:moveTo>
                <a:cubicBezTo>
                  <a:pt x="0" y="4"/>
                  <a:pt x="0" y="8"/>
                  <a:pt x="4" y="8"/>
                </a:cubicBezTo>
                <a:cubicBezTo>
                  <a:pt x="8" y="8"/>
                  <a:pt x="8" y="8"/>
                  <a:pt x="8" y="8"/>
                </a:cubicBezTo>
                <a:cubicBezTo>
                  <a:pt x="8" y="4"/>
                  <a:pt x="8" y="4"/>
                  <a:pt x="8" y="4"/>
                </a:cubicBezTo>
                <a:cubicBezTo>
                  <a:pt x="8" y="4"/>
                  <a:pt x="8" y="0"/>
                  <a:pt x="8" y="0"/>
                </a:cubicBezTo>
                <a:cubicBezTo>
                  <a:pt x="4" y="0"/>
                  <a:pt x="4"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70" name="Freeform 1619">
            <a:extLst>
              <a:ext uri="{FF2B5EF4-FFF2-40B4-BE49-F238E27FC236}">
                <a16:creationId xmlns:a16="http://schemas.microsoft.com/office/drawing/2014/main" xmlns="" id="{95A9CEEF-5582-44E5-AF9F-ABFE96C34A32}"/>
              </a:ext>
            </a:extLst>
          </p:cNvPr>
          <p:cNvSpPr>
            <a:spLocks/>
          </p:cNvSpPr>
          <p:nvPr/>
        </p:nvSpPr>
        <p:spPr bwMode="auto">
          <a:xfrm>
            <a:off x="3627438" y="3664024"/>
            <a:ext cx="6350" cy="3175"/>
          </a:xfrm>
          <a:custGeom>
            <a:avLst/>
            <a:gdLst>
              <a:gd name="T0" fmla="*/ 0 w 33"/>
              <a:gd name="T1" fmla="*/ 0 h 17"/>
              <a:gd name="T2" fmla="*/ 78386324 w 33"/>
              <a:gd name="T3" fmla="*/ 110747362 h 17"/>
              <a:gd name="T4" fmla="*/ 199501991 w 33"/>
              <a:gd name="T5" fmla="*/ 32578862 h 17"/>
              <a:gd name="T6" fmla="*/ 235122027 w 33"/>
              <a:gd name="T7" fmla="*/ 0 h 17"/>
              <a:gd name="T8" fmla="*/ 199501991 w 33"/>
              <a:gd name="T9" fmla="*/ 0 h 17"/>
              <a:gd name="T10" fmla="*/ 35620036 w 33"/>
              <a:gd name="T11" fmla="*/ 0 h 17"/>
              <a:gd name="T12" fmla="*/ 0 w 3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7">
                <a:moveTo>
                  <a:pt x="0" y="0"/>
                </a:moveTo>
                <a:cubicBezTo>
                  <a:pt x="0" y="9"/>
                  <a:pt x="5" y="13"/>
                  <a:pt x="11" y="17"/>
                </a:cubicBezTo>
                <a:cubicBezTo>
                  <a:pt x="22" y="17"/>
                  <a:pt x="22" y="9"/>
                  <a:pt x="28" y="5"/>
                </a:cubicBezTo>
                <a:cubicBezTo>
                  <a:pt x="28" y="5"/>
                  <a:pt x="33" y="5"/>
                  <a:pt x="33" y="0"/>
                </a:cubicBezTo>
                <a:cubicBezTo>
                  <a:pt x="28" y="0"/>
                  <a:pt x="28" y="0"/>
                  <a:pt x="28" y="0"/>
                </a:cubicBezTo>
                <a:cubicBezTo>
                  <a:pt x="22" y="0"/>
                  <a:pt x="11" y="0"/>
                  <a:pt x="5" y="0"/>
                </a:cubicBezTo>
                <a:lnTo>
                  <a:pt x="0"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771" name="Freeform 1620">
            <a:extLst>
              <a:ext uri="{FF2B5EF4-FFF2-40B4-BE49-F238E27FC236}">
                <a16:creationId xmlns:a16="http://schemas.microsoft.com/office/drawing/2014/main" xmlns="" id="{C6B0DE70-3C8A-4917-AC7C-B465FB7216CB}"/>
              </a:ext>
            </a:extLst>
          </p:cNvPr>
          <p:cNvSpPr>
            <a:spLocks/>
          </p:cNvSpPr>
          <p:nvPr/>
        </p:nvSpPr>
        <p:spPr bwMode="auto">
          <a:xfrm>
            <a:off x="3617913" y="3664024"/>
            <a:ext cx="23812" cy="12700"/>
          </a:xfrm>
          <a:custGeom>
            <a:avLst/>
            <a:gdLst>
              <a:gd name="T0" fmla="*/ 663648250 w 125"/>
              <a:gd name="T1" fmla="*/ 88531700 h 67"/>
              <a:gd name="T2" fmla="*/ 546108980 w 125"/>
              <a:gd name="T3" fmla="*/ 143037446 h 67"/>
              <a:gd name="T4" fmla="*/ 193564129 w 125"/>
              <a:gd name="T5" fmla="*/ 115766566 h 67"/>
              <a:gd name="T6" fmla="*/ 158980913 w 125"/>
              <a:gd name="T7" fmla="*/ 115766566 h 67"/>
              <a:gd name="T8" fmla="*/ 0 w 125"/>
              <a:gd name="T9" fmla="*/ 231569146 h 67"/>
              <a:gd name="T10" fmla="*/ 117502886 w 125"/>
              <a:gd name="T11" fmla="*/ 258804201 h 67"/>
              <a:gd name="T12" fmla="*/ 158980913 w 125"/>
              <a:gd name="T13" fmla="*/ 258804201 h 67"/>
              <a:gd name="T14" fmla="*/ 235042156 w 125"/>
              <a:gd name="T15" fmla="*/ 204334281 h 67"/>
              <a:gd name="T16" fmla="*/ 276520184 w 125"/>
              <a:gd name="T17" fmla="*/ 231569146 h 67"/>
              <a:gd name="T18" fmla="*/ 158980913 w 125"/>
              <a:gd name="T19" fmla="*/ 286039067 h 67"/>
              <a:gd name="T20" fmla="*/ 193564129 w 125"/>
              <a:gd name="T21" fmla="*/ 429076703 h 67"/>
              <a:gd name="T22" fmla="*/ 235042156 w 125"/>
              <a:gd name="T23" fmla="*/ 429076703 h 67"/>
              <a:gd name="T24" fmla="*/ 511562149 w 125"/>
              <a:gd name="T25" fmla="*/ 456311569 h 67"/>
              <a:gd name="T26" fmla="*/ 546108980 w 125"/>
              <a:gd name="T27" fmla="*/ 429076703 h 67"/>
              <a:gd name="T28" fmla="*/ 629065035 w 125"/>
              <a:gd name="T29" fmla="*/ 231569146 h 67"/>
              <a:gd name="T30" fmla="*/ 629065035 w 125"/>
              <a:gd name="T31" fmla="*/ 170272501 h 67"/>
              <a:gd name="T32" fmla="*/ 705126278 w 125"/>
              <a:gd name="T33" fmla="*/ 170272501 h 67"/>
              <a:gd name="T34" fmla="*/ 663648250 w 125"/>
              <a:gd name="T35" fmla="*/ 204334281 h 67"/>
              <a:gd name="T36" fmla="*/ 864107191 w 125"/>
              <a:gd name="T37" fmla="*/ 115766566 h 67"/>
              <a:gd name="T38" fmla="*/ 822629164 w 125"/>
              <a:gd name="T39" fmla="*/ 88531700 h 67"/>
              <a:gd name="T40" fmla="*/ 746604305 w 125"/>
              <a:gd name="T41" fmla="*/ 34061779 h 67"/>
              <a:gd name="T42" fmla="*/ 663648250 w 125"/>
              <a:gd name="T43" fmla="*/ 8853170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5" h="67">
                <a:moveTo>
                  <a:pt x="96" y="13"/>
                </a:moveTo>
                <a:cubicBezTo>
                  <a:pt x="96" y="17"/>
                  <a:pt x="91" y="21"/>
                  <a:pt x="79" y="21"/>
                </a:cubicBezTo>
                <a:cubicBezTo>
                  <a:pt x="62" y="30"/>
                  <a:pt x="40" y="25"/>
                  <a:pt x="28" y="17"/>
                </a:cubicBezTo>
                <a:cubicBezTo>
                  <a:pt x="23" y="17"/>
                  <a:pt x="23" y="17"/>
                  <a:pt x="23" y="17"/>
                </a:cubicBezTo>
                <a:cubicBezTo>
                  <a:pt x="11" y="21"/>
                  <a:pt x="5" y="25"/>
                  <a:pt x="0" y="34"/>
                </a:cubicBezTo>
                <a:cubicBezTo>
                  <a:pt x="5" y="38"/>
                  <a:pt x="11" y="38"/>
                  <a:pt x="17" y="38"/>
                </a:cubicBezTo>
                <a:cubicBezTo>
                  <a:pt x="23" y="38"/>
                  <a:pt x="23" y="38"/>
                  <a:pt x="23" y="38"/>
                </a:cubicBezTo>
                <a:cubicBezTo>
                  <a:pt x="34" y="30"/>
                  <a:pt x="34" y="30"/>
                  <a:pt x="34" y="30"/>
                </a:cubicBezTo>
                <a:cubicBezTo>
                  <a:pt x="40" y="30"/>
                  <a:pt x="40" y="34"/>
                  <a:pt x="40" y="34"/>
                </a:cubicBezTo>
                <a:cubicBezTo>
                  <a:pt x="34" y="38"/>
                  <a:pt x="28" y="38"/>
                  <a:pt x="23" y="42"/>
                </a:cubicBezTo>
                <a:cubicBezTo>
                  <a:pt x="28" y="63"/>
                  <a:pt x="28" y="63"/>
                  <a:pt x="28" y="63"/>
                </a:cubicBezTo>
                <a:cubicBezTo>
                  <a:pt x="28" y="63"/>
                  <a:pt x="34" y="63"/>
                  <a:pt x="34" y="63"/>
                </a:cubicBezTo>
                <a:cubicBezTo>
                  <a:pt x="45" y="67"/>
                  <a:pt x="62" y="67"/>
                  <a:pt x="74" y="67"/>
                </a:cubicBezTo>
                <a:cubicBezTo>
                  <a:pt x="74" y="67"/>
                  <a:pt x="74" y="63"/>
                  <a:pt x="79" y="63"/>
                </a:cubicBezTo>
                <a:cubicBezTo>
                  <a:pt x="79" y="50"/>
                  <a:pt x="85" y="42"/>
                  <a:pt x="91" y="34"/>
                </a:cubicBezTo>
                <a:cubicBezTo>
                  <a:pt x="91" y="30"/>
                  <a:pt x="91" y="25"/>
                  <a:pt x="91" y="25"/>
                </a:cubicBezTo>
                <a:cubicBezTo>
                  <a:pt x="96" y="25"/>
                  <a:pt x="96" y="25"/>
                  <a:pt x="102" y="25"/>
                </a:cubicBezTo>
                <a:cubicBezTo>
                  <a:pt x="96" y="30"/>
                  <a:pt x="96" y="30"/>
                  <a:pt x="96" y="30"/>
                </a:cubicBezTo>
                <a:cubicBezTo>
                  <a:pt x="108" y="30"/>
                  <a:pt x="119" y="21"/>
                  <a:pt x="125" y="17"/>
                </a:cubicBezTo>
                <a:cubicBezTo>
                  <a:pt x="125" y="17"/>
                  <a:pt x="119" y="13"/>
                  <a:pt x="119" y="13"/>
                </a:cubicBezTo>
                <a:cubicBezTo>
                  <a:pt x="119" y="9"/>
                  <a:pt x="119" y="0"/>
                  <a:pt x="108" y="5"/>
                </a:cubicBezTo>
                <a:cubicBezTo>
                  <a:pt x="102" y="5"/>
                  <a:pt x="102" y="9"/>
                  <a:pt x="96" y="1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772" name="Freeform 1621">
            <a:extLst>
              <a:ext uri="{FF2B5EF4-FFF2-40B4-BE49-F238E27FC236}">
                <a16:creationId xmlns:a16="http://schemas.microsoft.com/office/drawing/2014/main" xmlns="" id="{71F3E6B0-CA95-4F0B-9785-57092EC4F506}"/>
              </a:ext>
            </a:extLst>
          </p:cNvPr>
          <p:cNvSpPr>
            <a:spLocks/>
          </p:cNvSpPr>
          <p:nvPr/>
        </p:nvSpPr>
        <p:spPr bwMode="auto">
          <a:xfrm>
            <a:off x="3629025" y="3664024"/>
            <a:ext cx="3175" cy="1588"/>
          </a:xfrm>
          <a:custGeom>
            <a:avLst/>
            <a:gdLst>
              <a:gd name="T0" fmla="*/ 0 w 17"/>
              <a:gd name="T1" fmla="*/ 16469148 h 9"/>
              <a:gd name="T2" fmla="*/ 39101619 w 17"/>
              <a:gd name="T3" fmla="*/ 49438675 h 9"/>
              <a:gd name="T4" fmla="*/ 71645743 w 17"/>
              <a:gd name="T5" fmla="*/ 49438675 h 9"/>
              <a:gd name="T6" fmla="*/ 110747362 w 17"/>
              <a:gd name="T7" fmla="*/ 16469148 h 9"/>
              <a:gd name="T8" fmla="*/ 71645743 w 17"/>
              <a:gd name="T9" fmla="*/ 16469148 h 9"/>
              <a:gd name="T10" fmla="*/ 0 w 17"/>
              <a:gd name="T11" fmla="*/ 16469148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9">
                <a:moveTo>
                  <a:pt x="0" y="3"/>
                </a:moveTo>
                <a:cubicBezTo>
                  <a:pt x="6" y="9"/>
                  <a:pt x="6" y="9"/>
                  <a:pt x="6" y="9"/>
                </a:cubicBezTo>
                <a:cubicBezTo>
                  <a:pt x="11" y="9"/>
                  <a:pt x="11" y="9"/>
                  <a:pt x="11" y="9"/>
                </a:cubicBezTo>
                <a:cubicBezTo>
                  <a:pt x="11" y="6"/>
                  <a:pt x="17" y="3"/>
                  <a:pt x="17" y="3"/>
                </a:cubicBezTo>
                <a:cubicBezTo>
                  <a:pt x="17" y="3"/>
                  <a:pt x="11" y="3"/>
                  <a:pt x="11" y="3"/>
                </a:cubicBezTo>
                <a:cubicBezTo>
                  <a:pt x="6" y="3"/>
                  <a:pt x="6" y="0"/>
                  <a:pt x="0"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773" name="Freeform 1622">
            <a:extLst>
              <a:ext uri="{FF2B5EF4-FFF2-40B4-BE49-F238E27FC236}">
                <a16:creationId xmlns:a16="http://schemas.microsoft.com/office/drawing/2014/main" xmlns="" id="{C98CEA64-25B1-431C-8F77-56DFB117982E}"/>
              </a:ext>
            </a:extLst>
          </p:cNvPr>
          <p:cNvSpPr>
            <a:spLocks/>
          </p:cNvSpPr>
          <p:nvPr/>
        </p:nvSpPr>
        <p:spPr bwMode="auto">
          <a:xfrm>
            <a:off x="4249738" y="3697362"/>
            <a:ext cx="33337" cy="23812"/>
          </a:xfrm>
          <a:custGeom>
            <a:avLst/>
            <a:gdLst>
              <a:gd name="T0" fmla="*/ 829570290 w 175"/>
              <a:gd name="T1" fmla="*/ 34546831 h 125"/>
              <a:gd name="T2" fmla="*/ 947074452 w 175"/>
              <a:gd name="T3" fmla="*/ 283414996 h 125"/>
              <a:gd name="T4" fmla="*/ 871048757 w 175"/>
              <a:gd name="T5" fmla="*/ 311067014 h 125"/>
              <a:gd name="T6" fmla="*/ 981658066 w 175"/>
              <a:gd name="T7" fmla="*/ 559934989 h 125"/>
              <a:gd name="T8" fmla="*/ 1209771727 w 175"/>
              <a:gd name="T9" fmla="*/ 746604305 h 125"/>
              <a:gd name="T10" fmla="*/ 1133746032 w 175"/>
              <a:gd name="T11" fmla="*/ 836455173 h 125"/>
              <a:gd name="T12" fmla="*/ 829570290 w 175"/>
              <a:gd name="T13" fmla="*/ 808803154 h 125"/>
              <a:gd name="T14" fmla="*/ 760439449 w 175"/>
              <a:gd name="T15" fmla="*/ 712021090 h 125"/>
              <a:gd name="T16" fmla="*/ 718960791 w 175"/>
              <a:gd name="T17" fmla="*/ 587587007 h 125"/>
              <a:gd name="T18" fmla="*/ 684377368 w 175"/>
              <a:gd name="T19" fmla="*/ 407849079 h 125"/>
              <a:gd name="T20" fmla="*/ 608351483 w 175"/>
              <a:gd name="T21" fmla="*/ 407849079 h 125"/>
              <a:gd name="T22" fmla="*/ 566873016 w 175"/>
              <a:gd name="T23" fmla="*/ 345650039 h 125"/>
              <a:gd name="T24" fmla="*/ 490810936 w 175"/>
              <a:gd name="T25" fmla="*/ 435500906 h 125"/>
              <a:gd name="T26" fmla="*/ 456263707 w 175"/>
              <a:gd name="T27" fmla="*/ 622170223 h 125"/>
              <a:gd name="T28" fmla="*/ 490810936 w 175"/>
              <a:gd name="T29" fmla="*/ 774256324 h 125"/>
              <a:gd name="T30" fmla="*/ 186635194 w 175"/>
              <a:gd name="T31" fmla="*/ 864107191 h 125"/>
              <a:gd name="T32" fmla="*/ 41478467 w 175"/>
              <a:gd name="T33" fmla="*/ 836455173 h 125"/>
              <a:gd name="T34" fmla="*/ 76025886 w 175"/>
              <a:gd name="T35" fmla="*/ 712021090 h 125"/>
              <a:gd name="T36" fmla="*/ 152087966 w 175"/>
              <a:gd name="T37" fmla="*/ 649822241 h 125"/>
              <a:gd name="T38" fmla="*/ 228113661 w 175"/>
              <a:gd name="T39" fmla="*/ 407849079 h 125"/>
              <a:gd name="T40" fmla="*/ 152087966 w 175"/>
              <a:gd name="T41" fmla="*/ 345650039 h 125"/>
              <a:gd name="T42" fmla="*/ 186635194 w 175"/>
              <a:gd name="T43" fmla="*/ 283414996 h 125"/>
              <a:gd name="T44" fmla="*/ 304175741 w 175"/>
              <a:gd name="T45" fmla="*/ 96782064 h 125"/>
              <a:gd name="T46" fmla="*/ 414785050 w 175"/>
              <a:gd name="T47" fmla="*/ 62198849 h 125"/>
              <a:gd name="T48" fmla="*/ 794986677 w 175"/>
              <a:gd name="T49" fmla="*/ 0 h 125"/>
              <a:gd name="T50" fmla="*/ 829570290 w 175"/>
              <a:gd name="T51" fmla="*/ 34546831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5" h="125">
                <a:moveTo>
                  <a:pt x="120" y="5"/>
                </a:moveTo>
                <a:cubicBezTo>
                  <a:pt x="126" y="18"/>
                  <a:pt x="131" y="27"/>
                  <a:pt x="137" y="41"/>
                </a:cubicBezTo>
                <a:cubicBezTo>
                  <a:pt x="137" y="45"/>
                  <a:pt x="131" y="45"/>
                  <a:pt x="126" y="45"/>
                </a:cubicBezTo>
                <a:cubicBezTo>
                  <a:pt x="131" y="59"/>
                  <a:pt x="137" y="72"/>
                  <a:pt x="142" y="81"/>
                </a:cubicBezTo>
                <a:cubicBezTo>
                  <a:pt x="153" y="90"/>
                  <a:pt x="175" y="94"/>
                  <a:pt x="175" y="108"/>
                </a:cubicBezTo>
                <a:cubicBezTo>
                  <a:pt x="170" y="112"/>
                  <a:pt x="170" y="117"/>
                  <a:pt x="164" y="121"/>
                </a:cubicBezTo>
                <a:cubicBezTo>
                  <a:pt x="148" y="121"/>
                  <a:pt x="137" y="121"/>
                  <a:pt x="120" y="117"/>
                </a:cubicBezTo>
                <a:cubicBezTo>
                  <a:pt x="115" y="117"/>
                  <a:pt x="110" y="108"/>
                  <a:pt x="110" y="103"/>
                </a:cubicBezTo>
                <a:cubicBezTo>
                  <a:pt x="110" y="99"/>
                  <a:pt x="110" y="90"/>
                  <a:pt x="104" y="85"/>
                </a:cubicBezTo>
                <a:cubicBezTo>
                  <a:pt x="104" y="76"/>
                  <a:pt x="99" y="67"/>
                  <a:pt x="99" y="59"/>
                </a:cubicBezTo>
                <a:cubicBezTo>
                  <a:pt x="93" y="59"/>
                  <a:pt x="93" y="63"/>
                  <a:pt x="88" y="59"/>
                </a:cubicBezTo>
                <a:cubicBezTo>
                  <a:pt x="88" y="59"/>
                  <a:pt x="88" y="54"/>
                  <a:pt x="82" y="50"/>
                </a:cubicBezTo>
                <a:cubicBezTo>
                  <a:pt x="77" y="54"/>
                  <a:pt x="82" y="63"/>
                  <a:pt x="71" y="63"/>
                </a:cubicBezTo>
                <a:cubicBezTo>
                  <a:pt x="66" y="72"/>
                  <a:pt x="66" y="81"/>
                  <a:pt x="66" y="90"/>
                </a:cubicBezTo>
                <a:cubicBezTo>
                  <a:pt x="66" y="99"/>
                  <a:pt x="77" y="103"/>
                  <a:pt x="71" y="112"/>
                </a:cubicBezTo>
                <a:cubicBezTo>
                  <a:pt x="60" y="125"/>
                  <a:pt x="44" y="125"/>
                  <a:pt x="27" y="125"/>
                </a:cubicBezTo>
                <a:cubicBezTo>
                  <a:pt x="22" y="125"/>
                  <a:pt x="11" y="125"/>
                  <a:pt x="6" y="121"/>
                </a:cubicBezTo>
                <a:cubicBezTo>
                  <a:pt x="0" y="112"/>
                  <a:pt x="6" y="108"/>
                  <a:pt x="11" y="103"/>
                </a:cubicBezTo>
                <a:cubicBezTo>
                  <a:pt x="17" y="99"/>
                  <a:pt x="22" y="99"/>
                  <a:pt x="22" y="94"/>
                </a:cubicBezTo>
                <a:cubicBezTo>
                  <a:pt x="33" y="59"/>
                  <a:pt x="33" y="59"/>
                  <a:pt x="33" y="59"/>
                </a:cubicBezTo>
                <a:cubicBezTo>
                  <a:pt x="27" y="59"/>
                  <a:pt x="22" y="54"/>
                  <a:pt x="22" y="50"/>
                </a:cubicBezTo>
                <a:cubicBezTo>
                  <a:pt x="27" y="45"/>
                  <a:pt x="27" y="45"/>
                  <a:pt x="27" y="41"/>
                </a:cubicBezTo>
                <a:cubicBezTo>
                  <a:pt x="33" y="32"/>
                  <a:pt x="38" y="23"/>
                  <a:pt x="44" y="14"/>
                </a:cubicBezTo>
                <a:cubicBezTo>
                  <a:pt x="49" y="9"/>
                  <a:pt x="55" y="9"/>
                  <a:pt x="60" y="9"/>
                </a:cubicBezTo>
                <a:cubicBezTo>
                  <a:pt x="77" y="9"/>
                  <a:pt x="93" y="5"/>
                  <a:pt x="115" y="0"/>
                </a:cubicBezTo>
                <a:cubicBezTo>
                  <a:pt x="115" y="0"/>
                  <a:pt x="120" y="0"/>
                  <a:pt x="12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74" name="Freeform 1623">
            <a:extLst>
              <a:ext uri="{FF2B5EF4-FFF2-40B4-BE49-F238E27FC236}">
                <a16:creationId xmlns:a16="http://schemas.microsoft.com/office/drawing/2014/main" xmlns="" id="{A56F95C2-2ABB-4A4E-AA4E-585989854D84}"/>
              </a:ext>
            </a:extLst>
          </p:cNvPr>
          <p:cNvSpPr>
            <a:spLocks/>
          </p:cNvSpPr>
          <p:nvPr/>
        </p:nvSpPr>
        <p:spPr bwMode="auto">
          <a:xfrm>
            <a:off x="4270375" y="3706887"/>
            <a:ext cx="3175" cy="4762"/>
          </a:xfrm>
          <a:custGeom>
            <a:avLst/>
            <a:gdLst>
              <a:gd name="T0" fmla="*/ 84691257 w 17"/>
              <a:gd name="T1" fmla="*/ 0 h 25"/>
              <a:gd name="T2" fmla="*/ 110747362 w 17"/>
              <a:gd name="T3" fmla="*/ 145130522 h 25"/>
              <a:gd name="T4" fmla="*/ 84691257 w 17"/>
              <a:gd name="T5" fmla="*/ 145130522 h 25"/>
              <a:gd name="T6" fmla="*/ 32578862 w 17"/>
              <a:gd name="T7" fmla="*/ 145130522 h 25"/>
              <a:gd name="T8" fmla="*/ 0 w 17"/>
              <a:gd name="T9" fmla="*/ 34541072 h 25"/>
              <a:gd name="T10" fmla="*/ 84691257 w 17"/>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13" y="0"/>
                </a:moveTo>
                <a:cubicBezTo>
                  <a:pt x="13" y="9"/>
                  <a:pt x="17" y="13"/>
                  <a:pt x="17" y="21"/>
                </a:cubicBezTo>
                <a:cubicBezTo>
                  <a:pt x="17" y="21"/>
                  <a:pt x="13" y="21"/>
                  <a:pt x="13" y="21"/>
                </a:cubicBezTo>
                <a:cubicBezTo>
                  <a:pt x="9" y="25"/>
                  <a:pt x="5" y="21"/>
                  <a:pt x="5" y="21"/>
                </a:cubicBezTo>
                <a:cubicBezTo>
                  <a:pt x="5" y="13"/>
                  <a:pt x="5" y="9"/>
                  <a:pt x="0" y="5"/>
                </a:cubicBezTo>
                <a:cubicBezTo>
                  <a:pt x="5" y="5"/>
                  <a:pt x="9" y="0"/>
                  <a:pt x="13"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75" name="Freeform 1624">
            <a:extLst>
              <a:ext uri="{FF2B5EF4-FFF2-40B4-BE49-F238E27FC236}">
                <a16:creationId xmlns:a16="http://schemas.microsoft.com/office/drawing/2014/main" xmlns="" id="{61BC198D-4BC7-457E-8DC0-228FE00D9514}"/>
              </a:ext>
            </a:extLst>
          </p:cNvPr>
          <p:cNvSpPr>
            <a:spLocks/>
          </p:cNvSpPr>
          <p:nvPr/>
        </p:nvSpPr>
        <p:spPr bwMode="auto">
          <a:xfrm>
            <a:off x="4257675" y="3710062"/>
            <a:ext cx="3175" cy="4762"/>
          </a:xfrm>
          <a:custGeom>
            <a:avLst/>
            <a:gdLst>
              <a:gd name="T0" fmla="*/ 125023364 w 16"/>
              <a:gd name="T1" fmla="*/ 0 h 25"/>
              <a:gd name="T2" fmla="*/ 93757750 w 16"/>
              <a:gd name="T3" fmla="*/ 172777932 h 25"/>
              <a:gd name="T4" fmla="*/ 93757750 w 16"/>
              <a:gd name="T5" fmla="*/ 172777932 h 25"/>
              <a:gd name="T6" fmla="*/ 0 w 16"/>
              <a:gd name="T7" fmla="*/ 138236860 h 25"/>
              <a:gd name="T8" fmla="*/ 62531427 w 16"/>
              <a:gd name="T9" fmla="*/ 0 h 25"/>
              <a:gd name="T10" fmla="*/ 125023364 w 16"/>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5">
                <a:moveTo>
                  <a:pt x="16" y="0"/>
                </a:moveTo>
                <a:cubicBezTo>
                  <a:pt x="16" y="10"/>
                  <a:pt x="12" y="15"/>
                  <a:pt x="12" y="25"/>
                </a:cubicBezTo>
                <a:cubicBezTo>
                  <a:pt x="12" y="25"/>
                  <a:pt x="12" y="25"/>
                  <a:pt x="12" y="25"/>
                </a:cubicBezTo>
                <a:cubicBezTo>
                  <a:pt x="8" y="25"/>
                  <a:pt x="4" y="25"/>
                  <a:pt x="0" y="20"/>
                </a:cubicBezTo>
                <a:cubicBezTo>
                  <a:pt x="4" y="15"/>
                  <a:pt x="4" y="5"/>
                  <a:pt x="8" y="0"/>
                </a:cubicBezTo>
                <a:cubicBezTo>
                  <a:pt x="16" y="0"/>
                  <a:pt x="16" y="0"/>
                  <a:pt x="16"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76" name="Freeform 1625">
            <a:extLst>
              <a:ext uri="{FF2B5EF4-FFF2-40B4-BE49-F238E27FC236}">
                <a16:creationId xmlns:a16="http://schemas.microsoft.com/office/drawing/2014/main" xmlns="" id="{A5F2D509-11F7-45A9-BA54-D6AFF0E18A4E}"/>
              </a:ext>
            </a:extLst>
          </p:cNvPr>
          <p:cNvSpPr>
            <a:spLocks/>
          </p:cNvSpPr>
          <p:nvPr/>
        </p:nvSpPr>
        <p:spPr bwMode="auto">
          <a:xfrm>
            <a:off x="4257675" y="3700537"/>
            <a:ext cx="15875" cy="6350"/>
          </a:xfrm>
          <a:custGeom>
            <a:avLst/>
            <a:gdLst>
              <a:gd name="T0" fmla="*/ 510762441 w 83"/>
              <a:gd name="T1" fmla="*/ 0 h 41"/>
              <a:gd name="T2" fmla="*/ 580744414 w 83"/>
              <a:gd name="T3" fmla="*/ 107726511 h 41"/>
              <a:gd name="T4" fmla="*/ 398820548 w 83"/>
              <a:gd name="T5" fmla="*/ 137446679 h 41"/>
              <a:gd name="T6" fmla="*/ 328838575 w 83"/>
              <a:gd name="T7" fmla="*/ 92878507 h 41"/>
              <a:gd name="T8" fmla="*/ 251905839 w 83"/>
              <a:gd name="T9" fmla="*/ 107726511 h 41"/>
              <a:gd name="T10" fmla="*/ 216896682 w 83"/>
              <a:gd name="T11" fmla="*/ 152318844 h 41"/>
              <a:gd name="T12" fmla="*/ 0 w 83"/>
              <a:gd name="T13" fmla="*/ 152318844 h 41"/>
              <a:gd name="T14" fmla="*/ 69981973 w 83"/>
              <a:gd name="T15" fmla="*/ 29720168 h 41"/>
              <a:gd name="T16" fmla="*/ 475789625 w 83"/>
              <a:gd name="T17" fmla="*/ 0 h 41"/>
              <a:gd name="T18" fmla="*/ 510762441 w 83"/>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41">
                <a:moveTo>
                  <a:pt x="73" y="0"/>
                </a:moveTo>
                <a:cubicBezTo>
                  <a:pt x="73" y="8"/>
                  <a:pt x="78" y="21"/>
                  <a:pt x="83" y="29"/>
                </a:cubicBezTo>
                <a:cubicBezTo>
                  <a:pt x="73" y="33"/>
                  <a:pt x="62" y="33"/>
                  <a:pt x="57" y="37"/>
                </a:cubicBezTo>
                <a:cubicBezTo>
                  <a:pt x="52" y="33"/>
                  <a:pt x="52" y="29"/>
                  <a:pt x="47" y="25"/>
                </a:cubicBezTo>
                <a:cubicBezTo>
                  <a:pt x="41" y="25"/>
                  <a:pt x="41" y="25"/>
                  <a:pt x="36" y="29"/>
                </a:cubicBezTo>
                <a:cubicBezTo>
                  <a:pt x="36" y="33"/>
                  <a:pt x="36" y="37"/>
                  <a:pt x="31" y="41"/>
                </a:cubicBezTo>
                <a:cubicBezTo>
                  <a:pt x="21" y="41"/>
                  <a:pt x="10" y="41"/>
                  <a:pt x="0" y="41"/>
                </a:cubicBezTo>
                <a:cubicBezTo>
                  <a:pt x="5" y="29"/>
                  <a:pt x="5" y="16"/>
                  <a:pt x="10" y="8"/>
                </a:cubicBezTo>
                <a:cubicBezTo>
                  <a:pt x="31" y="4"/>
                  <a:pt x="47" y="0"/>
                  <a:pt x="68" y="0"/>
                </a:cubicBezTo>
                <a:lnTo>
                  <a:pt x="73"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4777" name="Freeform 1626">
            <a:extLst>
              <a:ext uri="{FF2B5EF4-FFF2-40B4-BE49-F238E27FC236}">
                <a16:creationId xmlns:a16="http://schemas.microsoft.com/office/drawing/2014/main" xmlns="" id="{0981DB31-B95F-4D61-8717-95B4C1444688}"/>
              </a:ext>
            </a:extLst>
          </p:cNvPr>
          <p:cNvSpPr>
            <a:spLocks/>
          </p:cNvSpPr>
          <p:nvPr/>
        </p:nvSpPr>
        <p:spPr bwMode="auto">
          <a:xfrm>
            <a:off x="4271963" y="3711649"/>
            <a:ext cx="4762" cy="3175"/>
          </a:xfrm>
          <a:custGeom>
            <a:avLst/>
            <a:gdLst>
              <a:gd name="T0" fmla="*/ 172777932 w 25"/>
              <a:gd name="T1" fmla="*/ 58634966 h 17"/>
              <a:gd name="T2" fmla="*/ 41471115 w 25"/>
              <a:gd name="T3" fmla="*/ 110747362 h 17"/>
              <a:gd name="T4" fmla="*/ 41471115 w 25"/>
              <a:gd name="T5" fmla="*/ 110747362 h 17"/>
              <a:gd name="T6" fmla="*/ 41471115 w 25"/>
              <a:gd name="T7" fmla="*/ 84691257 h 17"/>
              <a:gd name="T8" fmla="*/ 0 w 25"/>
              <a:gd name="T9" fmla="*/ 0 h 17"/>
              <a:gd name="T10" fmla="*/ 131306817 w 25"/>
              <a:gd name="T11" fmla="*/ 0 h 17"/>
              <a:gd name="T12" fmla="*/ 172777932 w 25"/>
              <a:gd name="T13" fmla="*/ 5863496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9"/>
                </a:moveTo>
                <a:cubicBezTo>
                  <a:pt x="19" y="9"/>
                  <a:pt x="12" y="13"/>
                  <a:pt x="6" y="17"/>
                </a:cubicBezTo>
                <a:cubicBezTo>
                  <a:pt x="6" y="17"/>
                  <a:pt x="6" y="17"/>
                  <a:pt x="6" y="17"/>
                </a:cubicBezTo>
                <a:cubicBezTo>
                  <a:pt x="6" y="17"/>
                  <a:pt x="6" y="13"/>
                  <a:pt x="6" y="13"/>
                </a:cubicBezTo>
                <a:cubicBezTo>
                  <a:pt x="0" y="0"/>
                  <a:pt x="0" y="0"/>
                  <a:pt x="0" y="0"/>
                </a:cubicBezTo>
                <a:cubicBezTo>
                  <a:pt x="6" y="0"/>
                  <a:pt x="12" y="0"/>
                  <a:pt x="19" y="0"/>
                </a:cubicBezTo>
                <a:cubicBezTo>
                  <a:pt x="19" y="0"/>
                  <a:pt x="19" y="5"/>
                  <a:pt x="25" y="9"/>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778" name="Freeform 1627">
            <a:extLst>
              <a:ext uri="{FF2B5EF4-FFF2-40B4-BE49-F238E27FC236}">
                <a16:creationId xmlns:a16="http://schemas.microsoft.com/office/drawing/2014/main" xmlns="" id="{C5CD51BB-72E2-4EB2-9987-9FAB83A50949}"/>
              </a:ext>
            </a:extLst>
          </p:cNvPr>
          <p:cNvSpPr>
            <a:spLocks/>
          </p:cNvSpPr>
          <p:nvPr/>
        </p:nvSpPr>
        <p:spPr bwMode="auto">
          <a:xfrm>
            <a:off x="4257675" y="3714824"/>
            <a:ext cx="3175" cy="1588"/>
          </a:xfrm>
          <a:custGeom>
            <a:avLst/>
            <a:gdLst>
              <a:gd name="T0" fmla="*/ 125023364 w 16"/>
              <a:gd name="T1" fmla="*/ 0 h 16"/>
              <a:gd name="T2" fmla="*/ 125023364 w 16"/>
              <a:gd name="T3" fmla="*/ 7821396 h 16"/>
              <a:gd name="T4" fmla="*/ 125023364 w 16"/>
              <a:gd name="T5" fmla="*/ 11732045 h 16"/>
              <a:gd name="T6" fmla="*/ 39062422 w 16"/>
              <a:gd name="T7" fmla="*/ 7821396 h 16"/>
              <a:gd name="T8" fmla="*/ 0 w 16"/>
              <a:gd name="T9" fmla="*/ 3910649 h 16"/>
              <a:gd name="T10" fmla="*/ 0 w 16"/>
              <a:gd name="T11" fmla="*/ 0 h 16"/>
              <a:gd name="T12" fmla="*/ 125023364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16" y="0"/>
                </a:moveTo>
                <a:cubicBezTo>
                  <a:pt x="16" y="0"/>
                  <a:pt x="16" y="4"/>
                  <a:pt x="16" y="8"/>
                </a:cubicBezTo>
                <a:cubicBezTo>
                  <a:pt x="16" y="8"/>
                  <a:pt x="16" y="12"/>
                  <a:pt x="16" y="12"/>
                </a:cubicBezTo>
                <a:cubicBezTo>
                  <a:pt x="11" y="16"/>
                  <a:pt x="11" y="8"/>
                  <a:pt x="5" y="8"/>
                </a:cubicBezTo>
                <a:cubicBezTo>
                  <a:pt x="5" y="8"/>
                  <a:pt x="0" y="8"/>
                  <a:pt x="0" y="4"/>
                </a:cubicBezTo>
                <a:cubicBezTo>
                  <a:pt x="0" y="4"/>
                  <a:pt x="0" y="0"/>
                  <a:pt x="0" y="0"/>
                </a:cubicBezTo>
                <a:cubicBezTo>
                  <a:pt x="5" y="0"/>
                  <a:pt x="11" y="0"/>
                  <a:pt x="16" y="0"/>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779" name="Freeform 1628">
            <a:extLst>
              <a:ext uri="{FF2B5EF4-FFF2-40B4-BE49-F238E27FC236}">
                <a16:creationId xmlns:a16="http://schemas.microsoft.com/office/drawing/2014/main" xmlns="" id="{147F22D3-9B21-415B-8C0B-EAA54538F1F7}"/>
              </a:ext>
            </a:extLst>
          </p:cNvPr>
          <p:cNvSpPr>
            <a:spLocks/>
          </p:cNvSpPr>
          <p:nvPr/>
        </p:nvSpPr>
        <p:spPr bwMode="auto">
          <a:xfrm>
            <a:off x="4273550" y="3716412"/>
            <a:ext cx="7938" cy="3175"/>
          </a:xfrm>
          <a:custGeom>
            <a:avLst/>
            <a:gdLst>
              <a:gd name="T0" fmla="*/ 108020304 w 42"/>
              <a:gd name="T1" fmla="*/ 32578862 h 17"/>
              <a:gd name="T2" fmla="*/ 283553298 w 42"/>
              <a:gd name="T3" fmla="*/ 58634966 h 17"/>
              <a:gd name="T4" fmla="*/ 283553298 w 42"/>
              <a:gd name="T5" fmla="*/ 84691257 h 17"/>
              <a:gd name="T6" fmla="*/ 249796953 w 42"/>
              <a:gd name="T7" fmla="*/ 110747362 h 17"/>
              <a:gd name="T8" fmla="*/ 0 w 42"/>
              <a:gd name="T9" fmla="*/ 32578862 h 17"/>
              <a:gd name="T10" fmla="*/ 0 w 42"/>
              <a:gd name="T11" fmla="*/ 0 h 17"/>
              <a:gd name="T12" fmla="*/ 108020304 w 42"/>
              <a:gd name="T13" fmla="*/ 32578862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7">
                <a:moveTo>
                  <a:pt x="16" y="5"/>
                </a:moveTo>
                <a:cubicBezTo>
                  <a:pt x="21" y="9"/>
                  <a:pt x="31" y="9"/>
                  <a:pt x="42" y="9"/>
                </a:cubicBezTo>
                <a:cubicBezTo>
                  <a:pt x="42" y="13"/>
                  <a:pt x="42" y="13"/>
                  <a:pt x="42" y="13"/>
                </a:cubicBezTo>
                <a:cubicBezTo>
                  <a:pt x="37" y="17"/>
                  <a:pt x="37" y="17"/>
                  <a:pt x="37" y="17"/>
                </a:cubicBezTo>
                <a:cubicBezTo>
                  <a:pt x="21" y="13"/>
                  <a:pt x="5" y="17"/>
                  <a:pt x="0" y="5"/>
                </a:cubicBezTo>
                <a:cubicBezTo>
                  <a:pt x="0" y="0"/>
                  <a:pt x="0" y="0"/>
                  <a:pt x="0" y="0"/>
                </a:cubicBezTo>
                <a:cubicBezTo>
                  <a:pt x="5" y="0"/>
                  <a:pt x="11" y="5"/>
                  <a:pt x="16" y="5"/>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780" name="Freeform 1629">
            <a:extLst>
              <a:ext uri="{FF2B5EF4-FFF2-40B4-BE49-F238E27FC236}">
                <a16:creationId xmlns:a16="http://schemas.microsoft.com/office/drawing/2014/main" xmlns="" id="{D28391D8-F4D3-43ED-BD17-42879D6BE291}"/>
              </a:ext>
            </a:extLst>
          </p:cNvPr>
          <p:cNvSpPr>
            <a:spLocks/>
          </p:cNvSpPr>
          <p:nvPr/>
        </p:nvSpPr>
        <p:spPr bwMode="auto">
          <a:xfrm>
            <a:off x="4252913" y="3716412"/>
            <a:ext cx="9525" cy="3175"/>
          </a:xfrm>
          <a:custGeom>
            <a:avLst/>
            <a:gdLst>
              <a:gd name="T0" fmla="*/ 311116409 w 50"/>
              <a:gd name="T1" fmla="*/ 45589451 h 17"/>
              <a:gd name="T2" fmla="*/ 311116409 w 50"/>
              <a:gd name="T3" fmla="*/ 91214015 h 17"/>
              <a:gd name="T4" fmla="*/ 34584704 w 50"/>
              <a:gd name="T5" fmla="*/ 91214015 h 17"/>
              <a:gd name="T6" fmla="*/ 34584704 w 50"/>
              <a:gd name="T7" fmla="*/ 65157724 h 17"/>
              <a:gd name="T8" fmla="*/ 34584704 w 50"/>
              <a:gd name="T9" fmla="*/ 45589451 h 17"/>
              <a:gd name="T10" fmla="*/ 69133022 w 50"/>
              <a:gd name="T11" fmla="*/ 65157724 h 17"/>
              <a:gd name="T12" fmla="*/ 207398874 w 50"/>
              <a:gd name="T13" fmla="*/ 65157724 h 17"/>
              <a:gd name="T14" fmla="*/ 276531705 w 50"/>
              <a:gd name="T15" fmla="*/ 26056104 h 17"/>
              <a:gd name="T16" fmla="*/ 311116409 w 50"/>
              <a:gd name="T17" fmla="*/ 4558945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17">
                <a:moveTo>
                  <a:pt x="45" y="7"/>
                </a:moveTo>
                <a:cubicBezTo>
                  <a:pt x="50" y="10"/>
                  <a:pt x="45" y="10"/>
                  <a:pt x="45" y="14"/>
                </a:cubicBezTo>
                <a:cubicBezTo>
                  <a:pt x="30" y="14"/>
                  <a:pt x="20" y="17"/>
                  <a:pt x="5" y="14"/>
                </a:cubicBezTo>
                <a:cubicBezTo>
                  <a:pt x="5" y="14"/>
                  <a:pt x="0" y="10"/>
                  <a:pt x="5" y="10"/>
                </a:cubicBezTo>
                <a:cubicBezTo>
                  <a:pt x="5" y="7"/>
                  <a:pt x="5" y="7"/>
                  <a:pt x="5" y="7"/>
                </a:cubicBezTo>
                <a:cubicBezTo>
                  <a:pt x="10" y="10"/>
                  <a:pt x="10" y="10"/>
                  <a:pt x="10" y="10"/>
                </a:cubicBezTo>
                <a:cubicBezTo>
                  <a:pt x="15" y="14"/>
                  <a:pt x="25" y="10"/>
                  <a:pt x="30" y="10"/>
                </a:cubicBezTo>
                <a:cubicBezTo>
                  <a:pt x="35" y="7"/>
                  <a:pt x="35" y="4"/>
                  <a:pt x="40" y="4"/>
                </a:cubicBezTo>
                <a:cubicBezTo>
                  <a:pt x="45" y="0"/>
                  <a:pt x="45" y="4"/>
                  <a:pt x="45" y="7"/>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781" name="Freeform 1630">
            <a:extLst>
              <a:ext uri="{FF2B5EF4-FFF2-40B4-BE49-F238E27FC236}">
                <a16:creationId xmlns:a16="http://schemas.microsoft.com/office/drawing/2014/main" xmlns="" id="{1309597F-CF1A-4DFF-AFD6-7987340F75D2}"/>
              </a:ext>
            </a:extLst>
          </p:cNvPr>
          <p:cNvSpPr>
            <a:spLocks/>
          </p:cNvSpPr>
          <p:nvPr/>
        </p:nvSpPr>
        <p:spPr bwMode="auto">
          <a:xfrm>
            <a:off x="4275138" y="3714824"/>
            <a:ext cx="1587" cy="1588"/>
          </a:xfrm>
          <a:custGeom>
            <a:avLst/>
            <a:gdLst>
              <a:gd name="T0" fmla="*/ 49345296 w 9"/>
              <a:gd name="T1" fmla="*/ 10756814 h 16"/>
              <a:gd name="T2" fmla="*/ 27424418 w 9"/>
              <a:gd name="T3" fmla="*/ 15642693 h 16"/>
              <a:gd name="T4" fmla="*/ 0 w 9"/>
              <a:gd name="T5" fmla="*/ 10756814 h 16"/>
              <a:gd name="T6" fmla="*/ 27424418 w 9"/>
              <a:gd name="T7" fmla="*/ 0 h 16"/>
              <a:gd name="T8" fmla="*/ 49345296 w 9"/>
              <a:gd name="T9" fmla="*/ 1075681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6">
                <a:moveTo>
                  <a:pt x="9" y="11"/>
                </a:moveTo>
                <a:cubicBezTo>
                  <a:pt x="9" y="11"/>
                  <a:pt x="5" y="16"/>
                  <a:pt x="5" y="16"/>
                </a:cubicBezTo>
                <a:cubicBezTo>
                  <a:pt x="0" y="11"/>
                  <a:pt x="0" y="11"/>
                  <a:pt x="0" y="11"/>
                </a:cubicBezTo>
                <a:cubicBezTo>
                  <a:pt x="0" y="5"/>
                  <a:pt x="0" y="5"/>
                  <a:pt x="5" y="0"/>
                </a:cubicBezTo>
                <a:cubicBezTo>
                  <a:pt x="5" y="5"/>
                  <a:pt x="9" y="5"/>
                  <a:pt x="9" y="11"/>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82" name="Freeform 1631">
            <a:extLst>
              <a:ext uri="{FF2B5EF4-FFF2-40B4-BE49-F238E27FC236}">
                <a16:creationId xmlns:a16="http://schemas.microsoft.com/office/drawing/2014/main" xmlns="" id="{5CFB08EC-F33B-4A56-B393-57EF2E8B39A7}"/>
              </a:ext>
            </a:extLst>
          </p:cNvPr>
          <p:cNvSpPr>
            <a:spLocks/>
          </p:cNvSpPr>
          <p:nvPr/>
        </p:nvSpPr>
        <p:spPr bwMode="auto">
          <a:xfrm>
            <a:off x="4276725" y="3714824"/>
            <a:ext cx="3175" cy="1588"/>
          </a:xfrm>
          <a:custGeom>
            <a:avLst/>
            <a:gdLst>
              <a:gd name="T0" fmla="*/ 125023364 w 16"/>
              <a:gd name="T1" fmla="*/ 62570773 h 8"/>
              <a:gd name="T2" fmla="*/ 125023364 w 16"/>
              <a:gd name="T3" fmla="*/ 62570773 h 8"/>
              <a:gd name="T4" fmla="*/ 0 w 16"/>
              <a:gd name="T5" fmla="*/ 31285387 h 8"/>
              <a:gd name="T6" fmla="*/ 39062422 w 16"/>
              <a:gd name="T7" fmla="*/ 0 h 8"/>
              <a:gd name="T8" fmla="*/ 125023364 w 16"/>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8"/>
                </a:moveTo>
                <a:cubicBezTo>
                  <a:pt x="16" y="8"/>
                  <a:pt x="16" y="8"/>
                  <a:pt x="16" y="8"/>
                </a:cubicBezTo>
                <a:cubicBezTo>
                  <a:pt x="11" y="8"/>
                  <a:pt x="5" y="8"/>
                  <a:pt x="0" y="4"/>
                </a:cubicBezTo>
                <a:cubicBezTo>
                  <a:pt x="0" y="4"/>
                  <a:pt x="5" y="4"/>
                  <a:pt x="5" y="0"/>
                </a:cubicBezTo>
                <a:cubicBezTo>
                  <a:pt x="11" y="0"/>
                  <a:pt x="16" y="4"/>
                  <a:pt x="16"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83" name="Freeform 1632">
            <a:extLst>
              <a:ext uri="{FF2B5EF4-FFF2-40B4-BE49-F238E27FC236}">
                <a16:creationId xmlns:a16="http://schemas.microsoft.com/office/drawing/2014/main" xmlns="" id="{23E0FE5C-2FE0-4577-8EDD-FAAFD8F94E28}"/>
              </a:ext>
            </a:extLst>
          </p:cNvPr>
          <p:cNvSpPr>
            <a:spLocks/>
          </p:cNvSpPr>
          <p:nvPr/>
        </p:nvSpPr>
        <p:spPr bwMode="auto">
          <a:xfrm>
            <a:off x="4256088" y="3714824"/>
            <a:ext cx="3175" cy="1588"/>
          </a:xfrm>
          <a:custGeom>
            <a:avLst/>
            <a:gdLst>
              <a:gd name="T0" fmla="*/ 110747362 w 17"/>
              <a:gd name="T1" fmla="*/ 62570773 h 8"/>
              <a:gd name="T2" fmla="*/ 58634966 w 17"/>
              <a:gd name="T3" fmla="*/ 62570773 h 8"/>
              <a:gd name="T4" fmla="*/ 0 w 17"/>
              <a:gd name="T5" fmla="*/ 0 h 8"/>
              <a:gd name="T6" fmla="*/ 58634966 w 17"/>
              <a:gd name="T7" fmla="*/ 31285387 h 8"/>
              <a:gd name="T8" fmla="*/ 110747362 w 17"/>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8"/>
                </a:moveTo>
                <a:cubicBezTo>
                  <a:pt x="9" y="8"/>
                  <a:pt x="9" y="8"/>
                  <a:pt x="9" y="8"/>
                </a:cubicBezTo>
                <a:cubicBezTo>
                  <a:pt x="9" y="8"/>
                  <a:pt x="0" y="4"/>
                  <a:pt x="0" y="0"/>
                </a:cubicBezTo>
                <a:cubicBezTo>
                  <a:pt x="9" y="4"/>
                  <a:pt x="9" y="4"/>
                  <a:pt x="9" y="4"/>
                </a:cubicBezTo>
                <a:cubicBezTo>
                  <a:pt x="17" y="4"/>
                  <a:pt x="17" y="4"/>
                  <a:pt x="17"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84" name="Freeform 1633">
            <a:extLst>
              <a:ext uri="{FF2B5EF4-FFF2-40B4-BE49-F238E27FC236}">
                <a16:creationId xmlns:a16="http://schemas.microsoft.com/office/drawing/2014/main" xmlns="" id="{16E2FFBF-573A-464C-84DE-3867AEE20C4D}"/>
              </a:ext>
            </a:extLst>
          </p:cNvPr>
          <p:cNvSpPr>
            <a:spLocks/>
          </p:cNvSpPr>
          <p:nvPr/>
        </p:nvSpPr>
        <p:spPr bwMode="auto">
          <a:xfrm>
            <a:off x="4254500" y="3716412"/>
            <a:ext cx="1588" cy="3175"/>
          </a:xfrm>
          <a:custGeom>
            <a:avLst/>
            <a:gdLst>
              <a:gd name="T0" fmla="*/ 62570773 w 8"/>
              <a:gd name="T1" fmla="*/ 395135453 h 9"/>
              <a:gd name="T2" fmla="*/ 62570773 w 8"/>
              <a:gd name="T3" fmla="*/ 395135453 h 9"/>
              <a:gd name="T4" fmla="*/ 0 w 8"/>
              <a:gd name="T5" fmla="*/ 395135453 h 9"/>
              <a:gd name="T6" fmla="*/ 31285387 w 8"/>
              <a:gd name="T7" fmla="*/ 0 h 9"/>
              <a:gd name="T8" fmla="*/ 62570773 w 8"/>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9"/>
                  <a:pt x="8" y="9"/>
                  <a:pt x="8" y="9"/>
                </a:cubicBezTo>
                <a:cubicBezTo>
                  <a:pt x="4" y="9"/>
                  <a:pt x="4" y="9"/>
                  <a:pt x="0" y="9"/>
                </a:cubicBezTo>
                <a:cubicBezTo>
                  <a:pt x="0" y="0"/>
                  <a:pt x="4" y="0"/>
                  <a:pt x="4" y="0"/>
                </a:cubicBezTo>
                <a:cubicBezTo>
                  <a:pt x="4" y="0"/>
                  <a:pt x="8" y="9"/>
                  <a:pt x="8" y="9"/>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785" name="Freeform 1634">
            <a:extLst>
              <a:ext uri="{FF2B5EF4-FFF2-40B4-BE49-F238E27FC236}">
                <a16:creationId xmlns:a16="http://schemas.microsoft.com/office/drawing/2014/main" xmlns="" id="{D8346D2F-FD1A-46AE-926E-7D675FFFAC6C}"/>
              </a:ext>
            </a:extLst>
          </p:cNvPr>
          <p:cNvSpPr>
            <a:spLocks/>
          </p:cNvSpPr>
          <p:nvPr/>
        </p:nvSpPr>
        <p:spPr bwMode="auto">
          <a:xfrm>
            <a:off x="4233863" y="3670374"/>
            <a:ext cx="50800" cy="34925"/>
          </a:xfrm>
          <a:custGeom>
            <a:avLst/>
            <a:gdLst>
              <a:gd name="T0" fmla="*/ 1400028902 w 266"/>
              <a:gd name="T1" fmla="*/ 31783347 h 175"/>
              <a:gd name="T2" fmla="*/ 1211977233 w 266"/>
              <a:gd name="T3" fmla="*/ 71532387 h 175"/>
              <a:gd name="T4" fmla="*/ 1023925755 w 266"/>
              <a:gd name="T5" fmla="*/ 0 h 175"/>
              <a:gd name="T6" fmla="*/ 982128432 w 266"/>
              <a:gd name="T7" fmla="*/ 71532387 h 175"/>
              <a:gd name="T8" fmla="*/ 794040286 w 266"/>
              <a:gd name="T9" fmla="*/ 135138995 h 175"/>
              <a:gd name="T10" fmla="*/ 717448209 w 266"/>
              <a:gd name="T11" fmla="*/ 278203769 h 175"/>
              <a:gd name="T12" fmla="*/ 759245532 w 266"/>
              <a:gd name="T13" fmla="*/ 278203769 h 175"/>
              <a:gd name="T14" fmla="*/ 759245532 w 266"/>
              <a:gd name="T15" fmla="*/ 309987115 h 175"/>
              <a:gd name="T16" fmla="*/ 682617170 w 266"/>
              <a:gd name="T17" fmla="*/ 349736356 h 175"/>
              <a:gd name="T18" fmla="*/ 640819847 w 266"/>
              <a:gd name="T19" fmla="*/ 453092004 h 175"/>
              <a:gd name="T20" fmla="*/ 605988617 w 266"/>
              <a:gd name="T21" fmla="*/ 484875350 h 175"/>
              <a:gd name="T22" fmla="*/ 417937138 w 266"/>
              <a:gd name="T23" fmla="*/ 309987115 h 175"/>
              <a:gd name="T24" fmla="*/ 376139624 w 266"/>
              <a:gd name="T25" fmla="*/ 174888035 h 175"/>
              <a:gd name="T26" fmla="*/ 264680032 w 266"/>
              <a:gd name="T27" fmla="*/ 135138995 h 175"/>
              <a:gd name="T28" fmla="*/ 76628553 w 266"/>
              <a:gd name="T29" fmla="*/ 71532387 h 175"/>
              <a:gd name="T30" fmla="*/ 76628553 w 266"/>
              <a:gd name="T31" fmla="*/ 174888035 h 175"/>
              <a:gd name="T32" fmla="*/ 0 w 266"/>
              <a:gd name="T33" fmla="*/ 238454728 h 175"/>
              <a:gd name="T34" fmla="*/ 34831039 w 266"/>
              <a:gd name="T35" fmla="*/ 278203769 h 175"/>
              <a:gd name="T36" fmla="*/ 34831039 w 266"/>
              <a:gd name="T37" fmla="*/ 381519702 h 175"/>
              <a:gd name="T38" fmla="*/ 111459592 w 266"/>
              <a:gd name="T39" fmla="*/ 413342763 h 175"/>
              <a:gd name="T40" fmla="*/ 188051669 w 266"/>
              <a:gd name="T41" fmla="*/ 453092004 h 175"/>
              <a:gd name="T42" fmla="*/ 264680032 w 266"/>
              <a:gd name="T43" fmla="*/ 453092004 h 175"/>
              <a:gd name="T44" fmla="*/ 417937138 w 266"/>
              <a:gd name="T45" fmla="*/ 556407737 h 175"/>
              <a:gd name="T46" fmla="*/ 494529024 w 266"/>
              <a:gd name="T47" fmla="*/ 659723471 h 175"/>
              <a:gd name="T48" fmla="*/ 452768177 w 266"/>
              <a:gd name="T49" fmla="*/ 731295772 h 175"/>
              <a:gd name="T50" fmla="*/ 794040286 w 266"/>
              <a:gd name="T51" fmla="*/ 906144093 h 175"/>
              <a:gd name="T52" fmla="*/ 947297202 w 266"/>
              <a:gd name="T53" fmla="*/ 1287703510 h 175"/>
              <a:gd name="T54" fmla="*/ 1400028902 w 266"/>
              <a:gd name="T55" fmla="*/ 1184347862 h 175"/>
              <a:gd name="T56" fmla="*/ 1476657456 w 266"/>
              <a:gd name="T57" fmla="*/ 1009499541 h 175"/>
              <a:gd name="T58" fmla="*/ 1553285818 w 266"/>
              <a:gd name="T59" fmla="*/ 1073066234 h 175"/>
              <a:gd name="T60" fmla="*/ 1553285818 w 266"/>
              <a:gd name="T61" fmla="*/ 1184347862 h 175"/>
              <a:gd name="T62" fmla="*/ 1511488495 w 266"/>
              <a:gd name="T63" fmla="*/ 1216131208 h 175"/>
              <a:gd name="T64" fmla="*/ 1553285818 w 266"/>
              <a:gd name="T65" fmla="*/ 1287703510 h 175"/>
              <a:gd name="T66" fmla="*/ 1629914371 w 266"/>
              <a:gd name="T67" fmla="*/ 1351270203 h 175"/>
              <a:gd name="T68" fmla="*/ 1817966041 w 266"/>
              <a:gd name="T69" fmla="*/ 1287703510 h 175"/>
              <a:gd name="T70" fmla="*/ 1817966041 w 266"/>
              <a:gd name="T71" fmla="*/ 1184347862 h 175"/>
              <a:gd name="T72" fmla="*/ 1741337487 w 266"/>
              <a:gd name="T73" fmla="*/ 1144598821 h 175"/>
              <a:gd name="T74" fmla="*/ 1706506448 w 266"/>
              <a:gd name="T75" fmla="*/ 1009499541 h 175"/>
              <a:gd name="T76" fmla="*/ 1664745411 w 266"/>
              <a:gd name="T77" fmla="*/ 906144093 h 175"/>
              <a:gd name="T78" fmla="*/ 1706506448 w 266"/>
              <a:gd name="T79" fmla="*/ 866394853 h 175"/>
              <a:gd name="T80" fmla="*/ 1553285818 w 266"/>
              <a:gd name="T81" fmla="*/ 691546732 h 175"/>
              <a:gd name="T82" fmla="*/ 1476657456 w 266"/>
              <a:gd name="T83" fmla="*/ 627940124 h 175"/>
              <a:gd name="T84" fmla="*/ 1476657456 w 266"/>
              <a:gd name="T85" fmla="*/ 588191084 h 175"/>
              <a:gd name="T86" fmla="*/ 1476657456 w 266"/>
              <a:gd name="T87" fmla="*/ 516658697 h 175"/>
              <a:gd name="T88" fmla="*/ 1588117048 w 266"/>
              <a:gd name="T89" fmla="*/ 453092004 h 175"/>
              <a:gd name="T90" fmla="*/ 1511488495 w 266"/>
              <a:gd name="T91" fmla="*/ 309987115 h 175"/>
              <a:gd name="T92" fmla="*/ 1476657456 w 266"/>
              <a:gd name="T93" fmla="*/ 135138995 h 175"/>
              <a:gd name="T94" fmla="*/ 1365234340 w 266"/>
              <a:gd name="T95" fmla="*/ 135138995 h 175"/>
              <a:gd name="T96" fmla="*/ 1400028902 w 266"/>
              <a:gd name="T97" fmla="*/ 31783347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6" h="175">
                <a:moveTo>
                  <a:pt x="201" y="4"/>
                </a:moveTo>
                <a:cubicBezTo>
                  <a:pt x="196" y="0"/>
                  <a:pt x="174" y="9"/>
                  <a:pt x="174" y="9"/>
                </a:cubicBezTo>
                <a:cubicBezTo>
                  <a:pt x="174" y="9"/>
                  <a:pt x="152" y="0"/>
                  <a:pt x="147" y="0"/>
                </a:cubicBezTo>
                <a:cubicBezTo>
                  <a:pt x="141" y="0"/>
                  <a:pt x="141" y="9"/>
                  <a:pt x="141" y="9"/>
                </a:cubicBezTo>
                <a:cubicBezTo>
                  <a:pt x="141" y="9"/>
                  <a:pt x="125" y="9"/>
                  <a:pt x="114" y="17"/>
                </a:cubicBezTo>
                <a:cubicBezTo>
                  <a:pt x="103" y="26"/>
                  <a:pt x="98" y="35"/>
                  <a:pt x="103" y="35"/>
                </a:cubicBezTo>
                <a:cubicBezTo>
                  <a:pt x="109" y="35"/>
                  <a:pt x="109" y="35"/>
                  <a:pt x="109" y="35"/>
                </a:cubicBezTo>
                <a:cubicBezTo>
                  <a:pt x="109" y="39"/>
                  <a:pt x="109" y="39"/>
                  <a:pt x="109" y="39"/>
                </a:cubicBezTo>
                <a:cubicBezTo>
                  <a:pt x="109" y="39"/>
                  <a:pt x="103" y="39"/>
                  <a:pt x="98" y="44"/>
                </a:cubicBezTo>
                <a:cubicBezTo>
                  <a:pt x="92" y="52"/>
                  <a:pt x="92" y="57"/>
                  <a:pt x="92" y="57"/>
                </a:cubicBezTo>
                <a:cubicBezTo>
                  <a:pt x="87" y="61"/>
                  <a:pt x="87" y="61"/>
                  <a:pt x="87" y="61"/>
                </a:cubicBezTo>
                <a:cubicBezTo>
                  <a:pt x="60" y="39"/>
                  <a:pt x="60" y="39"/>
                  <a:pt x="60" y="39"/>
                </a:cubicBezTo>
                <a:cubicBezTo>
                  <a:pt x="60" y="39"/>
                  <a:pt x="65" y="30"/>
                  <a:pt x="54" y="22"/>
                </a:cubicBezTo>
                <a:cubicBezTo>
                  <a:pt x="43" y="17"/>
                  <a:pt x="38" y="17"/>
                  <a:pt x="38" y="17"/>
                </a:cubicBezTo>
                <a:cubicBezTo>
                  <a:pt x="38" y="17"/>
                  <a:pt x="22" y="4"/>
                  <a:pt x="11" y="9"/>
                </a:cubicBezTo>
                <a:cubicBezTo>
                  <a:pt x="0" y="13"/>
                  <a:pt x="11" y="22"/>
                  <a:pt x="11" y="22"/>
                </a:cubicBezTo>
                <a:cubicBezTo>
                  <a:pt x="11" y="22"/>
                  <a:pt x="0" y="26"/>
                  <a:pt x="0" y="30"/>
                </a:cubicBezTo>
                <a:cubicBezTo>
                  <a:pt x="0" y="39"/>
                  <a:pt x="5" y="35"/>
                  <a:pt x="5" y="35"/>
                </a:cubicBezTo>
                <a:cubicBezTo>
                  <a:pt x="5" y="35"/>
                  <a:pt x="5" y="44"/>
                  <a:pt x="5" y="48"/>
                </a:cubicBezTo>
                <a:cubicBezTo>
                  <a:pt x="11" y="52"/>
                  <a:pt x="16" y="52"/>
                  <a:pt x="16" y="52"/>
                </a:cubicBezTo>
                <a:cubicBezTo>
                  <a:pt x="16" y="52"/>
                  <a:pt x="16" y="52"/>
                  <a:pt x="27" y="57"/>
                </a:cubicBezTo>
                <a:cubicBezTo>
                  <a:pt x="32" y="61"/>
                  <a:pt x="38" y="57"/>
                  <a:pt x="38" y="57"/>
                </a:cubicBezTo>
                <a:cubicBezTo>
                  <a:pt x="38" y="57"/>
                  <a:pt x="54" y="65"/>
                  <a:pt x="60" y="70"/>
                </a:cubicBezTo>
                <a:cubicBezTo>
                  <a:pt x="65" y="79"/>
                  <a:pt x="71" y="83"/>
                  <a:pt x="71" y="83"/>
                </a:cubicBezTo>
                <a:cubicBezTo>
                  <a:pt x="71" y="83"/>
                  <a:pt x="65" y="87"/>
                  <a:pt x="65" y="92"/>
                </a:cubicBezTo>
                <a:cubicBezTo>
                  <a:pt x="71" y="96"/>
                  <a:pt x="114" y="114"/>
                  <a:pt x="114" y="114"/>
                </a:cubicBezTo>
                <a:cubicBezTo>
                  <a:pt x="114" y="114"/>
                  <a:pt x="130" y="162"/>
                  <a:pt x="136" y="162"/>
                </a:cubicBezTo>
                <a:cubicBezTo>
                  <a:pt x="141" y="162"/>
                  <a:pt x="196" y="153"/>
                  <a:pt x="201" y="149"/>
                </a:cubicBezTo>
                <a:cubicBezTo>
                  <a:pt x="207" y="149"/>
                  <a:pt x="212" y="127"/>
                  <a:pt x="212" y="127"/>
                </a:cubicBezTo>
                <a:cubicBezTo>
                  <a:pt x="212" y="127"/>
                  <a:pt x="217" y="127"/>
                  <a:pt x="223" y="135"/>
                </a:cubicBezTo>
                <a:cubicBezTo>
                  <a:pt x="223" y="140"/>
                  <a:pt x="223" y="149"/>
                  <a:pt x="223" y="149"/>
                </a:cubicBezTo>
                <a:cubicBezTo>
                  <a:pt x="223" y="149"/>
                  <a:pt x="217" y="149"/>
                  <a:pt x="217" y="153"/>
                </a:cubicBezTo>
                <a:cubicBezTo>
                  <a:pt x="212" y="157"/>
                  <a:pt x="217" y="162"/>
                  <a:pt x="223" y="162"/>
                </a:cubicBezTo>
                <a:cubicBezTo>
                  <a:pt x="223" y="166"/>
                  <a:pt x="228" y="170"/>
                  <a:pt x="234" y="170"/>
                </a:cubicBezTo>
                <a:cubicBezTo>
                  <a:pt x="239" y="170"/>
                  <a:pt x="256" y="175"/>
                  <a:pt x="261" y="162"/>
                </a:cubicBezTo>
                <a:cubicBezTo>
                  <a:pt x="266" y="153"/>
                  <a:pt x="266" y="153"/>
                  <a:pt x="261" y="149"/>
                </a:cubicBezTo>
                <a:cubicBezTo>
                  <a:pt x="256" y="144"/>
                  <a:pt x="250" y="144"/>
                  <a:pt x="250" y="144"/>
                </a:cubicBezTo>
                <a:cubicBezTo>
                  <a:pt x="250" y="144"/>
                  <a:pt x="250" y="135"/>
                  <a:pt x="245" y="127"/>
                </a:cubicBezTo>
                <a:cubicBezTo>
                  <a:pt x="239" y="118"/>
                  <a:pt x="239" y="114"/>
                  <a:pt x="239" y="114"/>
                </a:cubicBezTo>
                <a:cubicBezTo>
                  <a:pt x="239" y="114"/>
                  <a:pt x="245" y="114"/>
                  <a:pt x="245" y="109"/>
                </a:cubicBezTo>
                <a:cubicBezTo>
                  <a:pt x="245" y="105"/>
                  <a:pt x="228" y="92"/>
                  <a:pt x="223" y="87"/>
                </a:cubicBezTo>
                <a:cubicBezTo>
                  <a:pt x="217" y="83"/>
                  <a:pt x="212" y="79"/>
                  <a:pt x="212" y="79"/>
                </a:cubicBezTo>
                <a:cubicBezTo>
                  <a:pt x="212" y="79"/>
                  <a:pt x="212" y="79"/>
                  <a:pt x="212" y="74"/>
                </a:cubicBezTo>
                <a:cubicBezTo>
                  <a:pt x="212" y="70"/>
                  <a:pt x="212" y="65"/>
                  <a:pt x="212" y="65"/>
                </a:cubicBezTo>
                <a:cubicBezTo>
                  <a:pt x="212" y="65"/>
                  <a:pt x="228" y="70"/>
                  <a:pt x="228" y="57"/>
                </a:cubicBezTo>
                <a:cubicBezTo>
                  <a:pt x="228" y="48"/>
                  <a:pt x="217" y="39"/>
                  <a:pt x="217" y="39"/>
                </a:cubicBezTo>
                <a:cubicBezTo>
                  <a:pt x="217" y="39"/>
                  <a:pt x="217" y="22"/>
                  <a:pt x="212" y="17"/>
                </a:cubicBezTo>
                <a:cubicBezTo>
                  <a:pt x="212" y="17"/>
                  <a:pt x="196" y="17"/>
                  <a:pt x="196" y="17"/>
                </a:cubicBezTo>
                <a:cubicBezTo>
                  <a:pt x="196" y="17"/>
                  <a:pt x="201" y="9"/>
                  <a:pt x="201"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86" name="Freeform 1635">
            <a:extLst>
              <a:ext uri="{FF2B5EF4-FFF2-40B4-BE49-F238E27FC236}">
                <a16:creationId xmlns:a16="http://schemas.microsoft.com/office/drawing/2014/main" xmlns="" id="{337141CD-8D85-43C2-A678-800DA1A8EB5A}"/>
              </a:ext>
            </a:extLst>
          </p:cNvPr>
          <p:cNvSpPr>
            <a:spLocks/>
          </p:cNvSpPr>
          <p:nvPr/>
        </p:nvSpPr>
        <p:spPr bwMode="auto">
          <a:xfrm>
            <a:off x="4257675" y="3676724"/>
            <a:ext cx="3175" cy="1588"/>
          </a:xfrm>
          <a:custGeom>
            <a:avLst/>
            <a:gdLst>
              <a:gd name="T0" fmla="*/ 125023364 w 16"/>
              <a:gd name="T1" fmla="*/ 62570773 h 8"/>
              <a:gd name="T2" fmla="*/ 0 w 16"/>
              <a:gd name="T3" fmla="*/ 62570773 h 8"/>
              <a:gd name="T4" fmla="*/ 0 w 16"/>
              <a:gd name="T5" fmla="*/ 62570773 h 8"/>
              <a:gd name="T6" fmla="*/ 85960942 w 16"/>
              <a:gd name="T7" fmla="*/ 0 h 8"/>
              <a:gd name="T8" fmla="*/ 125023364 w 16"/>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8"/>
                </a:moveTo>
                <a:cubicBezTo>
                  <a:pt x="11" y="8"/>
                  <a:pt x="5" y="0"/>
                  <a:pt x="0" y="8"/>
                </a:cubicBezTo>
                <a:cubicBezTo>
                  <a:pt x="0" y="8"/>
                  <a:pt x="0" y="8"/>
                  <a:pt x="0" y="8"/>
                </a:cubicBezTo>
                <a:cubicBezTo>
                  <a:pt x="5" y="0"/>
                  <a:pt x="5" y="0"/>
                  <a:pt x="11" y="0"/>
                </a:cubicBezTo>
                <a:cubicBezTo>
                  <a:pt x="16" y="0"/>
                  <a:pt x="11" y="8"/>
                  <a:pt x="16"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87" name="Freeform 1636">
            <a:extLst>
              <a:ext uri="{FF2B5EF4-FFF2-40B4-BE49-F238E27FC236}">
                <a16:creationId xmlns:a16="http://schemas.microsoft.com/office/drawing/2014/main" xmlns="" id="{3E396F47-7DB9-4BFD-92C7-A96095E2A91E}"/>
              </a:ext>
            </a:extLst>
          </p:cNvPr>
          <p:cNvSpPr>
            <a:spLocks/>
          </p:cNvSpPr>
          <p:nvPr/>
        </p:nvSpPr>
        <p:spPr bwMode="auto">
          <a:xfrm>
            <a:off x="4237038" y="3675137"/>
            <a:ext cx="1587" cy="1587"/>
          </a:xfrm>
          <a:custGeom>
            <a:avLst/>
            <a:gdLst>
              <a:gd name="T0" fmla="*/ 49345296 w 9"/>
              <a:gd name="T1" fmla="*/ 62452616 h 8"/>
              <a:gd name="T2" fmla="*/ 49345296 w 9"/>
              <a:gd name="T3" fmla="*/ 62452616 h 8"/>
              <a:gd name="T4" fmla="*/ 27424418 w 9"/>
              <a:gd name="T5" fmla="*/ 31246046 h 8"/>
              <a:gd name="T6" fmla="*/ 27424418 w 9"/>
              <a:gd name="T7" fmla="*/ 0 h 8"/>
              <a:gd name="T8" fmla="*/ 49345296 w 9"/>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9" y="8"/>
                  <a:pt x="9" y="8"/>
                  <a:pt x="9" y="8"/>
                </a:cubicBezTo>
                <a:cubicBezTo>
                  <a:pt x="5" y="8"/>
                  <a:pt x="5" y="8"/>
                  <a:pt x="5" y="4"/>
                </a:cubicBezTo>
                <a:cubicBezTo>
                  <a:pt x="5" y="4"/>
                  <a:pt x="0" y="0"/>
                  <a:pt x="5" y="0"/>
                </a:cubicBezTo>
                <a:cubicBezTo>
                  <a:pt x="5" y="0"/>
                  <a:pt x="9" y="4"/>
                  <a:pt x="9"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88" name="Freeform 1637">
            <a:extLst>
              <a:ext uri="{FF2B5EF4-FFF2-40B4-BE49-F238E27FC236}">
                <a16:creationId xmlns:a16="http://schemas.microsoft.com/office/drawing/2014/main" xmlns="" id="{29E27B57-22A2-48F0-8384-40EF61348354}"/>
              </a:ext>
            </a:extLst>
          </p:cNvPr>
          <p:cNvSpPr>
            <a:spLocks/>
          </p:cNvSpPr>
          <p:nvPr/>
        </p:nvSpPr>
        <p:spPr bwMode="auto">
          <a:xfrm>
            <a:off x="4254500" y="3676724"/>
            <a:ext cx="20638" cy="14288"/>
          </a:xfrm>
          <a:custGeom>
            <a:avLst/>
            <a:gdLst>
              <a:gd name="T0" fmla="*/ 376812426 w 108"/>
              <a:gd name="T1" fmla="*/ 0 h 67"/>
              <a:gd name="T2" fmla="*/ 341939365 w 108"/>
              <a:gd name="T3" fmla="*/ 48478544 h 67"/>
              <a:gd name="T4" fmla="*/ 341939365 w 108"/>
              <a:gd name="T5" fmla="*/ 87270677 h 67"/>
              <a:gd name="T6" fmla="*/ 376812426 w 108"/>
              <a:gd name="T7" fmla="*/ 126062597 h 67"/>
              <a:gd name="T8" fmla="*/ 418696865 w 108"/>
              <a:gd name="T9" fmla="*/ 87270677 h 67"/>
              <a:gd name="T10" fmla="*/ 453569925 w 108"/>
              <a:gd name="T11" fmla="*/ 87270677 h 67"/>
              <a:gd name="T12" fmla="*/ 453569925 w 108"/>
              <a:gd name="T13" fmla="*/ 126062597 h 67"/>
              <a:gd name="T14" fmla="*/ 495454173 w 108"/>
              <a:gd name="T15" fmla="*/ 126062597 h 67"/>
              <a:gd name="T16" fmla="*/ 495454173 w 108"/>
              <a:gd name="T17" fmla="*/ 48478544 h 67"/>
              <a:gd name="T18" fmla="*/ 565200485 w 108"/>
              <a:gd name="T19" fmla="*/ 174586778 h 67"/>
              <a:gd name="T20" fmla="*/ 641994483 w 108"/>
              <a:gd name="T21" fmla="*/ 213378911 h 67"/>
              <a:gd name="T22" fmla="*/ 718751982 w 108"/>
              <a:gd name="T23" fmla="*/ 126062597 h 67"/>
              <a:gd name="T24" fmla="*/ 753625043 w 108"/>
              <a:gd name="T25" fmla="*/ 213378911 h 67"/>
              <a:gd name="T26" fmla="*/ 718751982 w 108"/>
              <a:gd name="T27" fmla="*/ 300649376 h 67"/>
              <a:gd name="T28" fmla="*/ 641994483 w 108"/>
              <a:gd name="T29" fmla="*/ 436398811 h 67"/>
              <a:gd name="T30" fmla="*/ 376812426 w 108"/>
              <a:gd name="T31" fmla="*/ 649777509 h 67"/>
              <a:gd name="T32" fmla="*/ 76757499 w 108"/>
              <a:gd name="T33" fmla="*/ 436398811 h 67"/>
              <a:gd name="T34" fmla="*/ 76757499 w 108"/>
              <a:gd name="T35" fmla="*/ 48478544 h 67"/>
              <a:gd name="T36" fmla="*/ 111630560 w 108"/>
              <a:gd name="T37" fmla="*/ 48478544 h 67"/>
              <a:gd name="T38" fmla="*/ 76757499 w 108"/>
              <a:gd name="T39" fmla="*/ 87270677 h 67"/>
              <a:gd name="T40" fmla="*/ 111630560 w 108"/>
              <a:gd name="T41" fmla="*/ 126062597 h 67"/>
              <a:gd name="T42" fmla="*/ 153514808 w 108"/>
              <a:gd name="T43" fmla="*/ 87270677 h 67"/>
              <a:gd name="T44" fmla="*/ 265181866 w 108"/>
              <a:gd name="T45" fmla="*/ 126062597 h 67"/>
              <a:gd name="T46" fmla="*/ 230272307 w 108"/>
              <a:gd name="T47" fmla="*/ 87270677 h 67"/>
              <a:gd name="T48" fmla="*/ 341939365 w 108"/>
              <a:gd name="T49" fmla="*/ 0 h 67"/>
              <a:gd name="T50" fmla="*/ 376812426 w 108"/>
              <a:gd name="T51" fmla="*/ 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 h="67">
                <a:moveTo>
                  <a:pt x="54" y="0"/>
                </a:moveTo>
                <a:cubicBezTo>
                  <a:pt x="54" y="5"/>
                  <a:pt x="54" y="5"/>
                  <a:pt x="49" y="5"/>
                </a:cubicBezTo>
                <a:cubicBezTo>
                  <a:pt x="49" y="5"/>
                  <a:pt x="49" y="9"/>
                  <a:pt x="49" y="9"/>
                </a:cubicBezTo>
                <a:cubicBezTo>
                  <a:pt x="49" y="13"/>
                  <a:pt x="49" y="13"/>
                  <a:pt x="54" y="13"/>
                </a:cubicBezTo>
                <a:cubicBezTo>
                  <a:pt x="54" y="9"/>
                  <a:pt x="54" y="9"/>
                  <a:pt x="60" y="9"/>
                </a:cubicBezTo>
                <a:cubicBezTo>
                  <a:pt x="60" y="5"/>
                  <a:pt x="65" y="9"/>
                  <a:pt x="65" y="9"/>
                </a:cubicBezTo>
                <a:cubicBezTo>
                  <a:pt x="65" y="9"/>
                  <a:pt x="65" y="13"/>
                  <a:pt x="65" y="13"/>
                </a:cubicBezTo>
                <a:cubicBezTo>
                  <a:pt x="71" y="13"/>
                  <a:pt x="71" y="13"/>
                  <a:pt x="71" y="13"/>
                </a:cubicBezTo>
                <a:cubicBezTo>
                  <a:pt x="76" y="9"/>
                  <a:pt x="65" y="5"/>
                  <a:pt x="71" y="5"/>
                </a:cubicBezTo>
                <a:cubicBezTo>
                  <a:pt x="76" y="9"/>
                  <a:pt x="81" y="13"/>
                  <a:pt x="81" y="18"/>
                </a:cubicBezTo>
                <a:cubicBezTo>
                  <a:pt x="87" y="22"/>
                  <a:pt x="87" y="22"/>
                  <a:pt x="92" y="22"/>
                </a:cubicBezTo>
                <a:cubicBezTo>
                  <a:pt x="98" y="18"/>
                  <a:pt x="98" y="13"/>
                  <a:pt x="103" y="13"/>
                </a:cubicBezTo>
                <a:cubicBezTo>
                  <a:pt x="108" y="18"/>
                  <a:pt x="108" y="22"/>
                  <a:pt x="108" y="22"/>
                </a:cubicBezTo>
                <a:cubicBezTo>
                  <a:pt x="108" y="27"/>
                  <a:pt x="103" y="31"/>
                  <a:pt x="103" y="31"/>
                </a:cubicBezTo>
                <a:cubicBezTo>
                  <a:pt x="92" y="31"/>
                  <a:pt x="98" y="40"/>
                  <a:pt x="92" y="45"/>
                </a:cubicBezTo>
                <a:cubicBezTo>
                  <a:pt x="87" y="58"/>
                  <a:pt x="65" y="62"/>
                  <a:pt x="54" y="67"/>
                </a:cubicBezTo>
                <a:cubicBezTo>
                  <a:pt x="33" y="67"/>
                  <a:pt x="16" y="58"/>
                  <a:pt x="11" y="45"/>
                </a:cubicBezTo>
                <a:cubicBezTo>
                  <a:pt x="0" y="31"/>
                  <a:pt x="6" y="18"/>
                  <a:pt x="11" y="5"/>
                </a:cubicBezTo>
                <a:cubicBezTo>
                  <a:pt x="16" y="5"/>
                  <a:pt x="16" y="5"/>
                  <a:pt x="16" y="5"/>
                </a:cubicBezTo>
                <a:cubicBezTo>
                  <a:pt x="11" y="5"/>
                  <a:pt x="11" y="9"/>
                  <a:pt x="11" y="9"/>
                </a:cubicBezTo>
                <a:cubicBezTo>
                  <a:pt x="16" y="13"/>
                  <a:pt x="16" y="13"/>
                  <a:pt x="16" y="13"/>
                </a:cubicBezTo>
                <a:cubicBezTo>
                  <a:pt x="22" y="9"/>
                  <a:pt x="22" y="9"/>
                  <a:pt x="22" y="9"/>
                </a:cubicBezTo>
                <a:cubicBezTo>
                  <a:pt x="27" y="9"/>
                  <a:pt x="33" y="18"/>
                  <a:pt x="38" y="13"/>
                </a:cubicBezTo>
                <a:cubicBezTo>
                  <a:pt x="38" y="9"/>
                  <a:pt x="33" y="9"/>
                  <a:pt x="33" y="9"/>
                </a:cubicBezTo>
                <a:cubicBezTo>
                  <a:pt x="38" y="9"/>
                  <a:pt x="43" y="5"/>
                  <a:pt x="49" y="0"/>
                </a:cubicBezTo>
                <a:lnTo>
                  <a:pt x="54"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789" name="Freeform 1638">
            <a:extLst>
              <a:ext uri="{FF2B5EF4-FFF2-40B4-BE49-F238E27FC236}">
                <a16:creationId xmlns:a16="http://schemas.microsoft.com/office/drawing/2014/main" xmlns="" id="{12B38F6D-FF3D-42D4-8F21-A957DE1A0B15}"/>
              </a:ext>
            </a:extLst>
          </p:cNvPr>
          <p:cNvSpPr>
            <a:spLocks/>
          </p:cNvSpPr>
          <p:nvPr/>
        </p:nvSpPr>
        <p:spPr bwMode="auto">
          <a:xfrm>
            <a:off x="4238625" y="3676724"/>
            <a:ext cx="11113" cy="9525"/>
          </a:xfrm>
          <a:custGeom>
            <a:avLst/>
            <a:gdLst>
              <a:gd name="T0" fmla="*/ 161789185 w 58"/>
              <a:gd name="T1" fmla="*/ 27653171 h 50"/>
              <a:gd name="T2" fmla="*/ 119570515 w 58"/>
              <a:gd name="T3" fmla="*/ 117544215 h 50"/>
              <a:gd name="T4" fmla="*/ 407979115 w 58"/>
              <a:gd name="T5" fmla="*/ 290358386 h 50"/>
              <a:gd name="T6" fmla="*/ 365760445 w 58"/>
              <a:gd name="T7" fmla="*/ 345664727 h 50"/>
              <a:gd name="T8" fmla="*/ 77388633 w 58"/>
              <a:gd name="T9" fmla="*/ 145197386 h 50"/>
              <a:gd name="T10" fmla="*/ 0 w 58"/>
              <a:gd name="T11" fmla="*/ 145197386 h 50"/>
              <a:gd name="T12" fmla="*/ 77388633 w 58"/>
              <a:gd name="T13" fmla="*/ 89891045 h 50"/>
              <a:gd name="T14" fmla="*/ 119570515 w 58"/>
              <a:gd name="T15" fmla="*/ 55306341 h 50"/>
              <a:gd name="T16" fmla="*/ 77388633 w 58"/>
              <a:gd name="T17" fmla="*/ 55306341 h 50"/>
              <a:gd name="T18" fmla="*/ 42218670 w 58"/>
              <a:gd name="T19" fmla="*/ 55306341 h 50"/>
              <a:gd name="T20" fmla="*/ 42218670 w 58"/>
              <a:gd name="T21" fmla="*/ 27653171 h 50"/>
              <a:gd name="T22" fmla="*/ 77388633 w 58"/>
              <a:gd name="T23" fmla="*/ 0 h 50"/>
              <a:gd name="T24" fmla="*/ 161789185 w 58"/>
              <a:gd name="T25" fmla="*/ 27653171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23" y="4"/>
                </a:moveTo>
                <a:cubicBezTo>
                  <a:pt x="23" y="8"/>
                  <a:pt x="23" y="13"/>
                  <a:pt x="17" y="17"/>
                </a:cubicBezTo>
                <a:cubicBezTo>
                  <a:pt x="29" y="21"/>
                  <a:pt x="52" y="38"/>
                  <a:pt x="58" y="42"/>
                </a:cubicBezTo>
                <a:cubicBezTo>
                  <a:pt x="58" y="46"/>
                  <a:pt x="58" y="46"/>
                  <a:pt x="52" y="50"/>
                </a:cubicBezTo>
                <a:cubicBezTo>
                  <a:pt x="11" y="21"/>
                  <a:pt x="11" y="21"/>
                  <a:pt x="11" y="21"/>
                </a:cubicBezTo>
                <a:cubicBezTo>
                  <a:pt x="11" y="21"/>
                  <a:pt x="6" y="25"/>
                  <a:pt x="0" y="21"/>
                </a:cubicBezTo>
                <a:cubicBezTo>
                  <a:pt x="6" y="21"/>
                  <a:pt x="11" y="17"/>
                  <a:pt x="11" y="13"/>
                </a:cubicBezTo>
                <a:cubicBezTo>
                  <a:pt x="11" y="13"/>
                  <a:pt x="17" y="13"/>
                  <a:pt x="17" y="8"/>
                </a:cubicBezTo>
                <a:cubicBezTo>
                  <a:pt x="11" y="8"/>
                  <a:pt x="11" y="8"/>
                  <a:pt x="11" y="8"/>
                </a:cubicBezTo>
                <a:cubicBezTo>
                  <a:pt x="11" y="8"/>
                  <a:pt x="11" y="13"/>
                  <a:pt x="6" y="8"/>
                </a:cubicBezTo>
                <a:cubicBezTo>
                  <a:pt x="6" y="8"/>
                  <a:pt x="6" y="4"/>
                  <a:pt x="6" y="4"/>
                </a:cubicBezTo>
                <a:cubicBezTo>
                  <a:pt x="6" y="0"/>
                  <a:pt x="11" y="0"/>
                  <a:pt x="11" y="0"/>
                </a:cubicBezTo>
                <a:cubicBezTo>
                  <a:pt x="17" y="0"/>
                  <a:pt x="23" y="0"/>
                  <a:pt x="23"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90" name="Freeform 1639">
            <a:extLst>
              <a:ext uri="{FF2B5EF4-FFF2-40B4-BE49-F238E27FC236}">
                <a16:creationId xmlns:a16="http://schemas.microsoft.com/office/drawing/2014/main" xmlns="" id="{F7048F5A-98B3-4C4C-AC09-BEB0107FC954}"/>
              </a:ext>
            </a:extLst>
          </p:cNvPr>
          <p:cNvSpPr>
            <a:spLocks/>
          </p:cNvSpPr>
          <p:nvPr/>
        </p:nvSpPr>
        <p:spPr bwMode="auto">
          <a:xfrm>
            <a:off x="4237038" y="3676724"/>
            <a:ext cx="1587" cy="1588"/>
          </a:xfrm>
          <a:custGeom>
            <a:avLst/>
            <a:gdLst>
              <a:gd name="T0" fmla="*/ 49345296 w 9"/>
              <a:gd name="T1" fmla="*/ 46928179 h 8"/>
              <a:gd name="T2" fmla="*/ 0 w 9"/>
              <a:gd name="T3" fmla="*/ 46928179 h 8"/>
              <a:gd name="T4" fmla="*/ 0 w 9"/>
              <a:gd name="T5" fmla="*/ 23483741 h 8"/>
              <a:gd name="T6" fmla="*/ 49345296 w 9"/>
              <a:gd name="T7" fmla="*/ 4692817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6"/>
                </a:moveTo>
                <a:cubicBezTo>
                  <a:pt x="5" y="8"/>
                  <a:pt x="5" y="6"/>
                  <a:pt x="0" y="6"/>
                </a:cubicBezTo>
                <a:cubicBezTo>
                  <a:pt x="0" y="3"/>
                  <a:pt x="0" y="3"/>
                  <a:pt x="0" y="3"/>
                </a:cubicBezTo>
                <a:cubicBezTo>
                  <a:pt x="5" y="0"/>
                  <a:pt x="5" y="6"/>
                  <a:pt x="9" y="6"/>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91" name="Freeform 1640">
            <a:extLst>
              <a:ext uri="{FF2B5EF4-FFF2-40B4-BE49-F238E27FC236}">
                <a16:creationId xmlns:a16="http://schemas.microsoft.com/office/drawing/2014/main" xmlns="" id="{F6E552B3-4B73-44AE-8019-43290AA2F676}"/>
              </a:ext>
            </a:extLst>
          </p:cNvPr>
          <p:cNvSpPr>
            <a:spLocks/>
          </p:cNvSpPr>
          <p:nvPr/>
        </p:nvSpPr>
        <p:spPr bwMode="auto">
          <a:xfrm>
            <a:off x="4252913" y="3679899"/>
            <a:ext cx="1587" cy="3175"/>
          </a:xfrm>
          <a:custGeom>
            <a:avLst/>
            <a:gdLst>
              <a:gd name="T0" fmla="*/ 62452616 w 8"/>
              <a:gd name="T1" fmla="*/ 125023364 h 16"/>
              <a:gd name="T2" fmla="*/ 0 w 8"/>
              <a:gd name="T3" fmla="*/ 85960942 h 16"/>
              <a:gd name="T4" fmla="*/ 0 w 8"/>
              <a:gd name="T5" fmla="*/ 39062422 h 16"/>
              <a:gd name="T6" fmla="*/ 62452616 w 8"/>
              <a:gd name="T7" fmla="*/ 0 h 16"/>
              <a:gd name="T8" fmla="*/ 62452616 w 8"/>
              <a:gd name="T9" fmla="*/ 0 h 16"/>
              <a:gd name="T10" fmla="*/ 62452616 w 8"/>
              <a:gd name="T11" fmla="*/ 125023364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6">
                <a:moveTo>
                  <a:pt x="8" y="16"/>
                </a:moveTo>
                <a:cubicBezTo>
                  <a:pt x="0" y="16"/>
                  <a:pt x="0" y="11"/>
                  <a:pt x="0" y="11"/>
                </a:cubicBezTo>
                <a:cubicBezTo>
                  <a:pt x="0" y="11"/>
                  <a:pt x="0" y="5"/>
                  <a:pt x="0" y="5"/>
                </a:cubicBezTo>
                <a:cubicBezTo>
                  <a:pt x="8" y="0"/>
                  <a:pt x="8" y="0"/>
                  <a:pt x="8" y="0"/>
                </a:cubicBezTo>
                <a:cubicBezTo>
                  <a:pt x="8" y="0"/>
                  <a:pt x="8" y="0"/>
                  <a:pt x="8" y="0"/>
                </a:cubicBezTo>
                <a:lnTo>
                  <a:pt x="8" y="16"/>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792" name="Freeform 1641">
            <a:extLst>
              <a:ext uri="{FF2B5EF4-FFF2-40B4-BE49-F238E27FC236}">
                <a16:creationId xmlns:a16="http://schemas.microsoft.com/office/drawing/2014/main" xmlns="" id="{D7D0FC14-343D-4E7D-B524-1C29E2EDE697}"/>
              </a:ext>
            </a:extLst>
          </p:cNvPr>
          <p:cNvSpPr>
            <a:spLocks/>
          </p:cNvSpPr>
          <p:nvPr/>
        </p:nvSpPr>
        <p:spPr bwMode="auto">
          <a:xfrm>
            <a:off x="4237038" y="3678312"/>
            <a:ext cx="1587" cy="1587"/>
          </a:xfrm>
          <a:custGeom>
            <a:avLst/>
            <a:gdLst>
              <a:gd name="T0" fmla="*/ 49345296 w 9"/>
              <a:gd name="T1" fmla="*/ 27424418 h 9"/>
              <a:gd name="T2" fmla="*/ 27424418 w 9"/>
              <a:gd name="T3" fmla="*/ 27424418 h 9"/>
              <a:gd name="T4" fmla="*/ 0 w 9"/>
              <a:gd name="T5" fmla="*/ 27424418 h 9"/>
              <a:gd name="T6" fmla="*/ 0 w 9"/>
              <a:gd name="T7" fmla="*/ 0 h 9"/>
              <a:gd name="T8" fmla="*/ 49345296 w 9"/>
              <a:gd name="T9" fmla="*/ 2742441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5"/>
                </a:moveTo>
                <a:cubicBezTo>
                  <a:pt x="9" y="5"/>
                  <a:pt x="9" y="5"/>
                  <a:pt x="5" y="5"/>
                </a:cubicBezTo>
                <a:cubicBezTo>
                  <a:pt x="5" y="5"/>
                  <a:pt x="0" y="9"/>
                  <a:pt x="0" y="5"/>
                </a:cubicBezTo>
                <a:cubicBezTo>
                  <a:pt x="0" y="0"/>
                  <a:pt x="0" y="0"/>
                  <a:pt x="0" y="0"/>
                </a:cubicBezTo>
                <a:cubicBezTo>
                  <a:pt x="5" y="5"/>
                  <a:pt x="9" y="0"/>
                  <a:pt x="9" y="5"/>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93" name="Freeform 1642">
            <a:extLst>
              <a:ext uri="{FF2B5EF4-FFF2-40B4-BE49-F238E27FC236}">
                <a16:creationId xmlns:a16="http://schemas.microsoft.com/office/drawing/2014/main" xmlns="" id="{AF1A5F13-5024-4396-BC49-AC0EC262C68D}"/>
              </a:ext>
            </a:extLst>
          </p:cNvPr>
          <p:cNvSpPr>
            <a:spLocks/>
          </p:cNvSpPr>
          <p:nvPr/>
        </p:nvSpPr>
        <p:spPr bwMode="auto">
          <a:xfrm>
            <a:off x="4275138" y="3691012"/>
            <a:ext cx="7937" cy="11112"/>
          </a:xfrm>
          <a:custGeom>
            <a:avLst/>
            <a:gdLst>
              <a:gd name="T0" fmla="*/ 80994817 w 42"/>
              <a:gd name="T1" fmla="*/ 63279966 h 58"/>
              <a:gd name="T2" fmla="*/ 202451327 w 42"/>
              <a:gd name="T3" fmla="*/ 288319999 h 58"/>
              <a:gd name="T4" fmla="*/ 242948735 w 42"/>
              <a:gd name="T5" fmla="*/ 316436232 h 58"/>
              <a:gd name="T6" fmla="*/ 242948735 w 42"/>
              <a:gd name="T7" fmla="*/ 379752792 h 58"/>
              <a:gd name="T8" fmla="*/ 161953918 w 42"/>
              <a:gd name="T9" fmla="*/ 407869025 h 58"/>
              <a:gd name="T10" fmla="*/ 121492226 w 42"/>
              <a:gd name="T11" fmla="*/ 379752792 h 58"/>
              <a:gd name="T12" fmla="*/ 121492226 w 42"/>
              <a:gd name="T13" fmla="*/ 344589059 h 58"/>
              <a:gd name="T14" fmla="*/ 40497409 w 42"/>
              <a:gd name="T15" fmla="*/ 344589059 h 58"/>
              <a:gd name="T16" fmla="*/ 80994817 w 42"/>
              <a:gd name="T17" fmla="*/ 316436232 h 58"/>
              <a:gd name="T18" fmla="*/ 121492226 w 42"/>
              <a:gd name="T19" fmla="*/ 316436232 h 58"/>
              <a:gd name="T20" fmla="*/ 121492226 w 42"/>
              <a:gd name="T21" fmla="*/ 189876300 h 58"/>
              <a:gd name="T22" fmla="*/ 0 w 42"/>
              <a:gd name="T23" fmla="*/ 63279966 h 58"/>
              <a:gd name="T24" fmla="*/ 80994817 w 42"/>
              <a:gd name="T25" fmla="*/ 63279966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58">
                <a:moveTo>
                  <a:pt x="12" y="9"/>
                </a:moveTo>
                <a:cubicBezTo>
                  <a:pt x="24" y="23"/>
                  <a:pt x="30" y="27"/>
                  <a:pt x="30" y="41"/>
                </a:cubicBezTo>
                <a:cubicBezTo>
                  <a:pt x="30" y="45"/>
                  <a:pt x="36" y="41"/>
                  <a:pt x="36" y="45"/>
                </a:cubicBezTo>
                <a:cubicBezTo>
                  <a:pt x="42" y="49"/>
                  <a:pt x="36" y="54"/>
                  <a:pt x="36" y="54"/>
                </a:cubicBezTo>
                <a:cubicBezTo>
                  <a:pt x="30" y="58"/>
                  <a:pt x="30" y="58"/>
                  <a:pt x="24" y="58"/>
                </a:cubicBezTo>
                <a:cubicBezTo>
                  <a:pt x="24" y="58"/>
                  <a:pt x="18" y="58"/>
                  <a:pt x="18" y="54"/>
                </a:cubicBezTo>
                <a:cubicBezTo>
                  <a:pt x="18" y="54"/>
                  <a:pt x="18" y="49"/>
                  <a:pt x="18" y="49"/>
                </a:cubicBezTo>
                <a:cubicBezTo>
                  <a:pt x="12" y="49"/>
                  <a:pt x="6" y="49"/>
                  <a:pt x="6" y="49"/>
                </a:cubicBezTo>
                <a:cubicBezTo>
                  <a:pt x="6" y="45"/>
                  <a:pt x="6" y="45"/>
                  <a:pt x="12" y="45"/>
                </a:cubicBezTo>
                <a:cubicBezTo>
                  <a:pt x="12" y="45"/>
                  <a:pt x="18" y="45"/>
                  <a:pt x="18" y="45"/>
                </a:cubicBezTo>
                <a:cubicBezTo>
                  <a:pt x="18" y="36"/>
                  <a:pt x="18" y="32"/>
                  <a:pt x="18" y="27"/>
                </a:cubicBezTo>
                <a:cubicBezTo>
                  <a:pt x="12" y="18"/>
                  <a:pt x="6" y="18"/>
                  <a:pt x="0" y="9"/>
                </a:cubicBezTo>
                <a:cubicBezTo>
                  <a:pt x="6" y="9"/>
                  <a:pt x="12" y="0"/>
                  <a:pt x="12"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794" name="Freeform 1643">
            <a:extLst>
              <a:ext uri="{FF2B5EF4-FFF2-40B4-BE49-F238E27FC236}">
                <a16:creationId xmlns:a16="http://schemas.microsoft.com/office/drawing/2014/main" xmlns="" id="{E55B6D82-6B9B-4796-9DFD-2DB8A01CED4F}"/>
              </a:ext>
            </a:extLst>
          </p:cNvPr>
          <p:cNvSpPr>
            <a:spLocks/>
          </p:cNvSpPr>
          <p:nvPr/>
        </p:nvSpPr>
        <p:spPr bwMode="auto">
          <a:xfrm>
            <a:off x="4256088" y="3673549"/>
            <a:ext cx="17462" cy="6350"/>
          </a:xfrm>
          <a:custGeom>
            <a:avLst/>
            <a:gdLst>
              <a:gd name="T0" fmla="*/ 369227347 w 92"/>
              <a:gd name="T1" fmla="*/ 58634966 h 34"/>
              <a:gd name="T2" fmla="*/ 485482130 w 92"/>
              <a:gd name="T3" fmla="*/ 32578862 h 34"/>
              <a:gd name="T4" fmla="*/ 485482130 w 92"/>
              <a:gd name="T5" fmla="*/ 58634966 h 34"/>
              <a:gd name="T6" fmla="*/ 444448898 w 92"/>
              <a:gd name="T7" fmla="*/ 84691257 h 34"/>
              <a:gd name="T8" fmla="*/ 553858957 w 92"/>
              <a:gd name="T9" fmla="*/ 110747362 h 34"/>
              <a:gd name="T10" fmla="*/ 629080697 w 92"/>
              <a:gd name="T11" fmla="*/ 195438619 h 34"/>
              <a:gd name="T12" fmla="*/ 519670638 w 92"/>
              <a:gd name="T13" fmla="*/ 221494724 h 34"/>
              <a:gd name="T14" fmla="*/ 485482130 w 92"/>
              <a:gd name="T15" fmla="*/ 162859571 h 34"/>
              <a:gd name="T16" fmla="*/ 444448898 w 92"/>
              <a:gd name="T17" fmla="*/ 110747362 h 34"/>
              <a:gd name="T18" fmla="*/ 369227347 w 92"/>
              <a:gd name="T19" fmla="*/ 136803466 h 34"/>
              <a:gd name="T20" fmla="*/ 300850520 w 92"/>
              <a:gd name="T21" fmla="*/ 110747362 h 34"/>
              <a:gd name="T22" fmla="*/ 184631610 w 92"/>
              <a:gd name="T23" fmla="*/ 136803466 h 34"/>
              <a:gd name="T24" fmla="*/ 150443292 w 92"/>
              <a:gd name="T25" fmla="*/ 84691257 h 34"/>
              <a:gd name="T26" fmla="*/ 0 w 92"/>
              <a:gd name="T27" fmla="*/ 136803466 h 34"/>
              <a:gd name="T28" fmla="*/ 0 w 92"/>
              <a:gd name="T29" fmla="*/ 136803466 h 34"/>
              <a:gd name="T30" fmla="*/ 150443292 w 92"/>
              <a:gd name="T31" fmla="*/ 58634966 h 34"/>
              <a:gd name="T32" fmla="*/ 259853351 w 92"/>
              <a:gd name="T33" fmla="*/ 32578862 h 34"/>
              <a:gd name="T34" fmla="*/ 259853351 w 92"/>
              <a:gd name="T35" fmla="*/ 0 h 34"/>
              <a:gd name="T36" fmla="*/ 369227347 w 92"/>
              <a:gd name="T37" fmla="*/ 58634966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34">
                <a:moveTo>
                  <a:pt x="54" y="9"/>
                </a:moveTo>
                <a:cubicBezTo>
                  <a:pt x="60" y="5"/>
                  <a:pt x="65" y="5"/>
                  <a:pt x="71" y="5"/>
                </a:cubicBezTo>
                <a:cubicBezTo>
                  <a:pt x="71" y="9"/>
                  <a:pt x="71" y="9"/>
                  <a:pt x="71" y="9"/>
                </a:cubicBezTo>
                <a:cubicBezTo>
                  <a:pt x="65" y="9"/>
                  <a:pt x="65" y="13"/>
                  <a:pt x="65" y="13"/>
                </a:cubicBezTo>
                <a:cubicBezTo>
                  <a:pt x="71" y="17"/>
                  <a:pt x="76" y="13"/>
                  <a:pt x="81" y="17"/>
                </a:cubicBezTo>
                <a:cubicBezTo>
                  <a:pt x="87" y="21"/>
                  <a:pt x="87" y="25"/>
                  <a:pt x="92" y="30"/>
                </a:cubicBezTo>
                <a:cubicBezTo>
                  <a:pt x="87" y="30"/>
                  <a:pt x="81" y="30"/>
                  <a:pt x="76" y="34"/>
                </a:cubicBezTo>
                <a:cubicBezTo>
                  <a:pt x="76" y="34"/>
                  <a:pt x="76" y="30"/>
                  <a:pt x="71" y="25"/>
                </a:cubicBezTo>
                <a:cubicBezTo>
                  <a:pt x="71" y="25"/>
                  <a:pt x="65" y="21"/>
                  <a:pt x="65" y="17"/>
                </a:cubicBezTo>
                <a:cubicBezTo>
                  <a:pt x="54" y="17"/>
                  <a:pt x="60" y="25"/>
                  <a:pt x="54" y="21"/>
                </a:cubicBezTo>
                <a:cubicBezTo>
                  <a:pt x="49" y="21"/>
                  <a:pt x="44" y="17"/>
                  <a:pt x="44" y="17"/>
                </a:cubicBezTo>
                <a:cubicBezTo>
                  <a:pt x="38" y="17"/>
                  <a:pt x="33" y="21"/>
                  <a:pt x="27" y="21"/>
                </a:cubicBezTo>
                <a:cubicBezTo>
                  <a:pt x="22" y="21"/>
                  <a:pt x="27" y="17"/>
                  <a:pt x="22" y="13"/>
                </a:cubicBezTo>
                <a:cubicBezTo>
                  <a:pt x="11" y="17"/>
                  <a:pt x="6" y="17"/>
                  <a:pt x="0" y="21"/>
                </a:cubicBezTo>
                <a:cubicBezTo>
                  <a:pt x="0" y="21"/>
                  <a:pt x="0" y="21"/>
                  <a:pt x="0" y="21"/>
                </a:cubicBezTo>
                <a:cubicBezTo>
                  <a:pt x="0" y="13"/>
                  <a:pt x="11" y="13"/>
                  <a:pt x="22" y="9"/>
                </a:cubicBezTo>
                <a:cubicBezTo>
                  <a:pt x="27" y="5"/>
                  <a:pt x="33" y="9"/>
                  <a:pt x="38" y="5"/>
                </a:cubicBezTo>
                <a:cubicBezTo>
                  <a:pt x="38" y="5"/>
                  <a:pt x="38" y="0"/>
                  <a:pt x="38" y="0"/>
                </a:cubicBezTo>
                <a:cubicBezTo>
                  <a:pt x="44" y="0"/>
                  <a:pt x="49" y="9"/>
                  <a:pt x="54" y="9"/>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4795" name="Freeform 1644">
            <a:extLst>
              <a:ext uri="{FF2B5EF4-FFF2-40B4-BE49-F238E27FC236}">
                <a16:creationId xmlns:a16="http://schemas.microsoft.com/office/drawing/2014/main" xmlns="" id="{1F2D287F-D03D-4F7B-9B70-F3BD918BF6BC}"/>
              </a:ext>
            </a:extLst>
          </p:cNvPr>
          <p:cNvSpPr>
            <a:spLocks/>
          </p:cNvSpPr>
          <p:nvPr/>
        </p:nvSpPr>
        <p:spPr bwMode="auto">
          <a:xfrm>
            <a:off x="4257675" y="3679899"/>
            <a:ext cx="1588" cy="1588"/>
          </a:xfrm>
          <a:custGeom>
            <a:avLst/>
            <a:gdLst>
              <a:gd name="T0" fmla="*/ 62570773 w 8"/>
              <a:gd name="T1" fmla="*/ 23483741 h 8"/>
              <a:gd name="T2" fmla="*/ 31285387 w 8"/>
              <a:gd name="T3" fmla="*/ 62570773 h 8"/>
              <a:gd name="T4" fmla="*/ 0 w 8"/>
              <a:gd name="T5" fmla="*/ 39126534 h 8"/>
              <a:gd name="T6" fmla="*/ 31285387 w 8"/>
              <a:gd name="T7" fmla="*/ 0 h 8"/>
              <a:gd name="T8" fmla="*/ 62570773 w 8"/>
              <a:gd name="T9" fmla="*/ 2348374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3"/>
                </a:moveTo>
                <a:cubicBezTo>
                  <a:pt x="8" y="5"/>
                  <a:pt x="8" y="5"/>
                  <a:pt x="4" y="8"/>
                </a:cubicBezTo>
                <a:cubicBezTo>
                  <a:pt x="4" y="8"/>
                  <a:pt x="0" y="5"/>
                  <a:pt x="0" y="5"/>
                </a:cubicBezTo>
                <a:cubicBezTo>
                  <a:pt x="0" y="3"/>
                  <a:pt x="0" y="3"/>
                  <a:pt x="4" y="0"/>
                </a:cubicBezTo>
                <a:cubicBezTo>
                  <a:pt x="4" y="0"/>
                  <a:pt x="8" y="0"/>
                  <a:pt x="8"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96" name="Freeform 1645">
            <a:extLst>
              <a:ext uri="{FF2B5EF4-FFF2-40B4-BE49-F238E27FC236}">
                <a16:creationId xmlns:a16="http://schemas.microsoft.com/office/drawing/2014/main" xmlns="" id="{227501D1-F396-495C-9A1F-60339F2BB72E}"/>
              </a:ext>
            </a:extLst>
          </p:cNvPr>
          <p:cNvSpPr>
            <a:spLocks/>
          </p:cNvSpPr>
          <p:nvPr/>
        </p:nvSpPr>
        <p:spPr bwMode="auto">
          <a:xfrm>
            <a:off x="4264025" y="3679899"/>
            <a:ext cx="3175" cy="1588"/>
          </a:xfrm>
          <a:custGeom>
            <a:avLst/>
            <a:gdLst>
              <a:gd name="T0" fmla="*/ 110747362 w 17"/>
              <a:gd name="T1" fmla="*/ 23483741 h 8"/>
              <a:gd name="T2" fmla="*/ 110747362 w 17"/>
              <a:gd name="T3" fmla="*/ 39126534 h 8"/>
              <a:gd name="T4" fmla="*/ 0 w 17"/>
              <a:gd name="T5" fmla="*/ 62570773 h 8"/>
              <a:gd name="T6" fmla="*/ 0 w 17"/>
              <a:gd name="T7" fmla="*/ 39126534 h 8"/>
              <a:gd name="T8" fmla="*/ 0 w 17"/>
              <a:gd name="T9" fmla="*/ 0 h 8"/>
              <a:gd name="T10" fmla="*/ 110747362 w 17"/>
              <a:gd name="T11" fmla="*/ 23483741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8">
                <a:moveTo>
                  <a:pt x="17" y="3"/>
                </a:moveTo>
                <a:cubicBezTo>
                  <a:pt x="17" y="3"/>
                  <a:pt x="17" y="5"/>
                  <a:pt x="17" y="5"/>
                </a:cubicBezTo>
                <a:cubicBezTo>
                  <a:pt x="8" y="8"/>
                  <a:pt x="8" y="8"/>
                  <a:pt x="0" y="8"/>
                </a:cubicBezTo>
                <a:cubicBezTo>
                  <a:pt x="0" y="5"/>
                  <a:pt x="0" y="5"/>
                  <a:pt x="0" y="5"/>
                </a:cubicBezTo>
                <a:cubicBezTo>
                  <a:pt x="0" y="3"/>
                  <a:pt x="0" y="0"/>
                  <a:pt x="0" y="0"/>
                </a:cubicBezTo>
                <a:cubicBezTo>
                  <a:pt x="8" y="0"/>
                  <a:pt x="17" y="0"/>
                  <a:pt x="17"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97" name="Freeform 1646">
            <a:extLst>
              <a:ext uri="{FF2B5EF4-FFF2-40B4-BE49-F238E27FC236}">
                <a16:creationId xmlns:a16="http://schemas.microsoft.com/office/drawing/2014/main" xmlns="" id="{DF71905B-1265-443D-B2E9-3713443E0296}"/>
              </a:ext>
            </a:extLst>
          </p:cNvPr>
          <p:cNvSpPr>
            <a:spLocks/>
          </p:cNvSpPr>
          <p:nvPr/>
        </p:nvSpPr>
        <p:spPr bwMode="auto">
          <a:xfrm>
            <a:off x="4259263" y="3683074"/>
            <a:ext cx="6350" cy="4763"/>
          </a:xfrm>
          <a:custGeom>
            <a:avLst/>
            <a:gdLst>
              <a:gd name="T0" fmla="*/ 235122027 w 33"/>
              <a:gd name="T1" fmla="*/ 0 h 25"/>
              <a:gd name="T2" fmla="*/ 135371032 w 33"/>
              <a:gd name="T3" fmla="*/ 172886802 h 25"/>
              <a:gd name="T4" fmla="*/ 35620036 w 33"/>
              <a:gd name="T5" fmla="*/ 34591954 h 25"/>
              <a:gd name="T6" fmla="*/ 0 w 33"/>
              <a:gd name="T7" fmla="*/ 0 h 25"/>
              <a:gd name="T8" fmla="*/ 35620036 w 33"/>
              <a:gd name="T9" fmla="*/ 0 h 25"/>
              <a:gd name="T10" fmla="*/ 206611105 w 33"/>
              <a:gd name="T11" fmla="*/ 0 h 25"/>
              <a:gd name="T12" fmla="*/ 235122027 w 3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33" y="0"/>
                </a:moveTo>
                <a:cubicBezTo>
                  <a:pt x="33" y="10"/>
                  <a:pt x="29" y="15"/>
                  <a:pt x="19" y="25"/>
                </a:cubicBezTo>
                <a:cubicBezTo>
                  <a:pt x="10" y="25"/>
                  <a:pt x="10" y="15"/>
                  <a:pt x="5" y="5"/>
                </a:cubicBezTo>
                <a:cubicBezTo>
                  <a:pt x="0" y="5"/>
                  <a:pt x="0" y="5"/>
                  <a:pt x="0" y="0"/>
                </a:cubicBezTo>
                <a:cubicBezTo>
                  <a:pt x="5" y="0"/>
                  <a:pt x="5" y="0"/>
                  <a:pt x="5" y="0"/>
                </a:cubicBezTo>
                <a:cubicBezTo>
                  <a:pt x="10" y="0"/>
                  <a:pt x="19" y="0"/>
                  <a:pt x="29" y="0"/>
                </a:cubicBezTo>
                <a:cubicBezTo>
                  <a:pt x="33" y="0"/>
                  <a:pt x="33" y="0"/>
                  <a:pt x="3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798" name="Freeform 1647">
            <a:extLst>
              <a:ext uri="{FF2B5EF4-FFF2-40B4-BE49-F238E27FC236}">
                <a16:creationId xmlns:a16="http://schemas.microsoft.com/office/drawing/2014/main" xmlns="" id="{B8D16996-CC53-4F46-8ED2-D2A8C5F451C6}"/>
              </a:ext>
            </a:extLst>
          </p:cNvPr>
          <p:cNvSpPr>
            <a:spLocks/>
          </p:cNvSpPr>
          <p:nvPr/>
        </p:nvSpPr>
        <p:spPr bwMode="auto">
          <a:xfrm>
            <a:off x="4249738" y="3683074"/>
            <a:ext cx="28575" cy="17463"/>
          </a:xfrm>
          <a:custGeom>
            <a:avLst/>
            <a:gdLst>
              <a:gd name="T0" fmla="*/ 186677046 w 150"/>
              <a:gd name="T1" fmla="*/ 116822065 h 84"/>
              <a:gd name="T2" fmla="*/ 331838046 w 150"/>
              <a:gd name="T3" fmla="*/ 269559700 h 84"/>
              <a:gd name="T4" fmla="*/ 781220307 w 150"/>
              <a:gd name="T5" fmla="*/ 188696031 h 84"/>
              <a:gd name="T6" fmla="*/ 850353138 w 150"/>
              <a:gd name="T7" fmla="*/ 188696031 h 84"/>
              <a:gd name="T8" fmla="*/ 1036993989 w 150"/>
              <a:gd name="T9" fmla="*/ 377392061 h 84"/>
              <a:gd name="T10" fmla="*/ 850353138 w 150"/>
              <a:gd name="T11" fmla="*/ 449266027 h 84"/>
              <a:gd name="T12" fmla="*/ 850353138 w 150"/>
              <a:gd name="T13" fmla="*/ 413307424 h 84"/>
              <a:gd name="T14" fmla="*/ 739740456 w 150"/>
              <a:gd name="T15" fmla="*/ 341433666 h 84"/>
              <a:gd name="T16" fmla="*/ 705155943 w 150"/>
              <a:gd name="T17" fmla="*/ 377392061 h 84"/>
              <a:gd name="T18" fmla="*/ 815768625 w 150"/>
              <a:gd name="T19" fmla="*/ 449266027 h 84"/>
              <a:gd name="T20" fmla="*/ 781220307 w 150"/>
              <a:gd name="T21" fmla="*/ 673877420 h 84"/>
              <a:gd name="T22" fmla="*/ 739740456 w 150"/>
              <a:gd name="T23" fmla="*/ 718782485 h 84"/>
              <a:gd name="T24" fmla="*/ 407902410 w 150"/>
              <a:gd name="T25" fmla="*/ 754741089 h 84"/>
              <a:gd name="T26" fmla="*/ 373317897 w 150"/>
              <a:gd name="T27" fmla="*/ 673877420 h 84"/>
              <a:gd name="T28" fmla="*/ 297289728 w 150"/>
              <a:gd name="T29" fmla="*/ 377392061 h 84"/>
              <a:gd name="T30" fmla="*/ 262705215 w 150"/>
              <a:gd name="T31" fmla="*/ 269559700 h 84"/>
              <a:gd name="T32" fmla="*/ 186677046 w 150"/>
              <a:gd name="T33" fmla="*/ 305475062 h 84"/>
              <a:gd name="T34" fmla="*/ 186677046 w 150"/>
              <a:gd name="T35" fmla="*/ 341433666 h 84"/>
              <a:gd name="T36" fmla="*/ 0 w 150"/>
              <a:gd name="T37" fmla="*/ 188696031 h 84"/>
              <a:gd name="T38" fmla="*/ 34584704 w 150"/>
              <a:gd name="T39" fmla="*/ 116822065 h 84"/>
              <a:gd name="T40" fmla="*/ 110612682 w 150"/>
              <a:gd name="T41" fmla="*/ 44905065 h 84"/>
              <a:gd name="T42" fmla="*/ 186677046 w 150"/>
              <a:gd name="T43" fmla="*/ 116822065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84">
                <a:moveTo>
                  <a:pt x="27" y="13"/>
                </a:moveTo>
                <a:cubicBezTo>
                  <a:pt x="32" y="21"/>
                  <a:pt x="43" y="25"/>
                  <a:pt x="48" y="30"/>
                </a:cubicBezTo>
                <a:cubicBezTo>
                  <a:pt x="70" y="34"/>
                  <a:pt x="97" y="34"/>
                  <a:pt x="113" y="21"/>
                </a:cubicBezTo>
                <a:cubicBezTo>
                  <a:pt x="118" y="17"/>
                  <a:pt x="118" y="17"/>
                  <a:pt x="123" y="21"/>
                </a:cubicBezTo>
                <a:cubicBezTo>
                  <a:pt x="129" y="25"/>
                  <a:pt x="139" y="34"/>
                  <a:pt x="150" y="42"/>
                </a:cubicBezTo>
                <a:cubicBezTo>
                  <a:pt x="139" y="46"/>
                  <a:pt x="134" y="46"/>
                  <a:pt x="123" y="50"/>
                </a:cubicBezTo>
                <a:cubicBezTo>
                  <a:pt x="123" y="46"/>
                  <a:pt x="123" y="46"/>
                  <a:pt x="123" y="46"/>
                </a:cubicBezTo>
                <a:cubicBezTo>
                  <a:pt x="107" y="38"/>
                  <a:pt x="107" y="38"/>
                  <a:pt x="107" y="38"/>
                </a:cubicBezTo>
                <a:cubicBezTo>
                  <a:pt x="102" y="38"/>
                  <a:pt x="102" y="42"/>
                  <a:pt x="102" y="42"/>
                </a:cubicBezTo>
                <a:cubicBezTo>
                  <a:pt x="107" y="46"/>
                  <a:pt x="113" y="46"/>
                  <a:pt x="118" y="50"/>
                </a:cubicBezTo>
                <a:cubicBezTo>
                  <a:pt x="113" y="75"/>
                  <a:pt x="113" y="75"/>
                  <a:pt x="113" y="75"/>
                </a:cubicBezTo>
                <a:cubicBezTo>
                  <a:pt x="113" y="80"/>
                  <a:pt x="107" y="75"/>
                  <a:pt x="107" y="80"/>
                </a:cubicBezTo>
                <a:cubicBezTo>
                  <a:pt x="91" y="84"/>
                  <a:pt x="75" y="84"/>
                  <a:pt x="59" y="84"/>
                </a:cubicBezTo>
                <a:cubicBezTo>
                  <a:pt x="59" y="84"/>
                  <a:pt x="54" y="80"/>
                  <a:pt x="54" y="75"/>
                </a:cubicBezTo>
                <a:cubicBezTo>
                  <a:pt x="48" y="67"/>
                  <a:pt x="43" y="55"/>
                  <a:pt x="43" y="42"/>
                </a:cubicBezTo>
                <a:cubicBezTo>
                  <a:pt x="38" y="38"/>
                  <a:pt x="43" y="34"/>
                  <a:pt x="38" y="30"/>
                </a:cubicBezTo>
                <a:cubicBezTo>
                  <a:pt x="32" y="30"/>
                  <a:pt x="32" y="30"/>
                  <a:pt x="27" y="34"/>
                </a:cubicBezTo>
                <a:cubicBezTo>
                  <a:pt x="27" y="34"/>
                  <a:pt x="32" y="38"/>
                  <a:pt x="27" y="38"/>
                </a:cubicBezTo>
                <a:cubicBezTo>
                  <a:pt x="16" y="34"/>
                  <a:pt x="5" y="30"/>
                  <a:pt x="0" y="21"/>
                </a:cubicBezTo>
                <a:cubicBezTo>
                  <a:pt x="0" y="17"/>
                  <a:pt x="0" y="17"/>
                  <a:pt x="5" y="13"/>
                </a:cubicBezTo>
                <a:cubicBezTo>
                  <a:pt x="5" y="9"/>
                  <a:pt x="5" y="0"/>
                  <a:pt x="16" y="5"/>
                </a:cubicBezTo>
                <a:cubicBezTo>
                  <a:pt x="22" y="5"/>
                  <a:pt x="27" y="9"/>
                  <a:pt x="27" y="1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799" name="Freeform 1648">
            <a:extLst>
              <a:ext uri="{FF2B5EF4-FFF2-40B4-BE49-F238E27FC236}">
                <a16:creationId xmlns:a16="http://schemas.microsoft.com/office/drawing/2014/main" xmlns="" id="{F6475DC4-A65E-4C95-834C-038AC2C66332}"/>
              </a:ext>
            </a:extLst>
          </p:cNvPr>
          <p:cNvSpPr>
            <a:spLocks/>
          </p:cNvSpPr>
          <p:nvPr/>
        </p:nvSpPr>
        <p:spPr bwMode="auto">
          <a:xfrm>
            <a:off x="4260850" y="3683074"/>
            <a:ext cx="3175" cy="3175"/>
          </a:xfrm>
          <a:custGeom>
            <a:avLst/>
            <a:gdLst>
              <a:gd name="T0" fmla="*/ 110747362 w 17"/>
              <a:gd name="T1" fmla="*/ 39101619 h 17"/>
              <a:gd name="T2" fmla="*/ 58634966 w 17"/>
              <a:gd name="T3" fmla="*/ 110747362 h 17"/>
              <a:gd name="T4" fmla="*/ 58634966 w 17"/>
              <a:gd name="T5" fmla="*/ 110747362 h 17"/>
              <a:gd name="T6" fmla="*/ 0 w 17"/>
              <a:gd name="T7" fmla="*/ 39101619 h 17"/>
              <a:gd name="T8" fmla="*/ 58634966 w 17"/>
              <a:gd name="T9" fmla="*/ 39101619 h 17"/>
              <a:gd name="T10" fmla="*/ 110747362 w 17"/>
              <a:gd name="T11" fmla="*/ 3910161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7" y="6"/>
                </a:moveTo>
                <a:cubicBezTo>
                  <a:pt x="9" y="17"/>
                  <a:pt x="9" y="17"/>
                  <a:pt x="9" y="17"/>
                </a:cubicBezTo>
                <a:cubicBezTo>
                  <a:pt x="9" y="17"/>
                  <a:pt x="9" y="17"/>
                  <a:pt x="9" y="17"/>
                </a:cubicBezTo>
                <a:cubicBezTo>
                  <a:pt x="5" y="12"/>
                  <a:pt x="0" y="12"/>
                  <a:pt x="0" y="6"/>
                </a:cubicBezTo>
                <a:cubicBezTo>
                  <a:pt x="0" y="0"/>
                  <a:pt x="5" y="6"/>
                  <a:pt x="9" y="6"/>
                </a:cubicBezTo>
                <a:cubicBezTo>
                  <a:pt x="9" y="6"/>
                  <a:pt x="13" y="0"/>
                  <a:pt x="17"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800" name="Freeform 1649">
            <a:extLst>
              <a:ext uri="{FF2B5EF4-FFF2-40B4-BE49-F238E27FC236}">
                <a16:creationId xmlns:a16="http://schemas.microsoft.com/office/drawing/2014/main" xmlns="" id="{858D1A52-7E34-447F-BBE7-3019C36493B0}"/>
              </a:ext>
            </a:extLst>
          </p:cNvPr>
          <p:cNvSpPr>
            <a:spLocks/>
          </p:cNvSpPr>
          <p:nvPr/>
        </p:nvSpPr>
        <p:spPr bwMode="auto">
          <a:xfrm>
            <a:off x="4054475" y="3824362"/>
            <a:ext cx="30163" cy="19050"/>
          </a:xfrm>
          <a:custGeom>
            <a:avLst/>
            <a:gdLst>
              <a:gd name="T0" fmla="*/ 758378573 w 158"/>
              <a:gd name="T1" fmla="*/ 27653171 h 100"/>
              <a:gd name="T2" fmla="*/ 834912604 w 158"/>
              <a:gd name="T3" fmla="*/ 221225364 h 100"/>
              <a:gd name="T4" fmla="*/ 800107938 w 158"/>
              <a:gd name="T5" fmla="*/ 248878535 h 100"/>
              <a:gd name="T6" fmla="*/ 876641778 w 158"/>
              <a:gd name="T7" fmla="*/ 442450728 h 100"/>
              <a:gd name="T8" fmla="*/ 1064478042 w 158"/>
              <a:gd name="T9" fmla="*/ 608369751 h 100"/>
              <a:gd name="T10" fmla="*/ 1029709839 w 158"/>
              <a:gd name="T11" fmla="*/ 663676092 h 100"/>
              <a:gd name="T12" fmla="*/ 758378573 w 158"/>
              <a:gd name="T13" fmla="*/ 636022922 h 100"/>
              <a:gd name="T14" fmla="*/ 681844733 w 158"/>
              <a:gd name="T15" fmla="*/ 580716581 h 100"/>
              <a:gd name="T16" fmla="*/ 647039876 w 158"/>
              <a:gd name="T17" fmla="*/ 470103899 h 100"/>
              <a:gd name="T18" fmla="*/ 605310702 w 158"/>
              <a:gd name="T19" fmla="*/ 331838046 h 100"/>
              <a:gd name="T20" fmla="*/ 570506036 w 158"/>
              <a:gd name="T21" fmla="*/ 331838046 h 100"/>
              <a:gd name="T22" fmla="*/ 535737643 w 158"/>
              <a:gd name="T23" fmla="*/ 276531705 h 100"/>
              <a:gd name="T24" fmla="*/ 417438166 w 158"/>
              <a:gd name="T25" fmla="*/ 331838046 h 100"/>
              <a:gd name="T26" fmla="*/ 382669772 w 158"/>
              <a:gd name="T27" fmla="*/ 497757069 h 100"/>
              <a:gd name="T28" fmla="*/ 459203803 w 158"/>
              <a:gd name="T29" fmla="*/ 608369751 h 100"/>
              <a:gd name="T30" fmla="*/ 153067871 w 158"/>
              <a:gd name="T31" fmla="*/ 691329263 h 100"/>
              <a:gd name="T32" fmla="*/ 41729174 w 158"/>
              <a:gd name="T33" fmla="*/ 663676092 h 100"/>
              <a:gd name="T34" fmla="*/ 41729174 w 158"/>
              <a:gd name="T35" fmla="*/ 580716581 h 100"/>
              <a:gd name="T36" fmla="*/ 153067871 w 158"/>
              <a:gd name="T37" fmla="*/ 497757069 h 100"/>
              <a:gd name="T38" fmla="*/ 187836264 w 158"/>
              <a:gd name="T39" fmla="*/ 331838046 h 100"/>
              <a:gd name="T40" fmla="*/ 153067871 w 158"/>
              <a:gd name="T41" fmla="*/ 276531705 h 100"/>
              <a:gd name="T42" fmla="*/ 153067871 w 158"/>
              <a:gd name="T43" fmla="*/ 221225364 h 100"/>
              <a:gd name="T44" fmla="*/ 264370104 w 158"/>
              <a:gd name="T45" fmla="*/ 55306341 h 100"/>
              <a:gd name="T46" fmla="*/ 382669772 w 158"/>
              <a:gd name="T47" fmla="*/ 55306341 h 100"/>
              <a:gd name="T48" fmla="*/ 681844733 w 158"/>
              <a:gd name="T49" fmla="*/ 0 h 100"/>
              <a:gd name="T50" fmla="*/ 758378573 w 158"/>
              <a:gd name="T51" fmla="*/ 27653171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8" h="100">
                <a:moveTo>
                  <a:pt x="109" y="4"/>
                </a:moveTo>
                <a:cubicBezTo>
                  <a:pt x="115" y="12"/>
                  <a:pt x="115" y="24"/>
                  <a:pt x="120" y="32"/>
                </a:cubicBezTo>
                <a:cubicBezTo>
                  <a:pt x="120" y="36"/>
                  <a:pt x="115" y="36"/>
                  <a:pt x="115" y="36"/>
                </a:cubicBezTo>
                <a:cubicBezTo>
                  <a:pt x="115" y="48"/>
                  <a:pt x="120" y="56"/>
                  <a:pt x="126" y="64"/>
                </a:cubicBezTo>
                <a:cubicBezTo>
                  <a:pt x="137" y="72"/>
                  <a:pt x="158" y="76"/>
                  <a:pt x="153" y="88"/>
                </a:cubicBezTo>
                <a:cubicBezTo>
                  <a:pt x="153" y="92"/>
                  <a:pt x="148" y="92"/>
                  <a:pt x="148" y="96"/>
                </a:cubicBezTo>
                <a:cubicBezTo>
                  <a:pt x="131" y="96"/>
                  <a:pt x="120" y="96"/>
                  <a:pt x="109" y="92"/>
                </a:cubicBezTo>
                <a:cubicBezTo>
                  <a:pt x="104" y="92"/>
                  <a:pt x="98" y="88"/>
                  <a:pt x="98" y="84"/>
                </a:cubicBezTo>
                <a:cubicBezTo>
                  <a:pt x="93" y="76"/>
                  <a:pt x="98" y="72"/>
                  <a:pt x="93" y="68"/>
                </a:cubicBezTo>
                <a:cubicBezTo>
                  <a:pt x="93" y="60"/>
                  <a:pt x="87" y="52"/>
                  <a:pt x="87" y="48"/>
                </a:cubicBezTo>
                <a:cubicBezTo>
                  <a:pt x="82" y="44"/>
                  <a:pt x="82" y="48"/>
                  <a:pt x="82" y="48"/>
                </a:cubicBezTo>
                <a:cubicBezTo>
                  <a:pt x="77" y="44"/>
                  <a:pt x="77" y="44"/>
                  <a:pt x="77" y="40"/>
                </a:cubicBezTo>
                <a:cubicBezTo>
                  <a:pt x="71" y="44"/>
                  <a:pt x="71" y="52"/>
                  <a:pt x="60" y="48"/>
                </a:cubicBezTo>
                <a:cubicBezTo>
                  <a:pt x="55" y="56"/>
                  <a:pt x="55" y="64"/>
                  <a:pt x="55" y="72"/>
                </a:cubicBezTo>
                <a:cubicBezTo>
                  <a:pt x="60" y="76"/>
                  <a:pt x="66" y="84"/>
                  <a:pt x="66" y="88"/>
                </a:cubicBezTo>
                <a:cubicBezTo>
                  <a:pt x="55" y="100"/>
                  <a:pt x="38" y="100"/>
                  <a:pt x="22" y="100"/>
                </a:cubicBezTo>
                <a:cubicBezTo>
                  <a:pt x="17" y="100"/>
                  <a:pt x="11" y="100"/>
                  <a:pt x="6" y="96"/>
                </a:cubicBezTo>
                <a:cubicBezTo>
                  <a:pt x="0" y="92"/>
                  <a:pt x="6" y="84"/>
                  <a:pt x="6" y="84"/>
                </a:cubicBezTo>
                <a:cubicBezTo>
                  <a:pt x="11" y="80"/>
                  <a:pt x="22" y="80"/>
                  <a:pt x="22" y="72"/>
                </a:cubicBezTo>
                <a:cubicBezTo>
                  <a:pt x="27" y="48"/>
                  <a:pt x="27" y="48"/>
                  <a:pt x="27" y="48"/>
                </a:cubicBezTo>
                <a:cubicBezTo>
                  <a:pt x="27" y="44"/>
                  <a:pt x="17" y="44"/>
                  <a:pt x="22" y="40"/>
                </a:cubicBezTo>
                <a:cubicBezTo>
                  <a:pt x="22" y="36"/>
                  <a:pt x="22" y="36"/>
                  <a:pt x="22" y="32"/>
                </a:cubicBezTo>
                <a:cubicBezTo>
                  <a:pt x="27" y="24"/>
                  <a:pt x="33" y="16"/>
                  <a:pt x="38" y="8"/>
                </a:cubicBezTo>
                <a:cubicBezTo>
                  <a:pt x="44" y="8"/>
                  <a:pt x="49" y="8"/>
                  <a:pt x="55" y="8"/>
                </a:cubicBezTo>
                <a:cubicBezTo>
                  <a:pt x="71" y="4"/>
                  <a:pt x="82" y="4"/>
                  <a:pt x="98" y="0"/>
                </a:cubicBezTo>
                <a:cubicBezTo>
                  <a:pt x="104" y="0"/>
                  <a:pt x="109" y="0"/>
                  <a:pt x="109"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01" name="Freeform 1650">
            <a:extLst>
              <a:ext uri="{FF2B5EF4-FFF2-40B4-BE49-F238E27FC236}">
                <a16:creationId xmlns:a16="http://schemas.microsoft.com/office/drawing/2014/main" xmlns="" id="{13AF93C2-649C-46D0-8A4C-99644375CC79}"/>
              </a:ext>
            </a:extLst>
          </p:cNvPr>
          <p:cNvSpPr>
            <a:spLocks/>
          </p:cNvSpPr>
          <p:nvPr/>
        </p:nvSpPr>
        <p:spPr bwMode="auto">
          <a:xfrm>
            <a:off x="4073525" y="3830712"/>
            <a:ext cx="3175" cy="4762"/>
          </a:xfrm>
          <a:custGeom>
            <a:avLst/>
            <a:gdLst>
              <a:gd name="T0" fmla="*/ 52112209 w 17"/>
              <a:gd name="T1" fmla="*/ 0 h 17"/>
              <a:gd name="T2" fmla="*/ 110747362 w 17"/>
              <a:gd name="T3" fmla="*/ 307743130 h 17"/>
              <a:gd name="T4" fmla="*/ 52112209 w 17"/>
              <a:gd name="T5" fmla="*/ 373654532 h 17"/>
              <a:gd name="T6" fmla="*/ 26056104 w 17"/>
              <a:gd name="T7" fmla="*/ 307743130 h 17"/>
              <a:gd name="T8" fmla="*/ 0 w 17"/>
              <a:gd name="T9" fmla="*/ 0 h 17"/>
              <a:gd name="T10" fmla="*/ 52112209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8" y="0"/>
                </a:moveTo>
                <a:cubicBezTo>
                  <a:pt x="13" y="4"/>
                  <a:pt x="17" y="7"/>
                  <a:pt x="17" y="14"/>
                </a:cubicBezTo>
                <a:cubicBezTo>
                  <a:pt x="13" y="14"/>
                  <a:pt x="13" y="14"/>
                  <a:pt x="8" y="17"/>
                </a:cubicBezTo>
                <a:cubicBezTo>
                  <a:pt x="8" y="17"/>
                  <a:pt x="4" y="17"/>
                  <a:pt x="4" y="14"/>
                </a:cubicBezTo>
                <a:cubicBezTo>
                  <a:pt x="4" y="10"/>
                  <a:pt x="4" y="7"/>
                  <a:pt x="0" y="0"/>
                </a:cubicBezTo>
                <a:cubicBezTo>
                  <a:pt x="4" y="0"/>
                  <a:pt x="8" y="0"/>
                  <a:pt x="8"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802" name="Freeform 1651">
            <a:extLst>
              <a:ext uri="{FF2B5EF4-FFF2-40B4-BE49-F238E27FC236}">
                <a16:creationId xmlns:a16="http://schemas.microsoft.com/office/drawing/2014/main" xmlns="" id="{E1EDA2FC-A785-406B-AFD3-9780D64C15ED}"/>
              </a:ext>
            </a:extLst>
          </p:cNvPr>
          <p:cNvSpPr>
            <a:spLocks/>
          </p:cNvSpPr>
          <p:nvPr/>
        </p:nvSpPr>
        <p:spPr bwMode="auto">
          <a:xfrm>
            <a:off x="4060825" y="3830712"/>
            <a:ext cx="4763" cy="4762"/>
          </a:xfrm>
          <a:custGeom>
            <a:avLst/>
            <a:gdLst>
              <a:gd name="T0" fmla="*/ 172886802 w 25"/>
              <a:gd name="T1" fmla="*/ 34541072 h 25"/>
              <a:gd name="T2" fmla="*/ 131398215 w 25"/>
              <a:gd name="T3" fmla="*/ 172777932 h 25"/>
              <a:gd name="T4" fmla="*/ 131398215 w 25"/>
              <a:gd name="T5" fmla="*/ 172777932 h 25"/>
              <a:gd name="T6" fmla="*/ 0 w 25"/>
              <a:gd name="T7" fmla="*/ 172777932 h 25"/>
              <a:gd name="T8" fmla="*/ 89909817 w 25"/>
              <a:gd name="T9" fmla="*/ 0 h 25"/>
              <a:gd name="T10" fmla="*/ 172886802 w 25"/>
              <a:gd name="T11" fmla="*/ 0 h 25"/>
              <a:gd name="T12" fmla="*/ 172886802 w 25"/>
              <a:gd name="T13" fmla="*/ 34541072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25" y="5"/>
                </a:moveTo>
                <a:cubicBezTo>
                  <a:pt x="19" y="10"/>
                  <a:pt x="19" y="15"/>
                  <a:pt x="19" y="25"/>
                </a:cubicBezTo>
                <a:cubicBezTo>
                  <a:pt x="19" y="25"/>
                  <a:pt x="19" y="25"/>
                  <a:pt x="19" y="25"/>
                </a:cubicBezTo>
                <a:cubicBezTo>
                  <a:pt x="13" y="25"/>
                  <a:pt x="7" y="25"/>
                  <a:pt x="0" y="25"/>
                </a:cubicBezTo>
                <a:cubicBezTo>
                  <a:pt x="7" y="15"/>
                  <a:pt x="7" y="10"/>
                  <a:pt x="13" y="0"/>
                </a:cubicBezTo>
                <a:cubicBezTo>
                  <a:pt x="25" y="0"/>
                  <a:pt x="25" y="0"/>
                  <a:pt x="25" y="0"/>
                </a:cubicBezTo>
                <a:lnTo>
                  <a:pt x="25" y="5"/>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803" name="Freeform 1652">
            <a:extLst>
              <a:ext uri="{FF2B5EF4-FFF2-40B4-BE49-F238E27FC236}">
                <a16:creationId xmlns:a16="http://schemas.microsoft.com/office/drawing/2014/main" xmlns="" id="{C5187D87-DE06-4232-A2A7-FCE86F2C8DC4}"/>
              </a:ext>
            </a:extLst>
          </p:cNvPr>
          <p:cNvSpPr>
            <a:spLocks/>
          </p:cNvSpPr>
          <p:nvPr/>
        </p:nvSpPr>
        <p:spPr bwMode="auto">
          <a:xfrm>
            <a:off x="4060825" y="3825949"/>
            <a:ext cx="15875" cy="4763"/>
          </a:xfrm>
          <a:custGeom>
            <a:avLst/>
            <a:gdLst>
              <a:gd name="T0" fmla="*/ 485994415 w 84"/>
              <a:gd name="T1" fmla="*/ 0 h 33"/>
              <a:gd name="T2" fmla="*/ 566999438 w 84"/>
              <a:gd name="T3" fmla="*/ 66141905 h 33"/>
              <a:gd name="T4" fmla="*/ 404989393 w 84"/>
              <a:gd name="T5" fmla="*/ 90202993 h 33"/>
              <a:gd name="T6" fmla="*/ 323984371 w 84"/>
              <a:gd name="T7" fmla="*/ 57121649 h 33"/>
              <a:gd name="T8" fmla="*/ 283517673 w 84"/>
              <a:gd name="T9" fmla="*/ 66141905 h 33"/>
              <a:gd name="T10" fmla="*/ 202512650 w 84"/>
              <a:gd name="T11" fmla="*/ 99223393 h 33"/>
              <a:gd name="T12" fmla="*/ 0 w 84"/>
              <a:gd name="T13" fmla="*/ 90202993 h 33"/>
              <a:gd name="T14" fmla="*/ 81005022 w 84"/>
              <a:gd name="T15" fmla="*/ 12020080 h 33"/>
              <a:gd name="T16" fmla="*/ 445491999 w 84"/>
              <a:gd name="T17" fmla="*/ 0 h 33"/>
              <a:gd name="T18" fmla="*/ 485994415 w 84"/>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33">
                <a:moveTo>
                  <a:pt x="72" y="0"/>
                </a:moveTo>
                <a:cubicBezTo>
                  <a:pt x="78" y="8"/>
                  <a:pt x="84" y="15"/>
                  <a:pt x="84" y="22"/>
                </a:cubicBezTo>
                <a:cubicBezTo>
                  <a:pt x="78" y="26"/>
                  <a:pt x="66" y="26"/>
                  <a:pt x="60" y="30"/>
                </a:cubicBezTo>
                <a:cubicBezTo>
                  <a:pt x="54" y="26"/>
                  <a:pt x="54" y="22"/>
                  <a:pt x="48" y="19"/>
                </a:cubicBezTo>
                <a:cubicBezTo>
                  <a:pt x="42" y="19"/>
                  <a:pt x="42" y="22"/>
                  <a:pt x="42" y="22"/>
                </a:cubicBezTo>
                <a:cubicBezTo>
                  <a:pt x="36" y="26"/>
                  <a:pt x="36" y="30"/>
                  <a:pt x="30" y="33"/>
                </a:cubicBezTo>
                <a:cubicBezTo>
                  <a:pt x="18" y="33"/>
                  <a:pt x="12" y="30"/>
                  <a:pt x="0" y="30"/>
                </a:cubicBezTo>
                <a:cubicBezTo>
                  <a:pt x="6" y="22"/>
                  <a:pt x="6" y="15"/>
                  <a:pt x="12" y="4"/>
                </a:cubicBezTo>
                <a:cubicBezTo>
                  <a:pt x="30" y="4"/>
                  <a:pt x="48" y="0"/>
                  <a:pt x="66" y="0"/>
                </a:cubicBezTo>
                <a:lnTo>
                  <a:pt x="72" y="0"/>
                </a:lnTo>
                <a:close/>
              </a:path>
            </a:pathLst>
          </a:custGeom>
          <a:solidFill>
            <a:srgbClr val="898989"/>
          </a:solidFill>
          <a:ln w="0">
            <a:solidFill>
              <a:srgbClr val="000000"/>
            </a:solidFill>
            <a:prstDash val="solid"/>
            <a:round/>
            <a:headEnd/>
            <a:tailEnd/>
          </a:ln>
        </p:spPr>
        <p:txBody>
          <a:bodyPr/>
          <a:lstStyle/>
          <a:p>
            <a:endParaRPr lang="ja-JP" altLang="en-US"/>
          </a:p>
        </p:txBody>
      </p:sp>
      <p:sp>
        <p:nvSpPr>
          <p:cNvPr id="14804" name="Freeform 1653">
            <a:extLst>
              <a:ext uri="{FF2B5EF4-FFF2-40B4-BE49-F238E27FC236}">
                <a16:creationId xmlns:a16="http://schemas.microsoft.com/office/drawing/2014/main" xmlns="" id="{3E8250D5-EE0E-4E54-9B66-9559F2A9C01D}"/>
              </a:ext>
            </a:extLst>
          </p:cNvPr>
          <p:cNvSpPr>
            <a:spLocks/>
          </p:cNvSpPr>
          <p:nvPr/>
        </p:nvSpPr>
        <p:spPr bwMode="auto">
          <a:xfrm>
            <a:off x="4075113" y="3835474"/>
            <a:ext cx="3175" cy="3175"/>
          </a:xfrm>
          <a:custGeom>
            <a:avLst/>
            <a:gdLst>
              <a:gd name="T0" fmla="*/ 110747362 w 17"/>
              <a:gd name="T1" fmla="*/ 52112209 h 17"/>
              <a:gd name="T2" fmla="*/ 39101619 w 17"/>
              <a:gd name="T3" fmla="*/ 110747362 h 17"/>
              <a:gd name="T4" fmla="*/ 0 w 17"/>
              <a:gd name="T5" fmla="*/ 110747362 h 17"/>
              <a:gd name="T6" fmla="*/ 0 w 17"/>
              <a:gd name="T7" fmla="*/ 84691257 h 17"/>
              <a:gd name="T8" fmla="*/ 0 w 17"/>
              <a:gd name="T9" fmla="*/ 26056104 h 17"/>
              <a:gd name="T10" fmla="*/ 78168500 w 17"/>
              <a:gd name="T11" fmla="*/ 0 h 17"/>
              <a:gd name="T12" fmla="*/ 110747362 w 17"/>
              <a:gd name="T13" fmla="*/ 52112209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8"/>
                </a:moveTo>
                <a:cubicBezTo>
                  <a:pt x="12" y="8"/>
                  <a:pt x="6" y="13"/>
                  <a:pt x="6" y="17"/>
                </a:cubicBezTo>
                <a:cubicBezTo>
                  <a:pt x="0" y="17"/>
                  <a:pt x="0" y="17"/>
                  <a:pt x="0" y="17"/>
                </a:cubicBezTo>
                <a:cubicBezTo>
                  <a:pt x="0" y="13"/>
                  <a:pt x="0" y="13"/>
                  <a:pt x="0" y="13"/>
                </a:cubicBezTo>
                <a:cubicBezTo>
                  <a:pt x="0" y="4"/>
                  <a:pt x="0" y="4"/>
                  <a:pt x="0" y="4"/>
                </a:cubicBezTo>
                <a:cubicBezTo>
                  <a:pt x="0" y="0"/>
                  <a:pt x="6" y="0"/>
                  <a:pt x="12" y="0"/>
                </a:cubicBezTo>
                <a:cubicBezTo>
                  <a:pt x="17" y="0"/>
                  <a:pt x="17" y="4"/>
                  <a:pt x="17" y="8"/>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805" name="Freeform 1654">
            <a:extLst>
              <a:ext uri="{FF2B5EF4-FFF2-40B4-BE49-F238E27FC236}">
                <a16:creationId xmlns:a16="http://schemas.microsoft.com/office/drawing/2014/main" xmlns="" id="{CD5AEFAF-B519-4FC9-B995-3D9BE0BBA379}"/>
              </a:ext>
            </a:extLst>
          </p:cNvPr>
          <p:cNvSpPr>
            <a:spLocks/>
          </p:cNvSpPr>
          <p:nvPr/>
        </p:nvSpPr>
        <p:spPr bwMode="auto">
          <a:xfrm>
            <a:off x="4060825" y="3835474"/>
            <a:ext cx="3175" cy="4763"/>
          </a:xfrm>
          <a:custGeom>
            <a:avLst/>
            <a:gdLst>
              <a:gd name="T0" fmla="*/ 110747362 w 17"/>
              <a:gd name="T1" fmla="*/ 109976829 h 17"/>
              <a:gd name="T2" fmla="*/ 110747362 w 17"/>
              <a:gd name="T3" fmla="*/ 285892911 h 17"/>
              <a:gd name="T4" fmla="*/ 110747362 w 17"/>
              <a:gd name="T5" fmla="*/ 373890177 h 17"/>
              <a:gd name="T6" fmla="*/ 39101619 w 17"/>
              <a:gd name="T7" fmla="*/ 285892911 h 17"/>
              <a:gd name="T8" fmla="*/ 0 w 17"/>
              <a:gd name="T9" fmla="*/ 197974095 h 17"/>
              <a:gd name="T10" fmla="*/ 0 w 17"/>
              <a:gd name="T11" fmla="*/ 0 h 17"/>
              <a:gd name="T12" fmla="*/ 110747362 w 17"/>
              <a:gd name="T13" fmla="*/ 109976829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5"/>
                </a:moveTo>
                <a:cubicBezTo>
                  <a:pt x="17" y="5"/>
                  <a:pt x="17" y="9"/>
                  <a:pt x="17" y="13"/>
                </a:cubicBezTo>
                <a:cubicBezTo>
                  <a:pt x="17" y="13"/>
                  <a:pt x="17" y="17"/>
                  <a:pt x="17" y="17"/>
                </a:cubicBezTo>
                <a:cubicBezTo>
                  <a:pt x="12" y="17"/>
                  <a:pt x="12" y="13"/>
                  <a:pt x="6" y="13"/>
                </a:cubicBezTo>
                <a:cubicBezTo>
                  <a:pt x="6" y="13"/>
                  <a:pt x="0" y="9"/>
                  <a:pt x="0" y="9"/>
                </a:cubicBezTo>
                <a:cubicBezTo>
                  <a:pt x="0" y="5"/>
                  <a:pt x="0" y="5"/>
                  <a:pt x="0" y="0"/>
                </a:cubicBezTo>
                <a:cubicBezTo>
                  <a:pt x="6" y="5"/>
                  <a:pt x="12" y="5"/>
                  <a:pt x="17" y="5"/>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806" name="Freeform 1655">
            <a:extLst>
              <a:ext uri="{FF2B5EF4-FFF2-40B4-BE49-F238E27FC236}">
                <a16:creationId xmlns:a16="http://schemas.microsoft.com/office/drawing/2014/main" xmlns="" id="{F79F1C00-2995-41F0-9EDB-6DC5162DD086}"/>
              </a:ext>
            </a:extLst>
          </p:cNvPr>
          <p:cNvSpPr>
            <a:spLocks/>
          </p:cNvSpPr>
          <p:nvPr/>
        </p:nvSpPr>
        <p:spPr bwMode="auto">
          <a:xfrm>
            <a:off x="4075113" y="3838649"/>
            <a:ext cx="7937" cy="1588"/>
          </a:xfrm>
          <a:custGeom>
            <a:avLst/>
            <a:gdLst>
              <a:gd name="T0" fmla="*/ 121492226 w 42"/>
              <a:gd name="T1" fmla="*/ 7821396 h 16"/>
              <a:gd name="T2" fmla="*/ 283446144 w 42"/>
              <a:gd name="T3" fmla="*/ 7821396 h 16"/>
              <a:gd name="T4" fmla="*/ 283446144 w 42"/>
              <a:gd name="T5" fmla="*/ 11732045 h 16"/>
              <a:gd name="T6" fmla="*/ 283446144 w 42"/>
              <a:gd name="T7" fmla="*/ 15642693 h 16"/>
              <a:gd name="T8" fmla="*/ 0 w 42"/>
              <a:gd name="T9" fmla="*/ 7821396 h 16"/>
              <a:gd name="T10" fmla="*/ 0 w 42"/>
              <a:gd name="T11" fmla="*/ 3910649 h 16"/>
              <a:gd name="T12" fmla="*/ 121492226 w 42"/>
              <a:gd name="T13" fmla="*/ 782139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16">
                <a:moveTo>
                  <a:pt x="18" y="8"/>
                </a:moveTo>
                <a:cubicBezTo>
                  <a:pt x="24" y="8"/>
                  <a:pt x="36" y="8"/>
                  <a:pt x="42" y="8"/>
                </a:cubicBezTo>
                <a:cubicBezTo>
                  <a:pt x="42" y="12"/>
                  <a:pt x="42" y="12"/>
                  <a:pt x="42" y="12"/>
                </a:cubicBezTo>
                <a:cubicBezTo>
                  <a:pt x="42" y="16"/>
                  <a:pt x="42" y="16"/>
                  <a:pt x="42" y="16"/>
                </a:cubicBezTo>
                <a:cubicBezTo>
                  <a:pt x="24" y="16"/>
                  <a:pt x="6" y="16"/>
                  <a:pt x="0" y="8"/>
                </a:cubicBezTo>
                <a:cubicBezTo>
                  <a:pt x="0" y="4"/>
                  <a:pt x="0" y="4"/>
                  <a:pt x="0" y="4"/>
                </a:cubicBezTo>
                <a:cubicBezTo>
                  <a:pt x="12" y="0"/>
                  <a:pt x="12" y="8"/>
                  <a:pt x="18" y="8"/>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807" name="Freeform 1656">
            <a:extLst>
              <a:ext uri="{FF2B5EF4-FFF2-40B4-BE49-F238E27FC236}">
                <a16:creationId xmlns:a16="http://schemas.microsoft.com/office/drawing/2014/main" xmlns="" id="{6C6DE498-5C36-4E1B-8151-9A574BF25C3F}"/>
              </a:ext>
            </a:extLst>
          </p:cNvPr>
          <p:cNvSpPr>
            <a:spLocks/>
          </p:cNvSpPr>
          <p:nvPr/>
        </p:nvSpPr>
        <p:spPr bwMode="auto">
          <a:xfrm>
            <a:off x="4057650" y="3840237"/>
            <a:ext cx="7938" cy="3175"/>
          </a:xfrm>
          <a:custGeom>
            <a:avLst/>
            <a:gdLst>
              <a:gd name="T0" fmla="*/ 297553800 w 41"/>
              <a:gd name="T1" fmla="*/ 26056104 h 17"/>
              <a:gd name="T2" fmla="*/ 261268621 w 41"/>
              <a:gd name="T3" fmla="*/ 84691257 h 17"/>
              <a:gd name="T4" fmla="*/ 36285179 w 41"/>
              <a:gd name="T5" fmla="*/ 84691257 h 17"/>
              <a:gd name="T6" fmla="*/ 0 w 41"/>
              <a:gd name="T7" fmla="*/ 52112209 h 17"/>
              <a:gd name="T8" fmla="*/ 36285179 w 41"/>
              <a:gd name="T9" fmla="*/ 52112209 h 17"/>
              <a:gd name="T10" fmla="*/ 72570358 w 41"/>
              <a:gd name="T11" fmla="*/ 52112209 h 17"/>
              <a:gd name="T12" fmla="*/ 188698264 w 41"/>
              <a:gd name="T13" fmla="*/ 52112209 h 17"/>
              <a:gd name="T14" fmla="*/ 261268621 w 41"/>
              <a:gd name="T15" fmla="*/ 26056104 h 17"/>
              <a:gd name="T16" fmla="*/ 297553800 w 41"/>
              <a:gd name="T17" fmla="*/ 2605610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7">
                <a:moveTo>
                  <a:pt x="41" y="4"/>
                </a:moveTo>
                <a:cubicBezTo>
                  <a:pt x="41" y="8"/>
                  <a:pt x="41" y="8"/>
                  <a:pt x="36" y="13"/>
                </a:cubicBezTo>
                <a:cubicBezTo>
                  <a:pt x="26" y="13"/>
                  <a:pt x="15" y="17"/>
                  <a:pt x="5" y="13"/>
                </a:cubicBezTo>
                <a:cubicBezTo>
                  <a:pt x="0" y="13"/>
                  <a:pt x="0" y="13"/>
                  <a:pt x="0" y="8"/>
                </a:cubicBezTo>
                <a:cubicBezTo>
                  <a:pt x="5" y="8"/>
                  <a:pt x="5" y="8"/>
                  <a:pt x="5" y="8"/>
                </a:cubicBezTo>
                <a:cubicBezTo>
                  <a:pt x="10" y="8"/>
                  <a:pt x="10" y="8"/>
                  <a:pt x="10" y="8"/>
                </a:cubicBezTo>
                <a:cubicBezTo>
                  <a:pt x="15" y="13"/>
                  <a:pt x="21" y="8"/>
                  <a:pt x="26" y="8"/>
                </a:cubicBezTo>
                <a:cubicBezTo>
                  <a:pt x="31" y="4"/>
                  <a:pt x="31" y="4"/>
                  <a:pt x="36" y="4"/>
                </a:cubicBezTo>
                <a:cubicBezTo>
                  <a:pt x="41" y="0"/>
                  <a:pt x="41" y="4"/>
                  <a:pt x="41" y="4"/>
                </a:cubicBezTo>
              </a:path>
            </a:pathLst>
          </a:custGeom>
          <a:solidFill>
            <a:srgbClr val="009E96"/>
          </a:solidFill>
          <a:ln w="0">
            <a:solidFill>
              <a:srgbClr val="000000"/>
            </a:solidFill>
            <a:prstDash val="solid"/>
            <a:round/>
            <a:headEnd/>
            <a:tailEnd/>
          </a:ln>
        </p:spPr>
        <p:txBody>
          <a:bodyPr/>
          <a:lstStyle/>
          <a:p>
            <a:endParaRPr lang="ja-JP" altLang="en-US"/>
          </a:p>
        </p:txBody>
      </p:sp>
      <p:sp>
        <p:nvSpPr>
          <p:cNvPr id="14808" name="Freeform 1657">
            <a:extLst>
              <a:ext uri="{FF2B5EF4-FFF2-40B4-BE49-F238E27FC236}">
                <a16:creationId xmlns:a16="http://schemas.microsoft.com/office/drawing/2014/main" xmlns="" id="{1B7E8D5C-3F44-48DF-B34C-8E15188AE9CD}"/>
              </a:ext>
            </a:extLst>
          </p:cNvPr>
          <p:cNvSpPr>
            <a:spLocks/>
          </p:cNvSpPr>
          <p:nvPr/>
        </p:nvSpPr>
        <p:spPr bwMode="auto">
          <a:xfrm>
            <a:off x="4076700" y="3835474"/>
            <a:ext cx="3175" cy="4763"/>
          </a:xfrm>
          <a:custGeom>
            <a:avLst/>
            <a:gdLst>
              <a:gd name="T0" fmla="*/ 125023364 w 16"/>
              <a:gd name="T1" fmla="*/ 131956674 h 17"/>
              <a:gd name="T2" fmla="*/ 62531427 w 16"/>
              <a:gd name="T3" fmla="*/ 373890177 h 17"/>
              <a:gd name="T4" fmla="*/ 0 w 16"/>
              <a:gd name="T5" fmla="*/ 263913067 h 17"/>
              <a:gd name="T6" fmla="*/ 62531427 w 16"/>
              <a:gd name="T7" fmla="*/ 0 h 17"/>
              <a:gd name="T8" fmla="*/ 125023364 w 16"/>
              <a:gd name="T9" fmla="*/ 13195667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16" y="6"/>
                </a:moveTo>
                <a:cubicBezTo>
                  <a:pt x="16" y="12"/>
                  <a:pt x="8" y="12"/>
                  <a:pt x="8" y="17"/>
                </a:cubicBezTo>
                <a:cubicBezTo>
                  <a:pt x="0" y="12"/>
                  <a:pt x="0" y="12"/>
                  <a:pt x="0" y="12"/>
                </a:cubicBezTo>
                <a:cubicBezTo>
                  <a:pt x="0" y="6"/>
                  <a:pt x="0" y="6"/>
                  <a:pt x="8" y="0"/>
                </a:cubicBezTo>
                <a:cubicBezTo>
                  <a:pt x="8" y="6"/>
                  <a:pt x="16" y="6"/>
                  <a:pt x="16" y="6"/>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809" name="Freeform 1658">
            <a:extLst>
              <a:ext uri="{FF2B5EF4-FFF2-40B4-BE49-F238E27FC236}">
                <a16:creationId xmlns:a16="http://schemas.microsoft.com/office/drawing/2014/main" xmlns="" id="{116CDE32-289A-452A-A4A3-25A8AD928790}"/>
              </a:ext>
            </a:extLst>
          </p:cNvPr>
          <p:cNvSpPr>
            <a:spLocks/>
          </p:cNvSpPr>
          <p:nvPr/>
        </p:nvSpPr>
        <p:spPr bwMode="auto">
          <a:xfrm>
            <a:off x="4079875" y="3838649"/>
            <a:ext cx="3175" cy="1588"/>
          </a:xfrm>
          <a:custGeom>
            <a:avLst/>
            <a:gdLst>
              <a:gd name="T0" fmla="*/ 110747362 w 17"/>
              <a:gd name="T1" fmla="*/ 31285387 h 8"/>
              <a:gd name="T2" fmla="*/ 110747362 w 17"/>
              <a:gd name="T3" fmla="*/ 62570773 h 8"/>
              <a:gd name="T4" fmla="*/ 0 w 17"/>
              <a:gd name="T5" fmla="*/ 31285387 h 8"/>
              <a:gd name="T6" fmla="*/ 39101619 w 17"/>
              <a:gd name="T7" fmla="*/ 0 h 8"/>
              <a:gd name="T8" fmla="*/ 110747362 w 17"/>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4"/>
                </a:moveTo>
                <a:cubicBezTo>
                  <a:pt x="17" y="8"/>
                  <a:pt x="17" y="8"/>
                  <a:pt x="17" y="8"/>
                </a:cubicBezTo>
                <a:cubicBezTo>
                  <a:pt x="12" y="8"/>
                  <a:pt x="6" y="8"/>
                  <a:pt x="0" y="4"/>
                </a:cubicBezTo>
                <a:cubicBezTo>
                  <a:pt x="0" y="0"/>
                  <a:pt x="6" y="0"/>
                  <a:pt x="6" y="0"/>
                </a:cubicBezTo>
                <a:cubicBezTo>
                  <a:pt x="12" y="0"/>
                  <a:pt x="12" y="4"/>
                  <a:pt x="17" y="4"/>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810" name="Freeform 1659">
            <a:extLst>
              <a:ext uri="{FF2B5EF4-FFF2-40B4-BE49-F238E27FC236}">
                <a16:creationId xmlns:a16="http://schemas.microsoft.com/office/drawing/2014/main" xmlns="" id="{3F790BA6-3BCD-4C98-9454-6297F688EEEC}"/>
              </a:ext>
            </a:extLst>
          </p:cNvPr>
          <p:cNvSpPr>
            <a:spLocks/>
          </p:cNvSpPr>
          <p:nvPr/>
        </p:nvSpPr>
        <p:spPr bwMode="auto">
          <a:xfrm>
            <a:off x="4060825" y="3838649"/>
            <a:ext cx="1588" cy="1588"/>
          </a:xfrm>
          <a:custGeom>
            <a:avLst/>
            <a:gdLst>
              <a:gd name="T0" fmla="*/ 49438675 w 9"/>
              <a:gd name="T1" fmla="*/ 62570773 h 8"/>
              <a:gd name="T2" fmla="*/ 27458990 w 9"/>
              <a:gd name="T3" fmla="*/ 62570773 h 8"/>
              <a:gd name="T4" fmla="*/ 27458990 w 9"/>
              <a:gd name="T5" fmla="*/ 0 h 8"/>
              <a:gd name="T6" fmla="*/ 27458990 w 9"/>
              <a:gd name="T7" fmla="*/ 0 h 8"/>
              <a:gd name="T8" fmla="*/ 49438675 w 9"/>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5" y="8"/>
                  <a:pt x="5" y="8"/>
                  <a:pt x="5" y="8"/>
                </a:cubicBezTo>
                <a:cubicBezTo>
                  <a:pt x="5" y="4"/>
                  <a:pt x="0" y="4"/>
                  <a:pt x="5" y="0"/>
                </a:cubicBezTo>
                <a:cubicBezTo>
                  <a:pt x="5" y="0"/>
                  <a:pt x="5" y="0"/>
                  <a:pt x="5" y="0"/>
                </a:cubicBezTo>
                <a:cubicBezTo>
                  <a:pt x="9" y="4"/>
                  <a:pt x="9" y="4"/>
                  <a:pt x="9" y="8"/>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811" name="Freeform 1660">
            <a:extLst>
              <a:ext uri="{FF2B5EF4-FFF2-40B4-BE49-F238E27FC236}">
                <a16:creationId xmlns:a16="http://schemas.microsoft.com/office/drawing/2014/main" xmlns="" id="{8DFEE027-2C96-404F-B462-D445F6D97B67}"/>
              </a:ext>
            </a:extLst>
          </p:cNvPr>
          <p:cNvSpPr>
            <a:spLocks/>
          </p:cNvSpPr>
          <p:nvPr/>
        </p:nvSpPr>
        <p:spPr bwMode="auto">
          <a:xfrm>
            <a:off x="4059238" y="3840237"/>
            <a:ext cx="1587" cy="1587"/>
          </a:xfrm>
          <a:custGeom>
            <a:avLst/>
            <a:gdLst>
              <a:gd name="T0" fmla="*/ 62452616 w 8"/>
              <a:gd name="T1" fmla="*/ 0 h 8"/>
              <a:gd name="T2" fmla="*/ 31246046 w 8"/>
              <a:gd name="T3" fmla="*/ 62452616 h 8"/>
              <a:gd name="T4" fmla="*/ 0 w 8"/>
              <a:gd name="T5" fmla="*/ 0 h 8"/>
              <a:gd name="T6" fmla="*/ 0 w 8"/>
              <a:gd name="T7" fmla="*/ 0 h 8"/>
              <a:gd name="T8" fmla="*/ 62452616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cubicBezTo>
                  <a:pt x="4" y="8"/>
                  <a:pt x="4" y="8"/>
                  <a:pt x="4" y="8"/>
                </a:cubicBezTo>
                <a:cubicBezTo>
                  <a:pt x="0" y="8"/>
                  <a:pt x="0" y="8"/>
                  <a:pt x="0" y="0"/>
                </a:cubicBezTo>
                <a:cubicBezTo>
                  <a:pt x="0" y="0"/>
                  <a:pt x="0" y="0"/>
                  <a:pt x="0" y="0"/>
                </a:cubicBezTo>
                <a:cubicBezTo>
                  <a:pt x="4" y="0"/>
                  <a:pt x="4" y="0"/>
                  <a:pt x="8" y="0"/>
                </a:cubicBezTo>
              </a:path>
            </a:pathLst>
          </a:custGeom>
          <a:solidFill>
            <a:srgbClr val="C7D5ED"/>
          </a:solidFill>
          <a:ln w="0">
            <a:solidFill>
              <a:srgbClr val="000000"/>
            </a:solidFill>
            <a:prstDash val="solid"/>
            <a:round/>
            <a:headEnd/>
            <a:tailEnd/>
          </a:ln>
        </p:spPr>
        <p:txBody>
          <a:bodyPr/>
          <a:lstStyle/>
          <a:p>
            <a:endParaRPr lang="ja-JP" altLang="en-US"/>
          </a:p>
        </p:txBody>
      </p:sp>
      <p:sp>
        <p:nvSpPr>
          <p:cNvPr id="14812" name="Freeform 1661">
            <a:extLst>
              <a:ext uri="{FF2B5EF4-FFF2-40B4-BE49-F238E27FC236}">
                <a16:creationId xmlns:a16="http://schemas.microsoft.com/office/drawing/2014/main" xmlns="" id="{9C91B948-954B-4C1E-A54F-A5AF21F165A6}"/>
              </a:ext>
            </a:extLst>
          </p:cNvPr>
          <p:cNvSpPr>
            <a:spLocks/>
          </p:cNvSpPr>
          <p:nvPr/>
        </p:nvSpPr>
        <p:spPr bwMode="auto">
          <a:xfrm>
            <a:off x="4040188" y="3800549"/>
            <a:ext cx="44450" cy="28575"/>
          </a:xfrm>
          <a:custGeom>
            <a:avLst/>
            <a:gdLst>
              <a:gd name="T0" fmla="*/ 1208067632 w 233"/>
              <a:gd name="T1" fmla="*/ 27653171 h 150"/>
              <a:gd name="T2" fmla="*/ 1055321408 w 233"/>
              <a:gd name="T3" fmla="*/ 55306341 h 150"/>
              <a:gd name="T4" fmla="*/ 902575183 w 233"/>
              <a:gd name="T5" fmla="*/ 0 h 150"/>
              <a:gd name="T6" fmla="*/ 867891592 w 233"/>
              <a:gd name="T7" fmla="*/ 27653171 h 150"/>
              <a:gd name="T8" fmla="*/ 715145176 w 233"/>
              <a:gd name="T9" fmla="*/ 117544215 h 150"/>
              <a:gd name="T10" fmla="*/ 638753940 w 233"/>
              <a:gd name="T11" fmla="*/ 207398874 h 150"/>
              <a:gd name="T12" fmla="*/ 638753940 w 233"/>
              <a:gd name="T13" fmla="*/ 207398874 h 150"/>
              <a:gd name="T14" fmla="*/ 638753940 w 233"/>
              <a:gd name="T15" fmla="*/ 235052045 h 150"/>
              <a:gd name="T16" fmla="*/ 604033912 w 233"/>
              <a:gd name="T17" fmla="*/ 262705215 h 150"/>
              <a:gd name="T18" fmla="*/ 569313883 w 233"/>
              <a:gd name="T19" fmla="*/ 324942899 h 150"/>
              <a:gd name="T20" fmla="*/ 527678923 w 233"/>
              <a:gd name="T21" fmla="*/ 352596069 h 150"/>
              <a:gd name="T22" fmla="*/ 340212669 w 233"/>
              <a:gd name="T23" fmla="*/ 235052045 h 150"/>
              <a:gd name="T24" fmla="*/ 340212669 w 233"/>
              <a:gd name="T25" fmla="*/ 117544215 h 150"/>
              <a:gd name="T26" fmla="*/ 229101214 w 233"/>
              <a:gd name="T27" fmla="*/ 117544215 h 150"/>
              <a:gd name="T28" fmla="*/ 76354989 w 233"/>
              <a:gd name="T29" fmla="*/ 55306341 h 150"/>
              <a:gd name="T30" fmla="*/ 41671398 w 233"/>
              <a:gd name="T31" fmla="*/ 117544215 h 150"/>
              <a:gd name="T32" fmla="*/ 0 w 233"/>
              <a:gd name="T33" fmla="*/ 179745704 h 150"/>
              <a:gd name="T34" fmla="*/ 41671398 w 233"/>
              <a:gd name="T35" fmla="*/ 207398874 h 150"/>
              <a:gd name="T36" fmla="*/ 41671398 w 233"/>
              <a:gd name="T37" fmla="*/ 262705215 h 150"/>
              <a:gd name="T38" fmla="*/ 76354989 w 233"/>
              <a:gd name="T39" fmla="*/ 297289728 h 150"/>
              <a:gd name="T40" fmla="*/ 152746225 w 233"/>
              <a:gd name="T41" fmla="*/ 324942899 h 150"/>
              <a:gd name="T42" fmla="*/ 229101214 w 233"/>
              <a:gd name="T43" fmla="*/ 324942899 h 150"/>
              <a:gd name="T44" fmla="*/ 340212669 w 233"/>
              <a:gd name="T45" fmla="*/ 414797558 h 150"/>
              <a:gd name="T46" fmla="*/ 451287496 w 233"/>
              <a:gd name="T47" fmla="*/ 470103899 h 150"/>
              <a:gd name="T48" fmla="*/ 416567467 w 233"/>
              <a:gd name="T49" fmla="*/ 532341773 h 150"/>
              <a:gd name="T50" fmla="*/ 680425147 w 233"/>
              <a:gd name="T51" fmla="*/ 677502773 h 150"/>
              <a:gd name="T52" fmla="*/ 791500165 w 233"/>
              <a:gd name="T53" fmla="*/ 974792501 h 150"/>
              <a:gd name="T54" fmla="*/ 1208067632 w 233"/>
              <a:gd name="T55" fmla="*/ 884901456 h 150"/>
              <a:gd name="T56" fmla="*/ 1284459059 w 233"/>
              <a:gd name="T57" fmla="*/ 739740456 h 150"/>
              <a:gd name="T58" fmla="*/ 1353899116 w 233"/>
              <a:gd name="T59" fmla="*/ 801941945 h 150"/>
              <a:gd name="T60" fmla="*/ 1353899116 w 233"/>
              <a:gd name="T61" fmla="*/ 884901456 h 150"/>
              <a:gd name="T62" fmla="*/ 1319179088 w 233"/>
              <a:gd name="T63" fmla="*/ 919486160 h 150"/>
              <a:gd name="T64" fmla="*/ 1353899116 w 233"/>
              <a:gd name="T65" fmla="*/ 974792501 h 150"/>
              <a:gd name="T66" fmla="*/ 1430254105 w 233"/>
              <a:gd name="T67" fmla="*/ 1009340819 h 150"/>
              <a:gd name="T68" fmla="*/ 1583000330 w 233"/>
              <a:gd name="T69" fmla="*/ 974792501 h 150"/>
              <a:gd name="T70" fmla="*/ 1583000330 w 233"/>
              <a:gd name="T71" fmla="*/ 884901456 h 150"/>
              <a:gd name="T72" fmla="*/ 1548280302 w 233"/>
              <a:gd name="T73" fmla="*/ 857248286 h 150"/>
              <a:gd name="T74" fmla="*/ 1506645341 w 233"/>
              <a:gd name="T75" fmla="*/ 767393627 h 150"/>
              <a:gd name="T76" fmla="*/ 1430254105 w 233"/>
              <a:gd name="T77" fmla="*/ 677502773 h 150"/>
              <a:gd name="T78" fmla="*/ 1506645341 w 233"/>
              <a:gd name="T79" fmla="*/ 649849602 h 150"/>
              <a:gd name="T80" fmla="*/ 1353899116 w 233"/>
              <a:gd name="T81" fmla="*/ 532341773 h 150"/>
              <a:gd name="T82" fmla="*/ 1284459059 w 233"/>
              <a:gd name="T83" fmla="*/ 470103899 h 150"/>
              <a:gd name="T84" fmla="*/ 1284459059 w 233"/>
              <a:gd name="T85" fmla="*/ 442450728 h 150"/>
              <a:gd name="T86" fmla="*/ 1319179088 w 233"/>
              <a:gd name="T87" fmla="*/ 387144387 h 150"/>
              <a:gd name="T88" fmla="*/ 1395534077 w 233"/>
              <a:gd name="T89" fmla="*/ 324942899 h 150"/>
              <a:gd name="T90" fmla="*/ 1319179088 w 233"/>
              <a:gd name="T91" fmla="*/ 235052045 h 150"/>
              <a:gd name="T92" fmla="*/ 1319179088 w 233"/>
              <a:gd name="T93" fmla="*/ 117544215 h 150"/>
              <a:gd name="T94" fmla="*/ 1208067632 w 233"/>
              <a:gd name="T95" fmla="*/ 89891045 h 150"/>
              <a:gd name="T96" fmla="*/ 1208067632 w 233"/>
              <a:gd name="T97" fmla="*/ 27653171 h 1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3" h="150">
                <a:moveTo>
                  <a:pt x="174" y="4"/>
                </a:moveTo>
                <a:cubicBezTo>
                  <a:pt x="174" y="0"/>
                  <a:pt x="152" y="8"/>
                  <a:pt x="152" y="8"/>
                </a:cubicBezTo>
                <a:cubicBezTo>
                  <a:pt x="152" y="8"/>
                  <a:pt x="136" y="0"/>
                  <a:pt x="130" y="0"/>
                </a:cubicBezTo>
                <a:cubicBezTo>
                  <a:pt x="125" y="0"/>
                  <a:pt x="125" y="4"/>
                  <a:pt x="125" y="4"/>
                </a:cubicBezTo>
                <a:cubicBezTo>
                  <a:pt x="125" y="4"/>
                  <a:pt x="109" y="8"/>
                  <a:pt x="103" y="17"/>
                </a:cubicBezTo>
                <a:cubicBezTo>
                  <a:pt x="92" y="21"/>
                  <a:pt x="87" y="30"/>
                  <a:pt x="92" y="30"/>
                </a:cubicBezTo>
                <a:cubicBezTo>
                  <a:pt x="92" y="30"/>
                  <a:pt x="92" y="30"/>
                  <a:pt x="92" y="30"/>
                </a:cubicBezTo>
                <a:cubicBezTo>
                  <a:pt x="92" y="34"/>
                  <a:pt x="92" y="34"/>
                  <a:pt x="92" y="34"/>
                </a:cubicBezTo>
                <a:cubicBezTo>
                  <a:pt x="92" y="34"/>
                  <a:pt x="92" y="34"/>
                  <a:pt x="87" y="38"/>
                </a:cubicBezTo>
                <a:cubicBezTo>
                  <a:pt x="82" y="43"/>
                  <a:pt x="82" y="47"/>
                  <a:pt x="82" y="47"/>
                </a:cubicBezTo>
                <a:cubicBezTo>
                  <a:pt x="76" y="51"/>
                  <a:pt x="76" y="51"/>
                  <a:pt x="76" y="51"/>
                </a:cubicBezTo>
                <a:cubicBezTo>
                  <a:pt x="49" y="34"/>
                  <a:pt x="49" y="34"/>
                  <a:pt x="49" y="34"/>
                </a:cubicBezTo>
                <a:cubicBezTo>
                  <a:pt x="49" y="34"/>
                  <a:pt x="54" y="26"/>
                  <a:pt x="49" y="17"/>
                </a:cubicBezTo>
                <a:cubicBezTo>
                  <a:pt x="38" y="13"/>
                  <a:pt x="33" y="17"/>
                  <a:pt x="33" y="17"/>
                </a:cubicBezTo>
                <a:cubicBezTo>
                  <a:pt x="33" y="17"/>
                  <a:pt x="16" y="4"/>
                  <a:pt x="11" y="8"/>
                </a:cubicBezTo>
                <a:cubicBezTo>
                  <a:pt x="0" y="13"/>
                  <a:pt x="6" y="17"/>
                  <a:pt x="6" y="17"/>
                </a:cubicBezTo>
                <a:cubicBezTo>
                  <a:pt x="6" y="17"/>
                  <a:pt x="0" y="21"/>
                  <a:pt x="0" y="26"/>
                </a:cubicBezTo>
                <a:cubicBezTo>
                  <a:pt x="0" y="30"/>
                  <a:pt x="6" y="30"/>
                  <a:pt x="6" y="30"/>
                </a:cubicBezTo>
                <a:cubicBezTo>
                  <a:pt x="6" y="30"/>
                  <a:pt x="0" y="38"/>
                  <a:pt x="6" y="38"/>
                </a:cubicBezTo>
                <a:cubicBezTo>
                  <a:pt x="11" y="43"/>
                  <a:pt x="11" y="43"/>
                  <a:pt x="11" y="43"/>
                </a:cubicBezTo>
                <a:cubicBezTo>
                  <a:pt x="11" y="43"/>
                  <a:pt x="11" y="47"/>
                  <a:pt x="22" y="47"/>
                </a:cubicBezTo>
                <a:cubicBezTo>
                  <a:pt x="27" y="51"/>
                  <a:pt x="33" y="47"/>
                  <a:pt x="33" y="47"/>
                </a:cubicBezTo>
                <a:cubicBezTo>
                  <a:pt x="33" y="47"/>
                  <a:pt x="49" y="56"/>
                  <a:pt x="49" y="60"/>
                </a:cubicBezTo>
                <a:cubicBezTo>
                  <a:pt x="54" y="64"/>
                  <a:pt x="65" y="68"/>
                  <a:pt x="65" y="68"/>
                </a:cubicBezTo>
                <a:cubicBezTo>
                  <a:pt x="65" y="68"/>
                  <a:pt x="54" y="73"/>
                  <a:pt x="60" y="77"/>
                </a:cubicBezTo>
                <a:cubicBezTo>
                  <a:pt x="60" y="81"/>
                  <a:pt x="98" y="98"/>
                  <a:pt x="98" y="98"/>
                </a:cubicBezTo>
                <a:cubicBezTo>
                  <a:pt x="98" y="98"/>
                  <a:pt x="114" y="137"/>
                  <a:pt x="114" y="141"/>
                </a:cubicBezTo>
                <a:cubicBezTo>
                  <a:pt x="120" y="141"/>
                  <a:pt x="174" y="133"/>
                  <a:pt x="174" y="128"/>
                </a:cubicBezTo>
                <a:cubicBezTo>
                  <a:pt x="179" y="128"/>
                  <a:pt x="185" y="107"/>
                  <a:pt x="185" y="107"/>
                </a:cubicBezTo>
                <a:cubicBezTo>
                  <a:pt x="185" y="107"/>
                  <a:pt x="195" y="107"/>
                  <a:pt x="195" y="116"/>
                </a:cubicBezTo>
                <a:cubicBezTo>
                  <a:pt x="201" y="120"/>
                  <a:pt x="195" y="128"/>
                  <a:pt x="195" y="128"/>
                </a:cubicBezTo>
                <a:cubicBezTo>
                  <a:pt x="195" y="128"/>
                  <a:pt x="190" y="128"/>
                  <a:pt x="190" y="133"/>
                </a:cubicBezTo>
                <a:cubicBezTo>
                  <a:pt x="190" y="137"/>
                  <a:pt x="190" y="141"/>
                  <a:pt x="195" y="141"/>
                </a:cubicBezTo>
                <a:cubicBezTo>
                  <a:pt x="201" y="141"/>
                  <a:pt x="201" y="146"/>
                  <a:pt x="206" y="146"/>
                </a:cubicBezTo>
                <a:cubicBezTo>
                  <a:pt x="206" y="150"/>
                  <a:pt x="228" y="150"/>
                  <a:pt x="228" y="141"/>
                </a:cubicBezTo>
                <a:cubicBezTo>
                  <a:pt x="233" y="133"/>
                  <a:pt x="233" y="133"/>
                  <a:pt x="228" y="128"/>
                </a:cubicBezTo>
                <a:cubicBezTo>
                  <a:pt x="223" y="124"/>
                  <a:pt x="223" y="124"/>
                  <a:pt x="223" y="124"/>
                </a:cubicBezTo>
                <a:cubicBezTo>
                  <a:pt x="223" y="124"/>
                  <a:pt x="223" y="116"/>
                  <a:pt x="217" y="111"/>
                </a:cubicBezTo>
                <a:cubicBezTo>
                  <a:pt x="212" y="103"/>
                  <a:pt x="206" y="98"/>
                  <a:pt x="206" y="98"/>
                </a:cubicBezTo>
                <a:cubicBezTo>
                  <a:pt x="206" y="98"/>
                  <a:pt x="212" y="98"/>
                  <a:pt x="217" y="94"/>
                </a:cubicBezTo>
                <a:cubicBezTo>
                  <a:pt x="217" y="90"/>
                  <a:pt x="201" y="81"/>
                  <a:pt x="195" y="77"/>
                </a:cubicBezTo>
                <a:cubicBezTo>
                  <a:pt x="190" y="73"/>
                  <a:pt x="185" y="68"/>
                  <a:pt x="185" y="68"/>
                </a:cubicBezTo>
                <a:cubicBezTo>
                  <a:pt x="185" y="68"/>
                  <a:pt x="185" y="64"/>
                  <a:pt x="185" y="64"/>
                </a:cubicBezTo>
                <a:cubicBezTo>
                  <a:pt x="185" y="60"/>
                  <a:pt x="190" y="56"/>
                  <a:pt x="190" y="56"/>
                </a:cubicBezTo>
                <a:cubicBezTo>
                  <a:pt x="190" y="56"/>
                  <a:pt x="201" y="60"/>
                  <a:pt x="201" y="47"/>
                </a:cubicBezTo>
                <a:cubicBezTo>
                  <a:pt x="201" y="38"/>
                  <a:pt x="190" y="34"/>
                  <a:pt x="190" y="34"/>
                </a:cubicBezTo>
                <a:cubicBezTo>
                  <a:pt x="190" y="34"/>
                  <a:pt x="190" y="17"/>
                  <a:pt x="190" y="17"/>
                </a:cubicBezTo>
                <a:cubicBezTo>
                  <a:pt x="185" y="13"/>
                  <a:pt x="174" y="13"/>
                  <a:pt x="174" y="13"/>
                </a:cubicBezTo>
                <a:cubicBezTo>
                  <a:pt x="174" y="13"/>
                  <a:pt x="179" y="8"/>
                  <a:pt x="174"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13" name="Freeform 1662">
            <a:extLst>
              <a:ext uri="{FF2B5EF4-FFF2-40B4-BE49-F238E27FC236}">
                <a16:creationId xmlns:a16="http://schemas.microsoft.com/office/drawing/2014/main" xmlns="" id="{E01BA948-1ACF-454E-9C33-A70671A0A5E5}"/>
              </a:ext>
            </a:extLst>
          </p:cNvPr>
          <p:cNvSpPr>
            <a:spLocks/>
          </p:cNvSpPr>
          <p:nvPr/>
        </p:nvSpPr>
        <p:spPr bwMode="auto">
          <a:xfrm>
            <a:off x="4060825" y="3805312"/>
            <a:ext cx="3175" cy="1587"/>
          </a:xfrm>
          <a:custGeom>
            <a:avLst/>
            <a:gdLst>
              <a:gd name="T0" fmla="*/ 110747362 w 17"/>
              <a:gd name="T1" fmla="*/ 62452616 h 8"/>
              <a:gd name="T2" fmla="*/ 0 w 17"/>
              <a:gd name="T3" fmla="*/ 0 h 8"/>
              <a:gd name="T4" fmla="*/ 0 w 17"/>
              <a:gd name="T5" fmla="*/ 0 h 8"/>
              <a:gd name="T6" fmla="*/ 110747362 w 17"/>
              <a:gd name="T7" fmla="*/ 0 h 8"/>
              <a:gd name="T8" fmla="*/ 110747362 w 17"/>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8"/>
                </a:moveTo>
                <a:cubicBezTo>
                  <a:pt x="17" y="8"/>
                  <a:pt x="9" y="0"/>
                  <a:pt x="0" y="0"/>
                </a:cubicBezTo>
                <a:cubicBezTo>
                  <a:pt x="0" y="0"/>
                  <a:pt x="0" y="0"/>
                  <a:pt x="0" y="0"/>
                </a:cubicBezTo>
                <a:cubicBezTo>
                  <a:pt x="9" y="0"/>
                  <a:pt x="9" y="0"/>
                  <a:pt x="17" y="0"/>
                </a:cubicBezTo>
                <a:cubicBezTo>
                  <a:pt x="17" y="0"/>
                  <a:pt x="17" y="0"/>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814" name="Freeform 1663">
            <a:extLst>
              <a:ext uri="{FF2B5EF4-FFF2-40B4-BE49-F238E27FC236}">
                <a16:creationId xmlns:a16="http://schemas.microsoft.com/office/drawing/2014/main" xmlns="" id="{B38D9F56-4F7A-4275-9C1A-7CA9ED207F8B}"/>
              </a:ext>
            </a:extLst>
          </p:cNvPr>
          <p:cNvSpPr>
            <a:spLocks/>
          </p:cNvSpPr>
          <p:nvPr/>
        </p:nvSpPr>
        <p:spPr bwMode="auto">
          <a:xfrm>
            <a:off x="4043363" y="3802137"/>
            <a:ext cx="1587" cy="3175"/>
          </a:xfrm>
          <a:custGeom>
            <a:avLst/>
            <a:gdLst>
              <a:gd name="T0" fmla="*/ 62452616 w 8"/>
              <a:gd name="T1" fmla="*/ 395135453 h 9"/>
              <a:gd name="T2" fmla="*/ 31246046 w 8"/>
              <a:gd name="T3" fmla="*/ 395135453 h 9"/>
              <a:gd name="T4" fmla="*/ 0 w 8"/>
              <a:gd name="T5" fmla="*/ 219533611 h 9"/>
              <a:gd name="T6" fmla="*/ 0 w 8"/>
              <a:gd name="T7" fmla="*/ 0 h 9"/>
              <a:gd name="T8" fmla="*/ 62452616 w 8"/>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4" y="9"/>
                  <a:pt x="4" y="9"/>
                  <a:pt x="4" y="9"/>
                </a:cubicBezTo>
                <a:cubicBezTo>
                  <a:pt x="4" y="9"/>
                  <a:pt x="0" y="9"/>
                  <a:pt x="0" y="5"/>
                </a:cubicBezTo>
                <a:cubicBezTo>
                  <a:pt x="0" y="0"/>
                  <a:pt x="0" y="0"/>
                  <a:pt x="0" y="0"/>
                </a:cubicBezTo>
                <a:cubicBezTo>
                  <a:pt x="4" y="0"/>
                  <a:pt x="4" y="5"/>
                  <a:pt x="8"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815" name="Freeform 1664">
            <a:extLst>
              <a:ext uri="{FF2B5EF4-FFF2-40B4-BE49-F238E27FC236}">
                <a16:creationId xmlns:a16="http://schemas.microsoft.com/office/drawing/2014/main" xmlns="" id="{4D314742-96EE-4DF0-A668-4F4E21983387}"/>
              </a:ext>
            </a:extLst>
          </p:cNvPr>
          <p:cNvSpPr>
            <a:spLocks/>
          </p:cNvSpPr>
          <p:nvPr/>
        </p:nvSpPr>
        <p:spPr bwMode="auto">
          <a:xfrm>
            <a:off x="4059238" y="3805312"/>
            <a:ext cx="17462" cy="11112"/>
          </a:xfrm>
          <a:custGeom>
            <a:avLst/>
            <a:gdLst>
              <a:gd name="T0" fmla="*/ 335038839 w 92"/>
              <a:gd name="T1" fmla="*/ 0 h 58"/>
              <a:gd name="T2" fmla="*/ 294041669 w 92"/>
              <a:gd name="T3" fmla="*/ 28116234 h 58"/>
              <a:gd name="T4" fmla="*/ 259853351 w 92"/>
              <a:gd name="T5" fmla="*/ 63279966 h 58"/>
              <a:gd name="T6" fmla="*/ 294041669 w 92"/>
              <a:gd name="T7" fmla="*/ 63279966 h 58"/>
              <a:gd name="T8" fmla="*/ 335038839 w 92"/>
              <a:gd name="T9" fmla="*/ 28116234 h 58"/>
              <a:gd name="T10" fmla="*/ 369227347 w 92"/>
              <a:gd name="T11" fmla="*/ 63279966 h 58"/>
              <a:gd name="T12" fmla="*/ 403415665 w 92"/>
              <a:gd name="T13" fmla="*/ 91432793 h 58"/>
              <a:gd name="T14" fmla="*/ 403415665 w 92"/>
              <a:gd name="T15" fmla="*/ 91432793 h 58"/>
              <a:gd name="T16" fmla="*/ 403415665 w 92"/>
              <a:gd name="T17" fmla="*/ 28116234 h 58"/>
              <a:gd name="T18" fmla="*/ 478637406 w 92"/>
              <a:gd name="T19" fmla="*/ 126596525 h 58"/>
              <a:gd name="T20" fmla="*/ 519670638 w 92"/>
              <a:gd name="T21" fmla="*/ 126596525 h 58"/>
              <a:gd name="T22" fmla="*/ 588047275 w 92"/>
              <a:gd name="T23" fmla="*/ 91432793 h 58"/>
              <a:gd name="T24" fmla="*/ 629080697 w 92"/>
              <a:gd name="T25" fmla="*/ 154712759 h 58"/>
              <a:gd name="T26" fmla="*/ 588047275 w 92"/>
              <a:gd name="T27" fmla="*/ 189876300 h 58"/>
              <a:gd name="T28" fmla="*/ 553858957 w 92"/>
              <a:gd name="T29" fmla="*/ 281272500 h 58"/>
              <a:gd name="T30" fmla="*/ 294041669 w 92"/>
              <a:gd name="T31" fmla="*/ 407869025 h 58"/>
              <a:gd name="T32" fmla="*/ 41033233 w 92"/>
              <a:gd name="T33" fmla="*/ 281272500 h 58"/>
              <a:gd name="T34" fmla="*/ 41033233 w 92"/>
              <a:gd name="T35" fmla="*/ 28116234 h 58"/>
              <a:gd name="T36" fmla="*/ 75221551 w 92"/>
              <a:gd name="T37" fmla="*/ 28116234 h 58"/>
              <a:gd name="T38" fmla="*/ 41033233 w 92"/>
              <a:gd name="T39" fmla="*/ 63279966 h 58"/>
              <a:gd name="T40" fmla="*/ 75221551 w 92"/>
              <a:gd name="T41" fmla="*/ 63279966 h 58"/>
              <a:gd name="T42" fmla="*/ 109410059 w 92"/>
              <a:gd name="T43" fmla="*/ 28116234 h 58"/>
              <a:gd name="T44" fmla="*/ 184631610 w 92"/>
              <a:gd name="T45" fmla="*/ 63279966 h 58"/>
              <a:gd name="T46" fmla="*/ 184631610 w 92"/>
              <a:gd name="T47" fmla="*/ 28116234 h 58"/>
              <a:gd name="T48" fmla="*/ 294041669 w 92"/>
              <a:gd name="T49" fmla="*/ 0 h 58"/>
              <a:gd name="T50" fmla="*/ 335038839 w 92"/>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2" h="58">
                <a:moveTo>
                  <a:pt x="49" y="0"/>
                </a:moveTo>
                <a:cubicBezTo>
                  <a:pt x="43" y="4"/>
                  <a:pt x="43" y="4"/>
                  <a:pt x="43" y="4"/>
                </a:cubicBezTo>
                <a:cubicBezTo>
                  <a:pt x="43" y="4"/>
                  <a:pt x="38" y="9"/>
                  <a:pt x="38" y="9"/>
                </a:cubicBezTo>
                <a:cubicBezTo>
                  <a:pt x="43" y="9"/>
                  <a:pt x="43" y="9"/>
                  <a:pt x="43" y="9"/>
                </a:cubicBezTo>
                <a:cubicBezTo>
                  <a:pt x="43" y="9"/>
                  <a:pt x="49" y="4"/>
                  <a:pt x="49" y="4"/>
                </a:cubicBezTo>
                <a:cubicBezTo>
                  <a:pt x="54" y="4"/>
                  <a:pt x="54" y="9"/>
                  <a:pt x="54" y="9"/>
                </a:cubicBezTo>
                <a:cubicBezTo>
                  <a:pt x="54" y="9"/>
                  <a:pt x="54" y="9"/>
                  <a:pt x="59" y="13"/>
                </a:cubicBezTo>
                <a:cubicBezTo>
                  <a:pt x="59" y="13"/>
                  <a:pt x="59" y="13"/>
                  <a:pt x="59" y="13"/>
                </a:cubicBezTo>
                <a:cubicBezTo>
                  <a:pt x="65" y="9"/>
                  <a:pt x="54" y="4"/>
                  <a:pt x="59" y="4"/>
                </a:cubicBezTo>
                <a:cubicBezTo>
                  <a:pt x="65" y="9"/>
                  <a:pt x="65" y="13"/>
                  <a:pt x="70" y="18"/>
                </a:cubicBezTo>
                <a:cubicBezTo>
                  <a:pt x="70" y="18"/>
                  <a:pt x="76" y="18"/>
                  <a:pt x="76" y="18"/>
                </a:cubicBezTo>
                <a:cubicBezTo>
                  <a:pt x="81" y="18"/>
                  <a:pt x="81" y="13"/>
                  <a:pt x="86" y="13"/>
                </a:cubicBezTo>
                <a:cubicBezTo>
                  <a:pt x="92" y="13"/>
                  <a:pt x="92" y="18"/>
                  <a:pt x="92" y="22"/>
                </a:cubicBezTo>
                <a:cubicBezTo>
                  <a:pt x="92" y="22"/>
                  <a:pt x="92" y="27"/>
                  <a:pt x="86" y="27"/>
                </a:cubicBezTo>
                <a:cubicBezTo>
                  <a:pt x="81" y="27"/>
                  <a:pt x="81" y="36"/>
                  <a:pt x="81" y="40"/>
                </a:cubicBezTo>
                <a:cubicBezTo>
                  <a:pt x="76" y="49"/>
                  <a:pt x="59" y="54"/>
                  <a:pt x="43" y="58"/>
                </a:cubicBezTo>
                <a:cubicBezTo>
                  <a:pt x="27" y="58"/>
                  <a:pt x="11" y="54"/>
                  <a:pt x="6" y="40"/>
                </a:cubicBezTo>
                <a:cubicBezTo>
                  <a:pt x="0" y="31"/>
                  <a:pt x="0" y="13"/>
                  <a:pt x="6" y="4"/>
                </a:cubicBezTo>
                <a:cubicBezTo>
                  <a:pt x="11" y="4"/>
                  <a:pt x="11" y="4"/>
                  <a:pt x="11" y="4"/>
                </a:cubicBezTo>
                <a:cubicBezTo>
                  <a:pt x="11" y="4"/>
                  <a:pt x="6" y="9"/>
                  <a:pt x="6" y="9"/>
                </a:cubicBezTo>
                <a:cubicBezTo>
                  <a:pt x="11" y="9"/>
                  <a:pt x="11" y="9"/>
                  <a:pt x="11" y="9"/>
                </a:cubicBezTo>
                <a:cubicBezTo>
                  <a:pt x="16" y="9"/>
                  <a:pt x="16" y="4"/>
                  <a:pt x="16" y="4"/>
                </a:cubicBezTo>
                <a:cubicBezTo>
                  <a:pt x="22" y="9"/>
                  <a:pt x="22" y="13"/>
                  <a:pt x="27" y="9"/>
                </a:cubicBezTo>
                <a:cubicBezTo>
                  <a:pt x="27" y="9"/>
                  <a:pt x="27" y="9"/>
                  <a:pt x="27" y="4"/>
                </a:cubicBezTo>
                <a:cubicBezTo>
                  <a:pt x="32" y="4"/>
                  <a:pt x="38" y="0"/>
                  <a:pt x="43" y="0"/>
                </a:cubicBezTo>
                <a:lnTo>
                  <a:pt x="49" y="0"/>
                </a:lnTo>
                <a:close/>
              </a:path>
            </a:pathLst>
          </a:custGeom>
          <a:solidFill>
            <a:srgbClr val="FBD8B6"/>
          </a:solidFill>
          <a:ln w="0">
            <a:solidFill>
              <a:srgbClr val="000000"/>
            </a:solidFill>
            <a:prstDash val="solid"/>
            <a:round/>
            <a:headEnd/>
            <a:tailEnd/>
          </a:ln>
        </p:spPr>
        <p:txBody>
          <a:bodyPr/>
          <a:lstStyle/>
          <a:p>
            <a:endParaRPr lang="ja-JP" altLang="en-US"/>
          </a:p>
        </p:txBody>
      </p:sp>
      <p:sp>
        <p:nvSpPr>
          <p:cNvPr id="14816" name="Freeform 1665">
            <a:extLst>
              <a:ext uri="{FF2B5EF4-FFF2-40B4-BE49-F238E27FC236}">
                <a16:creationId xmlns:a16="http://schemas.microsoft.com/office/drawing/2014/main" xmlns="" id="{4BD54F08-941B-4688-B5C1-D918169A7A23}"/>
              </a:ext>
            </a:extLst>
          </p:cNvPr>
          <p:cNvSpPr>
            <a:spLocks/>
          </p:cNvSpPr>
          <p:nvPr/>
        </p:nvSpPr>
        <p:spPr bwMode="auto">
          <a:xfrm>
            <a:off x="4044950" y="3805312"/>
            <a:ext cx="9525" cy="6350"/>
          </a:xfrm>
          <a:custGeom>
            <a:avLst/>
            <a:gdLst>
              <a:gd name="T0" fmla="*/ 152092533 w 50"/>
              <a:gd name="T1" fmla="*/ 14872010 h 41"/>
              <a:gd name="T2" fmla="*/ 117544215 w 50"/>
              <a:gd name="T3" fmla="*/ 59440337 h 41"/>
              <a:gd name="T4" fmla="*/ 345664727 w 50"/>
              <a:gd name="T5" fmla="*/ 137446679 h 41"/>
              <a:gd name="T6" fmla="*/ 311116409 w 50"/>
              <a:gd name="T7" fmla="*/ 152318844 h 41"/>
              <a:gd name="T8" fmla="*/ 76064364 w 50"/>
              <a:gd name="T9" fmla="*/ 78006343 h 41"/>
              <a:gd name="T10" fmla="*/ 0 w 50"/>
              <a:gd name="T11" fmla="*/ 78006343 h 41"/>
              <a:gd name="T12" fmla="*/ 76064364 w 50"/>
              <a:gd name="T13" fmla="*/ 44592178 h 41"/>
              <a:gd name="T14" fmla="*/ 117544215 w 50"/>
              <a:gd name="T15" fmla="*/ 29720168 h 41"/>
              <a:gd name="T16" fmla="*/ 76064364 w 50"/>
              <a:gd name="T17" fmla="*/ 29720168 h 41"/>
              <a:gd name="T18" fmla="*/ 41479851 w 50"/>
              <a:gd name="T19" fmla="*/ 29720168 h 41"/>
              <a:gd name="T20" fmla="*/ 41479851 w 50"/>
              <a:gd name="T21" fmla="*/ 14872010 h 41"/>
              <a:gd name="T22" fmla="*/ 76064364 w 50"/>
              <a:gd name="T23" fmla="*/ 0 h 41"/>
              <a:gd name="T24" fmla="*/ 152092533 w 50"/>
              <a:gd name="T25" fmla="*/ 1487201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41">
                <a:moveTo>
                  <a:pt x="22" y="4"/>
                </a:moveTo>
                <a:cubicBezTo>
                  <a:pt x="22" y="8"/>
                  <a:pt x="17" y="12"/>
                  <a:pt x="17" y="16"/>
                </a:cubicBezTo>
                <a:cubicBezTo>
                  <a:pt x="22" y="16"/>
                  <a:pt x="45" y="33"/>
                  <a:pt x="50" y="37"/>
                </a:cubicBezTo>
                <a:cubicBezTo>
                  <a:pt x="50" y="41"/>
                  <a:pt x="50" y="41"/>
                  <a:pt x="45" y="41"/>
                </a:cubicBezTo>
                <a:cubicBezTo>
                  <a:pt x="11" y="21"/>
                  <a:pt x="11" y="21"/>
                  <a:pt x="11" y="21"/>
                </a:cubicBezTo>
                <a:cubicBezTo>
                  <a:pt x="11" y="21"/>
                  <a:pt x="6" y="25"/>
                  <a:pt x="0" y="21"/>
                </a:cubicBezTo>
                <a:cubicBezTo>
                  <a:pt x="6" y="16"/>
                  <a:pt x="11" y="16"/>
                  <a:pt x="11" y="12"/>
                </a:cubicBezTo>
                <a:cubicBezTo>
                  <a:pt x="11" y="12"/>
                  <a:pt x="17" y="12"/>
                  <a:pt x="17" y="8"/>
                </a:cubicBezTo>
                <a:cubicBezTo>
                  <a:pt x="11" y="8"/>
                  <a:pt x="11" y="8"/>
                  <a:pt x="11" y="8"/>
                </a:cubicBezTo>
                <a:cubicBezTo>
                  <a:pt x="11" y="8"/>
                  <a:pt x="11" y="8"/>
                  <a:pt x="6" y="8"/>
                </a:cubicBezTo>
                <a:cubicBezTo>
                  <a:pt x="6" y="8"/>
                  <a:pt x="6" y="4"/>
                  <a:pt x="6" y="4"/>
                </a:cubicBezTo>
                <a:cubicBezTo>
                  <a:pt x="11" y="0"/>
                  <a:pt x="11" y="0"/>
                  <a:pt x="11" y="0"/>
                </a:cubicBezTo>
                <a:cubicBezTo>
                  <a:pt x="17" y="0"/>
                  <a:pt x="17" y="0"/>
                  <a:pt x="22" y="4"/>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817" name="Freeform 1666">
            <a:extLst>
              <a:ext uri="{FF2B5EF4-FFF2-40B4-BE49-F238E27FC236}">
                <a16:creationId xmlns:a16="http://schemas.microsoft.com/office/drawing/2014/main" xmlns="" id="{EFAE2EF0-049A-4357-9C4A-A1417E489578}"/>
              </a:ext>
            </a:extLst>
          </p:cNvPr>
          <p:cNvSpPr>
            <a:spLocks/>
          </p:cNvSpPr>
          <p:nvPr/>
        </p:nvSpPr>
        <p:spPr bwMode="auto">
          <a:xfrm>
            <a:off x="4041775" y="3805312"/>
            <a:ext cx="3175" cy="1587"/>
          </a:xfrm>
          <a:custGeom>
            <a:avLst/>
            <a:gdLst>
              <a:gd name="T0" fmla="*/ 110747362 w 17"/>
              <a:gd name="T1" fmla="*/ 62452616 h 8"/>
              <a:gd name="T2" fmla="*/ 0 w 17"/>
              <a:gd name="T3" fmla="*/ 62452616 h 8"/>
              <a:gd name="T4" fmla="*/ 0 w 17"/>
              <a:gd name="T5" fmla="*/ 31246046 h 8"/>
              <a:gd name="T6" fmla="*/ 110747362 w 17"/>
              <a:gd name="T7" fmla="*/ 6245261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8">
                <a:moveTo>
                  <a:pt x="17" y="8"/>
                </a:moveTo>
                <a:cubicBezTo>
                  <a:pt x="9" y="8"/>
                  <a:pt x="9" y="8"/>
                  <a:pt x="0" y="8"/>
                </a:cubicBezTo>
                <a:cubicBezTo>
                  <a:pt x="0" y="4"/>
                  <a:pt x="0" y="4"/>
                  <a:pt x="0" y="4"/>
                </a:cubicBezTo>
                <a:cubicBezTo>
                  <a:pt x="9" y="0"/>
                  <a:pt x="9" y="4"/>
                  <a:pt x="17" y="8"/>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818" name="Freeform 1667">
            <a:extLst>
              <a:ext uri="{FF2B5EF4-FFF2-40B4-BE49-F238E27FC236}">
                <a16:creationId xmlns:a16="http://schemas.microsoft.com/office/drawing/2014/main" xmlns="" id="{508D2C86-F3B3-4578-B85A-AE553F0AF888}"/>
              </a:ext>
            </a:extLst>
          </p:cNvPr>
          <p:cNvSpPr>
            <a:spLocks/>
          </p:cNvSpPr>
          <p:nvPr/>
        </p:nvSpPr>
        <p:spPr bwMode="auto">
          <a:xfrm>
            <a:off x="4041775" y="3806899"/>
            <a:ext cx="3175" cy="1588"/>
          </a:xfrm>
          <a:custGeom>
            <a:avLst/>
            <a:gdLst>
              <a:gd name="T0" fmla="*/ 110747362 w 17"/>
              <a:gd name="T1" fmla="*/ 0 h 8"/>
              <a:gd name="T2" fmla="*/ 58634966 w 17"/>
              <a:gd name="T3" fmla="*/ 62570773 h 8"/>
              <a:gd name="T4" fmla="*/ 0 w 17"/>
              <a:gd name="T5" fmla="*/ 62570773 h 8"/>
              <a:gd name="T6" fmla="*/ 0 w 17"/>
              <a:gd name="T7" fmla="*/ 0 h 8"/>
              <a:gd name="T8" fmla="*/ 110747362 w 1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0"/>
                </a:moveTo>
                <a:cubicBezTo>
                  <a:pt x="17" y="8"/>
                  <a:pt x="17" y="8"/>
                  <a:pt x="9" y="8"/>
                </a:cubicBezTo>
                <a:cubicBezTo>
                  <a:pt x="9" y="8"/>
                  <a:pt x="0" y="8"/>
                  <a:pt x="0" y="8"/>
                </a:cubicBezTo>
                <a:cubicBezTo>
                  <a:pt x="0" y="0"/>
                  <a:pt x="0" y="0"/>
                  <a:pt x="0" y="0"/>
                </a:cubicBezTo>
                <a:cubicBezTo>
                  <a:pt x="9" y="0"/>
                  <a:pt x="17" y="0"/>
                  <a:pt x="17" y="0"/>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819" name="Freeform 1668">
            <a:extLst>
              <a:ext uri="{FF2B5EF4-FFF2-40B4-BE49-F238E27FC236}">
                <a16:creationId xmlns:a16="http://schemas.microsoft.com/office/drawing/2014/main" xmlns="" id="{BD8E7F1D-EF7F-4DC7-B3CA-DCC13CD628BA}"/>
              </a:ext>
            </a:extLst>
          </p:cNvPr>
          <p:cNvSpPr>
            <a:spLocks/>
          </p:cNvSpPr>
          <p:nvPr/>
        </p:nvSpPr>
        <p:spPr bwMode="auto">
          <a:xfrm>
            <a:off x="4076700" y="3816424"/>
            <a:ext cx="6350" cy="9525"/>
          </a:xfrm>
          <a:custGeom>
            <a:avLst/>
            <a:gdLst>
              <a:gd name="T0" fmla="*/ 78386324 w 33"/>
              <a:gd name="T1" fmla="*/ 62237874 h 50"/>
              <a:gd name="T2" fmla="*/ 156735703 w 33"/>
              <a:gd name="T3" fmla="*/ 235052045 h 50"/>
              <a:gd name="T4" fmla="*/ 235122027 w 33"/>
              <a:gd name="T5" fmla="*/ 262705215 h 50"/>
              <a:gd name="T6" fmla="*/ 199501991 w 33"/>
              <a:gd name="T7" fmla="*/ 318011556 h 50"/>
              <a:gd name="T8" fmla="*/ 156735703 w 33"/>
              <a:gd name="T9" fmla="*/ 345664727 h 50"/>
              <a:gd name="T10" fmla="*/ 114006361 w 33"/>
              <a:gd name="T11" fmla="*/ 318011556 h 50"/>
              <a:gd name="T12" fmla="*/ 114006361 w 33"/>
              <a:gd name="T13" fmla="*/ 290358386 h 50"/>
              <a:gd name="T14" fmla="*/ 35620036 w 33"/>
              <a:gd name="T15" fmla="*/ 262705215 h 50"/>
              <a:gd name="T16" fmla="*/ 78386324 w 33"/>
              <a:gd name="T17" fmla="*/ 262705215 h 50"/>
              <a:gd name="T18" fmla="*/ 114006361 w 33"/>
              <a:gd name="T19" fmla="*/ 235052045 h 50"/>
              <a:gd name="T20" fmla="*/ 78386324 w 33"/>
              <a:gd name="T21" fmla="*/ 145197386 h 50"/>
              <a:gd name="T22" fmla="*/ 0 w 33"/>
              <a:gd name="T23" fmla="*/ 62237874 h 50"/>
              <a:gd name="T24" fmla="*/ 78386324 w 33"/>
              <a:gd name="T25" fmla="*/ 6223787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0">
                <a:moveTo>
                  <a:pt x="11" y="9"/>
                </a:moveTo>
                <a:cubicBezTo>
                  <a:pt x="22" y="17"/>
                  <a:pt x="22" y="21"/>
                  <a:pt x="22" y="34"/>
                </a:cubicBezTo>
                <a:cubicBezTo>
                  <a:pt x="28" y="38"/>
                  <a:pt x="33" y="34"/>
                  <a:pt x="33" y="38"/>
                </a:cubicBezTo>
                <a:cubicBezTo>
                  <a:pt x="33" y="42"/>
                  <a:pt x="33" y="42"/>
                  <a:pt x="28" y="46"/>
                </a:cubicBezTo>
                <a:cubicBezTo>
                  <a:pt x="28" y="50"/>
                  <a:pt x="22" y="50"/>
                  <a:pt x="22" y="50"/>
                </a:cubicBezTo>
                <a:cubicBezTo>
                  <a:pt x="16" y="46"/>
                  <a:pt x="16" y="46"/>
                  <a:pt x="16" y="46"/>
                </a:cubicBezTo>
                <a:cubicBezTo>
                  <a:pt x="16" y="42"/>
                  <a:pt x="16" y="42"/>
                  <a:pt x="16" y="42"/>
                </a:cubicBezTo>
                <a:cubicBezTo>
                  <a:pt x="11" y="42"/>
                  <a:pt x="5" y="42"/>
                  <a:pt x="5" y="38"/>
                </a:cubicBezTo>
                <a:cubicBezTo>
                  <a:pt x="11" y="38"/>
                  <a:pt x="11" y="38"/>
                  <a:pt x="11" y="38"/>
                </a:cubicBezTo>
                <a:cubicBezTo>
                  <a:pt x="11" y="38"/>
                  <a:pt x="16" y="38"/>
                  <a:pt x="16" y="34"/>
                </a:cubicBezTo>
                <a:cubicBezTo>
                  <a:pt x="16" y="30"/>
                  <a:pt x="16" y="25"/>
                  <a:pt x="11" y="21"/>
                </a:cubicBezTo>
                <a:cubicBezTo>
                  <a:pt x="11" y="17"/>
                  <a:pt x="5" y="13"/>
                  <a:pt x="0" y="9"/>
                </a:cubicBezTo>
                <a:cubicBezTo>
                  <a:pt x="5" y="9"/>
                  <a:pt x="11" y="0"/>
                  <a:pt x="11" y="9"/>
                </a:cubicBezTo>
              </a:path>
            </a:pathLst>
          </a:custGeom>
          <a:solidFill>
            <a:srgbClr val="FBD8B6"/>
          </a:solidFill>
          <a:ln w="0">
            <a:solidFill>
              <a:srgbClr val="000000"/>
            </a:solidFill>
            <a:prstDash val="solid"/>
            <a:round/>
            <a:headEnd/>
            <a:tailEnd/>
          </a:ln>
        </p:spPr>
        <p:txBody>
          <a:bodyPr/>
          <a:lstStyle/>
          <a:p>
            <a:endParaRPr lang="ja-JP" altLang="en-US"/>
          </a:p>
        </p:txBody>
      </p:sp>
      <p:sp>
        <p:nvSpPr>
          <p:cNvPr id="14820" name="Freeform 1669">
            <a:extLst>
              <a:ext uri="{FF2B5EF4-FFF2-40B4-BE49-F238E27FC236}">
                <a16:creationId xmlns:a16="http://schemas.microsoft.com/office/drawing/2014/main" xmlns="" id="{33B9F868-0C3D-4CD9-B2A0-EC92A86F44FD}"/>
              </a:ext>
            </a:extLst>
          </p:cNvPr>
          <p:cNvSpPr>
            <a:spLocks/>
          </p:cNvSpPr>
          <p:nvPr/>
        </p:nvSpPr>
        <p:spPr bwMode="auto">
          <a:xfrm>
            <a:off x="4060825" y="3802137"/>
            <a:ext cx="15875" cy="4762"/>
          </a:xfrm>
          <a:custGeom>
            <a:avLst/>
            <a:gdLst>
              <a:gd name="T0" fmla="*/ 337485302 w 84"/>
              <a:gd name="T1" fmla="*/ 48364777 h 25"/>
              <a:gd name="T2" fmla="*/ 452242275 w 84"/>
              <a:gd name="T3" fmla="*/ 27647410 h 25"/>
              <a:gd name="T4" fmla="*/ 418490324 w 84"/>
              <a:gd name="T5" fmla="*/ 48364777 h 25"/>
              <a:gd name="T6" fmla="*/ 418490324 w 84"/>
              <a:gd name="T7" fmla="*/ 76012187 h 25"/>
              <a:gd name="T8" fmla="*/ 526497021 w 84"/>
              <a:gd name="T9" fmla="*/ 96765745 h 25"/>
              <a:gd name="T10" fmla="*/ 566999438 w 84"/>
              <a:gd name="T11" fmla="*/ 172777932 h 25"/>
              <a:gd name="T12" fmla="*/ 492744881 w 84"/>
              <a:gd name="T13" fmla="*/ 172777932 h 25"/>
              <a:gd name="T14" fmla="*/ 452242275 w 84"/>
              <a:gd name="T15" fmla="*/ 152060565 h 25"/>
              <a:gd name="T16" fmla="*/ 418490324 w 84"/>
              <a:gd name="T17" fmla="*/ 96765745 h 25"/>
              <a:gd name="T18" fmla="*/ 337485302 w 84"/>
              <a:gd name="T19" fmla="*/ 124413155 h 25"/>
              <a:gd name="T20" fmla="*/ 263266275 w 84"/>
              <a:gd name="T21" fmla="*/ 96765745 h 25"/>
              <a:gd name="T22" fmla="*/ 189011719 w 84"/>
              <a:gd name="T23" fmla="*/ 124413155 h 25"/>
              <a:gd name="T24" fmla="*/ 155259579 w 84"/>
              <a:gd name="T25" fmla="*/ 96765745 h 25"/>
              <a:gd name="T26" fmla="*/ 0 w 84"/>
              <a:gd name="T27" fmla="*/ 124413155 h 25"/>
              <a:gd name="T28" fmla="*/ 0 w 84"/>
              <a:gd name="T29" fmla="*/ 124413155 h 25"/>
              <a:gd name="T30" fmla="*/ 155259579 w 84"/>
              <a:gd name="T31" fmla="*/ 48364777 h 25"/>
              <a:gd name="T32" fmla="*/ 263266275 w 84"/>
              <a:gd name="T33" fmla="*/ 48364777 h 25"/>
              <a:gd name="T34" fmla="*/ 229514324 w 84"/>
              <a:gd name="T35" fmla="*/ 0 h 25"/>
              <a:gd name="T36" fmla="*/ 337485302 w 84"/>
              <a:gd name="T37" fmla="*/ 48364777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25">
                <a:moveTo>
                  <a:pt x="50" y="7"/>
                </a:moveTo>
                <a:cubicBezTo>
                  <a:pt x="56" y="7"/>
                  <a:pt x="62" y="4"/>
                  <a:pt x="67" y="4"/>
                </a:cubicBezTo>
                <a:cubicBezTo>
                  <a:pt x="62" y="7"/>
                  <a:pt x="62" y="7"/>
                  <a:pt x="62" y="7"/>
                </a:cubicBezTo>
                <a:cubicBezTo>
                  <a:pt x="62" y="7"/>
                  <a:pt x="62" y="11"/>
                  <a:pt x="62" y="11"/>
                </a:cubicBezTo>
                <a:cubicBezTo>
                  <a:pt x="67" y="14"/>
                  <a:pt x="73" y="11"/>
                  <a:pt x="78" y="14"/>
                </a:cubicBezTo>
                <a:cubicBezTo>
                  <a:pt x="78" y="18"/>
                  <a:pt x="84" y="22"/>
                  <a:pt x="84" y="25"/>
                </a:cubicBezTo>
                <a:cubicBezTo>
                  <a:pt x="78" y="25"/>
                  <a:pt x="78" y="25"/>
                  <a:pt x="73" y="25"/>
                </a:cubicBezTo>
                <a:cubicBezTo>
                  <a:pt x="73" y="25"/>
                  <a:pt x="67" y="25"/>
                  <a:pt x="67" y="22"/>
                </a:cubicBezTo>
                <a:cubicBezTo>
                  <a:pt x="67" y="18"/>
                  <a:pt x="62" y="18"/>
                  <a:pt x="62" y="14"/>
                </a:cubicBezTo>
                <a:cubicBezTo>
                  <a:pt x="56" y="14"/>
                  <a:pt x="56" y="22"/>
                  <a:pt x="50" y="18"/>
                </a:cubicBezTo>
                <a:cubicBezTo>
                  <a:pt x="45" y="18"/>
                  <a:pt x="45" y="14"/>
                  <a:pt x="39" y="14"/>
                </a:cubicBezTo>
                <a:cubicBezTo>
                  <a:pt x="34" y="14"/>
                  <a:pt x="28" y="18"/>
                  <a:pt x="28" y="18"/>
                </a:cubicBezTo>
                <a:cubicBezTo>
                  <a:pt x="23" y="18"/>
                  <a:pt x="23" y="14"/>
                  <a:pt x="23" y="14"/>
                </a:cubicBezTo>
                <a:cubicBezTo>
                  <a:pt x="12" y="14"/>
                  <a:pt x="6" y="14"/>
                  <a:pt x="0" y="18"/>
                </a:cubicBezTo>
                <a:cubicBezTo>
                  <a:pt x="0" y="18"/>
                  <a:pt x="0" y="18"/>
                  <a:pt x="0" y="18"/>
                </a:cubicBezTo>
                <a:cubicBezTo>
                  <a:pt x="6" y="11"/>
                  <a:pt x="12" y="11"/>
                  <a:pt x="23" y="7"/>
                </a:cubicBezTo>
                <a:cubicBezTo>
                  <a:pt x="28" y="7"/>
                  <a:pt x="34" y="11"/>
                  <a:pt x="39" y="7"/>
                </a:cubicBezTo>
                <a:cubicBezTo>
                  <a:pt x="34" y="0"/>
                  <a:pt x="34" y="0"/>
                  <a:pt x="34" y="0"/>
                </a:cubicBezTo>
                <a:cubicBezTo>
                  <a:pt x="39" y="4"/>
                  <a:pt x="45" y="7"/>
                  <a:pt x="50" y="7"/>
                </a:cubicBezTo>
              </a:path>
            </a:pathLst>
          </a:custGeom>
          <a:solidFill>
            <a:srgbClr val="4B829A"/>
          </a:solidFill>
          <a:ln w="0">
            <a:solidFill>
              <a:srgbClr val="000000"/>
            </a:solidFill>
            <a:prstDash val="solid"/>
            <a:round/>
            <a:headEnd/>
            <a:tailEnd/>
          </a:ln>
        </p:spPr>
        <p:txBody>
          <a:bodyPr/>
          <a:lstStyle/>
          <a:p>
            <a:endParaRPr lang="ja-JP" altLang="en-US"/>
          </a:p>
        </p:txBody>
      </p:sp>
      <p:sp>
        <p:nvSpPr>
          <p:cNvPr id="14821" name="Freeform 1670">
            <a:extLst>
              <a:ext uri="{FF2B5EF4-FFF2-40B4-BE49-F238E27FC236}">
                <a16:creationId xmlns:a16="http://schemas.microsoft.com/office/drawing/2014/main" xmlns="" id="{B6F72BE2-D527-4417-8A38-0C3FC653C36C}"/>
              </a:ext>
            </a:extLst>
          </p:cNvPr>
          <p:cNvSpPr>
            <a:spLocks/>
          </p:cNvSpPr>
          <p:nvPr/>
        </p:nvSpPr>
        <p:spPr bwMode="auto">
          <a:xfrm>
            <a:off x="4060825" y="3806899"/>
            <a:ext cx="3175" cy="3175"/>
          </a:xfrm>
          <a:custGeom>
            <a:avLst/>
            <a:gdLst>
              <a:gd name="T0" fmla="*/ 110747362 w 17"/>
              <a:gd name="T1" fmla="*/ 71645743 h 17"/>
              <a:gd name="T2" fmla="*/ 58634966 w 17"/>
              <a:gd name="T3" fmla="*/ 110747362 h 17"/>
              <a:gd name="T4" fmla="*/ 0 w 17"/>
              <a:gd name="T5" fmla="*/ 71645743 h 17"/>
              <a:gd name="T6" fmla="*/ 58634966 w 17"/>
              <a:gd name="T7" fmla="*/ 39101619 h 17"/>
              <a:gd name="T8" fmla="*/ 110747362 w 17"/>
              <a:gd name="T9" fmla="*/ 71645743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11"/>
                </a:moveTo>
                <a:cubicBezTo>
                  <a:pt x="17" y="11"/>
                  <a:pt x="17" y="17"/>
                  <a:pt x="9" y="17"/>
                </a:cubicBezTo>
                <a:cubicBezTo>
                  <a:pt x="9" y="17"/>
                  <a:pt x="0" y="17"/>
                  <a:pt x="0" y="11"/>
                </a:cubicBezTo>
                <a:cubicBezTo>
                  <a:pt x="0" y="11"/>
                  <a:pt x="0" y="6"/>
                  <a:pt x="9" y="6"/>
                </a:cubicBezTo>
                <a:cubicBezTo>
                  <a:pt x="9" y="0"/>
                  <a:pt x="17" y="6"/>
                  <a:pt x="17" y="11"/>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22" name="Freeform 1671">
            <a:extLst>
              <a:ext uri="{FF2B5EF4-FFF2-40B4-BE49-F238E27FC236}">
                <a16:creationId xmlns:a16="http://schemas.microsoft.com/office/drawing/2014/main" xmlns="" id="{B692C550-9826-4A18-9D38-4651A8C5C986}"/>
              </a:ext>
            </a:extLst>
          </p:cNvPr>
          <p:cNvSpPr>
            <a:spLocks/>
          </p:cNvSpPr>
          <p:nvPr/>
        </p:nvSpPr>
        <p:spPr bwMode="auto">
          <a:xfrm>
            <a:off x="4067175" y="3806899"/>
            <a:ext cx="3175" cy="3175"/>
          </a:xfrm>
          <a:custGeom>
            <a:avLst/>
            <a:gdLst>
              <a:gd name="T0" fmla="*/ 125023364 w 16"/>
              <a:gd name="T1" fmla="*/ 0 h 9"/>
              <a:gd name="T2" fmla="*/ 125023364 w 16"/>
              <a:gd name="T3" fmla="*/ 395135453 h 9"/>
              <a:gd name="T4" fmla="*/ 62531427 w 16"/>
              <a:gd name="T5" fmla="*/ 395135453 h 9"/>
              <a:gd name="T6" fmla="*/ 0 w 16"/>
              <a:gd name="T7" fmla="*/ 219533611 h 9"/>
              <a:gd name="T8" fmla="*/ 62531427 w 16"/>
              <a:gd name="T9" fmla="*/ 0 h 9"/>
              <a:gd name="T10" fmla="*/ 125023364 w 16"/>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9">
                <a:moveTo>
                  <a:pt x="16" y="0"/>
                </a:moveTo>
                <a:cubicBezTo>
                  <a:pt x="16" y="5"/>
                  <a:pt x="16" y="5"/>
                  <a:pt x="16" y="9"/>
                </a:cubicBezTo>
                <a:cubicBezTo>
                  <a:pt x="8" y="9"/>
                  <a:pt x="8" y="9"/>
                  <a:pt x="8" y="9"/>
                </a:cubicBezTo>
                <a:cubicBezTo>
                  <a:pt x="0" y="9"/>
                  <a:pt x="0" y="5"/>
                  <a:pt x="0" y="5"/>
                </a:cubicBezTo>
                <a:cubicBezTo>
                  <a:pt x="0" y="0"/>
                  <a:pt x="0" y="0"/>
                  <a:pt x="8" y="0"/>
                </a:cubicBezTo>
                <a:cubicBezTo>
                  <a:pt x="8" y="0"/>
                  <a:pt x="16" y="0"/>
                  <a:pt x="16"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23" name="Freeform 1672">
            <a:extLst>
              <a:ext uri="{FF2B5EF4-FFF2-40B4-BE49-F238E27FC236}">
                <a16:creationId xmlns:a16="http://schemas.microsoft.com/office/drawing/2014/main" xmlns="" id="{4C597B33-7F7E-4C4A-BD92-CD57CF708A58}"/>
              </a:ext>
            </a:extLst>
          </p:cNvPr>
          <p:cNvSpPr>
            <a:spLocks/>
          </p:cNvSpPr>
          <p:nvPr/>
        </p:nvSpPr>
        <p:spPr bwMode="auto">
          <a:xfrm>
            <a:off x="4062413" y="3811662"/>
            <a:ext cx="6350" cy="3175"/>
          </a:xfrm>
          <a:custGeom>
            <a:avLst/>
            <a:gdLst>
              <a:gd name="T0" fmla="*/ 235122027 w 33"/>
              <a:gd name="T1" fmla="*/ 0 h 17"/>
              <a:gd name="T2" fmla="*/ 156735703 w 33"/>
              <a:gd name="T3" fmla="*/ 110747362 h 17"/>
              <a:gd name="T4" fmla="*/ 35620036 w 33"/>
              <a:gd name="T5" fmla="*/ 26056104 h 17"/>
              <a:gd name="T6" fmla="*/ 0 w 33"/>
              <a:gd name="T7" fmla="*/ 0 h 17"/>
              <a:gd name="T8" fmla="*/ 35620036 w 33"/>
              <a:gd name="T9" fmla="*/ 0 h 17"/>
              <a:gd name="T10" fmla="*/ 235122027 w 33"/>
              <a:gd name="T11" fmla="*/ 0 h 17"/>
              <a:gd name="T12" fmla="*/ 235122027 w 33"/>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7">
                <a:moveTo>
                  <a:pt x="33" y="0"/>
                </a:moveTo>
                <a:cubicBezTo>
                  <a:pt x="33" y="8"/>
                  <a:pt x="28" y="13"/>
                  <a:pt x="22" y="17"/>
                </a:cubicBezTo>
                <a:cubicBezTo>
                  <a:pt x="11" y="17"/>
                  <a:pt x="11" y="8"/>
                  <a:pt x="5" y="4"/>
                </a:cubicBezTo>
                <a:cubicBezTo>
                  <a:pt x="0" y="4"/>
                  <a:pt x="0" y="4"/>
                  <a:pt x="0" y="0"/>
                </a:cubicBezTo>
                <a:cubicBezTo>
                  <a:pt x="5" y="0"/>
                  <a:pt x="5" y="0"/>
                  <a:pt x="5" y="0"/>
                </a:cubicBezTo>
                <a:cubicBezTo>
                  <a:pt x="11" y="0"/>
                  <a:pt x="22" y="0"/>
                  <a:pt x="33" y="0"/>
                </a:cubicBezTo>
                <a:cubicBezTo>
                  <a:pt x="33" y="0"/>
                  <a:pt x="33" y="0"/>
                  <a:pt x="33"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24" name="Freeform 1673">
            <a:extLst>
              <a:ext uri="{FF2B5EF4-FFF2-40B4-BE49-F238E27FC236}">
                <a16:creationId xmlns:a16="http://schemas.microsoft.com/office/drawing/2014/main" xmlns="" id="{898C468C-F5F8-41B8-9DED-D5429CBF24E2}"/>
              </a:ext>
            </a:extLst>
          </p:cNvPr>
          <p:cNvSpPr>
            <a:spLocks/>
          </p:cNvSpPr>
          <p:nvPr/>
        </p:nvSpPr>
        <p:spPr bwMode="auto">
          <a:xfrm>
            <a:off x="4054475" y="3811662"/>
            <a:ext cx="25400" cy="14287"/>
          </a:xfrm>
          <a:custGeom>
            <a:avLst/>
            <a:gdLst>
              <a:gd name="T0" fmla="*/ 188051669 w 133"/>
              <a:gd name="T1" fmla="*/ 89848276 h 75"/>
              <a:gd name="T2" fmla="*/ 299511262 w 133"/>
              <a:gd name="T3" fmla="*/ 172802027 h 75"/>
              <a:gd name="T4" fmla="*/ 703515832 w 133"/>
              <a:gd name="T5" fmla="*/ 117499526 h 75"/>
              <a:gd name="T6" fmla="*/ 745313155 w 133"/>
              <a:gd name="T7" fmla="*/ 117499526 h 75"/>
              <a:gd name="T8" fmla="*/ 926398540 w 133"/>
              <a:gd name="T9" fmla="*/ 262686687 h 75"/>
              <a:gd name="T10" fmla="*/ 780107908 w 133"/>
              <a:gd name="T11" fmla="*/ 290337938 h 75"/>
              <a:gd name="T12" fmla="*/ 745313155 w 133"/>
              <a:gd name="T13" fmla="*/ 290337938 h 75"/>
              <a:gd name="T14" fmla="*/ 668684602 w 133"/>
              <a:gd name="T15" fmla="*/ 228104528 h 75"/>
              <a:gd name="T16" fmla="*/ 633853562 w 133"/>
              <a:gd name="T17" fmla="*/ 262686687 h 75"/>
              <a:gd name="T18" fmla="*/ 703515832 w 133"/>
              <a:gd name="T19" fmla="*/ 317989188 h 75"/>
              <a:gd name="T20" fmla="*/ 703515832 w 133"/>
              <a:gd name="T21" fmla="*/ 463139965 h 75"/>
              <a:gd name="T22" fmla="*/ 633853562 w 133"/>
              <a:gd name="T23" fmla="*/ 490791215 h 75"/>
              <a:gd name="T24" fmla="*/ 369173531 w 133"/>
              <a:gd name="T25" fmla="*/ 518442465 h 75"/>
              <a:gd name="T26" fmla="*/ 334342301 w 133"/>
              <a:gd name="T27" fmla="*/ 463139965 h 75"/>
              <a:gd name="T28" fmla="*/ 257713938 w 133"/>
              <a:gd name="T29" fmla="*/ 262686687 h 75"/>
              <a:gd name="T30" fmla="*/ 222882708 w 133"/>
              <a:gd name="T31" fmla="*/ 172802027 h 75"/>
              <a:gd name="T32" fmla="*/ 188051669 w 133"/>
              <a:gd name="T33" fmla="*/ 200453277 h 75"/>
              <a:gd name="T34" fmla="*/ 188051669 w 133"/>
              <a:gd name="T35" fmla="*/ 228104528 h 75"/>
              <a:gd name="T36" fmla="*/ 0 w 133"/>
              <a:gd name="T37" fmla="*/ 145150777 h 75"/>
              <a:gd name="T38" fmla="*/ 0 w 133"/>
              <a:gd name="T39" fmla="*/ 89848276 h 75"/>
              <a:gd name="T40" fmla="*/ 111459592 w 133"/>
              <a:gd name="T41" fmla="*/ 27651250 h 75"/>
              <a:gd name="T42" fmla="*/ 188051669 w 133"/>
              <a:gd name="T43" fmla="*/ 89848276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3" h="75">
                <a:moveTo>
                  <a:pt x="27" y="13"/>
                </a:moveTo>
                <a:cubicBezTo>
                  <a:pt x="27" y="17"/>
                  <a:pt x="37" y="21"/>
                  <a:pt x="43" y="25"/>
                </a:cubicBezTo>
                <a:cubicBezTo>
                  <a:pt x="64" y="29"/>
                  <a:pt x="85" y="29"/>
                  <a:pt x="101" y="17"/>
                </a:cubicBezTo>
                <a:cubicBezTo>
                  <a:pt x="101" y="17"/>
                  <a:pt x="107" y="17"/>
                  <a:pt x="107" y="17"/>
                </a:cubicBezTo>
                <a:cubicBezTo>
                  <a:pt x="117" y="21"/>
                  <a:pt x="123" y="29"/>
                  <a:pt x="133" y="38"/>
                </a:cubicBezTo>
                <a:cubicBezTo>
                  <a:pt x="123" y="38"/>
                  <a:pt x="117" y="42"/>
                  <a:pt x="112" y="42"/>
                </a:cubicBezTo>
                <a:cubicBezTo>
                  <a:pt x="107" y="42"/>
                  <a:pt x="107" y="42"/>
                  <a:pt x="107" y="42"/>
                </a:cubicBezTo>
                <a:cubicBezTo>
                  <a:pt x="96" y="33"/>
                  <a:pt x="96" y="33"/>
                  <a:pt x="96" y="33"/>
                </a:cubicBezTo>
                <a:cubicBezTo>
                  <a:pt x="91" y="33"/>
                  <a:pt x="91" y="38"/>
                  <a:pt x="91" y="38"/>
                </a:cubicBezTo>
                <a:cubicBezTo>
                  <a:pt x="96" y="42"/>
                  <a:pt x="101" y="42"/>
                  <a:pt x="101" y="46"/>
                </a:cubicBezTo>
                <a:cubicBezTo>
                  <a:pt x="101" y="67"/>
                  <a:pt x="101" y="67"/>
                  <a:pt x="101" y="67"/>
                </a:cubicBezTo>
                <a:cubicBezTo>
                  <a:pt x="96" y="71"/>
                  <a:pt x="96" y="67"/>
                  <a:pt x="91" y="71"/>
                </a:cubicBezTo>
                <a:cubicBezTo>
                  <a:pt x="80" y="71"/>
                  <a:pt x="64" y="75"/>
                  <a:pt x="53" y="75"/>
                </a:cubicBezTo>
                <a:cubicBezTo>
                  <a:pt x="48" y="75"/>
                  <a:pt x="48" y="71"/>
                  <a:pt x="48" y="67"/>
                </a:cubicBezTo>
                <a:cubicBezTo>
                  <a:pt x="43" y="58"/>
                  <a:pt x="37" y="46"/>
                  <a:pt x="37" y="38"/>
                </a:cubicBezTo>
                <a:cubicBezTo>
                  <a:pt x="37" y="33"/>
                  <a:pt x="37" y="29"/>
                  <a:pt x="32" y="25"/>
                </a:cubicBezTo>
                <a:cubicBezTo>
                  <a:pt x="32" y="25"/>
                  <a:pt x="27" y="25"/>
                  <a:pt x="27" y="29"/>
                </a:cubicBezTo>
                <a:cubicBezTo>
                  <a:pt x="27" y="29"/>
                  <a:pt x="27" y="33"/>
                  <a:pt x="27" y="33"/>
                </a:cubicBezTo>
                <a:cubicBezTo>
                  <a:pt x="16" y="29"/>
                  <a:pt x="5" y="25"/>
                  <a:pt x="0" y="21"/>
                </a:cubicBezTo>
                <a:cubicBezTo>
                  <a:pt x="0" y="17"/>
                  <a:pt x="0" y="13"/>
                  <a:pt x="0" y="13"/>
                </a:cubicBezTo>
                <a:cubicBezTo>
                  <a:pt x="5" y="8"/>
                  <a:pt x="5" y="0"/>
                  <a:pt x="16" y="4"/>
                </a:cubicBezTo>
                <a:cubicBezTo>
                  <a:pt x="21" y="4"/>
                  <a:pt x="21" y="8"/>
                  <a:pt x="27" y="1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825" name="Freeform 1674">
            <a:extLst>
              <a:ext uri="{FF2B5EF4-FFF2-40B4-BE49-F238E27FC236}">
                <a16:creationId xmlns:a16="http://schemas.microsoft.com/office/drawing/2014/main" xmlns="" id="{1EEF2A9E-7746-42EE-A3D2-67E4066F2307}"/>
              </a:ext>
            </a:extLst>
          </p:cNvPr>
          <p:cNvSpPr>
            <a:spLocks/>
          </p:cNvSpPr>
          <p:nvPr/>
        </p:nvSpPr>
        <p:spPr bwMode="auto">
          <a:xfrm>
            <a:off x="4064000" y="3811662"/>
            <a:ext cx="3175" cy="1587"/>
          </a:xfrm>
          <a:custGeom>
            <a:avLst/>
            <a:gdLst>
              <a:gd name="T0" fmla="*/ 110747362 w 17"/>
              <a:gd name="T1" fmla="*/ 23414796 h 8"/>
              <a:gd name="T2" fmla="*/ 71645743 w 17"/>
              <a:gd name="T3" fmla="*/ 62452616 h 8"/>
              <a:gd name="T4" fmla="*/ 39101619 w 17"/>
              <a:gd name="T5" fmla="*/ 62452616 h 8"/>
              <a:gd name="T6" fmla="*/ 0 w 17"/>
              <a:gd name="T7" fmla="*/ 23414796 h 8"/>
              <a:gd name="T8" fmla="*/ 39101619 w 17"/>
              <a:gd name="T9" fmla="*/ 23414796 h 8"/>
              <a:gd name="T10" fmla="*/ 110747362 w 17"/>
              <a:gd name="T11" fmla="*/ 2341479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8">
                <a:moveTo>
                  <a:pt x="17" y="3"/>
                </a:moveTo>
                <a:cubicBezTo>
                  <a:pt x="11" y="8"/>
                  <a:pt x="11" y="8"/>
                  <a:pt x="11" y="8"/>
                </a:cubicBezTo>
                <a:cubicBezTo>
                  <a:pt x="6" y="8"/>
                  <a:pt x="6" y="8"/>
                  <a:pt x="6" y="8"/>
                </a:cubicBezTo>
                <a:cubicBezTo>
                  <a:pt x="6" y="6"/>
                  <a:pt x="0" y="6"/>
                  <a:pt x="0" y="3"/>
                </a:cubicBezTo>
                <a:cubicBezTo>
                  <a:pt x="0" y="0"/>
                  <a:pt x="6" y="3"/>
                  <a:pt x="6" y="3"/>
                </a:cubicBezTo>
                <a:cubicBezTo>
                  <a:pt x="11" y="3"/>
                  <a:pt x="17" y="0"/>
                  <a:pt x="17"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826" name="Freeform 1675">
            <a:extLst>
              <a:ext uri="{FF2B5EF4-FFF2-40B4-BE49-F238E27FC236}">
                <a16:creationId xmlns:a16="http://schemas.microsoft.com/office/drawing/2014/main" xmlns="" id="{E3D11771-75D5-4131-BE48-5CB4DBA660BE}"/>
              </a:ext>
            </a:extLst>
          </p:cNvPr>
          <p:cNvSpPr>
            <a:spLocks/>
          </p:cNvSpPr>
          <p:nvPr/>
        </p:nvSpPr>
        <p:spPr bwMode="auto">
          <a:xfrm>
            <a:off x="3657600" y="3697362"/>
            <a:ext cx="6350" cy="12700"/>
          </a:xfrm>
          <a:custGeom>
            <a:avLst/>
            <a:gdLst>
              <a:gd name="T0" fmla="*/ 199501991 w 33"/>
              <a:gd name="T1" fmla="*/ 49855895 h 59"/>
              <a:gd name="T2" fmla="*/ 199501991 w 33"/>
              <a:gd name="T3" fmla="*/ 418909285 h 59"/>
              <a:gd name="T4" fmla="*/ 235122027 w 33"/>
              <a:gd name="T5" fmla="*/ 498696927 h 59"/>
              <a:gd name="T6" fmla="*/ 199501991 w 33"/>
              <a:gd name="T7" fmla="*/ 548552822 h 59"/>
              <a:gd name="T8" fmla="*/ 156735703 w 33"/>
              <a:gd name="T9" fmla="*/ 548552822 h 59"/>
              <a:gd name="T10" fmla="*/ 78386324 w 33"/>
              <a:gd name="T11" fmla="*/ 588446751 h 59"/>
              <a:gd name="T12" fmla="*/ 0 w 33"/>
              <a:gd name="T13" fmla="*/ 498696927 h 59"/>
              <a:gd name="T14" fmla="*/ 42766288 w 33"/>
              <a:gd name="T15" fmla="*/ 339121427 h 59"/>
              <a:gd name="T16" fmla="*/ 42766288 w 33"/>
              <a:gd name="T17" fmla="*/ 49855895 h 59"/>
              <a:gd name="T18" fmla="*/ 121115667 w 33"/>
              <a:gd name="T19" fmla="*/ 0 h 59"/>
              <a:gd name="T20" fmla="*/ 199501991 w 33"/>
              <a:gd name="T21" fmla="*/ 4985589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59">
                <a:moveTo>
                  <a:pt x="28" y="5"/>
                </a:moveTo>
                <a:cubicBezTo>
                  <a:pt x="28" y="17"/>
                  <a:pt x="28" y="30"/>
                  <a:pt x="28" y="42"/>
                </a:cubicBezTo>
                <a:cubicBezTo>
                  <a:pt x="33" y="46"/>
                  <a:pt x="33" y="46"/>
                  <a:pt x="33" y="50"/>
                </a:cubicBezTo>
                <a:cubicBezTo>
                  <a:pt x="28" y="55"/>
                  <a:pt x="28" y="55"/>
                  <a:pt x="28" y="55"/>
                </a:cubicBezTo>
                <a:cubicBezTo>
                  <a:pt x="22" y="55"/>
                  <a:pt x="22" y="55"/>
                  <a:pt x="22" y="55"/>
                </a:cubicBezTo>
                <a:cubicBezTo>
                  <a:pt x="22" y="59"/>
                  <a:pt x="17" y="59"/>
                  <a:pt x="11" y="59"/>
                </a:cubicBezTo>
                <a:cubicBezTo>
                  <a:pt x="6" y="55"/>
                  <a:pt x="6" y="50"/>
                  <a:pt x="0" y="50"/>
                </a:cubicBezTo>
                <a:cubicBezTo>
                  <a:pt x="0" y="42"/>
                  <a:pt x="6" y="38"/>
                  <a:pt x="6" y="34"/>
                </a:cubicBezTo>
                <a:cubicBezTo>
                  <a:pt x="6" y="5"/>
                  <a:pt x="6" y="5"/>
                  <a:pt x="6" y="5"/>
                </a:cubicBezTo>
                <a:cubicBezTo>
                  <a:pt x="6" y="0"/>
                  <a:pt x="11" y="0"/>
                  <a:pt x="17" y="0"/>
                </a:cubicBezTo>
                <a:cubicBezTo>
                  <a:pt x="22" y="0"/>
                  <a:pt x="22" y="0"/>
                  <a:pt x="28"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27" name="Freeform 1676">
            <a:extLst>
              <a:ext uri="{FF2B5EF4-FFF2-40B4-BE49-F238E27FC236}">
                <a16:creationId xmlns:a16="http://schemas.microsoft.com/office/drawing/2014/main" xmlns="" id="{82312AF6-34C9-4D27-BAEC-DD7F7A467A93}"/>
              </a:ext>
            </a:extLst>
          </p:cNvPr>
          <p:cNvSpPr>
            <a:spLocks/>
          </p:cNvSpPr>
          <p:nvPr/>
        </p:nvSpPr>
        <p:spPr bwMode="auto">
          <a:xfrm>
            <a:off x="3659188" y="3700537"/>
            <a:ext cx="3175" cy="9525"/>
          </a:xfrm>
          <a:custGeom>
            <a:avLst/>
            <a:gdLst>
              <a:gd name="T0" fmla="*/ 84691257 w 17"/>
              <a:gd name="T1" fmla="*/ 0 h 50"/>
              <a:gd name="T2" fmla="*/ 84691257 w 17"/>
              <a:gd name="T3" fmla="*/ 255810068 h 50"/>
              <a:gd name="T4" fmla="*/ 84691257 w 17"/>
              <a:gd name="T5" fmla="*/ 318011556 h 50"/>
              <a:gd name="T6" fmla="*/ 84691257 w 17"/>
              <a:gd name="T7" fmla="*/ 283463238 h 50"/>
              <a:gd name="T8" fmla="*/ 58634966 w 17"/>
              <a:gd name="T9" fmla="*/ 283463238 h 50"/>
              <a:gd name="T10" fmla="*/ 32578862 w 17"/>
              <a:gd name="T11" fmla="*/ 255810068 h 50"/>
              <a:gd name="T12" fmla="*/ 32578862 w 17"/>
              <a:gd name="T13" fmla="*/ 283463238 h 50"/>
              <a:gd name="T14" fmla="*/ 58634966 w 17"/>
              <a:gd name="T15" fmla="*/ 318011556 h 50"/>
              <a:gd name="T16" fmla="*/ 32578862 w 17"/>
              <a:gd name="T17" fmla="*/ 345664727 h 50"/>
              <a:gd name="T18" fmla="*/ 32578862 w 17"/>
              <a:gd name="T19" fmla="*/ 283463238 h 50"/>
              <a:gd name="T20" fmla="*/ 32578862 w 17"/>
              <a:gd name="T21" fmla="*/ 228156897 h 50"/>
              <a:gd name="T22" fmla="*/ 32578862 w 17"/>
              <a:gd name="T23" fmla="*/ 0 h 50"/>
              <a:gd name="T24" fmla="*/ 58634966 w 17"/>
              <a:gd name="T25" fmla="*/ 0 h 50"/>
              <a:gd name="T26" fmla="*/ 84691257 w 17"/>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50">
                <a:moveTo>
                  <a:pt x="13" y="0"/>
                </a:moveTo>
                <a:cubicBezTo>
                  <a:pt x="13" y="12"/>
                  <a:pt x="13" y="25"/>
                  <a:pt x="13" y="37"/>
                </a:cubicBezTo>
                <a:cubicBezTo>
                  <a:pt x="13" y="41"/>
                  <a:pt x="17" y="41"/>
                  <a:pt x="13" y="46"/>
                </a:cubicBezTo>
                <a:cubicBezTo>
                  <a:pt x="13" y="46"/>
                  <a:pt x="13" y="46"/>
                  <a:pt x="13" y="41"/>
                </a:cubicBezTo>
                <a:cubicBezTo>
                  <a:pt x="13" y="41"/>
                  <a:pt x="9" y="41"/>
                  <a:pt x="9" y="41"/>
                </a:cubicBezTo>
                <a:cubicBezTo>
                  <a:pt x="5" y="37"/>
                  <a:pt x="5" y="37"/>
                  <a:pt x="5" y="37"/>
                </a:cubicBezTo>
                <a:cubicBezTo>
                  <a:pt x="5" y="41"/>
                  <a:pt x="5" y="41"/>
                  <a:pt x="5" y="41"/>
                </a:cubicBezTo>
                <a:cubicBezTo>
                  <a:pt x="9" y="41"/>
                  <a:pt x="9" y="46"/>
                  <a:pt x="9" y="46"/>
                </a:cubicBezTo>
                <a:cubicBezTo>
                  <a:pt x="5" y="50"/>
                  <a:pt x="5" y="50"/>
                  <a:pt x="5" y="50"/>
                </a:cubicBezTo>
                <a:cubicBezTo>
                  <a:pt x="5" y="46"/>
                  <a:pt x="0" y="46"/>
                  <a:pt x="5" y="41"/>
                </a:cubicBezTo>
                <a:cubicBezTo>
                  <a:pt x="5" y="41"/>
                  <a:pt x="5" y="37"/>
                  <a:pt x="5" y="33"/>
                </a:cubicBezTo>
                <a:cubicBezTo>
                  <a:pt x="5" y="21"/>
                  <a:pt x="5" y="12"/>
                  <a:pt x="5" y="0"/>
                </a:cubicBezTo>
                <a:cubicBezTo>
                  <a:pt x="5" y="0"/>
                  <a:pt x="9" y="0"/>
                  <a:pt x="9" y="0"/>
                </a:cubicBezTo>
                <a:lnTo>
                  <a:pt x="13"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828" name="Freeform 1677">
            <a:extLst>
              <a:ext uri="{FF2B5EF4-FFF2-40B4-BE49-F238E27FC236}">
                <a16:creationId xmlns:a16="http://schemas.microsoft.com/office/drawing/2014/main" xmlns="" id="{785E938C-EC66-48BA-A77B-65987B5858D5}"/>
              </a:ext>
            </a:extLst>
          </p:cNvPr>
          <p:cNvSpPr>
            <a:spLocks/>
          </p:cNvSpPr>
          <p:nvPr/>
        </p:nvSpPr>
        <p:spPr bwMode="auto">
          <a:xfrm>
            <a:off x="3643313" y="3678312"/>
            <a:ext cx="26987" cy="26987"/>
          </a:xfrm>
          <a:custGeom>
            <a:avLst/>
            <a:gdLst>
              <a:gd name="T0" fmla="*/ 775686011 w 142"/>
              <a:gd name="T1" fmla="*/ 106186393 h 134"/>
              <a:gd name="T2" fmla="*/ 892349481 w 142"/>
              <a:gd name="T3" fmla="*/ 245064516 h 134"/>
              <a:gd name="T4" fmla="*/ 933560911 w 142"/>
              <a:gd name="T5" fmla="*/ 375749265 h 134"/>
              <a:gd name="T6" fmla="*/ 892349481 w 142"/>
              <a:gd name="T7" fmla="*/ 449284812 h 134"/>
              <a:gd name="T8" fmla="*/ 816861331 w 142"/>
              <a:gd name="T9" fmla="*/ 481935860 h 134"/>
              <a:gd name="T10" fmla="*/ 775686011 w 142"/>
              <a:gd name="T11" fmla="*/ 612661089 h 134"/>
              <a:gd name="T12" fmla="*/ 658986241 w 142"/>
              <a:gd name="T13" fmla="*/ 653505310 h 134"/>
              <a:gd name="T14" fmla="*/ 658986241 w 142"/>
              <a:gd name="T15" fmla="*/ 686156156 h 134"/>
              <a:gd name="T16" fmla="*/ 700161751 w 142"/>
              <a:gd name="T17" fmla="*/ 857725606 h 134"/>
              <a:gd name="T18" fmla="*/ 658986241 w 142"/>
              <a:gd name="T19" fmla="*/ 923067980 h 134"/>
              <a:gd name="T20" fmla="*/ 624637491 w 142"/>
              <a:gd name="T21" fmla="*/ 923067980 h 134"/>
              <a:gd name="T22" fmla="*/ 583461981 w 142"/>
              <a:gd name="T23" fmla="*/ 1094596949 h 134"/>
              <a:gd name="T24" fmla="*/ 507973830 w 142"/>
              <a:gd name="T25" fmla="*/ 1094596949 h 134"/>
              <a:gd name="T26" fmla="*/ 157874900 w 142"/>
              <a:gd name="T27" fmla="*/ 1061905421 h 134"/>
              <a:gd name="T28" fmla="*/ 116699580 w 142"/>
              <a:gd name="T29" fmla="*/ 955719028 h 134"/>
              <a:gd name="T30" fmla="*/ 157874900 w 142"/>
              <a:gd name="T31" fmla="*/ 751498530 h 134"/>
              <a:gd name="T32" fmla="*/ 75524260 w 142"/>
              <a:gd name="T33" fmla="*/ 751498530 h 134"/>
              <a:gd name="T34" fmla="*/ 116699580 w 142"/>
              <a:gd name="T35" fmla="*/ 653505310 h 134"/>
              <a:gd name="T36" fmla="*/ 75524260 w 142"/>
              <a:gd name="T37" fmla="*/ 653505310 h 134"/>
              <a:gd name="T38" fmla="*/ 0 w 142"/>
              <a:gd name="T39" fmla="*/ 612661089 h 134"/>
              <a:gd name="T40" fmla="*/ 0 w 142"/>
              <a:gd name="T41" fmla="*/ 612661089 h 134"/>
              <a:gd name="T42" fmla="*/ 157874900 w 142"/>
              <a:gd name="T43" fmla="*/ 204220296 h 134"/>
              <a:gd name="T44" fmla="*/ 274574670 w 142"/>
              <a:gd name="T45" fmla="*/ 106186393 h 134"/>
              <a:gd name="T46" fmla="*/ 308887501 w 142"/>
              <a:gd name="T47" fmla="*/ 73535547 h 134"/>
              <a:gd name="T48" fmla="*/ 775686011 w 142"/>
              <a:gd name="T49" fmla="*/ 106186393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134">
                <a:moveTo>
                  <a:pt x="113" y="13"/>
                </a:moveTo>
                <a:cubicBezTo>
                  <a:pt x="119" y="17"/>
                  <a:pt x="130" y="25"/>
                  <a:pt x="130" y="30"/>
                </a:cubicBezTo>
                <a:cubicBezTo>
                  <a:pt x="136" y="34"/>
                  <a:pt x="142" y="38"/>
                  <a:pt x="136" y="46"/>
                </a:cubicBezTo>
                <a:cubicBezTo>
                  <a:pt x="136" y="50"/>
                  <a:pt x="136" y="50"/>
                  <a:pt x="130" y="55"/>
                </a:cubicBezTo>
                <a:cubicBezTo>
                  <a:pt x="119" y="59"/>
                  <a:pt x="119" y="59"/>
                  <a:pt x="119" y="59"/>
                </a:cubicBezTo>
                <a:cubicBezTo>
                  <a:pt x="119" y="67"/>
                  <a:pt x="119" y="71"/>
                  <a:pt x="113" y="75"/>
                </a:cubicBezTo>
                <a:cubicBezTo>
                  <a:pt x="108" y="80"/>
                  <a:pt x="102" y="80"/>
                  <a:pt x="96" y="80"/>
                </a:cubicBezTo>
                <a:cubicBezTo>
                  <a:pt x="96" y="84"/>
                  <a:pt x="96" y="84"/>
                  <a:pt x="96" y="84"/>
                </a:cubicBezTo>
                <a:cubicBezTo>
                  <a:pt x="96" y="88"/>
                  <a:pt x="102" y="96"/>
                  <a:pt x="102" y="105"/>
                </a:cubicBezTo>
                <a:cubicBezTo>
                  <a:pt x="102" y="109"/>
                  <a:pt x="102" y="113"/>
                  <a:pt x="96" y="113"/>
                </a:cubicBezTo>
                <a:cubicBezTo>
                  <a:pt x="96" y="113"/>
                  <a:pt x="91" y="113"/>
                  <a:pt x="91" y="113"/>
                </a:cubicBezTo>
                <a:cubicBezTo>
                  <a:pt x="91" y="121"/>
                  <a:pt x="91" y="125"/>
                  <a:pt x="85" y="134"/>
                </a:cubicBezTo>
                <a:cubicBezTo>
                  <a:pt x="85" y="134"/>
                  <a:pt x="79" y="134"/>
                  <a:pt x="74" y="134"/>
                </a:cubicBezTo>
                <a:cubicBezTo>
                  <a:pt x="57" y="134"/>
                  <a:pt x="40" y="134"/>
                  <a:pt x="23" y="130"/>
                </a:cubicBezTo>
                <a:cubicBezTo>
                  <a:pt x="17" y="125"/>
                  <a:pt x="17" y="121"/>
                  <a:pt x="17" y="117"/>
                </a:cubicBezTo>
                <a:cubicBezTo>
                  <a:pt x="23" y="92"/>
                  <a:pt x="23" y="92"/>
                  <a:pt x="23" y="92"/>
                </a:cubicBezTo>
                <a:cubicBezTo>
                  <a:pt x="17" y="92"/>
                  <a:pt x="11" y="92"/>
                  <a:pt x="11" y="92"/>
                </a:cubicBezTo>
                <a:cubicBezTo>
                  <a:pt x="11" y="88"/>
                  <a:pt x="11" y="84"/>
                  <a:pt x="17" y="80"/>
                </a:cubicBezTo>
                <a:cubicBezTo>
                  <a:pt x="11" y="80"/>
                  <a:pt x="11" y="80"/>
                  <a:pt x="11" y="80"/>
                </a:cubicBezTo>
                <a:cubicBezTo>
                  <a:pt x="6" y="80"/>
                  <a:pt x="0" y="80"/>
                  <a:pt x="0" y="75"/>
                </a:cubicBezTo>
                <a:cubicBezTo>
                  <a:pt x="0" y="75"/>
                  <a:pt x="0" y="75"/>
                  <a:pt x="0" y="75"/>
                </a:cubicBezTo>
                <a:cubicBezTo>
                  <a:pt x="23" y="63"/>
                  <a:pt x="23" y="46"/>
                  <a:pt x="23" y="25"/>
                </a:cubicBezTo>
                <a:cubicBezTo>
                  <a:pt x="28" y="21"/>
                  <a:pt x="28" y="13"/>
                  <a:pt x="40" y="13"/>
                </a:cubicBezTo>
                <a:cubicBezTo>
                  <a:pt x="40" y="13"/>
                  <a:pt x="45" y="13"/>
                  <a:pt x="45" y="9"/>
                </a:cubicBezTo>
                <a:cubicBezTo>
                  <a:pt x="68" y="0"/>
                  <a:pt x="96" y="5"/>
                  <a:pt x="113" y="1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29" name="Freeform 1678">
            <a:extLst>
              <a:ext uri="{FF2B5EF4-FFF2-40B4-BE49-F238E27FC236}">
                <a16:creationId xmlns:a16="http://schemas.microsoft.com/office/drawing/2014/main" xmlns="" id="{83DC6338-572C-4538-815E-280A49E4269A}"/>
              </a:ext>
            </a:extLst>
          </p:cNvPr>
          <p:cNvSpPr>
            <a:spLocks/>
          </p:cNvSpPr>
          <p:nvPr/>
        </p:nvSpPr>
        <p:spPr bwMode="auto">
          <a:xfrm>
            <a:off x="3649663" y="3683074"/>
            <a:ext cx="15875" cy="12700"/>
          </a:xfrm>
          <a:custGeom>
            <a:avLst/>
            <a:gdLst>
              <a:gd name="T0" fmla="*/ 458992741 w 84"/>
              <a:gd name="T1" fmla="*/ 89749608 h 59"/>
              <a:gd name="T2" fmla="*/ 425240601 w 84"/>
              <a:gd name="T3" fmla="*/ 179545712 h 59"/>
              <a:gd name="T4" fmla="*/ 425240601 w 84"/>
              <a:gd name="T5" fmla="*/ 179545712 h 59"/>
              <a:gd name="T6" fmla="*/ 492744881 w 84"/>
              <a:gd name="T7" fmla="*/ 179545712 h 59"/>
              <a:gd name="T8" fmla="*/ 533247298 w 84"/>
              <a:gd name="T9" fmla="*/ 229401607 h 59"/>
              <a:gd name="T10" fmla="*/ 533247298 w 84"/>
              <a:gd name="T11" fmla="*/ 229401607 h 59"/>
              <a:gd name="T12" fmla="*/ 492744881 w 84"/>
              <a:gd name="T13" fmla="*/ 139651783 h 59"/>
              <a:gd name="T14" fmla="*/ 533247298 w 84"/>
              <a:gd name="T15" fmla="*/ 89749608 h 59"/>
              <a:gd name="T16" fmla="*/ 533247298 w 84"/>
              <a:gd name="T17" fmla="*/ 229401607 h 59"/>
              <a:gd name="T18" fmla="*/ 533247298 w 84"/>
              <a:gd name="T19" fmla="*/ 359045144 h 59"/>
              <a:gd name="T20" fmla="*/ 458992741 w 84"/>
              <a:gd name="T21" fmla="*/ 498696927 h 59"/>
              <a:gd name="T22" fmla="*/ 182261253 w 84"/>
              <a:gd name="T23" fmla="*/ 498696927 h 59"/>
              <a:gd name="T24" fmla="*/ 108006696 w 84"/>
              <a:gd name="T25" fmla="*/ 319151215 h 59"/>
              <a:gd name="T26" fmla="*/ 40502606 w 84"/>
              <a:gd name="T27" fmla="*/ 269295536 h 59"/>
              <a:gd name="T28" fmla="*/ 40502606 w 84"/>
              <a:gd name="T29" fmla="*/ 179545712 h 59"/>
              <a:gd name="T30" fmla="*/ 74254557 w 84"/>
              <a:gd name="T31" fmla="*/ 179545712 h 59"/>
              <a:gd name="T32" fmla="*/ 108006696 w 84"/>
              <a:gd name="T33" fmla="*/ 229401607 h 59"/>
              <a:gd name="T34" fmla="*/ 108006696 w 84"/>
              <a:gd name="T35" fmla="*/ 269295536 h 59"/>
              <a:gd name="T36" fmla="*/ 141758836 w 84"/>
              <a:gd name="T37" fmla="*/ 269295536 h 59"/>
              <a:gd name="T38" fmla="*/ 182261253 w 84"/>
              <a:gd name="T39" fmla="*/ 139651783 h 59"/>
              <a:gd name="T40" fmla="*/ 283517673 w 84"/>
              <a:gd name="T41" fmla="*/ 139651783 h 59"/>
              <a:gd name="T42" fmla="*/ 357736510 w 84"/>
              <a:gd name="T43" fmla="*/ 139651783 h 59"/>
              <a:gd name="T44" fmla="*/ 391488650 w 84"/>
              <a:gd name="T45" fmla="*/ 179545712 h 59"/>
              <a:gd name="T46" fmla="*/ 391488650 w 84"/>
              <a:gd name="T47" fmla="*/ 139651783 h 59"/>
              <a:gd name="T48" fmla="*/ 357736510 w 84"/>
              <a:gd name="T49" fmla="*/ 89749608 h 59"/>
              <a:gd name="T50" fmla="*/ 391488650 w 84"/>
              <a:gd name="T51" fmla="*/ 0 h 59"/>
              <a:gd name="T52" fmla="*/ 425240601 w 84"/>
              <a:gd name="T53" fmla="*/ 0 h 59"/>
              <a:gd name="T54" fmla="*/ 458992741 w 84"/>
              <a:gd name="T55" fmla="*/ 89749608 h 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59">
                <a:moveTo>
                  <a:pt x="68" y="9"/>
                </a:moveTo>
                <a:cubicBezTo>
                  <a:pt x="68" y="14"/>
                  <a:pt x="68" y="14"/>
                  <a:pt x="63" y="18"/>
                </a:cubicBezTo>
                <a:cubicBezTo>
                  <a:pt x="63" y="18"/>
                  <a:pt x="63" y="18"/>
                  <a:pt x="63" y="18"/>
                </a:cubicBezTo>
                <a:cubicBezTo>
                  <a:pt x="68" y="18"/>
                  <a:pt x="68" y="18"/>
                  <a:pt x="73" y="18"/>
                </a:cubicBezTo>
                <a:cubicBezTo>
                  <a:pt x="73" y="18"/>
                  <a:pt x="73" y="23"/>
                  <a:pt x="79" y="23"/>
                </a:cubicBezTo>
                <a:cubicBezTo>
                  <a:pt x="79" y="23"/>
                  <a:pt x="79" y="23"/>
                  <a:pt x="79" y="23"/>
                </a:cubicBezTo>
                <a:cubicBezTo>
                  <a:pt x="79" y="18"/>
                  <a:pt x="79" y="14"/>
                  <a:pt x="73" y="14"/>
                </a:cubicBezTo>
                <a:cubicBezTo>
                  <a:pt x="79" y="9"/>
                  <a:pt x="79" y="9"/>
                  <a:pt x="79" y="9"/>
                </a:cubicBezTo>
                <a:cubicBezTo>
                  <a:pt x="79" y="14"/>
                  <a:pt x="84" y="18"/>
                  <a:pt x="79" y="23"/>
                </a:cubicBezTo>
                <a:cubicBezTo>
                  <a:pt x="79" y="27"/>
                  <a:pt x="73" y="32"/>
                  <a:pt x="79" y="36"/>
                </a:cubicBezTo>
                <a:cubicBezTo>
                  <a:pt x="79" y="45"/>
                  <a:pt x="73" y="50"/>
                  <a:pt x="68" y="50"/>
                </a:cubicBezTo>
                <a:cubicBezTo>
                  <a:pt x="53" y="59"/>
                  <a:pt x="37" y="59"/>
                  <a:pt x="27" y="50"/>
                </a:cubicBezTo>
                <a:cubicBezTo>
                  <a:pt x="21" y="45"/>
                  <a:pt x="21" y="41"/>
                  <a:pt x="16" y="32"/>
                </a:cubicBezTo>
                <a:cubicBezTo>
                  <a:pt x="11" y="32"/>
                  <a:pt x="6" y="32"/>
                  <a:pt x="6" y="27"/>
                </a:cubicBezTo>
                <a:cubicBezTo>
                  <a:pt x="0" y="27"/>
                  <a:pt x="0" y="23"/>
                  <a:pt x="6" y="18"/>
                </a:cubicBezTo>
                <a:cubicBezTo>
                  <a:pt x="11" y="18"/>
                  <a:pt x="11" y="18"/>
                  <a:pt x="11" y="18"/>
                </a:cubicBezTo>
                <a:cubicBezTo>
                  <a:pt x="11" y="18"/>
                  <a:pt x="16" y="18"/>
                  <a:pt x="16" y="23"/>
                </a:cubicBezTo>
                <a:cubicBezTo>
                  <a:pt x="16" y="23"/>
                  <a:pt x="16" y="27"/>
                  <a:pt x="16" y="27"/>
                </a:cubicBezTo>
                <a:cubicBezTo>
                  <a:pt x="21" y="27"/>
                  <a:pt x="21" y="27"/>
                  <a:pt x="21" y="27"/>
                </a:cubicBezTo>
                <a:cubicBezTo>
                  <a:pt x="21" y="23"/>
                  <a:pt x="21" y="18"/>
                  <a:pt x="27" y="14"/>
                </a:cubicBezTo>
                <a:cubicBezTo>
                  <a:pt x="32" y="18"/>
                  <a:pt x="37" y="18"/>
                  <a:pt x="42" y="14"/>
                </a:cubicBezTo>
                <a:cubicBezTo>
                  <a:pt x="47" y="14"/>
                  <a:pt x="47" y="14"/>
                  <a:pt x="53" y="14"/>
                </a:cubicBezTo>
                <a:cubicBezTo>
                  <a:pt x="53" y="14"/>
                  <a:pt x="53" y="18"/>
                  <a:pt x="58" y="18"/>
                </a:cubicBezTo>
                <a:cubicBezTo>
                  <a:pt x="58" y="14"/>
                  <a:pt x="58" y="14"/>
                  <a:pt x="58" y="14"/>
                </a:cubicBezTo>
                <a:cubicBezTo>
                  <a:pt x="58" y="14"/>
                  <a:pt x="58" y="9"/>
                  <a:pt x="53" y="9"/>
                </a:cubicBezTo>
                <a:cubicBezTo>
                  <a:pt x="58" y="5"/>
                  <a:pt x="58" y="5"/>
                  <a:pt x="58" y="0"/>
                </a:cubicBezTo>
                <a:cubicBezTo>
                  <a:pt x="63" y="0"/>
                  <a:pt x="63" y="0"/>
                  <a:pt x="63" y="0"/>
                </a:cubicBezTo>
                <a:cubicBezTo>
                  <a:pt x="63" y="5"/>
                  <a:pt x="63" y="5"/>
                  <a:pt x="68"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830" name="Freeform 1679">
            <a:extLst>
              <a:ext uri="{FF2B5EF4-FFF2-40B4-BE49-F238E27FC236}">
                <a16:creationId xmlns:a16="http://schemas.microsoft.com/office/drawing/2014/main" xmlns="" id="{F3907089-BA48-486E-8AB0-2B05BE8B7E11}"/>
              </a:ext>
            </a:extLst>
          </p:cNvPr>
          <p:cNvSpPr>
            <a:spLocks/>
          </p:cNvSpPr>
          <p:nvPr/>
        </p:nvSpPr>
        <p:spPr bwMode="auto">
          <a:xfrm>
            <a:off x="3657600" y="3686249"/>
            <a:ext cx="1588" cy="4763"/>
          </a:xfrm>
          <a:custGeom>
            <a:avLst/>
            <a:gdLst>
              <a:gd name="T0" fmla="*/ 62570773 w 8"/>
              <a:gd name="T1" fmla="*/ 131956674 h 17"/>
              <a:gd name="T2" fmla="*/ 31285387 w 8"/>
              <a:gd name="T3" fmla="*/ 241933503 h 17"/>
              <a:gd name="T4" fmla="*/ 0 w 8"/>
              <a:gd name="T5" fmla="*/ 241933503 h 17"/>
              <a:gd name="T6" fmla="*/ 0 w 8"/>
              <a:gd name="T7" fmla="*/ 0 h 17"/>
              <a:gd name="T8" fmla="*/ 62570773 w 8"/>
              <a:gd name="T9" fmla="*/ 131956674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6"/>
                </a:moveTo>
                <a:cubicBezTo>
                  <a:pt x="8" y="6"/>
                  <a:pt x="8" y="11"/>
                  <a:pt x="4" y="11"/>
                </a:cubicBezTo>
                <a:cubicBezTo>
                  <a:pt x="4" y="17"/>
                  <a:pt x="0" y="11"/>
                  <a:pt x="0" y="11"/>
                </a:cubicBezTo>
                <a:cubicBezTo>
                  <a:pt x="0" y="6"/>
                  <a:pt x="0" y="6"/>
                  <a:pt x="0" y="0"/>
                </a:cubicBezTo>
                <a:cubicBezTo>
                  <a:pt x="4" y="0"/>
                  <a:pt x="8" y="0"/>
                  <a:pt x="8" y="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31" name="Freeform 1680">
            <a:extLst>
              <a:ext uri="{FF2B5EF4-FFF2-40B4-BE49-F238E27FC236}">
                <a16:creationId xmlns:a16="http://schemas.microsoft.com/office/drawing/2014/main" xmlns="" id="{02121136-374A-4B4D-A0DB-83339FC6C52B}"/>
              </a:ext>
            </a:extLst>
          </p:cNvPr>
          <p:cNvSpPr>
            <a:spLocks/>
          </p:cNvSpPr>
          <p:nvPr/>
        </p:nvSpPr>
        <p:spPr bwMode="auto">
          <a:xfrm>
            <a:off x="3662363" y="3687837"/>
            <a:ext cx="1587" cy="3175"/>
          </a:xfrm>
          <a:custGeom>
            <a:avLst/>
            <a:gdLst>
              <a:gd name="T0" fmla="*/ 62452616 w 8"/>
              <a:gd name="T1" fmla="*/ 219533611 h 9"/>
              <a:gd name="T2" fmla="*/ 31246046 w 8"/>
              <a:gd name="T3" fmla="*/ 395135453 h 9"/>
              <a:gd name="T4" fmla="*/ 0 w 8"/>
              <a:gd name="T5" fmla="*/ 395135453 h 9"/>
              <a:gd name="T6" fmla="*/ 31246046 w 8"/>
              <a:gd name="T7" fmla="*/ 0 h 9"/>
              <a:gd name="T8" fmla="*/ 62452616 w 8"/>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5"/>
                </a:moveTo>
                <a:cubicBezTo>
                  <a:pt x="8" y="5"/>
                  <a:pt x="8" y="9"/>
                  <a:pt x="4" y="9"/>
                </a:cubicBezTo>
                <a:cubicBezTo>
                  <a:pt x="4" y="9"/>
                  <a:pt x="0" y="9"/>
                  <a:pt x="0" y="9"/>
                </a:cubicBezTo>
                <a:cubicBezTo>
                  <a:pt x="0" y="5"/>
                  <a:pt x="0" y="0"/>
                  <a:pt x="4" y="0"/>
                </a:cubicBezTo>
                <a:cubicBezTo>
                  <a:pt x="4" y="0"/>
                  <a:pt x="8" y="0"/>
                  <a:pt x="8"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32" name="Freeform 1681">
            <a:extLst>
              <a:ext uri="{FF2B5EF4-FFF2-40B4-BE49-F238E27FC236}">
                <a16:creationId xmlns:a16="http://schemas.microsoft.com/office/drawing/2014/main" xmlns="" id="{FE5F5ABC-0EA6-486C-AF6A-ADBAAA8FF420}"/>
              </a:ext>
            </a:extLst>
          </p:cNvPr>
          <p:cNvSpPr>
            <a:spLocks/>
          </p:cNvSpPr>
          <p:nvPr/>
        </p:nvSpPr>
        <p:spPr bwMode="auto">
          <a:xfrm>
            <a:off x="3654425" y="3687837"/>
            <a:ext cx="1588" cy="3175"/>
          </a:xfrm>
          <a:custGeom>
            <a:avLst/>
            <a:gdLst>
              <a:gd name="T0" fmla="*/ 49438675 w 9"/>
              <a:gd name="T1" fmla="*/ 0 h 9"/>
              <a:gd name="T2" fmla="*/ 0 w 9"/>
              <a:gd name="T3" fmla="*/ 219533611 h 9"/>
              <a:gd name="T4" fmla="*/ 0 w 9"/>
              <a:gd name="T5" fmla="*/ 219533611 h 9"/>
              <a:gd name="T6" fmla="*/ 27458990 w 9"/>
              <a:gd name="T7" fmla="*/ 0 h 9"/>
              <a:gd name="T8" fmla="*/ 49438675 w 9"/>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9" y="0"/>
                </a:moveTo>
                <a:cubicBezTo>
                  <a:pt x="5" y="5"/>
                  <a:pt x="5" y="9"/>
                  <a:pt x="0" y="5"/>
                </a:cubicBezTo>
                <a:cubicBezTo>
                  <a:pt x="0" y="5"/>
                  <a:pt x="0" y="5"/>
                  <a:pt x="0" y="5"/>
                </a:cubicBezTo>
                <a:cubicBezTo>
                  <a:pt x="5" y="0"/>
                  <a:pt x="5" y="0"/>
                  <a:pt x="5" y="0"/>
                </a:cubicBezTo>
                <a:lnTo>
                  <a:pt x="9"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833" name="Freeform 1682">
            <a:extLst>
              <a:ext uri="{FF2B5EF4-FFF2-40B4-BE49-F238E27FC236}">
                <a16:creationId xmlns:a16="http://schemas.microsoft.com/office/drawing/2014/main" xmlns="" id="{F327227E-DA89-4F92-B352-2FD0E14C662E}"/>
              </a:ext>
            </a:extLst>
          </p:cNvPr>
          <p:cNvSpPr>
            <a:spLocks/>
          </p:cNvSpPr>
          <p:nvPr/>
        </p:nvSpPr>
        <p:spPr bwMode="auto">
          <a:xfrm>
            <a:off x="3657600" y="3691012"/>
            <a:ext cx="6350" cy="1587"/>
          </a:xfrm>
          <a:custGeom>
            <a:avLst/>
            <a:gdLst>
              <a:gd name="T0" fmla="*/ 199501991 w 33"/>
              <a:gd name="T1" fmla="*/ 7811512 h 16"/>
              <a:gd name="T2" fmla="*/ 156735703 w 33"/>
              <a:gd name="T3" fmla="*/ 11707398 h 16"/>
              <a:gd name="T4" fmla="*/ 78386324 w 33"/>
              <a:gd name="T5" fmla="*/ 15613204 h 16"/>
              <a:gd name="T6" fmla="*/ 0 w 33"/>
              <a:gd name="T7" fmla="*/ 3905706 h 16"/>
              <a:gd name="T8" fmla="*/ 42766288 w 33"/>
              <a:gd name="T9" fmla="*/ 0 h 16"/>
              <a:gd name="T10" fmla="*/ 199501991 w 33"/>
              <a:gd name="T11" fmla="*/ 78115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6">
                <a:moveTo>
                  <a:pt x="28" y="8"/>
                </a:moveTo>
                <a:cubicBezTo>
                  <a:pt x="33" y="8"/>
                  <a:pt x="22" y="12"/>
                  <a:pt x="22" y="12"/>
                </a:cubicBezTo>
                <a:cubicBezTo>
                  <a:pt x="22" y="16"/>
                  <a:pt x="17" y="16"/>
                  <a:pt x="11" y="16"/>
                </a:cubicBezTo>
                <a:cubicBezTo>
                  <a:pt x="6" y="16"/>
                  <a:pt x="6" y="8"/>
                  <a:pt x="0" y="4"/>
                </a:cubicBezTo>
                <a:cubicBezTo>
                  <a:pt x="6" y="0"/>
                  <a:pt x="6" y="0"/>
                  <a:pt x="6" y="0"/>
                </a:cubicBezTo>
                <a:cubicBezTo>
                  <a:pt x="11" y="4"/>
                  <a:pt x="22" y="4"/>
                  <a:pt x="28" y="8"/>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34" name="Freeform 1683">
            <a:extLst>
              <a:ext uri="{FF2B5EF4-FFF2-40B4-BE49-F238E27FC236}">
                <a16:creationId xmlns:a16="http://schemas.microsoft.com/office/drawing/2014/main" xmlns="" id="{EBA66431-CF74-4763-AC2D-3FD47B3F5235}"/>
              </a:ext>
            </a:extLst>
          </p:cNvPr>
          <p:cNvSpPr>
            <a:spLocks/>
          </p:cNvSpPr>
          <p:nvPr/>
        </p:nvSpPr>
        <p:spPr bwMode="auto">
          <a:xfrm>
            <a:off x="3659188" y="3691012"/>
            <a:ext cx="3175" cy="1587"/>
          </a:xfrm>
          <a:custGeom>
            <a:avLst/>
            <a:gdLst>
              <a:gd name="T0" fmla="*/ 110747362 w 17"/>
              <a:gd name="T1" fmla="*/ 4879727 h 16"/>
              <a:gd name="T2" fmla="*/ 110747362 w 17"/>
              <a:gd name="T3" fmla="*/ 4879727 h 16"/>
              <a:gd name="T4" fmla="*/ 39101619 w 17"/>
              <a:gd name="T5" fmla="*/ 10733476 h 16"/>
              <a:gd name="T6" fmla="*/ 0 w 17"/>
              <a:gd name="T7" fmla="*/ 0 h 16"/>
              <a:gd name="T8" fmla="*/ 110747362 w 17"/>
              <a:gd name="T9" fmla="*/ 487972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6">
                <a:moveTo>
                  <a:pt x="17" y="5"/>
                </a:moveTo>
                <a:cubicBezTo>
                  <a:pt x="17" y="5"/>
                  <a:pt x="17" y="5"/>
                  <a:pt x="17" y="5"/>
                </a:cubicBezTo>
                <a:cubicBezTo>
                  <a:pt x="12" y="11"/>
                  <a:pt x="12" y="16"/>
                  <a:pt x="6" y="11"/>
                </a:cubicBezTo>
                <a:cubicBezTo>
                  <a:pt x="6" y="11"/>
                  <a:pt x="0" y="5"/>
                  <a:pt x="0" y="0"/>
                </a:cubicBezTo>
                <a:cubicBezTo>
                  <a:pt x="6" y="5"/>
                  <a:pt x="12" y="5"/>
                  <a:pt x="17" y="5"/>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835" name="Freeform 1684">
            <a:extLst>
              <a:ext uri="{FF2B5EF4-FFF2-40B4-BE49-F238E27FC236}">
                <a16:creationId xmlns:a16="http://schemas.microsoft.com/office/drawing/2014/main" xmlns="" id="{7473F9FF-7EAB-4DFB-9DF1-03CEC8EC4A7D}"/>
              </a:ext>
            </a:extLst>
          </p:cNvPr>
          <p:cNvSpPr>
            <a:spLocks/>
          </p:cNvSpPr>
          <p:nvPr/>
        </p:nvSpPr>
        <p:spPr bwMode="auto">
          <a:xfrm>
            <a:off x="3649663" y="3679899"/>
            <a:ext cx="19050" cy="11113"/>
          </a:xfrm>
          <a:custGeom>
            <a:avLst/>
            <a:gdLst>
              <a:gd name="T0" fmla="*/ 449382261 w 100"/>
              <a:gd name="T1" fmla="*/ 43916131 h 50"/>
              <a:gd name="T2" fmla="*/ 691329263 w 100"/>
              <a:gd name="T3" fmla="*/ 351329271 h 50"/>
              <a:gd name="T4" fmla="*/ 656780945 w 100"/>
              <a:gd name="T5" fmla="*/ 494093982 h 50"/>
              <a:gd name="T6" fmla="*/ 615301284 w 100"/>
              <a:gd name="T7" fmla="*/ 548976644 h 50"/>
              <a:gd name="T8" fmla="*/ 656780945 w 100"/>
              <a:gd name="T9" fmla="*/ 395245403 h 50"/>
              <a:gd name="T10" fmla="*/ 573821433 w 100"/>
              <a:gd name="T11" fmla="*/ 252530256 h 50"/>
              <a:gd name="T12" fmla="*/ 532341773 w 100"/>
              <a:gd name="T13" fmla="*/ 252530256 h 50"/>
              <a:gd name="T14" fmla="*/ 490861922 w 100"/>
              <a:gd name="T15" fmla="*/ 252530256 h 50"/>
              <a:gd name="T16" fmla="*/ 407902410 w 100"/>
              <a:gd name="T17" fmla="*/ 98799015 h 50"/>
              <a:gd name="T18" fmla="*/ 366422750 w 100"/>
              <a:gd name="T19" fmla="*/ 142715146 h 50"/>
              <a:gd name="T20" fmla="*/ 331838046 w 100"/>
              <a:gd name="T21" fmla="*/ 296446387 h 50"/>
              <a:gd name="T22" fmla="*/ 248878535 w 100"/>
              <a:gd name="T23" fmla="*/ 351329271 h 50"/>
              <a:gd name="T24" fmla="*/ 248878535 w 100"/>
              <a:gd name="T25" fmla="*/ 296446387 h 50"/>
              <a:gd name="T26" fmla="*/ 290358386 w 100"/>
              <a:gd name="T27" fmla="*/ 197647372 h 50"/>
              <a:gd name="T28" fmla="*/ 248878535 w 100"/>
              <a:gd name="T29" fmla="*/ 197647372 h 50"/>
              <a:gd name="T30" fmla="*/ 82959512 w 100"/>
              <a:gd name="T31" fmla="*/ 351329271 h 50"/>
              <a:gd name="T32" fmla="*/ 0 w 100"/>
              <a:gd name="T33" fmla="*/ 351329271 h 50"/>
              <a:gd name="T34" fmla="*/ 124439363 w 100"/>
              <a:gd name="T35" fmla="*/ 98799015 h 50"/>
              <a:gd name="T36" fmla="*/ 207398874 w 100"/>
              <a:gd name="T37" fmla="*/ 43916131 h 50"/>
              <a:gd name="T38" fmla="*/ 449382261 w 100"/>
              <a:gd name="T39" fmla="*/ 43916131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 h="50">
                <a:moveTo>
                  <a:pt x="65" y="4"/>
                </a:moveTo>
                <a:cubicBezTo>
                  <a:pt x="77" y="9"/>
                  <a:pt x="95" y="23"/>
                  <a:pt x="100" y="32"/>
                </a:cubicBezTo>
                <a:cubicBezTo>
                  <a:pt x="100" y="36"/>
                  <a:pt x="100" y="41"/>
                  <a:pt x="95" y="45"/>
                </a:cubicBezTo>
                <a:cubicBezTo>
                  <a:pt x="95" y="45"/>
                  <a:pt x="89" y="50"/>
                  <a:pt x="89" y="50"/>
                </a:cubicBezTo>
                <a:cubicBezTo>
                  <a:pt x="89" y="45"/>
                  <a:pt x="95" y="41"/>
                  <a:pt x="95" y="36"/>
                </a:cubicBezTo>
                <a:cubicBezTo>
                  <a:pt x="89" y="32"/>
                  <a:pt x="89" y="27"/>
                  <a:pt x="83" y="23"/>
                </a:cubicBezTo>
                <a:cubicBezTo>
                  <a:pt x="77" y="23"/>
                  <a:pt x="77" y="23"/>
                  <a:pt x="77" y="23"/>
                </a:cubicBezTo>
                <a:cubicBezTo>
                  <a:pt x="77" y="23"/>
                  <a:pt x="77" y="23"/>
                  <a:pt x="71" y="23"/>
                </a:cubicBezTo>
                <a:cubicBezTo>
                  <a:pt x="71" y="18"/>
                  <a:pt x="65" y="13"/>
                  <a:pt x="59" y="9"/>
                </a:cubicBezTo>
                <a:cubicBezTo>
                  <a:pt x="53" y="13"/>
                  <a:pt x="53" y="13"/>
                  <a:pt x="53" y="13"/>
                </a:cubicBezTo>
                <a:cubicBezTo>
                  <a:pt x="53" y="18"/>
                  <a:pt x="53" y="23"/>
                  <a:pt x="48" y="27"/>
                </a:cubicBezTo>
                <a:cubicBezTo>
                  <a:pt x="48" y="27"/>
                  <a:pt x="42" y="27"/>
                  <a:pt x="36" y="32"/>
                </a:cubicBezTo>
                <a:cubicBezTo>
                  <a:pt x="36" y="27"/>
                  <a:pt x="36" y="27"/>
                  <a:pt x="36" y="27"/>
                </a:cubicBezTo>
                <a:cubicBezTo>
                  <a:pt x="42" y="27"/>
                  <a:pt x="42" y="23"/>
                  <a:pt x="42" y="18"/>
                </a:cubicBezTo>
                <a:cubicBezTo>
                  <a:pt x="36" y="18"/>
                  <a:pt x="36" y="18"/>
                  <a:pt x="36" y="18"/>
                </a:cubicBezTo>
                <a:cubicBezTo>
                  <a:pt x="30" y="23"/>
                  <a:pt x="18" y="27"/>
                  <a:pt x="12" y="32"/>
                </a:cubicBezTo>
                <a:cubicBezTo>
                  <a:pt x="12" y="32"/>
                  <a:pt x="6" y="32"/>
                  <a:pt x="0" y="32"/>
                </a:cubicBezTo>
                <a:cubicBezTo>
                  <a:pt x="0" y="23"/>
                  <a:pt x="6" y="13"/>
                  <a:pt x="18" y="9"/>
                </a:cubicBezTo>
                <a:cubicBezTo>
                  <a:pt x="18" y="9"/>
                  <a:pt x="24" y="4"/>
                  <a:pt x="30" y="4"/>
                </a:cubicBezTo>
                <a:cubicBezTo>
                  <a:pt x="42" y="0"/>
                  <a:pt x="53" y="4"/>
                  <a:pt x="65" y="4"/>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836" name="Freeform 1685">
            <a:extLst>
              <a:ext uri="{FF2B5EF4-FFF2-40B4-BE49-F238E27FC236}">
                <a16:creationId xmlns:a16="http://schemas.microsoft.com/office/drawing/2014/main" xmlns="" id="{374A44D2-4CCA-4BDB-B2C2-DBFDAE051E15}"/>
              </a:ext>
            </a:extLst>
          </p:cNvPr>
          <p:cNvSpPr>
            <a:spLocks/>
          </p:cNvSpPr>
          <p:nvPr/>
        </p:nvSpPr>
        <p:spPr bwMode="auto">
          <a:xfrm>
            <a:off x="3646488" y="3691012"/>
            <a:ext cx="6350" cy="1587"/>
          </a:xfrm>
          <a:custGeom>
            <a:avLst/>
            <a:gdLst>
              <a:gd name="T0" fmla="*/ 199501991 w 33"/>
              <a:gd name="T1" fmla="*/ 7811512 h 16"/>
              <a:gd name="T2" fmla="*/ 35620036 w 33"/>
              <a:gd name="T3" fmla="*/ 15613204 h 16"/>
              <a:gd name="T4" fmla="*/ 0 w 33"/>
              <a:gd name="T5" fmla="*/ 15613204 h 16"/>
              <a:gd name="T6" fmla="*/ 114006361 w 33"/>
              <a:gd name="T7" fmla="*/ 3905706 h 16"/>
              <a:gd name="T8" fmla="*/ 114006361 w 33"/>
              <a:gd name="T9" fmla="*/ 0 h 16"/>
              <a:gd name="T10" fmla="*/ 199501991 w 33"/>
              <a:gd name="T11" fmla="*/ 781151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6">
                <a:moveTo>
                  <a:pt x="28" y="8"/>
                </a:moveTo>
                <a:cubicBezTo>
                  <a:pt x="22" y="12"/>
                  <a:pt x="11" y="16"/>
                  <a:pt x="5" y="16"/>
                </a:cubicBezTo>
                <a:cubicBezTo>
                  <a:pt x="0" y="16"/>
                  <a:pt x="0" y="16"/>
                  <a:pt x="0" y="16"/>
                </a:cubicBezTo>
                <a:cubicBezTo>
                  <a:pt x="5" y="12"/>
                  <a:pt x="11" y="8"/>
                  <a:pt x="16" y="4"/>
                </a:cubicBezTo>
                <a:cubicBezTo>
                  <a:pt x="16" y="0"/>
                  <a:pt x="16" y="0"/>
                  <a:pt x="16" y="0"/>
                </a:cubicBezTo>
                <a:cubicBezTo>
                  <a:pt x="16" y="4"/>
                  <a:pt x="33" y="0"/>
                  <a:pt x="28" y="8"/>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837" name="Freeform 1686">
            <a:extLst>
              <a:ext uri="{FF2B5EF4-FFF2-40B4-BE49-F238E27FC236}">
                <a16:creationId xmlns:a16="http://schemas.microsoft.com/office/drawing/2014/main" xmlns="" id="{CC2CFE98-0D9E-4313-9DAB-FE87D27809DE}"/>
              </a:ext>
            </a:extLst>
          </p:cNvPr>
          <p:cNvSpPr>
            <a:spLocks/>
          </p:cNvSpPr>
          <p:nvPr/>
        </p:nvSpPr>
        <p:spPr bwMode="auto">
          <a:xfrm>
            <a:off x="3648075" y="3692599"/>
            <a:ext cx="12700" cy="12700"/>
          </a:xfrm>
          <a:custGeom>
            <a:avLst/>
            <a:gdLst>
              <a:gd name="T0" fmla="*/ 190680833 w 67"/>
              <a:gd name="T1" fmla="*/ 49855895 h 59"/>
              <a:gd name="T2" fmla="*/ 190680833 w 67"/>
              <a:gd name="T3" fmla="*/ 129643537 h 59"/>
              <a:gd name="T4" fmla="*/ 224742422 w 67"/>
              <a:gd name="T5" fmla="*/ 129643537 h 59"/>
              <a:gd name="T6" fmla="*/ 306483413 w 67"/>
              <a:gd name="T7" fmla="*/ 129643537 h 59"/>
              <a:gd name="T8" fmla="*/ 381397491 w 67"/>
              <a:gd name="T9" fmla="*/ 209431395 h 59"/>
              <a:gd name="T10" fmla="*/ 415459270 w 67"/>
              <a:gd name="T11" fmla="*/ 169537466 h 59"/>
              <a:gd name="T12" fmla="*/ 415459270 w 67"/>
              <a:gd name="T13" fmla="*/ 169537466 h 59"/>
              <a:gd name="T14" fmla="*/ 456311569 w 67"/>
              <a:gd name="T15" fmla="*/ 169537466 h 59"/>
              <a:gd name="T16" fmla="*/ 456311569 w 67"/>
              <a:gd name="T17" fmla="*/ 339121427 h 59"/>
              <a:gd name="T18" fmla="*/ 456311569 w 67"/>
              <a:gd name="T19" fmla="*/ 339121427 h 59"/>
              <a:gd name="T20" fmla="*/ 415459270 w 67"/>
              <a:gd name="T21" fmla="*/ 249325324 h 59"/>
              <a:gd name="T22" fmla="*/ 381397491 w 67"/>
              <a:gd name="T23" fmla="*/ 249325324 h 59"/>
              <a:gd name="T24" fmla="*/ 381397491 w 67"/>
              <a:gd name="T25" fmla="*/ 588446751 h 59"/>
              <a:gd name="T26" fmla="*/ 381397491 w 67"/>
              <a:gd name="T27" fmla="*/ 588446751 h 59"/>
              <a:gd name="T28" fmla="*/ 149828345 w 67"/>
              <a:gd name="T29" fmla="*/ 588446751 h 59"/>
              <a:gd name="T30" fmla="*/ 40852488 w 67"/>
              <a:gd name="T31" fmla="*/ 548552822 h 59"/>
              <a:gd name="T32" fmla="*/ 40852488 w 67"/>
              <a:gd name="T33" fmla="*/ 498696927 h 59"/>
              <a:gd name="T34" fmla="*/ 40852488 w 67"/>
              <a:gd name="T35" fmla="*/ 299227498 h 59"/>
              <a:gd name="T36" fmla="*/ 74914078 w 67"/>
              <a:gd name="T37" fmla="*/ 209431395 h 59"/>
              <a:gd name="T38" fmla="*/ 149828345 w 67"/>
              <a:gd name="T39" fmla="*/ 169537466 h 59"/>
              <a:gd name="T40" fmla="*/ 149828345 w 67"/>
              <a:gd name="T41" fmla="*/ 169537466 h 59"/>
              <a:gd name="T42" fmla="*/ 0 w 67"/>
              <a:gd name="T43" fmla="*/ 169537466 h 59"/>
              <a:gd name="T44" fmla="*/ 40852488 w 67"/>
              <a:gd name="T45" fmla="*/ 89749608 h 59"/>
              <a:gd name="T46" fmla="*/ 115766566 w 67"/>
              <a:gd name="T47" fmla="*/ 0 h 59"/>
              <a:gd name="T48" fmla="*/ 190680833 w 67"/>
              <a:gd name="T49" fmla="*/ 49855895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59">
                <a:moveTo>
                  <a:pt x="28" y="5"/>
                </a:moveTo>
                <a:cubicBezTo>
                  <a:pt x="28" y="5"/>
                  <a:pt x="28" y="9"/>
                  <a:pt x="28" y="13"/>
                </a:cubicBezTo>
                <a:cubicBezTo>
                  <a:pt x="28" y="17"/>
                  <a:pt x="28" y="13"/>
                  <a:pt x="33" y="13"/>
                </a:cubicBezTo>
                <a:cubicBezTo>
                  <a:pt x="39" y="13"/>
                  <a:pt x="39" y="13"/>
                  <a:pt x="45" y="13"/>
                </a:cubicBezTo>
                <a:cubicBezTo>
                  <a:pt x="45" y="17"/>
                  <a:pt x="50" y="17"/>
                  <a:pt x="56" y="21"/>
                </a:cubicBezTo>
                <a:cubicBezTo>
                  <a:pt x="61" y="21"/>
                  <a:pt x="61" y="21"/>
                  <a:pt x="61" y="17"/>
                </a:cubicBezTo>
                <a:cubicBezTo>
                  <a:pt x="61" y="17"/>
                  <a:pt x="61" y="17"/>
                  <a:pt x="61" y="17"/>
                </a:cubicBezTo>
                <a:cubicBezTo>
                  <a:pt x="67" y="17"/>
                  <a:pt x="67" y="17"/>
                  <a:pt x="67" y="17"/>
                </a:cubicBezTo>
                <a:cubicBezTo>
                  <a:pt x="67" y="21"/>
                  <a:pt x="67" y="30"/>
                  <a:pt x="67" y="34"/>
                </a:cubicBezTo>
                <a:cubicBezTo>
                  <a:pt x="67" y="34"/>
                  <a:pt x="67" y="34"/>
                  <a:pt x="67" y="34"/>
                </a:cubicBezTo>
                <a:cubicBezTo>
                  <a:pt x="61" y="30"/>
                  <a:pt x="67" y="25"/>
                  <a:pt x="61" y="25"/>
                </a:cubicBezTo>
                <a:cubicBezTo>
                  <a:pt x="56" y="25"/>
                  <a:pt x="56" y="25"/>
                  <a:pt x="56" y="25"/>
                </a:cubicBezTo>
                <a:cubicBezTo>
                  <a:pt x="61" y="38"/>
                  <a:pt x="61" y="46"/>
                  <a:pt x="56" y="59"/>
                </a:cubicBezTo>
                <a:cubicBezTo>
                  <a:pt x="56" y="59"/>
                  <a:pt x="56" y="59"/>
                  <a:pt x="56" y="59"/>
                </a:cubicBezTo>
                <a:cubicBezTo>
                  <a:pt x="45" y="59"/>
                  <a:pt x="33" y="59"/>
                  <a:pt x="22" y="59"/>
                </a:cubicBezTo>
                <a:cubicBezTo>
                  <a:pt x="6" y="55"/>
                  <a:pt x="6" y="55"/>
                  <a:pt x="6" y="55"/>
                </a:cubicBezTo>
                <a:cubicBezTo>
                  <a:pt x="6" y="55"/>
                  <a:pt x="6" y="50"/>
                  <a:pt x="6" y="50"/>
                </a:cubicBezTo>
                <a:cubicBezTo>
                  <a:pt x="6" y="42"/>
                  <a:pt x="6" y="34"/>
                  <a:pt x="6" y="30"/>
                </a:cubicBezTo>
                <a:cubicBezTo>
                  <a:pt x="6" y="25"/>
                  <a:pt x="6" y="21"/>
                  <a:pt x="11" y="21"/>
                </a:cubicBezTo>
                <a:cubicBezTo>
                  <a:pt x="11" y="21"/>
                  <a:pt x="17" y="21"/>
                  <a:pt x="22" y="17"/>
                </a:cubicBezTo>
                <a:cubicBezTo>
                  <a:pt x="22" y="17"/>
                  <a:pt x="22" y="17"/>
                  <a:pt x="22" y="17"/>
                </a:cubicBezTo>
                <a:cubicBezTo>
                  <a:pt x="0" y="17"/>
                  <a:pt x="0" y="17"/>
                  <a:pt x="0" y="17"/>
                </a:cubicBezTo>
                <a:cubicBezTo>
                  <a:pt x="0" y="13"/>
                  <a:pt x="0" y="9"/>
                  <a:pt x="6" y="9"/>
                </a:cubicBezTo>
                <a:cubicBezTo>
                  <a:pt x="6" y="5"/>
                  <a:pt x="11" y="0"/>
                  <a:pt x="17" y="0"/>
                </a:cubicBezTo>
                <a:cubicBezTo>
                  <a:pt x="22" y="0"/>
                  <a:pt x="22" y="0"/>
                  <a:pt x="28" y="5"/>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838" name="Freeform 1687">
            <a:extLst>
              <a:ext uri="{FF2B5EF4-FFF2-40B4-BE49-F238E27FC236}">
                <a16:creationId xmlns:a16="http://schemas.microsoft.com/office/drawing/2014/main" xmlns="" id="{7FC42DFD-302D-48F0-B76F-8382D21C4173}"/>
              </a:ext>
            </a:extLst>
          </p:cNvPr>
          <p:cNvSpPr>
            <a:spLocks/>
          </p:cNvSpPr>
          <p:nvPr/>
        </p:nvSpPr>
        <p:spPr bwMode="auto">
          <a:xfrm>
            <a:off x="3654425" y="3692599"/>
            <a:ext cx="1588" cy="3175"/>
          </a:xfrm>
          <a:custGeom>
            <a:avLst/>
            <a:gdLst>
              <a:gd name="T0" fmla="*/ 49438675 w 9"/>
              <a:gd name="T1" fmla="*/ 395135453 h 9"/>
              <a:gd name="T2" fmla="*/ 0 w 9"/>
              <a:gd name="T3" fmla="*/ 395135453 h 9"/>
              <a:gd name="T4" fmla="*/ 0 w 9"/>
              <a:gd name="T5" fmla="*/ 0 h 9"/>
              <a:gd name="T6" fmla="*/ 49438675 w 9"/>
              <a:gd name="T7" fmla="*/ 39513545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9" y="9"/>
                </a:moveTo>
                <a:cubicBezTo>
                  <a:pt x="9" y="9"/>
                  <a:pt x="0" y="9"/>
                  <a:pt x="0" y="9"/>
                </a:cubicBezTo>
                <a:cubicBezTo>
                  <a:pt x="0" y="9"/>
                  <a:pt x="0" y="0"/>
                  <a:pt x="0" y="0"/>
                </a:cubicBezTo>
                <a:cubicBezTo>
                  <a:pt x="9" y="0"/>
                  <a:pt x="9" y="0"/>
                  <a:pt x="9" y="9"/>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839" name="Freeform 1688">
            <a:extLst>
              <a:ext uri="{FF2B5EF4-FFF2-40B4-BE49-F238E27FC236}">
                <a16:creationId xmlns:a16="http://schemas.microsoft.com/office/drawing/2014/main" xmlns="" id="{81942510-42DA-48E2-97C3-DBA4CB150258}"/>
              </a:ext>
            </a:extLst>
          </p:cNvPr>
          <p:cNvSpPr>
            <a:spLocks/>
          </p:cNvSpPr>
          <p:nvPr/>
        </p:nvSpPr>
        <p:spPr bwMode="auto">
          <a:xfrm>
            <a:off x="3657600" y="3695774"/>
            <a:ext cx="1588" cy="1588"/>
          </a:xfrm>
          <a:custGeom>
            <a:avLst/>
            <a:gdLst>
              <a:gd name="T0" fmla="*/ 31285387 w 8"/>
              <a:gd name="T1" fmla="*/ 0 h 8"/>
              <a:gd name="T2" fmla="*/ 31285387 w 8"/>
              <a:gd name="T3" fmla="*/ 62570773 h 8"/>
              <a:gd name="T4" fmla="*/ 0 w 8"/>
              <a:gd name="T5" fmla="*/ 0 h 8"/>
              <a:gd name="T6" fmla="*/ 31285387 w 8"/>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4" y="0"/>
                </a:moveTo>
                <a:cubicBezTo>
                  <a:pt x="8" y="4"/>
                  <a:pt x="8" y="4"/>
                  <a:pt x="4" y="8"/>
                </a:cubicBezTo>
                <a:cubicBezTo>
                  <a:pt x="4" y="4"/>
                  <a:pt x="0" y="4"/>
                  <a:pt x="0" y="0"/>
                </a:cubicBezTo>
                <a:cubicBezTo>
                  <a:pt x="0" y="0"/>
                  <a:pt x="4" y="0"/>
                  <a:pt x="4" y="0"/>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840" name="Freeform 1689">
            <a:extLst>
              <a:ext uri="{FF2B5EF4-FFF2-40B4-BE49-F238E27FC236}">
                <a16:creationId xmlns:a16="http://schemas.microsoft.com/office/drawing/2014/main" xmlns="" id="{7CD4044F-5B74-4035-9C7A-FCC318A57155}"/>
              </a:ext>
            </a:extLst>
          </p:cNvPr>
          <p:cNvSpPr>
            <a:spLocks/>
          </p:cNvSpPr>
          <p:nvPr/>
        </p:nvSpPr>
        <p:spPr bwMode="auto">
          <a:xfrm>
            <a:off x="3641725" y="3705299"/>
            <a:ext cx="20638" cy="19050"/>
          </a:xfrm>
          <a:custGeom>
            <a:avLst/>
            <a:gdLst>
              <a:gd name="T0" fmla="*/ 516378047 w 108"/>
              <a:gd name="T1" fmla="*/ 0 h 108"/>
              <a:gd name="T2" fmla="*/ 634983296 w 108"/>
              <a:gd name="T3" fmla="*/ 0 h 108"/>
              <a:gd name="T4" fmla="*/ 711740795 w 108"/>
              <a:gd name="T5" fmla="*/ 21965885 h 108"/>
              <a:gd name="T6" fmla="*/ 676867543 w 108"/>
              <a:gd name="T7" fmla="*/ 186584872 h 108"/>
              <a:gd name="T8" fmla="*/ 593135547 w 108"/>
              <a:gd name="T9" fmla="*/ 214026574 h 108"/>
              <a:gd name="T10" fmla="*/ 593135547 w 108"/>
              <a:gd name="T11" fmla="*/ 450019032 h 108"/>
              <a:gd name="T12" fmla="*/ 676867543 w 108"/>
              <a:gd name="T13" fmla="*/ 471953696 h 108"/>
              <a:gd name="T14" fmla="*/ 676867543 w 108"/>
              <a:gd name="T15" fmla="*/ 499395397 h 108"/>
              <a:gd name="T16" fmla="*/ 753625043 w 108"/>
              <a:gd name="T17" fmla="*/ 543326990 h 108"/>
              <a:gd name="T18" fmla="*/ 711740795 w 108"/>
              <a:gd name="T19" fmla="*/ 570737647 h 108"/>
              <a:gd name="T20" fmla="*/ 474493800 w 108"/>
              <a:gd name="T21" fmla="*/ 592703356 h 108"/>
              <a:gd name="T22" fmla="*/ 397736491 w 108"/>
              <a:gd name="T23" fmla="*/ 570737647 h 108"/>
              <a:gd name="T24" fmla="*/ 397736491 w 108"/>
              <a:gd name="T25" fmla="*/ 450019032 h 108"/>
              <a:gd name="T26" fmla="*/ 397736491 w 108"/>
              <a:gd name="T27" fmla="*/ 329269372 h 108"/>
              <a:gd name="T28" fmla="*/ 355888551 w 108"/>
              <a:gd name="T29" fmla="*/ 329269372 h 108"/>
              <a:gd name="T30" fmla="*/ 314004304 w 108"/>
              <a:gd name="T31" fmla="*/ 471953696 h 108"/>
              <a:gd name="T32" fmla="*/ 279131243 w 108"/>
              <a:gd name="T33" fmla="*/ 570737647 h 108"/>
              <a:gd name="T34" fmla="*/ 76757499 w 108"/>
              <a:gd name="T35" fmla="*/ 592703356 h 108"/>
              <a:gd name="T36" fmla="*/ 0 w 108"/>
              <a:gd name="T37" fmla="*/ 543326990 h 108"/>
              <a:gd name="T38" fmla="*/ 118641747 w 108"/>
              <a:gd name="T39" fmla="*/ 471953696 h 108"/>
              <a:gd name="T40" fmla="*/ 118641747 w 108"/>
              <a:gd name="T41" fmla="*/ 450019032 h 108"/>
              <a:gd name="T42" fmla="*/ 195399055 w 108"/>
              <a:gd name="T43" fmla="*/ 235992458 h 108"/>
              <a:gd name="T44" fmla="*/ 118641747 w 108"/>
              <a:gd name="T45" fmla="*/ 214026574 h 108"/>
              <a:gd name="T46" fmla="*/ 160489496 w 108"/>
              <a:gd name="T47" fmla="*/ 142684324 h 108"/>
              <a:gd name="T48" fmla="*/ 195399055 w 108"/>
              <a:gd name="T49" fmla="*/ 0 h 108"/>
              <a:gd name="T50" fmla="*/ 237246995 w 108"/>
              <a:gd name="T51" fmla="*/ 0 h 108"/>
              <a:gd name="T52" fmla="*/ 516378047 w 108"/>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8" h="108">
                <a:moveTo>
                  <a:pt x="74" y="0"/>
                </a:moveTo>
                <a:cubicBezTo>
                  <a:pt x="80" y="0"/>
                  <a:pt x="85" y="0"/>
                  <a:pt x="91" y="0"/>
                </a:cubicBezTo>
                <a:cubicBezTo>
                  <a:pt x="97" y="4"/>
                  <a:pt x="97" y="4"/>
                  <a:pt x="102" y="4"/>
                </a:cubicBezTo>
                <a:cubicBezTo>
                  <a:pt x="97" y="17"/>
                  <a:pt x="97" y="26"/>
                  <a:pt x="97" y="34"/>
                </a:cubicBezTo>
                <a:cubicBezTo>
                  <a:pt x="97" y="39"/>
                  <a:pt x="91" y="39"/>
                  <a:pt x="85" y="39"/>
                </a:cubicBezTo>
                <a:cubicBezTo>
                  <a:pt x="85" y="52"/>
                  <a:pt x="85" y="69"/>
                  <a:pt x="85" y="82"/>
                </a:cubicBezTo>
                <a:cubicBezTo>
                  <a:pt x="85" y="86"/>
                  <a:pt x="91" y="82"/>
                  <a:pt x="97" y="86"/>
                </a:cubicBezTo>
                <a:cubicBezTo>
                  <a:pt x="97" y="91"/>
                  <a:pt x="97" y="91"/>
                  <a:pt x="97" y="91"/>
                </a:cubicBezTo>
                <a:cubicBezTo>
                  <a:pt x="102" y="91"/>
                  <a:pt x="108" y="95"/>
                  <a:pt x="108" y="99"/>
                </a:cubicBezTo>
                <a:cubicBezTo>
                  <a:pt x="108" y="104"/>
                  <a:pt x="108" y="104"/>
                  <a:pt x="102" y="104"/>
                </a:cubicBezTo>
                <a:cubicBezTo>
                  <a:pt x="91" y="104"/>
                  <a:pt x="80" y="104"/>
                  <a:pt x="68" y="108"/>
                </a:cubicBezTo>
                <a:cubicBezTo>
                  <a:pt x="63" y="104"/>
                  <a:pt x="57" y="104"/>
                  <a:pt x="57" y="104"/>
                </a:cubicBezTo>
                <a:cubicBezTo>
                  <a:pt x="57" y="95"/>
                  <a:pt x="57" y="91"/>
                  <a:pt x="57" y="82"/>
                </a:cubicBezTo>
                <a:cubicBezTo>
                  <a:pt x="57" y="78"/>
                  <a:pt x="57" y="69"/>
                  <a:pt x="57" y="60"/>
                </a:cubicBezTo>
                <a:cubicBezTo>
                  <a:pt x="51" y="60"/>
                  <a:pt x="51" y="60"/>
                  <a:pt x="51" y="60"/>
                </a:cubicBezTo>
                <a:cubicBezTo>
                  <a:pt x="51" y="69"/>
                  <a:pt x="45" y="78"/>
                  <a:pt x="45" y="86"/>
                </a:cubicBezTo>
                <a:cubicBezTo>
                  <a:pt x="45" y="95"/>
                  <a:pt x="45" y="99"/>
                  <a:pt x="40" y="104"/>
                </a:cubicBezTo>
                <a:cubicBezTo>
                  <a:pt x="28" y="108"/>
                  <a:pt x="23" y="108"/>
                  <a:pt x="11" y="108"/>
                </a:cubicBezTo>
                <a:cubicBezTo>
                  <a:pt x="6" y="104"/>
                  <a:pt x="0" y="104"/>
                  <a:pt x="0" y="99"/>
                </a:cubicBezTo>
                <a:cubicBezTo>
                  <a:pt x="0" y="95"/>
                  <a:pt x="11" y="91"/>
                  <a:pt x="17" y="86"/>
                </a:cubicBezTo>
                <a:cubicBezTo>
                  <a:pt x="17" y="82"/>
                  <a:pt x="17" y="82"/>
                  <a:pt x="17" y="82"/>
                </a:cubicBezTo>
                <a:cubicBezTo>
                  <a:pt x="23" y="69"/>
                  <a:pt x="23" y="56"/>
                  <a:pt x="28" y="43"/>
                </a:cubicBezTo>
                <a:cubicBezTo>
                  <a:pt x="23" y="43"/>
                  <a:pt x="17" y="43"/>
                  <a:pt x="17" y="39"/>
                </a:cubicBezTo>
                <a:cubicBezTo>
                  <a:pt x="17" y="34"/>
                  <a:pt x="17" y="30"/>
                  <a:pt x="23" y="26"/>
                </a:cubicBezTo>
                <a:cubicBezTo>
                  <a:pt x="23" y="17"/>
                  <a:pt x="23" y="8"/>
                  <a:pt x="28" y="0"/>
                </a:cubicBezTo>
                <a:cubicBezTo>
                  <a:pt x="28" y="0"/>
                  <a:pt x="34" y="0"/>
                  <a:pt x="34" y="0"/>
                </a:cubicBezTo>
                <a:cubicBezTo>
                  <a:pt x="45" y="0"/>
                  <a:pt x="57" y="0"/>
                  <a:pt x="7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41" name="Freeform 1690">
            <a:extLst>
              <a:ext uri="{FF2B5EF4-FFF2-40B4-BE49-F238E27FC236}">
                <a16:creationId xmlns:a16="http://schemas.microsoft.com/office/drawing/2014/main" xmlns="" id="{14771155-6A5B-4C7F-A0A2-8D9390A1D71E}"/>
              </a:ext>
            </a:extLst>
          </p:cNvPr>
          <p:cNvSpPr>
            <a:spLocks/>
          </p:cNvSpPr>
          <p:nvPr/>
        </p:nvSpPr>
        <p:spPr bwMode="auto">
          <a:xfrm>
            <a:off x="3646488" y="3705299"/>
            <a:ext cx="6350" cy="4763"/>
          </a:xfrm>
          <a:custGeom>
            <a:avLst/>
            <a:gdLst>
              <a:gd name="T0" fmla="*/ 235122027 w 33"/>
              <a:gd name="T1" fmla="*/ 0 h 33"/>
              <a:gd name="T2" fmla="*/ 199501991 w 33"/>
              <a:gd name="T3" fmla="*/ 12020080 h 33"/>
              <a:gd name="T4" fmla="*/ 156735703 w 33"/>
              <a:gd name="T5" fmla="*/ 12020080 h 33"/>
              <a:gd name="T6" fmla="*/ 199501991 w 33"/>
              <a:gd name="T7" fmla="*/ 24061088 h 33"/>
              <a:gd name="T8" fmla="*/ 156735703 w 33"/>
              <a:gd name="T9" fmla="*/ 24061088 h 33"/>
              <a:gd name="T10" fmla="*/ 199501991 w 33"/>
              <a:gd name="T11" fmla="*/ 48101393 h 33"/>
              <a:gd name="T12" fmla="*/ 235122027 w 33"/>
              <a:gd name="T13" fmla="*/ 48101393 h 33"/>
              <a:gd name="T14" fmla="*/ 235122027 w 33"/>
              <a:gd name="T15" fmla="*/ 87203169 h 33"/>
              <a:gd name="T16" fmla="*/ 235122027 w 33"/>
              <a:gd name="T17" fmla="*/ 87203169 h 33"/>
              <a:gd name="T18" fmla="*/ 0 w 33"/>
              <a:gd name="T19" fmla="*/ 87203169 h 33"/>
              <a:gd name="T20" fmla="*/ 35620036 w 33"/>
              <a:gd name="T21" fmla="*/ 12020080 h 33"/>
              <a:gd name="T22" fmla="*/ 35620036 w 33"/>
              <a:gd name="T23" fmla="*/ 0 h 33"/>
              <a:gd name="T24" fmla="*/ 235122027 w 33"/>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33">
                <a:moveTo>
                  <a:pt x="33" y="0"/>
                </a:moveTo>
                <a:cubicBezTo>
                  <a:pt x="28" y="4"/>
                  <a:pt x="28" y="4"/>
                  <a:pt x="28" y="4"/>
                </a:cubicBezTo>
                <a:cubicBezTo>
                  <a:pt x="28" y="4"/>
                  <a:pt x="22" y="0"/>
                  <a:pt x="22" y="4"/>
                </a:cubicBezTo>
                <a:cubicBezTo>
                  <a:pt x="22" y="8"/>
                  <a:pt x="33" y="4"/>
                  <a:pt x="28" y="8"/>
                </a:cubicBezTo>
                <a:cubicBezTo>
                  <a:pt x="28" y="8"/>
                  <a:pt x="22" y="8"/>
                  <a:pt x="22" y="8"/>
                </a:cubicBezTo>
                <a:cubicBezTo>
                  <a:pt x="22" y="12"/>
                  <a:pt x="28" y="12"/>
                  <a:pt x="28" y="16"/>
                </a:cubicBezTo>
                <a:cubicBezTo>
                  <a:pt x="28" y="16"/>
                  <a:pt x="33" y="16"/>
                  <a:pt x="33" y="16"/>
                </a:cubicBezTo>
                <a:cubicBezTo>
                  <a:pt x="33" y="21"/>
                  <a:pt x="33" y="25"/>
                  <a:pt x="33" y="29"/>
                </a:cubicBezTo>
                <a:cubicBezTo>
                  <a:pt x="33" y="29"/>
                  <a:pt x="33" y="29"/>
                  <a:pt x="33" y="29"/>
                </a:cubicBezTo>
                <a:cubicBezTo>
                  <a:pt x="22" y="33"/>
                  <a:pt x="11" y="29"/>
                  <a:pt x="0" y="29"/>
                </a:cubicBezTo>
                <a:cubicBezTo>
                  <a:pt x="0" y="21"/>
                  <a:pt x="5" y="12"/>
                  <a:pt x="5" y="4"/>
                </a:cubicBezTo>
                <a:cubicBezTo>
                  <a:pt x="5" y="4"/>
                  <a:pt x="5" y="0"/>
                  <a:pt x="5" y="0"/>
                </a:cubicBezTo>
                <a:cubicBezTo>
                  <a:pt x="16" y="0"/>
                  <a:pt x="22" y="0"/>
                  <a:pt x="33"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842" name="Freeform 1691">
            <a:extLst>
              <a:ext uri="{FF2B5EF4-FFF2-40B4-BE49-F238E27FC236}">
                <a16:creationId xmlns:a16="http://schemas.microsoft.com/office/drawing/2014/main" xmlns="" id="{10525EB2-431D-415C-99B3-C3DC148D5D43}"/>
              </a:ext>
            </a:extLst>
          </p:cNvPr>
          <p:cNvSpPr>
            <a:spLocks/>
          </p:cNvSpPr>
          <p:nvPr/>
        </p:nvSpPr>
        <p:spPr bwMode="auto">
          <a:xfrm>
            <a:off x="3654425" y="3705299"/>
            <a:ext cx="4763" cy="4763"/>
          </a:xfrm>
          <a:custGeom>
            <a:avLst/>
            <a:gdLst>
              <a:gd name="T0" fmla="*/ 172886802 w 25"/>
              <a:gd name="T1" fmla="*/ 0 h 33"/>
              <a:gd name="T2" fmla="*/ 172886802 w 25"/>
              <a:gd name="T3" fmla="*/ 84182561 h 33"/>
              <a:gd name="T4" fmla="*/ 131398215 w 25"/>
              <a:gd name="T5" fmla="*/ 99223393 h 33"/>
              <a:gd name="T6" fmla="*/ 0 w 25"/>
              <a:gd name="T7" fmla="*/ 99223393 h 33"/>
              <a:gd name="T8" fmla="*/ 0 w 25"/>
              <a:gd name="T9" fmla="*/ 99223393 h 33"/>
              <a:gd name="T10" fmla="*/ 48421420 w 25"/>
              <a:gd name="T11" fmla="*/ 57121649 h 33"/>
              <a:gd name="T12" fmla="*/ 89909817 w 25"/>
              <a:gd name="T13" fmla="*/ 42101745 h 33"/>
              <a:gd name="T14" fmla="*/ 131398215 w 25"/>
              <a:gd name="T15" fmla="*/ 42101745 h 33"/>
              <a:gd name="T16" fmla="*/ 89909817 w 25"/>
              <a:gd name="T17" fmla="*/ 42101745 h 33"/>
              <a:gd name="T18" fmla="*/ 89909817 w 25"/>
              <a:gd name="T19" fmla="*/ 27060912 h 33"/>
              <a:gd name="T20" fmla="*/ 89909817 w 25"/>
              <a:gd name="T21" fmla="*/ 0 h 33"/>
              <a:gd name="T22" fmla="*/ 172886802 w 25"/>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33">
                <a:moveTo>
                  <a:pt x="25" y="0"/>
                </a:moveTo>
                <a:cubicBezTo>
                  <a:pt x="19" y="9"/>
                  <a:pt x="25" y="19"/>
                  <a:pt x="25" y="28"/>
                </a:cubicBezTo>
                <a:cubicBezTo>
                  <a:pt x="19" y="33"/>
                  <a:pt x="19" y="33"/>
                  <a:pt x="19" y="33"/>
                </a:cubicBezTo>
                <a:cubicBezTo>
                  <a:pt x="0" y="33"/>
                  <a:pt x="0" y="33"/>
                  <a:pt x="0" y="33"/>
                </a:cubicBezTo>
                <a:cubicBezTo>
                  <a:pt x="0" y="33"/>
                  <a:pt x="0" y="33"/>
                  <a:pt x="0" y="33"/>
                </a:cubicBezTo>
                <a:cubicBezTo>
                  <a:pt x="7" y="28"/>
                  <a:pt x="0" y="19"/>
                  <a:pt x="7" y="19"/>
                </a:cubicBezTo>
                <a:cubicBezTo>
                  <a:pt x="7" y="19"/>
                  <a:pt x="13" y="19"/>
                  <a:pt x="13" y="14"/>
                </a:cubicBezTo>
                <a:cubicBezTo>
                  <a:pt x="19" y="14"/>
                  <a:pt x="19" y="14"/>
                  <a:pt x="19" y="14"/>
                </a:cubicBezTo>
                <a:cubicBezTo>
                  <a:pt x="13" y="14"/>
                  <a:pt x="13" y="14"/>
                  <a:pt x="13" y="14"/>
                </a:cubicBezTo>
                <a:cubicBezTo>
                  <a:pt x="13" y="9"/>
                  <a:pt x="13" y="9"/>
                  <a:pt x="13" y="9"/>
                </a:cubicBezTo>
                <a:cubicBezTo>
                  <a:pt x="13" y="5"/>
                  <a:pt x="13" y="5"/>
                  <a:pt x="13" y="0"/>
                </a:cubicBezTo>
                <a:cubicBezTo>
                  <a:pt x="19" y="0"/>
                  <a:pt x="19" y="0"/>
                  <a:pt x="25"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843" name="Freeform 1692">
            <a:extLst>
              <a:ext uri="{FF2B5EF4-FFF2-40B4-BE49-F238E27FC236}">
                <a16:creationId xmlns:a16="http://schemas.microsoft.com/office/drawing/2014/main" xmlns="" id="{014D3F69-E455-49B0-8D42-FAEB8A1DE103}"/>
              </a:ext>
            </a:extLst>
          </p:cNvPr>
          <p:cNvSpPr>
            <a:spLocks/>
          </p:cNvSpPr>
          <p:nvPr/>
        </p:nvSpPr>
        <p:spPr bwMode="auto">
          <a:xfrm>
            <a:off x="3654425" y="3705299"/>
            <a:ext cx="1588" cy="1588"/>
          </a:xfrm>
          <a:custGeom>
            <a:avLst/>
            <a:gdLst>
              <a:gd name="T0" fmla="*/ 49438675 w 9"/>
              <a:gd name="T1" fmla="*/ 0 h 8"/>
              <a:gd name="T2" fmla="*/ 49438675 w 9"/>
              <a:gd name="T3" fmla="*/ 62570773 h 8"/>
              <a:gd name="T4" fmla="*/ 0 w 9"/>
              <a:gd name="T5" fmla="*/ 62570773 h 8"/>
              <a:gd name="T6" fmla="*/ 0 w 9"/>
              <a:gd name="T7" fmla="*/ 0 h 8"/>
              <a:gd name="T8" fmla="*/ 49438675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0"/>
                </a:moveTo>
                <a:cubicBezTo>
                  <a:pt x="9" y="8"/>
                  <a:pt x="9" y="8"/>
                  <a:pt x="9" y="8"/>
                </a:cubicBezTo>
                <a:cubicBezTo>
                  <a:pt x="0" y="8"/>
                  <a:pt x="0" y="8"/>
                  <a:pt x="0" y="8"/>
                </a:cubicBezTo>
                <a:cubicBezTo>
                  <a:pt x="0" y="0"/>
                  <a:pt x="0" y="0"/>
                  <a:pt x="0" y="0"/>
                </a:cubicBezTo>
                <a:lnTo>
                  <a:pt x="9" y="0"/>
                </a:lnTo>
                <a:close/>
              </a:path>
            </a:pathLst>
          </a:custGeom>
          <a:solidFill>
            <a:srgbClr val="C7A290"/>
          </a:solidFill>
          <a:ln w="0">
            <a:solidFill>
              <a:srgbClr val="000000"/>
            </a:solidFill>
            <a:prstDash val="solid"/>
            <a:round/>
            <a:headEnd/>
            <a:tailEnd/>
          </a:ln>
        </p:spPr>
        <p:txBody>
          <a:bodyPr/>
          <a:lstStyle/>
          <a:p>
            <a:endParaRPr lang="ja-JP" altLang="en-US"/>
          </a:p>
        </p:txBody>
      </p:sp>
      <p:sp>
        <p:nvSpPr>
          <p:cNvPr id="14844" name="Freeform 1693">
            <a:extLst>
              <a:ext uri="{FF2B5EF4-FFF2-40B4-BE49-F238E27FC236}">
                <a16:creationId xmlns:a16="http://schemas.microsoft.com/office/drawing/2014/main" xmlns="" id="{F7BC6B48-CE68-4124-9B87-1E9CE81DA19D}"/>
              </a:ext>
            </a:extLst>
          </p:cNvPr>
          <p:cNvSpPr>
            <a:spLocks/>
          </p:cNvSpPr>
          <p:nvPr/>
        </p:nvSpPr>
        <p:spPr bwMode="auto">
          <a:xfrm>
            <a:off x="3654425" y="3705299"/>
            <a:ext cx="1588" cy="1588"/>
          </a:xfrm>
          <a:custGeom>
            <a:avLst/>
            <a:gdLst>
              <a:gd name="T0" fmla="*/ 49438675 w 9"/>
              <a:gd name="T1" fmla="*/ 0 h 8"/>
              <a:gd name="T2" fmla="*/ 0 w 9"/>
              <a:gd name="T3" fmla="*/ 62570773 h 8"/>
              <a:gd name="T4" fmla="*/ 0 w 9"/>
              <a:gd name="T5" fmla="*/ 62570773 h 8"/>
              <a:gd name="T6" fmla="*/ 0 w 9"/>
              <a:gd name="T7" fmla="*/ 0 h 8"/>
              <a:gd name="T8" fmla="*/ 49438675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0"/>
                </a:moveTo>
                <a:cubicBezTo>
                  <a:pt x="0" y="8"/>
                  <a:pt x="0" y="8"/>
                  <a:pt x="0" y="8"/>
                </a:cubicBezTo>
                <a:cubicBezTo>
                  <a:pt x="0" y="8"/>
                  <a:pt x="0" y="8"/>
                  <a:pt x="0" y="8"/>
                </a:cubicBezTo>
                <a:cubicBezTo>
                  <a:pt x="0" y="0"/>
                  <a:pt x="0" y="0"/>
                  <a:pt x="0" y="0"/>
                </a:cubicBezTo>
                <a:cubicBezTo>
                  <a:pt x="0" y="0"/>
                  <a:pt x="9" y="0"/>
                  <a:pt x="9" y="0"/>
                </a:cubicBezTo>
              </a:path>
            </a:pathLst>
          </a:custGeom>
          <a:solidFill>
            <a:srgbClr val="C7A290"/>
          </a:solidFill>
          <a:ln w="0">
            <a:solidFill>
              <a:srgbClr val="000000"/>
            </a:solidFill>
            <a:prstDash val="solid"/>
            <a:round/>
            <a:headEnd/>
            <a:tailEnd/>
          </a:ln>
        </p:spPr>
        <p:txBody>
          <a:bodyPr/>
          <a:lstStyle/>
          <a:p>
            <a:endParaRPr lang="ja-JP" altLang="en-US"/>
          </a:p>
        </p:txBody>
      </p:sp>
      <p:sp>
        <p:nvSpPr>
          <p:cNvPr id="14845" name="Freeform 1694">
            <a:extLst>
              <a:ext uri="{FF2B5EF4-FFF2-40B4-BE49-F238E27FC236}">
                <a16:creationId xmlns:a16="http://schemas.microsoft.com/office/drawing/2014/main" xmlns="" id="{1524F279-DEA7-4FB9-8757-951E47B37B13}"/>
              </a:ext>
            </a:extLst>
          </p:cNvPr>
          <p:cNvSpPr>
            <a:spLocks/>
          </p:cNvSpPr>
          <p:nvPr/>
        </p:nvSpPr>
        <p:spPr bwMode="auto">
          <a:xfrm>
            <a:off x="3652838" y="3710062"/>
            <a:ext cx="3175" cy="4762"/>
          </a:xfrm>
          <a:custGeom>
            <a:avLst/>
            <a:gdLst>
              <a:gd name="T0" fmla="*/ 110747362 w 17"/>
              <a:gd name="T1" fmla="*/ 0 h 25"/>
              <a:gd name="T2" fmla="*/ 110747362 w 17"/>
              <a:gd name="T3" fmla="*/ 172777932 h 25"/>
              <a:gd name="T4" fmla="*/ 110747362 w 17"/>
              <a:gd name="T5" fmla="*/ 172777932 h 25"/>
              <a:gd name="T6" fmla="*/ 26056104 w 17"/>
              <a:gd name="T7" fmla="*/ 172777932 h 25"/>
              <a:gd name="T8" fmla="*/ 26056104 w 17"/>
              <a:gd name="T9" fmla="*/ 138236860 h 25"/>
              <a:gd name="T10" fmla="*/ 0 w 17"/>
              <a:gd name="T11" fmla="*/ 34541072 h 25"/>
              <a:gd name="T12" fmla="*/ 52112209 w 17"/>
              <a:gd name="T13" fmla="*/ 0 h 25"/>
              <a:gd name="T14" fmla="*/ 110747362 w 17"/>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17" y="0"/>
                </a:moveTo>
                <a:cubicBezTo>
                  <a:pt x="17" y="10"/>
                  <a:pt x="17" y="15"/>
                  <a:pt x="17" y="25"/>
                </a:cubicBezTo>
                <a:cubicBezTo>
                  <a:pt x="17" y="25"/>
                  <a:pt x="17" y="25"/>
                  <a:pt x="17" y="25"/>
                </a:cubicBezTo>
                <a:cubicBezTo>
                  <a:pt x="13" y="25"/>
                  <a:pt x="8" y="25"/>
                  <a:pt x="4" y="25"/>
                </a:cubicBezTo>
                <a:cubicBezTo>
                  <a:pt x="4" y="25"/>
                  <a:pt x="4" y="20"/>
                  <a:pt x="4" y="20"/>
                </a:cubicBezTo>
                <a:cubicBezTo>
                  <a:pt x="4" y="15"/>
                  <a:pt x="4" y="10"/>
                  <a:pt x="0" y="5"/>
                </a:cubicBezTo>
                <a:cubicBezTo>
                  <a:pt x="4" y="0"/>
                  <a:pt x="4" y="0"/>
                  <a:pt x="8" y="0"/>
                </a:cubicBezTo>
                <a:cubicBezTo>
                  <a:pt x="8" y="0"/>
                  <a:pt x="13" y="0"/>
                  <a:pt x="17"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846" name="Freeform 1695">
            <a:extLst>
              <a:ext uri="{FF2B5EF4-FFF2-40B4-BE49-F238E27FC236}">
                <a16:creationId xmlns:a16="http://schemas.microsoft.com/office/drawing/2014/main" xmlns="" id="{028FCE8C-453A-46CF-A167-E1C0BE42EC0D}"/>
              </a:ext>
            </a:extLst>
          </p:cNvPr>
          <p:cNvSpPr>
            <a:spLocks/>
          </p:cNvSpPr>
          <p:nvPr/>
        </p:nvSpPr>
        <p:spPr bwMode="auto">
          <a:xfrm>
            <a:off x="3648075" y="3710062"/>
            <a:ext cx="3175" cy="4762"/>
          </a:xfrm>
          <a:custGeom>
            <a:avLst/>
            <a:gdLst>
              <a:gd name="T0" fmla="*/ 110747362 w 17"/>
              <a:gd name="T1" fmla="*/ 0 h 25"/>
              <a:gd name="T2" fmla="*/ 110747362 w 17"/>
              <a:gd name="T3" fmla="*/ 103659406 h 25"/>
              <a:gd name="T4" fmla="*/ 71645743 w 17"/>
              <a:gd name="T5" fmla="*/ 172777932 h 25"/>
              <a:gd name="T6" fmla="*/ 0 w 17"/>
              <a:gd name="T7" fmla="*/ 172777932 h 25"/>
              <a:gd name="T8" fmla="*/ 0 w 17"/>
              <a:gd name="T9" fmla="*/ 172777932 h 25"/>
              <a:gd name="T10" fmla="*/ 39101619 w 17"/>
              <a:gd name="T11" fmla="*/ 0 h 25"/>
              <a:gd name="T12" fmla="*/ 110747362 w 1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17" y="0"/>
                </a:moveTo>
                <a:cubicBezTo>
                  <a:pt x="17" y="5"/>
                  <a:pt x="17" y="10"/>
                  <a:pt x="17" y="15"/>
                </a:cubicBezTo>
                <a:cubicBezTo>
                  <a:pt x="11" y="25"/>
                  <a:pt x="11" y="25"/>
                  <a:pt x="11" y="25"/>
                </a:cubicBezTo>
                <a:cubicBezTo>
                  <a:pt x="6" y="25"/>
                  <a:pt x="0" y="25"/>
                  <a:pt x="0" y="25"/>
                </a:cubicBezTo>
                <a:cubicBezTo>
                  <a:pt x="0" y="25"/>
                  <a:pt x="0" y="25"/>
                  <a:pt x="0" y="25"/>
                </a:cubicBezTo>
                <a:cubicBezTo>
                  <a:pt x="0" y="15"/>
                  <a:pt x="0" y="10"/>
                  <a:pt x="6" y="0"/>
                </a:cubicBezTo>
                <a:lnTo>
                  <a:pt x="17"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847" name="Freeform 1696">
            <a:extLst>
              <a:ext uri="{FF2B5EF4-FFF2-40B4-BE49-F238E27FC236}">
                <a16:creationId xmlns:a16="http://schemas.microsoft.com/office/drawing/2014/main" xmlns="" id="{3DE9351B-3E9E-4219-AE16-7605388C18F1}"/>
              </a:ext>
            </a:extLst>
          </p:cNvPr>
          <p:cNvSpPr>
            <a:spLocks/>
          </p:cNvSpPr>
          <p:nvPr/>
        </p:nvSpPr>
        <p:spPr bwMode="auto">
          <a:xfrm>
            <a:off x="3646488" y="3716412"/>
            <a:ext cx="3175" cy="3175"/>
          </a:xfrm>
          <a:custGeom>
            <a:avLst/>
            <a:gdLst>
              <a:gd name="T0" fmla="*/ 125023364 w 16"/>
              <a:gd name="T1" fmla="*/ 32578862 h 17"/>
              <a:gd name="T2" fmla="*/ 125023364 w 16"/>
              <a:gd name="T3" fmla="*/ 110747362 h 17"/>
              <a:gd name="T4" fmla="*/ 0 w 16"/>
              <a:gd name="T5" fmla="*/ 110747362 h 17"/>
              <a:gd name="T6" fmla="*/ 62531427 w 16"/>
              <a:gd name="T7" fmla="*/ 0 h 17"/>
              <a:gd name="T8" fmla="*/ 125023364 w 16"/>
              <a:gd name="T9" fmla="*/ 0 h 17"/>
              <a:gd name="T10" fmla="*/ 125023364 w 16"/>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16" y="5"/>
                </a:moveTo>
                <a:cubicBezTo>
                  <a:pt x="16" y="17"/>
                  <a:pt x="16" y="17"/>
                  <a:pt x="16" y="17"/>
                </a:cubicBezTo>
                <a:cubicBezTo>
                  <a:pt x="8" y="17"/>
                  <a:pt x="0" y="17"/>
                  <a:pt x="0" y="17"/>
                </a:cubicBezTo>
                <a:cubicBezTo>
                  <a:pt x="0" y="13"/>
                  <a:pt x="0" y="9"/>
                  <a:pt x="8" y="0"/>
                </a:cubicBezTo>
                <a:cubicBezTo>
                  <a:pt x="8" y="0"/>
                  <a:pt x="16" y="0"/>
                  <a:pt x="16" y="0"/>
                </a:cubicBezTo>
                <a:lnTo>
                  <a:pt x="16" y="5"/>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4848" name="Freeform 1697">
            <a:extLst>
              <a:ext uri="{FF2B5EF4-FFF2-40B4-BE49-F238E27FC236}">
                <a16:creationId xmlns:a16="http://schemas.microsoft.com/office/drawing/2014/main" xmlns="" id="{D079EAC0-335C-4FA8-AE8B-B87E2C6E4FA0}"/>
              </a:ext>
            </a:extLst>
          </p:cNvPr>
          <p:cNvSpPr>
            <a:spLocks/>
          </p:cNvSpPr>
          <p:nvPr/>
        </p:nvSpPr>
        <p:spPr bwMode="auto">
          <a:xfrm>
            <a:off x="3652838" y="3716412"/>
            <a:ext cx="3175" cy="3175"/>
          </a:xfrm>
          <a:custGeom>
            <a:avLst/>
            <a:gdLst>
              <a:gd name="T0" fmla="*/ 110747362 w 17"/>
              <a:gd name="T1" fmla="*/ 26056104 h 17"/>
              <a:gd name="T2" fmla="*/ 110747362 w 17"/>
              <a:gd name="T3" fmla="*/ 91214015 h 17"/>
              <a:gd name="T4" fmla="*/ 39101619 w 17"/>
              <a:gd name="T5" fmla="*/ 110747362 h 17"/>
              <a:gd name="T6" fmla="*/ 39101619 w 17"/>
              <a:gd name="T7" fmla="*/ 91214015 h 17"/>
              <a:gd name="T8" fmla="*/ 0 w 17"/>
              <a:gd name="T9" fmla="*/ 0 h 17"/>
              <a:gd name="T10" fmla="*/ 71645743 w 17"/>
              <a:gd name="T11" fmla="*/ 0 h 17"/>
              <a:gd name="T12" fmla="*/ 110747362 w 17"/>
              <a:gd name="T13" fmla="*/ 2605610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17" y="4"/>
                </a:moveTo>
                <a:cubicBezTo>
                  <a:pt x="17" y="14"/>
                  <a:pt x="17" y="14"/>
                  <a:pt x="17" y="14"/>
                </a:cubicBezTo>
                <a:cubicBezTo>
                  <a:pt x="11" y="17"/>
                  <a:pt x="11" y="17"/>
                  <a:pt x="6" y="17"/>
                </a:cubicBezTo>
                <a:cubicBezTo>
                  <a:pt x="6" y="14"/>
                  <a:pt x="6" y="14"/>
                  <a:pt x="6" y="14"/>
                </a:cubicBezTo>
                <a:cubicBezTo>
                  <a:pt x="6" y="10"/>
                  <a:pt x="0" y="7"/>
                  <a:pt x="0" y="0"/>
                </a:cubicBezTo>
                <a:cubicBezTo>
                  <a:pt x="6" y="0"/>
                  <a:pt x="11" y="0"/>
                  <a:pt x="11" y="0"/>
                </a:cubicBezTo>
                <a:lnTo>
                  <a:pt x="17" y="4"/>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4849" name="Freeform 1698">
            <a:extLst>
              <a:ext uri="{FF2B5EF4-FFF2-40B4-BE49-F238E27FC236}">
                <a16:creationId xmlns:a16="http://schemas.microsoft.com/office/drawing/2014/main" xmlns="" id="{04F59CDF-82E3-4E61-A555-23878EEDA7D9}"/>
              </a:ext>
            </a:extLst>
          </p:cNvPr>
          <p:cNvSpPr>
            <a:spLocks/>
          </p:cNvSpPr>
          <p:nvPr/>
        </p:nvSpPr>
        <p:spPr bwMode="auto">
          <a:xfrm>
            <a:off x="3643313" y="3719587"/>
            <a:ext cx="6350" cy="4762"/>
          </a:xfrm>
          <a:custGeom>
            <a:avLst/>
            <a:gdLst>
              <a:gd name="T0" fmla="*/ 235122027 w 33"/>
              <a:gd name="T1" fmla="*/ 0 h 17"/>
              <a:gd name="T2" fmla="*/ 192355739 w 33"/>
              <a:gd name="T3" fmla="*/ 373654532 h 17"/>
              <a:gd name="T4" fmla="*/ 0 w 33"/>
              <a:gd name="T5" fmla="*/ 373654532 h 17"/>
              <a:gd name="T6" fmla="*/ 0 w 33"/>
              <a:gd name="T7" fmla="*/ 241753294 h 17"/>
              <a:gd name="T8" fmla="*/ 192355739 w 33"/>
              <a:gd name="T9" fmla="*/ 131901237 h 17"/>
              <a:gd name="T10" fmla="*/ 235122027 w 33"/>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33" y="0"/>
                </a:moveTo>
                <a:cubicBezTo>
                  <a:pt x="33" y="6"/>
                  <a:pt x="33" y="11"/>
                  <a:pt x="27" y="17"/>
                </a:cubicBezTo>
                <a:cubicBezTo>
                  <a:pt x="20" y="17"/>
                  <a:pt x="7" y="17"/>
                  <a:pt x="0" y="17"/>
                </a:cubicBezTo>
                <a:cubicBezTo>
                  <a:pt x="0" y="11"/>
                  <a:pt x="0" y="11"/>
                  <a:pt x="0" y="11"/>
                </a:cubicBezTo>
                <a:cubicBezTo>
                  <a:pt x="7" y="6"/>
                  <a:pt x="20" y="17"/>
                  <a:pt x="27" y="6"/>
                </a:cubicBezTo>
                <a:cubicBezTo>
                  <a:pt x="27" y="6"/>
                  <a:pt x="27" y="0"/>
                  <a:pt x="33"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850" name="Freeform 1699">
            <a:extLst>
              <a:ext uri="{FF2B5EF4-FFF2-40B4-BE49-F238E27FC236}">
                <a16:creationId xmlns:a16="http://schemas.microsoft.com/office/drawing/2014/main" xmlns="" id="{40D452C2-7B08-4EA9-B9EA-9D7F8757D9AE}"/>
              </a:ext>
            </a:extLst>
          </p:cNvPr>
          <p:cNvSpPr>
            <a:spLocks/>
          </p:cNvSpPr>
          <p:nvPr/>
        </p:nvSpPr>
        <p:spPr bwMode="auto">
          <a:xfrm>
            <a:off x="3656013" y="3719587"/>
            <a:ext cx="3175" cy="1587"/>
          </a:xfrm>
          <a:custGeom>
            <a:avLst/>
            <a:gdLst>
              <a:gd name="T0" fmla="*/ 125023364 w 16"/>
              <a:gd name="T1" fmla="*/ 62452616 h 8"/>
              <a:gd name="T2" fmla="*/ 62531427 w 16"/>
              <a:gd name="T3" fmla="*/ 62452616 h 8"/>
              <a:gd name="T4" fmla="*/ 0 w 16"/>
              <a:gd name="T5" fmla="*/ 0 h 8"/>
              <a:gd name="T6" fmla="*/ 62531427 w 16"/>
              <a:gd name="T7" fmla="*/ 0 h 8"/>
              <a:gd name="T8" fmla="*/ 125023364 w 16"/>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8"/>
                </a:moveTo>
                <a:cubicBezTo>
                  <a:pt x="8" y="8"/>
                  <a:pt x="8" y="8"/>
                  <a:pt x="8" y="8"/>
                </a:cubicBezTo>
                <a:cubicBezTo>
                  <a:pt x="8" y="8"/>
                  <a:pt x="0" y="8"/>
                  <a:pt x="0" y="0"/>
                </a:cubicBezTo>
                <a:cubicBezTo>
                  <a:pt x="8" y="0"/>
                  <a:pt x="8" y="0"/>
                  <a:pt x="8" y="0"/>
                </a:cubicBezTo>
                <a:lnTo>
                  <a:pt x="16" y="8"/>
                </a:lnTo>
                <a:close/>
              </a:path>
            </a:pathLst>
          </a:custGeom>
          <a:solidFill>
            <a:srgbClr val="FFF352"/>
          </a:solidFill>
          <a:ln w="0">
            <a:solidFill>
              <a:srgbClr val="000000"/>
            </a:solidFill>
            <a:prstDash val="solid"/>
            <a:round/>
            <a:headEnd/>
            <a:tailEnd/>
          </a:ln>
        </p:spPr>
        <p:txBody>
          <a:bodyPr/>
          <a:lstStyle/>
          <a:p>
            <a:endParaRPr lang="ja-JP" altLang="en-US"/>
          </a:p>
        </p:txBody>
      </p:sp>
      <p:sp>
        <p:nvSpPr>
          <p:cNvPr id="14851" name="Freeform 1700">
            <a:extLst>
              <a:ext uri="{FF2B5EF4-FFF2-40B4-BE49-F238E27FC236}">
                <a16:creationId xmlns:a16="http://schemas.microsoft.com/office/drawing/2014/main" xmlns="" id="{EBECFB2B-7645-4CDF-92BB-6FAB2F97F931}"/>
              </a:ext>
            </a:extLst>
          </p:cNvPr>
          <p:cNvSpPr>
            <a:spLocks/>
          </p:cNvSpPr>
          <p:nvPr/>
        </p:nvSpPr>
        <p:spPr bwMode="auto">
          <a:xfrm>
            <a:off x="3652838" y="3719587"/>
            <a:ext cx="7937" cy="4762"/>
          </a:xfrm>
          <a:custGeom>
            <a:avLst/>
            <a:gdLst>
              <a:gd name="T0" fmla="*/ 80994817 w 42"/>
              <a:gd name="T1" fmla="*/ 131901237 h 17"/>
              <a:gd name="T2" fmla="*/ 161953918 w 42"/>
              <a:gd name="T3" fmla="*/ 241753294 h 17"/>
              <a:gd name="T4" fmla="*/ 242948735 w 42"/>
              <a:gd name="T5" fmla="*/ 241753294 h 17"/>
              <a:gd name="T6" fmla="*/ 242948735 w 42"/>
              <a:gd name="T7" fmla="*/ 373654532 h 17"/>
              <a:gd name="T8" fmla="*/ 242948735 w 42"/>
              <a:gd name="T9" fmla="*/ 373654532 h 17"/>
              <a:gd name="T10" fmla="*/ 40497409 w 42"/>
              <a:gd name="T11" fmla="*/ 373654532 h 17"/>
              <a:gd name="T12" fmla="*/ 40497409 w 42"/>
              <a:gd name="T13" fmla="*/ 0 h 17"/>
              <a:gd name="T14" fmla="*/ 80994817 w 42"/>
              <a:gd name="T15" fmla="*/ 131901237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17">
                <a:moveTo>
                  <a:pt x="12" y="6"/>
                </a:moveTo>
                <a:cubicBezTo>
                  <a:pt x="18" y="11"/>
                  <a:pt x="18" y="17"/>
                  <a:pt x="24" y="11"/>
                </a:cubicBezTo>
                <a:cubicBezTo>
                  <a:pt x="30" y="11"/>
                  <a:pt x="30" y="6"/>
                  <a:pt x="36" y="11"/>
                </a:cubicBezTo>
                <a:cubicBezTo>
                  <a:pt x="36" y="11"/>
                  <a:pt x="42" y="17"/>
                  <a:pt x="36" y="17"/>
                </a:cubicBezTo>
                <a:cubicBezTo>
                  <a:pt x="36" y="17"/>
                  <a:pt x="36" y="17"/>
                  <a:pt x="36" y="17"/>
                </a:cubicBezTo>
                <a:cubicBezTo>
                  <a:pt x="24" y="17"/>
                  <a:pt x="18" y="17"/>
                  <a:pt x="6" y="17"/>
                </a:cubicBezTo>
                <a:cubicBezTo>
                  <a:pt x="0" y="11"/>
                  <a:pt x="6" y="6"/>
                  <a:pt x="6" y="0"/>
                </a:cubicBezTo>
                <a:cubicBezTo>
                  <a:pt x="6" y="6"/>
                  <a:pt x="6" y="6"/>
                  <a:pt x="12" y="6"/>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852" name="Freeform 1701">
            <a:extLst>
              <a:ext uri="{FF2B5EF4-FFF2-40B4-BE49-F238E27FC236}">
                <a16:creationId xmlns:a16="http://schemas.microsoft.com/office/drawing/2014/main" xmlns="" id="{19E9DF6A-FB08-4A4B-94E4-E172D456E68D}"/>
              </a:ext>
            </a:extLst>
          </p:cNvPr>
          <p:cNvSpPr>
            <a:spLocks/>
          </p:cNvSpPr>
          <p:nvPr/>
        </p:nvSpPr>
        <p:spPr bwMode="auto">
          <a:xfrm>
            <a:off x="3644900" y="3695774"/>
            <a:ext cx="7938" cy="11113"/>
          </a:xfrm>
          <a:custGeom>
            <a:avLst/>
            <a:gdLst>
              <a:gd name="T0" fmla="*/ 243045684 w 42"/>
              <a:gd name="T1" fmla="*/ 38189319 h 66"/>
              <a:gd name="T2" fmla="*/ 202538070 w 42"/>
              <a:gd name="T3" fmla="*/ 119331057 h 66"/>
              <a:gd name="T4" fmla="*/ 202538070 w 42"/>
              <a:gd name="T5" fmla="*/ 219581767 h 66"/>
              <a:gd name="T6" fmla="*/ 243045684 w 42"/>
              <a:gd name="T7" fmla="*/ 276879890 h 66"/>
              <a:gd name="T8" fmla="*/ 202538070 w 42"/>
              <a:gd name="T9" fmla="*/ 295960406 h 66"/>
              <a:gd name="T10" fmla="*/ 121522842 w 42"/>
              <a:gd name="T11" fmla="*/ 315069209 h 66"/>
              <a:gd name="T12" fmla="*/ 40507614 w 42"/>
              <a:gd name="T13" fmla="*/ 315069209 h 66"/>
              <a:gd name="T14" fmla="*/ 0 w 42"/>
              <a:gd name="T15" fmla="*/ 238690571 h 66"/>
              <a:gd name="T16" fmla="*/ 40507614 w 42"/>
              <a:gd name="T17" fmla="*/ 176629348 h 66"/>
              <a:gd name="T18" fmla="*/ 81015228 w 42"/>
              <a:gd name="T19" fmla="*/ 38189319 h 66"/>
              <a:gd name="T20" fmla="*/ 162030456 w 42"/>
              <a:gd name="T21" fmla="*/ 19108804 h 66"/>
              <a:gd name="T22" fmla="*/ 243045684 w 42"/>
              <a:gd name="T23" fmla="*/ 38189319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66">
                <a:moveTo>
                  <a:pt x="36" y="8"/>
                </a:moveTo>
                <a:cubicBezTo>
                  <a:pt x="36" y="12"/>
                  <a:pt x="36" y="16"/>
                  <a:pt x="30" y="25"/>
                </a:cubicBezTo>
                <a:cubicBezTo>
                  <a:pt x="30" y="29"/>
                  <a:pt x="30" y="37"/>
                  <a:pt x="30" y="46"/>
                </a:cubicBezTo>
                <a:cubicBezTo>
                  <a:pt x="30" y="50"/>
                  <a:pt x="42" y="54"/>
                  <a:pt x="36" y="58"/>
                </a:cubicBezTo>
                <a:cubicBezTo>
                  <a:pt x="36" y="58"/>
                  <a:pt x="30" y="62"/>
                  <a:pt x="30" y="62"/>
                </a:cubicBezTo>
                <a:cubicBezTo>
                  <a:pt x="24" y="62"/>
                  <a:pt x="24" y="66"/>
                  <a:pt x="18" y="66"/>
                </a:cubicBezTo>
                <a:cubicBezTo>
                  <a:pt x="12" y="66"/>
                  <a:pt x="6" y="66"/>
                  <a:pt x="6" y="66"/>
                </a:cubicBezTo>
                <a:cubicBezTo>
                  <a:pt x="0" y="62"/>
                  <a:pt x="0" y="54"/>
                  <a:pt x="0" y="50"/>
                </a:cubicBezTo>
                <a:cubicBezTo>
                  <a:pt x="6" y="46"/>
                  <a:pt x="6" y="41"/>
                  <a:pt x="6" y="37"/>
                </a:cubicBezTo>
                <a:cubicBezTo>
                  <a:pt x="6" y="25"/>
                  <a:pt x="6" y="16"/>
                  <a:pt x="12" y="8"/>
                </a:cubicBezTo>
                <a:cubicBezTo>
                  <a:pt x="12" y="4"/>
                  <a:pt x="18" y="4"/>
                  <a:pt x="24" y="4"/>
                </a:cubicBezTo>
                <a:cubicBezTo>
                  <a:pt x="30" y="4"/>
                  <a:pt x="36" y="0"/>
                  <a:pt x="36" y="8"/>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53" name="Freeform 1702">
            <a:extLst>
              <a:ext uri="{FF2B5EF4-FFF2-40B4-BE49-F238E27FC236}">
                <a16:creationId xmlns:a16="http://schemas.microsoft.com/office/drawing/2014/main" xmlns="" id="{FFADF468-65C3-435A-AE96-B27F6E0EDF47}"/>
              </a:ext>
            </a:extLst>
          </p:cNvPr>
          <p:cNvSpPr>
            <a:spLocks/>
          </p:cNvSpPr>
          <p:nvPr/>
        </p:nvSpPr>
        <p:spPr bwMode="auto">
          <a:xfrm>
            <a:off x="3646488" y="3695774"/>
            <a:ext cx="3175" cy="11113"/>
          </a:xfrm>
          <a:custGeom>
            <a:avLst/>
            <a:gdLst>
              <a:gd name="T0" fmla="*/ 93757750 w 16"/>
              <a:gd name="T1" fmla="*/ 0 h 58"/>
              <a:gd name="T2" fmla="*/ 62531427 w 16"/>
              <a:gd name="T3" fmla="*/ 316529855 h 58"/>
              <a:gd name="T4" fmla="*/ 125023364 w 16"/>
              <a:gd name="T5" fmla="*/ 344687897 h 58"/>
              <a:gd name="T6" fmla="*/ 125023364 w 16"/>
              <a:gd name="T7" fmla="*/ 379857860 h 58"/>
              <a:gd name="T8" fmla="*/ 62531427 w 16"/>
              <a:gd name="T9" fmla="*/ 379857860 h 58"/>
              <a:gd name="T10" fmla="*/ 62531427 w 16"/>
              <a:gd name="T11" fmla="*/ 407979115 h 58"/>
              <a:gd name="T12" fmla="*/ 31265614 w 16"/>
              <a:gd name="T13" fmla="*/ 407979115 h 58"/>
              <a:gd name="T14" fmla="*/ 0 w 16"/>
              <a:gd name="T15" fmla="*/ 344687897 h 58"/>
              <a:gd name="T16" fmla="*/ 31265614 w 16"/>
              <a:gd name="T17" fmla="*/ 316529855 h 58"/>
              <a:gd name="T18" fmla="*/ 62531427 w 16"/>
              <a:gd name="T19" fmla="*/ 0 h 58"/>
              <a:gd name="T20" fmla="*/ 93757750 w 16"/>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58">
                <a:moveTo>
                  <a:pt x="12" y="0"/>
                </a:moveTo>
                <a:cubicBezTo>
                  <a:pt x="12" y="14"/>
                  <a:pt x="8" y="27"/>
                  <a:pt x="8" y="45"/>
                </a:cubicBezTo>
                <a:cubicBezTo>
                  <a:pt x="12" y="45"/>
                  <a:pt x="16" y="45"/>
                  <a:pt x="16" y="49"/>
                </a:cubicBezTo>
                <a:cubicBezTo>
                  <a:pt x="16" y="54"/>
                  <a:pt x="16" y="54"/>
                  <a:pt x="16" y="54"/>
                </a:cubicBezTo>
                <a:cubicBezTo>
                  <a:pt x="8" y="54"/>
                  <a:pt x="8" y="54"/>
                  <a:pt x="8" y="54"/>
                </a:cubicBezTo>
                <a:cubicBezTo>
                  <a:pt x="8" y="54"/>
                  <a:pt x="8" y="58"/>
                  <a:pt x="8" y="58"/>
                </a:cubicBezTo>
                <a:cubicBezTo>
                  <a:pt x="4" y="58"/>
                  <a:pt x="4" y="58"/>
                  <a:pt x="4" y="58"/>
                </a:cubicBezTo>
                <a:cubicBezTo>
                  <a:pt x="0" y="58"/>
                  <a:pt x="0" y="54"/>
                  <a:pt x="0" y="49"/>
                </a:cubicBezTo>
                <a:cubicBezTo>
                  <a:pt x="0" y="49"/>
                  <a:pt x="4" y="45"/>
                  <a:pt x="4" y="45"/>
                </a:cubicBezTo>
                <a:cubicBezTo>
                  <a:pt x="4" y="32"/>
                  <a:pt x="4" y="18"/>
                  <a:pt x="8" y="0"/>
                </a:cubicBezTo>
                <a:cubicBezTo>
                  <a:pt x="8" y="0"/>
                  <a:pt x="12" y="0"/>
                  <a:pt x="12"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854" name="Freeform 1703">
            <a:extLst>
              <a:ext uri="{FF2B5EF4-FFF2-40B4-BE49-F238E27FC236}">
                <a16:creationId xmlns:a16="http://schemas.microsoft.com/office/drawing/2014/main" xmlns="" id="{6E78F6F4-F69D-4525-ABBF-1E415B855F0C}"/>
              </a:ext>
            </a:extLst>
          </p:cNvPr>
          <p:cNvSpPr>
            <a:spLocks/>
          </p:cNvSpPr>
          <p:nvPr/>
        </p:nvSpPr>
        <p:spPr bwMode="auto">
          <a:xfrm>
            <a:off x="3565525" y="3768799"/>
            <a:ext cx="6350" cy="12700"/>
          </a:xfrm>
          <a:custGeom>
            <a:avLst/>
            <a:gdLst>
              <a:gd name="T0" fmla="*/ 199501991 w 33"/>
              <a:gd name="T1" fmla="*/ 0 h 59"/>
              <a:gd name="T2" fmla="*/ 199501991 w 33"/>
              <a:gd name="T3" fmla="*/ 418909285 h 59"/>
              <a:gd name="T4" fmla="*/ 235122027 w 33"/>
              <a:gd name="T5" fmla="*/ 498696927 h 59"/>
              <a:gd name="T6" fmla="*/ 235122027 w 33"/>
              <a:gd name="T7" fmla="*/ 548552822 h 59"/>
              <a:gd name="T8" fmla="*/ 199501991 w 33"/>
              <a:gd name="T9" fmla="*/ 548552822 h 59"/>
              <a:gd name="T10" fmla="*/ 78386324 w 33"/>
              <a:gd name="T11" fmla="*/ 588446751 h 59"/>
              <a:gd name="T12" fmla="*/ 0 w 33"/>
              <a:gd name="T13" fmla="*/ 458802998 h 59"/>
              <a:gd name="T14" fmla="*/ 35620036 w 33"/>
              <a:gd name="T15" fmla="*/ 339121427 h 59"/>
              <a:gd name="T16" fmla="*/ 35620036 w 33"/>
              <a:gd name="T17" fmla="*/ 49855895 h 59"/>
              <a:gd name="T18" fmla="*/ 114006361 w 33"/>
              <a:gd name="T19" fmla="*/ 0 h 59"/>
              <a:gd name="T20" fmla="*/ 199501991 w 33"/>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59">
                <a:moveTo>
                  <a:pt x="28" y="0"/>
                </a:moveTo>
                <a:cubicBezTo>
                  <a:pt x="28" y="13"/>
                  <a:pt x="28" y="30"/>
                  <a:pt x="28" y="42"/>
                </a:cubicBezTo>
                <a:cubicBezTo>
                  <a:pt x="33" y="42"/>
                  <a:pt x="33" y="46"/>
                  <a:pt x="33" y="50"/>
                </a:cubicBezTo>
                <a:cubicBezTo>
                  <a:pt x="33" y="55"/>
                  <a:pt x="33" y="55"/>
                  <a:pt x="33" y="55"/>
                </a:cubicBezTo>
                <a:cubicBezTo>
                  <a:pt x="28" y="55"/>
                  <a:pt x="28" y="55"/>
                  <a:pt x="28" y="55"/>
                </a:cubicBezTo>
                <a:cubicBezTo>
                  <a:pt x="22" y="59"/>
                  <a:pt x="16" y="59"/>
                  <a:pt x="11" y="59"/>
                </a:cubicBezTo>
                <a:cubicBezTo>
                  <a:pt x="5" y="55"/>
                  <a:pt x="5" y="50"/>
                  <a:pt x="0" y="46"/>
                </a:cubicBezTo>
                <a:cubicBezTo>
                  <a:pt x="0" y="42"/>
                  <a:pt x="5" y="38"/>
                  <a:pt x="5" y="34"/>
                </a:cubicBezTo>
                <a:cubicBezTo>
                  <a:pt x="5" y="5"/>
                  <a:pt x="5" y="5"/>
                  <a:pt x="5" y="5"/>
                </a:cubicBezTo>
                <a:cubicBezTo>
                  <a:pt x="5" y="0"/>
                  <a:pt x="11" y="0"/>
                  <a:pt x="16" y="0"/>
                </a:cubicBezTo>
                <a:cubicBezTo>
                  <a:pt x="22" y="0"/>
                  <a:pt x="28" y="0"/>
                  <a:pt x="28"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55" name="Freeform 1704">
            <a:extLst>
              <a:ext uri="{FF2B5EF4-FFF2-40B4-BE49-F238E27FC236}">
                <a16:creationId xmlns:a16="http://schemas.microsoft.com/office/drawing/2014/main" xmlns="" id="{C7F307EC-A9C2-422F-B029-3752A796C8E4}"/>
              </a:ext>
            </a:extLst>
          </p:cNvPr>
          <p:cNvSpPr>
            <a:spLocks/>
          </p:cNvSpPr>
          <p:nvPr/>
        </p:nvSpPr>
        <p:spPr bwMode="auto">
          <a:xfrm>
            <a:off x="3567113" y="3768799"/>
            <a:ext cx="3175" cy="9525"/>
          </a:xfrm>
          <a:custGeom>
            <a:avLst/>
            <a:gdLst>
              <a:gd name="T0" fmla="*/ 71645743 w 17"/>
              <a:gd name="T1" fmla="*/ 0 h 50"/>
              <a:gd name="T2" fmla="*/ 71645743 w 17"/>
              <a:gd name="T3" fmla="*/ 262705215 h 50"/>
              <a:gd name="T4" fmla="*/ 110747362 w 17"/>
              <a:gd name="T5" fmla="*/ 318011556 h 50"/>
              <a:gd name="T6" fmla="*/ 71645743 w 17"/>
              <a:gd name="T7" fmla="*/ 290358386 h 50"/>
              <a:gd name="T8" fmla="*/ 39101619 w 17"/>
              <a:gd name="T9" fmla="*/ 262705215 h 50"/>
              <a:gd name="T10" fmla="*/ 0 w 17"/>
              <a:gd name="T11" fmla="*/ 262705215 h 50"/>
              <a:gd name="T12" fmla="*/ 0 w 17"/>
              <a:gd name="T13" fmla="*/ 290358386 h 50"/>
              <a:gd name="T14" fmla="*/ 39101619 w 17"/>
              <a:gd name="T15" fmla="*/ 318011556 h 50"/>
              <a:gd name="T16" fmla="*/ 39101619 w 17"/>
              <a:gd name="T17" fmla="*/ 345664727 h 50"/>
              <a:gd name="T18" fmla="*/ 0 w 17"/>
              <a:gd name="T19" fmla="*/ 290358386 h 50"/>
              <a:gd name="T20" fmla="*/ 0 w 17"/>
              <a:gd name="T21" fmla="*/ 235052045 h 50"/>
              <a:gd name="T22" fmla="*/ 0 w 17"/>
              <a:gd name="T23" fmla="*/ 0 h 50"/>
              <a:gd name="T24" fmla="*/ 71645743 w 17"/>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50">
                <a:moveTo>
                  <a:pt x="11" y="0"/>
                </a:moveTo>
                <a:cubicBezTo>
                  <a:pt x="11" y="13"/>
                  <a:pt x="11" y="25"/>
                  <a:pt x="11" y="38"/>
                </a:cubicBezTo>
                <a:cubicBezTo>
                  <a:pt x="11" y="42"/>
                  <a:pt x="17" y="42"/>
                  <a:pt x="17" y="46"/>
                </a:cubicBezTo>
                <a:cubicBezTo>
                  <a:pt x="11" y="46"/>
                  <a:pt x="11" y="42"/>
                  <a:pt x="11" y="42"/>
                </a:cubicBezTo>
                <a:cubicBezTo>
                  <a:pt x="11" y="42"/>
                  <a:pt x="6" y="38"/>
                  <a:pt x="6" y="38"/>
                </a:cubicBezTo>
                <a:cubicBezTo>
                  <a:pt x="0" y="38"/>
                  <a:pt x="0" y="38"/>
                  <a:pt x="0" y="38"/>
                </a:cubicBezTo>
                <a:cubicBezTo>
                  <a:pt x="0" y="42"/>
                  <a:pt x="0" y="42"/>
                  <a:pt x="0" y="42"/>
                </a:cubicBezTo>
                <a:cubicBezTo>
                  <a:pt x="6" y="42"/>
                  <a:pt x="6" y="46"/>
                  <a:pt x="6" y="46"/>
                </a:cubicBezTo>
                <a:cubicBezTo>
                  <a:pt x="6" y="50"/>
                  <a:pt x="6" y="50"/>
                  <a:pt x="6" y="50"/>
                </a:cubicBezTo>
                <a:cubicBezTo>
                  <a:pt x="0" y="46"/>
                  <a:pt x="0" y="46"/>
                  <a:pt x="0" y="42"/>
                </a:cubicBezTo>
                <a:cubicBezTo>
                  <a:pt x="0" y="38"/>
                  <a:pt x="0" y="38"/>
                  <a:pt x="0" y="34"/>
                </a:cubicBezTo>
                <a:cubicBezTo>
                  <a:pt x="0" y="21"/>
                  <a:pt x="0" y="13"/>
                  <a:pt x="0" y="0"/>
                </a:cubicBezTo>
                <a:cubicBezTo>
                  <a:pt x="0" y="0"/>
                  <a:pt x="6" y="0"/>
                  <a:pt x="11"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856" name="Freeform 1705">
            <a:extLst>
              <a:ext uri="{FF2B5EF4-FFF2-40B4-BE49-F238E27FC236}">
                <a16:creationId xmlns:a16="http://schemas.microsoft.com/office/drawing/2014/main" xmlns="" id="{CEC0B61C-71D2-4B23-BDC1-45F2D25F0AE7}"/>
              </a:ext>
            </a:extLst>
          </p:cNvPr>
          <p:cNvSpPr>
            <a:spLocks/>
          </p:cNvSpPr>
          <p:nvPr/>
        </p:nvSpPr>
        <p:spPr bwMode="auto">
          <a:xfrm>
            <a:off x="3551238" y="3749749"/>
            <a:ext cx="26987" cy="26988"/>
          </a:xfrm>
          <a:custGeom>
            <a:avLst/>
            <a:gdLst>
              <a:gd name="T0" fmla="*/ 792295830 w 141"/>
              <a:gd name="T1" fmla="*/ 106194356 h 134"/>
              <a:gd name="T2" fmla="*/ 953553682 w 141"/>
              <a:gd name="T3" fmla="*/ 245082660 h 134"/>
              <a:gd name="T4" fmla="*/ 988611326 w 141"/>
              <a:gd name="T5" fmla="*/ 343123821 h 134"/>
              <a:gd name="T6" fmla="*/ 911499131 w 141"/>
              <a:gd name="T7" fmla="*/ 449318177 h 134"/>
              <a:gd name="T8" fmla="*/ 834350380 w 141"/>
              <a:gd name="T9" fmla="*/ 482012125 h 134"/>
              <a:gd name="T10" fmla="*/ 792295830 w 141"/>
              <a:gd name="T11" fmla="*/ 612706550 h 134"/>
              <a:gd name="T12" fmla="*/ 673092337 w 141"/>
              <a:gd name="T13" fmla="*/ 653553694 h 134"/>
              <a:gd name="T14" fmla="*/ 673092337 w 141"/>
              <a:gd name="T15" fmla="*/ 653553694 h 134"/>
              <a:gd name="T16" fmla="*/ 715183635 w 141"/>
              <a:gd name="T17" fmla="*/ 857789210 h 134"/>
              <a:gd name="T18" fmla="*/ 673092337 w 141"/>
              <a:gd name="T19" fmla="*/ 890483158 h 134"/>
              <a:gd name="T20" fmla="*/ 631037978 w 141"/>
              <a:gd name="T21" fmla="*/ 923177106 h 134"/>
              <a:gd name="T22" fmla="*/ 595980142 w 141"/>
              <a:gd name="T23" fmla="*/ 1062024727 h 134"/>
              <a:gd name="T24" fmla="*/ 511834485 w 141"/>
              <a:gd name="T25" fmla="*/ 1094718675 h 134"/>
              <a:gd name="T26" fmla="*/ 154260946 w 141"/>
              <a:gd name="T27" fmla="*/ 1062024727 h 134"/>
              <a:gd name="T28" fmla="*/ 119203302 w 141"/>
              <a:gd name="T29" fmla="*/ 955830371 h 134"/>
              <a:gd name="T30" fmla="*/ 154260946 w 141"/>
              <a:gd name="T31" fmla="*/ 751594854 h 134"/>
              <a:gd name="T32" fmla="*/ 77112194 w 141"/>
              <a:gd name="T33" fmla="*/ 751594854 h 134"/>
              <a:gd name="T34" fmla="*/ 119203302 w 141"/>
              <a:gd name="T35" fmla="*/ 653553694 h 134"/>
              <a:gd name="T36" fmla="*/ 77112194 w 141"/>
              <a:gd name="T37" fmla="*/ 653553694 h 134"/>
              <a:gd name="T38" fmla="*/ 0 w 141"/>
              <a:gd name="T39" fmla="*/ 612706550 h 134"/>
              <a:gd name="T40" fmla="*/ 0 w 141"/>
              <a:gd name="T41" fmla="*/ 612706550 h 134"/>
              <a:gd name="T42" fmla="*/ 154260946 w 141"/>
              <a:gd name="T43" fmla="*/ 204235517 h 134"/>
              <a:gd name="T44" fmla="*/ 273427690 w 141"/>
              <a:gd name="T45" fmla="*/ 106194356 h 134"/>
              <a:gd name="T46" fmla="*/ 357573539 w 141"/>
              <a:gd name="T47" fmla="*/ 73541092 h 134"/>
              <a:gd name="T48" fmla="*/ 792295830 w 141"/>
              <a:gd name="T49" fmla="*/ 106194356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1" h="134">
                <a:moveTo>
                  <a:pt x="113" y="13"/>
                </a:moveTo>
                <a:cubicBezTo>
                  <a:pt x="124" y="17"/>
                  <a:pt x="130" y="21"/>
                  <a:pt x="136" y="30"/>
                </a:cubicBezTo>
                <a:cubicBezTo>
                  <a:pt x="136" y="34"/>
                  <a:pt x="141" y="38"/>
                  <a:pt x="141" y="42"/>
                </a:cubicBezTo>
                <a:cubicBezTo>
                  <a:pt x="136" y="46"/>
                  <a:pt x="136" y="50"/>
                  <a:pt x="130" y="55"/>
                </a:cubicBezTo>
                <a:cubicBezTo>
                  <a:pt x="119" y="59"/>
                  <a:pt x="119" y="59"/>
                  <a:pt x="119" y="59"/>
                </a:cubicBezTo>
                <a:cubicBezTo>
                  <a:pt x="119" y="63"/>
                  <a:pt x="119" y="71"/>
                  <a:pt x="113" y="75"/>
                </a:cubicBezTo>
                <a:cubicBezTo>
                  <a:pt x="107" y="80"/>
                  <a:pt x="102" y="80"/>
                  <a:pt x="96" y="80"/>
                </a:cubicBezTo>
                <a:cubicBezTo>
                  <a:pt x="96" y="80"/>
                  <a:pt x="96" y="80"/>
                  <a:pt x="96" y="80"/>
                </a:cubicBezTo>
                <a:cubicBezTo>
                  <a:pt x="102" y="88"/>
                  <a:pt x="102" y="96"/>
                  <a:pt x="102" y="105"/>
                </a:cubicBezTo>
                <a:cubicBezTo>
                  <a:pt x="102" y="109"/>
                  <a:pt x="102" y="109"/>
                  <a:pt x="96" y="109"/>
                </a:cubicBezTo>
                <a:cubicBezTo>
                  <a:pt x="96" y="113"/>
                  <a:pt x="90" y="109"/>
                  <a:pt x="90" y="113"/>
                </a:cubicBezTo>
                <a:cubicBezTo>
                  <a:pt x="90" y="117"/>
                  <a:pt x="90" y="125"/>
                  <a:pt x="85" y="130"/>
                </a:cubicBezTo>
                <a:cubicBezTo>
                  <a:pt x="85" y="134"/>
                  <a:pt x="79" y="134"/>
                  <a:pt x="73" y="134"/>
                </a:cubicBezTo>
                <a:cubicBezTo>
                  <a:pt x="56" y="134"/>
                  <a:pt x="39" y="134"/>
                  <a:pt x="22" y="130"/>
                </a:cubicBezTo>
                <a:cubicBezTo>
                  <a:pt x="17" y="125"/>
                  <a:pt x="22" y="121"/>
                  <a:pt x="17" y="117"/>
                </a:cubicBezTo>
                <a:cubicBezTo>
                  <a:pt x="22" y="92"/>
                  <a:pt x="22" y="92"/>
                  <a:pt x="22" y="92"/>
                </a:cubicBezTo>
                <a:cubicBezTo>
                  <a:pt x="17" y="92"/>
                  <a:pt x="11" y="92"/>
                  <a:pt x="11" y="92"/>
                </a:cubicBezTo>
                <a:cubicBezTo>
                  <a:pt x="11" y="88"/>
                  <a:pt x="11" y="80"/>
                  <a:pt x="17" y="80"/>
                </a:cubicBezTo>
                <a:cubicBezTo>
                  <a:pt x="11" y="80"/>
                  <a:pt x="11" y="80"/>
                  <a:pt x="11" y="80"/>
                </a:cubicBezTo>
                <a:cubicBezTo>
                  <a:pt x="5" y="75"/>
                  <a:pt x="5" y="80"/>
                  <a:pt x="0" y="75"/>
                </a:cubicBezTo>
                <a:cubicBezTo>
                  <a:pt x="0" y="75"/>
                  <a:pt x="0" y="75"/>
                  <a:pt x="0" y="75"/>
                </a:cubicBezTo>
                <a:cubicBezTo>
                  <a:pt x="22" y="63"/>
                  <a:pt x="22" y="42"/>
                  <a:pt x="22" y="25"/>
                </a:cubicBezTo>
                <a:cubicBezTo>
                  <a:pt x="28" y="21"/>
                  <a:pt x="28" y="13"/>
                  <a:pt x="39" y="13"/>
                </a:cubicBezTo>
                <a:cubicBezTo>
                  <a:pt x="39" y="13"/>
                  <a:pt x="45" y="9"/>
                  <a:pt x="51" y="9"/>
                </a:cubicBezTo>
                <a:cubicBezTo>
                  <a:pt x="68" y="0"/>
                  <a:pt x="96" y="5"/>
                  <a:pt x="113" y="1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57" name="Freeform 1706">
            <a:extLst>
              <a:ext uri="{FF2B5EF4-FFF2-40B4-BE49-F238E27FC236}">
                <a16:creationId xmlns:a16="http://schemas.microsoft.com/office/drawing/2014/main" xmlns="" id="{F3046681-0CFC-4BCE-A31E-D15B1D29A4B0}"/>
              </a:ext>
            </a:extLst>
          </p:cNvPr>
          <p:cNvSpPr>
            <a:spLocks/>
          </p:cNvSpPr>
          <p:nvPr/>
        </p:nvSpPr>
        <p:spPr bwMode="auto">
          <a:xfrm>
            <a:off x="3556000" y="3754512"/>
            <a:ext cx="17463" cy="9525"/>
          </a:xfrm>
          <a:custGeom>
            <a:avLst/>
            <a:gdLst>
              <a:gd name="T0" fmla="*/ 522966572 w 91"/>
              <a:gd name="T1" fmla="*/ 62237874 h 50"/>
              <a:gd name="T2" fmla="*/ 487613400 w 91"/>
              <a:gd name="T3" fmla="*/ 117544215 h 50"/>
              <a:gd name="T4" fmla="*/ 522966572 w 91"/>
              <a:gd name="T5" fmla="*/ 117544215 h 50"/>
              <a:gd name="T6" fmla="*/ 565353303 w 91"/>
              <a:gd name="T7" fmla="*/ 117544215 h 50"/>
              <a:gd name="T8" fmla="*/ 607740034 w 91"/>
              <a:gd name="T9" fmla="*/ 145197386 h 50"/>
              <a:gd name="T10" fmla="*/ 607740034 w 91"/>
              <a:gd name="T11" fmla="*/ 117544215 h 50"/>
              <a:gd name="T12" fmla="*/ 565353303 w 91"/>
              <a:gd name="T13" fmla="*/ 89891045 h 50"/>
              <a:gd name="T14" fmla="*/ 607740034 w 91"/>
              <a:gd name="T15" fmla="*/ 62237874 h 50"/>
              <a:gd name="T16" fmla="*/ 607740034 w 91"/>
              <a:gd name="T17" fmla="*/ 145197386 h 50"/>
              <a:gd name="T18" fmla="*/ 607740034 w 91"/>
              <a:gd name="T19" fmla="*/ 235052045 h 50"/>
              <a:gd name="T20" fmla="*/ 522966572 w 91"/>
              <a:gd name="T21" fmla="*/ 318011556 h 50"/>
              <a:gd name="T22" fmla="*/ 197866345 w 91"/>
              <a:gd name="T23" fmla="*/ 318011556 h 50"/>
              <a:gd name="T24" fmla="*/ 120126442 w 91"/>
              <a:gd name="T25" fmla="*/ 207398874 h 50"/>
              <a:gd name="T26" fmla="*/ 42386731 w 91"/>
              <a:gd name="T27" fmla="*/ 172850556 h 50"/>
              <a:gd name="T28" fmla="*/ 42386731 w 91"/>
              <a:gd name="T29" fmla="*/ 117544215 h 50"/>
              <a:gd name="T30" fmla="*/ 77739711 w 91"/>
              <a:gd name="T31" fmla="*/ 89891045 h 50"/>
              <a:gd name="T32" fmla="*/ 120126442 w 91"/>
              <a:gd name="T33" fmla="*/ 117544215 h 50"/>
              <a:gd name="T34" fmla="*/ 120126442 w 91"/>
              <a:gd name="T35" fmla="*/ 172850556 h 50"/>
              <a:gd name="T36" fmla="*/ 162550018 w 91"/>
              <a:gd name="T37" fmla="*/ 145197386 h 50"/>
              <a:gd name="T38" fmla="*/ 197866345 w 91"/>
              <a:gd name="T39" fmla="*/ 89891045 h 50"/>
              <a:gd name="T40" fmla="*/ 325063382 w 91"/>
              <a:gd name="T41" fmla="*/ 89891045 h 50"/>
              <a:gd name="T42" fmla="*/ 402803093 w 91"/>
              <a:gd name="T43" fmla="*/ 89891045 h 50"/>
              <a:gd name="T44" fmla="*/ 445226669 w 91"/>
              <a:gd name="T45" fmla="*/ 117544215 h 50"/>
              <a:gd name="T46" fmla="*/ 445226669 w 91"/>
              <a:gd name="T47" fmla="*/ 89891045 h 50"/>
              <a:gd name="T48" fmla="*/ 445226669 w 91"/>
              <a:gd name="T49" fmla="*/ 62237874 h 50"/>
              <a:gd name="T50" fmla="*/ 445226669 w 91"/>
              <a:gd name="T51" fmla="*/ 0 h 50"/>
              <a:gd name="T52" fmla="*/ 487613400 w 91"/>
              <a:gd name="T53" fmla="*/ 0 h 50"/>
              <a:gd name="T54" fmla="*/ 522966572 w 91"/>
              <a:gd name="T55" fmla="*/ 62237874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1" h="50">
                <a:moveTo>
                  <a:pt x="74" y="9"/>
                </a:moveTo>
                <a:cubicBezTo>
                  <a:pt x="74" y="13"/>
                  <a:pt x="74" y="13"/>
                  <a:pt x="69" y="17"/>
                </a:cubicBezTo>
                <a:cubicBezTo>
                  <a:pt x="74" y="17"/>
                  <a:pt x="74" y="17"/>
                  <a:pt x="74" y="17"/>
                </a:cubicBezTo>
                <a:cubicBezTo>
                  <a:pt x="74" y="17"/>
                  <a:pt x="74" y="13"/>
                  <a:pt x="80" y="17"/>
                </a:cubicBezTo>
                <a:cubicBezTo>
                  <a:pt x="80" y="17"/>
                  <a:pt x="80" y="21"/>
                  <a:pt x="86" y="21"/>
                </a:cubicBezTo>
                <a:cubicBezTo>
                  <a:pt x="86" y="17"/>
                  <a:pt x="86" y="17"/>
                  <a:pt x="86" y="17"/>
                </a:cubicBezTo>
                <a:cubicBezTo>
                  <a:pt x="86" y="17"/>
                  <a:pt x="86" y="13"/>
                  <a:pt x="80" y="13"/>
                </a:cubicBezTo>
                <a:cubicBezTo>
                  <a:pt x="86" y="9"/>
                  <a:pt x="86" y="9"/>
                  <a:pt x="86" y="9"/>
                </a:cubicBezTo>
                <a:cubicBezTo>
                  <a:pt x="86" y="13"/>
                  <a:pt x="91" y="17"/>
                  <a:pt x="86" y="21"/>
                </a:cubicBezTo>
                <a:cubicBezTo>
                  <a:pt x="86" y="25"/>
                  <a:pt x="80" y="30"/>
                  <a:pt x="86" y="34"/>
                </a:cubicBezTo>
                <a:cubicBezTo>
                  <a:pt x="86" y="42"/>
                  <a:pt x="80" y="46"/>
                  <a:pt x="74" y="46"/>
                </a:cubicBezTo>
                <a:cubicBezTo>
                  <a:pt x="63" y="50"/>
                  <a:pt x="40" y="50"/>
                  <a:pt x="28" y="46"/>
                </a:cubicBezTo>
                <a:cubicBezTo>
                  <a:pt x="23" y="42"/>
                  <a:pt x="23" y="34"/>
                  <a:pt x="17" y="30"/>
                </a:cubicBezTo>
                <a:cubicBezTo>
                  <a:pt x="17" y="30"/>
                  <a:pt x="11" y="30"/>
                  <a:pt x="6" y="25"/>
                </a:cubicBezTo>
                <a:cubicBezTo>
                  <a:pt x="0" y="25"/>
                  <a:pt x="6" y="17"/>
                  <a:pt x="6" y="17"/>
                </a:cubicBezTo>
                <a:cubicBezTo>
                  <a:pt x="11" y="13"/>
                  <a:pt x="11" y="13"/>
                  <a:pt x="11" y="13"/>
                </a:cubicBezTo>
                <a:cubicBezTo>
                  <a:pt x="11" y="17"/>
                  <a:pt x="17" y="17"/>
                  <a:pt x="17" y="17"/>
                </a:cubicBezTo>
                <a:cubicBezTo>
                  <a:pt x="17" y="21"/>
                  <a:pt x="17" y="25"/>
                  <a:pt x="17" y="25"/>
                </a:cubicBezTo>
                <a:cubicBezTo>
                  <a:pt x="23" y="21"/>
                  <a:pt x="23" y="21"/>
                  <a:pt x="23" y="21"/>
                </a:cubicBezTo>
                <a:cubicBezTo>
                  <a:pt x="23" y="17"/>
                  <a:pt x="28" y="17"/>
                  <a:pt x="28" y="13"/>
                </a:cubicBezTo>
                <a:cubicBezTo>
                  <a:pt x="34" y="17"/>
                  <a:pt x="40" y="13"/>
                  <a:pt x="46" y="13"/>
                </a:cubicBezTo>
                <a:cubicBezTo>
                  <a:pt x="51" y="13"/>
                  <a:pt x="51" y="13"/>
                  <a:pt x="57" y="13"/>
                </a:cubicBezTo>
                <a:cubicBezTo>
                  <a:pt x="57" y="13"/>
                  <a:pt x="57" y="17"/>
                  <a:pt x="63" y="17"/>
                </a:cubicBezTo>
                <a:cubicBezTo>
                  <a:pt x="63" y="13"/>
                  <a:pt x="63" y="13"/>
                  <a:pt x="63" y="13"/>
                </a:cubicBezTo>
                <a:cubicBezTo>
                  <a:pt x="63" y="13"/>
                  <a:pt x="63" y="9"/>
                  <a:pt x="63" y="9"/>
                </a:cubicBezTo>
                <a:cubicBezTo>
                  <a:pt x="63" y="5"/>
                  <a:pt x="63" y="5"/>
                  <a:pt x="63" y="0"/>
                </a:cubicBezTo>
                <a:cubicBezTo>
                  <a:pt x="69" y="0"/>
                  <a:pt x="69" y="0"/>
                  <a:pt x="69" y="0"/>
                </a:cubicBezTo>
                <a:cubicBezTo>
                  <a:pt x="69" y="5"/>
                  <a:pt x="74" y="5"/>
                  <a:pt x="74"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858" name="Freeform 1707">
            <a:extLst>
              <a:ext uri="{FF2B5EF4-FFF2-40B4-BE49-F238E27FC236}">
                <a16:creationId xmlns:a16="http://schemas.microsoft.com/office/drawing/2014/main" xmlns="" id="{C544F0A9-C196-4C87-93B7-DF10E1327537}"/>
              </a:ext>
            </a:extLst>
          </p:cNvPr>
          <p:cNvSpPr>
            <a:spLocks/>
          </p:cNvSpPr>
          <p:nvPr/>
        </p:nvSpPr>
        <p:spPr bwMode="auto">
          <a:xfrm>
            <a:off x="3565525" y="3757687"/>
            <a:ext cx="1588" cy="1587"/>
          </a:xfrm>
          <a:custGeom>
            <a:avLst/>
            <a:gdLst>
              <a:gd name="T0" fmla="*/ 62570773 w 8"/>
              <a:gd name="T1" fmla="*/ 0 h 8"/>
              <a:gd name="T2" fmla="*/ 31285387 w 8"/>
              <a:gd name="T3" fmla="*/ 62452616 h 8"/>
              <a:gd name="T4" fmla="*/ 0 w 8"/>
              <a:gd name="T5" fmla="*/ 62452616 h 8"/>
              <a:gd name="T6" fmla="*/ 31285387 w 8"/>
              <a:gd name="T7" fmla="*/ 0 h 8"/>
              <a:gd name="T8" fmla="*/ 62570773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8" y="0"/>
                </a:moveTo>
                <a:cubicBezTo>
                  <a:pt x="8" y="4"/>
                  <a:pt x="8" y="8"/>
                  <a:pt x="4" y="8"/>
                </a:cubicBezTo>
                <a:cubicBezTo>
                  <a:pt x="4" y="8"/>
                  <a:pt x="4" y="8"/>
                  <a:pt x="0" y="8"/>
                </a:cubicBezTo>
                <a:cubicBezTo>
                  <a:pt x="0" y="4"/>
                  <a:pt x="0" y="4"/>
                  <a:pt x="4" y="0"/>
                </a:cubicBezTo>
                <a:cubicBezTo>
                  <a:pt x="4" y="0"/>
                  <a:pt x="8" y="0"/>
                  <a:pt x="8"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59" name="Freeform 1708">
            <a:extLst>
              <a:ext uri="{FF2B5EF4-FFF2-40B4-BE49-F238E27FC236}">
                <a16:creationId xmlns:a16="http://schemas.microsoft.com/office/drawing/2014/main" xmlns="" id="{FDC52EC1-D14F-40A3-BBB1-102D826C1965}"/>
              </a:ext>
            </a:extLst>
          </p:cNvPr>
          <p:cNvSpPr>
            <a:spLocks/>
          </p:cNvSpPr>
          <p:nvPr/>
        </p:nvSpPr>
        <p:spPr bwMode="auto">
          <a:xfrm>
            <a:off x="3568700" y="3757687"/>
            <a:ext cx="3175" cy="1587"/>
          </a:xfrm>
          <a:custGeom>
            <a:avLst/>
            <a:gdLst>
              <a:gd name="T0" fmla="*/ 110747362 w 17"/>
              <a:gd name="T1" fmla="*/ 0 h 8"/>
              <a:gd name="T2" fmla="*/ 58634966 w 17"/>
              <a:gd name="T3" fmla="*/ 62452616 h 8"/>
              <a:gd name="T4" fmla="*/ 0 w 17"/>
              <a:gd name="T5" fmla="*/ 62452616 h 8"/>
              <a:gd name="T6" fmla="*/ 58634966 w 17"/>
              <a:gd name="T7" fmla="*/ 0 h 8"/>
              <a:gd name="T8" fmla="*/ 110747362 w 1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17" y="0"/>
                </a:moveTo>
                <a:cubicBezTo>
                  <a:pt x="17" y="4"/>
                  <a:pt x="17" y="8"/>
                  <a:pt x="9" y="8"/>
                </a:cubicBezTo>
                <a:cubicBezTo>
                  <a:pt x="9" y="8"/>
                  <a:pt x="0" y="8"/>
                  <a:pt x="0" y="8"/>
                </a:cubicBezTo>
                <a:cubicBezTo>
                  <a:pt x="0" y="4"/>
                  <a:pt x="0" y="0"/>
                  <a:pt x="9" y="0"/>
                </a:cubicBezTo>
                <a:cubicBezTo>
                  <a:pt x="17" y="0"/>
                  <a:pt x="17" y="0"/>
                  <a:pt x="17"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60" name="Freeform 1709">
            <a:extLst>
              <a:ext uri="{FF2B5EF4-FFF2-40B4-BE49-F238E27FC236}">
                <a16:creationId xmlns:a16="http://schemas.microsoft.com/office/drawing/2014/main" xmlns="" id="{44551BFD-B3F0-4F16-9ABC-98B588FA3BFA}"/>
              </a:ext>
            </a:extLst>
          </p:cNvPr>
          <p:cNvSpPr>
            <a:spLocks/>
          </p:cNvSpPr>
          <p:nvPr/>
        </p:nvSpPr>
        <p:spPr bwMode="auto">
          <a:xfrm>
            <a:off x="3562350" y="3759274"/>
            <a:ext cx="3175" cy="3175"/>
          </a:xfrm>
          <a:custGeom>
            <a:avLst/>
            <a:gdLst>
              <a:gd name="T0" fmla="*/ 110747362 w 17"/>
              <a:gd name="T1" fmla="*/ 0 h 9"/>
              <a:gd name="T2" fmla="*/ 52112209 w 17"/>
              <a:gd name="T3" fmla="*/ 395135453 h 9"/>
              <a:gd name="T4" fmla="*/ 0 w 17"/>
              <a:gd name="T5" fmla="*/ 395135453 h 9"/>
              <a:gd name="T6" fmla="*/ 52112209 w 17"/>
              <a:gd name="T7" fmla="*/ 0 h 9"/>
              <a:gd name="T8" fmla="*/ 110747362 w 1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17" y="0"/>
                </a:moveTo>
                <a:cubicBezTo>
                  <a:pt x="8" y="9"/>
                  <a:pt x="8" y="9"/>
                  <a:pt x="8" y="9"/>
                </a:cubicBezTo>
                <a:cubicBezTo>
                  <a:pt x="0" y="9"/>
                  <a:pt x="0" y="9"/>
                  <a:pt x="0" y="9"/>
                </a:cubicBezTo>
                <a:cubicBezTo>
                  <a:pt x="0" y="0"/>
                  <a:pt x="8" y="0"/>
                  <a:pt x="8" y="0"/>
                </a:cubicBezTo>
                <a:lnTo>
                  <a:pt x="17"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861" name="Freeform 1710">
            <a:extLst>
              <a:ext uri="{FF2B5EF4-FFF2-40B4-BE49-F238E27FC236}">
                <a16:creationId xmlns:a16="http://schemas.microsoft.com/office/drawing/2014/main" xmlns="" id="{1276C362-F82B-4D33-A922-4162CBAB3D23}"/>
              </a:ext>
            </a:extLst>
          </p:cNvPr>
          <p:cNvSpPr>
            <a:spLocks/>
          </p:cNvSpPr>
          <p:nvPr/>
        </p:nvSpPr>
        <p:spPr bwMode="auto">
          <a:xfrm>
            <a:off x="3565525" y="3759274"/>
            <a:ext cx="6350" cy="3175"/>
          </a:xfrm>
          <a:custGeom>
            <a:avLst/>
            <a:gdLst>
              <a:gd name="T0" fmla="*/ 199501991 w 33"/>
              <a:gd name="T1" fmla="*/ 32578862 h 17"/>
              <a:gd name="T2" fmla="*/ 156735703 w 33"/>
              <a:gd name="T3" fmla="*/ 84691257 h 17"/>
              <a:gd name="T4" fmla="*/ 78386324 w 33"/>
              <a:gd name="T5" fmla="*/ 110747362 h 17"/>
              <a:gd name="T6" fmla="*/ 0 w 33"/>
              <a:gd name="T7" fmla="*/ 32578862 h 17"/>
              <a:gd name="T8" fmla="*/ 35620036 w 33"/>
              <a:gd name="T9" fmla="*/ 0 h 17"/>
              <a:gd name="T10" fmla="*/ 199501991 w 33"/>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28" y="5"/>
                </a:moveTo>
                <a:cubicBezTo>
                  <a:pt x="33" y="9"/>
                  <a:pt x="28" y="13"/>
                  <a:pt x="22" y="13"/>
                </a:cubicBezTo>
                <a:cubicBezTo>
                  <a:pt x="22" y="17"/>
                  <a:pt x="16" y="17"/>
                  <a:pt x="11" y="17"/>
                </a:cubicBezTo>
                <a:cubicBezTo>
                  <a:pt x="5" y="17"/>
                  <a:pt x="5" y="9"/>
                  <a:pt x="0" y="5"/>
                </a:cubicBezTo>
                <a:cubicBezTo>
                  <a:pt x="5" y="0"/>
                  <a:pt x="5" y="0"/>
                  <a:pt x="5" y="0"/>
                </a:cubicBezTo>
                <a:cubicBezTo>
                  <a:pt x="11" y="5"/>
                  <a:pt x="22" y="5"/>
                  <a:pt x="28"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62" name="Freeform 1711">
            <a:extLst>
              <a:ext uri="{FF2B5EF4-FFF2-40B4-BE49-F238E27FC236}">
                <a16:creationId xmlns:a16="http://schemas.microsoft.com/office/drawing/2014/main" xmlns="" id="{25C6C90F-88B6-425A-88DC-F7C0643BF777}"/>
              </a:ext>
            </a:extLst>
          </p:cNvPr>
          <p:cNvSpPr>
            <a:spLocks/>
          </p:cNvSpPr>
          <p:nvPr/>
        </p:nvSpPr>
        <p:spPr bwMode="auto">
          <a:xfrm>
            <a:off x="3565525" y="3762449"/>
            <a:ext cx="3175" cy="1588"/>
          </a:xfrm>
          <a:custGeom>
            <a:avLst/>
            <a:gdLst>
              <a:gd name="T0" fmla="*/ 125023364 w 16"/>
              <a:gd name="T1" fmla="*/ 31285387 h 8"/>
              <a:gd name="T2" fmla="*/ 125023364 w 16"/>
              <a:gd name="T3" fmla="*/ 31285387 h 8"/>
              <a:gd name="T4" fmla="*/ 39062422 w 16"/>
              <a:gd name="T5" fmla="*/ 62570773 h 8"/>
              <a:gd name="T6" fmla="*/ 39062422 w 16"/>
              <a:gd name="T7" fmla="*/ 0 h 8"/>
              <a:gd name="T8" fmla="*/ 125023364 w 16"/>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8">
                <a:moveTo>
                  <a:pt x="16" y="4"/>
                </a:moveTo>
                <a:cubicBezTo>
                  <a:pt x="16" y="4"/>
                  <a:pt x="16" y="4"/>
                  <a:pt x="16" y="4"/>
                </a:cubicBezTo>
                <a:cubicBezTo>
                  <a:pt x="16" y="8"/>
                  <a:pt x="11" y="8"/>
                  <a:pt x="5" y="8"/>
                </a:cubicBezTo>
                <a:cubicBezTo>
                  <a:pt x="5" y="8"/>
                  <a:pt x="0" y="4"/>
                  <a:pt x="5" y="0"/>
                </a:cubicBezTo>
                <a:cubicBezTo>
                  <a:pt x="5" y="0"/>
                  <a:pt x="11" y="4"/>
                  <a:pt x="16" y="4"/>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863" name="Freeform 1712">
            <a:extLst>
              <a:ext uri="{FF2B5EF4-FFF2-40B4-BE49-F238E27FC236}">
                <a16:creationId xmlns:a16="http://schemas.microsoft.com/office/drawing/2014/main" xmlns="" id="{9B643B12-48B1-4E46-84F2-66DDF5F992D7}"/>
              </a:ext>
            </a:extLst>
          </p:cNvPr>
          <p:cNvSpPr>
            <a:spLocks/>
          </p:cNvSpPr>
          <p:nvPr/>
        </p:nvSpPr>
        <p:spPr bwMode="auto">
          <a:xfrm>
            <a:off x="3557588" y="3752924"/>
            <a:ext cx="17462" cy="6350"/>
          </a:xfrm>
          <a:custGeom>
            <a:avLst/>
            <a:gdLst>
              <a:gd name="T0" fmla="*/ 403415665 w 92"/>
              <a:gd name="T1" fmla="*/ 14872010 h 41"/>
              <a:gd name="T2" fmla="*/ 629080697 w 92"/>
              <a:gd name="T3" fmla="*/ 96596510 h 41"/>
              <a:gd name="T4" fmla="*/ 588047275 w 92"/>
              <a:gd name="T5" fmla="*/ 141164682 h 41"/>
              <a:gd name="T6" fmla="*/ 553858957 w 92"/>
              <a:gd name="T7" fmla="*/ 152318844 h 41"/>
              <a:gd name="T8" fmla="*/ 588047275 w 92"/>
              <a:gd name="T9" fmla="*/ 111444513 h 41"/>
              <a:gd name="T10" fmla="*/ 519670638 w 92"/>
              <a:gd name="T11" fmla="*/ 70594344 h 41"/>
              <a:gd name="T12" fmla="*/ 478637406 w 92"/>
              <a:gd name="T13" fmla="*/ 55722334 h 41"/>
              <a:gd name="T14" fmla="*/ 478637406 w 92"/>
              <a:gd name="T15" fmla="*/ 70594344 h 41"/>
              <a:gd name="T16" fmla="*/ 369227347 w 92"/>
              <a:gd name="T17" fmla="*/ 26002166 h 41"/>
              <a:gd name="T18" fmla="*/ 335038839 w 92"/>
              <a:gd name="T19" fmla="*/ 40874176 h 41"/>
              <a:gd name="T20" fmla="*/ 294041669 w 92"/>
              <a:gd name="T21" fmla="*/ 85442502 h 41"/>
              <a:gd name="T22" fmla="*/ 259853351 w 92"/>
              <a:gd name="T23" fmla="*/ 85442502 h 41"/>
              <a:gd name="T24" fmla="*/ 218820118 w 92"/>
              <a:gd name="T25" fmla="*/ 85442502 h 41"/>
              <a:gd name="T26" fmla="*/ 259853351 w 92"/>
              <a:gd name="T27" fmla="*/ 55722334 h 41"/>
              <a:gd name="T28" fmla="*/ 218820118 w 92"/>
              <a:gd name="T29" fmla="*/ 55722334 h 41"/>
              <a:gd name="T30" fmla="*/ 75221551 w 92"/>
              <a:gd name="T31" fmla="*/ 96596510 h 41"/>
              <a:gd name="T32" fmla="*/ 0 w 92"/>
              <a:gd name="T33" fmla="*/ 96596510 h 41"/>
              <a:gd name="T34" fmla="*/ 109410059 w 92"/>
              <a:gd name="T35" fmla="*/ 26002166 h 41"/>
              <a:gd name="T36" fmla="*/ 184631610 w 92"/>
              <a:gd name="T37" fmla="*/ 14872010 h 41"/>
              <a:gd name="T38" fmla="*/ 403415665 w 92"/>
              <a:gd name="T39" fmla="*/ 1487201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41">
                <a:moveTo>
                  <a:pt x="59" y="4"/>
                </a:moveTo>
                <a:cubicBezTo>
                  <a:pt x="70" y="7"/>
                  <a:pt x="86" y="15"/>
                  <a:pt x="92" y="26"/>
                </a:cubicBezTo>
                <a:cubicBezTo>
                  <a:pt x="92" y="30"/>
                  <a:pt x="92" y="34"/>
                  <a:pt x="86" y="38"/>
                </a:cubicBezTo>
                <a:cubicBezTo>
                  <a:pt x="86" y="38"/>
                  <a:pt x="86" y="38"/>
                  <a:pt x="81" y="41"/>
                </a:cubicBezTo>
                <a:cubicBezTo>
                  <a:pt x="81" y="38"/>
                  <a:pt x="86" y="34"/>
                  <a:pt x="86" y="30"/>
                </a:cubicBezTo>
                <a:cubicBezTo>
                  <a:pt x="81" y="26"/>
                  <a:pt x="81" y="19"/>
                  <a:pt x="76" y="19"/>
                </a:cubicBezTo>
                <a:cubicBezTo>
                  <a:pt x="70" y="15"/>
                  <a:pt x="70" y="15"/>
                  <a:pt x="70" y="15"/>
                </a:cubicBezTo>
                <a:cubicBezTo>
                  <a:pt x="70" y="19"/>
                  <a:pt x="70" y="19"/>
                  <a:pt x="70" y="19"/>
                </a:cubicBezTo>
                <a:cubicBezTo>
                  <a:pt x="65" y="15"/>
                  <a:pt x="59" y="11"/>
                  <a:pt x="54" y="7"/>
                </a:cubicBezTo>
                <a:cubicBezTo>
                  <a:pt x="49" y="11"/>
                  <a:pt x="49" y="11"/>
                  <a:pt x="49" y="11"/>
                </a:cubicBezTo>
                <a:cubicBezTo>
                  <a:pt x="49" y="15"/>
                  <a:pt x="49" y="19"/>
                  <a:pt x="43" y="23"/>
                </a:cubicBezTo>
                <a:cubicBezTo>
                  <a:pt x="43" y="23"/>
                  <a:pt x="38" y="23"/>
                  <a:pt x="38" y="23"/>
                </a:cubicBezTo>
                <a:cubicBezTo>
                  <a:pt x="32" y="23"/>
                  <a:pt x="32" y="23"/>
                  <a:pt x="32" y="23"/>
                </a:cubicBezTo>
                <a:cubicBezTo>
                  <a:pt x="38" y="23"/>
                  <a:pt x="38" y="19"/>
                  <a:pt x="38" y="15"/>
                </a:cubicBezTo>
                <a:cubicBezTo>
                  <a:pt x="32" y="15"/>
                  <a:pt x="32" y="15"/>
                  <a:pt x="32" y="15"/>
                </a:cubicBezTo>
                <a:cubicBezTo>
                  <a:pt x="27" y="19"/>
                  <a:pt x="16" y="23"/>
                  <a:pt x="11" y="26"/>
                </a:cubicBezTo>
                <a:cubicBezTo>
                  <a:pt x="11" y="26"/>
                  <a:pt x="6" y="26"/>
                  <a:pt x="0" y="26"/>
                </a:cubicBezTo>
                <a:cubicBezTo>
                  <a:pt x="0" y="19"/>
                  <a:pt x="6" y="11"/>
                  <a:pt x="16" y="7"/>
                </a:cubicBezTo>
                <a:cubicBezTo>
                  <a:pt x="22" y="7"/>
                  <a:pt x="22" y="4"/>
                  <a:pt x="27" y="4"/>
                </a:cubicBezTo>
                <a:cubicBezTo>
                  <a:pt x="38" y="0"/>
                  <a:pt x="49" y="4"/>
                  <a:pt x="59" y="4"/>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864" name="Freeform 1713">
            <a:extLst>
              <a:ext uri="{FF2B5EF4-FFF2-40B4-BE49-F238E27FC236}">
                <a16:creationId xmlns:a16="http://schemas.microsoft.com/office/drawing/2014/main" xmlns="" id="{D634892C-1508-46AD-9056-04391F3C0C65}"/>
              </a:ext>
            </a:extLst>
          </p:cNvPr>
          <p:cNvSpPr>
            <a:spLocks/>
          </p:cNvSpPr>
          <p:nvPr/>
        </p:nvSpPr>
        <p:spPr bwMode="auto">
          <a:xfrm>
            <a:off x="3554413" y="3759274"/>
            <a:ext cx="4762" cy="3175"/>
          </a:xfrm>
          <a:custGeom>
            <a:avLst/>
            <a:gdLst>
              <a:gd name="T0" fmla="*/ 138236860 w 25"/>
              <a:gd name="T1" fmla="*/ 32578862 h 17"/>
              <a:gd name="T2" fmla="*/ 0 w 25"/>
              <a:gd name="T3" fmla="*/ 110747362 h 17"/>
              <a:gd name="T4" fmla="*/ 0 w 25"/>
              <a:gd name="T5" fmla="*/ 110747362 h 17"/>
              <a:gd name="T6" fmla="*/ 69118335 w 25"/>
              <a:gd name="T7" fmla="*/ 32578862 h 17"/>
              <a:gd name="T8" fmla="*/ 69118335 w 25"/>
              <a:gd name="T9" fmla="*/ 0 h 17"/>
              <a:gd name="T10" fmla="*/ 138236860 w 25"/>
              <a:gd name="T11" fmla="*/ 32578862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20" y="5"/>
                </a:moveTo>
                <a:cubicBezTo>
                  <a:pt x="15" y="13"/>
                  <a:pt x="5" y="13"/>
                  <a:pt x="0" y="17"/>
                </a:cubicBezTo>
                <a:cubicBezTo>
                  <a:pt x="0" y="17"/>
                  <a:pt x="0" y="17"/>
                  <a:pt x="0" y="17"/>
                </a:cubicBezTo>
                <a:cubicBezTo>
                  <a:pt x="0" y="13"/>
                  <a:pt x="5" y="9"/>
                  <a:pt x="10" y="5"/>
                </a:cubicBezTo>
                <a:cubicBezTo>
                  <a:pt x="10" y="0"/>
                  <a:pt x="10" y="0"/>
                  <a:pt x="10" y="0"/>
                </a:cubicBezTo>
                <a:cubicBezTo>
                  <a:pt x="10" y="5"/>
                  <a:pt x="25" y="0"/>
                  <a:pt x="20" y="5"/>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865" name="Freeform 1714">
            <a:extLst>
              <a:ext uri="{FF2B5EF4-FFF2-40B4-BE49-F238E27FC236}">
                <a16:creationId xmlns:a16="http://schemas.microsoft.com/office/drawing/2014/main" xmlns="" id="{6B231658-DC8B-452F-AE0F-844FB78EEF53}"/>
              </a:ext>
            </a:extLst>
          </p:cNvPr>
          <p:cNvSpPr>
            <a:spLocks/>
          </p:cNvSpPr>
          <p:nvPr/>
        </p:nvSpPr>
        <p:spPr bwMode="auto">
          <a:xfrm>
            <a:off x="3556000" y="3762449"/>
            <a:ext cx="12700" cy="11113"/>
          </a:xfrm>
          <a:custGeom>
            <a:avLst/>
            <a:gdLst>
              <a:gd name="T0" fmla="*/ 199501991 w 66"/>
              <a:gd name="T1" fmla="*/ 28121255 h 58"/>
              <a:gd name="T2" fmla="*/ 199501991 w 66"/>
              <a:gd name="T3" fmla="*/ 112558595 h 58"/>
              <a:gd name="T4" fmla="*/ 235122027 w 66"/>
              <a:gd name="T5" fmla="*/ 112558595 h 58"/>
              <a:gd name="T6" fmla="*/ 313508352 w 66"/>
              <a:gd name="T7" fmla="*/ 112558595 h 58"/>
              <a:gd name="T8" fmla="*/ 391857730 w 66"/>
              <a:gd name="T9" fmla="*/ 161789185 h 58"/>
              <a:gd name="T10" fmla="*/ 470244055 w 66"/>
              <a:gd name="T11" fmla="*/ 140679850 h 58"/>
              <a:gd name="T12" fmla="*/ 470244055 w 66"/>
              <a:gd name="T13" fmla="*/ 140679850 h 58"/>
              <a:gd name="T14" fmla="*/ 470244055 w 66"/>
              <a:gd name="T15" fmla="*/ 140679850 h 58"/>
              <a:gd name="T16" fmla="*/ 470244055 w 66"/>
              <a:gd name="T17" fmla="*/ 246189929 h 58"/>
              <a:gd name="T18" fmla="*/ 470244055 w 66"/>
              <a:gd name="T19" fmla="*/ 246189929 h 58"/>
              <a:gd name="T20" fmla="*/ 434624018 w 66"/>
              <a:gd name="T21" fmla="*/ 189910632 h 58"/>
              <a:gd name="T22" fmla="*/ 434624018 w 66"/>
              <a:gd name="T23" fmla="*/ 189910632 h 58"/>
              <a:gd name="T24" fmla="*/ 391857730 w 66"/>
              <a:gd name="T25" fmla="*/ 407979115 h 58"/>
              <a:gd name="T26" fmla="*/ 391857730 w 66"/>
              <a:gd name="T27" fmla="*/ 407979115 h 58"/>
              <a:gd name="T28" fmla="*/ 156735703 w 66"/>
              <a:gd name="T29" fmla="*/ 386869780 h 58"/>
              <a:gd name="T30" fmla="*/ 78386324 w 66"/>
              <a:gd name="T31" fmla="*/ 386869780 h 58"/>
              <a:gd name="T32" fmla="*/ 35620036 w 66"/>
              <a:gd name="T33" fmla="*/ 358748525 h 58"/>
              <a:gd name="T34" fmla="*/ 35620036 w 66"/>
              <a:gd name="T35" fmla="*/ 189910632 h 58"/>
              <a:gd name="T36" fmla="*/ 78386324 w 66"/>
              <a:gd name="T37" fmla="*/ 161789185 h 58"/>
              <a:gd name="T38" fmla="*/ 156735703 w 66"/>
              <a:gd name="T39" fmla="*/ 140679850 h 58"/>
              <a:gd name="T40" fmla="*/ 156735703 w 66"/>
              <a:gd name="T41" fmla="*/ 140679850 h 58"/>
              <a:gd name="T42" fmla="*/ 0 w 66"/>
              <a:gd name="T43" fmla="*/ 140679850 h 58"/>
              <a:gd name="T44" fmla="*/ 35620036 w 66"/>
              <a:gd name="T45" fmla="*/ 84400553 h 58"/>
              <a:gd name="T46" fmla="*/ 114006361 w 66"/>
              <a:gd name="T47" fmla="*/ 28121255 h 58"/>
              <a:gd name="T48" fmla="*/ 199501991 w 66"/>
              <a:gd name="T49" fmla="*/ 28121255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8">
                <a:moveTo>
                  <a:pt x="28" y="4"/>
                </a:moveTo>
                <a:cubicBezTo>
                  <a:pt x="28" y="8"/>
                  <a:pt x="28" y="12"/>
                  <a:pt x="28" y="16"/>
                </a:cubicBezTo>
                <a:cubicBezTo>
                  <a:pt x="28" y="16"/>
                  <a:pt x="33" y="16"/>
                  <a:pt x="33" y="16"/>
                </a:cubicBezTo>
                <a:cubicBezTo>
                  <a:pt x="39" y="16"/>
                  <a:pt x="39" y="16"/>
                  <a:pt x="44" y="16"/>
                </a:cubicBezTo>
                <a:cubicBezTo>
                  <a:pt x="50" y="16"/>
                  <a:pt x="50" y="20"/>
                  <a:pt x="55" y="23"/>
                </a:cubicBezTo>
                <a:cubicBezTo>
                  <a:pt x="61" y="23"/>
                  <a:pt x="61" y="23"/>
                  <a:pt x="66" y="20"/>
                </a:cubicBezTo>
                <a:cubicBezTo>
                  <a:pt x="66" y="20"/>
                  <a:pt x="66" y="20"/>
                  <a:pt x="66" y="20"/>
                </a:cubicBezTo>
                <a:cubicBezTo>
                  <a:pt x="66" y="20"/>
                  <a:pt x="66" y="20"/>
                  <a:pt x="66" y="20"/>
                </a:cubicBezTo>
                <a:cubicBezTo>
                  <a:pt x="66" y="23"/>
                  <a:pt x="66" y="27"/>
                  <a:pt x="66" y="35"/>
                </a:cubicBezTo>
                <a:cubicBezTo>
                  <a:pt x="66" y="35"/>
                  <a:pt x="66" y="35"/>
                  <a:pt x="66" y="35"/>
                </a:cubicBezTo>
                <a:cubicBezTo>
                  <a:pt x="61" y="31"/>
                  <a:pt x="66" y="27"/>
                  <a:pt x="61" y="27"/>
                </a:cubicBezTo>
                <a:cubicBezTo>
                  <a:pt x="61" y="27"/>
                  <a:pt x="61" y="27"/>
                  <a:pt x="61" y="27"/>
                </a:cubicBezTo>
                <a:cubicBezTo>
                  <a:pt x="61" y="35"/>
                  <a:pt x="61" y="47"/>
                  <a:pt x="55" y="58"/>
                </a:cubicBezTo>
                <a:cubicBezTo>
                  <a:pt x="55" y="58"/>
                  <a:pt x="55" y="58"/>
                  <a:pt x="55" y="58"/>
                </a:cubicBezTo>
                <a:cubicBezTo>
                  <a:pt x="44" y="55"/>
                  <a:pt x="33" y="58"/>
                  <a:pt x="22" y="55"/>
                </a:cubicBezTo>
                <a:cubicBezTo>
                  <a:pt x="11" y="55"/>
                  <a:pt x="11" y="55"/>
                  <a:pt x="11" y="55"/>
                </a:cubicBezTo>
                <a:cubicBezTo>
                  <a:pt x="5" y="55"/>
                  <a:pt x="5" y="51"/>
                  <a:pt x="5" y="51"/>
                </a:cubicBezTo>
                <a:cubicBezTo>
                  <a:pt x="5" y="43"/>
                  <a:pt x="5" y="35"/>
                  <a:pt x="5" y="27"/>
                </a:cubicBezTo>
                <a:cubicBezTo>
                  <a:pt x="5" y="27"/>
                  <a:pt x="5" y="23"/>
                  <a:pt x="11" y="23"/>
                </a:cubicBezTo>
                <a:cubicBezTo>
                  <a:pt x="16" y="23"/>
                  <a:pt x="22" y="23"/>
                  <a:pt x="22" y="20"/>
                </a:cubicBezTo>
                <a:cubicBezTo>
                  <a:pt x="22" y="20"/>
                  <a:pt x="22" y="20"/>
                  <a:pt x="22" y="20"/>
                </a:cubicBezTo>
                <a:cubicBezTo>
                  <a:pt x="0" y="20"/>
                  <a:pt x="0" y="20"/>
                  <a:pt x="0" y="20"/>
                </a:cubicBezTo>
                <a:cubicBezTo>
                  <a:pt x="0" y="16"/>
                  <a:pt x="0" y="12"/>
                  <a:pt x="5" y="12"/>
                </a:cubicBezTo>
                <a:cubicBezTo>
                  <a:pt x="5" y="8"/>
                  <a:pt x="11" y="4"/>
                  <a:pt x="16" y="4"/>
                </a:cubicBezTo>
                <a:cubicBezTo>
                  <a:pt x="22" y="0"/>
                  <a:pt x="28" y="4"/>
                  <a:pt x="28"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866" name="Freeform 1715">
            <a:extLst>
              <a:ext uri="{FF2B5EF4-FFF2-40B4-BE49-F238E27FC236}">
                <a16:creationId xmlns:a16="http://schemas.microsoft.com/office/drawing/2014/main" xmlns="" id="{62C9A1E8-DB28-4662-A469-F07ACD653D14}"/>
              </a:ext>
            </a:extLst>
          </p:cNvPr>
          <p:cNvSpPr>
            <a:spLocks/>
          </p:cNvSpPr>
          <p:nvPr/>
        </p:nvSpPr>
        <p:spPr bwMode="auto">
          <a:xfrm>
            <a:off x="3565525" y="3764037"/>
            <a:ext cx="1588" cy="3175"/>
          </a:xfrm>
          <a:custGeom>
            <a:avLst/>
            <a:gdLst>
              <a:gd name="T0" fmla="*/ 62570773 w 8"/>
              <a:gd name="T1" fmla="*/ 0 h 9"/>
              <a:gd name="T2" fmla="*/ 31285387 w 8"/>
              <a:gd name="T3" fmla="*/ 395135453 h 9"/>
              <a:gd name="T4" fmla="*/ 0 w 8"/>
              <a:gd name="T5" fmla="*/ 0 h 9"/>
              <a:gd name="T6" fmla="*/ 31285387 w 8"/>
              <a:gd name="T7" fmla="*/ 0 h 9"/>
              <a:gd name="T8" fmla="*/ 62570773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0"/>
                </a:moveTo>
                <a:cubicBezTo>
                  <a:pt x="8" y="0"/>
                  <a:pt x="8" y="9"/>
                  <a:pt x="4" y="9"/>
                </a:cubicBezTo>
                <a:cubicBezTo>
                  <a:pt x="4" y="9"/>
                  <a:pt x="0" y="0"/>
                  <a:pt x="0" y="0"/>
                </a:cubicBezTo>
                <a:cubicBezTo>
                  <a:pt x="0" y="0"/>
                  <a:pt x="4" y="0"/>
                  <a:pt x="4" y="0"/>
                </a:cubicBezTo>
                <a:lnTo>
                  <a:pt x="8" y="0"/>
                </a:lnTo>
                <a:close/>
              </a:path>
            </a:pathLst>
          </a:custGeom>
          <a:solidFill>
            <a:srgbClr val="F19DC2"/>
          </a:solidFill>
          <a:ln w="0">
            <a:solidFill>
              <a:srgbClr val="000000"/>
            </a:solidFill>
            <a:prstDash val="solid"/>
            <a:round/>
            <a:headEnd/>
            <a:tailEnd/>
          </a:ln>
        </p:spPr>
        <p:txBody>
          <a:bodyPr/>
          <a:lstStyle/>
          <a:p>
            <a:endParaRPr lang="ja-JP" altLang="en-US"/>
          </a:p>
        </p:txBody>
      </p:sp>
      <p:sp>
        <p:nvSpPr>
          <p:cNvPr id="14867" name="Freeform 1716">
            <a:extLst>
              <a:ext uri="{FF2B5EF4-FFF2-40B4-BE49-F238E27FC236}">
                <a16:creationId xmlns:a16="http://schemas.microsoft.com/office/drawing/2014/main" xmlns="" id="{C9AB6E23-9D01-4DEE-AD0C-0103D7BC49B8}"/>
              </a:ext>
            </a:extLst>
          </p:cNvPr>
          <p:cNvSpPr>
            <a:spLocks/>
          </p:cNvSpPr>
          <p:nvPr/>
        </p:nvSpPr>
        <p:spPr bwMode="auto">
          <a:xfrm>
            <a:off x="3549650" y="3773562"/>
            <a:ext cx="19050" cy="22225"/>
          </a:xfrm>
          <a:custGeom>
            <a:avLst/>
            <a:gdLst>
              <a:gd name="T0" fmla="*/ 477035432 w 100"/>
              <a:gd name="T1" fmla="*/ 0 h 109"/>
              <a:gd name="T2" fmla="*/ 622196432 w 100"/>
              <a:gd name="T3" fmla="*/ 0 h 109"/>
              <a:gd name="T4" fmla="*/ 656780945 w 100"/>
              <a:gd name="T5" fmla="*/ 42364724 h 109"/>
              <a:gd name="T6" fmla="*/ 622196432 w 100"/>
              <a:gd name="T7" fmla="*/ 296678059 h 109"/>
              <a:gd name="T8" fmla="*/ 546168263 w 100"/>
              <a:gd name="T9" fmla="*/ 330603196 h 109"/>
              <a:gd name="T10" fmla="*/ 546168263 w 100"/>
              <a:gd name="T11" fmla="*/ 703612507 h 109"/>
              <a:gd name="T12" fmla="*/ 622196432 w 100"/>
              <a:gd name="T13" fmla="*/ 737496049 h 109"/>
              <a:gd name="T14" fmla="*/ 622196432 w 100"/>
              <a:gd name="T15" fmla="*/ 737496049 h 109"/>
              <a:gd name="T16" fmla="*/ 691329263 w 100"/>
              <a:gd name="T17" fmla="*/ 847710844 h 109"/>
              <a:gd name="T18" fmla="*/ 656780945 w 100"/>
              <a:gd name="T19" fmla="*/ 881635981 h 109"/>
              <a:gd name="T20" fmla="*/ 442450728 w 100"/>
              <a:gd name="T21" fmla="*/ 881635981 h 109"/>
              <a:gd name="T22" fmla="*/ 366422750 w 100"/>
              <a:gd name="T23" fmla="*/ 881635981 h 109"/>
              <a:gd name="T24" fmla="*/ 366422750 w 100"/>
              <a:gd name="T25" fmla="*/ 703612507 h 109"/>
              <a:gd name="T26" fmla="*/ 366422750 w 100"/>
              <a:gd name="T27" fmla="*/ 517107852 h 109"/>
              <a:gd name="T28" fmla="*/ 366422750 w 100"/>
              <a:gd name="T29" fmla="*/ 517107852 h 109"/>
              <a:gd name="T30" fmla="*/ 297289728 w 100"/>
              <a:gd name="T31" fmla="*/ 737496049 h 109"/>
              <a:gd name="T32" fmla="*/ 255810068 w 100"/>
              <a:gd name="T33" fmla="*/ 881635981 h 109"/>
              <a:gd name="T34" fmla="*/ 76064364 w 100"/>
              <a:gd name="T35" fmla="*/ 924000705 h 109"/>
              <a:gd name="T36" fmla="*/ 0 w 100"/>
              <a:gd name="T37" fmla="*/ 847710844 h 109"/>
              <a:gd name="T38" fmla="*/ 110612682 w 100"/>
              <a:gd name="T39" fmla="*/ 703612507 h 109"/>
              <a:gd name="T40" fmla="*/ 152092533 w 100"/>
              <a:gd name="T41" fmla="*/ 703612507 h 109"/>
              <a:gd name="T42" fmla="*/ 186677046 w 100"/>
              <a:gd name="T43" fmla="*/ 373009515 h 109"/>
              <a:gd name="T44" fmla="*/ 110612682 w 100"/>
              <a:gd name="T45" fmla="*/ 330603196 h 109"/>
              <a:gd name="T46" fmla="*/ 152092533 w 100"/>
              <a:gd name="T47" fmla="*/ 186504656 h 109"/>
              <a:gd name="T48" fmla="*/ 186677046 w 100"/>
              <a:gd name="T49" fmla="*/ 0 h 109"/>
              <a:gd name="T50" fmla="*/ 221225364 w 100"/>
              <a:gd name="T51" fmla="*/ 0 h 109"/>
              <a:gd name="T52" fmla="*/ 477035432 w 100"/>
              <a:gd name="T53" fmla="*/ 0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109">
                <a:moveTo>
                  <a:pt x="69" y="0"/>
                </a:moveTo>
                <a:cubicBezTo>
                  <a:pt x="74" y="0"/>
                  <a:pt x="79" y="0"/>
                  <a:pt x="90" y="0"/>
                </a:cubicBezTo>
                <a:cubicBezTo>
                  <a:pt x="90" y="0"/>
                  <a:pt x="95" y="0"/>
                  <a:pt x="95" y="5"/>
                </a:cubicBezTo>
                <a:cubicBezTo>
                  <a:pt x="90" y="13"/>
                  <a:pt x="90" y="26"/>
                  <a:pt x="90" y="35"/>
                </a:cubicBezTo>
                <a:cubicBezTo>
                  <a:pt x="90" y="39"/>
                  <a:pt x="85" y="39"/>
                  <a:pt x="79" y="39"/>
                </a:cubicBezTo>
                <a:cubicBezTo>
                  <a:pt x="79" y="52"/>
                  <a:pt x="85" y="70"/>
                  <a:pt x="79" y="83"/>
                </a:cubicBezTo>
                <a:cubicBezTo>
                  <a:pt x="85" y="83"/>
                  <a:pt x="85" y="83"/>
                  <a:pt x="90" y="87"/>
                </a:cubicBezTo>
                <a:cubicBezTo>
                  <a:pt x="90" y="87"/>
                  <a:pt x="90" y="87"/>
                  <a:pt x="90" y="87"/>
                </a:cubicBezTo>
                <a:cubicBezTo>
                  <a:pt x="95" y="91"/>
                  <a:pt x="100" y="96"/>
                  <a:pt x="100" y="100"/>
                </a:cubicBezTo>
                <a:cubicBezTo>
                  <a:pt x="100" y="100"/>
                  <a:pt x="100" y="104"/>
                  <a:pt x="95" y="104"/>
                </a:cubicBezTo>
                <a:cubicBezTo>
                  <a:pt x="85" y="104"/>
                  <a:pt x="74" y="104"/>
                  <a:pt x="64" y="104"/>
                </a:cubicBezTo>
                <a:cubicBezTo>
                  <a:pt x="58" y="104"/>
                  <a:pt x="58" y="104"/>
                  <a:pt x="53" y="104"/>
                </a:cubicBezTo>
                <a:cubicBezTo>
                  <a:pt x="53" y="96"/>
                  <a:pt x="53" y="87"/>
                  <a:pt x="53" y="83"/>
                </a:cubicBezTo>
                <a:cubicBezTo>
                  <a:pt x="53" y="78"/>
                  <a:pt x="53" y="70"/>
                  <a:pt x="53" y="61"/>
                </a:cubicBezTo>
                <a:cubicBezTo>
                  <a:pt x="53" y="61"/>
                  <a:pt x="53" y="61"/>
                  <a:pt x="53" y="61"/>
                </a:cubicBezTo>
                <a:cubicBezTo>
                  <a:pt x="48" y="70"/>
                  <a:pt x="43" y="78"/>
                  <a:pt x="43" y="87"/>
                </a:cubicBezTo>
                <a:cubicBezTo>
                  <a:pt x="43" y="91"/>
                  <a:pt x="43" y="100"/>
                  <a:pt x="37" y="104"/>
                </a:cubicBezTo>
                <a:cubicBezTo>
                  <a:pt x="32" y="104"/>
                  <a:pt x="22" y="109"/>
                  <a:pt x="11" y="109"/>
                </a:cubicBezTo>
                <a:cubicBezTo>
                  <a:pt x="6" y="104"/>
                  <a:pt x="0" y="104"/>
                  <a:pt x="0" y="100"/>
                </a:cubicBezTo>
                <a:cubicBezTo>
                  <a:pt x="0" y="91"/>
                  <a:pt x="11" y="91"/>
                  <a:pt x="16" y="83"/>
                </a:cubicBezTo>
                <a:cubicBezTo>
                  <a:pt x="22" y="83"/>
                  <a:pt x="22" y="83"/>
                  <a:pt x="22" y="83"/>
                </a:cubicBezTo>
                <a:cubicBezTo>
                  <a:pt x="22" y="70"/>
                  <a:pt x="22" y="57"/>
                  <a:pt x="27" y="44"/>
                </a:cubicBezTo>
                <a:cubicBezTo>
                  <a:pt x="22" y="39"/>
                  <a:pt x="22" y="44"/>
                  <a:pt x="16" y="39"/>
                </a:cubicBezTo>
                <a:cubicBezTo>
                  <a:pt x="16" y="35"/>
                  <a:pt x="16" y="31"/>
                  <a:pt x="22" y="22"/>
                </a:cubicBezTo>
                <a:cubicBezTo>
                  <a:pt x="22" y="18"/>
                  <a:pt x="22" y="9"/>
                  <a:pt x="27" y="0"/>
                </a:cubicBezTo>
                <a:cubicBezTo>
                  <a:pt x="27" y="0"/>
                  <a:pt x="32" y="0"/>
                  <a:pt x="32" y="0"/>
                </a:cubicBezTo>
                <a:cubicBezTo>
                  <a:pt x="43" y="0"/>
                  <a:pt x="58" y="0"/>
                  <a:pt x="69"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68" name="Freeform 1717">
            <a:extLst>
              <a:ext uri="{FF2B5EF4-FFF2-40B4-BE49-F238E27FC236}">
                <a16:creationId xmlns:a16="http://schemas.microsoft.com/office/drawing/2014/main" xmlns="" id="{4441FA89-DDDF-4FCA-9C1C-9C5F9D4950DA}"/>
              </a:ext>
            </a:extLst>
          </p:cNvPr>
          <p:cNvSpPr>
            <a:spLocks/>
          </p:cNvSpPr>
          <p:nvPr/>
        </p:nvSpPr>
        <p:spPr bwMode="auto">
          <a:xfrm>
            <a:off x="3554413" y="3773562"/>
            <a:ext cx="7937" cy="7937"/>
          </a:xfrm>
          <a:custGeom>
            <a:avLst/>
            <a:gdLst>
              <a:gd name="T0" fmla="*/ 242948735 w 42"/>
              <a:gd name="T1" fmla="*/ 63595446 h 34"/>
              <a:gd name="T2" fmla="*/ 242948735 w 42"/>
              <a:gd name="T3" fmla="*/ 63595446 h 34"/>
              <a:gd name="T4" fmla="*/ 161953918 w 42"/>
              <a:gd name="T5" fmla="*/ 114493559 h 34"/>
              <a:gd name="T6" fmla="*/ 202451327 w 42"/>
              <a:gd name="T7" fmla="*/ 165391673 h 34"/>
              <a:gd name="T8" fmla="*/ 161953918 w 42"/>
              <a:gd name="T9" fmla="*/ 165391673 h 34"/>
              <a:gd name="T10" fmla="*/ 242948735 w 42"/>
              <a:gd name="T11" fmla="*/ 216289786 h 34"/>
              <a:gd name="T12" fmla="*/ 283446144 w 42"/>
              <a:gd name="T13" fmla="*/ 267133508 h 34"/>
              <a:gd name="T14" fmla="*/ 242948735 w 42"/>
              <a:gd name="T15" fmla="*/ 432525181 h 34"/>
              <a:gd name="T16" fmla="*/ 242948735 w 42"/>
              <a:gd name="T17" fmla="*/ 432525181 h 34"/>
              <a:gd name="T18" fmla="*/ 0 w 42"/>
              <a:gd name="T19" fmla="*/ 432525181 h 34"/>
              <a:gd name="T20" fmla="*/ 40497409 w 42"/>
              <a:gd name="T21" fmla="*/ 114493559 h 34"/>
              <a:gd name="T22" fmla="*/ 80994817 w 42"/>
              <a:gd name="T23" fmla="*/ 63595446 h 34"/>
              <a:gd name="T24" fmla="*/ 242948735 w 42"/>
              <a:gd name="T25" fmla="*/ 635954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4">
                <a:moveTo>
                  <a:pt x="36" y="5"/>
                </a:moveTo>
                <a:cubicBezTo>
                  <a:pt x="36" y="5"/>
                  <a:pt x="36" y="5"/>
                  <a:pt x="36" y="5"/>
                </a:cubicBezTo>
                <a:cubicBezTo>
                  <a:pt x="30" y="9"/>
                  <a:pt x="24" y="5"/>
                  <a:pt x="24" y="9"/>
                </a:cubicBezTo>
                <a:cubicBezTo>
                  <a:pt x="24" y="13"/>
                  <a:pt x="36" y="9"/>
                  <a:pt x="30" y="13"/>
                </a:cubicBezTo>
                <a:cubicBezTo>
                  <a:pt x="30" y="13"/>
                  <a:pt x="24" y="13"/>
                  <a:pt x="24" y="13"/>
                </a:cubicBezTo>
                <a:cubicBezTo>
                  <a:pt x="24" y="17"/>
                  <a:pt x="30" y="17"/>
                  <a:pt x="36" y="17"/>
                </a:cubicBezTo>
                <a:cubicBezTo>
                  <a:pt x="36" y="21"/>
                  <a:pt x="36" y="21"/>
                  <a:pt x="42" y="21"/>
                </a:cubicBezTo>
                <a:cubicBezTo>
                  <a:pt x="42" y="25"/>
                  <a:pt x="36" y="30"/>
                  <a:pt x="36" y="34"/>
                </a:cubicBezTo>
                <a:cubicBezTo>
                  <a:pt x="36" y="34"/>
                  <a:pt x="36" y="34"/>
                  <a:pt x="36" y="34"/>
                </a:cubicBezTo>
                <a:cubicBezTo>
                  <a:pt x="24" y="34"/>
                  <a:pt x="12" y="34"/>
                  <a:pt x="0" y="34"/>
                </a:cubicBezTo>
                <a:cubicBezTo>
                  <a:pt x="0" y="25"/>
                  <a:pt x="6" y="17"/>
                  <a:pt x="6" y="9"/>
                </a:cubicBezTo>
                <a:cubicBezTo>
                  <a:pt x="6" y="5"/>
                  <a:pt x="6" y="5"/>
                  <a:pt x="12" y="5"/>
                </a:cubicBezTo>
                <a:cubicBezTo>
                  <a:pt x="18" y="0"/>
                  <a:pt x="24" y="5"/>
                  <a:pt x="36" y="5"/>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869" name="Freeform 1718">
            <a:extLst>
              <a:ext uri="{FF2B5EF4-FFF2-40B4-BE49-F238E27FC236}">
                <a16:creationId xmlns:a16="http://schemas.microsoft.com/office/drawing/2014/main" xmlns="" id="{12FF3182-0D34-4845-979E-115B0DA75E60}"/>
              </a:ext>
            </a:extLst>
          </p:cNvPr>
          <p:cNvSpPr>
            <a:spLocks/>
          </p:cNvSpPr>
          <p:nvPr/>
        </p:nvSpPr>
        <p:spPr bwMode="auto">
          <a:xfrm>
            <a:off x="3562350" y="3776737"/>
            <a:ext cx="3175" cy="4762"/>
          </a:xfrm>
          <a:custGeom>
            <a:avLst/>
            <a:gdLst>
              <a:gd name="T0" fmla="*/ 110747362 w 17"/>
              <a:gd name="T1" fmla="*/ 0 h 25"/>
              <a:gd name="T2" fmla="*/ 110747362 w 17"/>
              <a:gd name="T3" fmla="*/ 145130522 h 25"/>
              <a:gd name="T4" fmla="*/ 84691257 w 17"/>
              <a:gd name="T5" fmla="*/ 145130522 h 25"/>
              <a:gd name="T6" fmla="*/ 26056104 w 17"/>
              <a:gd name="T7" fmla="*/ 172777932 h 25"/>
              <a:gd name="T8" fmla="*/ 0 w 17"/>
              <a:gd name="T9" fmla="*/ 145130522 h 25"/>
              <a:gd name="T10" fmla="*/ 26056104 w 17"/>
              <a:gd name="T11" fmla="*/ 96765745 h 25"/>
              <a:gd name="T12" fmla="*/ 84691257 w 17"/>
              <a:gd name="T13" fmla="*/ 76012187 h 25"/>
              <a:gd name="T14" fmla="*/ 84691257 w 17"/>
              <a:gd name="T15" fmla="*/ 76012187 h 25"/>
              <a:gd name="T16" fmla="*/ 52112209 w 17"/>
              <a:gd name="T17" fmla="*/ 48364777 h 25"/>
              <a:gd name="T18" fmla="*/ 52112209 w 17"/>
              <a:gd name="T19" fmla="*/ 48364777 h 25"/>
              <a:gd name="T20" fmla="*/ 52112209 w 17"/>
              <a:gd name="T21" fmla="*/ 0 h 25"/>
              <a:gd name="T22" fmla="*/ 110747362 w 1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5">
                <a:moveTo>
                  <a:pt x="17" y="0"/>
                </a:moveTo>
                <a:cubicBezTo>
                  <a:pt x="17" y="7"/>
                  <a:pt x="17" y="14"/>
                  <a:pt x="17" y="21"/>
                </a:cubicBezTo>
                <a:cubicBezTo>
                  <a:pt x="13" y="21"/>
                  <a:pt x="13" y="21"/>
                  <a:pt x="13" y="21"/>
                </a:cubicBezTo>
                <a:cubicBezTo>
                  <a:pt x="4" y="25"/>
                  <a:pt x="4" y="25"/>
                  <a:pt x="4" y="25"/>
                </a:cubicBezTo>
                <a:cubicBezTo>
                  <a:pt x="0" y="21"/>
                  <a:pt x="0" y="21"/>
                  <a:pt x="0" y="21"/>
                </a:cubicBezTo>
                <a:cubicBezTo>
                  <a:pt x="4" y="21"/>
                  <a:pt x="0" y="14"/>
                  <a:pt x="4" y="14"/>
                </a:cubicBezTo>
                <a:cubicBezTo>
                  <a:pt x="8" y="11"/>
                  <a:pt x="8" y="11"/>
                  <a:pt x="13" y="11"/>
                </a:cubicBezTo>
                <a:cubicBezTo>
                  <a:pt x="13" y="11"/>
                  <a:pt x="13" y="11"/>
                  <a:pt x="13" y="11"/>
                </a:cubicBezTo>
                <a:cubicBezTo>
                  <a:pt x="8" y="7"/>
                  <a:pt x="8" y="7"/>
                  <a:pt x="8" y="7"/>
                </a:cubicBezTo>
                <a:cubicBezTo>
                  <a:pt x="8" y="7"/>
                  <a:pt x="8" y="7"/>
                  <a:pt x="8" y="7"/>
                </a:cubicBezTo>
                <a:cubicBezTo>
                  <a:pt x="8" y="3"/>
                  <a:pt x="8" y="0"/>
                  <a:pt x="8" y="0"/>
                </a:cubicBezTo>
                <a:cubicBezTo>
                  <a:pt x="13" y="0"/>
                  <a:pt x="17" y="0"/>
                  <a:pt x="17"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870" name="Freeform 1719">
            <a:extLst>
              <a:ext uri="{FF2B5EF4-FFF2-40B4-BE49-F238E27FC236}">
                <a16:creationId xmlns:a16="http://schemas.microsoft.com/office/drawing/2014/main" xmlns="" id="{09D5845E-0A31-443D-8CDE-333046DD2075}"/>
              </a:ext>
            </a:extLst>
          </p:cNvPr>
          <p:cNvSpPr>
            <a:spLocks/>
          </p:cNvSpPr>
          <p:nvPr/>
        </p:nvSpPr>
        <p:spPr bwMode="auto">
          <a:xfrm>
            <a:off x="3559175" y="3781499"/>
            <a:ext cx="4763" cy="4763"/>
          </a:xfrm>
          <a:custGeom>
            <a:avLst/>
            <a:gdLst>
              <a:gd name="T0" fmla="*/ 172886802 w 25"/>
              <a:gd name="T1" fmla="*/ 27658932 h 25"/>
              <a:gd name="T2" fmla="*/ 172886802 w 25"/>
              <a:gd name="T3" fmla="*/ 172886802 h 25"/>
              <a:gd name="T4" fmla="*/ 172886802 w 25"/>
              <a:gd name="T5" fmla="*/ 172886802 h 25"/>
              <a:gd name="T6" fmla="*/ 48421420 w 25"/>
              <a:gd name="T7" fmla="*/ 172886802 h 25"/>
              <a:gd name="T8" fmla="*/ 48421420 w 25"/>
              <a:gd name="T9" fmla="*/ 145227871 h 25"/>
              <a:gd name="T10" fmla="*/ 0 w 25"/>
              <a:gd name="T11" fmla="*/ 27658932 h 25"/>
              <a:gd name="T12" fmla="*/ 89909817 w 25"/>
              <a:gd name="T13" fmla="*/ 27658932 h 25"/>
              <a:gd name="T14" fmla="*/ 172886802 w 25"/>
              <a:gd name="T15" fmla="*/ 27658932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25" y="4"/>
                </a:moveTo>
                <a:cubicBezTo>
                  <a:pt x="25" y="12"/>
                  <a:pt x="25" y="16"/>
                  <a:pt x="25" y="25"/>
                </a:cubicBezTo>
                <a:cubicBezTo>
                  <a:pt x="25" y="25"/>
                  <a:pt x="25" y="25"/>
                  <a:pt x="25" y="25"/>
                </a:cubicBezTo>
                <a:cubicBezTo>
                  <a:pt x="19" y="25"/>
                  <a:pt x="13" y="25"/>
                  <a:pt x="7" y="25"/>
                </a:cubicBezTo>
                <a:cubicBezTo>
                  <a:pt x="7" y="25"/>
                  <a:pt x="7" y="21"/>
                  <a:pt x="7" y="21"/>
                </a:cubicBezTo>
                <a:cubicBezTo>
                  <a:pt x="7" y="16"/>
                  <a:pt x="7" y="8"/>
                  <a:pt x="0" y="4"/>
                </a:cubicBezTo>
                <a:cubicBezTo>
                  <a:pt x="7" y="4"/>
                  <a:pt x="13" y="4"/>
                  <a:pt x="13" y="4"/>
                </a:cubicBezTo>
                <a:cubicBezTo>
                  <a:pt x="13" y="0"/>
                  <a:pt x="19" y="4"/>
                  <a:pt x="25" y="4"/>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871" name="Freeform 1720">
            <a:extLst>
              <a:ext uri="{FF2B5EF4-FFF2-40B4-BE49-F238E27FC236}">
                <a16:creationId xmlns:a16="http://schemas.microsoft.com/office/drawing/2014/main" xmlns="" id="{567B6EF2-5A6A-4B08-9C23-DAE9884FE446}"/>
              </a:ext>
            </a:extLst>
          </p:cNvPr>
          <p:cNvSpPr>
            <a:spLocks/>
          </p:cNvSpPr>
          <p:nvPr/>
        </p:nvSpPr>
        <p:spPr bwMode="auto">
          <a:xfrm>
            <a:off x="3556000" y="3781499"/>
            <a:ext cx="3175" cy="4763"/>
          </a:xfrm>
          <a:custGeom>
            <a:avLst/>
            <a:gdLst>
              <a:gd name="T0" fmla="*/ 125023364 w 16"/>
              <a:gd name="T1" fmla="*/ 0 h 17"/>
              <a:gd name="T2" fmla="*/ 125023364 w 16"/>
              <a:gd name="T3" fmla="*/ 219953659 h 17"/>
              <a:gd name="T4" fmla="*/ 85960942 w 16"/>
              <a:gd name="T5" fmla="*/ 373890177 h 17"/>
              <a:gd name="T6" fmla="*/ 0 w 16"/>
              <a:gd name="T7" fmla="*/ 373890177 h 17"/>
              <a:gd name="T8" fmla="*/ 0 w 16"/>
              <a:gd name="T9" fmla="*/ 373890177 h 17"/>
              <a:gd name="T10" fmla="*/ 39062422 w 16"/>
              <a:gd name="T11" fmla="*/ 0 h 17"/>
              <a:gd name="T12" fmla="*/ 125023364 w 16"/>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16" y="0"/>
                </a:moveTo>
                <a:cubicBezTo>
                  <a:pt x="16" y="3"/>
                  <a:pt x="16" y="7"/>
                  <a:pt x="16" y="10"/>
                </a:cubicBezTo>
                <a:cubicBezTo>
                  <a:pt x="11" y="17"/>
                  <a:pt x="11" y="17"/>
                  <a:pt x="11" y="17"/>
                </a:cubicBezTo>
                <a:cubicBezTo>
                  <a:pt x="5" y="17"/>
                  <a:pt x="5" y="17"/>
                  <a:pt x="0" y="17"/>
                </a:cubicBezTo>
                <a:cubicBezTo>
                  <a:pt x="0" y="17"/>
                  <a:pt x="0" y="17"/>
                  <a:pt x="0" y="17"/>
                </a:cubicBezTo>
                <a:cubicBezTo>
                  <a:pt x="0" y="10"/>
                  <a:pt x="0" y="3"/>
                  <a:pt x="5" y="0"/>
                </a:cubicBezTo>
                <a:lnTo>
                  <a:pt x="16"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872" name="Freeform 1721">
            <a:extLst>
              <a:ext uri="{FF2B5EF4-FFF2-40B4-BE49-F238E27FC236}">
                <a16:creationId xmlns:a16="http://schemas.microsoft.com/office/drawing/2014/main" xmlns="" id="{05EB2D88-33F3-4FB9-8254-3703E4FAE356}"/>
              </a:ext>
            </a:extLst>
          </p:cNvPr>
          <p:cNvSpPr>
            <a:spLocks/>
          </p:cNvSpPr>
          <p:nvPr/>
        </p:nvSpPr>
        <p:spPr bwMode="auto">
          <a:xfrm>
            <a:off x="3554413" y="3786262"/>
            <a:ext cx="3175" cy="4762"/>
          </a:xfrm>
          <a:custGeom>
            <a:avLst/>
            <a:gdLst>
              <a:gd name="T0" fmla="*/ 110747362 w 17"/>
              <a:gd name="T1" fmla="*/ 0 h 17"/>
              <a:gd name="T2" fmla="*/ 78168500 w 17"/>
              <a:gd name="T3" fmla="*/ 373654532 h 17"/>
              <a:gd name="T4" fmla="*/ 0 w 17"/>
              <a:gd name="T5" fmla="*/ 373654532 h 17"/>
              <a:gd name="T6" fmla="*/ 39101619 w 17"/>
              <a:gd name="T7" fmla="*/ 0 h 17"/>
              <a:gd name="T8" fmla="*/ 110747362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7" y="0"/>
                </a:moveTo>
                <a:cubicBezTo>
                  <a:pt x="12" y="17"/>
                  <a:pt x="12" y="17"/>
                  <a:pt x="12" y="17"/>
                </a:cubicBezTo>
                <a:cubicBezTo>
                  <a:pt x="6" y="17"/>
                  <a:pt x="6" y="17"/>
                  <a:pt x="0" y="17"/>
                </a:cubicBezTo>
                <a:cubicBezTo>
                  <a:pt x="0" y="13"/>
                  <a:pt x="0" y="4"/>
                  <a:pt x="6" y="0"/>
                </a:cubicBezTo>
                <a:cubicBezTo>
                  <a:pt x="6" y="0"/>
                  <a:pt x="12" y="0"/>
                  <a:pt x="17"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873" name="Freeform 1722">
            <a:extLst>
              <a:ext uri="{FF2B5EF4-FFF2-40B4-BE49-F238E27FC236}">
                <a16:creationId xmlns:a16="http://schemas.microsoft.com/office/drawing/2014/main" xmlns="" id="{42A6F469-396F-4B75-BB26-A9D21BFDDEE1}"/>
              </a:ext>
            </a:extLst>
          </p:cNvPr>
          <p:cNvSpPr>
            <a:spLocks/>
          </p:cNvSpPr>
          <p:nvPr/>
        </p:nvSpPr>
        <p:spPr bwMode="auto">
          <a:xfrm>
            <a:off x="3562350" y="3786262"/>
            <a:ext cx="1588" cy="4762"/>
          </a:xfrm>
          <a:custGeom>
            <a:avLst/>
            <a:gdLst>
              <a:gd name="T0" fmla="*/ 62570773 w 8"/>
              <a:gd name="T1" fmla="*/ 0 h 17"/>
              <a:gd name="T2" fmla="*/ 62570773 w 8"/>
              <a:gd name="T3" fmla="*/ 285772662 h 17"/>
              <a:gd name="T4" fmla="*/ 0 w 8"/>
              <a:gd name="T5" fmla="*/ 285772662 h 17"/>
              <a:gd name="T6" fmla="*/ 0 w 8"/>
              <a:gd name="T7" fmla="*/ 285772662 h 17"/>
              <a:gd name="T8" fmla="*/ 0 w 8"/>
              <a:gd name="T9" fmla="*/ 0 h 17"/>
              <a:gd name="T10" fmla="*/ 62570773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8" y="0"/>
                </a:moveTo>
                <a:cubicBezTo>
                  <a:pt x="8" y="13"/>
                  <a:pt x="8" y="13"/>
                  <a:pt x="8" y="13"/>
                </a:cubicBezTo>
                <a:cubicBezTo>
                  <a:pt x="4" y="17"/>
                  <a:pt x="4" y="17"/>
                  <a:pt x="0" y="13"/>
                </a:cubicBezTo>
                <a:cubicBezTo>
                  <a:pt x="0" y="13"/>
                  <a:pt x="0" y="13"/>
                  <a:pt x="0" y="13"/>
                </a:cubicBezTo>
                <a:cubicBezTo>
                  <a:pt x="0" y="10"/>
                  <a:pt x="0" y="7"/>
                  <a:pt x="0" y="0"/>
                </a:cubicBezTo>
                <a:cubicBezTo>
                  <a:pt x="0" y="0"/>
                  <a:pt x="4" y="0"/>
                  <a:pt x="8" y="0"/>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874" name="Freeform 1723">
            <a:extLst>
              <a:ext uri="{FF2B5EF4-FFF2-40B4-BE49-F238E27FC236}">
                <a16:creationId xmlns:a16="http://schemas.microsoft.com/office/drawing/2014/main" xmlns="" id="{3EDD8D86-3301-46C4-96B7-CEB35C0D4F22}"/>
              </a:ext>
            </a:extLst>
          </p:cNvPr>
          <p:cNvSpPr>
            <a:spLocks/>
          </p:cNvSpPr>
          <p:nvPr/>
        </p:nvSpPr>
        <p:spPr bwMode="auto">
          <a:xfrm>
            <a:off x="3551238" y="3791024"/>
            <a:ext cx="4762" cy="1588"/>
          </a:xfrm>
          <a:custGeom>
            <a:avLst/>
            <a:gdLst>
              <a:gd name="T0" fmla="*/ 172777932 w 25"/>
              <a:gd name="T1" fmla="*/ 0 h 16"/>
              <a:gd name="T2" fmla="*/ 172777932 w 25"/>
              <a:gd name="T3" fmla="*/ 15642693 h 16"/>
              <a:gd name="T4" fmla="*/ 0 w 25"/>
              <a:gd name="T5" fmla="*/ 15642693 h 16"/>
              <a:gd name="T6" fmla="*/ 0 w 25"/>
              <a:gd name="T7" fmla="*/ 10756814 h 16"/>
              <a:gd name="T8" fmla="*/ 138236860 w 25"/>
              <a:gd name="T9" fmla="*/ 4885879 h 16"/>
              <a:gd name="T10" fmla="*/ 172777932 w 25"/>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6">
                <a:moveTo>
                  <a:pt x="25" y="0"/>
                </a:moveTo>
                <a:cubicBezTo>
                  <a:pt x="25" y="5"/>
                  <a:pt x="25" y="11"/>
                  <a:pt x="25" y="16"/>
                </a:cubicBezTo>
                <a:cubicBezTo>
                  <a:pt x="15" y="16"/>
                  <a:pt x="5" y="16"/>
                  <a:pt x="0" y="16"/>
                </a:cubicBezTo>
                <a:cubicBezTo>
                  <a:pt x="0" y="11"/>
                  <a:pt x="0" y="11"/>
                  <a:pt x="0" y="11"/>
                </a:cubicBezTo>
                <a:cubicBezTo>
                  <a:pt x="5" y="0"/>
                  <a:pt x="15" y="16"/>
                  <a:pt x="20" y="5"/>
                </a:cubicBezTo>
                <a:cubicBezTo>
                  <a:pt x="20" y="5"/>
                  <a:pt x="20" y="0"/>
                  <a:pt x="25" y="0"/>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875" name="Freeform 1724">
            <a:extLst>
              <a:ext uri="{FF2B5EF4-FFF2-40B4-BE49-F238E27FC236}">
                <a16:creationId xmlns:a16="http://schemas.microsoft.com/office/drawing/2014/main" xmlns="" id="{2B364DE0-A9FB-424B-A870-F54D75C84AD2}"/>
              </a:ext>
            </a:extLst>
          </p:cNvPr>
          <p:cNvSpPr>
            <a:spLocks/>
          </p:cNvSpPr>
          <p:nvPr/>
        </p:nvSpPr>
        <p:spPr bwMode="auto">
          <a:xfrm>
            <a:off x="3563938" y="3791024"/>
            <a:ext cx="1587" cy="1588"/>
          </a:xfrm>
          <a:custGeom>
            <a:avLst/>
            <a:gdLst>
              <a:gd name="T0" fmla="*/ 49345296 w 9"/>
              <a:gd name="T1" fmla="*/ 62570773 h 8"/>
              <a:gd name="T2" fmla="*/ 27424418 w 9"/>
              <a:gd name="T3" fmla="*/ 62570773 h 8"/>
              <a:gd name="T4" fmla="*/ 0 w 9"/>
              <a:gd name="T5" fmla="*/ 0 h 8"/>
              <a:gd name="T6" fmla="*/ 27424418 w 9"/>
              <a:gd name="T7" fmla="*/ 0 h 8"/>
              <a:gd name="T8" fmla="*/ 49345296 w 9"/>
              <a:gd name="T9" fmla="*/ 6257077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9" y="8"/>
                </a:moveTo>
                <a:cubicBezTo>
                  <a:pt x="5" y="8"/>
                  <a:pt x="5" y="8"/>
                  <a:pt x="5" y="8"/>
                </a:cubicBezTo>
                <a:cubicBezTo>
                  <a:pt x="5" y="8"/>
                  <a:pt x="0" y="8"/>
                  <a:pt x="0" y="0"/>
                </a:cubicBezTo>
                <a:cubicBezTo>
                  <a:pt x="5" y="0"/>
                  <a:pt x="5" y="0"/>
                  <a:pt x="5" y="0"/>
                </a:cubicBezTo>
                <a:lnTo>
                  <a:pt x="9" y="8"/>
                </a:lnTo>
                <a:close/>
              </a:path>
            </a:pathLst>
          </a:custGeom>
          <a:solidFill>
            <a:srgbClr val="FFF352"/>
          </a:solidFill>
          <a:ln w="0">
            <a:solidFill>
              <a:srgbClr val="000000"/>
            </a:solidFill>
            <a:prstDash val="solid"/>
            <a:round/>
            <a:headEnd/>
            <a:tailEnd/>
          </a:ln>
        </p:spPr>
        <p:txBody>
          <a:bodyPr/>
          <a:lstStyle/>
          <a:p>
            <a:endParaRPr lang="ja-JP" altLang="en-US"/>
          </a:p>
        </p:txBody>
      </p:sp>
      <p:sp>
        <p:nvSpPr>
          <p:cNvPr id="14876" name="Freeform 1725">
            <a:extLst>
              <a:ext uri="{FF2B5EF4-FFF2-40B4-BE49-F238E27FC236}">
                <a16:creationId xmlns:a16="http://schemas.microsoft.com/office/drawing/2014/main" xmlns="" id="{E378FC56-9EF4-488A-9FFD-87B1143F8472}"/>
              </a:ext>
            </a:extLst>
          </p:cNvPr>
          <p:cNvSpPr>
            <a:spLocks/>
          </p:cNvSpPr>
          <p:nvPr/>
        </p:nvSpPr>
        <p:spPr bwMode="auto">
          <a:xfrm>
            <a:off x="3562350" y="3791024"/>
            <a:ext cx="6350" cy="1588"/>
          </a:xfrm>
          <a:custGeom>
            <a:avLst/>
            <a:gdLst>
              <a:gd name="T0" fmla="*/ 42766288 w 33"/>
              <a:gd name="T1" fmla="*/ 4885879 h 16"/>
              <a:gd name="T2" fmla="*/ 156735703 w 33"/>
              <a:gd name="T3" fmla="*/ 10756814 h 16"/>
              <a:gd name="T4" fmla="*/ 199501991 w 33"/>
              <a:gd name="T5" fmla="*/ 10756814 h 16"/>
              <a:gd name="T6" fmla="*/ 235122027 w 33"/>
              <a:gd name="T7" fmla="*/ 15642693 h 16"/>
              <a:gd name="T8" fmla="*/ 199501991 w 33"/>
              <a:gd name="T9" fmla="*/ 15642693 h 16"/>
              <a:gd name="T10" fmla="*/ 0 w 33"/>
              <a:gd name="T11" fmla="*/ 15642693 h 16"/>
              <a:gd name="T12" fmla="*/ 0 w 33"/>
              <a:gd name="T13" fmla="*/ 0 h 16"/>
              <a:gd name="T14" fmla="*/ 42766288 w 33"/>
              <a:gd name="T15" fmla="*/ 4885879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6">
                <a:moveTo>
                  <a:pt x="6" y="5"/>
                </a:moveTo>
                <a:cubicBezTo>
                  <a:pt x="11" y="11"/>
                  <a:pt x="17" y="11"/>
                  <a:pt x="22" y="11"/>
                </a:cubicBezTo>
                <a:cubicBezTo>
                  <a:pt x="22" y="11"/>
                  <a:pt x="22" y="5"/>
                  <a:pt x="28" y="11"/>
                </a:cubicBezTo>
                <a:cubicBezTo>
                  <a:pt x="28" y="11"/>
                  <a:pt x="33" y="11"/>
                  <a:pt x="33" y="16"/>
                </a:cubicBezTo>
                <a:cubicBezTo>
                  <a:pt x="28" y="16"/>
                  <a:pt x="28" y="16"/>
                  <a:pt x="28" y="16"/>
                </a:cubicBezTo>
                <a:cubicBezTo>
                  <a:pt x="17" y="16"/>
                  <a:pt x="11" y="16"/>
                  <a:pt x="0" y="16"/>
                </a:cubicBezTo>
                <a:cubicBezTo>
                  <a:pt x="0" y="11"/>
                  <a:pt x="0" y="5"/>
                  <a:pt x="0" y="0"/>
                </a:cubicBezTo>
                <a:cubicBezTo>
                  <a:pt x="0" y="0"/>
                  <a:pt x="6" y="5"/>
                  <a:pt x="6" y="5"/>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877" name="Freeform 1726">
            <a:extLst>
              <a:ext uri="{FF2B5EF4-FFF2-40B4-BE49-F238E27FC236}">
                <a16:creationId xmlns:a16="http://schemas.microsoft.com/office/drawing/2014/main" xmlns="" id="{C600CCB8-E4BA-47FF-A26D-C742217A7E9E}"/>
              </a:ext>
            </a:extLst>
          </p:cNvPr>
          <p:cNvSpPr>
            <a:spLocks/>
          </p:cNvSpPr>
          <p:nvPr/>
        </p:nvSpPr>
        <p:spPr bwMode="auto">
          <a:xfrm>
            <a:off x="3552825" y="3767212"/>
            <a:ext cx="6350" cy="11112"/>
          </a:xfrm>
          <a:custGeom>
            <a:avLst/>
            <a:gdLst>
              <a:gd name="T0" fmla="*/ 206611105 w 33"/>
              <a:gd name="T1" fmla="*/ 19077115 h 66"/>
              <a:gd name="T2" fmla="*/ 206611105 w 33"/>
              <a:gd name="T3" fmla="*/ 100232597 h 66"/>
              <a:gd name="T4" fmla="*/ 170991068 w 33"/>
              <a:gd name="T5" fmla="*/ 219542141 h 66"/>
              <a:gd name="T6" fmla="*/ 206611105 w 33"/>
              <a:gd name="T7" fmla="*/ 276801772 h 66"/>
              <a:gd name="T8" fmla="*/ 170991068 w 33"/>
              <a:gd name="T9" fmla="*/ 295907172 h 66"/>
              <a:gd name="T10" fmla="*/ 99750995 w 33"/>
              <a:gd name="T11" fmla="*/ 314984288 h 66"/>
              <a:gd name="T12" fmla="*/ 35620036 w 33"/>
              <a:gd name="T13" fmla="*/ 314984288 h 66"/>
              <a:gd name="T14" fmla="*/ 0 w 33"/>
              <a:gd name="T15" fmla="*/ 238619256 h 66"/>
              <a:gd name="T16" fmla="*/ 35620036 w 33"/>
              <a:gd name="T17" fmla="*/ 157492060 h 66"/>
              <a:gd name="T18" fmla="*/ 71240073 w 33"/>
              <a:gd name="T19" fmla="*/ 19077115 h 66"/>
              <a:gd name="T20" fmla="*/ 135371032 w 33"/>
              <a:gd name="T21" fmla="*/ 19077115 h 66"/>
              <a:gd name="T22" fmla="*/ 206611105 w 33"/>
              <a:gd name="T23" fmla="*/ 19077115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66">
                <a:moveTo>
                  <a:pt x="29" y="4"/>
                </a:moveTo>
                <a:cubicBezTo>
                  <a:pt x="29" y="12"/>
                  <a:pt x="29" y="16"/>
                  <a:pt x="29" y="21"/>
                </a:cubicBezTo>
                <a:cubicBezTo>
                  <a:pt x="29" y="29"/>
                  <a:pt x="24" y="37"/>
                  <a:pt x="24" y="46"/>
                </a:cubicBezTo>
                <a:cubicBezTo>
                  <a:pt x="29" y="50"/>
                  <a:pt x="33" y="54"/>
                  <a:pt x="29" y="58"/>
                </a:cubicBezTo>
                <a:cubicBezTo>
                  <a:pt x="29" y="58"/>
                  <a:pt x="24" y="62"/>
                  <a:pt x="24" y="62"/>
                </a:cubicBezTo>
                <a:cubicBezTo>
                  <a:pt x="19" y="62"/>
                  <a:pt x="19" y="66"/>
                  <a:pt x="14" y="66"/>
                </a:cubicBezTo>
                <a:cubicBezTo>
                  <a:pt x="14" y="66"/>
                  <a:pt x="10" y="66"/>
                  <a:pt x="5" y="66"/>
                </a:cubicBezTo>
                <a:cubicBezTo>
                  <a:pt x="0" y="62"/>
                  <a:pt x="0" y="54"/>
                  <a:pt x="0" y="50"/>
                </a:cubicBezTo>
                <a:cubicBezTo>
                  <a:pt x="10" y="46"/>
                  <a:pt x="5" y="41"/>
                  <a:pt x="5" y="33"/>
                </a:cubicBezTo>
                <a:cubicBezTo>
                  <a:pt x="5" y="25"/>
                  <a:pt x="5" y="16"/>
                  <a:pt x="10" y="4"/>
                </a:cubicBezTo>
                <a:cubicBezTo>
                  <a:pt x="10" y="4"/>
                  <a:pt x="14" y="4"/>
                  <a:pt x="19" y="4"/>
                </a:cubicBezTo>
                <a:cubicBezTo>
                  <a:pt x="24" y="4"/>
                  <a:pt x="29" y="0"/>
                  <a:pt x="29"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78" name="Freeform 1727">
            <a:extLst>
              <a:ext uri="{FF2B5EF4-FFF2-40B4-BE49-F238E27FC236}">
                <a16:creationId xmlns:a16="http://schemas.microsoft.com/office/drawing/2014/main" xmlns="" id="{9215E9D7-E354-468D-9212-D31EEBFEBEFB}"/>
              </a:ext>
            </a:extLst>
          </p:cNvPr>
          <p:cNvSpPr>
            <a:spLocks/>
          </p:cNvSpPr>
          <p:nvPr/>
        </p:nvSpPr>
        <p:spPr bwMode="auto">
          <a:xfrm>
            <a:off x="3554413" y="3767212"/>
            <a:ext cx="3175" cy="9525"/>
          </a:xfrm>
          <a:custGeom>
            <a:avLst/>
            <a:gdLst>
              <a:gd name="T0" fmla="*/ 84691257 w 17"/>
              <a:gd name="T1" fmla="*/ 0 h 50"/>
              <a:gd name="T2" fmla="*/ 84691257 w 17"/>
              <a:gd name="T3" fmla="*/ 241983387 h 50"/>
              <a:gd name="T4" fmla="*/ 110747362 w 17"/>
              <a:gd name="T5" fmla="*/ 290358386 h 50"/>
              <a:gd name="T6" fmla="*/ 110747362 w 17"/>
              <a:gd name="T7" fmla="*/ 290358386 h 50"/>
              <a:gd name="T8" fmla="*/ 84691257 w 17"/>
              <a:gd name="T9" fmla="*/ 290358386 h 50"/>
              <a:gd name="T10" fmla="*/ 58634966 w 17"/>
              <a:gd name="T11" fmla="*/ 345664727 h 50"/>
              <a:gd name="T12" fmla="*/ 32578862 w 17"/>
              <a:gd name="T13" fmla="*/ 345664727 h 50"/>
              <a:gd name="T14" fmla="*/ 0 w 17"/>
              <a:gd name="T15" fmla="*/ 290358386 h 50"/>
              <a:gd name="T16" fmla="*/ 32578862 w 17"/>
              <a:gd name="T17" fmla="*/ 269636558 h 50"/>
              <a:gd name="T18" fmla="*/ 58634966 w 17"/>
              <a:gd name="T19" fmla="*/ 0 h 50"/>
              <a:gd name="T20" fmla="*/ 84691257 w 17"/>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50">
                <a:moveTo>
                  <a:pt x="13" y="0"/>
                </a:moveTo>
                <a:cubicBezTo>
                  <a:pt x="13" y="12"/>
                  <a:pt x="13" y="23"/>
                  <a:pt x="13" y="35"/>
                </a:cubicBezTo>
                <a:cubicBezTo>
                  <a:pt x="13" y="39"/>
                  <a:pt x="17" y="39"/>
                  <a:pt x="17" y="42"/>
                </a:cubicBezTo>
                <a:cubicBezTo>
                  <a:pt x="17" y="42"/>
                  <a:pt x="17" y="42"/>
                  <a:pt x="17" y="42"/>
                </a:cubicBezTo>
                <a:cubicBezTo>
                  <a:pt x="13" y="42"/>
                  <a:pt x="13" y="42"/>
                  <a:pt x="13" y="42"/>
                </a:cubicBezTo>
                <a:cubicBezTo>
                  <a:pt x="9" y="46"/>
                  <a:pt x="9" y="50"/>
                  <a:pt x="9" y="50"/>
                </a:cubicBezTo>
                <a:cubicBezTo>
                  <a:pt x="5" y="50"/>
                  <a:pt x="5" y="50"/>
                  <a:pt x="5" y="50"/>
                </a:cubicBezTo>
                <a:cubicBezTo>
                  <a:pt x="0" y="50"/>
                  <a:pt x="0" y="46"/>
                  <a:pt x="0" y="42"/>
                </a:cubicBezTo>
                <a:cubicBezTo>
                  <a:pt x="5" y="42"/>
                  <a:pt x="5" y="39"/>
                  <a:pt x="5" y="39"/>
                </a:cubicBezTo>
                <a:cubicBezTo>
                  <a:pt x="5" y="27"/>
                  <a:pt x="5" y="12"/>
                  <a:pt x="9" y="0"/>
                </a:cubicBezTo>
                <a:cubicBezTo>
                  <a:pt x="9" y="0"/>
                  <a:pt x="13" y="0"/>
                  <a:pt x="13"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879" name="Freeform 1728">
            <a:extLst>
              <a:ext uri="{FF2B5EF4-FFF2-40B4-BE49-F238E27FC236}">
                <a16:creationId xmlns:a16="http://schemas.microsoft.com/office/drawing/2014/main" xmlns="" id="{4FD2D53A-C08D-4DBD-A56C-990E21D9759E}"/>
              </a:ext>
            </a:extLst>
          </p:cNvPr>
          <p:cNvSpPr>
            <a:spLocks/>
          </p:cNvSpPr>
          <p:nvPr/>
        </p:nvSpPr>
        <p:spPr bwMode="auto">
          <a:xfrm>
            <a:off x="3992563" y="3752924"/>
            <a:ext cx="6350" cy="14288"/>
          </a:xfrm>
          <a:custGeom>
            <a:avLst/>
            <a:gdLst>
              <a:gd name="T0" fmla="*/ 71240073 w 33"/>
              <a:gd name="T1" fmla="*/ 48478544 h 67"/>
              <a:gd name="T2" fmla="*/ 71240073 w 33"/>
              <a:gd name="T3" fmla="*/ 475190731 h 67"/>
              <a:gd name="T4" fmla="*/ 0 w 33"/>
              <a:gd name="T5" fmla="*/ 562506831 h 67"/>
              <a:gd name="T6" fmla="*/ 35620036 w 33"/>
              <a:gd name="T7" fmla="*/ 601298964 h 67"/>
              <a:gd name="T8" fmla="*/ 71240073 w 33"/>
              <a:gd name="T9" fmla="*/ 601298964 h 67"/>
              <a:gd name="T10" fmla="*/ 170991068 w 33"/>
              <a:gd name="T11" fmla="*/ 649777509 h 67"/>
              <a:gd name="T12" fmla="*/ 235122027 w 33"/>
              <a:gd name="T13" fmla="*/ 562506831 h 67"/>
              <a:gd name="T14" fmla="*/ 206611105 w 33"/>
              <a:gd name="T15" fmla="*/ 387920053 h 67"/>
              <a:gd name="T16" fmla="*/ 206611105 w 33"/>
              <a:gd name="T17" fmla="*/ 87270677 h 67"/>
              <a:gd name="T18" fmla="*/ 135371032 w 33"/>
              <a:gd name="T19" fmla="*/ 0 h 67"/>
              <a:gd name="T20" fmla="*/ 71240073 w 33"/>
              <a:gd name="T21" fmla="*/ 48478544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7">
                <a:moveTo>
                  <a:pt x="10" y="5"/>
                </a:moveTo>
                <a:cubicBezTo>
                  <a:pt x="10" y="18"/>
                  <a:pt x="10" y="31"/>
                  <a:pt x="10" y="49"/>
                </a:cubicBezTo>
                <a:cubicBezTo>
                  <a:pt x="5" y="49"/>
                  <a:pt x="0" y="53"/>
                  <a:pt x="0" y="58"/>
                </a:cubicBezTo>
                <a:cubicBezTo>
                  <a:pt x="5" y="62"/>
                  <a:pt x="5" y="62"/>
                  <a:pt x="5" y="62"/>
                </a:cubicBezTo>
                <a:cubicBezTo>
                  <a:pt x="10" y="62"/>
                  <a:pt x="10" y="62"/>
                  <a:pt x="10" y="62"/>
                </a:cubicBezTo>
                <a:cubicBezTo>
                  <a:pt x="14" y="67"/>
                  <a:pt x="19" y="67"/>
                  <a:pt x="24" y="67"/>
                </a:cubicBezTo>
                <a:cubicBezTo>
                  <a:pt x="29" y="62"/>
                  <a:pt x="29" y="58"/>
                  <a:pt x="33" y="58"/>
                </a:cubicBezTo>
                <a:cubicBezTo>
                  <a:pt x="33" y="49"/>
                  <a:pt x="29" y="45"/>
                  <a:pt x="29" y="40"/>
                </a:cubicBezTo>
                <a:cubicBezTo>
                  <a:pt x="29" y="9"/>
                  <a:pt x="29" y="9"/>
                  <a:pt x="29" y="9"/>
                </a:cubicBezTo>
                <a:cubicBezTo>
                  <a:pt x="29" y="5"/>
                  <a:pt x="24" y="5"/>
                  <a:pt x="19" y="0"/>
                </a:cubicBezTo>
                <a:cubicBezTo>
                  <a:pt x="14" y="0"/>
                  <a:pt x="10" y="0"/>
                  <a:pt x="1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80" name="Freeform 1729">
            <a:extLst>
              <a:ext uri="{FF2B5EF4-FFF2-40B4-BE49-F238E27FC236}">
                <a16:creationId xmlns:a16="http://schemas.microsoft.com/office/drawing/2014/main" xmlns="" id="{D1ACDDA1-B0DF-474E-975D-EB2B1212CDFB}"/>
              </a:ext>
            </a:extLst>
          </p:cNvPr>
          <p:cNvSpPr>
            <a:spLocks/>
          </p:cNvSpPr>
          <p:nvPr/>
        </p:nvSpPr>
        <p:spPr bwMode="auto">
          <a:xfrm>
            <a:off x="3994150" y="3754512"/>
            <a:ext cx="3175" cy="9525"/>
          </a:xfrm>
          <a:custGeom>
            <a:avLst/>
            <a:gdLst>
              <a:gd name="T0" fmla="*/ 39101619 w 17"/>
              <a:gd name="T1" fmla="*/ 27653171 h 50"/>
              <a:gd name="T2" fmla="*/ 39101619 w 17"/>
              <a:gd name="T3" fmla="*/ 269636558 h 50"/>
              <a:gd name="T4" fmla="*/ 0 w 17"/>
              <a:gd name="T5" fmla="*/ 324942899 h 50"/>
              <a:gd name="T6" fmla="*/ 39101619 w 17"/>
              <a:gd name="T7" fmla="*/ 297289728 h 50"/>
              <a:gd name="T8" fmla="*/ 78168500 w 17"/>
              <a:gd name="T9" fmla="*/ 269636558 h 50"/>
              <a:gd name="T10" fmla="*/ 110747362 w 17"/>
              <a:gd name="T11" fmla="*/ 269636558 h 50"/>
              <a:gd name="T12" fmla="*/ 110747362 w 17"/>
              <a:gd name="T13" fmla="*/ 297289728 h 50"/>
              <a:gd name="T14" fmla="*/ 39101619 w 17"/>
              <a:gd name="T15" fmla="*/ 324942899 h 50"/>
              <a:gd name="T16" fmla="*/ 78168500 w 17"/>
              <a:gd name="T17" fmla="*/ 345664727 h 50"/>
              <a:gd name="T18" fmla="*/ 110747362 w 17"/>
              <a:gd name="T19" fmla="*/ 297289728 h 50"/>
              <a:gd name="T20" fmla="*/ 110747362 w 17"/>
              <a:gd name="T21" fmla="*/ 241983387 h 50"/>
              <a:gd name="T22" fmla="*/ 110747362 w 17"/>
              <a:gd name="T23" fmla="*/ 27653171 h 50"/>
              <a:gd name="T24" fmla="*/ 39101619 w 17"/>
              <a:gd name="T25" fmla="*/ 0 h 50"/>
              <a:gd name="T26" fmla="*/ 39101619 w 17"/>
              <a:gd name="T27" fmla="*/ 27653171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50">
                <a:moveTo>
                  <a:pt x="6" y="4"/>
                </a:moveTo>
                <a:cubicBezTo>
                  <a:pt x="6" y="16"/>
                  <a:pt x="6" y="27"/>
                  <a:pt x="6" y="39"/>
                </a:cubicBezTo>
                <a:cubicBezTo>
                  <a:pt x="6" y="43"/>
                  <a:pt x="0" y="43"/>
                  <a:pt x="0" y="47"/>
                </a:cubicBezTo>
                <a:cubicBezTo>
                  <a:pt x="6" y="47"/>
                  <a:pt x="6" y="47"/>
                  <a:pt x="6" y="43"/>
                </a:cubicBezTo>
                <a:cubicBezTo>
                  <a:pt x="6" y="43"/>
                  <a:pt x="12" y="43"/>
                  <a:pt x="12" y="39"/>
                </a:cubicBezTo>
                <a:cubicBezTo>
                  <a:pt x="17" y="39"/>
                  <a:pt x="17" y="39"/>
                  <a:pt x="17" y="39"/>
                </a:cubicBezTo>
                <a:cubicBezTo>
                  <a:pt x="17" y="43"/>
                  <a:pt x="17" y="43"/>
                  <a:pt x="17" y="43"/>
                </a:cubicBezTo>
                <a:cubicBezTo>
                  <a:pt x="12" y="43"/>
                  <a:pt x="12" y="47"/>
                  <a:pt x="6" y="47"/>
                </a:cubicBezTo>
                <a:cubicBezTo>
                  <a:pt x="12" y="50"/>
                  <a:pt x="12" y="50"/>
                  <a:pt x="12" y="50"/>
                </a:cubicBezTo>
                <a:cubicBezTo>
                  <a:pt x="17" y="47"/>
                  <a:pt x="17" y="47"/>
                  <a:pt x="17" y="43"/>
                </a:cubicBezTo>
                <a:cubicBezTo>
                  <a:pt x="17" y="39"/>
                  <a:pt x="17" y="39"/>
                  <a:pt x="17" y="35"/>
                </a:cubicBezTo>
                <a:cubicBezTo>
                  <a:pt x="17" y="24"/>
                  <a:pt x="17" y="16"/>
                  <a:pt x="17" y="4"/>
                </a:cubicBezTo>
                <a:cubicBezTo>
                  <a:pt x="17" y="0"/>
                  <a:pt x="12" y="0"/>
                  <a:pt x="6" y="0"/>
                </a:cubicBezTo>
                <a:lnTo>
                  <a:pt x="6" y="4"/>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881" name="Freeform 1730">
            <a:extLst>
              <a:ext uri="{FF2B5EF4-FFF2-40B4-BE49-F238E27FC236}">
                <a16:creationId xmlns:a16="http://schemas.microsoft.com/office/drawing/2014/main" xmlns="" id="{A8FC8EE4-5DFE-4DCE-884E-330D44C0DFBC}"/>
              </a:ext>
            </a:extLst>
          </p:cNvPr>
          <p:cNvSpPr>
            <a:spLocks/>
          </p:cNvSpPr>
          <p:nvPr/>
        </p:nvSpPr>
        <p:spPr bwMode="auto">
          <a:xfrm>
            <a:off x="3986213" y="3733874"/>
            <a:ext cx="26987" cy="28575"/>
          </a:xfrm>
          <a:custGeom>
            <a:avLst/>
            <a:gdLst>
              <a:gd name="T0" fmla="*/ 196315496 w 141"/>
              <a:gd name="T1" fmla="*/ 138531600 h 142"/>
              <a:gd name="T2" fmla="*/ 35057644 w 141"/>
              <a:gd name="T3" fmla="*/ 268923752 h 142"/>
              <a:gd name="T4" fmla="*/ 0 w 141"/>
              <a:gd name="T5" fmla="*/ 374857314 h 142"/>
              <a:gd name="T6" fmla="*/ 35057644 w 141"/>
              <a:gd name="T7" fmla="*/ 472610980 h 142"/>
              <a:gd name="T8" fmla="*/ 119203302 w 141"/>
              <a:gd name="T9" fmla="*/ 513388914 h 142"/>
              <a:gd name="T10" fmla="*/ 196315496 w 141"/>
              <a:gd name="T11" fmla="*/ 643740618 h 142"/>
              <a:gd name="T12" fmla="*/ 315518989 w 141"/>
              <a:gd name="T13" fmla="*/ 717076142 h 142"/>
              <a:gd name="T14" fmla="*/ 315518989 w 141"/>
              <a:gd name="T15" fmla="*/ 717076142 h 142"/>
              <a:gd name="T16" fmla="*/ 273427690 w 141"/>
              <a:gd name="T17" fmla="*/ 920803818 h 142"/>
              <a:gd name="T18" fmla="*/ 315518989 w 141"/>
              <a:gd name="T19" fmla="*/ 953401857 h 142"/>
              <a:gd name="T20" fmla="*/ 357573539 w 141"/>
              <a:gd name="T21" fmla="*/ 986000096 h 142"/>
              <a:gd name="T22" fmla="*/ 357573539 w 141"/>
              <a:gd name="T23" fmla="*/ 1124531696 h 142"/>
              <a:gd name="T24" fmla="*/ 476776841 w 141"/>
              <a:gd name="T25" fmla="*/ 1157129734 h 142"/>
              <a:gd name="T26" fmla="*/ 834350380 w 141"/>
              <a:gd name="T27" fmla="*/ 1124531696 h 142"/>
              <a:gd name="T28" fmla="*/ 869408024 w 141"/>
              <a:gd name="T29" fmla="*/ 1018598134 h 142"/>
              <a:gd name="T30" fmla="*/ 869408024 w 141"/>
              <a:gd name="T31" fmla="*/ 814870257 h 142"/>
              <a:gd name="T32" fmla="*/ 911499131 w 141"/>
              <a:gd name="T33" fmla="*/ 782272218 h 142"/>
              <a:gd name="T34" fmla="*/ 911499131 w 141"/>
              <a:gd name="T35" fmla="*/ 676338657 h 142"/>
              <a:gd name="T36" fmla="*/ 953553682 w 141"/>
              <a:gd name="T37" fmla="*/ 676338657 h 142"/>
              <a:gd name="T38" fmla="*/ 988611326 w 141"/>
              <a:gd name="T39" fmla="*/ 643740618 h 142"/>
              <a:gd name="T40" fmla="*/ 988611326 w 141"/>
              <a:gd name="T41" fmla="*/ 643740618 h 142"/>
              <a:gd name="T42" fmla="*/ 834350380 w 141"/>
              <a:gd name="T43" fmla="*/ 236325714 h 142"/>
              <a:gd name="T44" fmla="*/ 750204723 w 141"/>
              <a:gd name="T45" fmla="*/ 138531600 h 142"/>
              <a:gd name="T46" fmla="*/ 673092337 w 141"/>
              <a:gd name="T47" fmla="*/ 105933562 h 142"/>
              <a:gd name="T48" fmla="*/ 196315496 w 141"/>
              <a:gd name="T49" fmla="*/ 138531600 h 1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1" h="142">
                <a:moveTo>
                  <a:pt x="28" y="17"/>
                </a:moveTo>
                <a:cubicBezTo>
                  <a:pt x="17" y="21"/>
                  <a:pt x="11" y="25"/>
                  <a:pt x="5" y="33"/>
                </a:cubicBezTo>
                <a:cubicBezTo>
                  <a:pt x="0" y="38"/>
                  <a:pt x="0" y="42"/>
                  <a:pt x="0" y="46"/>
                </a:cubicBezTo>
                <a:cubicBezTo>
                  <a:pt x="0" y="50"/>
                  <a:pt x="0" y="54"/>
                  <a:pt x="5" y="58"/>
                </a:cubicBezTo>
                <a:cubicBezTo>
                  <a:pt x="17" y="63"/>
                  <a:pt x="17" y="63"/>
                  <a:pt x="17" y="63"/>
                </a:cubicBezTo>
                <a:cubicBezTo>
                  <a:pt x="17" y="71"/>
                  <a:pt x="17" y="75"/>
                  <a:pt x="28" y="79"/>
                </a:cubicBezTo>
                <a:cubicBezTo>
                  <a:pt x="34" y="83"/>
                  <a:pt x="39" y="83"/>
                  <a:pt x="45" y="88"/>
                </a:cubicBezTo>
                <a:cubicBezTo>
                  <a:pt x="45" y="88"/>
                  <a:pt x="45" y="88"/>
                  <a:pt x="45" y="88"/>
                </a:cubicBezTo>
                <a:cubicBezTo>
                  <a:pt x="39" y="96"/>
                  <a:pt x="39" y="104"/>
                  <a:pt x="39" y="113"/>
                </a:cubicBezTo>
                <a:cubicBezTo>
                  <a:pt x="39" y="113"/>
                  <a:pt x="39" y="117"/>
                  <a:pt x="45" y="117"/>
                </a:cubicBezTo>
                <a:cubicBezTo>
                  <a:pt x="45" y="117"/>
                  <a:pt x="51" y="117"/>
                  <a:pt x="51" y="121"/>
                </a:cubicBezTo>
                <a:cubicBezTo>
                  <a:pt x="51" y="125"/>
                  <a:pt x="51" y="133"/>
                  <a:pt x="51" y="138"/>
                </a:cubicBezTo>
                <a:cubicBezTo>
                  <a:pt x="56" y="142"/>
                  <a:pt x="62" y="142"/>
                  <a:pt x="68" y="142"/>
                </a:cubicBezTo>
                <a:cubicBezTo>
                  <a:pt x="85" y="142"/>
                  <a:pt x="102" y="142"/>
                  <a:pt x="119" y="138"/>
                </a:cubicBezTo>
                <a:cubicBezTo>
                  <a:pt x="124" y="133"/>
                  <a:pt x="124" y="129"/>
                  <a:pt x="124" y="125"/>
                </a:cubicBezTo>
                <a:cubicBezTo>
                  <a:pt x="124" y="100"/>
                  <a:pt x="124" y="100"/>
                  <a:pt x="124" y="100"/>
                </a:cubicBezTo>
                <a:cubicBezTo>
                  <a:pt x="124" y="96"/>
                  <a:pt x="130" y="100"/>
                  <a:pt x="130" y="96"/>
                </a:cubicBezTo>
                <a:cubicBezTo>
                  <a:pt x="130" y="92"/>
                  <a:pt x="130" y="88"/>
                  <a:pt x="130" y="83"/>
                </a:cubicBezTo>
                <a:cubicBezTo>
                  <a:pt x="130" y="83"/>
                  <a:pt x="130" y="83"/>
                  <a:pt x="136" y="83"/>
                </a:cubicBezTo>
                <a:cubicBezTo>
                  <a:pt x="136" y="83"/>
                  <a:pt x="141" y="83"/>
                  <a:pt x="141" y="79"/>
                </a:cubicBezTo>
                <a:cubicBezTo>
                  <a:pt x="141" y="79"/>
                  <a:pt x="141" y="79"/>
                  <a:pt x="141" y="79"/>
                </a:cubicBezTo>
                <a:cubicBezTo>
                  <a:pt x="124" y="67"/>
                  <a:pt x="124" y="46"/>
                  <a:pt x="119" y="29"/>
                </a:cubicBezTo>
                <a:cubicBezTo>
                  <a:pt x="119" y="25"/>
                  <a:pt x="113" y="17"/>
                  <a:pt x="107" y="17"/>
                </a:cubicBezTo>
                <a:cubicBezTo>
                  <a:pt x="102" y="13"/>
                  <a:pt x="96" y="13"/>
                  <a:pt x="96" y="13"/>
                </a:cubicBezTo>
                <a:cubicBezTo>
                  <a:pt x="73" y="0"/>
                  <a:pt x="45" y="8"/>
                  <a:pt x="28" y="17"/>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82" name="Freeform 1731">
            <a:extLst>
              <a:ext uri="{FF2B5EF4-FFF2-40B4-BE49-F238E27FC236}">
                <a16:creationId xmlns:a16="http://schemas.microsoft.com/office/drawing/2014/main" xmlns="" id="{A85AB1B1-A896-4221-B95A-1075CEBB1A76}"/>
              </a:ext>
            </a:extLst>
          </p:cNvPr>
          <p:cNvSpPr>
            <a:spLocks/>
          </p:cNvSpPr>
          <p:nvPr/>
        </p:nvSpPr>
        <p:spPr bwMode="auto">
          <a:xfrm>
            <a:off x="3990975" y="3738637"/>
            <a:ext cx="17463" cy="11112"/>
          </a:xfrm>
          <a:custGeom>
            <a:avLst/>
            <a:gdLst>
              <a:gd name="T0" fmla="*/ 120126442 w 91"/>
              <a:gd name="T1" fmla="*/ 63279966 h 58"/>
              <a:gd name="T2" fmla="*/ 162550018 w 91"/>
              <a:gd name="T3" fmla="*/ 126596525 h 58"/>
              <a:gd name="T4" fmla="*/ 120126442 w 91"/>
              <a:gd name="T5" fmla="*/ 126596525 h 58"/>
              <a:gd name="T6" fmla="*/ 77739711 w 91"/>
              <a:gd name="T7" fmla="*/ 126596525 h 58"/>
              <a:gd name="T8" fmla="*/ 42386731 w 91"/>
              <a:gd name="T9" fmla="*/ 161723473 h 58"/>
              <a:gd name="T10" fmla="*/ 42386731 w 91"/>
              <a:gd name="T11" fmla="*/ 126596525 h 58"/>
              <a:gd name="T12" fmla="*/ 42386731 w 91"/>
              <a:gd name="T13" fmla="*/ 98443507 h 58"/>
              <a:gd name="T14" fmla="*/ 42386731 w 91"/>
              <a:gd name="T15" fmla="*/ 63279966 h 58"/>
              <a:gd name="T16" fmla="*/ 0 w 91"/>
              <a:gd name="T17" fmla="*/ 161723473 h 58"/>
              <a:gd name="T18" fmla="*/ 42386731 w 91"/>
              <a:gd name="T19" fmla="*/ 253156266 h 58"/>
              <a:gd name="T20" fmla="*/ 120126442 w 91"/>
              <a:gd name="T21" fmla="*/ 379752792 h 58"/>
              <a:gd name="T22" fmla="*/ 445226669 w 91"/>
              <a:gd name="T23" fmla="*/ 344589059 h 58"/>
              <a:gd name="T24" fmla="*/ 522966572 w 91"/>
              <a:gd name="T25" fmla="*/ 225040032 h 58"/>
              <a:gd name="T26" fmla="*/ 607740034 w 91"/>
              <a:gd name="T27" fmla="*/ 189876300 h 58"/>
              <a:gd name="T28" fmla="*/ 607740034 w 91"/>
              <a:gd name="T29" fmla="*/ 126596525 h 58"/>
              <a:gd name="T30" fmla="*/ 565353303 w 91"/>
              <a:gd name="T31" fmla="*/ 98443507 h 58"/>
              <a:gd name="T32" fmla="*/ 522966572 w 91"/>
              <a:gd name="T33" fmla="*/ 161723473 h 58"/>
              <a:gd name="T34" fmla="*/ 522966572 w 91"/>
              <a:gd name="T35" fmla="*/ 189876300 h 58"/>
              <a:gd name="T36" fmla="*/ 487613400 w 91"/>
              <a:gd name="T37" fmla="*/ 161723473 h 58"/>
              <a:gd name="T38" fmla="*/ 445226669 w 91"/>
              <a:gd name="T39" fmla="*/ 98443507 h 58"/>
              <a:gd name="T40" fmla="*/ 325063382 w 91"/>
              <a:gd name="T41" fmla="*/ 98443507 h 58"/>
              <a:gd name="T42" fmla="*/ 240289920 w 91"/>
              <a:gd name="T43" fmla="*/ 98443507 h 58"/>
              <a:gd name="T44" fmla="*/ 197866345 w 91"/>
              <a:gd name="T45" fmla="*/ 126596525 h 58"/>
              <a:gd name="T46" fmla="*/ 197866345 w 91"/>
              <a:gd name="T47" fmla="*/ 98443507 h 58"/>
              <a:gd name="T48" fmla="*/ 197866345 w 91"/>
              <a:gd name="T49" fmla="*/ 63279966 h 58"/>
              <a:gd name="T50" fmla="*/ 197866345 w 91"/>
              <a:gd name="T51" fmla="*/ 0 h 58"/>
              <a:gd name="T52" fmla="*/ 162550018 w 91"/>
              <a:gd name="T53" fmla="*/ 0 h 58"/>
              <a:gd name="T54" fmla="*/ 120126442 w 91"/>
              <a:gd name="T55" fmla="*/ 63279966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1" h="58">
                <a:moveTo>
                  <a:pt x="17" y="9"/>
                </a:moveTo>
                <a:cubicBezTo>
                  <a:pt x="17" y="14"/>
                  <a:pt x="17" y="14"/>
                  <a:pt x="23" y="18"/>
                </a:cubicBezTo>
                <a:cubicBezTo>
                  <a:pt x="17" y="18"/>
                  <a:pt x="17" y="18"/>
                  <a:pt x="17" y="18"/>
                </a:cubicBezTo>
                <a:cubicBezTo>
                  <a:pt x="17" y="18"/>
                  <a:pt x="11" y="18"/>
                  <a:pt x="11" y="18"/>
                </a:cubicBezTo>
                <a:cubicBezTo>
                  <a:pt x="6" y="18"/>
                  <a:pt x="11" y="23"/>
                  <a:pt x="6" y="23"/>
                </a:cubicBezTo>
                <a:cubicBezTo>
                  <a:pt x="6" y="18"/>
                  <a:pt x="6" y="18"/>
                  <a:pt x="6" y="18"/>
                </a:cubicBezTo>
                <a:cubicBezTo>
                  <a:pt x="6" y="18"/>
                  <a:pt x="6" y="14"/>
                  <a:pt x="6" y="14"/>
                </a:cubicBezTo>
                <a:cubicBezTo>
                  <a:pt x="6" y="9"/>
                  <a:pt x="6" y="9"/>
                  <a:pt x="6" y="9"/>
                </a:cubicBezTo>
                <a:cubicBezTo>
                  <a:pt x="0" y="14"/>
                  <a:pt x="0" y="18"/>
                  <a:pt x="0" y="23"/>
                </a:cubicBezTo>
                <a:cubicBezTo>
                  <a:pt x="6" y="27"/>
                  <a:pt x="6" y="32"/>
                  <a:pt x="6" y="36"/>
                </a:cubicBezTo>
                <a:cubicBezTo>
                  <a:pt x="6" y="45"/>
                  <a:pt x="11" y="49"/>
                  <a:pt x="17" y="54"/>
                </a:cubicBezTo>
                <a:cubicBezTo>
                  <a:pt x="28" y="58"/>
                  <a:pt x="51" y="58"/>
                  <a:pt x="63" y="49"/>
                </a:cubicBezTo>
                <a:cubicBezTo>
                  <a:pt x="69" y="45"/>
                  <a:pt x="69" y="41"/>
                  <a:pt x="74" y="32"/>
                </a:cubicBezTo>
                <a:cubicBezTo>
                  <a:pt x="80" y="32"/>
                  <a:pt x="86" y="32"/>
                  <a:pt x="86" y="27"/>
                </a:cubicBezTo>
                <a:cubicBezTo>
                  <a:pt x="91" y="27"/>
                  <a:pt x="91" y="23"/>
                  <a:pt x="86" y="18"/>
                </a:cubicBezTo>
                <a:cubicBezTo>
                  <a:pt x="86" y="14"/>
                  <a:pt x="86" y="14"/>
                  <a:pt x="80" y="14"/>
                </a:cubicBezTo>
                <a:cubicBezTo>
                  <a:pt x="80" y="18"/>
                  <a:pt x="74" y="18"/>
                  <a:pt x="74" y="23"/>
                </a:cubicBezTo>
                <a:cubicBezTo>
                  <a:pt x="74" y="23"/>
                  <a:pt x="74" y="27"/>
                  <a:pt x="74" y="27"/>
                </a:cubicBezTo>
                <a:cubicBezTo>
                  <a:pt x="69" y="23"/>
                  <a:pt x="69" y="23"/>
                  <a:pt x="69" y="23"/>
                </a:cubicBezTo>
                <a:cubicBezTo>
                  <a:pt x="69" y="23"/>
                  <a:pt x="69" y="18"/>
                  <a:pt x="63" y="14"/>
                </a:cubicBezTo>
                <a:cubicBezTo>
                  <a:pt x="57" y="18"/>
                  <a:pt x="51" y="14"/>
                  <a:pt x="46" y="14"/>
                </a:cubicBezTo>
                <a:cubicBezTo>
                  <a:pt x="40" y="14"/>
                  <a:pt x="40" y="14"/>
                  <a:pt x="34" y="14"/>
                </a:cubicBezTo>
                <a:cubicBezTo>
                  <a:pt x="34" y="14"/>
                  <a:pt x="34" y="18"/>
                  <a:pt x="28" y="18"/>
                </a:cubicBezTo>
                <a:cubicBezTo>
                  <a:pt x="28" y="14"/>
                  <a:pt x="28" y="14"/>
                  <a:pt x="28" y="14"/>
                </a:cubicBezTo>
                <a:cubicBezTo>
                  <a:pt x="28" y="14"/>
                  <a:pt x="28" y="9"/>
                  <a:pt x="28" y="9"/>
                </a:cubicBezTo>
                <a:cubicBezTo>
                  <a:pt x="28" y="5"/>
                  <a:pt x="28" y="0"/>
                  <a:pt x="28" y="0"/>
                </a:cubicBezTo>
                <a:cubicBezTo>
                  <a:pt x="23" y="0"/>
                  <a:pt x="23" y="0"/>
                  <a:pt x="23" y="0"/>
                </a:cubicBezTo>
                <a:cubicBezTo>
                  <a:pt x="23" y="0"/>
                  <a:pt x="17" y="5"/>
                  <a:pt x="17"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883" name="Freeform 1732">
            <a:extLst>
              <a:ext uri="{FF2B5EF4-FFF2-40B4-BE49-F238E27FC236}">
                <a16:creationId xmlns:a16="http://schemas.microsoft.com/office/drawing/2014/main" xmlns="" id="{9308E312-17B1-4FF5-85D2-F112D2AF85A9}"/>
              </a:ext>
            </a:extLst>
          </p:cNvPr>
          <p:cNvSpPr>
            <a:spLocks/>
          </p:cNvSpPr>
          <p:nvPr/>
        </p:nvSpPr>
        <p:spPr bwMode="auto">
          <a:xfrm>
            <a:off x="3997325" y="3743399"/>
            <a:ext cx="1588" cy="1588"/>
          </a:xfrm>
          <a:custGeom>
            <a:avLst/>
            <a:gdLst>
              <a:gd name="T0" fmla="*/ 0 w 8"/>
              <a:gd name="T1" fmla="*/ 0 h 16"/>
              <a:gd name="T2" fmla="*/ 31285387 w 8"/>
              <a:gd name="T3" fmla="*/ 10756814 h 16"/>
              <a:gd name="T4" fmla="*/ 62570773 w 8"/>
              <a:gd name="T5" fmla="*/ 10756814 h 16"/>
              <a:gd name="T6" fmla="*/ 31285387 w 8"/>
              <a:gd name="T7" fmla="*/ 0 h 16"/>
              <a:gd name="T8" fmla="*/ 0 w 8"/>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6">
                <a:moveTo>
                  <a:pt x="0" y="0"/>
                </a:moveTo>
                <a:cubicBezTo>
                  <a:pt x="0" y="5"/>
                  <a:pt x="0" y="11"/>
                  <a:pt x="4" y="11"/>
                </a:cubicBezTo>
                <a:cubicBezTo>
                  <a:pt x="4" y="16"/>
                  <a:pt x="4" y="11"/>
                  <a:pt x="8" y="11"/>
                </a:cubicBezTo>
                <a:cubicBezTo>
                  <a:pt x="8" y="5"/>
                  <a:pt x="8" y="5"/>
                  <a:pt x="4" y="0"/>
                </a:cubicBezTo>
                <a:cubicBezTo>
                  <a:pt x="4" y="0"/>
                  <a:pt x="0" y="0"/>
                  <a:pt x="0"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84" name="Freeform 1733">
            <a:extLst>
              <a:ext uri="{FF2B5EF4-FFF2-40B4-BE49-F238E27FC236}">
                <a16:creationId xmlns:a16="http://schemas.microsoft.com/office/drawing/2014/main" xmlns="" id="{94D3EE67-4CF4-4012-82D2-1BDD9BFC7D63}"/>
              </a:ext>
            </a:extLst>
          </p:cNvPr>
          <p:cNvSpPr>
            <a:spLocks/>
          </p:cNvSpPr>
          <p:nvPr/>
        </p:nvSpPr>
        <p:spPr bwMode="auto">
          <a:xfrm>
            <a:off x="3992563" y="3743399"/>
            <a:ext cx="3175" cy="1588"/>
          </a:xfrm>
          <a:custGeom>
            <a:avLst/>
            <a:gdLst>
              <a:gd name="T0" fmla="*/ 0 w 17"/>
              <a:gd name="T1" fmla="*/ 31285387 h 8"/>
              <a:gd name="T2" fmla="*/ 52112209 w 17"/>
              <a:gd name="T3" fmla="*/ 62570773 h 8"/>
              <a:gd name="T4" fmla="*/ 110747362 w 17"/>
              <a:gd name="T5" fmla="*/ 62570773 h 8"/>
              <a:gd name="T6" fmla="*/ 52112209 w 17"/>
              <a:gd name="T7" fmla="*/ 0 h 8"/>
              <a:gd name="T8" fmla="*/ 0 w 17"/>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0" y="4"/>
                </a:moveTo>
                <a:cubicBezTo>
                  <a:pt x="0" y="4"/>
                  <a:pt x="0" y="8"/>
                  <a:pt x="8" y="8"/>
                </a:cubicBezTo>
                <a:cubicBezTo>
                  <a:pt x="8" y="8"/>
                  <a:pt x="8" y="8"/>
                  <a:pt x="17" y="8"/>
                </a:cubicBezTo>
                <a:cubicBezTo>
                  <a:pt x="17" y="4"/>
                  <a:pt x="8" y="0"/>
                  <a:pt x="8" y="0"/>
                </a:cubicBezTo>
                <a:cubicBezTo>
                  <a:pt x="0" y="0"/>
                  <a:pt x="0"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85" name="Freeform 1734">
            <a:extLst>
              <a:ext uri="{FF2B5EF4-FFF2-40B4-BE49-F238E27FC236}">
                <a16:creationId xmlns:a16="http://schemas.microsoft.com/office/drawing/2014/main" xmlns="" id="{62E62137-2C1B-4BFE-89B4-BDB8C393F06C}"/>
              </a:ext>
            </a:extLst>
          </p:cNvPr>
          <p:cNvSpPr>
            <a:spLocks/>
          </p:cNvSpPr>
          <p:nvPr/>
        </p:nvSpPr>
        <p:spPr bwMode="auto">
          <a:xfrm>
            <a:off x="4000500" y="3743399"/>
            <a:ext cx="1588" cy="1588"/>
          </a:xfrm>
          <a:custGeom>
            <a:avLst/>
            <a:gdLst>
              <a:gd name="T0" fmla="*/ 0 w 8"/>
              <a:gd name="T1" fmla="*/ 0 h 8"/>
              <a:gd name="T2" fmla="*/ 62570773 w 8"/>
              <a:gd name="T3" fmla="*/ 31285387 h 8"/>
              <a:gd name="T4" fmla="*/ 62570773 w 8"/>
              <a:gd name="T5" fmla="*/ 31285387 h 8"/>
              <a:gd name="T6" fmla="*/ 31285387 w 8"/>
              <a:gd name="T7" fmla="*/ 0 h 8"/>
              <a:gd name="T8" fmla="*/ 0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0"/>
                </a:moveTo>
                <a:cubicBezTo>
                  <a:pt x="4" y="4"/>
                  <a:pt x="4" y="8"/>
                  <a:pt x="8" y="4"/>
                </a:cubicBezTo>
                <a:cubicBezTo>
                  <a:pt x="8" y="4"/>
                  <a:pt x="8" y="4"/>
                  <a:pt x="8" y="4"/>
                </a:cubicBezTo>
                <a:cubicBezTo>
                  <a:pt x="4" y="0"/>
                  <a:pt x="4" y="0"/>
                  <a:pt x="4" y="0"/>
                </a:cubicBezTo>
                <a:lnTo>
                  <a:pt x="0"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886" name="Freeform 1735">
            <a:extLst>
              <a:ext uri="{FF2B5EF4-FFF2-40B4-BE49-F238E27FC236}">
                <a16:creationId xmlns:a16="http://schemas.microsoft.com/office/drawing/2014/main" xmlns="" id="{557077DC-DEBC-4B26-BC34-89D1CF326153}"/>
              </a:ext>
            </a:extLst>
          </p:cNvPr>
          <p:cNvSpPr>
            <a:spLocks/>
          </p:cNvSpPr>
          <p:nvPr/>
        </p:nvSpPr>
        <p:spPr bwMode="auto">
          <a:xfrm>
            <a:off x="3992563" y="3744987"/>
            <a:ext cx="6350" cy="3175"/>
          </a:xfrm>
          <a:custGeom>
            <a:avLst/>
            <a:gdLst>
              <a:gd name="T0" fmla="*/ 42766288 w 33"/>
              <a:gd name="T1" fmla="*/ 58634966 h 17"/>
              <a:gd name="T2" fmla="*/ 78386324 w 33"/>
              <a:gd name="T3" fmla="*/ 84691257 h 17"/>
              <a:gd name="T4" fmla="*/ 121115667 w 33"/>
              <a:gd name="T5" fmla="*/ 110747362 h 17"/>
              <a:gd name="T6" fmla="*/ 235122027 w 33"/>
              <a:gd name="T7" fmla="*/ 32578862 h 17"/>
              <a:gd name="T8" fmla="*/ 199501991 w 33"/>
              <a:gd name="T9" fmla="*/ 0 h 17"/>
              <a:gd name="T10" fmla="*/ 42766288 w 33"/>
              <a:gd name="T11" fmla="*/ 5863496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6" y="9"/>
                </a:moveTo>
                <a:cubicBezTo>
                  <a:pt x="0" y="9"/>
                  <a:pt x="6" y="13"/>
                  <a:pt x="11" y="13"/>
                </a:cubicBezTo>
                <a:cubicBezTo>
                  <a:pt x="11" y="17"/>
                  <a:pt x="17" y="17"/>
                  <a:pt x="17" y="17"/>
                </a:cubicBezTo>
                <a:cubicBezTo>
                  <a:pt x="28" y="17"/>
                  <a:pt x="28" y="9"/>
                  <a:pt x="33" y="5"/>
                </a:cubicBezTo>
                <a:cubicBezTo>
                  <a:pt x="28" y="0"/>
                  <a:pt x="28" y="0"/>
                  <a:pt x="28" y="0"/>
                </a:cubicBezTo>
                <a:cubicBezTo>
                  <a:pt x="22" y="5"/>
                  <a:pt x="11" y="5"/>
                  <a:pt x="6" y="9"/>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87" name="Freeform 1736">
            <a:extLst>
              <a:ext uri="{FF2B5EF4-FFF2-40B4-BE49-F238E27FC236}">
                <a16:creationId xmlns:a16="http://schemas.microsoft.com/office/drawing/2014/main" xmlns="" id="{50BE3C7B-856F-4A3B-8F2E-3151CF7D3BD4}"/>
              </a:ext>
            </a:extLst>
          </p:cNvPr>
          <p:cNvSpPr>
            <a:spLocks/>
          </p:cNvSpPr>
          <p:nvPr/>
        </p:nvSpPr>
        <p:spPr bwMode="auto">
          <a:xfrm>
            <a:off x="3995738" y="3744987"/>
            <a:ext cx="3175" cy="3175"/>
          </a:xfrm>
          <a:custGeom>
            <a:avLst/>
            <a:gdLst>
              <a:gd name="T0" fmla="*/ 0 w 16"/>
              <a:gd name="T1" fmla="*/ 39101619 h 17"/>
              <a:gd name="T2" fmla="*/ 0 w 16"/>
              <a:gd name="T3" fmla="*/ 39101619 h 17"/>
              <a:gd name="T4" fmla="*/ 85960942 w 16"/>
              <a:gd name="T5" fmla="*/ 78168500 h 17"/>
              <a:gd name="T6" fmla="*/ 85960942 w 16"/>
              <a:gd name="T7" fmla="*/ 0 h 17"/>
              <a:gd name="T8" fmla="*/ 0 w 16"/>
              <a:gd name="T9" fmla="*/ 3910161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6"/>
                </a:moveTo>
                <a:cubicBezTo>
                  <a:pt x="0" y="6"/>
                  <a:pt x="0" y="6"/>
                  <a:pt x="0" y="6"/>
                </a:cubicBezTo>
                <a:cubicBezTo>
                  <a:pt x="0" y="12"/>
                  <a:pt x="5" y="17"/>
                  <a:pt x="11" y="12"/>
                </a:cubicBezTo>
                <a:cubicBezTo>
                  <a:pt x="11" y="12"/>
                  <a:pt x="16" y="6"/>
                  <a:pt x="11" y="0"/>
                </a:cubicBezTo>
                <a:cubicBezTo>
                  <a:pt x="5" y="6"/>
                  <a:pt x="5" y="6"/>
                  <a:pt x="0"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888" name="Freeform 1737">
            <a:extLst>
              <a:ext uri="{FF2B5EF4-FFF2-40B4-BE49-F238E27FC236}">
                <a16:creationId xmlns:a16="http://schemas.microsoft.com/office/drawing/2014/main" xmlns="" id="{BC8F78CA-3FB7-48AC-A0B4-D71A078FF49D}"/>
              </a:ext>
            </a:extLst>
          </p:cNvPr>
          <p:cNvSpPr>
            <a:spLocks/>
          </p:cNvSpPr>
          <p:nvPr/>
        </p:nvSpPr>
        <p:spPr bwMode="auto">
          <a:xfrm>
            <a:off x="3987800" y="3735462"/>
            <a:ext cx="19050" cy="9525"/>
          </a:xfrm>
          <a:custGeom>
            <a:avLst/>
            <a:gdLst>
              <a:gd name="T0" fmla="*/ 269636558 w 100"/>
              <a:gd name="T1" fmla="*/ 34584704 h 50"/>
              <a:gd name="T2" fmla="*/ 41479851 w 100"/>
              <a:gd name="T3" fmla="*/ 221225364 h 50"/>
              <a:gd name="T4" fmla="*/ 41479851 w 100"/>
              <a:gd name="T5" fmla="*/ 318011556 h 50"/>
              <a:gd name="T6" fmla="*/ 117544215 w 100"/>
              <a:gd name="T7" fmla="*/ 345664727 h 50"/>
              <a:gd name="T8" fmla="*/ 76064364 w 100"/>
              <a:gd name="T9" fmla="*/ 255810068 h 50"/>
              <a:gd name="T10" fmla="*/ 152092533 w 100"/>
              <a:gd name="T11" fmla="*/ 131370705 h 50"/>
              <a:gd name="T12" fmla="*/ 193572194 w 100"/>
              <a:gd name="T13" fmla="*/ 131370705 h 50"/>
              <a:gd name="T14" fmla="*/ 193572194 w 100"/>
              <a:gd name="T15" fmla="*/ 159023876 h 50"/>
              <a:gd name="T16" fmla="*/ 311116409 w 100"/>
              <a:gd name="T17" fmla="*/ 69133022 h 50"/>
              <a:gd name="T18" fmla="*/ 345664727 w 100"/>
              <a:gd name="T19" fmla="*/ 69133022 h 50"/>
              <a:gd name="T20" fmla="*/ 387144387 w 100"/>
              <a:gd name="T21" fmla="*/ 193572194 h 50"/>
              <a:gd name="T22" fmla="*/ 421729091 w 100"/>
              <a:gd name="T23" fmla="*/ 193572194 h 50"/>
              <a:gd name="T24" fmla="*/ 463208751 w 100"/>
              <a:gd name="T25" fmla="*/ 193572194 h 50"/>
              <a:gd name="T26" fmla="*/ 421729091 w 100"/>
              <a:gd name="T27" fmla="*/ 131370705 h 50"/>
              <a:gd name="T28" fmla="*/ 463208751 w 100"/>
              <a:gd name="T29" fmla="*/ 131370705 h 50"/>
              <a:gd name="T30" fmla="*/ 615301284 w 100"/>
              <a:gd name="T31" fmla="*/ 221225364 h 50"/>
              <a:gd name="T32" fmla="*/ 691329263 w 100"/>
              <a:gd name="T33" fmla="*/ 221225364 h 50"/>
              <a:gd name="T34" fmla="*/ 573821433 w 100"/>
              <a:gd name="T35" fmla="*/ 34584704 h 50"/>
              <a:gd name="T36" fmla="*/ 497757069 w 100"/>
              <a:gd name="T37" fmla="*/ 34584704 h 50"/>
              <a:gd name="T38" fmla="*/ 269636558 w 100"/>
              <a:gd name="T39" fmla="*/ 34584704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 h="50">
                <a:moveTo>
                  <a:pt x="39" y="5"/>
                </a:moveTo>
                <a:cubicBezTo>
                  <a:pt x="22" y="10"/>
                  <a:pt x="11" y="19"/>
                  <a:pt x="6" y="32"/>
                </a:cubicBezTo>
                <a:cubicBezTo>
                  <a:pt x="0" y="37"/>
                  <a:pt x="0" y="41"/>
                  <a:pt x="6" y="46"/>
                </a:cubicBezTo>
                <a:cubicBezTo>
                  <a:pt x="11" y="46"/>
                  <a:pt x="11" y="50"/>
                  <a:pt x="17" y="50"/>
                </a:cubicBezTo>
                <a:cubicBezTo>
                  <a:pt x="17" y="46"/>
                  <a:pt x="11" y="41"/>
                  <a:pt x="11" y="37"/>
                </a:cubicBezTo>
                <a:cubicBezTo>
                  <a:pt x="11" y="32"/>
                  <a:pt x="11" y="23"/>
                  <a:pt x="22" y="19"/>
                </a:cubicBezTo>
                <a:cubicBezTo>
                  <a:pt x="28" y="19"/>
                  <a:pt x="28" y="19"/>
                  <a:pt x="28" y="19"/>
                </a:cubicBezTo>
                <a:cubicBezTo>
                  <a:pt x="28" y="23"/>
                  <a:pt x="28" y="23"/>
                  <a:pt x="28" y="23"/>
                </a:cubicBezTo>
                <a:cubicBezTo>
                  <a:pt x="33" y="19"/>
                  <a:pt x="39" y="14"/>
                  <a:pt x="45" y="10"/>
                </a:cubicBezTo>
                <a:cubicBezTo>
                  <a:pt x="50" y="10"/>
                  <a:pt x="50" y="10"/>
                  <a:pt x="50" y="10"/>
                </a:cubicBezTo>
                <a:cubicBezTo>
                  <a:pt x="45" y="19"/>
                  <a:pt x="50" y="23"/>
                  <a:pt x="56" y="28"/>
                </a:cubicBezTo>
                <a:cubicBezTo>
                  <a:pt x="56" y="28"/>
                  <a:pt x="61" y="28"/>
                  <a:pt x="61" y="28"/>
                </a:cubicBezTo>
                <a:cubicBezTo>
                  <a:pt x="67" y="28"/>
                  <a:pt x="67" y="28"/>
                  <a:pt x="67" y="28"/>
                </a:cubicBezTo>
                <a:cubicBezTo>
                  <a:pt x="61" y="28"/>
                  <a:pt x="61" y="23"/>
                  <a:pt x="61" y="19"/>
                </a:cubicBezTo>
                <a:cubicBezTo>
                  <a:pt x="67" y="19"/>
                  <a:pt x="67" y="19"/>
                  <a:pt x="67" y="19"/>
                </a:cubicBezTo>
                <a:cubicBezTo>
                  <a:pt x="72" y="23"/>
                  <a:pt x="83" y="28"/>
                  <a:pt x="89" y="32"/>
                </a:cubicBezTo>
                <a:cubicBezTo>
                  <a:pt x="95" y="32"/>
                  <a:pt x="95" y="32"/>
                  <a:pt x="100" y="32"/>
                </a:cubicBezTo>
                <a:cubicBezTo>
                  <a:pt x="100" y="19"/>
                  <a:pt x="95" y="10"/>
                  <a:pt x="83" y="5"/>
                </a:cubicBezTo>
                <a:cubicBezTo>
                  <a:pt x="83" y="5"/>
                  <a:pt x="78" y="5"/>
                  <a:pt x="72" y="5"/>
                </a:cubicBezTo>
                <a:cubicBezTo>
                  <a:pt x="61" y="0"/>
                  <a:pt x="50" y="0"/>
                  <a:pt x="39" y="5"/>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889" name="Freeform 1738">
            <a:extLst>
              <a:ext uri="{FF2B5EF4-FFF2-40B4-BE49-F238E27FC236}">
                <a16:creationId xmlns:a16="http://schemas.microsoft.com/office/drawing/2014/main" xmlns="" id="{EB258F56-1E69-40B6-BA41-FDE0EA052347}"/>
              </a:ext>
            </a:extLst>
          </p:cNvPr>
          <p:cNvSpPr>
            <a:spLocks/>
          </p:cNvSpPr>
          <p:nvPr/>
        </p:nvSpPr>
        <p:spPr bwMode="auto">
          <a:xfrm>
            <a:off x="4005263" y="3744987"/>
            <a:ext cx="6350" cy="3175"/>
          </a:xfrm>
          <a:custGeom>
            <a:avLst/>
            <a:gdLst>
              <a:gd name="T0" fmla="*/ 42766288 w 33"/>
              <a:gd name="T1" fmla="*/ 58634966 h 17"/>
              <a:gd name="T2" fmla="*/ 235122027 w 33"/>
              <a:gd name="T3" fmla="*/ 110747362 h 17"/>
              <a:gd name="T4" fmla="*/ 235122027 w 33"/>
              <a:gd name="T5" fmla="*/ 110747362 h 17"/>
              <a:gd name="T6" fmla="*/ 142480145 w 33"/>
              <a:gd name="T7" fmla="*/ 32578862 h 17"/>
              <a:gd name="T8" fmla="*/ 92641689 w 33"/>
              <a:gd name="T9" fmla="*/ 0 h 17"/>
              <a:gd name="T10" fmla="*/ 42766288 w 33"/>
              <a:gd name="T11" fmla="*/ 5863496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6" y="9"/>
                </a:moveTo>
                <a:cubicBezTo>
                  <a:pt x="13" y="13"/>
                  <a:pt x="20" y="17"/>
                  <a:pt x="33" y="17"/>
                </a:cubicBezTo>
                <a:cubicBezTo>
                  <a:pt x="33" y="17"/>
                  <a:pt x="33" y="17"/>
                  <a:pt x="33" y="17"/>
                </a:cubicBezTo>
                <a:cubicBezTo>
                  <a:pt x="26" y="13"/>
                  <a:pt x="20" y="9"/>
                  <a:pt x="20" y="5"/>
                </a:cubicBezTo>
                <a:cubicBezTo>
                  <a:pt x="13" y="0"/>
                  <a:pt x="13" y="0"/>
                  <a:pt x="13" y="0"/>
                </a:cubicBezTo>
                <a:cubicBezTo>
                  <a:pt x="13" y="5"/>
                  <a:pt x="0" y="0"/>
                  <a:pt x="6" y="9"/>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890" name="Freeform 1739">
            <a:extLst>
              <a:ext uri="{FF2B5EF4-FFF2-40B4-BE49-F238E27FC236}">
                <a16:creationId xmlns:a16="http://schemas.microsoft.com/office/drawing/2014/main" xmlns="" id="{B9D396D7-E2FF-400C-8E31-3609F835B1B4}"/>
              </a:ext>
            </a:extLst>
          </p:cNvPr>
          <p:cNvSpPr>
            <a:spLocks/>
          </p:cNvSpPr>
          <p:nvPr/>
        </p:nvSpPr>
        <p:spPr bwMode="auto">
          <a:xfrm>
            <a:off x="3995738" y="3748162"/>
            <a:ext cx="12700" cy="11112"/>
          </a:xfrm>
          <a:custGeom>
            <a:avLst/>
            <a:gdLst>
              <a:gd name="T0" fmla="*/ 277888315 w 66"/>
              <a:gd name="T1" fmla="*/ 28116234 h 58"/>
              <a:gd name="T2" fmla="*/ 313508352 w 66"/>
              <a:gd name="T3" fmla="*/ 84385486 h 58"/>
              <a:gd name="T4" fmla="*/ 235122027 w 66"/>
              <a:gd name="T5" fmla="*/ 112501720 h 58"/>
              <a:gd name="T6" fmla="*/ 156735703 w 66"/>
              <a:gd name="T7" fmla="*/ 84385486 h 58"/>
              <a:gd name="T8" fmla="*/ 78386324 w 66"/>
              <a:gd name="T9" fmla="*/ 140654546 h 58"/>
              <a:gd name="T10" fmla="*/ 0 w 66"/>
              <a:gd name="T11" fmla="*/ 140654546 h 58"/>
              <a:gd name="T12" fmla="*/ 0 w 66"/>
              <a:gd name="T13" fmla="*/ 112501720 h 58"/>
              <a:gd name="T14" fmla="*/ 0 w 66"/>
              <a:gd name="T15" fmla="*/ 112501720 h 58"/>
              <a:gd name="T16" fmla="*/ 0 w 66"/>
              <a:gd name="T17" fmla="*/ 246145552 h 58"/>
              <a:gd name="T18" fmla="*/ 0 w 66"/>
              <a:gd name="T19" fmla="*/ 246145552 h 58"/>
              <a:gd name="T20" fmla="*/ 35620036 w 66"/>
              <a:gd name="T21" fmla="*/ 161723473 h 58"/>
              <a:gd name="T22" fmla="*/ 35620036 w 66"/>
              <a:gd name="T23" fmla="*/ 161723473 h 58"/>
              <a:gd name="T24" fmla="*/ 78386324 w 66"/>
              <a:gd name="T25" fmla="*/ 386763506 h 58"/>
              <a:gd name="T26" fmla="*/ 78386324 w 66"/>
              <a:gd name="T27" fmla="*/ 407869025 h 58"/>
              <a:gd name="T28" fmla="*/ 313508352 w 66"/>
              <a:gd name="T29" fmla="*/ 386763506 h 58"/>
              <a:gd name="T30" fmla="*/ 434624018 w 66"/>
              <a:gd name="T31" fmla="*/ 386763506 h 58"/>
              <a:gd name="T32" fmla="*/ 434624018 w 66"/>
              <a:gd name="T33" fmla="*/ 330531038 h 58"/>
              <a:gd name="T34" fmla="*/ 434624018 w 66"/>
              <a:gd name="T35" fmla="*/ 189876300 h 58"/>
              <a:gd name="T36" fmla="*/ 434624018 w 66"/>
              <a:gd name="T37" fmla="*/ 140654546 h 58"/>
              <a:gd name="T38" fmla="*/ 313508352 w 66"/>
              <a:gd name="T39" fmla="*/ 140654546 h 58"/>
              <a:gd name="T40" fmla="*/ 313508352 w 66"/>
              <a:gd name="T41" fmla="*/ 112501720 h 58"/>
              <a:gd name="T42" fmla="*/ 470244055 w 66"/>
              <a:gd name="T43" fmla="*/ 112501720 h 58"/>
              <a:gd name="T44" fmla="*/ 470244055 w 66"/>
              <a:gd name="T45" fmla="*/ 56269252 h 58"/>
              <a:gd name="T46" fmla="*/ 356237694 w 66"/>
              <a:gd name="T47" fmla="*/ 0 h 58"/>
              <a:gd name="T48" fmla="*/ 277888315 w 66"/>
              <a:gd name="T49" fmla="*/ 28116234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8">
                <a:moveTo>
                  <a:pt x="39" y="4"/>
                </a:moveTo>
                <a:cubicBezTo>
                  <a:pt x="39" y="8"/>
                  <a:pt x="39" y="8"/>
                  <a:pt x="44" y="12"/>
                </a:cubicBezTo>
                <a:cubicBezTo>
                  <a:pt x="39" y="16"/>
                  <a:pt x="39" y="16"/>
                  <a:pt x="33" y="16"/>
                </a:cubicBezTo>
                <a:cubicBezTo>
                  <a:pt x="28" y="16"/>
                  <a:pt x="28" y="12"/>
                  <a:pt x="22" y="12"/>
                </a:cubicBezTo>
                <a:cubicBezTo>
                  <a:pt x="16" y="16"/>
                  <a:pt x="16" y="20"/>
                  <a:pt x="11" y="20"/>
                </a:cubicBezTo>
                <a:cubicBezTo>
                  <a:pt x="5" y="20"/>
                  <a:pt x="0" y="20"/>
                  <a:pt x="0" y="20"/>
                </a:cubicBezTo>
                <a:cubicBezTo>
                  <a:pt x="0" y="16"/>
                  <a:pt x="0" y="16"/>
                  <a:pt x="0" y="16"/>
                </a:cubicBezTo>
                <a:cubicBezTo>
                  <a:pt x="0" y="16"/>
                  <a:pt x="0" y="16"/>
                  <a:pt x="0" y="16"/>
                </a:cubicBezTo>
                <a:cubicBezTo>
                  <a:pt x="0" y="23"/>
                  <a:pt x="0" y="27"/>
                  <a:pt x="0" y="35"/>
                </a:cubicBezTo>
                <a:cubicBezTo>
                  <a:pt x="0" y="35"/>
                  <a:pt x="0" y="35"/>
                  <a:pt x="0" y="35"/>
                </a:cubicBezTo>
                <a:cubicBezTo>
                  <a:pt x="0" y="31"/>
                  <a:pt x="0" y="23"/>
                  <a:pt x="5" y="23"/>
                </a:cubicBezTo>
                <a:cubicBezTo>
                  <a:pt x="5" y="23"/>
                  <a:pt x="5" y="23"/>
                  <a:pt x="5" y="23"/>
                </a:cubicBezTo>
                <a:cubicBezTo>
                  <a:pt x="5" y="35"/>
                  <a:pt x="5" y="47"/>
                  <a:pt x="11" y="55"/>
                </a:cubicBezTo>
                <a:cubicBezTo>
                  <a:pt x="11" y="58"/>
                  <a:pt x="11" y="58"/>
                  <a:pt x="11" y="58"/>
                </a:cubicBezTo>
                <a:cubicBezTo>
                  <a:pt x="22" y="55"/>
                  <a:pt x="33" y="58"/>
                  <a:pt x="44" y="55"/>
                </a:cubicBezTo>
                <a:cubicBezTo>
                  <a:pt x="61" y="55"/>
                  <a:pt x="61" y="55"/>
                  <a:pt x="61" y="55"/>
                </a:cubicBezTo>
                <a:cubicBezTo>
                  <a:pt x="61" y="55"/>
                  <a:pt x="61" y="51"/>
                  <a:pt x="61" y="47"/>
                </a:cubicBezTo>
                <a:cubicBezTo>
                  <a:pt x="61" y="43"/>
                  <a:pt x="61" y="35"/>
                  <a:pt x="61" y="27"/>
                </a:cubicBezTo>
                <a:cubicBezTo>
                  <a:pt x="61" y="23"/>
                  <a:pt x="61" y="23"/>
                  <a:pt x="61" y="20"/>
                </a:cubicBezTo>
                <a:cubicBezTo>
                  <a:pt x="55" y="20"/>
                  <a:pt x="50" y="23"/>
                  <a:pt x="44" y="20"/>
                </a:cubicBezTo>
                <a:cubicBezTo>
                  <a:pt x="44" y="16"/>
                  <a:pt x="44" y="16"/>
                  <a:pt x="44" y="16"/>
                </a:cubicBezTo>
                <a:cubicBezTo>
                  <a:pt x="66" y="16"/>
                  <a:pt x="66" y="16"/>
                  <a:pt x="66" y="16"/>
                </a:cubicBezTo>
                <a:cubicBezTo>
                  <a:pt x="66" y="12"/>
                  <a:pt x="66" y="12"/>
                  <a:pt x="66" y="8"/>
                </a:cubicBezTo>
                <a:cubicBezTo>
                  <a:pt x="61" y="4"/>
                  <a:pt x="55" y="0"/>
                  <a:pt x="50" y="0"/>
                </a:cubicBezTo>
                <a:cubicBezTo>
                  <a:pt x="44" y="0"/>
                  <a:pt x="44" y="0"/>
                  <a:pt x="39"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891" name="Freeform 1740">
            <a:extLst>
              <a:ext uri="{FF2B5EF4-FFF2-40B4-BE49-F238E27FC236}">
                <a16:creationId xmlns:a16="http://schemas.microsoft.com/office/drawing/2014/main" xmlns="" id="{95C12186-11CA-419B-9869-4AA14ED2C2F6}"/>
              </a:ext>
            </a:extLst>
          </p:cNvPr>
          <p:cNvSpPr>
            <a:spLocks/>
          </p:cNvSpPr>
          <p:nvPr/>
        </p:nvSpPr>
        <p:spPr bwMode="auto">
          <a:xfrm>
            <a:off x="3997325" y="3749749"/>
            <a:ext cx="1588" cy="3175"/>
          </a:xfrm>
          <a:custGeom>
            <a:avLst/>
            <a:gdLst>
              <a:gd name="T0" fmla="*/ 0 w 8"/>
              <a:gd name="T1" fmla="*/ 0 h 9"/>
              <a:gd name="T2" fmla="*/ 0 w 8"/>
              <a:gd name="T3" fmla="*/ 395135453 h 9"/>
              <a:gd name="T4" fmla="*/ 62570773 w 8"/>
              <a:gd name="T5" fmla="*/ 0 h 9"/>
              <a:gd name="T6" fmla="*/ 31285387 w 8"/>
              <a:gd name="T7" fmla="*/ 0 h 9"/>
              <a:gd name="T8" fmla="*/ 0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0" y="0"/>
                </a:moveTo>
                <a:cubicBezTo>
                  <a:pt x="0" y="5"/>
                  <a:pt x="0" y="5"/>
                  <a:pt x="0" y="9"/>
                </a:cubicBezTo>
                <a:cubicBezTo>
                  <a:pt x="4" y="5"/>
                  <a:pt x="8" y="5"/>
                  <a:pt x="8" y="0"/>
                </a:cubicBezTo>
                <a:cubicBezTo>
                  <a:pt x="8" y="0"/>
                  <a:pt x="4" y="0"/>
                  <a:pt x="4" y="0"/>
                </a:cubicBezTo>
                <a:lnTo>
                  <a:pt x="0" y="0"/>
                </a:lnTo>
                <a:close/>
              </a:path>
            </a:pathLst>
          </a:custGeom>
          <a:solidFill>
            <a:srgbClr val="F19DC2"/>
          </a:solidFill>
          <a:ln w="0">
            <a:solidFill>
              <a:srgbClr val="000000"/>
            </a:solidFill>
            <a:prstDash val="solid"/>
            <a:round/>
            <a:headEnd/>
            <a:tailEnd/>
          </a:ln>
        </p:spPr>
        <p:txBody>
          <a:bodyPr/>
          <a:lstStyle/>
          <a:p>
            <a:endParaRPr lang="ja-JP" altLang="en-US"/>
          </a:p>
        </p:txBody>
      </p:sp>
      <p:sp>
        <p:nvSpPr>
          <p:cNvPr id="14892" name="Freeform 1741">
            <a:extLst>
              <a:ext uri="{FF2B5EF4-FFF2-40B4-BE49-F238E27FC236}">
                <a16:creationId xmlns:a16="http://schemas.microsoft.com/office/drawing/2014/main" xmlns="" id="{D18C225C-07CB-43C7-9D62-7DD3AD36CFDE}"/>
              </a:ext>
            </a:extLst>
          </p:cNvPr>
          <p:cNvSpPr>
            <a:spLocks/>
          </p:cNvSpPr>
          <p:nvPr/>
        </p:nvSpPr>
        <p:spPr bwMode="auto">
          <a:xfrm>
            <a:off x="3995738" y="3759274"/>
            <a:ext cx="20637" cy="22225"/>
          </a:xfrm>
          <a:custGeom>
            <a:avLst/>
            <a:gdLst>
              <a:gd name="T0" fmla="*/ 223276098 w 108"/>
              <a:gd name="T1" fmla="*/ 33925137 h 109"/>
              <a:gd name="T2" fmla="*/ 76749958 w 108"/>
              <a:gd name="T3" fmla="*/ 33925137 h 109"/>
              <a:gd name="T4" fmla="*/ 34869842 w 108"/>
              <a:gd name="T5" fmla="*/ 67808475 h 109"/>
              <a:gd name="T6" fmla="*/ 34869842 w 108"/>
              <a:gd name="T7" fmla="*/ 347565561 h 109"/>
              <a:gd name="T8" fmla="*/ 146525948 w 108"/>
              <a:gd name="T9" fmla="*/ 347565561 h 109"/>
              <a:gd name="T10" fmla="*/ 146525948 w 108"/>
              <a:gd name="T11" fmla="*/ 686649939 h 109"/>
              <a:gd name="T12" fmla="*/ 76749958 w 108"/>
              <a:gd name="T13" fmla="*/ 720533481 h 109"/>
              <a:gd name="T14" fmla="*/ 76749958 w 108"/>
              <a:gd name="T15" fmla="*/ 754458618 h 109"/>
              <a:gd name="T16" fmla="*/ 0 w 108"/>
              <a:gd name="T17" fmla="*/ 856192230 h 109"/>
              <a:gd name="T18" fmla="*/ 0 w 108"/>
              <a:gd name="T19" fmla="*/ 890075568 h 109"/>
              <a:gd name="T20" fmla="*/ 265119717 w 108"/>
              <a:gd name="T21" fmla="*/ 890075568 h 109"/>
              <a:gd name="T22" fmla="*/ 341869676 w 108"/>
              <a:gd name="T23" fmla="*/ 890075568 h 109"/>
              <a:gd name="T24" fmla="*/ 341869676 w 108"/>
              <a:gd name="T25" fmla="*/ 720533481 h 109"/>
              <a:gd name="T26" fmla="*/ 341869676 w 108"/>
              <a:gd name="T27" fmla="*/ 550991393 h 109"/>
              <a:gd name="T28" fmla="*/ 376776015 w 108"/>
              <a:gd name="T29" fmla="*/ 550991393 h 109"/>
              <a:gd name="T30" fmla="*/ 453489476 w 108"/>
              <a:gd name="T31" fmla="*/ 754458618 h 109"/>
              <a:gd name="T32" fmla="*/ 453489476 w 108"/>
              <a:gd name="T33" fmla="*/ 890075568 h 109"/>
              <a:gd name="T34" fmla="*/ 641895732 w 108"/>
              <a:gd name="T35" fmla="*/ 890075568 h 109"/>
              <a:gd name="T36" fmla="*/ 753515533 w 108"/>
              <a:gd name="T37" fmla="*/ 856192230 h 109"/>
              <a:gd name="T38" fmla="*/ 641895732 w 108"/>
              <a:gd name="T39" fmla="*/ 720533481 h 109"/>
              <a:gd name="T40" fmla="*/ 600015425 w 108"/>
              <a:gd name="T41" fmla="*/ 686649939 h 109"/>
              <a:gd name="T42" fmla="*/ 565145774 w 108"/>
              <a:gd name="T43" fmla="*/ 381449102 h 109"/>
              <a:gd name="T44" fmla="*/ 600015425 w 108"/>
              <a:gd name="T45" fmla="*/ 347565561 h 109"/>
              <a:gd name="T46" fmla="*/ 600015425 w 108"/>
              <a:gd name="T47" fmla="*/ 245831948 h 109"/>
              <a:gd name="T48" fmla="*/ 565145774 w 108"/>
              <a:gd name="T49" fmla="*/ 33925137 h 109"/>
              <a:gd name="T50" fmla="*/ 488395815 w 108"/>
              <a:gd name="T51" fmla="*/ 33925137 h 109"/>
              <a:gd name="T52" fmla="*/ 223276098 w 108"/>
              <a:gd name="T53" fmla="*/ 33925137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8" h="109">
                <a:moveTo>
                  <a:pt x="32" y="4"/>
                </a:moveTo>
                <a:cubicBezTo>
                  <a:pt x="27" y="4"/>
                  <a:pt x="21" y="4"/>
                  <a:pt x="11" y="4"/>
                </a:cubicBezTo>
                <a:cubicBezTo>
                  <a:pt x="11" y="4"/>
                  <a:pt x="5" y="4"/>
                  <a:pt x="5" y="8"/>
                </a:cubicBezTo>
                <a:cubicBezTo>
                  <a:pt x="5" y="17"/>
                  <a:pt x="5" y="29"/>
                  <a:pt x="5" y="41"/>
                </a:cubicBezTo>
                <a:cubicBezTo>
                  <a:pt x="11" y="45"/>
                  <a:pt x="16" y="41"/>
                  <a:pt x="21" y="41"/>
                </a:cubicBezTo>
                <a:cubicBezTo>
                  <a:pt x="21" y="57"/>
                  <a:pt x="16" y="69"/>
                  <a:pt x="21" y="81"/>
                </a:cubicBezTo>
                <a:cubicBezTo>
                  <a:pt x="16" y="85"/>
                  <a:pt x="11" y="85"/>
                  <a:pt x="11" y="85"/>
                </a:cubicBezTo>
                <a:cubicBezTo>
                  <a:pt x="11" y="89"/>
                  <a:pt x="11" y="89"/>
                  <a:pt x="11" y="89"/>
                </a:cubicBezTo>
                <a:cubicBezTo>
                  <a:pt x="5" y="93"/>
                  <a:pt x="0" y="97"/>
                  <a:pt x="0" y="101"/>
                </a:cubicBezTo>
                <a:cubicBezTo>
                  <a:pt x="0" y="101"/>
                  <a:pt x="0" y="105"/>
                  <a:pt x="0" y="105"/>
                </a:cubicBezTo>
                <a:cubicBezTo>
                  <a:pt x="16" y="105"/>
                  <a:pt x="27" y="105"/>
                  <a:pt x="38" y="105"/>
                </a:cubicBezTo>
                <a:cubicBezTo>
                  <a:pt x="43" y="105"/>
                  <a:pt x="49" y="105"/>
                  <a:pt x="49" y="105"/>
                </a:cubicBezTo>
                <a:cubicBezTo>
                  <a:pt x="49" y="97"/>
                  <a:pt x="49" y="89"/>
                  <a:pt x="49" y="85"/>
                </a:cubicBezTo>
                <a:cubicBezTo>
                  <a:pt x="49" y="77"/>
                  <a:pt x="49" y="69"/>
                  <a:pt x="49" y="65"/>
                </a:cubicBezTo>
                <a:cubicBezTo>
                  <a:pt x="54" y="65"/>
                  <a:pt x="54" y="65"/>
                  <a:pt x="54" y="65"/>
                </a:cubicBezTo>
                <a:cubicBezTo>
                  <a:pt x="59" y="73"/>
                  <a:pt x="59" y="81"/>
                  <a:pt x="65" y="89"/>
                </a:cubicBezTo>
                <a:cubicBezTo>
                  <a:pt x="59" y="93"/>
                  <a:pt x="59" y="101"/>
                  <a:pt x="65" y="105"/>
                </a:cubicBezTo>
                <a:cubicBezTo>
                  <a:pt x="76" y="105"/>
                  <a:pt x="86" y="109"/>
                  <a:pt x="92" y="105"/>
                </a:cubicBezTo>
                <a:cubicBezTo>
                  <a:pt x="97" y="105"/>
                  <a:pt x="103" y="105"/>
                  <a:pt x="108" y="101"/>
                </a:cubicBezTo>
                <a:cubicBezTo>
                  <a:pt x="108" y="93"/>
                  <a:pt x="97" y="93"/>
                  <a:pt x="92" y="85"/>
                </a:cubicBezTo>
                <a:cubicBezTo>
                  <a:pt x="86" y="81"/>
                  <a:pt x="86" y="81"/>
                  <a:pt x="86" y="81"/>
                </a:cubicBezTo>
                <a:cubicBezTo>
                  <a:pt x="81" y="69"/>
                  <a:pt x="81" y="57"/>
                  <a:pt x="81" y="45"/>
                </a:cubicBezTo>
                <a:cubicBezTo>
                  <a:pt x="81" y="45"/>
                  <a:pt x="86" y="45"/>
                  <a:pt x="86" y="41"/>
                </a:cubicBezTo>
                <a:cubicBezTo>
                  <a:pt x="86" y="37"/>
                  <a:pt x="86" y="33"/>
                  <a:pt x="86" y="29"/>
                </a:cubicBezTo>
                <a:cubicBezTo>
                  <a:pt x="81" y="21"/>
                  <a:pt x="81" y="13"/>
                  <a:pt x="81" y="4"/>
                </a:cubicBezTo>
                <a:cubicBezTo>
                  <a:pt x="76" y="4"/>
                  <a:pt x="76" y="0"/>
                  <a:pt x="70" y="4"/>
                </a:cubicBezTo>
                <a:cubicBezTo>
                  <a:pt x="59" y="0"/>
                  <a:pt x="49" y="0"/>
                  <a:pt x="32"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893" name="Freeform 1742">
            <a:extLst>
              <a:ext uri="{FF2B5EF4-FFF2-40B4-BE49-F238E27FC236}">
                <a16:creationId xmlns:a16="http://schemas.microsoft.com/office/drawing/2014/main" xmlns="" id="{0A9A9451-F69C-4FEE-99AF-A759BF40C0E3}"/>
              </a:ext>
            </a:extLst>
          </p:cNvPr>
          <p:cNvSpPr>
            <a:spLocks/>
          </p:cNvSpPr>
          <p:nvPr/>
        </p:nvSpPr>
        <p:spPr bwMode="auto">
          <a:xfrm>
            <a:off x="4003675" y="3759274"/>
            <a:ext cx="6350" cy="7938"/>
          </a:xfrm>
          <a:custGeom>
            <a:avLst/>
            <a:gdLst>
              <a:gd name="T0" fmla="*/ 39101619 w 34"/>
              <a:gd name="T1" fmla="*/ 33756345 h 42"/>
              <a:gd name="T2" fmla="*/ 39101619 w 34"/>
              <a:gd name="T3" fmla="*/ 33756345 h 42"/>
              <a:gd name="T4" fmla="*/ 78168500 w 34"/>
              <a:gd name="T5" fmla="*/ 67512690 h 42"/>
              <a:gd name="T6" fmla="*/ 39101619 w 34"/>
              <a:gd name="T7" fmla="*/ 94517766 h 42"/>
              <a:gd name="T8" fmla="*/ 110747362 w 34"/>
              <a:gd name="T9" fmla="*/ 94517766 h 42"/>
              <a:gd name="T10" fmla="*/ 39101619 w 34"/>
              <a:gd name="T11" fmla="*/ 128274111 h 42"/>
              <a:gd name="T12" fmla="*/ 0 w 34"/>
              <a:gd name="T13" fmla="*/ 162030456 h 42"/>
              <a:gd name="T14" fmla="*/ 0 w 34"/>
              <a:gd name="T15" fmla="*/ 256548222 h 42"/>
              <a:gd name="T16" fmla="*/ 0 w 34"/>
              <a:gd name="T17" fmla="*/ 256548222 h 42"/>
              <a:gd name="T18" fmla="*/ 221494724 w 34"/>
              <a:gd name="T19" fmla="*/ 256548222 h 42"/>
              <a:gd name="T20" fmla="*/ 182393104 w 34"/>
              <a:gd name="T21" fmla="*/ 67512690 h 42"/>
              <a:gd name="T22" fmla="*/ 182393104 w 34"/>
              <a:gd name="T23" fmla="*/ 0 h 42"/>
              <a:gd name="T24" fmla="*/ 39101619 w 34"/>
              <a:gd name="T25" fmla="*/ 33756345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42">
                <a:moveTo>
                  <a:pt x="6" y="5"/>
                </a:moveTo>
                <a:cubicBezTo>
                  <a:pt x="6" y="5"/>
                  <a:pt x="6" y="5"/>
                  <a:pt x="6" y="5"/>
                </a:cubicBezTo>
                <a:cubicBezTo>
                  <a:pt x="6" y="10"/>
                  <a:pt x="12" y="5"/>
                  <a:pt x="12" y="10"/>
                </a:cubicBezTo>
                <a:cubicBezTo>
                  <a:pt x="12" y="14"/>
                  <a:pt x="0" y="10"/>
                  <a:pt x="6" y="14"/>
                </a:cubicBezTo>
                <a:cubicBezTo>
                  <a:pt x="6" y="14"/>
                  <a:pt x="12" y="14"/>
                  <a:pt x="17" y="14"/>
                </a:cubicBezTo>
                <a:cubicBezTo>
                  <a:pt x="12" y="19"/>
                  <a:pt x="6" y="19"/>
                  <a:pt x="6" y="19"/>
                </a:cubicBezTo>
                <a:cubicBezTo>
                  <a:pt x="6" y="24"/>
                  <a:pt x="0" y="24"/>
                  <a:pt x="0" y="24"/>
                </a:cubicBezTo>
                <a:cubicBezTo>
                  <a:pt x="0" y="28"/>
                  <a:pt x="0" y="33"/>
                  <a:pt x="0" y="38"/>
                </a:cubicBezTo>
                <a:cubicBezTo>
                  <a:pt x="0" y="38"/>
                  <a:pt x="0" y="38"/>
                  <a:pt x="0" y="38"/>
                </a:cubicBezTo>
                <a:cubicBezTo>
                  <a:pt x="12" y="42"/>
                  <a:pt x="23" y="38"/>
                  <a:pt x="34" y="38"/>
                </a:cubicBezTo>
                <a:cubicBezTo>
                  <a:pt x="34" y="28"/>
                  <a:pt x="28" y="19"/>
                  <a:pt x="28" y="10"/>
                </a:cubicBezTo>
                <a:cubicBezTo>
                  <a:pt x="28" y="5"/>
                  <a:pt x="28" y="5"/>
                  <a:pt x="28" y="0"/>
                </a:cubicBezTo>
                <a:cubicBezTo>
                  <a:pt x="17" y="0"/>
                  <a:pt x="12" y="5"/>
                  <a:pt x="6" y="5"/>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894" name="Freeform 1743">
            <a:extLst>
              <a:ext uri="{FF2B5EF4-FFF2-40B4-BE49-F238E27FC236}">
                <a16:creationId xmlns:a16="http://schemas.microsoft.com/office/drawing/2014/main" xmlns="" id="{3680C67E-C13B-4B5A-8023-51322F174EF4}"/>
              </a:ext>
            </a:extLst>
          </p:cNvPr>
          <p:cNvSpPr>
            <a:spLocks/>
          </p:cNvSpPr>
          <p:nvPr/>
        </p:nvSpPr>
        <p:spPr bwMode="auto">
          <a:xfrm>
            <a:off x="3998913" y="3762449"/>
            <a:ext cx="3175" cy="4763"/>
          </a:xfrm>
          <a:custGeom>
            <a:avLst/>
            <a:gdLst>
              <a:gd name="T0" fmla="*/ 0 w 17"/>
              <a:gd name="T1" fmla="*/ 0 h 25"/>
              <a:gd name="T2" fmla="*/ 0 w 17"/>
              <a:gd name="T3" fmla="*/ 145227871 h 25"/>
              <a:gd name="T4" fmla="*/ 32578862 w 17"/>
              <a:gd name="T5" fmla="*/ 172886802 h 25"/>
              <a:gd name="T6" fmla="*/ 110747362 w 17"/>
              <a:gd name="T7" fmla="*/ 172886802 h 25"/>
              <a:gd name="T8" fmla="*/ 110747362 w 17"/>
              <a:gd name="T9" fmla="*/ 172886802 h 25"/>
              <a:gd name="T10" fmla="*/ 84691257 w 17"/>
              <a:gd name="T11" fmla="*/ 96806451 h 25"/>
              <a:gd name="T12" fmla="*/ 32578862 w 17"/>
              <a:gd name="T13" fmla="*/ 76080352 h 25"/>
              <a:gd name="T14" fmla="*/ 32578862 w 17"/>
              <a:gd name="T15" fmla="*/ 76080352 h 25"/>
              <a:gd name="T16" fmla="*/ 58634966 w 17"/>
              <a:gd name="T17" fmla="*/ 48421420 h 25"/>
              <a:gd name="T18" fmla="*/ 58634966 w 17"/>
              <a:gd name="T19" fmla="*/ 48421420 h 25"/>
              <a:gd name="T20" fmla="*/ 58634966 w 17"/>
              <a:gd name="T21" fmla="*/ 0 h 25"/>
              <a:gd name="T22" fmla="*/ 0 w 1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5">
                <a:moveTo>
                  <a:pt x="0" y="0"/>
                </a:moveTo>
                <a:cubicBezTo>
                  <a:pt x="0" y="7"/>
                  <a:pt x="0" y="14"/>
                  <a:pt x="0" y="21"/>
                </a:cubicBezTo>
                <a:cubicBezTo>
                  <a:pt x="5" y="25"/>
                  <a:pt x="5" y="25"/>
                  <a:pt x="5" y="25"/>
                </a:cubicBezTo>
                <a:cubicBezTo>
                  <a:pt x="17" y="25"/>
                  <a:pt x="17" y="25"/>
                  <a:pt x="17" y="25"/>
                </a:cubicBezTo>
                <a:cubicBezTo>
                  <a:pt x="17" y="25"/>
                  <a:pt x="17" y="25"/>
                  <a:pt x="17" y="25"/>
                </a:cubicBezTo>
                <a:cubicBezTo>
                  <a:pt x="13" y="21"/>
                  <a:pt x="17" y="14"/>
                  <a:pt x="13" y="14"/>
                </a:cubicBezTo>
                <a:cubicBezTo>
                  <a:pt x="9" y="14"/>
                  <a:pt x="9" y="11"/>
                  <a:pt x="5" y="11"/>
                </a:cubicBezTo>
                <a:cubicBezTo>
                  <a:pt x="5" y="11"/>
                  <a:pt x="5" y="11"/>
                  <a:pt x="5" y="11"/>
                </a:cubicBezTo>
                <a:cubicBezTo>
                  <a:pt x="9" y="7"/>
                  <a:pt x="9" y="7"/>
                  <a:pt x="9" y="7"/>
                </a:cubicBezTo>
                <a:cubicBezTo>
                  <a:pt x="9" y="7"/>
                  <a:pt x="9" y="7"/>
                  <a:pt x="9" y="7"/>
                </a:cubicBezTo>
                <a:cubicBezTo>
                  <a:pt x="9" y="3"/>
                  <a:pt x="9" y="0"/>
                  <a:pt x="9" y="0"/>
                </a:cubicBezTo>
                <a:cubicBezTo>
                  <a:pt x="5" y="0"/>
                  <a:pt x="0" y="0"/>
                  <a:pt x="0"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895" name="Freeform 1744">
            <a:extLst>
              <a:ext uri="{FF2B5EF4-FFF2-40B4-BE49-F238E27FC236}">
                <a16:creationId xmlns:a16="http://schemas.microsoft.com/office/drawing/2014/main" xmlns="" id="{8DAEDD2F-AA24-4A8D-830F-129F35547F99}"/>
              </a:ext>
            </a:extLst>
          </p:cNvPr>
          <p:cNvSpPr>
            <a:spLocks/>
          </p:cNvSpPr>
          <p:nvPr/>
        </p:nvSpPr>
        <p:spPr bwMode="auto">
          <a:xfrm>
            <a:off x="4000500" y="3767212"/>
            <a:ext cx="4763" cy="4762"/>
          </a:xfrm>
          <a:custGeom>
            <a:avLst/>
            <a:gdLst>
              <a:gd name="T0" fmla="*/ 0 w 25"/>
              <a:gd name="T1" fmla="*/ 0 h 25"/>
              <a:gd name="T2" fmla="*/ 0 w 25"/>
              <a:gd name="T3" fmla="*/ 172777932 h 25"/>
              <a:gd name="T4" fmla="*/ 0 w 25"/>
              <a:gd name="T5" fmla="*/ 172777932 h 25"/>
              <a:gd name="T6" fmla="*/ 131398215 w 25"/>
              <a:gd name="T7" fmla="*/ 172777932 h 25"/>
              <a:gd name="T8" fmla="*/ 131398215 w 25"/>
              <a:gd name="T9" fmla="*/ 117483112 h 25"/>
              <a:gd name="T10" fmla="*/ 172886802 w 25"/>
              <a:gd name="T11" fmla="*/ 27647410 h 25"/>
              <a:gd name="T12" fmla="*/ 82976985 w 25"/>
              <a:gd name="T13" fmla="*/ 0 h 25"/>
              <a:gd name="T14" fmla="*/ 0 w 25"/>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0" y="0"/>
                </a:moveTo>
                <a:cubicBezTo>
                  <a:pt x="0" y="8"/>
                  <a:pt x="0" y="17"/>
                  <a:pt x="0" y="25"/>
                </a:cubicBezTo>
                <a:cubicBezTo>
                  <a:pt x="0" y="25"/>
                  <a:pt x="0" y="25"/>
                  <a:pt x="0" y="25"/>
                </a:cubicBezTo>
                <a:cubicBezTo>
                  <a:pt x="6" y="25"/>
                  <a:pt x="12" y="25"/>
                  <a:pt x="19" y="25"/>
                </a:cubicBezTo>
                <a:cubicBezTo>
                  <a:pt x="19" y="21"/>
                  <a:pt x="19" y="21"/>
                  <a:pt x="19" y="17"/>
                </a:cubicBezTo>
                <a:cubicBezTo>
                  <a:pt x="19" y="13"/>
                  <a:pt x="19" y="8"/>
                  <a:pt x="25" y="4"/>
                </a:cubicBezTo>
                <a:cubicBezTo>
                  <a:pt x="19" y="0"/>
                  <a:pt x="19" y="4"/>
                  <a:pt x="12" y="0"/>
                </a:cubicBezTo>
                <a:cubicBezTo>
                  <a:pt x="12" y="0"/>
                  <a:pt x="6" y="0"/>
                  <a:pt x="0"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896" name="Freeform 1745">
            <a:extLst>
              <a:ext uri="{FF2B5EF4-FFF2-40B4-BE49-F238E27FC236}">
                <a16:creationId xmlns:a16="http://schemas.microsoft.com/office/drawing/2014/main" xmlns="" id="{4CD7FBCE-1B84-4C19-B811-14E62D5BC99E}"/>
              </a:ext>
            </a:extLst>
          </p:cNvPr>
          <p:cNvSpPr>
            <a:spLocks/>
          </p:cNvSpPr>
          <p:nvPr/>
        </p:nvSpPr>
        <p:spPr bwMode="auto">
          <a:xfrm>
            <a:off x="4005263" y="3767212"/>
            <a:ext cx="4762" cy="4762"/>
          </a:xfrm>
          <a:custGeom>
            <a:avLst/>
            <a:gdLst>
              <a:gd name="T0" fmla="*/ 0 w 25"/>
              <a:gd name="T1" fmla="*/ 0 h 25"/>
              <a:gd name="T2" fmla="*/ 0 w 25"/>
              <a:gd name="T3" fmla="*/ 89835701 h 25"/>
              <a:gd name="T4" fmla="*/ 41471115 w 25"/>
              <a:gd name="T5" fmla="*/ 172777932 h 25"/>
              <a:gd name="T6" fmla="*/ 172777932 w 25"/>
              <a:gd name="T7" fmla="*/ 172777932 h 25"/>
              <a:gd name="T8" fmla="*/ 172777932 w 25"/>
              <a:gd name="T9" fmla="*/ 145130522 h 25"/>
              <a:gd name="T10" fmla="*/ 131306817 w 25"/>
              <a:gd name="T11" fmla="*/ 0 h 25"/>
              <a:gd name="T12" fmla="*/ 0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0" y="0"/>
                </a:moveTo>
                <a:cubicBezTo>
                  <a:pt x="0" y="4"/>
                  <a:pt x="0" y="8"/>
                  <a:pt x="0" y="13"/>
                </a:cubicBezTo>
                <a:cubicBezTo>
                  <a:pt x="6" y="25"/>
                  <a:pt x="6" y="25"/>
                  <a:pt x="6" y="25"/>
                </a:cubicBezTo>
                <a:cubicBezTo>
                  <a:pt x="12" y="25"/>
                  <a:pt x="19" y="25"/>
                  <a:pt x="25" y="25"/>
                </a:cubicBezTo>
                <a:cubicBezTo>
                  <a:pt x="25" y="21"/>
                  <a:pt x="25" y="21"/>
                  <a:pt x="25" y="21"/>
                </a:cubicBezTo>
                <a:cubicBezTo>
                  <a:pt x="19" y="13"/>
                  <a:pt x="19" y="8"/>
                  <a:pt x="19" y="0"/>
                </a:cubicBezTo>
                <a:lnTo>
                  <a:pt x="0"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897" name="Freeform 1746">
            <a:extLst>
              <a:ext uri="{FF2B5EF4-FFF2-40B4-BE49-F238E27FC236}">
                <a16:creationId xmlns:a16="http://schemas.microsoft.com/office/drawing/2014/main" xmlns="" id="{2714D805-D1A9-47D4-8928-07AF1D0A71AE}"/>
              </a:ext>
            </a:extLst>
          </p:cNvPr>
          <p:cNvSpPr>
            <a:spLocks/>
          </p:cNvSpPr>
          <p:nvPr/>
        </p:nvSpPr>
        <p:spPr bwMode="auto">
          <a:xfrm>
            <a:off x="4008438" y="3771974"/>
            <a:ext cx="1587" cy="4763"/>
          </a:xfrm>
          <a:custGeom>
            <a:avLst/>
            <a:gdLst>
              <a:gd name="T0" fmla="*/ 0 w 9"/>
              <a:gd name="T1" fmla="*/ 66017421 h 17"/>
              <a:gd name="T2" fmla="*/ 27424418 w 9"/>
              <a:gd name="T3" fmla="*/ 373890177 h 17"/>
              <a:gd name="T4" fmla="*/ 49345296 w 9"/>
              <a:gd name="T5" fmla="*/ 373890177 h 17"/>
              <a:gd name="T6" fmla="*/ 49345296 w 9"/>
              <a:gd name="T7" fmla="*/ 66017421 h 17"/>
              <a:gd name="T8" fmla="*/ 0 w 9"/>
              <a:gd name="T9" fmla="*/ 6601742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7">
                <a:moveTo>
                  <a:pt x="0" y="3"/>
                </a:moveTo>
                <a:cubicBezTo>
                  <a:pt x="5" y="17"/>
                  <a:pt x="5" y="17"/>
                  <a:pt x="5" y="17"/>
                </a:cubicBezTo>
                <a:cubicBezTo>
                  <a:pt x="5" y="17"/>
                  <a:pt x="9" y="17"/>
                  <a:pt x="9" y="17"/>
                </a:cubicBezTo>
                <a:cubicBezTo>
                  <a:pt x="9" y="10"/>
                  <a:pt x="9" y="7"/>
                  <a:pt x="9" y="3"/>
                </a:cubicBezTo>
                <a:cubicBezTo>
                  <a:pt x="5" y="0"/>
                  <a:pt x="0" y="3"/>
                  <a:pt x="0" y="3"/>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898" name="Freeform 1747">
            <a:extLst>
              <a:ext uri="{FF2B5EF4-FFF2-40B4-BE49-F238E27FC236}">
                <a16:creationId xmlns:a16="http://schemas.microsoft.com/office/drawing/2014/main" xmlns="" id="{7B3BFA58-D5AE-4B71-9678-C43D769FCBF2}"/>
              </a:ext>
            </a:extLst>
          </p:cNvPr>
          <p:cNvSpPr>
            <a:spLocks/>
          </p:cNvSpPr>
          <p:nvPr/>
        </p:nvSpPr>
        <p:spPr bwMode="auto">
          <a:xfrm>
            <a:off x="4000500" y="3771974"/>
            <a:ext cx="3175" cy="4763"/>
          </a:xfrm>
          <a:custGeom>
            <a:avLst/>
            <a:gdLst>
              <a:gd name="T0" fmla="*/ 0 w 16"/>
              <a:gd name="T1" fmla="*/ 66017421 h 17"/>
              <a:gd name="T2" fmla="*/ 0 w 16"/>
              <a:gd name="T3" fmla="*/ 373890177 h 17"/>
              <a:gd name="T4" fmla="*/ 85960942 w 16"/>
              <a:gd name="T5" fmla="*/ 373890177 h 17"/>
              <a:gd name="T6" fmla="*/ 85960942 w 16"/>
              <a:gd name="T7" fmla="*/ 373890177 h 17"/>
              <a:gd name="T8" fmla="*/ 125023364 w 16"/>
              <a:gd name="T9" fmla="*/ 66017421 h 17"/>
              <a:gd name="T10" fmla="*/ 39062422 w 16"/>
              <a:gd name="T11" fmla="*/ 66017421 h 17"/>
              <a:gd name="T12" fmla="*/ 0 w 16"/>
              <a:gd name="T13" fmla="*/ 6601742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7">
                <a:moveTo>
                  <a:pt x="0" y="3"/>
                </a:moveTo>
                <a:cubicBezTo>
                  <a:pt x="0" y="17"/>
                  <a:pt x="0" y="17"/>
                  <a:pt x="0" y="17"/>
                </a:cubicBezTo>
                <a:cubicBezTo>
                  <a:pt x="5" y="17"/>
                  <a:pt x="5" y="17"/>
                  <a:pt x="11" y="17"/>
                </a:cubicBezTo>
                <a:cubicBezTo>
                  <a:pt x="11" y="17"/>
                  <a:pt x="11" y="17"/>
                  <a:pt x="11" y="17"/>
                </a:cubicBezTo>
                <a:cubicBezTo>
                  <a:pt x="11" y="13"/>
                  <a:pt x="16" y="7"/>
                  <a:pt x="16" y="3"/>
                </a:cubicBezTo>
                <a:cubicBezTo>
                  <a:pt x="11" y="0"/>
                  <a:pt x="5" y="3"/>
                  <a:pt x="5" y="3"/>
                </a:cubicBezTo>
                <a:lnTo>
                  <a:pt x="0" y="3"/>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4899" name="Freeform 1748">
            <a:extLst>
              <a:ext uri="{FF2B5EF4-FFF2-40B4-BE49-F238E27FC236}">
                <a16:creationId xmlns:a16="http://schemas.microsoft.com/office/drawing/2014/main" xmlns="" id="{F86BF74C-E5F2-4A91-9FFF-2E0DC98E94F2}"/>
              </a:ext>
            </a:extLst>
          </p:cNvPr>
          <p:cNvSpPr>
            <a:spLocks/>
          </p:cNvSpPr>
          <p:nvPr/>
        </p:nvSpPr>
        <p:spPr bwMode="auto">
          <a:xfrm>
            <a:off x="4008438" y="3776737"/>
            <a:ext cx="6350" cy="1587"/>
          </a:xfrm>
          <a:custGeom>
            <a:avLst/>
            <a:gdLst>
              <a:gd name="T0" fmla="*/ 39101619 w 34"/>
              <a:gd name="T1" fmla="*/ 3905706 h 16"/>
              <a:gd name="T2" fmla="*/ 39101619 w 34"/>
              <a:gd name="T3" fmla="*/ 15613204 h 16"/>
              <a:gd name="T4" fmla="*/ 221494724 w 34"/>
              <a:gd name="T5" fmla="*/ 15613204 h 16"/>
              <a:gd name="T6" fmla="*/ 221494724 w 34"/>
              <a:gd name="T7" fmla="*/ 11707398 h 16"/>
              <a:gd name="T8" fmla="*/ 39101619 w 34"/>
              <a:gd name="T9" fmla="*/ 7811512 h 16"/>
              <a:gd name="T10" fmla="*/ 39101619 w 34"/>
              <a:gd name="T11" fmla="*/ 3905706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6">
                <a:moveTo>
                  <a:pt x="6" y="4"/>
                </a:moveTo>
                <a:cubicBezTo>
                  <a:pt x="6" y="8"/>
                  <a:pt x="0" y="12"/>
                  <a:pt x="6" y="16"/>
                </a:cubicBezTo>
                <a:cubicBezTo>
                  <a:pt x="12" y="16"/>
                  <a:pt x="23" y="16"/>
                  <a:pt x="34" y="16"/>
                </a:cubicBezTo>
                <a:cubicBezTo>
                  <a:pt x="34" y="12"/>
                  <a:pt x="34" y="12"/>
                  <a:pt x="34" y="12"/>
                </a:cubicBezTo>
                <a:cubicBezTo>
                  <a:pt x="28" y="4"/>
                  <a:pt x="12" y="16"/>
                  <a:pt x="6" y="8"/>
                </a:cubicBezTo>
                <a:cubicBezTo>
                  <a:pt x="6" y="8"/>
                  <a:pt x="12" y="0"/>
                  <a:pt x="6" y="4"/>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900" name="Freeform 1749">
            <a:extLst>
              <a:ext uri="{FF2B5EF4-FFF2-40B4-BE49-F238E27FC236}">
                <a16:creationId xmlns:a16="http://schemas.microsoft.com/office/drawing/2014/main" xmlns="" id="{7F4AAD3D-CD6D-44FA-9BCF-4B88449A1451}"/>
              </a:ext>
            </a:extLst>
          </p:cNvPr>
          <p:cNvSpPr>
            <a:spLocks/>
          </p:cNvSpPr>
          <p:nvPr/>
        </p:nvSpPr>
        <p:spPr bwMode="auto">
          <a:xfrm>
            <a:off x="3995738" y="3776737"/>
            <a:ext cx="7937" cy="1587"/>
          </a:xfrm>
          <a:custGeom>
            <a:avLst/>
            <a:gdLst>
              <a:gd name="T0" fmla="*/ 217656545 w 41"/>
              <a:gd name="T1" fmla="*/ 23414796 h 8"/>
              <a:gd name="T2" fmla="*/ 87055145 w 41"/>
              <a:gd name="T3" fmla="*/ 46829593 h 8"/>
              <a:gd name="T4" fmla="*/ 43546254 w 41"/>
              <a:gd name="T5" fmla="*/ 46829593 h 8"/>
              <a:gd name="T6" fmla="*/ 0 w 41"/>
              <a:gd name="T7" fmla="*/ 62452616 h 8"/>
              <a:gd name="T8" fmla="*/ 43546254 w 41"/>
              <a:gd name="T9" fmla="*/ 62452616 h 8"/>
              <a:gd name="T10" fmla="*/ 261165243 w 41"/>
              <a:gd name="T11" fmla="*/ 62452616 h 8"/>
              <a:gd name="T12" fmla="*/ 261165243 w 41"/>
              <a:gd name="T13" fmla="*/ 0 h 8"/>
              <a:gd name="T14" fmla="*/ 217656545 w 41"/>
              <a:gd name="T15" fmla="*/ 2341479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8">
                <a:moveTo>
                  <a:pt x="30" y="3"/>
                </a:moveTo>
                <a:cubicBezTo>
                  <a:pt x="24" y="3"/>
                  <a:pt x="18" y="6"/>
                  <a:pt x="12" y="6"/>
                </a:cubicBezTo>
                <a:cubicBezTo>
                  <a:pt x="12" y="6"/>
                  <a:pt x="12" y="3"/>
                  <a:pt x="6" y="6"/>
                </a:cubicBezTo>
                <a:cubicBezTo>
                  <a:pt x="6" y="6"/>
                  <a:pt x="0" y="6"/>
                  <a:pt x="0" y="8"/>
                </a:cubicBezTo>
                <a:cubicBezTo>
                  <a:pt x="6" y="8"/>
                  <a:pt x="6" y="8"/>
                  <a:pt x="6" y="8"/>
                </a:cubicBezTo>
                <a:cubicBezTo>
                  <a:pt x="18" y="8"/>
                  <a:pt x="24" y="8"/>
                  <a:pt x="36" y="8"/>
                </a:cubicBezTo>
                <a:cubicBezTo>
                  <a:pt x="41" y="6"/>
                  <a:pt x="36" y="3"/>
                  <a:pt x="36" y="0"/>
                </a:cubicBezTo>
                <a:cubicBezTo>
                  <a:pt x="36" y="0"/>
                  <a:pt x="36" y="3"/>
                  <a:pt x="30" y="3"/>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901" name="Freeform 1750">
            <a:extLst>
              <a:ext uri="{FF2B5EF4-FFF2-40B4-BE49-F238E27FC236}">
                <a16:creationId xmlns:a16="http://schemas.microsoft.com/office/drawing/2014/main" xmlns="" id="{D76D9A03-C29F-4E5F-AB75-6D60EF4C1F31}"/>
              </a:ext>
            </a:extLst>
          </p:cNvPr>
          <p:cNvSpPr>
            <a:spLocks/>
          </p:cNvSpPr>
          <p:nvPr/>
        </p:nvSpPr>
        <p:spPr bwMode="auto">
          <a:xfrm>
            <a:off x="4005263" y="3752924"/>
            <a:ext cx="7937" cy="11113"/>
          </a:xfrm>
          <a:custGeom>
            <a:avLst/>
            <a:gdLst>
              <a:gd name="T0" fmla="*/ 0 w 41"/>
              <a:gd name="T1" fmla="*/ 19108804 h 66"/>
              <a:gd name="T2" fmla="*/ 43546254 w 41"/>
              <a:gd name="T3" fmla="*/ 100250541 h 66"/>
              <a:gd name="T4" fmla="*/ 43546254 w 41"/>
              <a:gd name="T5" fmla="*/ 195738152 h 66"/>
              <a:gd name="T6" fmla="*/ 0 w 41"/>
              <a:gd name="T7" fmla="*/ 276879890 h 66"/>
              <a:gd name="T8" fmla="*/ 43546254 w 41"/>
              <a:gd name="T9" fmla="*/ 295960406 h 66"/>
              <a:gd name="T10" fmla="*/ 130601399 w 41"/>
              <a:gd name="T11" fmla="*/ 315069209 h 66"/>
              <a:gd name="T12" fmla="*/ 261165243 w 41"/>
              <a:gd name="T13" fmla="*/ 315069209 h 66"/>
              <a:gd name="T14" fmla="*/ 261165243 w 41"/>
              <a:gd name="T15" fmla="*/ 238690571 h 66"/>
              <a:gd name="T16" fmla="*/ 217656545 w 41"/>
              <a:gd name="T17" fmla="*/ 157548833 h 66"/>
              <a:gd name="T18" fmla="*/ 217656545 w 41"/>
              <a:gd name="T19" fmla="*/ 19108804 h 66"/>
              <a:gd name="T20" fmla="*/ 87055145 w 41"/>
              <a:gd name="T21" fmla="*/ 19108804 h 66"/>
              <a:gd name="T22" fmla="*/ 0 w 41"/>
              <a:gd name="T23" fmla="*/ 19108804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66">
                <a:moveTo>
                  <a:pt x="0" y="4"/>
                </a:moveTo>
                <a:cubicBezTo>
                  <a:pt x="6" y="8"/>
                  <a:pt x="0" y="16"/>
                  <a:pt x="6" y="21"/>
                </a:cubicBezTo>
                <a:cubicBezTo>
                  <a:pt x="6" y="29"/>
                  <a:pt x="6" y="37"/>
                  <a:pt x="6" y="41"/>
                </a:cubicBezTo>
                <a:cubicBezTo>
                  <a:pt x="6" y="50"/>
                  <a:pt x="0" y="54"/>
                  <a:pt x="0" y="58"/>
                </a:cubicBezTo>
                <a:cubicBezTo>
                  <a:pt x="0" y="58"/>
                  <a:pt x="6" y="62"/>
                  <a:pt x="6" y="62"/>
                </a:cubicBezTo>
                <a:cubicBezTo>
                  <a:pt x="12" y="62"/>
                  <a:pt x="12" y="66"/>
                  <a:pt x="18" y="66"/>
                </a:cubicBezTo>
                <a:cubicBezTo>
                  <a:pt x="24" y="66"/>
                  <a:pt x="30" y="66"/>
                  <a:pt x="36" y="66"/>
                </a:cubicBezTo>
                <a:cubicBezTo>
                  <a:pt x="36" y="62"/>
                  <a:pt x="41" y="54"/>
                  <a:pt x="36" y="50"/>
                </a:cubicBezTo>
                <a:cubicBezTo>
                  <a:pt x="30" y="46"/>
                  <a:pt x="36" y="41"/>
                  <a:pt x="30" y="33"/>
                </a:cubicBezTo>
                <a:cubicBezTo>
                  <a:pt x="30" y="25"/>
                  <a:pt x="30" y="12"/>
                  <a:pt x="30" y="4"/>
                </a:cubicBezTo>
                <a:cubicBezTo>
                  <a:pt x="24" y="4"/>
                  <a:pt x="18" y="4"/>
                  <a:pt x="12" y="4"/>
                </a:cubicBezTo>
                <a:cubicBezTo>
                  <a:pt x="12" y="4"/>
                  <a:pt x="0"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02" name="Freeform 1751">
            <a:extLst>
              <a:ext uri="{FF2B5EF4-FFF2-40B4-BE49-F238E27FC236}">
                <a16:creationId xmlns:a16="http://schemas.microsoft.com/office/drawing/2014/main" xmlns="" id="{B9D57274-B766-492D-B6A5-E1C790D02DDB}"/>
              </a:ext>
            </a:extLst>
          </p:cNvPr>
          <p:cNvSpPr>
            <a:spLocks/>
          </p:cNvSpPr>
          <p:nvPr/>
        </p:nvSpPr>
        <p:spPr bwMode="auto">
          <a:xfrm>
            <a:off x="4006850" y="3752924"/>
            <a:ext cx="4763" cy="9525"/>
          </a:xfrm>
          <a:custGeom>
            <a:avLst/>
            <a:gdLst>
              <a:gd name="T0" fmla="*/ 41488397 w 25"/>
              <a:gd name="T1" fmla="*/ 17718963 h 58"/>
              <a:gd name="T2" fmla="*/ 89909817 w 25"/>
              <a:gd name="T3" fmla="*/ 181586078 h 58"/>
              <a:gd name="T4" fmla="*/ 0 w 25"/>
              <a:gd name="T5" fmla="*/ 221447053 h 58"/>
              <a:gd name="T6" fmla="*/ 41488397 w 25"/>
              <a:gd name="T7" fmla="*/ 239166181 h 58"/>
              <a:gd name="T8" fmla="*/ 89909817 w 25"/>
              <a:gd name="T9" fmla="*/ 221447053 h 58"/>
              <a:gd name="T10" fmla="*/ 131398215 w 25"/>
              <a:gd name="T11" fmla="*/ 256885144 h 58"/>
              <a:gd name="T12" fmla="*/ 172886802 w 25"/>
              <a:gd name="T13" fmla="*/ 256885144 h 58"/>
              <a:gd name="T14" fmla="*/ 172886802 w 25"/>
              <a:gd name="T15" fmla="*/ 221447053 h 58"/>
              <a:gd name="T16" fmla="*/ 131398215 w 25"/>
              <a:gd name="T17" fmla="*/ 203728090 h 58"/>
              <a:gd name="T18" fmla="*/ 131398215 w 25"/>
              <a:gd name="T19" fmla="*/ 17718963 h 58"/>
              <a:gd name="T20" fmla="*/ 41488397 w 25"/>
              <a:gd name="T21" fmla="*/ 0 h 58"/>
              <a:gd name="T22" fmla="*/ 41488397 w 25"/>
              <a:gd name="T23" fmla="*/ 17718963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58">
                <a:moveTo>
                  <a:pt x="6" y="4"/>
                </a:moveTo>
                <a:cubicBezTo>
                  <a:pt x="6" y="16"/>
                  <a:pt x="13" y="29"/>
                  <a:pt x="13" y="41"/>
                </a:cubicBezTo>
                <a:cubicBezTo>
                  <a:pt x="6" y="46"/>
                  <a:pt x="6" y="46"/>
                  <a:pt x="0" y="50"/>
                </a:cubicBezTo>
                <a:cubicBezTo>
                  <a:pt x="6" y="54"/>
                  <a:pt x="6" y="54"/>
                  <a:pt x="6" y="54"/>
                </a:cubicBezTo>
                <a:cubicBezTo>
                  <a:pt x="13" y="50"/>
                  <a:pt x="13" y="50"/>
                  <a:pt x="13" y="50"/>
                </a:cubicBezTo>
                <a:cubicBezTo>
                  <a:pt x="13" y="54"/>
                  <a:pt x="13" y="58"/>
                  <a:pt x="19" y="58"/>
                </a:cubicBezTo>
                <a:cubicBezTo>
                  <a:pt x="25" y="58"/>
                  <a:pt x="25" y="58"/>
                  <a:pt x="25" y="58"/>
                </a:cubicBezTo>
                <a:cubicBezTo>
                  <a:pt x="25" y="58"/>
                  <a:pt x="25" y="54"/>
                  <a:pt x="25" y="50"/>
                </a:cubicBezTo>
                <a:cubicBezTo>
                  <a:pt x="25" y="50"/>
                  <a:pt x="25" y="46"/>
                  <a:pt x="19" y="46"/>
                </a:cubicBezTo>
                <a:cubicBezTo>
                  <a:pt x="19" y="29"/>
                  <a:pt x="19" y="16"/>
                  <a:pt x="19" y="4"/>
                </a:cubicBezTo>
                <a:cubicBezTo>
                  <a:pt x="13" y="4"/>
                  <a:pt x="13" y="4"/>
                  <a:pt x="6" y="0"/>
                </a:cubicBezTo>
                <a:lnTo>
                  <a:pt x="6" y="4"/>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903" name="Freeform 1752">
            <a:extLst>
              <a:ext uri="{FF2B5EF4-FFF2-40B4-BE49-F238E27FC236}">
                <a16:creationId xmlns:a16="http://schemas.microsoft.com/office/drawing/2014/main" xmlns="" id="{847B21ED-1010-4029-B8C2-C54AD36F292D}"/>
              </a:ext>
            </a:extLst>
          </p:cNvPr>
          <p:cNvSpPr>
            <a:spLocks/>
          </p:cNvSpPr>
          <p:nvPr/>
        </p:nvSpPr>
        <p:spPr bwMode="auto">
          <a:xfrm>
            <a:off x="3965575" y="3676724"/>
            <a:ext cx="4763" cy="11113"/>
          </a:xfrm>
          <a:custGeom>
            <a:avLst/>
            <a:gdLst>
              <a:gd name="T0" fmla="*/ 62250886 w 25"/>
              <a:gd name="T1" fmla="*/ 28121255 h 58"/>
              <a:gd name="T2" fmla="*/ 34591954 w 25"/>
              <a:gd name="T3" fmla="*/ 302469227 h 58"/>
              <a:gd name="T4" fmla="*/ 0 w 25"/>
              <a:gd name="T5" fmla="*/ 358748525 h 58"/>
              <a:gd name="T6" fmla="*/ 34591954 w 25"/>
              <a:gd name="T7" fmla="*/ 386869780 h 58"/>
              <a:gd name="T8" fmla="*/ 62250886 w 25"/>
              <a:gd name="T9" fmla="*/ 386869780 h 58"/>
              <a:gd name="T10" fmla="*/ 145227871 w 25"/>
              <a:gd name="T11" fmla="*/ 407979115 h 58"/>
              <a:gd name="T12" fmla="*/ 172886802 w 25"/>
              <a:gd name="T13" fmla="*/ 330590482 h 58"/>
              <a:gd name="T14" fmla="*/ 172886802 w 25"/>
              <a:gd name="T15" fmla="*/ 246189929 h 58"/>
              <a:gd name="T16" fmla="*/ 172886802 w 25"/>
              <a:gd name="T17" fmla="*/ 56279298 h 58"/>
              <a:gd name="T18" fmla="*/ 89909817 w 25"/>
              <a:gd name="T19" fmla="*/ 0 h 58"/>
              <a:gd name="T20" fmla="*/ 62250886 w 25"/>
              <a:gd name="T21" fmla="*/ 28121255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58">
                <a:moveTo>
                  <a:pt x="9" y="4"/>
                </a:moveTo>
                <a:cubicBezTo>
                  <a:pt x="5" y="16"/>
                  <a:pt x="9" y="27"/>
                  <a:pt x="5" y="43"/>
                </a:cubicBezTo>
                <a:cubicBezTo>
                  <a:pt x="5" y="43"/>
                  <a:pt x="0" y="47"/>
                  <a:pt x="0" y="51"/>
                </a:cubicBezTo>
                <a:cubicBezTo>
                  <a:pt x="5" y="55"/>
                  <a:pt x="5" y="55"/>
                  <a:pt x="5" y="55"/>
                </a:cubicBezTo>
                <a:cubicBezTo>
                  <a:pt x="5" y="55"/>
                  <a:pt x="9" y="55"/>
                  <a:pt x="9" y="55"/>
                </a:cubicBezTo>
                <a:cubicBezTo>
                  <a:pt x="13" y="58"/>
                  <a:pt x="17" y="58"/>
                  <a:pt x="21" y="58"/>
                </a:cubicBezTo>
                <a:cubicBezTo>
                  <a:pt x="25" y="55"/>
                  <a:pt x="25" y="51"/>
                  <a:pt x="25" y="47"/>
                </a:cubicBezTo>
                <a:cubicBezTo>
                  <a:pt x="25" y="43"/>
                  <a:pt x="25" y="39"/>
                  <a:pt x="25" y="35"/>
                </a:cubicBezTo>
                <a:cubicBezTo>
                  <a:pt x="25" y="8"/>
                  <a:pt x="25" y="8"/>
                  <a:pt x="25" y="8"/>
                </a:cubicBezTo>
                <a:cubicBezTo>
                  <a:pt x="25" y="4"/>
                  <a:pt x="17" y="4"/>
                  <a:pt x="13" y="0"/>
                </a:cubicBezTo>
                <a:cubicBezTo>
                  <a:pt x="13" y="0"/>
                  <a:pt x="9" y="0"/>
                  <a:pt x="9"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04" name="Freeform 1753">
            <a:extLst>
              <a:ext uri="{FF2B5EF4-FFF2-40B4-BE49-F238E27FC236}">
                <a16:creationId xmlns:a16="http://schemas.microsoft.com/office/drawing/2014/main" xmlns="" id="{A90488D7-44E0-4288-A3F2-7E47EE111D83}"/>
              </a:ext>
            </a:extLst>
          </p:cNvPr>
          <p:cNvSpPr>
            <a:spLocks/>
          </p:cNvSpPr>
          <p:nvPr/>
        </p:nvSpPr>
        <p:spPr bwMode="auto">
          <a:xfrm>
            <a:off x="3965575" y="3676724"/>
            <a:ext cx="4763" cy="11113"/>
          </a:xfrm>
          <a:custGeom>
            <a:avLst/>
            <a:gdLst>
              <a:gd name="T0" fmla="*/ 89909817 w 25"/>
              <a:gd name="T1" fmla="*/ 35169963 h 58"/>
              <a:gd name="T2" fmla="*/ 89909817 w 25"/>
              <a:gd name="T3" fmla="*/ 316529855 h 58"/>
              <a:gd name="T4" fmla="*/ 48421420 w 25"/>
              <a:gd name="T5" fmla="*/ 379857860 h 58"/>
              <a:gd name="T6" fmla="*/ 89909817 w 25"/>
              <a:gd name="T7" fmla="*/ 344687897 h 58"/>
              <a:gd name="T8" fmla="*/ 131398215 w 25"/>
              <a:gd name="T9" fmla="*/ 316529855 h 58"/>
              <a:gd name="T10" fmla="*/ 131398215 w 25"/>
              <a:gd name="T11" fmla="*/ 316529855 h 58"/>
              <a:gd name="T12" fmla="*/ 172886802 w 25"/>
              <a:gd name="T13" fmla="*/ 344687897 h 58"/>
              <a:gd name="T14" fmla="*/ 89909817 w 25"/>
              <a:gd name="T15" fmla="*/ 379857860 h 58"/>
              <a:gd name="T16" fmla="*/ 131398215 w 25"/>
              <a:gd name="T17" fmla="*/ 407979115 h 58"/>
              <a:gd name="T18" fmla="*/ 172886802 w 25"/>
              <a:gd name="T19" fmla="*/ 344687897 h 58"/>
              <a:gd name="T20" fmla="*/ 131398215 w 25"/>
              <a:gd name="T21" fmla="*/ 288408600 h 58"/>
              <a:gd name="T22" fmla="*/ 172886802 w 25"/>
              <a:gd name="T23" fmla="*/ 35169963 h 58"/>
              <a:gd name="T24" fmla="*/ 89909817 w 25"/>
              <a:gd name="T25" fmla="*/ 0 h 58"/>
              <a:gd name="T26" fmla="*/ 89909817 w 25"/>
              <a:gd name="T27" fmla="*/ 35169963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58">
                <a:moveTo>
                  <a:pt x="13" y="5"/>
                </a:moveTo>
                <a:cubicBezTo>
                  <a:pt x="13" y="18"/>
                  <a:pt x="13" y="32"/>
                  <a:pt x="13" y="45"/>
                </a:cubicBezTo>
                <a:cubicBezTo>
                  <a:pt x="13" y="49"/>
                  <a:pt x="0" y="49"/>
                  <a:pt x="7" y="54"/>
                </a:cubicBezTo>
                <a:cubicBezTo>
                  <a:pt x="7" y="54"/>
                  <a:pt x="13" y="54"/>
                  <a:pt x="13" y="49"/>
                </a:cubicBezTo>
                <a:cubicBezTo>
                  <a:pt x="13" y="49"/>
                  <a:pt x="13" y="45"/>
                  <a:pt x="19" y="45"/>
                </a:cubicBezTo>
                <a:cubicBezTo>
                  <a:pt x="19" y="45"/>
                  <a:pt x="19" y="45"/>
                  <a:pt x="19" y="45"/>
                </a:cubicBezTo>
                <a:cubicBezTo>
                  <a:pt x="25" y="49"/>
                  <a:pt x="25" y="49"/>
                  <a:pt x="25" y="49"/>
                </a:cubicBezTo>
                <a:cubicBezTo>
                  <a:pt x="19" y="49"/>
                  <a:pt x="19" y="54"/>
                  <a:pt x="13" y="54"/>
                </a:cubicBezTo>
                <a:cubicBezTo>
                  <a:pt x="19" y="58"/>
                  <a:pt x="19" y="58"/>
                  <a:pt x="19" y="58"/>
                </a:cubicBezTo>
                <a:cubicBezTo>
                  <a:pt x="19" y="54"/>
                  <a:pt x="25" y="54"/>
                  <a:pt x="25" y="49"/>
                </a:cubicBezTo>
                <a:cubicBezTo>
                  <a:pt x="25" y="45"/>
                  <a:pt x="25" y="45"/>
                  <a:pt x="19" y="41"/>
                </a:cubicBezTo>
                <a:cubicBezTo>
                  <a:pt x="25" y="27"/>
                  <a:pt x="25" y="14"/>
                  <a:pt x="25" y="5"/>
                </a:cubicBezTo>
                <a:cubicBezTo>
                  <a:pt x="19" y="0"/>
                  <a:pt x="19" y="0"/>
                  <a:pt x="13" y="0"/>
                </a:cubicBezTo>
                <a:lnTo>
                  <a:pt x="13" y="5"/>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905" name="Freeform 1754">
            <a:extLst>
              <a:ext uri="{FF2B5EF4-FFF2-40B4-BE49-F238E27FC236}">
                <a16:creationId xmlns:a16="http://schemas.microsoft.com/office/drawing/2014/main" xmlns="" id="{582F0D77-2E47-49FB-B99B-B720C0922502}"/>
              </a:ext>
            </a:extLst>
          </p:cNvPr>
          <p:cNvSpPr>
            <a:spLocks/>
          </p:cNvSpPr>
          <p:nvPr/>
        </p:nvSpPr>
        <p:spPr bwMode="auto">
          <a:xfrm>
            <a:off x="3959225" y="3656087"/>
            <a:ext cx="26988" cy="26987"/>
          </a:xfrm>
          <a:custGeom>
            <a:avLst/>
            <a:gdLst>
              <a:gd name="T0" fmla="*/ 192238185 w 142"/>
              <a:gd name="T1" fmla="*/ 112169839 h 141"/>
              <a:gd name="T2" fmla="*/ 41178366 w 142"/>
              <a:gd name="T3" fmla="*/ 231373140 h 141"/>
              <a:gd name="T4" fmla="*/ 0 w 142"/>
              <a:gd name="T5" fmla="*/ 322515895 h 141"/>
              <a:gd name="T6" fmla="*/ 41178366 w 142"/>
              <a:gd name="T7" fmla="*/ 406661552 h 141"/>
              <a:gd name="T8" fmla="*/ 116708276 w 142"/>
              <a:gd name="T9" fmla="*/ 434722291 h 141"/>
              <a:gd name="T10" fmla="*/ 157886642 w 142"/>
              <a:gd name="T11" fmla="*/ 553889035 h 141"/>
              <a:gd name="T12" fmla="*/ 274594918 w 142"/>
              <a:gd name="T13" fmla="*/ 610010703 h 141"/>
              <a:gd name="T14" fmla="*/ 308946460 w 142"/>
              <a:gd name="T15" fmla="*/ 610010703 h 141"/>
              <a:gd name="T16" fmla="*/ 274594918 w 142"/>
              <a:gd name="T17" fmla="*/ 785262367 h 141"/>
              <a:gd name="T18" fmla="*/ 274594918 w 142"/>
              <a:gd name="T19" fmla="*/ 813323105 h 141"/>
              <a:gd name="T20" fmla="*/ 350124827 w 142"/>
              <a:gd name="T21" fmla="*/ 848380749 h 141"/>
              <a:gd name="T22" fmla="*/ 350124827 w 142"/>
              <a:gd name="T23" fmla="*/ 960550588 h 141"/>
              <a:gd name="T24" fmla="*/ 425618625 w 142"/>
              <a:gd name="T25" fmla="*/ 988611326 h 141"/>
              <a:gd name="T26" fmla="*/ 816957929 w 142"/>
              <a:gd name="T27" fmla="*/ 960550588 h 141"/>
              <a:gd name="T28" fmla="*/ 858136296 w 142"/>
              <a:gd name="T29" fmla="*/ 876441487 h 141"/>
              <a:gd name="T30" fmla="*/ 816957929 w 142"/>
              <a:gd name="T31" fmla="*/ 701153266 h 141"/>
              <a:gd name="T32" fmla="*/ 892451728 w 142"/>
              <a:gd name="T33" fmla="*/ 673092337 h 141"/>
              <a:gd name="T34" fmla="*/ 858136296 w 142"/>
              <a:gd name="T35" fmla="*/ 581949773 h 141"/>
              <a:gd name="T36" fmla="*/ 892451728 w 142"/>
              <a:gd name="T37" fmla="*/ 581949773 h 141"/>
              <a:gd name="T38" fmla="*/ 974844571 w 142"/>
              <a:gd name="T39" fmla="*/ 553889035 h 141"/>
              <a:gd name="T40" fmla="*/ 974844571 w 142"/>
              <a:gd name="T41" fmla="*/ 553889035 h 141"/>
              <a:gd name="T42" fmla="*/ 816957929 w 142"/>
              <a:gd name="T43" fmla="*/ 203349150 h 141"/>
              <a:gd name="T44" fmla="*/ 700249654 w 142"/>
              <a:gd name="T45" fmla="*/ 84145657 h 141"/>
              <a:gd name="T46" fmla="*/ 624719744 w 142"/>
              <a:gd name="T47" fmla="*/ 84145657 h 141"/>
              <a:gd name="T48" fmla="*/ 192238185 w 142"/>
              <a:gd name="T49" fmla="*/ 112169839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141">
                <a:moveTo>
                  <a:pt x="28" y="16"/>
                </a:moveTo>
                <a:cubicBezTo>
                  <a:pt x="17" y="21"/>
                  <a:pt x="11" y="25"/>
                  <a:pt x="6" y="33"/>
                </a:cubicBezTo>
                <a:cubicBezTo>
                  <a:pt x="0" y="37"/>
                  <a:pt x="0" y="41"/>
                  <a:pt x="0" y="46"/>
                </a:cubicBezTo>
                <a:cubicBezTo>
                  <a:pt x="0" y="50"/>
                  <a:pt x="0" y="54"/>
                  <a:pt x="6" y="58"/>
                </a:cubicBezTo>
                <a:cubicBezTo>
                  <a:pt x="17" y="62"/>
                  <a:pt x="17" y="62"/>
                  <a:pt x="17" y="62"/>
                </a:cubicBezTo>
                <a:cubicBezTo>
                  <a:pt x="17" y="71"/>
                  <a:pt x="17" y="75"/>
                  <a:pt x="23" y="79"/>
                </a:cubicBezTo>
                <a:cubicBezTo>
                  <a:pt x="28" y="83"/>
                  <a:pt x="34" y="83"/>
                  <a:pt x="40" y="87"/>
                </a:cubicBezTo>
                <a:cubicBezTo>
                  <a:pt x="45" y="87"/>
                  <a:pt x="45" y="87"/>
                  <a:pt x="45" y="87"/>
                </a:cubicBezTo>
                <a:cubicBezTo>
                  <a:pt x="40" y="96"/>
                  <a:pt x="40" y="104"/>
                  <a:pt x="40" y="112"/>
                </a:cubicBezTo>
                <a:cubicBezTo>
                  <a:pt x="40" y="112"/>
                  <a:pt x="40" y="116"/>
                  <a:pt x="40" y="116"/>
                </a:cubicBezTo>
                <a:cubicBezTo>
                  <a:pt x="45" y="116"/>
                  <a:pt x="45" y="116"/>
                  <a:pt x="51" y="121"/>
                </a:cubicBezTo>
                <a:cubicBezTo>
                  <a:pt x="51" y="125"/>
                  <a:pt x="51" y="133"/>
                  <a:pt x="51" y="137"/>
                </a:cubicBezTo>
                <a:cubicBezTo>
                  <a:pt x="57" y="141"/>
                  <a:pt x="62" y="141"/>
                  <a:pt x="62" y="141"/>
                </a:cubicBezTo>
                <a:cubicBezTo>
                  <a:pt x="85" y="141"/>
                  <a:pt x="102" y="137"/>
                  <a:pt x="119" y="137"/>
                </a:cubicBezTo>
                <a:cubicBezTo>
                  <a:pt x="125" y="133"/>
                  <a:pt x="125" y="129"/>
                  <a:pt x="125" y="125"/>
                </a:cubicBezTo>
                <a:cubicBezTo>
                  <a:pt x="119" y="100"/>
                  <a:pt x="119" y="100"/>
                  <a:pt x="119" y="100"/>
                </a:cubicBezTo>
                <a:cubicBezTo>
                  <a:pt x="125" y="96"/>
                  <a:pt x="130" y="100"/>
                  <a:pt x="130" y="96"/>
                </a:cubicBezTo>
                <a:cubicBezTo>
                  <a:pt x="130" y="91"/>
                  <a:pt x="130" y="87"/>
                  <a:pt x="125" y="83"/>
                </a:cubicBezTo>
                <a:cubicBezTo>
                  <a:pt x="130" y="83"/>
                  <a:pt x="130" y="83"/>
                  <a:pt x="130" y="83"/>
                </a:cubicBezTo>
                <a:cubicBezTo>
                  <a:pt x="136" y="83"/>
                  <a:pt x="142" y="83"/>
                  <a:pt x="142" y="79"/>
                </a:cubicBezTo>
                <a:cubicBezTo>
                  <a:pt x="142" y="79"/>
                  <a:pt x="142" y="79"/>
                  <a:pt x="142" y="79"/>
                </a:cubicBezTo>
                <a:cubicBezTo>
                  <a:pt x="119" y="66"/>
                  <a:pt x="119" y="46"/>
                  <a:pt x="119" y="29"/>
                </a:cubicBezTo>
                <a:cubicBezTo>
                  <a:pt x="113" y="25"/>
                  <a:pt x="113" y="16"/>
                  <a:pt x="102" y="12"/>
                </a:cubicBezTo>
                <a:cubicBezTo>
                  <a:pt x="102" y="12"/>
                  <a:pt x="96" y="12"/>
                  <a:pt x="91" y="12"/>
                </a:cubicBezTo>
                <a:cubicBezTo>
                  <a:pt x="74" y="0"/>
                  <a:pt x="45" y="8"/>
                  <a:pt x="28" y="16"/>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06" name="Freeform 1755">
            <a:extLst>
              <a:ext uri="{FF2B5EF4-FFF2-40B4-BE49-F238E27FC236}">
                <a16:creationId xmlns:a16="http://schemas.microsoft.com/office/drawing/2014/main" xmlns="" id="{548B4007-EB50-4394-BF96-6283053735A6}"/>
              </a:ext>
            </a:extLst>
          </p:cNvPr>
          <p:cNvSpPr>
            <a:spLocks/>
          </p:cNvSpPr>
          <p:nvPr/>
        </p:nvSpPr>
        <p:spPr bwMode="auto">
          <a:xfrm>
            <a:off x="3963988" y="3660849"/>
            <a:ext cx="15875" cy="11113"/>
          </a:xfrm>
          <a:custGeom>
            <a:avLst/>
            <a:gdLst>
              <a:gd name="T0" fmla="*/ 111941893 w 83"/>
              <a:gd name="T1" fmla="*/ 63291217 h 58"/>
              <a:gd name="T2" fmla="*/ 111941893 w 83"/>
              <a:gd name="T3" fmla="*/ 126619223 h 58"/>
              <a:gd name="T4" fmla="*/ 111941893 w 83"/>
              <a:gd name="T5" fmla="*/ 126619223 h 58"/>
              <a:gd name="T6" fmla="*/ 76969268 w 83"/>
              <a:gd name="T7" fmla="*/ 126619223 h 58"/>
              <a:gd name="T8" fmla="*/ 34972625 w 83"/>
              <a:gd name="T9" fmla="*/ 154740669 h 58"/>
              <a:gd name="T10" fmla="*/ 0 w 83"/>
              <a:gd name="T11" fmla="*/ 126619223 h 58"/>
              <a:gd name="T12" fmla="*/ 34972625 w 83"/>
              <a:gd name="T13" fmla="*/ 91449260 h 58"/>
              <a:gd name="T14" fmla="*/ 34972625 w 83"/>
              <a:gd name="T15" fmla="*/ 63291217 h 58"/>
              <a:gd name="T16" fmla="*/ 0 w 83"/>
              <a:gd name="T17" fmla="*/ 154740669 h 58"/>
              <a:gd name="T18" fmla="*/ 34972625 w 83"/>
              <a:gd name="T19" fmla="*/ 253238637 h 58"/>
              <a:gd name="T20" fmla="*/ 111941893 w 83"/>
              <a:gd name="T21" fmla="*/ 379857860 h 58"/>
              <a:gd name="T22" fmla="*/ 398820548 w 83"/>
              <a:gd name="T23" fmla="*/ 344687897 h 58"/>
              <a:gd name="T24" fmla="*/ 475789625 w 83"/>
              <a:gd name="T25" fmla="*/ 218068483 h 58"/>
              <a:gd name="T26" fmla="*/ 545771598 w 83"/>
              <a:gd name="T27" fmla="*/ 189910632 h 58"/>
              <a:gd name="T28" fmla="*/ 545771598 w 83"/>
              <a:gd name="T29" fmla="*/ 126619223 h 58"/>
              <a:gd name="T30" fmla="*/ 510762441 w 83"/>
              <a:gd name="T31" fmla="*/ 91449260 h 58"/>
              <a:gd name="T32" fmla="*/ 475789625 w 83"/>
              <a:gd name="T33" fmla="*/ 126619223 h 58"/>
              <a:gd name="T34" fmla="*/ 440817000 w 83"/>
              <a:gd name="T35" fmla="*/ 189910632 h 58"/>
              <a:gd name="T36" fmla="*/ 440817000 w 83"/>
              <a:gd name="T37" fmla="*/ 154740669 h 58"/>
              <a:gd name="T38" fmla="*/ 398820548 w 83"/>
              <a:gd name="T39" fmla="*/ 91449260 h 58"/>
              <a:gd name="T40" fmla="*/ 258893134 w 83"/>
              <a:gd name="T41" fmla="*/ 91449260 h 58"/>
              <a:gd name="T42" fmla="*/ 216896682 w 83"/>
              <a:gd name="T43" fmla="*/ 63291217 h 58"/>
              <a:gd name="T44" fmla="*/ 181923866 w 83"/>
              <a:gd name="T45" fmla="*/ 126619223 h 58"/>
              <a:gd name="T46" fmla="*/ 146951241 w 83"/>
              <a:gd name="T47" fmla="*/ 91449260 h 58"/>
              <a:gd name="T48" fmla="*/ 181923866 w 83"/>
              <a:gd name="T49" fmla="*/ 63291217 h 58"/>
              <a:gd name="T50" fmla="*/ 146951241 w 83"/>
              <a:gd name="T51" fmla="*/ 0 h 58"/>
              <a:gd name="T52" fmla="*/ 146951241 w 83"/>
              <a:gd name="T53" fmla="*/ 0 h 58"/>
              <a:gd name="T54" fmla="*/ 111941893 w 83"/>
              <a:gd name="T55" fmla="*/ 63291217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3" h="58">
                <a:moveTo>
                  <a:pt x="16" y="9"/>
                </a:moveTo>
                <a:cubicBezTo>
                  <a:pt x="16" y="9"/>
                  <a:pt x="16" y="13"/>
                  <a:pt x="16" y="18"/>
                </a:cubicBezTo>
                <a:cubicBezTo>
                  <a:pt x="16" y="18"/>
                  <a:pt x="16" y="18"/>
                  <a:pt x="16" y="18"/>
                </a:cubicBezTo>
                <a:cubicBezTo>
                  <a:pt x="11" y="18"/>
                  <a:pt x="11" y="13"/>
                  <a:pt x="11" y="18"/>
                </a:cubicBezTo>
                <a:cubicBezTo>
                  <a:pt x="5" y="18"/>
                  <a:pt x="5" y="22"/>
                  <a:pt x="5" y="22"/>
                </a:cubicBezTo>
                <a:cubicBezTo>
                  <a:pt x="0" y="18"/>
                  <a:pt x="0" y="18"/>
                  <a:pt x="0" y="18"/>
                </a:cubicBezTo>
                <a:cubicBezTo>
                  <a:pt x="0" y="18"/>
                  <a:pt x="5" y="13"/>
                  <a:pt x="5" y="13"/>
                </a:cubicBezTo>
                <a:cubicBezTo>
                  <a:pt x="5" y="9"/>
                  <a:pt x="5" y="9"/>
                  <a:pt x="5" y="9"/>
                </a:cubicBezTo>
                <a:cubicBezTo>
                  <a:pt x="0" y="13"/>
                  <a:pt x="0" y="18"/>
                  <a:pt x="0" y="22"/>
                </a:cubicBezTo>
                <a:cubicBezTo>
                  <a:pt x="5" y="27"/>
                  <a:pt x="5" y="31"/>
                  <a:pt x="5" y="36"/>
                </a:cubicBezTo>
                <a:cubicBezTo>
                  <a:pt x="5" y="45"/>
                  <a:pt x="5" y="49"/>
                  <a:pt x="16" y="54"/>
                </a:cubicBezTo>
                <a:cubicBezTo>
                  <a:pt x="26" y="58"/>
                  <a:pt x="47" y="58"/>
                  <a:pt x="57" y="49"/>
                </a:cubicBezTo>
                <a:cubicBezTo>
                  <a:pt x="63" y="45"/>
                  <a:pt x="63" y="40"/>
                  <a:pt x="68" y="31"/>
                </a:cubicBezTo>
                <a:cubicBezTo>
                  <a:pt x="68" y="31"/>
                  <a:pt x="73" y="31"/>
                  <a:pt x="78" y="27"/>
                </a:cubicBezTo>
                <a:cubicBezTo>
                  <a:pt x="83" y="27"/>
                  <a:pt x="83" y="18"/>
                  <a:pt x="78" y="18"/>
                </a:cubicBezTo>
                <a:cubicBezTo>
                  <a:pt x="73" y="13"/>
                  <a:pt x="73" y="13"/>
                  <a:pt x="73" y="13"/>
                </a:cubicBezTo>
                <a:cubicBezTo>
                  <a:pt x="73" y="18"/>
                  <a:pt x="68" y="18"/>
                  <a:pt x="68" y="18"/>
                </a:cubicBezTo>
                <a:cubicBezTo>
                  <a:pt x="68" y="22"/>
                  <a:pt x="68" y="27"/>
                  <a:pt x="63" y="27"/>
                </a:cubicBezTo>
                <a:cubicBezTo>
                  <a:pt x="63" y="22"/>
                  <a:pt x="63" y="22"/>
                  <a:pt x="63" y="22"/>
                </a:cubicBezTo>
                <a:cubicBezTo>
                  <a:pt x="63" y="18"/>
                  <a:pt x="57" y="18"/>
                  <a:pt x="57" y="13"/>
                </a:cubicBezTo>
                <a:cubicBezTo>
                  <a:pt x="52" y="13"/>
                  <a:pt x="42" y="13"/>
                  <a:pt x="37" y="13"/>
                </a:cubicBezTo>
                <a:cubicBezTo>
                  <a:pt x="37" y="13"/>
                  <a:pt x="31" y="13"/>
                  <a:pt x="31" y="9"/>
                </a:cubicBezTo>
                <a:cubicBezTo>
                  <a:pt x="26" y="13"/>
                  <a:pt x="26" y="13"/>
                  <a:pt x="26" y="18"/>
                </a:cubicBezTo>
                <a:cubicBezTo>
                  <a:pt x="21" y="13"/>
                  <a:pt x="21" y="13"/>
                  <a:pt x="21" y="13"/>
                </a:cubicBezTo>
                <a:cubicBezTo>
                  <a:pt x="21" y="13"/>
                  <a:pt x="26" y="9"/>
                  <a:pt x="26" y="9"/>
                </a:cubicBezTo>
                <a:cubicBezTo>
                  <a:pt x="26" y="4"/>
                  <a:pt x="21" y="0"/>
                  <a:pt x="21" y="0"/>
                </a:cubicBezTo>
                <a:cubicBezTo>
                  <a:pt x="21" y="0"/>
                  <a:pt x="21" y="0"/>
                  <a:pt x="21" y="0"/>
                </a:cubicBezTo>
                <a:cubicBezTo>
                  <a:pt x="16" y="0"/>
                  <a:pt x="16" y="4"/>
                  <a:pt x="16" y="9"/>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907" name="Freeform 1756">
            <a:extLst>
              <a:ext uri="{FF2B5EF4-FFF2-40B4-BE49-F238E27FC236}">
                <a16:creationId xmlns:a16="http://schemas.microsoft.com/office/drawing/2014/main" xmlns="" id="{B075B326-23C1-4139-9015-E475BEB24195}"/>
              </a:ext>
            </a:extLst>
          </p:cNvPr>
          <p:cNvSpPr>
            <a:spLocks/>
          </p:cNvSpPr>
          <p:nvPr/>
        </p:nvSpPr>
        <p:spPr bwMode="auto">
          <a:xfrm>
            <a:off x="3968750" y="3664024"/>
            <a:ext cx="1588" cy="1588"/>
          </a:xfrm>
          <a:custGeom>
            <a:avLst/>
            <a:gdLst>
              <a:gd name="T0" fmla="*/ 31285387 w 8"/>
              <a:gd name="T1" fmla="*/ 0 h 9"/>
              <a:gd name="T2" fmla="*/ 31285387 w 8"/>
              <a:gd name="T3" fmla="*/ 49438675 h 9"/>
              <a:gd name="T4" fmla="*/ 62570773 w 8"/>
              <a:gd name="T5" fmla="*/ 49438675 h 9"/>
              <a:gd name="T6" fmla="*/ 62570773 w 8"/>
              <a:gd name="T7" fmla="*/ 0 h 9"/>
              <a:gd name="T8" fmla="*/ 31285387 w 8"/>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4" y="0"/>
                </a:moveTo>
                <a:cubicBezTo>
                  <a:pt x="0" y="5"/>
                  <a:pt x="4" y="9"/>
                  <a:pt x="4" y="9"/>
                </a:cubicBezTo>
                <a:cubicBezTo>
                  <a:pt x="8" y="9"/>
                  <a:pt x="8" y="9"/>
                  <a:pt x="8" y="9"/>
                </a:cubicBezTo>
                <a:cubicBezTo>
                  <a:pt x="8" y="5"/>
                  <a:pt x="8" y="5"/>
                  <a:pt x="8" y="0"/>
                </a:cubicBezTo>
                <a:cubicBezTo>
                  <a:pt x="8" y="0"/>
                  <a:pt x="4" y="0"/>
                  <a:pt x="4" y="0"/>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08" name="Freeform 1757">
            <a:extLst>
              <a:ext uri="{FF2B5EF4-FFF2-40B4-BE49-F238E27FC236}">
                <a16:creationId xmlns:a16="http://schemas.microsoft.com/office/drawing/2014/main" xmlns="" id="{59EF2ED9-6B4C-4663-978A-64A73B29935E}"/>
              </a:ext>
            </a:extLst>
          </p:cNvPr>
          <p:cNvSpPr>
            <a:spLocks/>
          </p:cNvSpPr>
          <p:nvPr/>
        </p:nvSpPr>
        <p:spPr bwMode="auto">
          <a:xfrm>
            <a:off x="3965575" y="3665612"/>
            <a:ext cx="1588" cy="1587"/>
          </a:xfrm>
          <a:custGeom>
            <a:avLst/>
            <a:gdLst>
              <a:gd name="T0" fmla="*/ 0 w 9"/>
              <a:gd name="T1" fmla="*/ 31246046 h 8"/>
              <a:gd name="T2" fmla="*/ 0 w 9"/>
              <a:gd name="T3" fmla="*/ 62452616 h 8"/>
              <a:gd name="T4" fmla="*/ 49438675 w 9"/>
              <a:gd name="T5" fmla="*/ 62452616 h 8"/>
              <a:gd name="T6" fmla="*/ 0 w 9"/>
              <a:gd name="T7" fmla="*/ 0 h 8"/>
              <a:gd name="T8" fmla="*/ 0 w 9"/>
              <a:gd name="T9" fmla="*/ 312460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4"/>
                </a:moveTo>
                <a:cubicBezTo>
                  <a:pt x="0" y="4"/>
                  <a:pt x="0" y="8"/>
                  <a:pt x="0" y="8"/>
                </a:cubicBezTo>
                <a:cubicBezTo>
                  <a:pt x="9" y="8"/>
                  <a:pt x="9" y="8"/>
                  <a:pt x="9" y="8"/>
                </a:cubicBezTo>
                <a:cubicBezTo>
                  <a:pt x="9" y="4"/>
                  <a:pt x="9" y="0"/>
                  <a:pt x="0" y="0"/>
                </a:cubicBezTo>
                <a:cubicBezTo>
                  <a:pt x="0" y="0"/>
                  <a:pt x="0"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09" name="Freeform 1758">
            <a:extLst>
              <a:ext uri="{FF2B5EF4-FFF2-40B4-BE49-F238E27FC236}">
                <a16:creationId xmlns:a16="http://schemas.microsoft.com/office/drawing/2014/main" xmlns="" id="{759B562F-0AA7-43B8-AFD2-ED11660E5751}"/>
              </a:ext>
            </a:extLst>
          </p:cNvPr>
          <p:cNvSpPr>
            <a:spLocks/>
          </p:cNvSpPr>
          <p:nvPr/>
        </p:nvSpPr>
        <p:spPr bwMode="auto">
          <a:xfrm>
            <a:off x="3965575" y="3667199"/>
            <a:ext cx="4763" cy="3175"/>
          </a:xfrm>
          <a:custGeom>
            <a:avLst/>
            <a:gdLst>
              <a:gd name="T0" fmla="*/ 34591954 w 25"/>
              <a:gd name="T1" fmla="*/ 52112209 h 17"/>
              <a:gd name="T2" fmla="*/ 62250886 w 25"/>
              <a:gd name="T3" fmla="*/ 84691257 h 17"/>
              <a:gd name="T4" fmla="*/ 117568749 w 25"/>
              <a:gd name="T5" fmla="*/ 110747362 h 17"/>
              <a:gd name="T6" fmla="*/ 172886802 w 25"/>
              <a:gd name="T7" fmla="*/ 26056104 h 17"/>
              <a:gd name="T8" fmla="*/ 172886802 w 25"/>
              <a:gd name="T9" fmla="*/ 0 h 17"/>
              <a:gd name="T10" fmla="*/ 34591954 w 25"/>
              <a:gd name="T11" fmla="*/ 5211220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5" y="8"/>
                </a:moveTo>
                <a:cubicBezTo>
                  <a:pt x="0" y="8"/>
                  <a:pt x="9" y="13"/>
                  <a:pt x="9" y="13"/>
                </a:cubicBezTo>
                <a:cubicBezTo>
                  <a:pt x="13" y="17"/>
                  <a:pt x="17" y="17"/>
                  <a:pt x="17" y="17"/>
                </a:cubicBezTo>
                <a:cubicBezTo>
                  <a:pt x="25" y="17"/>
                  <a:pt x="25" y="8"/>
                  <a:pt x="25" y="4"/>
                </a:cubicBezTo>
                <a:cubicBezTo>
                  <a:pt x="25" y="0"/>
                  <a:pt x="25" y="0"/>
                  <a:pt x="25" y="0"/>
                </a:cubicBezTo>
                <a:cubicBezTo>
                  <a:pt x="17" y="4"/>
                  <a:pt x="13" y="4"/>
                  <a:pt x="5" y="8"/>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10" name="Freeform 1759">
            <a:extLst>
              <a:ext uri="{FF2B5EF4-FFF2-40B4-BE49-F238E27FC236}">
                <a16:creationId xmlns:a16="http://schemas.microsoft.com/office/drawing/2014/main" xmlns="" id="{7288B608-F7A1-475C-8D49-A9CC8C9BDFDA}"/>
              </a:ext>
            </a:extLst>
          </p:cNvPr>
          <p:cNvSpPr>
            <a:spLocks/>
          </p:cNvSpPr>
          <p:nvPr/>
        </p:nvSpPr>
        <p:spPr bwMode="auto">
          <a:xfrm>
            <a:off x="3967163" y="3667199"/>
            <a:ext cx="3175" cy="3175"/>
          </a:xfrm>
          <a:custGeom>
            <a:avLst/>
            <a:gdLst>
              <a:gd name="T0" fmla="*/ 0 w 16"/>
              <a:gd name="T1" fmla="*/ 39101619 h 17"/>
              <a:gd name="T2" fmla="*/ 0 w 16"/>
              <a:gd name="T3" fmla="*/ 39101619 h 17"/>
              <a:gd name="T4" fmla="*/ 85960942 w 16"/>
              <a:gd name="T5" fmla="*/ 71645743 h 17"/>
              <a:gd name="T6" fmla="*/ 125023364 w 16"/>
              <a:gd name="T7" fmla="*/ 0 h 17"/>
              <a:gd name="T8" fmla="*/ 0 w 16"/>
              <a:gd name="T9" fmla="*/ 39101619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7">
                <a:moveTo>
                  <a:pt x="0" y="6"/>
                </a:moveTo>
                <a:cubicBezTo>
                  <a:pt x="0" y="6"/>
                  <a:pt x="0" y="6"/>
                  <a:pt x="0" y="6"/>
                </a:cubicBezTo>
                <a:cubicBezTo>
                  <a:pt x="5" y="11"/>
                  <a:pt x="11" y="17"/>
                  <a:pt x="11" y="11"/>
                </a:cubicBezTo>
                <a:cubicBezTo>
                  <a:pt x="16" y="11"/>
                  <a:pt x="16" y="6"/>
                  <a:pt x="16" y="0"/>
                </a:cubicBezTo>
                <a:cubicBezTo>
                  <a:pt x="11" y="6"/>
                  <a:pt x="5" y="6"/>
                  <a:pt x="0" y="6"/>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911" name="Freeform 1760">
            <a:extLst>
              <a:ext uri="{FF2B5EF4-FFF2-40B4-BE49-F238E27FC236}">
                <a16:creationId xmlns:a16="http://schemas.microsoft.com/office/drawing/2014/main" xmlns="" id="{3D54951B-545F-457B-AE11-1764E12F3A64}"/>
              </a:ext>
            </a:extLst>
          </p:cNvPr>
          <p:cNvSpPr>
            <a:spLocks/>
          </p:cNvSpPr>
          <p:nvPr/>
        </p:nvSpPr>
        <p:spPr bwMode="auto">
          <a:xfrm>
            <a:off x="3960813" y="3657674"/>
            <a:ext cx="19050" cy="9525"/>
          </a:xfrm>
          <a:custGeom>
            <a:avLst/>
            <a:gdLst>
              <a:gd name="T0" fmla="*/ 269636558 w 100"/>
              <a:gd name="T1" fmla="*/ 34584704 h 50"/>
              <a:gd name="T2" fmla="*/ 0 w 100"/>
              <a:gd name="T3" fmla="*/ 221225364 h 50"/>
              <a:gd name="T4" fmla="*/ 41479851 w 100"/>
              <a:gd name="T5" fmla="*/ 318011556 h 50"/>
              <a:gd name="T6" fmla="*/ 82959512 w 100"/>
              <a:gd name="T7" fmla="*/ 345664727 h 50"/>
              <a:gd name="T8" fmla="*/ 82959512 w 100"/>
              <a:gd name="T9" fmla="*/ 248878535 h 50"/>
              <a:gd name="T10" fmla="*/ 117544215 w 100"/>
              <a:gd name="T11" fmla="*/ 124439363 h 50"/>
              <a:gd name="T12" fmla="*/ 159023876 w 100"/>
              <a:gd name="T13" fmla="*/ 124439363 h 50"/>
              <a:gd name="T14" fmla="*/ 193572194 w 100"/>
              <a:gd name="T15" fmla="*/ 159023876 h 50"/>
              <a:gd name="T16" fmla="*/ 311116409 w 100"/>
              <a:gd name="T17" fmla="*/ 62237874 h 50"/>
              <a:gd name="T18" fmla="*/ 345664727 w 100"/>
              <a:gd name="T19" fmla="*/ 62237874 h 50"/>
              <a:gd name="T20" fmla="*/ 387144387 w 100"/>
              <a:gd name="T21" fmla="*/ 186677046 h 50"/>
              <a:gd name="T22" fmla="*/ 428624238 w 100"/>
              <a:gd name="T23" fmla="*/ 186677046 h 50"/>
              <a:gd name="T24" fmla="*/ 428624238 w 100"/>
              <a:gd name="T25" fmla="*/ 186677046 h 50"/>
              <a:gd name="T26" fmla="*/ 428624238 w 100"/>
              <a:gd name="T27" fmla="*/ 124439363 h 50"/>
              <a:gd name="T28" fmla="*/ 428624238 w 100"/>
              <a:gd name="T29" fmla="*/ 124439363 h 50"/>
              <a:gd name="T30" fmla="*/ 615301284 w 100"/>
              <a:gd name="T31" fmla="*/ 221225364 h 50"/>
              <a:gd name="T32" fmla="*/ 691329263 w 100"/>
              <a:gd name="T33" fmla="*/ 186677046 h 50"/>
              <a:gd name="T34" fmla="*/ 580716581 w 100"/>
              <a:gd name="T35" fmla="*/ 34584704 h 50"/>
              <a:gd name="T36" fmla="*/ 504688602 w 100"/>
              <a:gd name="T37" fmla="*/ 0 h 50"/>
              <a:gd name="T38" fmla="*/ 269636558 w 100"/>
              <a:gd name="T39" fmla="*/ 34584704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 h="50">
                <a:moveTo>
                  <a:pt x="39" y="5"/>
                </a:moveTo>
                <a:cubicBezTo>
                  <a:pt x="23" y="9"/>
                  <a:pt x="12" y="18"/>
                  <a:pt x="0" y="32"/>
                </a:cubicBezTo>
                <a:cubicBezTo>
                  <a:pt x="0" y="36"/>
                  <a:pt x="0" y="41"/>
                  <a:pt x="6" y="46"/>
                </a:cubicBezTo>
                <a:cubicBezTo>
                  <a:pt x="6" y="46"/>
                  <a:pt x="12" y="50"/>
                  <a:pt x="12" y="50"/>
                </a:cubicBezTo>
                <a:cubicBezTo>
                  <a:pt x="12" y="46"/>
                  <a:pt x="6" y="41"/>
                  <a:pt x="12" y="36"/>
                </a:cubicBezTo>
                <a:cubicBezTo>
                  <a:pt x="12" y="32"/>
                  <a:pt x="12" y="23"/>
                  <a:pt x="17" y="18"/>
                </a:cubicBezTo>
                <a:cubicBezTo>
                  <a:pt x="23" y="18"/>
                  <a:pt x="23" y="18"/>
                  <a:pt x="23" y="18"/>
                </a:cubicBezTo>
                <a:cubicBezTo>
                  <a:pt x="28" y="18"/>
                  <a:pt x="28" y="23"/>
                  <a:pt x="28" y="23"/>
                </a:cubicBezTo>
                <a:cubicBezTo>
                  <a:pt x="28" y="18"/>
                  <a:pt x="39" y="14"/>
                  <a:pt x="45" y="9"/>
                </a:cubicBezTo>
                <a:cubicBezTo>
                  <a:pt x="50" y="9"/>
                  <a:pt x="50" y="9"/>
                  <a:pt x="50" y="9"/>
                </a:cubicBezTo>
                <a:cubicBezTo>
                  <a:pt x="45" y="14"/>
                  <a:pt x="50" y="23"/>
                  <a:pt x="56" y="27"/>
                </a:cubicBezTo>
                <a:cubicBezTo>
                  <a:pt x="56" y="27"/>
                  <a:pt x="62" y="27"/>
                  <a:pt x="62" y="27"/>
                </a:cubicBezTo>
                <a:cubicBezTo>
                  <a:pt x="62" y="27"/>
                  <a:pt x="62" y="27"/>
                  <a:pt x="62" y="27"/>
                </a:cubicBezTo>
                <a:cubicBezTo>
                  <a:pt x="62" y="27"/>
                  <a:pt x="62" y="23"/>
                  <a:pt x="62" y="18"/>
                </a:cubicBezTo>
                <a:cubicBezTo>
                  <a:pt x="62" y="18"/>
                  <a:pt x="62" y="18"/>
                  <a:pt x="62" y="18"/>
                </a:cubicBezTo>
                <a:cubicBezTo>
                  <a:pt x="73" y="23"/>
                  <a:pt x="84" y="23"/>
                  <a:pt x="89" y="32"/>
                </a:cubicBezTo>
                <a:cubicBezTo>
                  <a:pt x="89" y="32"/>
                  <a:pt x="95" y="27"/>
                  <a:pt x="100" y="27"/>
                </a:cubicBezTo>
                <a:cubicBezTo>
                  <a:pt x="100" y="18"/>
                  <a:pt x="95" y="9"/>
                  <a:pt x="84" y="5"/>
                </a:cubicBezTo>
                <a:cubicBezTo>
                  <a:pt x="78" y="5"/>
                  <a:pt x="78" y="5"/>
                  <a:pt x="73" y="0"/>
                </a:cubicBezTo>
                <a:cubicBezTo>
                  <a:pt x="62" y="0"/>
                  <a:pt x="50" y="0"/>
                  <a:pt x="39" y="5"/>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912" name="Freeform 1761">
            <a:extLst>
              <a:ext uri="{FF2B5EF4-FFF2-40B4-BE49-F238E27FC236}">
                <a16:creationId xmlns:a16="http://schemas.microsoft.com/office/drawing/2014/main" xmlns="" id="{A54A6A21-393F-404F-9557-83E90AE19D82}"/>
              </a:ext>
            </a:extLst>
          </p:cNvPr>
          <p:cNvSpPr>
            <a:spLocks/>
          </p:cNvSpPr>
          <p:nvPr/>
        </p:nvSpPr>
        <p:spPr bwMode="auto">
          <a:xfrm>
            <a:off x="3976688" y="3667199"/>
            <a:ext cx="6350" cy="3175"/>
          </a:xfrm>
          <a:custGeom>
            <a:avLst/>
            <a:gdLst>
              <a:gd name="T0" fmla="*/ 35620036 w 33"/>
              <a:gd name="T1" fmla="*/ 52112209 h 17"/>
              <a:gd name="T2" fmla="*/ 199501991 w 33"/>
              <a:gd name="T3" fmla="*/ 110747362 h 17"/>
              <a:gd name="T4" fmla="*/ 235122027 w 33"/>
              <a:gd name="T5" fmla="*/ 110747362 h 17"/>
              <a:gd name="T6" fmla="*/ 114006361 w 33"/>
              <a:gd name="T7" fmla="*/ 26056104 h 17"/>
              <a:gd name="T8" fmla="*/ 114006361 w 33"/>
              <a:gd name="T9" fmla="*/ 0 h 17"/>
              <a:gd name="T10" fmla="*/ 35620036 w 33"/>
              <a:gd name="T11" fmla="*/ 52112209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7">
                <a:moveTo>
                  <a:pt x="5" y="8"/>
                </a:moveTo>
                <a:cubicBezTo>
                  <a:pt x="11" y="13"/>
                  <a:pt x="22" y="17"/>
                  <a:pt x="28" y="17"/>
                </a:cubicBezTo>
                <a:cubicBezTo>
                  <a:pt x="33" y="17"/>
                  <a:pt x="33" y="17"/>
                  <a:pt x="33" y="17"/>
                </a:cubicBezTo>
                <a:cubicBezTo>
                  <a:pt x="28" y="13"/>
                  <a:pt x="22" y="8"/>
                  <a:pt x="16" y="4"/>
                </a:cubicBezTo>
                <a:cubicBezTo>
                  <a:pt x="16" y="0"/>
                  <a:pt x="16" y="0"/>
                  <a:pt x="16" y="0"/>
                </a:cubicBezTo>
                <a:cubicBezTo>
                  <a:pt x="16" y="4"/>
                  <a:pt x="0" y="0"/>
                  <a:pt x="5" y="8"/>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913" name="Freeform 1762">
            <a:extLst>
              <a:ext uri="{FF2B5EF4-FFF2-40B4-BE49-F238E27FC236}">
                <a16:creationId xmlns:a16="http://schemas.microsoft.com/office/drawing/2014/main" xmlns="" id="{6B2F119E-1F5C-4EA1-8A55-1487A3A90928}"/>
              </a:ext>
            </a:extLst>
          </p:cNvPr>
          <p:cNvSpPr>
            <a:spLocks/>
          </p:cNvSpPr>
          <p:nvPr/>
        </p:nvSpPr>
        <p:spPr bwMode="auto">
          <a:xfrm>
            <a:off x="3967163" y="3670374"/>
            <a:ext cx="14287" cy="12700"/>
          </a:xfrm>
          <a:custGeom>
            <a:avLst/>
            <a:gdLst>
              <a:gd name="T0" fmla="*/ 317989188 w 75"/>
              <a:gd name="T1" fmla="*/ 28510923 h 66"/>
              <a:gd name="T2" fmla="*/ 317989188 w 75"/>
              <a:gd name="T3" fmla="*/ 92641689 h 66"/>
              <a:gd name="T4" fmla="*/ 276512312 w 75"/>
              <a:gd name="T5" fmla="*/ 128261918 h 66"/>
              <a:gd name="T6" fmla="*/ 200453277 w 75"/>
              <a:gd name="T7" fmla="*/ 92641689 h 66"/>
              <a:gd name="T8" fmla="*/ 76022841 w 75"/>
              <a:gd name="T9" fmla="*/ 156735703 h 66"/>
              <a:gd name="T10" fmla="*/ 41476875 w 75"/>
              <a:gd name="T11" fmla="*/ 156735703 h 66"/>
              <a:gd name="T12" fmla="*/ 41476875 w 75"/>
              <a:gd name="T13" fmla="*/ 128261918 h 66"/>
              <a:gd name="T14" fmla="*/ 41476875 w 75"/>
              <a:gd name="T15" fmla="*/ 128261918 h 66"/>
              <a:gd name="T16" fmla="*/ 0 w 75"/>
              <a:gd name="T17" fmla="*/ 284997429 h 66"/>
              <a:gd name="T18" fmla="*/ 41476875 w 75"/>
              <a:gd name="T19" fmla="*/ 284997429 h 66"/>
              <a:gd name="T20" fmla="*/ 76022841 w 75"/>
              <a:gd name="T21" fmla="*/ 185246433 h 66"/>
              <a:gd name="T22" fmla="*/ 76022841 w 75"/>
              <a:gd name="T23" fmla="*/ 185246433 h 66"/>
              <a:gd name="T24" fmla="*/ 117499526 w 75"/>
              <a:gd name="T25" fmla="*/ 441733132 h 66"/>
              <a:gd name="T26" fmla="*/ 117499526 w 75"/>
              <a:gd name="T27" fmla="*/ 441733132 h 66"/>
              <a:gd name="T28" fmla="*/ 359466063 w 75"/>
              <a:gd name="T29" fmla="*/ 441733132 h 66"/>
              <a:gd name="T30" fmla="*/ 476965590 w 75"/>
              <a:gd name="T31" fmla="*/ 441733132 h 66"/>
              <a:gd name="T32" fmla="*/ 476965590 w 75"/>
              <a:gd name="T33" fmla="*/ 377602173 h 66"/>
              <a:gd name="T34" fmla="*/ 476965590 w 75"/>
              <a:gd name="T35" fmla="*/ 220866662 h 66"/>
              <a:gd name="T36" fmla="*/ 435488714 w 75"/>
              <a:gd name="T37" fmla="*/ 156735703 h 66"/>
              <a:gd name="T38" fmla="*/ 359466063 w 75"/>
              <a:gd name="T39" fmla="*/ 156735703 h 66"/>
              <a:gd name="T40" fmla="*/ 359466063 w 75"/>
              <a:gd name="T41" fmla="*/ 128261918 h 66"/>
              <a:gd name="T42" fmla="*/ 518442465 w 75"/>
              <a:gd name="T43" fmla="*/ 128261918 h 66"/>
              <a:gd name="T44" fmla="*/ 476965590 w 75"/>
              <a:gd name="T45" fmla="*/ 64130959 h 66"/>
              <a:gd name="T46" fmla="*/ 394012029 w 75"/>
              <a:gd name="T47" fmla="*/ 0 h 66"/>
              <a:gd name="T48" fmla="*/ 317989188 w 75"/>
              <a:gd name="T49" fmla="*/ 28510923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66">
                <a:moveTo>
                  <a:pt x="46" y="4"/>
                </a:moveTo>
                <a:cubicBezTo>
                  <a:pt x="46" y="9"/>
                  <a:pt x="46" y="9"/>
                  <a:pt x="46" y="13"/>
                </a:cubicBezTo>
                <a:cubicBezTo>
                  <a:pt x="46" y="18"/>
                  <a:pt x="40" y="18"/>
                  <a:pt x="40" y="18"/>
                </a:cubicBezTo>
                <a:cubicBezTo>
                  <a:pt x="34" y="13"/>
                  <a:pt x="34" y="13"/>
                  <a:pt x="29" y="13"/>
                </a:cubicBezTo>
                <a:cubicBezTo>
                  <a:pt x="23" y="18"/>
                  <a:pt x="17" y="22"/>
                  <a:pt x="11" y="22"/>
                </a:cubicBezTo>
                <a:cubicBezTo>
                  <a:pt x="11" y="22"/>
                  <a:pt x="6" y="22"/>
                  <a:pt x="6" y="22"/>
                </a:cubicBezTo>
                <a:cubicBezTo>
                  <a:pt x="6" y="18"/>
                  <a:pt x="6" y="18"/>
                  <a:pt x="6" y="18"/>
                </a:cubicBezTo>
                <a:cubicBezTo>
                  <a:pt x="6" y="18"/>
                  <a:pt x="6" y="18"/>
                  <a:pt x="6" y="18"/>
                </a:cubicBezTo>
                <a:cubicBezTo>
                  <a:pt x="0" y="26"/>
                  <a:pt x="0" y="31"/>
                  <a:pt x="0" y="40"/>
                </a:cubicBezTo>
                <a:cubicBezTo>
                  <a:pt x="6" y="40"/>
                  <a:pt x="6" y="40"/>
                  <a:pt x="6" y="40"/>
                </a:cubicBezTo>
                <a:cubicBezTo>
                  <a:pt x="6" y="35"/>
                  <a:pt x="6" y="26"/>
                  <a:pt x="11" y="26"/>
                </a:cubicBezTo>
                <a:cubicBezTo>
                  <a:pt x="11" y="26"/>
                  <a:pt x="11" y="26"/>
                  <a:pt x="11" y="26"/>
                </a:cubicBezTo>
                <a:cubicBezTo>
                  <a:pt x="11" y="40"/>
                  <a:pt x="11" y="53"/>
                  <a:pt x="17" y="62"/>
                </a:cubicBezTo>
                <a:cubicBezTo>
                  <a:pt x="17" y="62"/>
                  <a:pt x="17" y="62"/>
                  <a:pt x="17" y="62"/>
                </a:cubicBezTo>
                <a:cubicBezTo>
                  <a:pt x="29" y="62"/>
                  <a:pt x="40" y="66"/>
                  <a:pt x="52" y="62"/>
                </a:cubicBezTo>
                <a:cubicBezTo>
                  <a:pt x="69" y="62"/>
                  <a:pt x="69" y="62"/>
                  <a:pt x="69" y="62"/>
                </a:cubicBezTo>
                <a:cubicBezTo>
                  <a:pt x="69" y="62"/>
                  <a:pt x="69" y="58"/>
                  <a:pt x="69" y="53"/>
                </a:cubicBezTo>
                <a:cubicBezTo>
                  <a:pt x="69" y="49"/>
                  <a:pt x="69" y="40"/>
                  <a:pt x="69" y="31"/>
                </a:cubicBezTo>
                <a:cubicBezTo>
                  <a:pt x="69" y="26"/>
                  <a:pt x="69" y="22"/>
                  <a:pt x="63" y="22"/>
                </a:cubicBezTo>
                <a:cubicBezTo>
                  <a:pt x="57" y="22"/>
                  <a:pt x="52" y="22"/>
                  <a:pt x="52" y="22"/>
                </a:cubicBezTo>
                <a:cubicBezTo>
                  <a:pt x="52" y="18"/>
                  <a:pt x="52" y="18"/>
                  <a:pt x="52" y="18"/>
                </a:cubicBezTo>
                <a:cubicBezTo>
                  <a:pt x="75" y="18"/>
                  <a:pt x="75" y="18"/>
                  <a:pt x="75" y="18"/>
                </a:cubicBezTo>
                <a:cubicBezTo>
                  <a:pt x="75" y="13"/>
                  <a:pt x="75" y="13"/>
                  <a:pt x="69" y="9"/>
                </a:cubicBezTo>
                <a:cubicBezTo>
                  <a:pt x="69" y="4"/>
                  <a:pt x="63" y="0"/>
                  <a:pt x="57" y="0"/>
                </a:cubicBezTo>
                <a:cubicBezTo>
                  <a:pt x="52" y="0"/>
                  <a:pt x="46" y="0"/>
                  <a:pt x="46"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914" name="Freeform 1763">
            <a:extLst>
              <a:ext uri="{FF2B5EF4-FFF2-40B4-BE49-F238E27FC236}">
                <a16:creationId xmlns:a16="http://schemas.microsoft.com/office/drawing/2014/main" xmlns="" id="{CABD3A63-1F2A-4EC2-970C-86A980A9C185}"/>
              </a:ext>
            </a:extLst>
          </p:cNvPr>
          <p:cNvSpPr>
            <a:spLocks/>
          </p:cNvSpPr>
          <p:nvPr/>
        </p:nvSpPr>
        <p:spPr bwMode="auto">
          <a:xfrm>
            <a:off x="3973513" y="3670374"/>
            <a:ext cx="1587" cy="3175"/>
          </a:xfrm>
          <a:custGeom>
            <a:avLst/>
            <a:gdLst>
              <a:gd name="T0" fmla="*/ 0 w 8"/>
              <a:gd name="T1" fmla="*/ 62531427 h 16"/>
              <a:gd name="T2" fmla="*/ 62452616 w 8"/>
              <a:gd name="T3" fmla="*/ 62531427 h 16"/>
              <a:gd name="T4" fmla="*/ 31246046 w 8"/>
              <a:gd name="T5" fmla="*/ 0 h 16"/>
              <a:gd name="T6" fmla="*/ 0 w 8"/>
              <a:gd name="T7" fmla="*/ 62531427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6">
                <a:moveTo>
                  <a:pt x="0" y="8"/>
                </a:moveTo>
                <a:cubicBezTo>
                  <a:pt x="4" y="8"/>
                  <a:pt x="4" y="16"/>
                  <a:pt x="8" y="8"/>
                </a:cubicBezTo>
                <a:cubicBezTo>
                  <a:pt x="8" y="8"/>
                  <a:pt x="8" y="8"/>
                  <a:pt x="4" y="0"/>
                </a:cubicBezTo>
                <a:cubicBezTo>
                  <a:pt x="4" y="0"/>
                  <a:pt x="0" y="8"/>
                  <a:pt x="0" y="8"/>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915" name="Freeform 1764">
            <a:extLst>
              <a:ext uri="{FF2B5EF4-FFF2-40B4-BE49-F238E27FC236}">
                <a16:creationId xmlns:a16="http://schemas.microsoft.com/office/drawing/2014/main" xmlns="" id="{231F0890-DD59-4C74-A89D-E527411E34AB}"/>
              </a:ext>
            </a:extLst>
          </p:cNvPr>
          <p:cNvSpPr>
            <a:spLocks/>
          </p:cNvSpPr>
          <p:nvPr/>
        </p:nvSpPr>
        <p:spPr bwMode="auto">
          <a:xfrm>
            <a:off x="3970338" y="3671962"/>
            <a:ext cx="1587" cy="1587"/>
          </a:xfrm>
          <a:custGeom>
            <a:avLst/>
            <a:gdLst>
              <a:gd name="T0" fmla="*/ 0 w 9"/>
              <a:gd name="T1" fmla="*/ 0 h 8"/>
              <a:gd name="T2" fmla="*/ 0 w 9"/>
              <a:gd name="T3" fmla="*/ 62452616 h 8"/>
              <a:gd name="T4" fmla="*/ 49345296 w 9"/>
              <a:gd name="T5" fmla="*/ 0 h 8"/>
              <a:gd name="T6" fmla="*/ 0 w 9"/>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0"/>
                </a:moveTo>
                <a:cubicBezTo>
                  <a:pt x="0" y="4"/>
                  <a:pt x="0" y="4"/>
                  <a:pt x="0" y="8"/>
                </a:cubicBezTo>
                <a:cubicBezTo>
                  <a:pt x="5" y="4"/>
                  <a:pt x="5" y="4"/>
                  <a:pt x="9" y="0"/>
                </a:cubicBezTo>
                <a:cubicBezTo>
                  <a:pt x="5" y="0"/>
                  <a:pt x="5" y="0"/>
                  <a:pt x="0" y="0"/>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916" name="Freeform 1765">
            <a:extLst>
              <a:ext uri="{FF2B5EF4-FFF2-40B4-BE49-F238E27FC236}">
                <a16:creationId xmlns:a16="http://schemas.microsoft.com/office/drawing/2014/main" xmlns="" id="{05FB8023-04E0-4B08-8542-EF3DD7D35EE9}"/>
              </a:ext>
            </a:extLst>
          </p:cNvPr>
          <p:cNvSpPr>
            <a:spLocks/>
          </p:cNvSpPr>
          <p:nvPr/>
        </p:nvSpPr>
        <p:spPr bwMode="auto">
          <a:xfrm>
            <a:off x="3967163" y="3681487"/>
            <a:ext cx="22225" cy="23812"/>
          </a:xfrm>
          <a:custGeom>
            <a:avLst/>
            <a:gdLst>
              <a:gd name="T0" fmla="*/ 274286580 w 116"/>
              <a:gd name="T1" fmla="*/ 33716571 h 117"/>
              <a:gd name="T2" fmla="*/ 112548550 w 116"/>
              <a:gd name="T3" fmla="*/ 33716571 h 117"/>
              <a:gd name="T4" fmla="*/ 77381702 w 116"/>
              <a:gd name="T5" fmla="*/ 75883145 h 117"/>
              <a:gd name="T6" fmla="*/ 77381702 w 116"/>
              <a:gd name="T7" fmla="*/ 328758038 h 117"/>
              <a:gd name="T8" fmla="*/ 154726618 w 116"/>
              <a:gd name="T9" fmla="*/ 362474608 h 117"/>
              <a:gd name="T10" fmla="*/ 154726618 w 116"/>
              <a:gd name="T11" fmla="*/ 733399220 h 117"/>
              <a:gd name="T12" fmla="*/ 112548550 w 116"/>
              <a:gd name="T13" fmla="*/ 767115995 h 117"/>
              <a:gd name="T14" fmla="*/ 77381702 w 116"/>
              <a:gd name="T15" fmla="*/ 800874084 h 117"/>
              <a:gd name="T16" fmla="*/ 0 w 116"/>
              <a:gd name="T17" fmla="*/ 910432485 h 117"/>
              <a:gd name="T18" fmla="*/ 35166847 w 116"/>
              <a:gd name="T19" fmla="*/ 944149056 h 117"/>
              <a:gd name="T20" fmla="*/ 309453236 w 116"/>
              <a:gd name="T21" fmla="*/ 944149056 h 117"/>
              <a:gd name="T22" fmla="*/ 386834938 w 116"/>
              <a:gd name="T23" fmla="*/ 910432485 h 117"/>
              <a:gd name="T24" fmla="*/ 386834938 w 116"/>
              <a:gd name="T25" fmla="*/ 767115995 h 117"/>
              <a:gd name="T26" fmla="*/ 386834938 w 116"/>
              <a:gd name="T27" fmla="*/ 581674448 h 117"/>
              <a:gd name="T28" fmla="*/ 386834938 w 116"/>
              <a:gd name="T29" fmla="*/ 581674448 h 117"/>
              <a:gd name="T30" fmla="*/ 464180046 w 116"/>
              <a:gd name="T31" fmla="*/ 800874084 h 117"/>
              <a:gd name="T32" fmla="*/ 506394901 w 116"/>
              <a:gd name="T33" fmla="*/ 944149056 h 117"/>
              <a:gd name="T34" fmla="*/ 703299587 w 116"/>
              <a:gd name="T35" fmla="*/ 944149056 h 117"/>
              <a:gd name="T36" fmla="*/ 815848137 w 116"/>
              <a:gd name="T37" fmla="*/ 910432485 h 117"/>
              <a:gd name="T38" fmla="*/ 661121519 w 116"/>
              <a:gd name="T39" fmla="*/ 767115995 h 117"/>
              <a:gd name="T40" fmla="*/ 661121519 w 116"/>
              <a:gd name="T41" fmla="*/ 733399220 h 117"/>
              <a:gd name="T42" fmla="*/ 583739817 w 116"/>
              <a:gd name="T43" fmla="*/ 404641183 h 117"/>
              <a:gd name="T44" fmla="*/ 661121519 w 116"/>
              <a:gd name="T45" fmla="*/ 362474608 h 117"/>
              <a:gd name="T46" fmla="*/ 625954671 w 116"/>
              <a:gd name="T47" fmla="*/ 219199636 h 117"/>
              <a:gd name="T48" fmla="*/ 583739817 w 116"/>
              <a:gd name="T49" fmla="*/ 33716571 h 117"/>
              <a:gd name="T50" fmla="*/ 548572969 w 116"/>
              <a:gd name="T51" fmla="*/ 0 h 117"/>
              <a:gd name="T52" fmla="*/ 274286580 w 116"/>
              <a:gd name="T53" fmla="*/ 33716571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6" h="117">
                <a:moveTo>
                  <a:pt x="39" y="4"/>
                </a:moveTo>
                <a:cubicBezTo>
                  <a:pt x="33" y="4"/>
                  <a:pt x="22" y="4"/>
                  <a:pt x="16" y="4"/>
                </a:cubicBezTo>
                <a:cubicBezTo>
                  <a:pt x="16" y="4"/>
                  <a:pt x="11" y="4"/>
                  <a:pt x="11" y="9"/>
                </a:cubicBezTo>
                <a:cubicBezTo>
                  <a:pt x="11" y="17"/>
                  <a:pt x="11" y="30"/>
                  <a:pt x="11" y="39"/>
                </a:cubicBezTo>
                <a:cubicBezTo>
                  <a:pt x="16" y="43"/>
                  <a:pt x="22" y="43"/>
                  <a:pt x="22" y="43"/>
                </a:cubicBezTo>
                <a:cubicBezTo>
                  <a:pt x="28" y="61"/>
                  <a:pt x="22" y="74"/>
                  <a:pt x="22" y="87"/>
                </a:cubicBezTo>
                <a:cubicBezTo>
                  <a:pt x="22" y="91"/>
                  <a:pt x="16" y="91"/>
                  <a:pt x="16" y="91"/>
                </a:cubicBezTo>
                <a:cubicBezTo>
                  <a:pt x="16" y="91"/>
                  <a:pt x="11" y="95"/>
                  <a:pt x="11" y="95"/>
                </a:cubicBezTo>
                <a:cubicBezTo>
                  <a:pt x="11" y="100"/>
                  <a:pt x="0" y="100"/>
                  <a:pt x="0" y="108"/>
                </a:cubicBezTo>
                <a:cubicBezTo>
                  <a:pt x="0" y="108"/>
                  <a:pt x="5" y="112"/>
                  <a:pt x="5" y="112"/>
                </a:cubicBezTo>
                <a:cubicBezTo>
                  <a:pt x="16" y="112"/>
                  <a:pt x="33" y="112"/>
                  <a:pt x="44" y="112"/>
                </a:cubicBezTo>
                <a:cubicBezTo>
                  <a:pt x="44" y="112"/>
                  <a:pt x="50" y="112"/>
                  <a:pt x="55" y="108"/>
                </a:cubicBezTo>
                <a:cubicBezTo>
                  <a:pt x="55" y="104"/>
                  <a:pt x="55" y="95"/>
                  <a:pt x="55" y="91"/>
                </a:cubicBezTo>
                <a:cubicBezTo>
                  <a:pt x="55" y="82"/>
                  <a:pt x="55" y="74"/>
                  <a:pt x="55" y="69"/>
                </a:cubicBezTo>
                <a:cubicBezTo>
                  <a:pt x="55" y="69"/>
                  <a:pt x="55" y="69"/>
                  <a:pt x="55" y="69"/>
                </a:cubicBezTo>
                <a:cubicBezTo>
                  <a:pt x="61" y="78"/>
                  <a:pt x="66" y="87"/>
                  <a:pt x="66" y="95"/>
                </a:cubicBezTo>
                <a:cubicBezTo>
                  <a:pt x="66" y="100"/>
                  <a:pt x="66" y="108"/>
                  <a:pt x="72" y="112"/>
                </a:cubicBezTo>
                <a:cubicBezTo>
                  <a:pt x="83" y="112"/>
                  <a:pt x="89" y="117"/>
                  <a:pt x="100" y="112"/>
                </a:cubicBezTo>
                <a:cubicBezTo>
                  <a:pt x="105" y="112"/>
                  <a:pt x="111" y="112"/>
                  <a:pt x="116" y="108"/>
                </a:cubicBezTo>
                <a:cubicBezTo>
                  <a:pt x="111" y="100"/>
                  <a:pt x="100" y="95"/>
                  <a:pt x="94" y="91"/>
                </a:cubicBezTo>
                <a:cubicBezTo>
                  <a:pt x="94" y="87"/>
                  <a:pt x="94" y="87"/>
                  <a:pt x="94" y="87"/>
                </a:cubicBezTo>
                <a:cubicBezTo>
                  <a:pt x="89" y="74"/>
                  <a:pt x="89" y="61"/>
                  <a:pt x="83" y="48"/>
                </a:cubicBezTo>
                <a:cubicBezTo>
                  <a:pt x="89" y="48"/>
                  <a:pt x="94" y="48"/>
                  <a:pt x="94" y="43"/>
                </a:cubicBezTo>
                <a:cubicBezTo>
                  <a:pt x="94" y="39"/>
                  <a:pt x="94" y="35"/>
                  <a:pt x="89" y="26"/>
                </a:cubicBezTo>
                <a:cubicBezTo>
                  <a:pt x="89" y="22"/>
                  <a:pt x="89" y="13"/>
                  <a:pt x="83" y="4"/>
                </a:cubicBezTo>
                <a:cubicBezTo>
                  <a:pt x="83" y="4"/>
                  <a:pt x="78" y="0"/>
                  <a:pt x="78" y="0"/>
                </a:cubicBezTo>
                <a:cubicBezTo>
                  <a:pt x="66" y="0"/>
                  <a:pt x="50" y="0"/>
                  <a:pt x="39"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17" name="Freeform 1766">
            <a:extLst>
              <a:ext uri="{FF2B5EF4-FFF2-40B4-BE49-F238E27FC236}">
                <a16:creationId xmlns:a16="http://schemas.microsoft.com/office/drawing/2014/main" xmlns="" id="{5DB6AB10-6AAC-40E2-ADF6-A30CAB09971C}"/>
              </a:ext>
            </a:extLst>
          </p:cNvPr>
          <p:cNvSpPr>
            <a:spLocks/>
          </p:cNvSpPr>
          <p:nvPr/>
        </p:nvSpPr>
        <p:spPr bwMode="auto">
          <a:xfrm>
            <a:off x="3975100" y="3683074"/>
            <a:ext cx="7938" cy="7938"/>
          </a:xfrm>
          <a:custGeom>
            <a:avLst/>
            <a:gdLst>
              <a:gd name="T0" fmla="*/ 40507614 w 42"/>
              <a:gd name="T1" fmla="*/ 50911063 h 34"/>
              <a:gd name="T2" fmla="*/ 40507614 w 42"/>
              <a:gd name="T3" fmla="*/ 50911063 h 34"/>
              <a:gd name="T4" fmla="*/ 121522842 w 42"/>
              <a:gd name="T5" fmla="*/ 101821893 h 34"/>
              <a:gd name="T6" fmla="*/ 81015228 w 42"/>
              <a:gd name="T7" fmla="*/ 152732957 h 34"/>
              <a:gd name="T8" fmla="*/ 121522842 w 42"/>
              <a:gd name="T9" fmla="*/ 152732957 h 34"/>
              <a:gd name="T10" fmla="*/ 40507614 w 42"/>
              <a:gd name="T11" fmla="*/ 190888822 h 34"/>
              <a:gd name="T12" fmla="*/ 0 w 42"/>
              <a:gd name="T13" fmla="*/ 241799885 h 34"/>
              <a:gd name="T14" fmla="*/ 40507614 w 42"/>
              <a:gd name="T15" fmla="*/ 381777643 h 34"/>
              <a:gd name="T16" fmla="*/ 40507614 w 42"/>
              <a:gd name="T17" fmla="*/ 381777643 h 34"/>
              <a:gd name="T18" fmla="*/ 283553298 w 42"/>
              <a:gd name="T19" fmla="*/ 381777643 h 34"/>
              <a:gd name="T20" fmla="*/ 243045684 w 42"/>
              <a:gd name="T21" fmla="*/ 101821893 h 34"/>
              <a:gd name="T22" fmla="*/ 243045684 w 42"/>
              <a:gd name="T23" fmla="*/ 0 h 34"/>
              <a:gd name="T24" fmla="*/ 40507614 w 42"/>
              <a:gd name="T25" fmla="*/ 50911063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34">
                <a:moveTo>
                  <a:pt x="6" y="4"/>
                </a:moveTo>
                <a:cubicBezTo>
                  <a:pt x="6" y="4"/>
                  <a:pt x="6" y="4"/>
                  <a:pt x="6" y="4"/>
                </a:cubicBezTo>
                <a:cubicBezTo>
                  <a:pt x="12" y="8"/>
                  <a:pt x="18" y="4"/>
                  <a:pt x="18" y="8"/>
                </a:cubicBezTo>
                <a:cubicBezTo>
                  <a:pt x="18" y="12"/>
                  <a:pt x="6" y="8"/>
                  <a:pt x="12" y="12"/>
                </a:cubicBezTo>
                <a:cubicBezTo>
                  <a:pt x="12" y="12"/>
                  <a:pt x="18" y="12"/>
                  <a:pt x="18" y="12"/>
                </a:cubicBezTo>
                <a:cubicBezTo>
                  <a:pt x="18" y="15"/>
                  <a:pt x="12" y="15"/>
                  <a:pt x="6" y="15"/>
                </a:cubicBezTo>
                <a:cubicBezTo>
                  <a:pt x="6" y="19"/>
                  <a:pt x="6" y="19"/>
                  <a:pt x="0" y="19"/>
                </a:cubicBezTo>
                <a:cubicBezTo>
                  <a:pt x="0" y="23"/>
                  <a:pt x="0" y="26"/>
                  <a:pt x="6" y="30"/>
                </a:cubicBezTo>
                <a:cubicBezTo>
                  <a:pt x="6" y="30"/>
                  <a:pt x="6" y="30"/>
                  <a:pt x="6" y="30"/>
                </a:cubicBezTo>
                <a:cubicBezTo>
                  <a:pt x="18" y="34"/>
                  <a:pt x="30" y="30"/>
                  <a:pt x="42" y="30"/>
                </a:cubicBezTo>
                <a:cubicBezTo>
                  <a:pt x="42" y="23"/>
                  <a:pt x="36" y="15"/>
                  <a:pt x="36" y="8"/>
                </a:cubicBezTo>
                <a:cubicBezTo>
                  <a:pt x="36" y="4"/>
                  <a:pt x="36" y="4"/>
                  <a:pt x="36" y="0"/>
                </a:cubicBezTo>
                <a:cubicBezTo>
                  <a:pt x="24" y="0"/>
                  <a:pt x="18" y="4"/>
                  <a:pt x="6" y="4"/>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918" name="Freeform 1767">
            <a:extLst>
              <a:ext uri="{FF2B5EF4-FFF2-40B4-BE49-F238E27FC236}">
                <a16:creationId xmlns:a16="http://schemas.microsoft.com/office/drawing/2014/main" xmlns="" id="{10BB6F69-4F85-46E2-AEB9-82F2CDBEECC7}"/>
              </a:ext>
            </a:extLst>
          </p:cNvPr>
          <p:cNvSpPr>
            <a:spLocks/>
          </p:cNvSpPr>
          <p:nvPr/>
        </p:nvSpPr>
        <p:spPr bwMode="auto">
          <a:xfrm>
            <a:off x="3970338" y="3683074"/>
            <a:ext cx="3175" cy="7938"/>
          </a:xfrm>
          <a:custGeom>
            <a:avLst/>
            <a:gdLst>
              <a:gd name="T0" fmla="*/ 0 w 17"/>
              <a:gd name="T1" fmla="*/ 0 h 34"/>
              <a:gd name="T2" fmla="*/ 0 w 17"/>
              <a:gd name="T3" fmla="*/ 369077077 h 34"/>
              <a:gd name="T4" fmla="*/ 0 w 17"/>
              <a:gd name="T5" fmla="*/ 432688706 h 34"/>
              <a:gd name="T6" fmla="*/ 110747362 w 17"/>
              <a:gd name="T7" fmla="*/ 432688706 h 34"/>
              <a:gd name="T8" fmla="*/ 110747362 w 17"/>
              <a:gd name="T9" fmla="*/ 432688706 h 34"/>
              <a:gd name="T10" fmla="*/ 78168500 w 17"/>
              <a:gd name="T11" fmla="*/ 254500218 h 34"/>
              <a:gd name="T12" fmla="*/ 39101619 w 17"/>
              <a:gd name="T13" fmla="*/ 190888822 h 34"/>
              <a:gd name="T14" fmla="*/ 39101619 w 17"/>
              <a:gd name="T15" fmla="*/ 190888822 h 34"/>
              <a:gd name="T16" fmla="*/ 78168500 w 17"/>
              <a:gd name="T17" fmla="*/ 127277425 h 34"/>
              <a:gd name="T18" fmla="*/ 78168500 w 17"/>
              <a:gd name="T19" fmla="*/ 127277425 h 34"/>
              <a:gd name="T20" fmla="*/ 39101619 w 17"/>
              <a:gd name="T21" fmla="*/ 0 h 34"/>
              <a:gd name="T22" fmla="*/ 0 w 17"/>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34">
                <a:moveTo>
                  <a:pt x="0" y="0"/>
                </a:moveTo>
                <a:cubicBezTo>
                  <a:pt x="0" y="10"/>
                  <a:pt x="0" y="20"/>
                  <a:pt x="0" y="29"/>
                </a:cubicBezTo>
                <a:cubicBezTo>
                  <a:pt x="0" y="34"/>
                  <a:pt x="0" y="34"/>
                  <a:pt x="0" y="34"/>
                </a:cubicBezTo>
                <a:cubicBezTo>
                  <a:pt x="17" y="34"/>
                  <a:pt x="17" y="34"/>
                  <a:pt x="17" y="34"/>
                </a:cubicBezTo>
                <a:cubicBezTo>
                  <a:pt x="17" y="34"/>
                  <a:pt x="17" y="34"/>
                  <a:pt x="17" y="34"/>
                </a:cubicBezTo>
                <a:cubicBezTo>
                  <a:pt x="17" y="29"/>
                  <a:pt x="17" y="20"/>
                  <a:pt x="12" y="20"/>
                </a:cubicBezTo>
                <a:cubicBezTo>
                  <a:pt x="12" y="20"/>
                  <a:pt x="12" y="15"/>
                  <a:pt x="6" y="15"/>
                </a:cubicBezTo>
                <a:cubicBezTo>
                  <a:pt x="6" y="15"/>
                  <a:pt x="6" y="15"/>
                  <a:pt x="6" y="15"/>
                </a:cubicBezTo>
                <a:cubicBezTo>
                  <a:pt x="12" y="10"/>
                  <a:pt x="12" y="10"/>
                  <a:pt x="12" y="10"/>
                </a:cubicBezTo>
                <a:cubicBezTo>
                  <a:pt x="12" y="10"/>
                  <a:pt x="12" y="10"/>
                  <a:pt x="12" y="10"/>
                </a:cubicBezTo>
                <a:cubicBezTo>
                  <a:pt x="12" y="5"/>
                  <a:pt x="12" y="0"/>
                  <a:pt x="6" y="0"/>
                </a:cubicBezTo>
                <a:cubicBezTo>
                  <a:pt x="6" y="0"/>
                  <a:pt x="0" y="0"/>
                  <a:pt x="0"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919" name="Freeform 1768">
            <a:extLst>
              <a:ext uri="{FF2B5EF4-FFF2-40B4-BE49-F238E27FC236}">
                <a16:creationId xmlns:a16="http://schemas.microsoft.com/office/drawing/2014/main" xmlns="" id="{99D25FEE-9437-4A89-BC23-17E04A8F26B6}"/>
              </a:ext>
            </a:extLst>
          </p:cNvPr>
          <p:cNvSpPr>
            <a:spLocks/>
          </p:cNvSpPr>
          <p:nvPr/>
        </p:nvSpPr>
        <p:spPr bwMode="auto">
          <a:xfrm>
            <a:off x="3973513" y="3683074"/>
            <a:ext cx="1587" cy="3175"/>
          </a:xfrm>
          <a:custGeom>
            <a:avLst/>
            <a:gdLst>
              <a:gd name="T0" fmla="*/ 0 w 8"/>
              <a:gd name="T1" fmla="*/ 0 h 9"/>
              <a:gd name="T2" fmla="*/ 0 w 8"/>
              <a:gd name="T3" fmla="*/ 395135453 h 9"/>
              <a:gd name="T4" fmla="*/ 62452616 w 8"/>
              <a:gd name="T5" fmla="*/ 0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cubicBezTo>
                  <a:pt x="0" y="9"/>
                  <a:pt x="0" y="9"/>
                  <a:pt x="0" y="9"/>
                </a:cubicBezTo>
                <a:cubicBezTo>
                  <a:pt x="0" y="9"/>
                  <a:pt x="8" y="9"/>
                  <a:pt x="8" y="0"/>
                </a:cubicBezTo>
                <a:cubicBezTo>
                  <a:pt x="0" y="0"/>
                  <a:pt x="0" y="0"/>
                  <a:pt x="0" y="0"/>
                </a:cubicBezTo>
              </a:path>
            </a:pathLst>
          </a:custGeom>
          <a:solidFill>
            <a:srgbClr val="C7A290"/>
          </a:solidFill>
          <a:ln w="0">
            <a:solidFill>
              <a:srgbClr val="000000"/>
            </a:solidFill>
            <a:prstDash val="solid"/>
            <a:round/>
            <a:headEnd/>
            <a:tailEnd/>
          </a:ln>
        </p:spPr>
        <p:txBody>
          <a:bodyPr/>
          <a:lstStyle/>
          <a:p>
            <a:endParaRPr lang="ja-JP" altLang="en-US"/>
          </a:p>
        </p:txBody>
      </p:sp>
      <p:sp>
        <p:nvSpPr>
          <p:cNvPr id="14920" name="Freeform 1769">
            <a:extLst>
              <a:ext uri="{FF2B5EF4-FFF2-40B4-BE49-F238E27FC236}">
                <a16:creationId xmlns:a16="http://schemas.microsoft.com/office/drawing/2014/main" xmlns="" id="{127B2D12-ADAE-40DA-8BBE-EB985D503CB2}"/>
              </a:ext>
            </a:extLst>
          </p:cNvPr>
          <p:cNvSpPr>
            <a:spLocks/>
          </p:cNvSpPr>
          <p:nvPr/>
        </p:nvSpPr>
        <p:spPr bwMode="auto">
          <a:xfrm>
            <a:off x="3973513" y="3686249"/>
            <a:ext cx="1587" cy="1588"/>
          </a:xfrm>
          <a:custGeom>
            <a:avLst/>
            <a:gdLst>
              <a:gd name="T0" fmla="*/ 0 w 8"/>
              <a:gd name="T1" fmla="*/ 31285387 h 8"/>
              <a:gd name="T2" fmla="*/ 0 w 8"/>
              <a:gd name="T3" fmla="*/ 62570773 h 8"/>
              <a:gd name="T4" fmla="*/ 62452616 w 8"/>
              <a:gd name="T5" fmla="*/ 31285387 h 8"/>
              <a:gd name="T6" fmla="*/ 62452616 w 8"/>
              <a:gd name="T7" fmla="*/ 31285387 h 8"/>
              <a:gd name="T8" fmla="*/ 0 w 8"/>
              <a:gd name="T9" fmla="*/ 3128538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4"/>
                </a:moveTo>
                <a:cubicBezTo>
                  <a:pt x="0" y="8"/>
                  <a:pt x="0" y="8"/>
                  <a:pt x="0" y="8"/>
                </a:cubicBezTo>
                <a:cubicBezTo>
                  <a:pt x="8" y="8"/>
                  <a:pt x="8" y="8"/>
                  <a:pt x="8" y="4"/>
                </a:cubicBezTo>
                <a:cubicBezTo>
                  <a:pt x="8" y="4"/>
                  <a:pt x="8" y="4"/>
                  <a:pt x="8" y="4"/>
                </a:cubicBezTo>
                <a:cubicBezTo>
                  <a:pt x="8" y="4"/>
                  <a:pt x="0" y="0"/>
                  <a:pt x="0" y="4"/>
                </a:cubicBezTo>
              </a:path>
            </a:pathLst>
          </a:custGeom>
          <a:solidFill>
            <a:srgbClr val="C7A290"/>
          </a:solidFill>
          <a:ln w="0">
            <a:solidFill>
              <a:srgbClr val="000000"/>
            </a:solidFill>
            <a:prstDash val="solid"/>
            <a:round/>
            <a:headEnd/>
            <a:tailEnd/>
          </a:ln>
        </p:spPr>
        <p:txBody>
          <a:bodyPr/>
          <a:lstStyle/>
          <a:p>
            <a:endParaRPr lang="ja-JP" altLang="en-US"/>
          </a:p>
        </p:txBody>
      </p:sp>
      <p:sp>
        <p:nvSpPr>
          <p:cNvPr id="14921" name="Freeform 1770">
            <a:extLst>
              <a:ext uri="{FF2B5EF4-FFF2-40B4-BE49-F238E27FC236}">
                <a16:creationId xmlns:a16="http://schemas.microsoft.com/office/drawing/2014/main" xmlns="" id="{F66811C6-DF5C-4B63-9664-3AA31F4BB157}"/>
              </a:ext>
            </a:extLst>
          </p:cNvPr>
          <p:cNvSpPr>
            <a:spLocks/>
          </p:cNvSpPr>
          <p:nvPr/>
        </p:nvSpPr>
        <p:spPr bwMode="auto">
          <a:xfrm>
            <a:off x="3973513" y="3691012"/>
            <a:ext cx="3175" cy="4762"/>
          </a:xfrm>
          <a:custGeom>
            <a:avLst/>
            <a:gdLst>
              <a:gd name="T0" fmla="*/ 0 w 17"/>
              <a:gd name="T1" fmla="*/ 0 h 25"/>
              <a:gd name="T2" fmla="*/ 0 w 17"/>
              <a:gd name="T3" fmla="*/ 145130522 h 25"/>
              <a:gd name="T4" fmla="*/ 0 w 17"/>
              <a:gd name="T5" fmla="*/ 172777932 h 25"/>
              <a:gd name="T6" fmla="*/ 71645743 w 17"/>
              <a:gd name="T7" fmla="*/ 172777932 h 25"/>
              <a:gd name="T8" fmla="*/ 110747362 w 17"/>
              <a:gd name="T9" fmla="*/ 110589450 h 25"/>
              <a:gd name="T10" fmla="*/ 110747362 w 17"/>
              <a:gd name="T11" fmla="*/ 27647410 h 25"/>
              <a:gd name="T12" fmla="*/ 71645743 w 17"/>
              <a:gd name="T13" fmla="*/ 0 h 25"/>
              <a:gd name="T14" fmla="*/ 0 w 17"/>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0" y="0"/>
                </a:moveTo>
                <a:cubicBezTo>
                  <a:pt x="0" y="8"/>
                  <a:pt x="0" y="16"/>
                  <a:pt x="0" y="21"/>
                </a:cubicBezTo>
                <a:cubicBezTo>
                  <a:pt x="0" y="25"/>
                  <a:pt x="0" y="25"/>
                  <a:pt x="0" y="25"/>
                </a:cubicBezTo>
                <a:cubicBezTo>
                  <a:pt x="6" y="25"/>
                  <a:pt x="11" y="25"/>
                  <a:pt x="11" y="25"/>
                </a:cubicBezTo>
                <a:cubicBezTo>
                  <a:pt x="17" y="21"/>
                  <a:pt x="17" y="21"/>
                  <a:pt x="17" y="16"/>
                </a:cubicBezTo>
                <a:cubicBezTo>
                  <a:pt x="17" y="12"/>
                  <a:pt x="17" y="8"/>
                  <a:pt x="17" y="4"/>
                </a:cubicBezTo>
                <a:cubicBezTo>
                  <a:pt x="17" y="0"/>
                  <a:pt x="11" y="0"/>
                  <a:pt x="11" y="0"/>
                </a:cubicBezTo>
                <a:cubicBezTo>
                  <a:pt x="6" y="0"/>
                  <a:pt x="6" y="0"/>
                  <a:pt x="0"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922" name="Freeform 1771">
            <a:extLst>
              <a:ext uri="{FF2B5EF4-FFF2-40B4-BE49-F238E27FC236}">
                <a16:creationId xmlns:a16="http://schemas.microsoft.com/office/drawing/2014/main" xmlns="" id="{F5757A12-7CC0-43B9-B037-5C0593C4BB3D}"/>
              </a:ext>
            </a:extLst>
          </p:cNvPr>
          <p:cNvSpPr>
            <a:spLocks/>
          </p:cNvSpPr>
          <p:nvPr/>
        </p:nvSpPr>
        <p:spPr bwMode="auto">
          <a:xfrm>
            <a:off x="3978275" y="3691012"/>
            <a:ext cx="3175" cy="4762"/>
          </a:xfrm>
          <a:custGeom>
            <a:avLst/>
            <a:gdLst>
              <a:gd name="T0" fmla="*/ 0 w 17"/>
              <a:gd name="T1" fmla="*/ 0 h 25"/>
              <a:gd name="T2" fmla="*/ 0 w 17"/>
              <a:gd name="T3" fmla="*/ 82942040 h 25"/>
              <a:gd name="T4" fmla="*/ 39101619 w 17"/>
              <a:gd name="T5" fmla="*/ 172777932 h 25"/>
              <a:gd name="T6" fmla="*/ 110747362 w 17"/>
              <a:gd name="T7" fmla="*/ 145130522 h 25"/>
              <a:gd name="T8" fmla="*/ 110747362 w 17"/>
              <a:gd name="T9" fmla="*/ 145130522 h 25"/>
              <a:gd name="T10" fmla="*/ 71645743 w 17"/>
              <a:gd name="T11" fmla="*/ 0 h 25"/>
              <a:gd name="T12" fmla="*/ 0 w 1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0" y="0"/>
                </a:moveTo>
                <a:cubicBezTo>
                  <a:pt x="0" y="4"/>
                  <a:pt x="0" y="8"/>
                  <a:pt x="0" y="12"/>
                </a:cubicBezTo>
                <a:cubicBezTo>
                  <a:pt x="6" y="25"/>
                  <a:pt x="6" y="25"/>
                  <a:pt x="6" y="25"/>
                </a:cubicBezTo>
                <a:cubicBezTo>
                  <a:pt x="11" y="25"/>
                  <a:pt x="11" y="21"/>
                  <a:pt x="17" y="21"/>
                </a:cubicBezTo>
                <a:cubicBezTo>
                  <a:pt x="17" y="21"/>
                  <a:pt x="17" y="21"/>
                  <a:pt x="17" y="21"/>
                </a:cubicBezTo>
                <a:cubicBezTo>
                  <a:pt x="17" y="12"/>
                  <a:pt x="17" y="8"/>
                  <a:pt x="11" y="0"/>
                </a:cubicBezTo>
                <a:lnTo>
                  <a:pt x="0" y="0"/>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923" name="Freeform 1772">
            <a:extLst>
              <a:ext uri="{FF2B5EF4-FFF2-40B4-BE49-F238E27FC236}">
                <a16:creationId xmlns:a16="http://schemas.microsoft.com/office/drawing/2014/main" xmlns="" id="{5D6E4AC0-5554-4CB6-AADD-CF272849429A}"/>
              </a:ext>
            </a:extLst>
          </p:cNvPr>
          <p:cNvSpPr>
            <a:spLocks/>
          </p:cNvSpPr>
          <p:nvPr/>
        </p:nvSpPr>
        <p:spPr bwMode="auto">
          <a:xfrm>
            <a:off x="3979863" y="3695774"/>
            <a:ext cx="3175" cy="4763"/>
          </a:xfrm>
          <a:custGeom>
            <a:avLst/>
            <a:gdLst>
              <a:gd name="T0" fmla="*/ 0 w 17"/>
              <a:gd name="T1" fmla="*/ 34591954 h 25"/>
              <a:gd name="T2" fmla="*/ 39101619 w 17"/>
              <a:gd name="T3" fmla="*/ 172886802 h 25"/>
              <a:gd name="T4" fmla="*/ 110747362 w 17"/>
              <a:gd name="T5" fmla="*/ 172886802 h 25"/>
              <a:gd name="T6" fmla="*/ 78168500 w 17"/>
              <a:gd name="T7" fmla="*/ 34591954 h 25"/>
              <a:gd name="T8" fmla="*/ 39101619 w 17"/>
              <a:gd name="T9" fmla="*/ 34591954 h 25"/>
              <a:gd name="T10" fmla="*/ 0 w 17"/>
              <a:gd name="T11" fmla="*/ 34591954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5">
                <a:moveTo>
                  <a:pt x="0" y="5"/>
                </a:moveTo>
                <a:cubicBezTo>
                  <a:pt x="6" y="25"/>
                  <a:pt x="6" y="25"/>
                  <a:pt x="6" y="25"/>
                </a:cubicBezTo>
                <a:cubicBezTo>
                  <a:pt x="12" y="25"/>
                  <a:pt x="17" y="25"/>
                  <a:pt x="17" y="25"/>
                </a:cubicBezTo>
                <a:cubicBezTo>
                  <a:pt x="17" y="15"/>
                  <a:pt x="17" y="10"/>
                  <a:pt x="12" y="5"/>
                </a:cubicBezTo>
                <a:cubicBezTo>
                  <a:pt x="12" y="0"/>
                  <a:pt x="6" y="5"/>
                  <a:pt x="6" y="5"/>
                </a:cubicBezTo>
                <a:lnTo>
                  <a:pt x="0" y="5"/>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4924" name="Freeform 1773">
            <a:extLst>
              <a:ext uri="{FF2B5EF4-FFF2-40B4-BE49-F238E27FC236}">
                <a16:creationId xmlns:a16="http://schemas.microsoft.com/office/drawing/2014/main" xmlns="" id="{55D87572-9539-4694-A485-FF2964822A62}"/>
              </a:ext>
            </a:extLst>
          </p:cNvPr>
          <p:cNvSpPr>
            <a:spLocks/>
          </p:cNvSpPr>
          <p:nvPr/>
        </p:nvSpPr>
        <p:spPr bwMode="auto">
          <a:xfrm>
            <a:off x="3973513" y="3695774"/>
            <a:ext cx="1587" cy="4763"/>
          </a:xfrm>
          <a:custGeom>
            <a:avLst/>
            <a:gdLst>
              <a:gd name="T0" fmla="*/ 0 w 8"/>
              <a:gd name="T1" fmla="*/ 34591954 h 25"/>
              <a:gd name="T2" fmla="*/ 0 w 8"/>
              <a:gd name="T3" fmla="*/ 172886802 h 25"/>
              <a:gd name="T4" fmla="*/ 62452616 w 8"/>
              <a:gd name="T5" fmla="*/ 172886802 h 25"/>
              <a:gd name="T6" fmla="*/ 62452616 w 8"/>
              <a:gd name="T7" fmla="*/ 172886802 h 25"/>
              <a:gd name="T8" fmla="*/ 62452616 w 8"/>
              <a:gd name="T9" fmla="*/ 34591954 h 25"/>
              <a:gd name="T10" fmla="*/ 0 w 8"/>
              <a:gd name="T11" fmla="*/ 34591954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5">
                <a:moveTo>
                  <a:pt x="0" y="5"/>
                </a:moveTo>
                <a:cubicBezTo>
                  <a:pt x="0" y="25"/>
                  <a:pt x="0" y="25"/>
                  <a:pt x="0" y="25"/>
                </a:cubicBezTo>
                <a:cubicBezTo>
                  <a:pt x="0" y="25"/>
                  <a:pt x="4" y="25"/>
                  <a:pt x="8" y="25"/>
                </a:cubicBezTo>
                <a:cubicBezTo>
                  <a:pt x="8" y="25"/>
                  <a:pt x="8" y="25"/>
                  <a:pt x="8" y="25"/>
                </a:cubicBezTo>
                <a:cubicBezTo>
                  <a:pt x="8" y="15"/>
                  <a:pt x="8" y="10"/>
                  <a:pt x="8" y="5"/>
                </a:cubicBezTo>
                <a:cubicBezTo>
                  <a:pt x="8" y="0"/>
                  <a:pt x="4" y="5"/>
                  <a:pt x="0" y="5"/>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925" name="Freeform 1774">
            <a:extLst>
              <a:ext uri="{FF2B5EF4-FFF2-40B4-BE49-F238E27FC236}">
                <a16:creationId xmlns:a16="http://schemas.microsoft.com/office/drawing/2014/main" xmlns="" id="{2FECFDDD-4B73-4FCB-BFEB-DE8E11A060E4}"/>
              </a:ext>
            </a:extLst>
          </p:cNvPr>
          <p:cNvSpPr>
            <a:spLocks/>
          </p:cNvSpPr>
          <p:nvPr/>
        </p:nvSpPr>
        <p:spPr bwMode="auto">
          <a:xfrm>
            <a:off x="3979863" y="3700537"/>
            <a:ext cx="6350" cy="1587"/>
          </a:xfrm>
          <a:custGeom>
            <a:avLst/>
            <a:gdLst>
              <a:gd name="T0" fmla="*/ 0 w 34"/>
              <a:gd name="T1" fmla="*/ 3905706 h 16"/>
              <a:gd name="T2" fmla="*/ 0 w 34"/>
              <a:gd name="T3" fmla="*/ 15613204 h 16"/>
              <a:gd name="T4" fmla="*/ 221494724 w 34"/>
              <a:gd name="T5" fmla="*/ 15613204 h 16"/>
              <a:gd name="T6" fmla="*/ 182393104 w 34"/>
              <a:gd name="T7" fmla="*/ 11707398 h 16"/>
              <a:gd name="T8" fmla="*/ 39101619 w 34"/>
              <a:gd name="T9" fmla="*/ 7811512 h 16"/>
              <a:gd name="T10" fmla="*/ 0 w 34"/>
              <a:gd name="T11" fmla="*/ 3905706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6">
                <a:moveTo>
                  <a:pt x="0" y="4"/>
                </a:moveTo>
                <a:cubicBezTo>
                  <a:pt x="0" y="8"/>
                  <a:pt x="0" y="12"/>
                  <a:pt x="0" y="16"/>
                </a:cubicBezTo>
                <a:cubicBezTo>
                  <a:pt x="12" y="16"/>
                  <a:pt x="23" y="16"/>
                  <a:pt x="34" y="16"/>
                </a:cubicBezTo>
                <a:cubicBezTo>
                  <a:pt x="28" y="12"/>
                  <a:pt x="28" y="12"/>
                  <a:pt x="28" y="12"/>
                </a:cubicBezTo>
                <a:cubicBezTo>
                  <a:pt x="23" y="4"/>
                  <a:pt x="12" y="16"/>
                  <a:pt x="6" y="8"/>
                </a:cubicBezTo>
                <a:cubicBezTo>
                  <a:pt x="6" y="4"/>
                  <a:pt x="6" y="0"/>
                  <a:pt x="0" y="4"/>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926" name="Freeform 1775">
            <a:extLst>
              <a:ext uri="{FF2B5EF4-FFF2-40B4-BE49-F238E27FC236}">
                <a16:creationId xmlns:a16="http://schemas.microsoft.com/office/drawing/2014/main" xmlns="" id="{3EC1DB45-1DF8-4FA8-AEFB-DD1CE1F753DF}"/>
              </a:ext>
            </a:extLst>
          </p:cNvPr>
          <p:cNvSpPr>
            <a:spLocks/>
          </p:cNvSpPr>
          <p:nvPr/>
        </p:nvSpPr>
        <p:spPr bwMode="auto">
          <a:xfrm>
            <a:off x="3970338" y="3700537"/>
            <a:ext cx="3175" cy="1587"/>
          </a:xfrm>
          <a:custGeom>
            <a:avLst/>
            <a:gdLst>
              <a:gd name="T0" fmla="*/ 0 w 17"/>
              <a:gd name="T1" fmla="*/ 62452616 h 8"/>
              <a:gd name="T2" fmla="*/ 0 w 17"/>
              <a:gd name="T3" fmla="*/ 62452616 h 8"/>
              <a:gd name="T4" fmla="*/ 110747362 w 17"/>
              <a:gd name="T5" fmla="*/ 0 h 8"/>
              <a:gd name="T6" fmla="*/ 58634966 w 17"/>
              <a:gd name="T7" fmla="*/ 0 h 8"/>
              <a:gd name="T8" fmla="*/ 0 w 17"/>
              <a:gd name="T9" fmla="*/ 6245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0" y="8"/>
                </a:moveTo>
                <a:cubicBezTo>
                  <a:pt x="0" y="8"/>
                  <a:pt x="0" y="8"/>
                  <a:pt x="0" y="8"/>
                </a:cubicBezTo>
                <a:cubicBezTo>
                  <a:pt x="9" y="8"/>
                  <a:pt x="9" y="0"/>
                  <a:pt x="17" y="0"/>
                </a:cubicBezTo>
                <a:cubicBezTo>
                  <a:pt x="9" y="0"/>
                  <a:pt x="9" y="0"/>
                  <a:pt x="9" y="0"/>
                </a:cubicBezTo>
                <a:lnTo>
                  <a:pt x="0" y="8"/>
                </a:lnTo>
                <a:close/>
              </a:path>
            </a:pathLst>
          </a:custGeom>
          <a:solidFill>
            <a:srgbClr val="FFF352"/>
          </a:solidFill>
          <a:ln w="0">
            <a:solidFill>
              <a:srgbClr val="000000"/>
            </a:solidFill>
            <a:prstDash val="solid"/>
            <a:round/>
            <a:headEnd/>
            <a:tailEnd/>
          </a:ln>
        </p:spPr>
        <p:txBody>
          <a:bodyPr/>
          <a:lstStyle/>
          <a:p>
            <a:endParaRPr lang="ja-JP" altLang="en-US"/>
          </a:p>
        </p:txBody>
      </p:sp>
      <p:sp>
        <p:nvSpPr>
          <p:cNvPr id="14927" name="Freeform 1776">
            <a:extLst>
              <a:ext uri="{FF2B5EF4-FFF2-40B4-BE49-F238E27FC236}">
                <a16:creationId xmlns:a16="http://schemas.microsoft.com/office/drawing/2014/main" xmlns="" id="{58B5CA9A-0D14-4888-8484-D627C70A0DB2}"/>
              </a:ext>
            </a:extLst>
          </p:cNvPr>
          <p:cNvSpPr>
            <a:spLocks/>
          </p:cNvSpPr>
          <p:nvPr/>
        </p:nvSpPr>
        <p:spPr bwMode="auto">
          <a:xfrm>
            <a:off x="3968750" y="3700537"/>
            <a:ext cx="6350" cy="1587"/>
          </a:xfrm>
          <a:custGeom>
            <a:avLst/>
            <a:gdLst>
              <a:gd name="T0" fmla="*/ 199501991 w 33"/>
              <a:gd name="T1" fmla="*/ 4879727 h 16"/>
              <a:gd name="T2" fmla="*/ 78386324 w 33"/>
              <a:gd name="T3" fmla="*/ 10733476 h 16"/>
              <a:gd name="T4" fmla="*/ 42766288 w 33"/>
              <a:gd name="T5" fmla="*/ 10733476 h 16"/>
              <a:gd name="T6" fmla="*/ 0 w 33"/>
              <a:gd name="T7" fmla="*/ 15613204 h 16"/>
              <a:gd name="T8" fmla="*/ 0 w 33"/>
              <a:gd name="T9" fmla="*/ 15613204 h 16"/>
              <a:gd name="T10" fmla="*/ 235122027 w 33"/>
              <a:gd name="T11" fmla="*/ 15613204 h 16"/>
              <a:gd name="T12" fmla="*/ 235122027 w 33"/>
              <a:gd name="T13" fmla="*/ 0 h 16"/>
              <a:gd name="T14" fmla="*/ 199501991 w 33"/>
              <a:gd name="T15" fmla="*/ 4879727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16">
                <a:moveTo>
                  <a:pt x="28" y="5"/>
                </a:moveTo>
                <a:cubicBezTo>
                  <a:pt x="22" y="5"/>
                  <a:pt x="17" y="11"/>
                  <a:pt x="11" y="11"/>
                </a:cubicBezTo>
                <a:cubicBezTo>
                  <a:pt x="11" y="11"/>
                  <a:pt x="6" y="5"/>
                  <a:pt x="6" y="11"/>
                </a:cubicBezTo>
                <a:cubicBezTo>
                  <a:pt x="6" y="11"/>
                  <a:pt x="0" y="11"/>
                  <a:pt x="0" y="16"/>
                </a:cubicBezTo>
                <a:cubicBezTo>
                  <a:pt x="0" y="16"/>
                  <a:pt x="0" y="16"/>
                  <a:pt x="0" y="16"/>
                </a:cubicBezTo>
                <a:cubicBezTo>
                  <a:pt x="11" y="16"/>
                  <a:pt x="22" y="16"/>
                  <a:pt x="33" y="16"/>
                </a:cubicBezTo>
                <a:cubicBezTo>
                  <a:pt x="33" y="11"/>
                  <a:pt x="33" y="5"/>
                  <a:pt x="33" y="0"/>
                </a:cubicBezTo>
                <a:cubicBezTo>
                  <a:pt x="33" y="0"/>
                  <a:pt x="28" y="5"/>
                  <a:pt x="28" y="5"/>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928" name="Freeform 1777">
            <a:extLst>
              <a:ext uri="{FF2B5EF4-FFF2-40B4-BE49-F238E27FC236}">
                <a16:creationId xmlns:a16="http://schemas.microsoft.com/office/drawing/2014/main" xmlns="" id="{EC195428-096E-48FF-9D71-AA04E5DC88D1}"/>
              </a:ext>
            </a:extLst>
          </p:cNvPr>
          <p:cNvSpPr>
            <a:spLocks/>
          </p:cNvSpPr>
          <p:nvPr/>
        </p:nvSpPr>
        <p:spPr bwMode="auto">
          <a:xfrm>
            <a:off x="3976688" y="3673549"/>
            <a:ext cx="7937" cy="12700"/>
          </a:xfrm>
          <a:custGeom>
            <a:avLst/>
            <a:gdLst>
              <a:gd name="T0" fmla="*/ 43546254 w 41"/>
              <a:gd name="T1" fmla="*/ 34061779 h 67"/>
              <a:gd name="T2" fmla="*/ 43546254 w 41"/>
              <a:gd name="T3" fmla="*/ 143037446 h 67"/>
              <a:gd name="T4" fmla="*/ 87055145 w 41"/>
              <a:gd name="T5" fmla="*/ 286039067 h 67"/>
              <a:gd name="T6" fmla="*/ 43546254 w 41"/>
              <a:gd name="T7" fmla="*/ 401841648 h 67"/>
              <a:gd name="T8" fmla="*/ 87055145 w 41"/>
              <a:gd name="T9" fmla="*/ 429076703 h 67"/>
              <a:gd name="T10" fmla="*/ 174110291 w 41"/>
              <a:gd name="T11" fmla="*/ 456311569 h 67"/>
              <a:gd name="T12" fmla="*/ 261165243 w 41"/>
              <a:gd name="T13" fmla="*/ 456311569 h 67"/>
              <a:gd name="T14" fmla="*/ 297441398 w 41"/>
              <a:gd name="T15" fmla="*/ 340545003 h 67"/>
              <a:gd name="T16" fmla="*/ 261165243 w 41"/>
              <a:gd name="T17" fmla="*/ 231569146 h 67"/>
              <a:gd name="T18" fmla="*/ 217656545 w 41"/>
              <a:gd name="T19" fmla="*/ 34061779 h 67"/>
              <a:gd name="T20" fmla="*/ 130601399 w 41"/>
              <a:gd name="T21" fmla="*/ 34061779 h 67"/>
              <a:gd name="T22" fmla="*/ 43546254 w 41"/>
              <a:gd name="T23" fmla="*/ 34061779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67">
                <a:moveTo>
                  <a:pt x="6" y="5"/>
                </a:moveTo>
                <a:cubicBezTo>
                  <a:pt x="6" y="9"/>
                  <a:pt x="6" y="17"/>
                  <a:pt x="6" y="21"/>
                </a:cubicBezTo>
                <a:cubicBezTo>
                  <a:pt x="12" y="30"/>
                  <a:pt x="12" y="38"/>
                  <a:pt x="12" y="42"/>
                </a:cubicBezTo>
                <a:cubicBezTo>
                  <a:pt x="6" y="46"/>
                  <a:pt x="0" y="50"/>
                  <a:pt x="6" y="59"/>
                </a:cubicBezTo>
                <a:cubicBezTo>
                  <a:pt x="6" y="59"/>
                  <a:pt x="12" y="63"/>
                  <a:pt x="12" y="63"/>
                </a:cubicBezTo>
                <a:cubicBezTo>
                  <a:pt x="18" y="63"/>
                  <a:pt x="18" y="67"/>
                  <a:pt x="24" y="67"/>
                </a:cubicBezTo>
                <a:cubicBezTo>
                  <a:pt x="30" y="67"/>
                  <a:pt x="36" y="67"/>
                  <a:pt x="36" y="67"/>
                </a:cubicBezTo>
                <a:cubicBezTo>
                  <a:pt x="41" y="63"/>
                  <a:pt x="41" y="55"/>
                  <a:pt x="41" y="50"/>
                </a:cubicBezTo>
                <a:cubicBezTo>
                  <a:pt x="36" y="46"/>
                  <a:pt x="36" y="42"/>
                  <a:pt x="36" y="34"/>
                </a:cubicBezTo>
                <a:cubicBezTo>
                  <a:pt x="36" y="25"/>
                  <a:pt x="36" y="13"/>
                  <a:pt x="30" y="5"/>
                </a:cubicBezTo>
                <a:cubicBezTo>
                  <a:pt x="30" y="5"/>
                  <a:pt x="24" y="5"/>
                  <a:pt x="18" y="5"/>
                </a:cubicBezTo>
                <a:cubicBezTo>
                  <a:pt x="12" y="5"/>
                  <a:pt x="6" y="0"/>
                  <a:pt x="6"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29" name="Freeform 1778">
            <a:extLst>
              <a:ext uri="{FF2B5EF4-FFF2-40B4-BE49-F238E27FC236}">
                <a16:creationId xmlns:a16="http://schemas.microsoft.com/office/drawing/2014/main" xmlns="" id="{208427CE-DEAB-4F50-B128-A62DA6AE0BAF}"/>
              </a:ext>
            </a:extLst>
          </p:cNvPr>
          <p:cNvSpPr>
            <a:spLocks/>
          </p:cNvSpPr>
          <p:nvPr/>
        </p:nvSpPr>
        <p:spPr bwMode="auto">
          <a:xfrm>
            <a:off x="3979863" y="3675137"/>
            <a:ext cx="3175" cy="11112"/>
          </a:xfrm>
          <a:custGeom>
            <a:avLst/>
            <a:gdLst>
              <a:gd name="T0" fmla="*/ 32578862 w 17"/>
              <a:gd name="T1" fmla="*/ 28116234 h 58"/>
              <a:gd name="T2" fmla="*/ 32578862 w 17"/>
              <a:gd name="T3" fmla="*/ 288319999 h 58"/>
              <a:gd name="T4" fmla="*/ 0 w 17"/>
              <a:gd name="T5" fmla="*/ 323483539 h 58"/>
              <a:gd name="T6" fmla="*/ 0 w 17"/>
              <a:gd name="T7" fmla="*/ 351599773 h 58"/>
              <a:gd name="T8" fmla="*/ 32578862 w 17"/>
              <a:gd name="T9" fmla="*/ 351599773 h 58"/>
              <a:gd name="T10" fmla="*/ 58634966 w 17"/>
              <a:gd name="T11" fmla="*/ 407869025 h 58"/>
              <a:gd name="T12" fmla="*/ 84691257 w 17"/>
              <a:gd name="T13" fmla="*/ 407869025 h 58"/>
              <a:gd name="T14" fmla="*/ 110747362 w 17"/>
              <a:gd name="T15" fmla="*/ 351599773 h 58"/>
              <a:gd name="T16" fmla="*/ 84691257 w 17"/>
              <a:gd name="T17" fmla="*/ 323483539 h 58"/>
              <a:gd name="T18" fmla="*/ 58634966 w 17"/>
              <a:gd name="T19" fmla="*/ 28116234 h 58"/>
              <a:gd name="T20" fmla="*/ 32578862 w 17"/>
              <a:gd name="T21" fmla="*/ 0 h 58"/>
              <a:gd name="T22" fmla="*/ 32578862 w 17"/>
              <a:gd name="T23" fmla="*/ 28116234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58">
                <a:moveTo>
                  <a:pt x="5" y="4"/>
                </a:moveTo>
                <a:cubicBezTo>
                  <a:pt x="5" y="16"/>
                  <a:pt x="5" y="29"/>
                  <a:pt x="5" y="41"/>
                </a:cubicBezTo>
                <a:cubicBezTo>
                  <a:pt x="5" y="46"/>
                  <a:pt x="0" y="46"/>
                  <a:pt x="0" y="46"/>
                </a:cubicBezTo>
                <a:cubicBezTo>
                  <a:pt x="0" y="50"/>
                  <a:pt x="0" y="50"/>
                  <a:pt x="0" y="50"/>
                </a:cubicBezTo>
                <a:cubicBezTo>
                  <a:pt x="5" y="50"/>
                  <a:pt x="5" y="50"/>
                  <a:pt x="5" y="50"/>
                </a:cubicBezTo>
                <a:cubicBezTo>
                  <a:pt x="9" y="54"/>
                  <a:pt x="9" y="58"/>
                  <a:pt x="9" y="58"/>
                </a:cubicBezTo>
                <a:cubicBezTo>
                  <a:pt x="13" y="58"/>
                  <a:pt x="13" y="58"/>
                  <a:pt x="13" y="58"/>
                </a:cubicBezTo>
                <a:cubicBezTo>
                  <a:pt x="17" y="58"/>
                  <a:pt x="17" y="54"/>
                  <a:pt x="17" y="50"/>
                </a:cubicBezTo>
                <a:cubicBezTo>
                  <a:pt x="17" y="46"/>
                  <a:pt x="13" y="46"/>
                  <a:pt x="13" y="46"/>
                </a:cubicBezTo>
                <a:cubicBezTo>
                  <a:pt x="13" y="29"/>
                  <a:pt x="13" y="16"/>
                  <a:pt x="9" y="4"/>
                </a:cubicBezTo>
                <a:cubicBezTo>
                  <a:pt x="9" y="0"/>
                  <a:pt x="5" y="0"/>
                  <a:pt x="5" y="0"/>
                </a:cubicBezTo>
                <a:lnTo>
                  <a:pt x="5" y="4"/>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930" name="Freeform 1779">
            <a:extLst>
              <a:ext uri="{FF2B5EF4-FFF2-40B4-BE49-F238E27FC236}">
                <a16:creationId xmlns:a16="http://schemas.microsoft.com/office/drawing/2014/main" xmlns="" id="{ED7DD050-79A7-4A86-8AE2-9512E00737A0}"/>
              </a:ext>
            </a:extLst>
          </p:cNvPr>
          <p:cNvSpPr>
            <a:spLocks/>
          </p:cNvSpPr>
          <p:nvPr/>
        </p:nvSpPr>
        <p:spPr bwMode="auto">
          <a:xfrm>
            <a:off x="4284663" y="3768799"/>
            <a:ext cx="7937" cy="14288"/>
          </a:xfrm>
          <a:custGeom>
            <a:avLst/>
            <a:gdLst>
              <a:gd name="T0" fmla="*/ 80994817 w 42"/>
              <a:gd name="T1" fmla="*/ 27655091 h 75"/>
              <a:gd name="T2" fmla="*/ 40497409 w 42"/>
              <a:gd name="T3" fmla="*/ 359516371 h 75"/>
              <a:gd name="T4" fmla="*/ 0 w 42"/>
              <a:gd name="T5" fmla="*/ 470136734 h 75"/>
              <a:gd name="T6" fmla="*/ 40497409 w 42"/>
              <a:gd name="T7" fmla="*/ 470136734 h 75"/>
              <a:gd name="T8" fmla="*/ 80994817 w 42"/>
              <a:gd name="T9" fmla="*/ 497791824 h 75"/>
              <a:gd name="T10" fmla="*/ 202451327 w 42"/>
              <a:gd name="T11" fmla="*/ 497791824 h 75"/>
              <a:gd name="T12" fmla="*/ 283446144 w 42"/>
              <a:gd name="T13" fmla="*/ 442481643 h 75"/>
              <a:gd name="T14" fmla="*/ 242948735 w 42"/>
              <a:gd name="T15" fmla="*/ 304206189 h 75"/>
              <a:gd name="T16" fmla="*/ 283446144 w 42"/>
              <a:gd name="T17" fmla="*/ 55310182 h 75"/>
              <a:gd name="T18" fmla="*/ 161953918 w 42"/>
              <a:gd name="T19" fmla="*/ 27655091 h 75"/>
              <a:gd name="T20" fmla="*/ 80994817 w 42"/>
              <a:gd name="T21" fmla="*/ 27655091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75">
                <a:moveTo>
                  <a:pt x="12" y="4"/>
                </a:moveTo>
                <a:cubicBezTo>
                  <a:pt x="6" y="20"/>
                  <a:pt x="12" y="36"/>
                  <a:pt x="6" y="52"/>
                </a:cubicBezTo>
                <a:cubicBezTo>
                  <a:pt x="6" y="56"/>
                  <a:pt x="0" y="60"/>
                  <a:pt x="0" y="68"/>
                </a:cubicBezTo>
                <a:cubicBezTo>
                  <a:pt x="0" y="68"/>
                  <a:pt x="0" y="68"/>
                  <a:pt x="6" y="68"/>
                </a:cubicBezTo>
                <a:cubicBezTo>
                  <a:pt x="6" y="72"/>
                  <a:pt x="12" y="68"/>
                  <a:pt x="12" y="72"/>
                </a:cubicBezTo>
                <a:cubicBezTo>
                  <a:pt x="18" y="75"/>
                  <a:pt x="24" y="75"/>
                  <a:pt x="30" y="72"/>
                </a:cubicBezTo>
                <a:cubicBezTo>
                  <a:pt x="36" y="72"/>
                  <a:pt x="42" y="68"/>
                  <a:pt x="42" y="64"/>
                </a:cubicBezTo>
                <a:cubicBezTo>
                  <a:pt x="42" y="56"/>
                  <a:pt x="42" y="52"/>
                  <a:pt x="36" y="44"/>
                </a:cubicBezTo>
                <a:cubicBezTo>
                  <a:pt x="42" y="8"/>
                  <a:pt x="42" y="8"/>
                  <a:pt x="42" y="8"/>
                </a:cubicBezTo>
                <a:cubicBezTo>
                  <a:pt x="42" y="4"/>
                  <a:pt x="30" y="4"/>
                  <a:pt x="24" y="4"/>
                </a:cubicBezTo>
                <a:cubicBezTo>
                  <a:pt x="18" y="4"/>
                  <a:pt x="12" y="0"/>
                  <a:pt x="12"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31" name="Freeform 1780">
            <a:extLst>
              <a:ext uri="{FF2B5EF4-FFF2-40B4-BE49-F238E27FC236}">
                <a16:creationId xmlns:a16="http://schemas.microsoft.com/office/drawing/2014/main" xmlns="" id="{0ED7B0B6-C146-41DC-B7C9-3048F191B00F}"/>
              </a:ext>
            </a:extLst>
          </p:cNvPr>
          <p:cNvSpPr>
            <a:spLocks/>
          </p:cNvSpPr>
          <p:nvPr/>
        </p:nvSpPr>
        <p:spPr bwMode="auto">
          <a:xfrm>
            <a:off x="4286250" y="3771974"/>
            <a:ext cx="4763" cy="9525"/>
          </a:xfrm>
          <a:custGeom>
            <a:avLst/>
            <a:gdLst>
              <a:gd name="T0" fmla="*/ 69147519 w 25"/>
              <a:gd name="T1" fmla="*/ 0 h 58"/>
              <a:gd name="T2" fmla="*/ 69147519 w 25"/>
              <a:gd name="T3" fmla="*/ 203728090 h 58"/>
              <a:gd name="T4" fmla="*/ 34591954 w 25"/>
              <a:gd name="T5" fmla="*/ 239166181 h 58"/>
              <a:gd name="T6" fmla="*/ 69147519 w 25"/>
              <a:gd name="T7" fmla="*/ 221447053 h 58"/>
              <a:gd name="T8" fmla="*/ 103739283 w 25"/>
              <a:gd name="T9" fmla="*/ 203728090 h 58"/>
              <a:gd name="T10" fmla="*/ 138294848 w 25"/>
              <a:gd name="T11" fmla="*/ 203728090 h 58"/>
              <a:gd name="T12" fmla="*/ 138294848 w 25"/>
              <a:gd name="T13" fmla="*/ 221447053 h 58"/>
              <a:gd name="T14" fmla="*/ 103739283 w 25"/>
              <a:gd name="T15" fmla="*/ 256885144 h 58"/>
              <a:gd name="T16" fmla="*/ 138294848 w 25"/>
              <a:gd name="T17" fmla="*/ 256885144 h 58"/>
              <a:gd name="T18" fmla="*/ 172886802 w 25"/>
              <a:gd name="T19" fmla="*/ 221447053 h 58"/>
              <a:gd name="T20" fmla="*/ 138294848 w 25"/>
              <a:gd name="T21" fmla="*/ 172740145 h 58"/>
              <a:gd name="T22" fmla="*/ 172886802 w 25"/>
              <a:gd name="T23" fmla="*/ 0 h 58"/>
              <a:gd name="T24" fmla="*/ 69147519 w 25"/>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58">
                <a:moveTo>
                  <a:pt x="10" y="0"/>
                </a:moveTo>
                <a:cubicBezTo>
                  <a:pt x="10" y="15"/>
                  <a:pt x="10" y="31"/>
                  <a:pt x="10" y="46"/>
                </a:cubicBezTo>
                <a:cubicBezTo>
                  <a:pt x="10" y="46"/>
                  <a:pt x="0" y="50"/>
                  <a:pt x="5" y="54"/>
                </a:cubicBezTo>
                <a:cubicBezTo>
                  <a:pt x="10" y="54"/>
                  <a:pt x="10" y="54"/>
                  <a:pt x="10" y="50"/>
                </a:cubicBezTo>
                <a:cubicBezTo>
                  <a:pt x="10" y="50"/>
                  <a:pt x="15" y="46"/>
                  <a:pt x="15" y="46"/>
                </a:cubicBezTo>
                <a:cubicBezTo>
                  <a:pt x="15" y="46"/>
                  <a:pt x="20" y="46"/>
                  <a:pt x="20" y="46"/>
                </a:cubicBezTo>
                <a:cubicBezTo>
                  <a:pt x="20" y="46"/>
                  <a:pt x="25" y="50"/>
                  <a:pt x="20" y="50"/>
                </a:cubicBezTo>
                <a:cubicBezTo>
                  <a:pt x="15" y="50"/>
                  <a:pt x="15" y="54"/>
                  <a:pt x="15" y="58"/>
                </a:cubicBezTo>
                <a:cubicBezTo>
                  <a:pt x="15" y="58"/>
                  <a:pt x="15" y="58"/>
                  <a:pt x="20" y="58"/>
                </a:cubicBezTo>
                <a:cubicBezTo>
                  <a:pt x="20" y="58"/>
                  <a:pt x="25" y="54"/>
                  <a:pt x="25" y="50"/>
                </a:cubicBezTo>
                <a:cubicBezTo>
                  <a:pt x="25" y="46"/>
                  <a:pt x="25" y="43"/>
                  <a:pt x="20" y="39"/>
                </a:cubicBezTo>
                <a:cubicBezTo>
                  <a:pt x="20" y="27"/>
                  <a:pt x="20" y="15"/>
                  <a:pt x="25" y="0"/>
                </a:cubicBezTo>
                <a:cubicBezTo>
                  <a:pt x="20" y="0"/>
                  <a:pt x="15" y="0"/>
                  <a:pt x="10"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932" name="Freeform 1781">
            <a:extLst>
              <a:ext uri="{FF2B5EF4-FFF2-40B4-BE49-F238E27FC236}">
                <a16:creationId xmlns:a16="http://schemas.microsoft.com/office/drawing/2014/main" xmlns="" id="{40E0CD88-723C-412F-B585-12A4A95EF4F8}"/>
              </a:ext>
            </a:extLst>
          </p:cNvPr>
          <p:cNvSpPr>
            <a:spLocks/>
          </p:cNvSpPr>
          <p:nvPr/>
        </p:nvSpPr>
        <p:spPr bwMode="auto">
          <a:xfrm>
            <a:off x="4276725" y="3743399"/>
            <a:ext cx="34925" cy="33338"/>
          </a:xfrm>
          <a:custGeom>
            <a:avLst/>
            <a:gdLst>
              <a:gd name="T0" fmla="*/ 236346063 w 183"/>
              <a:gd name="T1" fmla="*/ 117547692 h 175"/>
              <a:gd name="T2" fmla="*/ 41703885 w 183"/>
              <a:gd name="T3" fmla="*/ 290366931 h 175"/>
              <a:gd name="T4" fmla="*/ 0 w 183"/>
              <a:gd name="T5" fmla="*/ 400982987 h 175"/>
              <a:gd name="T6" fmla="*/ 41703885 w 183"/>
              <a:gd name="T7" fmla="*/ 490876713 h 175"/>
              <a:gd name="T8" fmla="*/ 159858595 w 183"/>
              <a:gd name="T9" fmla="*/ 546184646 h 175"/>
              <a:gd name="T10" fmla="*/ 236346063 w 183"/>
              <a:gd name="T11" fmla="*/ 691349918 h 175"/>
              <a:gd name="T12" fmla="*/ 396204849 w 183"/>
              <a:gd name="T13" fmla="*/ 746658041 h 175"/>
              <a:gd name="T14" fmla="*/ 396204849 w 183"/>
              <a:gd name="T15" fmla="*/ 746658041 h 175"/>
              <a:gd name="T16" fmla="*/ 354500964 w 183"/>
              <a:gd name="T17" fmla="*/ 954063074 h 175"/>
              <a:gd name="T18" fmla="*/ 354500964 w 183"/>
              <a:gd name="T19" fmla="*/ 1009371006 h 175"/>
              <a:gd name="T20" fmla="*/ 437908544 w 183"/>
              <a:gd name="T21" fmla="*/ 1037024973 h 175"/>
              <a:gd name="T22" fmla="*/ 479612429 w 183"/>
              <a:gd name="T23" fmla="*/ 1182226631 h 175"/>
              <a:gd name="T24" fmla="*/ 597803782 w 183"/>
              <a:gd name="T25" fmla="*/ 1209880598 h 175"/>
              <a:gd name="T26" fmla="*/ 1070459456 w 183"/>
              <a:gd name="T27" fmla="*/ 1182226631 h 175"/>
              <a:gd name="T28" fmla="*/ 1070459456 w 183"/>
              <a:gd name="T29" fmla="*/ 1064678939 h 175"/>
              <a:gd name="T30" fmla="*/ 1070459456 w 183"/>
              <a:gd name="T31" fmla="*/ 836551577 h 175"/>
              <a:gd name="T32" fmla="*/ 1153903679 w 183"/>
              <a:gd name="T33" fmla="*/ 836551577 h 175"/>
              <a:gd name="T34" fmla="*/ 1112199793 w 183"/>
              <a:gd name="T35" fmla="*/ 719004075 h 175"/>
              <a:gd name="T36" fmla="*/ 1153903679 w 183"/>
              <a:gd name="T37" fmla="*/ 719004075 h 175"/>
              <a:gd name="T38" fmla="*/ 1272058389 w 183"/>
              <a:gd name="T39" fmla="*/ 691349918 h 175"/>
              <a:gd name="T40" fmla="*/ 1272058389 w 183"/>
              <a:gd name="T41" fmla="*/ 691349918 h 175"/>
              <a:gd name="T42" fmla="*/ 1035712326 w 183"/>
              <a:gd name="T43" fmla="*/ 262712965 h 175"/>
              <a:gd name="T44" fmla="*/ 917557425 w 183"/>
              <a:gd name="T45" fmla="*/ 117547692 h 175"/>
              <a:gd name="T46" fmla="*/ 834149845 w 183"/>
              <a:gd name="T47" fmla="*/ 117547692 h 175"/>
              <a:gd name="T48" fmla="*/ 236346063 w 183"/>
              <a:gd name="T49" fmla="*/ 117547692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75">
                <a:moveTo>
                  <a:pt x="34" y="17"/>
                </a:moveTo>
                <a:cubicBezTo>
                  <a:pt x="23" y="25"/>
                  <a:pt x="11" y="33"/>
                  <a:pt x="6" y="42"/>
                </a:cubicBezTo>
                <a:cubicBezTo>
                  <a:pt x="0" y="46"/>
                  <a:pt x="0" y="50"/>
                  <a:pt x="0" y="58"/>
                </a:cubicBezTo>
                <a:cubicBezTo>
                  <a:pt x="0" y="63"/>
                  <a:pt x="6" y="67"/>
                  <a:pt x="6" y="71"/>
                </a:cubicBezTo>
                <a:cubicBezTo>
                  <a:pt x="23" y="79"/>
                  <a:pt x="23" y="79"/>
                  <a:pt x="23" y="79"/>
                </a:cubicBezTo>
                <a:cubicBezTo>
                  <a:pt x="23" y="88"/>
                  <a:pt x="23" y="92"/>
                  <a:pt x="34" y="100"/>
                </a:cubicBezTo>
                <a:cubicBezTo>
                  <a:pt x="40" y="104"/>
                  <a:pt x="46" y="104"/>
                  <a:pt x="57" y="108"/>
                </a:cubicBezTo>
                <a:cubicBezTo>
                  <a:pt x="57" y="108"/>
                  <a:pt x="57" y="108"/>
                  <a:pt x="57" y="108"/>
                </a:cubicBezTo>
                <a:cubicBezTo>
                  <a:pt x="51" y="117"/>
                  <a:pt x="51" y="129"/>
                  <a:pt x="51" y="138"/>
                </a:cubicBezTo>
                <a:cubicBezTo>
                  <a:pt x="51" y="142"/>
                  <a:pt x="51" y="146"/>
                  <a:pt x="51" y="146"/>
                </a:cubicBezTo>
                <a:cubicBezTo>
                  <a:pt x="57" y="146"/>
                  <a:pt x="63" y="146"/>
                  <a:pt x="63" y="150"/>
                </a:cubicBezTo>
                <a:cubicBezTo>
                  <a:pt x="63" y="154"/>
                  <a:pt x="63" y="167"/>
                  <a:pt x="69" y="171"/>
                </a:cubicBezTo>
                <a:cubicBezTo>
                  <a:pt x="74" y="175"/>
                  <a:pt x="80" y="175"/>
                  <a:pt x="86" y="175"/>
                </a:cubicBezTo>
                <a:cubicBezTo>
                  <a:pt x="109" y="175"/>
                  <a:pt x="132" y="175"/>
                  <a:pt x="154" y="171"/>
                </a:cubicBezTo>
                <a:cubicBezTo>
                  <a:pt x="160" y="167"/>
                  <a:pt x="154" y="158"/>
                  <a:pt x="154" y="154"/>
                </a:cubicBezTo>
                <a:cubicBezTo>
                  <a:pt x="154" y="121"/>
                  <a:pt x="154" y="121"/>
                  <a:pt x="154" y="121"/>
                </a:cubicBezTo>
                <a:cubicBezTo>
                  <a:pt x="160" y="121"/>
                  <a:pt x="166" y="121"/>
                  <a:pt x="166" y="121"/>
                </a:cubicBezTo>
                <a:cubicBezTo>
                  <a:pt x="166" y="113"/>
                  <a:pt x="166" y="108"/>
                  <a:pt x="160" y="104"/>
                </a:cubicBezTo>
                <a:cubicBezTo>
                  <a:pt x="160" y="104"/>
                  <a:pt x="166" y="104"/>
                  <a:pt x="166" y="104"/>
                </a:cubicBezTo>
                <a:cubicBezTo>
                  <a:pt x="172" y="104"/>
                  <a:pt x="177" y="104"/>
                  <a:pt x="183" y="100"/>
                </a:cubicBezTo>
                <a:cubicBezTo>
                  <a:pt x="183" y="100"/>
                  <a:pt x="183" y="100"/>
                  <a:pt x="183" y="100"/>
                </a:cubicBezTo>
                <a:cubicBezTo>
                  <a:pt x="154" y="83"/>
                  <a:pt x="154" y="58"/>
                  <a:pt x="149" y="38"/>
                </a:cubicBezTo>
                <a:cubicBezTo>
                  <a:pt x="149" y="29"/>
                  <a:pt x="143" y="21"/>
                  <a:pt x="132" y="17"/>
                </a:cubicBezTo>
                <a:cubicBezTo>
                  <a:pt x="126" y="17"/>
                  <a:pt x="126" y="17"/>
                  <a:pt x="120" y="17"/>
                </a:cubicBezTo>
                <a:cubicBezTo>
                  <a:pt x="97" y="0"/>
                  <a:pt x="57" y="8"/>
                  <a:pt x="34" y="17"/>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33" name="Freeform 1782">
            <a:extLst>
              <a:ext uri="{FF2B5EF4-FFF2-40B4-BE49-F238E27FC236}">
                <a16:creationId xmlns:a16="http://schemas.microsoft.com/office/drawing/2014/main" xmlns="" id="{FCA200DD-4642-4ECC-B555-AB2534B07E93}"/>
              </a:ext>
            </a:extLst>
          </p:cNvPr>
          <p:cNvSpPr>
            <a:spLocks/>
          </p:cNvSpPr>
          <p:nvPr/>
        </p:nvSpPr>
        <p:spPr bwMode="auto">
          <a:xfrm>
            <a:off x="4283075" y="3749749"/>
            <a:ext cx="20638" cy="12700"/>
          </a:xfrm>
          <a:custGeom>
            <a:avLst/>
            <a:gdLst>
              <a:gd name="T0" fmla="*/ 153514808 w 108"/>
              <a:gd name="T1" fmla="*/ 88531700 h 67"/>
              <a:gd name="T2" fmla="*/ 153514808 w 108"/>
              <a:gd name="T3" fmla="*/ 143037446 h 67"/>
              <a:gd name="T4" fmla="*/ 153514808 w 108"/>
              <a:gd name="T5" fmla="*/ 170272501 h 67"/>
              <a:gd name="T6" fmla="*/ 76757499 w 108"/>
              <a:gd name="T7" fmla="*/ 143037446 h 67"/>
              <a:gd name="T8" fmla="*/ 41884248 w 108"/>
              <a:gd name="T9" fmla="*/ 170272501 h 67"/>
              <a:gd name="T10" fmla="*/ 41884248 w 108"/>
              <a:gd name="T11" fmla="*/ 170272501 h 67"/>
              <a:gd name="T12" fmla="*/ 76757499 w 108"/>
              <a:gd name="T13" fmla="*/ 115766566 h 67"/>
              <a:gd name="T14" fmla="*/ 41884248 w 108"/>
              <a:gd name="T15" fmla="*/ 88531700 h 67"/>
              <a:gd name="T16" fmla="*/ 0 w 108"/>
              <a:gd name="T17" fmla="*/ 204334281 h 67"/>
              <a:gd name="T18" fmla="*/ 41884248 w 108"/>
              <a:gd name="T19" fmla="*/ 313274122 h 67"/>
              <a:gd name="T20" fmla="*/ 153514808 w 108"/>
              <a:gd name="T21" fmla="*/ 429076703 h 67"/>
              <a:gd name="T22" fmla="*/ 530327424 w 108"/>
              <a:gd name="T23" fmla="*/ 401841648 h 67"/>
              <a:gd name="T24" fmla="*/ 607084733 w 108"/>
              <a:gd name="T25" fmla="*/ 286039067 h 67"/>
              <a:gd name="T26" fmla="*/ 718751982 w 108"/>
              <a:gd name="T27" fmla="*/ 258804201 h 67"/>
              <a:gd name="T28" fmla="*/ 718751982 w 108"/>
              <a:gd name="T29" fmla="*/ 143037446 h 67"/>
              <a:gd name="T30" fmla="*/ 683842232 w 108"/>
              <a:gd name="T31" fmla="*/ 143037446 h 67"/>
              <a:gd name="T32" fmla="*/ 641994483 w 108"/>
              <a:gd name="T33" fmla="*/ 170272501 h 67"/>
              <a:gd name="T34" fmla="*/ 607084733 w 108"/>
              <a:gd name="T35" fmla="*/ 231569146 h 67"/>
              <a:gd name="T36" fmla="*/ 565200485 w 108"/>
              <a:gd name="T37" fmla="*/ 204334281 h 67"/>
              <a:gd name="T38" fmla="*/ 530327424 w 108"/>
              <a:gd name="T39" fmla="*/ 115766566 h 67"/>
              <a:gd name="T40" fmla="*/ 341939365 w 108"/>
              <a:gd name="T41" fmla="*/ 143037446 h 67"/>
              <a:gd name="T42" fmla="*/ 265181866 w 108"/>
              <a:gd name="T43" fmla="*/ 115766566 h 67"/>
              <a:gd name="T44" fmla="*/ 230272307 w 108"/>
              <a:gd name="T45" fmla="*/ 143037446 h 67"/>
              <a:gd name="T46" fmla="*/ 230272307 w 108"/>
              <a:gd name="T47" fmla="*/ 115766566 h 67"/>
              <a:gd name="T48" fmla="*/ 265181866 w 108"/>
              <a:gd name="T49" fmla="*/ 88531700 h 67"/>
              <a:gd name="T50" fmla="*/ 230272307 w 108"/>
              <a:gd name="T51" fmla="*/ 0 h 67"/>
              <a:gd name="T52" fmla="*/ 188424558 w 108"/>
              <a:gd name="T53" fmla="*/ 0 h 67"/>
              <a:gd name="T54" fmla="*/ 153514808 w 108"/>
              <a:gd name="T55" fmla="*/ 88531700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8" h="67">
                <a:moveTo>
                  <a:pt x="22" y="13"/>
                </a:moveTo>
                <a:cubicBezTo>
                  <a:pt x="22" y="17"/>
                  <a:pt x="22" y="21"/>
                  <a:pt x="22" y="21"/>
                </a:cubicBezTo>
                <a:cubicBezTo>
                  <a:pt x="22" y="25"/>
                  <a:pt x="22" y="25"/>
                  <a:pt x="22" y="25"/>
                </a:cubicBezTo>
                <a:cubicBezTo>
                  <a:pt x="16" y="25"/>
                  <a:pt x="16" y="21"/>
                  <a:pt x="11" y="21"/>
                </a:cubicBezTo>
                <a:cubicBezTo>
                  <a:pt x="11" y="25"/>
                  <a:pt x="11" y="30"/>
                  <a:pt x="6" y="25"/>
                </a:cubicBezTo>
                <a:cubicBezTo>
                  <a:pt x="6" y="25"/>
                  <a:pt x="6" y="25"/>
                  <a:pt x="6" y="25"/>
                </a:cubicBezTo>
                <a:cubicBezTo>
                  <a:pt x="6" y="21"/>
                  <a:pt x="6" y="21"/>
                  <a:pt x="11" y="17"/>
                </a:cubicBezTo>
                <a:cubicBezTo>
                  <a:pt x="11" y="17"/>
                  <a:pt x="11" y="13"/>
                  <a:pt x="6" y="13"/>
                </a:cubicBezTo>
                <a:cubicBezTo>
                  <a:pt x="6" y="17"/>
                  <a:pt x="0" y="21"/>
                  <a:pt x="0" y="30"/>
                </a:cubicBezTo>
                <a:cubicBezTo>
                  <a:pt x="6" y="34"/>
                  <a:pt x="11" y="42"/>
                  <a:pt x="6" y="46"/>
                </a:cubicBezTo>
                <a:cubicBezTo>
                  <a:pt x="6" y="55"/>
                  <a:pt x="11" y="59"/>
                  <a:pt x="22" y="63"/>
                </a:cubicBezTo>
                <a:cubicBezTo>
                  <a:pt x="38" y="67"/>
                  <a:pt x="60" y="67"/>
                  <a:pt x="76" y="59"/>
                </a:cubicBezTo>
                <a:cubicBezTo>
                  <a:pt x="81" y="55"/>
                  <a:pt x="81" y="46"/>
                  <a:pt x="87" y="42"/>
                </a:cubicBezTo>
                <a:cubicBezTo>
                  <a:pt x="92" y="38"/>
                  <a:pt x="98" y="38"/>
                  <a:pt x="103" y="38"/>
                </a:cubicBezTo>
                <a:cubicBezTo>
                  <a:pt x="108" y="34"/>
                  <a:pt x="108" y="25"/>
                  <a:pt x="103" y="21"/>
                </a:cubicBezTo>
                <a:cubicBezTo>
                  <a:pt x="103" y="21"/>
                  <a:pt x="98" y="21"/>
                  <a:pt x="98" y="21"/>
                </a:cubicBezTo>
                <a:cubicBezTo>
                  <a:pt x="92" y="21"/>
                  <a:pt x="92" y="25"/>
                  <a:pt x="92" y="25"/>
                </a:cubicBezTo>
                <a:cubicBezTo>
                  <a:pt x="92" y="30"/>
                  <a:pt x="92" y="34"/>
                  <a:pt x="87" y="34"/>
                </a:cubicBezTo>
                <a:cubicBezTo>
                  <a:pt x="81" y="30"/>
                  <a:pt x="81" y="30"/>
                  <a:pt x="81" y="30"/>
                </a:cubicBezTo>
                <a:cubicBezTo>
                  <a:pt x="81" y="25"/>
                  <a:pt x="81" y="21"/>
                  <a:pt x="76" y="17"/>
                </a:cubicBezTo>
                <a:cubicBezTo>
                  <a:pt x="71" y="21"/>
                  <a:pt x="60" y="21"/>
                  <a:pt x="49" y="21"/>
                </a:cubicBezTo>
                <a:cubicBezTo>
                  <a:pt x="49" y="17"/>
                  <a:pt x="43" y="17"/>
                  <a:pt x="38" y="17"/>
                </a:cubicBezTo>
                <a:cubicBezTo>
                  <a:pt x="38" y="17"/>
                  <a:pt x="38" y="21"/>
                  <a:pt x="33" y="21"/>
                </a:cubicBezTo>
                <a:cubicBezTo>
                  <a:pt x="33" y="17"/>
                  <a:pt x="33" y="17"/>
                  <a:pt x="33" y="17"/>
                </a:cubicBezTo>
                <a:cubicBezTo>
                  <a:pt x="33" y="17"/>
                  <a:pt x="33" y="13"/>
                  <a:pt x="38" y="13"/>
                </a:cubicBezTo>
                <a:cubicBezTo>
                  <a:pt x="33" y="9"/>
                  <a:pt x="33" y="5"/>
                  <a:pt x="33" y="0"/>
                </a:cubicBezTo>
                <a:cubicBezTo>
                  <a:pt x="27" y="0"/>
                  <a:pt x="27" y="0"/>
                  <a:pt x="27" y="0"/>
                </a:cubicBezTo>
                <a:cubicBezTo>
                  <a:pt x="22" y="5"/>
                  <a:pt x="22" y="9"/>
                  <a:pt x="22" y="13"/>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934" name="Freeform 1783">
            <a:extLst>
              <a:ext uri="{FF2B5EF4-FFF2-40B4-BE49-F238E27FC236}">
                <a16:creationId xmlns:a16="http://schemas.microsoft.com/office/drawing/2014/main" xmlns="" id="{9214E3A4-E8C5-435E-B67D-EF97B7323A5A}"/>
              </a:ext>
            </a:extLst>
          </p:cNvPr>
          <p:cNvSpPr>
            <a:spLocks/>
          </p:cNvSpPr>
          <p:nvPr/>
        </p:nvSpPr>
        <p:spPr bwMode="auto">
          <a:xfrm>
            <a:off x="4289425" y="3754512"/>
            <a:ext cx="3175" cy="3175"/>
          </a:xfrm>
          <a:custGeom>
            <a:avLst/>
            <a:gdLst>
              <a:gd name="T0" fmla="*/ 0 w 17"/>
              <a:gd name="T1" fmla="*/ 32578862 h 17"/>
              <a:gd name="T2" fmla="*/ 39101619 w 17"/>
              <a:gd name="T3" fmla="*/ 110747362 h 17"/>
              <a:gd name="T4" fmla="*/ 110747362 w 17"/>
              <a:gd name="T5" fmla="*/ 84691257 h 17"/>
              <a:gd name="T6" fmla="*/ 78168500 w 17"/>
              <a:gd name="T7" fmla="*/ 32578862 h 17"/>
              <a:gd name="T8" fmla="*/ 0 w 17"/>
              <a:gd name="T9" fmla="*/ 3257886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5"/>
                </a:moveTo>
                <a:cubicBezTo>
                  <a:pt x="0" y="9"/>
                  <a:pt x="0" y="13"/>
                  <a:pt x="6" y="17"/>
                </a:cubicBezTo>
                <a:cubicBezTo>
                  <a:pt x="12" y="17"/>
                  <a:pt x="12" y="13"/>
                  <a:pt x="17" y="13"/>
                </a:cubicBezTo>
                <a:cubicBezTo>
                  <a:pt x="17" y="9"/>
                  <a:pt x="17" y="9"/>
                  <a:pt x="12" y="5"/>
                </a:cubicBezTo>
                <a:cubicBezTo>
                  <a:pt x="12" y="0"/>
                  <a:pt x="0" y="0"/>
                  <a:pt x="0"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35" name="Freeform 1784">
            <a:extLst>
              <a:ext uri="{FF2B5EF4-FFF2-40B4-BE49-F238E27FC236}">
                <a16:creationId xmlns:a16="http://schemas.microsoft.com/office/drawing/2014/main" xmlns="" id="{19F563EC-6374-447B-9749-4F8C7B0301D9}"/>
              </a:ext>
            </a:extLst>
          </p:cNvPr>
          <p:cNvSpPr>
            <a:spLocks/>
          </p:cNvSpPr>
          <p:nvPr/>
        </p:nvSpPr>
        <p:spPr bwMode="auto">
          <a:xfrm>
            <a:off x="4284663" y="3757687"/>
            <a:ext cx="1587" cy="1587"/>
          </a:xfrm>
          <a:custGeom>
            <a:avLst/>
            <a:gdLst>
              <a:gd name="T0" fmla="*/ 0 w 9"/>
              <a:gd name="T1" fmla="*/ 23414796 h 8"/>
              <a:gd name="T2" fmla="*/ 27424418 w 9"/>
              <a:gd name="T3" fmla="*/ 62452616 h 8"/>
              <a:gd name="T4" fmla="*/ 49345296 w 9"/>
              <a:gd name="T5" fmla="*/ 39037820 h 8"/>
              <a:gd name="T6" fmla="*/ 27424418 w 9"/>
              <a:gd name="T7" fmla="*/ 0 h 8"/>
              <a:gd name="T8" fmla="*/ 0 w 9"/>
              <a:gd name="T9" fmla="*/ 2341479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3"/>
                </a:moveTo>
                <a:cubicBezTo>
                  <a:pt x="0" y="3"/>
                  <a:pt x="0" y="5"/>
                  <a:pt x="5" y="8"/>
                </a:cubicBezTo>
                <a:cubicBezTo>
                  <a:pt x="9" y="8"/>
                  <a:pt x="9" y="8"/>
                  <a:pt x="9" y="5"/>
                </a:cubicBezTo>
                <a:cubicBezTo>
                  <a:pt x="9" y="3"/>
                  <a:pt x="9" y="0"/>
                  <a:pt x="5" y="0"/>
                </a:cubicBezTo>
                <a:cubicBezTo>
                  <a:pt x="5" y="0"/>
                  <a:pt x="0" y="0"/>
                  <a:pt x="0" y="3"/>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36" name="Freeform 1785">
            <a:extLst>
              <a:ext uri="{FF2B5EF4-FFF2-40B4-BE49-F238E27FC236}">
                <a16:creationId xmlns:a16="http://schemas.microsoft.com/office/drawing/2014/main" xmlns="" id="{377EA8FB-7D5B-4B33-AAA9-487E3DF6F84F}"/>
              </a:ext>
            </a:extLst>
          </p:cNvPr>
          <p:cNvSpPr>
            <a:spLocks/>
          </p:cNvSpPr>
          <p:nvPr/>
        </p:nvSpPr>
        <p:spPr bwMode="auto">
          <a:xfrm>
            <a:off x="4294188" y="3757687"/>
            <a:ext cx="1587" cy="1587"/>
          </a:xfrm>
          <a:custGeom>
            <a:avLst/>
            <a:gdLst>
              <a:gd name="T0" fmla="*/ 0 w 9"/>
              <a:gd name="T1" fmla="*/ 0 h 8"/>
              <a:gd name="T2" fmla="*/ 49345296 w 9"/>
              <a:gd name="T3" fmla="*/ 31246046 h 8"/>
              <a:gd name="T4" fmla="*/ 49345296 w 9"/>
              <a:gd name="T5" fmla="*/ 31246046 h 8"/>
              <a:gd name="T6" fmla="*/ 27424418 w 9"/>
              <a:gd name="T7" fmla="*/ 0 h 8"/>
              <a:gd name="T8" fmla="*/ 0 w 9"/>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0"/>
                </a:moveTo>
                <a:cubicBezTo>
                  <a:pt x="5" y="4"/>
                  <a:pt x="5" y="8"/>
                  <a:pt x="9" y="4"/>
                </a:cubicBezTo>
                <a:cubicBezTo>
                  <a:pt x="9" y="4"/>
                  <a:pt x="9" y="4"/>
                  <a:pt x="9" y="4"/>
                </a:cubicBezTo>
                <a:cubicBezTo>
                  <a:pt x="9" y="4"/>
                  <a:pt x="9" y="0"/>
                  <a:pt x="5" y="0"/>
                </a:cubicBezTo>
                <a:lnTo>
                  <a:pt x="0" y="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937" name="Freeform 1786">
            <a:extLst>
              <a:ext uri="{FF2B5EF4-FFF2-40B4-BE49-F238E27FC236}">
                <a16:creationId xmlns:a16="http://schemas.microsoft.com/office/drawing/2014/main" xmlns="" id="{17678BDC-5717-40A0-9EF7-7B02CE4E7DD2}"/>
              </a:ext>
            </a:extLst>
          </p:cNvPr>
          <p:cNvSpPr>
            <a:spLocks/>
          </p:cNvSpPr>
          <p:nvPr/>
        </p:nvSpPr>
        <p:spPr bwMode="auto">
          <a:xfrm>
            <a:off x="4294188" y="3757687"/>
            <a:ext cx="1587" cy="1587"/>
          </a:xfrm>
          <a:custGeom>
            <a:avLst/>
            <a:gdLst>
              <a:gd name="T0" fmla="*/ 0 w 9"/>
              <a:gd name="T1" fmla="*/ 31246046 h 8"/>
              <a:gd name="T2" fmla="*/ 49345296 w 9"/>
              <a:gd name="T3" fmla="*/ 62452616 h 8"/>
              <a:gd name="T4" fmla="*/ 49345296 w 9"/>
              <a:gd name="T5" fmla="*/ 31246046 h 8"/>
              <a:gd name="T6" fmla="*/ 0 w 9"/>
              <a:gd name="T7" fmla="*/ 0 h 8"/>
              <a:gd name="T8" fmla="*/ 0 w 9"/>
              <a:gd name="T9" fmla="*/ 312460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8">
                <a:moveTo>
                  <a:pt x="0" y="4"/>
                </a:moveTo>
                <a:cubicBezTo>
                  <a:pt x="0" y="4"/>
                  <a:pt x="0" y="4"/>
                  <a:pt x="9" y="8"/>
                </a:cubicBezTo>
                <a:cubicBezTo>
                  <a:pt x="9" y="4"/>
                  <a:pt x="9" y="4"/>
                  <a:pt x="9" y="4"/>
                </a:cubicBezTo>
                <a:cubicBezTo>
                  <a:pt x="9" y="4"/>
                  <a:pt x="9" y="4"/>
                  <a:pt x="0" y="0"/>
                </a:cubicBezTo>
                <a:lnTo>
                  <a:pt x="0" y="4"/>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14938" name="Freeform 1787">
            <a:extLst>
              <a:ext uri="{FF2B5EF4-FFF2-40B4-BE49-F238E27FC236}">
                <a16:creationId xmlns:a16="http://schemas.microsoft.com/office/drawing/2014/main" xmlns="" id="{ECE4F300-4ACF-40F9-9391-502A81D05566}"/>
              </a:ext>
            </a:extLst>
          </p:cNvPr>
          <p:cNvSpPr>
            <a:spLocks/>
          </p:cNvSpPr>
          <p:nvPr/>
        </p:nvSpPr>
        <p:spPr bwMode="auto">
          <a:xfrm>
            <a:off x="4284663" y="3757687"/>
            <a:ext cx="7937" cy="4762"/>
          </a:xfrm>
          <a:custGeom>
            <a:avLst/>
            <a:gdLst>
              <a:gd name="T0" fmla="*/ 40497409 w 42"/>
              <a:gd name="T1" fmla="*/ 34541072 h 25"/>
              <a:gd name="T2" fmla="*/ 107993090 w 42"/>
              <a:gd name="T3" fmla="*/ 138236860 h 25"/>
              <a:gd name="T4" fmla="*/ 182202717 w 42"/>
              <a:gd name="T5" fmla="*/ 172777932 h 25"/>
              <a:gd name="T6" fmla="*/ 283446144 w 42"/>
              <a:gd name="T7" fmla="*/ 0 h 25"/>
              <a:gd name="T8" fmla="*/ 249698398 w 42"/>
              <a:gd name="T9" fmla="*/ 0 h 25"/>
              <a:gd name="T10" fmla="*/ 40497409 w 42"/>
              <a:gd name="T11" fmla="*/ 3454107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25">
                <a:moveTo>
                  <a:pt x="6" y="5"/>
                </a:moveTo>
                <a:cubicBezTo>
                  <a:pt x="0" y="10"/>
                  <a:pt x="11" y="15"/>
                  <a:pt x="16" y="20"/>
                </a:cubicBezTo>
                <a:cubicBezTo>
                  <a:pt x="16" y="20"/>
                  <a:pt x="21" y="25"/>
                  <a:pt x="27" y="25"/>
                </a:cubicBezTo>
                <a:cubicBezTo>
                  <a:pt x="37" y="20"/>
                  <a:pt x="37" y="10"/>
                  <a:pt x="42" y="0"/>
                </a:cubicBezTo>
                <a:cubicBezTo>
                  <a:pt x="37" y="0"/>
                  <a:pt x="37" y="0"/>
                  <a:pt x="37" y="0"/>
                </a:cubicBezTo>
                <a:cubicBezTo>
                  <a:pt x="27" y="0"/>
                  <a:pt x="16" y="5"/>
                  <a:pt x="6"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39" name="Freeform 1788">
            <a:extLst>
              <a:ext uri="{FF2B5EF4-FFF2-40B4-BE49-F238E27FC236}">
                <a16:creationId xmlns:a16="http://schemas.microsoft.com/office/drawing/2014/main" xmlns="" id="{37EF8D0B-4A4B-4CA2-9346-2AFE7C1357D8}"/>
              </a:ext>
            </a:extLst>
          </p:cNvPr>
          <p:cNvSpPr>
            <a:spLocks/>
          </p:cNvSpPr>
          <p:nvPr/>
        </p:nvSpPr>
        <p:spPr bwMode="auto">
          <a:xfrm>
            <a:off x="4287838" y="3759274"/>
            <a:ext cx="3175" cy="3175"/>
          </a:xfrm>
          <a:custGeom>
            <a:avLst/>
            <a:gdLst>
              <a:gd name="T0" fmla="*/ 0 w 17"/>
              <a:gd name="T1" fmla="*/ 131670425 h 9"/>
              <a:gd name="T2" fmla="*/ 0 w 17"/>
              <a:gd name="T3" fmla="*/ 131670425 h 9"/>
              <a:gd name="T4" fmla="*/ 71645743 w 17"/>
              <a:gd name="T5" fmla="*/ 395135453 h 9"/>
              <a:gd name="T6" fmla="*/ 110747362 w 17"/>
              <a:gd name="T7" fmla="*/ 0 h 9"/>
              <a:gd name="T8" fmla="*/ 0 w 17"/>
              <a:gd name="T9" fmla="*/ 13167042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9">
                <a:moveTo>
                  <a:pt x="0" y="3"/>
                </a:moveTo>
                <a:cubicBezTo>
                  <a:pt x="0" y="3"/>
                  <a:pt x="0" y="3"/>
                  <a:pt x="0" y="3"/>
                </a:cubicBezTo>
                <a:cubicBezTo>
                  <a:pt x="0" y="6"/>
                  <a:pt x="6" y="9"/>
                  <a:pt x="11" y="9"/>
                </a:cubicBezTo>
                <a:cubicBezTo>
                  <a:pt x="17" y="6"/>
                  <a:pt x="17" y="3"/>
                  <a:pt x="17" y="0"/>
                </a:cubicBezTo>
                <a:cubicBezTo>
                  <a:pt x="11" y="0"/>
                  <a:pt x="6" y="3"/>
                  <a:pt x="0" y="3"/>
                </a:cubicBezTo>
              </a:path>
            </a:pathLst>
          </a:custGeom>
          <a:solidFill>
            <a:srgbClr val="F9D3E3"/>
          </a:solidFill>
          <a:ln w="0">
            <a:solidFill>
              <a:srgbClr val="000000"/>
            </a:solidFill>
            <a:prstDash val="solid"/>
            <a:round/>
            <a:headEnd/>
            <a:tailEnd/>
          </a:ln>
        </p:spPr>
        <p:txBody>
          <a:bodyPr/>
          <a:lstStyle/>
          <a:p>
            <a:endParaRPr lang="ja-JP" altLang="en-US"/>
          </a:p>
        </p:txBody>
      </p:sp>
      <p:sp>
        <p:nvSpPr>
          <p:cNvPr id="14940" name="Freeform 1789">
            <a:extLst>
              <a:ext uri="{FF2B5EF4-FFF2-40B4-BE49-F238E27FC236}">
                <a16:creationId xmlns:a16="http://schemas.microsoft.com/office/drawing/2014/main" xmlns="" id="{3A95C201-1324-4245-85EC-42C19CB3CC33}"/>
              </a:ext>
            </a:extLst>
          </p:cNvPr>
          <p:cNvSpPr>
            <a:spLocks/>
          </p:cNvSpPr>
          <p:nvPr/>
        </p:nvSpPr>
        <p:spPr bwMode="auto">
          <a:xfrm>
            <a:off x="4279900" y="3748162"/>
            <a:ext cx="22225" cy="9525"/>
          </a:xfrm>
          <a:custGeom>
            <a:avLst/>
            <a:gdLst>
              <a:gd name="T0" fmla="*/ 294732184 w 117"/>
              <a:gd name="T1" fmla="*/ 17718963 h 58"/>
              <a:gd name="T2" fmla="*/ 0 w 117"/>
              <a:gd name="T3" fmla="*/ 163867115 h 58"/>
              <a:gd name="T4" fmla="*/ 41135436 w 117"/>
              <a:gd name="T5" fmla="*/ 239166181 h 58"/>
              <a:gd name="T6" fmla="*/ 109658530 w 117"/>
              <a:gd name="T7" fmla="*/ 256885144 h 58"/>
              <a:gd name="T8" fmla="*/ 75415124 w 117"/>
              <a:gd name="T9" fmla="*/ 181586078 h 58"/>
              <a:gd name="T10" fmla="*/ 150793966 w 117"/>
              <a:gd name="T11" fmla="*/ 110736993 h 58"/>
              <a:gd name="T12" fmla="*/ 185073654 w 117"/>
              <a:gd name="T13" fmla="*/ 110736993 h 58"/>
              <a:gd name="T14" fmla="*/ 219353152 w 117"/>
              <a:gd name="T15" fmla="*/ 128456121 h 58"/>
              <a:gd name="T16" fmla="*/ 329011682 w 117"/>
              <a:gd name="T17" fmla="*/ 53157054 h 58"/>
              <a:gd name="T18" fmla="*/ 370147307 w 117"/>
              <a:gd name="T19" fmla="*/ 70876018 h 58"/>
              <a:gd name="T20" fmla="*/ 438670212 w 117"/>
              <a:gd name="T21" fmla="*/ 146148151 h 58"/>
              <a:gd name="T22" fmla="*/ 514085335 w 117"/>
              <a:gd name="T23" fmla="*/ 146148151 h 58"/>
              <a:gd name="T24" fmla="*/ 514085335 w 117"/>
              <a:gd name="T25" fmla="*/ 146148151 h 58"/>
              <a:gd name="T26" fmla="*/ 472949900 w 117"/>
              <a:gd name="T27" fmla="*/ 110736993 h 58"/>
              <a:gd name="T28" fmla="*/ 514085335 w 117"/>
              <a:gd name="T29" fmla="*/ 93018030 h 58"/>
              <a:gd name="T30" fmla="*/ 692303051 w 117"/>
              <a:gd name="T31" fmla="*/ 181586078 h 58"/>
              <a:gd name="T32" fmla="*/ 801961581 w 117"/>
              <a:gd name="T33" fmla="*/ 163867115 h 58"/>
              <a:gd name="T34" fmla="*/ 692303051 w 117"/>
              <a:gd name="T35" fmla="*/ 35438091 h 58"/>
              <a:gd name="T36" fmla="*/ 582608429 w 117"/>
              <a:gd name="T37" fmla="*/ 17718963 h 58"/>
              <a:gd name="T38" fmla="*/ 294732184 w 117"/>
              <a:gd name="T39" fmla="*/ 17718963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58">
                <a:moveTo>
                  <a:pt x="43" y="4"/>
                </a:moveTo>
                <a:cubicBezTo>
                  <a:pt x="27" y="12"/>
                  <a:pt x="11" y="25"/>
                  <a:pt x="0" y="37"/>
                </a:cubicBezTo>
                <a:cubicBezTo>
                  <a:pt x="0" y="46"/>
                  <a:pt x="0" y="50"/>
                  <a:pt x="6" y="54"/>
                </a:cubicBezTo>
                <a:cubicBezTo>
                  <a:pt x="6" y="54"/>
                  <a:pt x="11" y="58"/>
                  <a:pt x="16" y="58"/>
                </a:cubicBezTo>
                <a:cubicBezTo>
                  <a:pt x="16" y="54"/>
                  <a:pt x="6" y="50"/>
                  <a:pt x="11" y="41"/>
                </a:cubicBezTo>
                <a:cubicBezTo>
                  <a:pt x="11" y="37"/>
                  <a:pt x="11" y="29"/>
                  <a:pt x="22" y="25"/>
                </a:cubicBezTo>
                <a:cubicBezTo>
                  <a:pt x="27" y="25"/>
                  <a:pt x="27" y="25"/>
                  <a:pt x="27" y="25"/>
                </a:cubicBezTo>
                <a:cubicBezTo>
                  <a:pt x="32" y="25"/>
                  <a:pt x="27" y="29"/>
                  <a:pt x="32" y="29"/>
                </a:cubicBezTo>
                <a:cubicBezTo>
                  <a:pt x="32" y="21"/>
                  <a:pt x="43" y="16"/>
                  <a:pt x="48" y="12"/>
                </a:cubicBezTo>
                <a:cubicBezTo>
                  <a:pt x="54" y="12"/>
                  <a:pt x="54" y="12"/>
                  <a:pt x="54" y="16"/>
                </a:cubicBezTo>
                <a:cubicBezTo>
                  <a:pt x="54" y="21"/>
                  <a:pt x="59" y="29"/>
                  <a:pt x="64" y="33"/>
                </a:cubicBezTo>
                <a:cubicBezTo>
                  <a:pt x="64" y="33"/>
                  <a:pt x="69" y="33"/>
                  <a:pt x="75" y="33"/>
                </a:cubicBezTo>
                <a:cubicBezTo>
                  <a:pt x="75" y="33"/>
                  <a:pt x="75" y="33"/>
                  <a:pt x="75" y="33"/>
                </a:cubicBezTo>
                <a:cubicBezTo>
                  <a:pt x="69" y="33"/>
                  <a:pt x="69" y="29"/>
                  <a:pt x="69" y="25"/>
                </a:cubicBezTo>
                <a:cubicBezTo>
                  <a:pt x="69" y="21"/>
                  <a:pt x="69" y="21"/>
                  <a:pt x="75" y="21"/>
                </a:cubicBezTo>
                <a:cubicBezTo>
                  <a:pt x="80" y="29"/>
                  <a:pt x="96" y="33"/>
                  <a:pt x="101" y="41"/>
                </a:cubicBezTo>
                <a:cubicBezTo>
                  <a:pt x="107" y="37"/>
                  <a:pt x="112" y="37"/>
                  <a:pt x="117" y="37"/>
                </a:cubicBezTo>
                <a:cubicBezTo>
                  <a:pt x="117" y="25"/>
                  <a:pt x="112" y="12"/>
                  <a:pt x="101" y="8"/>
                </a:cubicBezTo>
                <a:cubicBezTo>
                  <a:pt x="91" y="8"/>
                  <a:pt x="91" y="4"/>
                  <a:pt x="85" y="4"/>
                </a:cubicBezTo>
                <a:cubicBezTo>
                  <a:pt x="69" y="0"/>
                  <a:pt x="54" y="4"/>
                  <a:pt x="43" y="4"/>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941" name="Freeform 1790">
            <a:extLst>
              <a:ext uri="{FF2B5EF4-FFF2-40B4-BE49-F238E27FC236}">
                <a16:creationId xmlns:a16="http://schemas.microsoft.com/office/drawing/2014/main" xmlns="" id="{6AF7465A-92E9-437B-91AF-9FF155C9AAD8}"/>
              </a:ext>
            </a:extLst>
          </p:cNvPr>
          <p:cNvSpPr>
            <a:spLocks/>
          </p:cNvSpPr>
          <p:nvPr/>
        </p:nvSpPr>
        <p:spPr bwMode="auto">
          <a:xfrm>
            <a:off x="4300538" y="3757687"/>
            <a:ext cx="6350" cy="4762"/>
          </a:xfrm>
          <a:custGeom>
            <a:avLst/>
            <a:gdLst>
              <a:gd name="T0" fmla="*/ 35620036 w 33"/>
              <a:gd name="T1" fmla="*/ 55294820 h 25"/>
              <a:gd name="T2" fmla="*/ 235122027 w 33"/>
              <a:gd name="T3" fmla="*/ 172777932 h 25"/>
              <a:gd name="T4" fmla="*/ 235122027 w 33"/>
              <a:gd name="T5" fmla="*/ 172777932 h 25"/>
              <a:gd name="T6" fmla="*/ 156735703 w 33"/>
              <a:gd name="T7" fmla="*/ 27647410 h 25"/>
              <a:gd name="T8" fmla="*/ 114006361 w 33"/>
              <a:gd name="T9" fmla="*/ 0 h 25"/>
              <a:gd name="T10" fmla="*/ 35620036 w 33"/>
              <a:gd name="T11" fmla="*/ 5529482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5">
                <a:moveTo>
                  <a:pt x="5" y="8"/>
                </a:moveTo>
                <a:cubicBezTo>
                  <a:pt x="11" y="17"/>
                  <a:pt x="28" y="21"/>
                  <a:pt x="33" y="25"/>
                </a:cubicBezTo>
                <a:cubicBezTo>
                  <a:pt x="33" y="25"/>
                  <a:pt x="33" y="25"/>
                  <a:pt x="33" y="25"/>
                </a:cubicBezTo>
                <a:cubicBezTo>
                  <a:pt x="33" y="17"/>
                  <a:pt x="22" y="13"/>
                  <a:pt x="22" y="4"/>
                </a:cubicBezTo>
                <a:cubicBezTo>
                  <a:pt x="22" y="4"/>
                  <a:pt x="22" y="0"/>
                  <a:pt x="16" y="0"/>
                </a:cubicBezTo>
                <a:cubicBezTo>
                  <a:pt x="16" y="4"/>
                  <a:pt x="0" y="4"/>
                  <a:pt x="5" y="8"/>
                </a:cubicBezTo>
              </a:path>
            </a:pathLst>
          </a:custGeom>
          <a:solidFill>
            <a:srgbClr val="91817C"/>
          </a:solidFill>
          <a:ln w="0">
            <a:solidFill>
              <a:srgbClr val="000000"/>
            </a:solidFill>
            <a:prstDash val="solid"/>
            <a:round/>
            <a:headEnd/>
            <a:tailEnd/>
          </a:ln>
        </p:spPr>
        <p:txBody>
          <a:bodyPr/>
          <a:lstStyle/>
          <a:p>
            <a:endParaRPr lang="ja-JP" altLang="en-US"/>
          </a:p>
        </p:txBody>
      </p:sp>
      <p:sp>
        <p:nvSpPr>
          <p:cNvPr id="14942" name="Freeform 1791">
            <a:extLst>
              <a:ext uri="{FF2B5EF4-FFF2-40B4-BE49-F238E27FC236}">
                <a16:creationId xmlns:a16="http://schemas.microsoft.com/office/drawing/2014/main" xmlns="" id="{C1B12189-DDBA-4C29-9C9C-B0672BAC1286}"/>
              </a:ext>
            </a:extLst>
          </p:cNvPr>
          <p:cNvSpPr>
            <a:spLocks/>
          </p:cNvSpPr>
          <p:nvPr/>
        </p:nvSpPr>
        <p:spPr bwMode="auto">
          <a:xfrm>
            <a:off x="4298950" y="3759274"/>
            <a:ext cx="3175" cy="3175"/>
          </a:xfrm>
          <a:custGeom>
            <a:avLst/>
            <a:gdLst>
              <a:gd name="T0" fmla="*/ 0 w 17"/>
              <a:gd name="T1" fmla="*/ 395135453 h 9"/>
              <a:gd name="T2" fmla="*/ 110747362 w 17"/>
              <a:gd name="T3" fmla="*/ 395135453 h 9"/>
              <a:gd name="T4" fmla="*/ 58634966 w 17"/>
              <a:gd name="T5" fmla="*/ 0 h 9"/>
              <a:gd name="T6" fmla="*/ 0 w 17"/>
              <a:gd name="T7" fmla="*/ 39513545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9">
                <a:moveTo>
                  <a:pt x="0" y="9"/>
                </a:moveTo>
                <a:cubicBezTo>
                  <a:pt x="9" y="9"/>
                  <a:pt x="9" y="9"/>
                  <a:pt x="17" y="9"/>
                </a:cubicBezTo>
                <a:cubicBezTo>
                  <a:pt x="17" y="9"/>
                  <a:pt x="9" y="0"/>
                  <a:pt x="9" y="0"/>
                </a:cubicBezTo>
                <a:lnTo>
                  <a:pt x="0" y="9"/>
                </a:lnTo>
                <a:close/>
              </a:path>
            </a:pathLst>
          </a:custGeom>
          <a:solidFill>
            <a:srgbClr val="91817C"/>
          </a:solidFill>
          <a:ln w="0">
            <a:solidFill>
              <a:srgbClr val="000000"/>
            </a:solidFill>
            <a:prstDash val="solid"/>
            <a:round/>
            <a:headEnd/>
            <a:tailEnd/>
          </a:ln>
        </p:spPr>
        <p:txBody>
          <a:bodyPr/>
          <a:lstStyle/>
          <a:p>
            <a:endParaRPr lang="ja-JP" altLang="en-US"/>
          </a:p>
        </p:txBody>
      </p:sp>
      <p:sp>
        <p:nvSpPr>
          <p:cNvPr id="14943" name="Freeform 1792">
            <a:extLst>
              <a:ext uri="{FF2B5EF4-FFF2-40B4-BE49-F238E27FC236}">
                <a16:creationId xmlns:a16="http://schemas.microsoft.com/office/drawing/2014/main" xmlns="" id="{751C495A-481E-4BBC-9413-8094922878E0}"/>
              </a:ext>
            </a:extLst>
          </p:cNvPr>
          <p:cNvSpPr>
            <a:spLocks/>
          </p:cNvSpPr>
          <p:nvPr/>
        </p:nvSpPr>
        <p:spPr bwMode="auto">
          <a:xfrm>
            <a:off x="4289425" y="3762449"/>
            <a:ext cx="15875" cy="14288"/>
          </a:xfrm>
          <a:custGeom>
            <a:avLst/>
            <a:gdLst>
              <a:gd name="T0" fmla="*/ 317233905 w 84"/>
              <a:gd name="T1" fmla="*/ 27655091 h 75"/>
              <a:gd name="T2" fmla="*/ 357736510 w 84"/>
              <a:gd name="T3" fmla="*/ 110620363 h 75"/>
              <a:gd name="T4" fmla="*/ 283517673 w 84"/>
              <a:gd name="T5" fmla="*/ 145207420 h 75"/>
              <a:gd name="T6" fmla="*/ 182261253 w 84"/>
              <a:gd name="T7" fmla="*/ 110620363 h 75"/>
              <a:gd name="T8" fmla="*/ 74254557 w 84"/>
              <a:gd name="T9" fmla="*/ 200517601 h 75"/>
              <a:gd name="T10" fmla="*/ 40502606 w 84"/>
              <a:gd name="T11" fmla="*/ 172862511 h 75"/>
              <a:gd name="T12" fmla="*/ 40502606 w 84"/>
              <a:gd name="T13" fmla="*/ 172862511 h 75"/>
              <a:gd name="T14" fmla="*/ 0 w 84"/>
              <a:gd name="T15" fmla="*/ 172862511 h 75"/>
              <a:gd name="T16" fmla="*/ 0 w 84"/>
              <a:gd name="T17" fmla="*/ 318033734 h 75"/>
              <a:gd name="T18" fmla="*/ 0 w 84"/>
              <a:gd name="T19" fmla="*/ 318033734 h 75"/>
              <a:gd name="T20" fmla="*/ 40502606 w 84"/>
              <a:gd name="T21" fmla="*/ 228172692 h 75"/>
              <a:gd name="T22" fmla="*/ 74254557 w 84"/>
              <a:gd name="T23" fmla="*/ 228172692 h 75"/>
              <a:gd name="T24" fmla="*/ 108006696 w 84"/>
              <a:gd name="T25" fmla="*/ 518551336 h 75"/>
              <a:gd name="T26" fmla="*/ 108006696 w 84"/>
              <a:gd name="T27" fmla="*/ 518551336 h 75"/>
              <a:gd name="T28" fmla="*/ 357736510 w 84"/>
              <a:gd name="T29" fmla="*/ 518551336 h 75"/>
              <a:gd name="T30" fmla="*/ 492744881 w 84"/>
              <a:gd name="T31" fmla="*/ 518551336 h 75"/>
              <a:gd name="T32" fmla="*/ 492744881 w 84"/>
              <a:gd name="T33" fmla="*/ 456309188 h 75"/>
              <a:gd name="T34" fmla="*/ 492744881 w 84"/>
              <a:gd name="T35" fmla="*/ 255827783 h 75"/>
              <a:gd name="T36" fmla="*/ 458992741 w 84"/>
              <a:gd name="T37" fmla="*/ 200517601 h 75"/>
              <a:gd name="T38" fmla="*/ 357736510 w 84"/>
              <a:gd name="T39" fmla="*/ 172862511 h 75"/>
              <a:gd name="T40" fmla="*/ 391488650 w 84"/>
              <a:gd name="T41" fmla="*/ 172862511 h 75"/>
              <a:gd name="T42" fmla="*/ 566999438 w 84"/>
              <a:gd name="T43" fmla="*/ 172862511 h 75"/>
              <a:gd name="T44" fmla="*/ 533247298 w 84"/>
              <a:gd name="T45" fmla="*/ 82965272 h 75"/>
              <a:gd name="T46" fmla="*/ 425240601 w 84"/>
              <a:gd name="T47" fmla="*/ 0 h 75"/>
              <a:gd name="T48" fmla="*/ 317233905 w 84"/>
              <a:gd name="T49" fmla="*/ 27655091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75">
                <a:moveTo>
                  <a:pt x="47" y="4"/>
                </a:moveTo>
                <a:cubicBezTo>
                  <a:pt x="47" y="8"/>
                  <a:pt x="53" y="12"/>
                  <a:pt x="53" y="16"/>
                </a:cubicBezTo>
                <a:cubicBezTo>
                  <a:pt x="47" y="21"/>
                  <a:pt x="47" y="21"/>
                  <a:pt x="42" y="21"/>
                </a:cubicBezTo>
                <a:cubicBezTo>
                  <a:pt x="37" y="21"/>
                  <a:pt x="32" y="16"/>
                  <a:pt x="27" y="16"/>
                </a:cubicBezTo>
                <a:cubicBezTo>
                  <a:pt x="21" y="21"/>
                  <a:pt x="16" y="25"/>
                  <a:pt x="11" y="29"/>
                </a:cubicBezTo>
                <a:cubicBezTo>
                  <a:pt x="11" y="29"/>
                  <a:pt x="6" y="29"/>
                  <a:pt x="6" y="25"/>
                </a:cubicBezTo>
                <a:cubicBezTo>
                  <a:pt x="6" y="25"/>
                  <a:pt x="6" y="25"/>
                  <a:pt x="6" y="25"/>
                </a:cubicBezTo>
                <a:cubicBezTo>
                  <a:pt x="0" y="25"/>
                  <a:pt x="0" y="25"/>
                  <a:pt x="0" y="25"/>
                </a:cubicBezTo>
                <a:cubicBezTo>
                  <a:pt x="0" y="29"/>
                  <a:pt x="0" y="37"/>
                  <a:pt x="0" y="46"/>
                </a:cubicBezTo>
                <a:cubicBezTo>
                  <a:pt x="0" y="46"/>
                  <a:pt x="0" y="46"/>
                  <a:pt x="0" y="46"/>
                </a:cubicBezTo>
                <a:cubicBezTo>
                  <a:pt x="6" y="41"/>
                  <a:pt x="0" y="33"/>
                  <a:pt x="6" y="33"/>
                </a:cubicBezTo>
                <a:cubicBezTo>
                  <a:pt x="11" y="33"/>
                  <a:pt x="11" y="33"/>
                  <a:pt x="11" y="33"/>
                </a:cubicBezTo>
                <a:cubicBezTo>
                  <a:pt x="11" y="50"/>
                  <a:pt x="11" y="62"/>
                  <a:pt x="16" y="75"/>
                </a:cubicBezTo>
                <a:cubicBezTo>
                  <a:pt x="16" y="75"/>
                  <a:pt x="16" y="75"/>
                  <a:pt x="16" y="75"/>
                </a:cubicBezTo>
                <a:cubicBezTo>
                  <a:pt x="27" y="75"/>
                  <a:pt x="42" y="75"/>
                  <a:pt x="53" y="75"/>
                </a:cubicBezTo>
                <a:cubicBezTo>
                  <a:pt x="73" y="75"/>
                  <a:pt x="73" y="75"/>
                  <a:pt x="73" y="75"/>
                </a:cubicBezTo>
                <a:cubicBezTo>
                  <a:pt x="73" y="71"/>
                  <a:pt x="73" y="71"/>
                  <a:pt x="73" y="66"/>
                </a:cubicBezTo>
                <a:cubicBezTo>
                  <a:pt x="73" y="58"/>
                  <a:pt x="73" y="46"/>
                  <a:pt x="73" y="37"/>
                </a:cubicBezTo>
                <a:cubicBezTo>
                  <a:pt x="73" y="33"/>
                  <a:pt x="73" y="29"/>
                  <a:pt x="68" y="29"/>
                </a:cubicBezTo>
                <a:cubicBezTo>
                  <a:pt x="63" y="29"/>
                  <a:pt x="58" y="29"/>
                  <a:pt x="53" y="25"/>
                </a:cubicBezTo>
                <a:cubicBezTo>
                  <a:pt x="58" y="25"/>
                  <a:pt x="58" y="25"/>
                  <a:pt x="58" y="25"/>
                </a:cubicBezTo>
                <a:cubicBezTo>
                  <a:pt x="84" y="25"/>
                  <a:pt x="84" y="25"/>
                  <a:pt x="84" y="25"/>
                </a:cubicBezTo>
                <a:cubicBezTo>
                  <a:pt x="84" y="21"/>
                  <a:pt x="79" y="16"/>
                  <a:pt x="79" y="12"/>
                </a:cubicBezTo>
                <a:cubicBezTo>
                  <a:pt x="73" y="8"/>
                  <a:pt x="68" y="0"/>
                  <a:pt x="63" y="0"/>
                </a:cubicBezTo>
                <a:cubicBezTo>
                  <a:pt x="58" y="0"/>
                  <a:pt x="53" y="0"/>
                  <a:pt x="47"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944" name="Freeform 1793">
            <a:extLst>
              <a:ext uri="{FF2B5EF4-FFF2-40B4-BE49-F238E27FC236}">
                <a16:creationId xmlns:a16="http://schemas.microsoft.com/office/drawing/2014/main" xmlns="" id="{BE998DDC-EFF9-486E-8E7F-6C58DFAFB58C}"/>
              </a:ext>
            </a:extLst>
          </p:cNvPr>
          <p:cNvSpPr>
            <a:spLocks/>
          </p:cNvSpPr>
          <p:nvPr/>
        </p:nvSpPr>
        <p:spPr bwMode="auto">
          <a:xfrm>
            <a:off x="4295775" y="3762449"/>
            <a:ext cx="1588" cy="1588"/>
          </a:xfrm>
          <a:custGeom>
            <a:avLst/>
            <a:gdLst>
              <a:gd name="T0" fmla="*/ 0 w 8"/>
              <a:gd name="T1" fmla="*/ 31285387 h 8"/>
              <a:gd name="T2" fmla="*/ 62570773 w 8"/>
              <a:gd name="T3" fmla="*/ 31285387 h 8"/>
              <a:gd name="T4" fmla="*/ 31285387 w 8"/>
              <a:gd name="T5" fmla="*/ 0 h 8"/>
              <a:gd name="T6" fmla="*/ 0 w 8"/>
              <a:gd name="T7" fmla="*/ 3128538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8">
                <a:moveTo>
                  <a:pt x="0" y="4"/>
                </a:moveTo>
                <a:cubicBezTo>
                  <a:pt x="4" y="4"/>
                  <a:pt x="4" y="8"/>
                  <a:pt x="8" y="4"/>
                </a:cubicBezTo>
                <a:cubicBezTo>
                  <a:pt x="8" y="4"/>
                  <a:pt x="8" y="0"/>
                  <a:pt x="4" y="0"/>
                </a:cubicBezTo>
                <a:cubicBezTo>
                  <a:pt x="4" y="0"/>
                  <a:pt x="0" y="0"/>
                  <a:pt x="0" y="4"/>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945" name="Freeform 1794">
            <a:extLst>
              <a:ext uri="{FF2B5EF4-FFF2-40B4-BE49-F238E27FC236}">
                <a16:creationId xmlns:a16="http://schemas.microsoft.com/office/drawing/2014/main" xmlns="" id="{00DE4B80-7642-43C8-8156-E50A24279D6D}"/>
              </a:ext>
            </a:extLst>
          </p:cNvPr>
          <p:cNvSpPr>
            <a:spLocks/>
          </p:cNvSpPr>
          <p:nvPr/>
        </p:nvSpPr>
        <p:spPr bwMode="auto">
          <a:xfrm>
            <a:off x="4291013" y="3764037"/>
            <a:ext cx="1587" cy="3175"/>
          </a:xfrm>
          <a:custGeom>
            <a:avLst/>
            <a:gdLst>
              <a:gd name="T0" fmla="*/ 0 w 8"/>
              <a:gd name="T1" fmla="*/ 0 h 9"/>
              <a:gd name="T2" fmla="*/ 0 w 8"/>
              <a:gd name="T3" fmla="*/ 395135453 h 9"/>
              <a:gd name="T4" fmla="*/ 62452616 w 8"/>
              <a:gd name="T5" fmla="*/ 0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cubicBezTo>
                  <a:pt x="0" y="5"/>
                  <a:pt x="0" y="9"/>
                  <a:pt x="0" y="9"/>
                </a:cubicBezTo>
                <a:cubicBezTo>
                  <a:pt x="4" y="9"/>
                  <a:pt x="8" y="5"/>
                  <a:pt x="8" y="0"/>
                </a:cubicBezTo>
                <a:cubicBezTo>
                  <a:pt x="8" y="0"/>
                  <a:pt x="4" y="0"/>
                  <a:pt x="0" y="0"/>
                </a:cubicBezTo>
              </a:path>
            </a:pathLst>
          </a:custGeom>
          <a:solidFill>
            <a:srgbClr val="F19DC2"/>
          </a:solidFill>
          <a:ln w="0">
            <a:solidFill>
              <a:srgbClr val="000000"/>
            </a:solidFill>
            <a:prstDash val="solid"/>
            <a:round/>
            <a:headEnd/>
            <a:tailEnd/>
          </a:ln>
        </p:spPr>
        <p:txBody>
          <a:bodyPr/>
          <a:lstStyle/>
          <a:p>
            <a:endParaRPr lang="ja-JP" altLang="en-US"/>
          </a:p>
        </p:txBody>
      </p:sp>
      <p:sp>
        <p:nvSpPr>
          <p:cNvPr id="14946" name="Freeform 1795">
            <a:extLst>
              <a:ext uri="{FF2B5EF4-FFF2-40B4-BE49-F238E27FC236}">
                <a16:creationId xmlns:a16="http://schemas.microsoft.com/office/drawing/2014/main" xmlns="" id="{6DD527D1-5B5D-454B-BFC1-AD2727CE99E6}"/>
              </a:ext>
            </a:extLst>
          </p:cNvPr>
          <p:cNvSpPr>
            <a:spLocks/>
          </p:cNvSpPr>
          <p:nvPr/>
        </p:nvSpPr>
        <p:spPr bwMode="auto">
          <a:xfrm>
            <a:off x="4286250" y="3776737"/>
            <a:ext cx="28575" cy="25400"/>
          </a:xfrm>
          <a:custGeom>
            <a:avLst/>
            <a:gdLst>
              <a:gd name="T0" fmla="*/ 359491217 w 150"/>
              <a:gd name="T1" fmla="*/ 23397183 h 141"/>
              <a:gd name="T2" fmla="*/ 159023876 w 150"/>
              <a:gd name="T3" fmla="*/ 23397183 h 141"/>
              <a:gd name="T4" fmla="*/ 117544215 w 150"/>
              <a:gd name="T5" fmla="*/ 46761940 h 141"/>
              <a:gd name="T6" fmla="*/ 117544215 w 150"/>
              <a:gd name="T7" fmla="*/ 298128087 h 141"/>
              <a:gd name="T8" fmla="*/ 200503727 w 150"/>
              <a:gd name="T9" fmla="*/ 327366549 h 141"/>
              <a:gd name="T10" fmla="*/ 235052045 w 150"/>
              <a:gd name="T11" fmla="*/ 625494635 h 141"/>
              <a:gd name="T12" fmla="*/ 159023876 w 150"/>
              <a:gd name="T13" fmla="*/ 648891818 h 141"/>
              <a:gd name="T14" fmla="*/ 117544215 w 150"/>
              <a:gd name="T15" fmla="*/ 678097855 h 141"/>
              <a:gd name="T16" fmla="*/ 0 w 150"/>
              <a:gd name="T17" fmla="*/ 777495441 h 141"/>
              <a:gd name="T18" fmla="*/ 76064364 w 150"/>
              <a:gd name="T19" fmla="*/ 800860379 h 141"/>
              <a:gd name="T20" fmla="*/ 394075920 w 150"/>
              <a:gd name="T21" fmla="*/ 824257562 h 141"/>
              <a:gd name="T22" fmla="*/ 477035432 w 150"/>
              <a:gd name="T23" fmla="*/ 800860379 h 141"/>
              <a:gd name="T24" fmla="*/ 477035432 w 150"/>
              <a:gd name="T25" fmla="*/ 648891818 h 141"/>
              <a:gd name="T26" fmla="*/ 518515092 w 150"/>
              <a:gd name="T27" fmla="*/ 473493830 h 141"/>
              <a:gd name="T28" fmla="*/ 518515092 w 150"/>
              <a:gd name="T29" fmla="*/ 473493830 h 141"/>
              <a:gd name="T30" fmla="*/ 594543261 w 150"/>
              <a:gd name="T31" fmla="*/ 678097855 h 141"/>
              <a:gd name="T32" fmla="*/ 636022922 w 150"/>
              <a:gd name="T33" fmla="*/ 800860379 h 141"/>
              <a:gd name="T34" fmla="*/ 912554627 w 150"/>
              <a:gd name="T35" fmla="*/ 824257562 h 141"/>
              <a:gd name="T36" fmla="*/ 1036993989 w 150"/>
              <a:gd name="T37" fmla="*/ 777495441 h 141"/>
              <a:gd name="T38" fmla="*/ 878006309 w 150"/>
              <a:gd name="T39" fmla="*/ 648891818 h 141"/>
              <a:gd name="T40" fmla="*/ 836526648 w 150"/>
              <a:gd name="T41" fmla="*/ 625494635 h 141"/>
              <a:gd name="T42" fmla="*/ 753567137 w 150"/>
              <a:gd name="T43" fmla="*/ 350763732 h 141"/>
              <a:gd name="T44" fmla="*/ 836526648 w 150"/>
              <a:gd name="T45" fmla="*/ 327366549 h 141"/>
              <a:gd name="T46" fmla="*/ 836526648 w 150"/>
              <a:gd name="T47" fmla="*/ 198762926 h 141"/>
              <a:gd name="T48" fmla="*/ 753567137 w 150"/>
              <a:gd name="T49" fmla="*/ 23397183 h 141"/>
              <a:gd name="T50" fmla="*/ 677502773 w 150"/>
              <a:gd name="T51" fmla="*/ 0 h 141"/>
              <a:gd name="T52" fmla="*/ 359491217 w 150"/>
              <a:gd name="T53" fmla="*/ 23397183 h 1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0" h="141">
                <a:moveTo>
                  <a:pt x="52" y="4"/>
                </a:moveTo>
                <a:cubicBezTo>
                  <a:pt x="40" y="4"/>
                  <a:pt x="34" y="4"/>
                  <a:pt x="23" y="4"/>
                </a:cubicBezTo>
                <a:cubicBezTo>
                  <a:pt x="23" y="4"/>
                  <a:pt x="17" y="4"/>
                  <a:pt x="17" y="8"/>
                </a:cubicBezTo>
                <a:cubicBezTo>
                  <a:pt x="17" y="21"/>
                  <a:pt x="17" y="34"/>
                  <a:pt x="17" y="51"/>
                </a:cubicBezTo>
                <a:cubicBezTo>
                  <a:pt x="17" y="56"/>
                  <a:pt x="29" y="51"/>
                  <a:pt x="29" y="56"/>
                </a:cubicBezTo>
                <a:cubicBezTo>
                  <a:pt x="34" y="73"/>
                  <a:pt x="29" y="90"/>
                  <a:pt x="34" y="107"/>
                </a:cubicBezTo>
                <a:cubicBezTo>
                  <a:pt x="29" y="111"/>
                  <a:pt x="23" y="107"/>
                  <a:pt x="23" y="111"/>
                </a:cubicBezTo>
                <a:cubicBezTo>
                  <a:pt x="17" y="116"/>
                  <a:pt x="17" y="116"/>
                  <a:pt x="17" y="116"/>
                </a:cubicBezTo>
                <a:cubicBezTo>
                  <a:pt x="11" y="120"/>
                  <a:pt x="0" y="124"/>
                  <a:pt x="0" y="133"/>
                </a:cubicBezTo>
                <a:cubicBezTo>
                  <a:pt x="6" y="133"/>
                  <a:pt x="6" y="137"/>
                  <a:pt x="11" y="137"/>
                </a:cubicBezTo>
                <a:cubicBezTo>
                  <a:pt x="23" y="137"/>
                  <a:pt x="40" y="137"/>
                  <a:pt x="57" y="141"/>
                </a:cubicBezTo>
                <a:cubicBezTo>
                  <a:pt x="63" y="137"/>
                  <a:pt x="69" y="137"/>
                  <a:pt x="69" y="137"/>
                </a:cubicBezTo>
                <a:cubicBezTo>
                  <a:pt x="69" y="129"/>
                  <a:pt x="75" y="116"/>
                  <a:pt x="69" y="111"/>
                </a:cubicBezTo>
                <a:cubicBezTo>
                  <a:pt x="75" y="103"/>
                  <a:pt x="75" y="90"/>
                  <a:pt x="75" y="81"/>
                </a:cubicBezTo>
                <a:cubicBezTo>
                  <a:pt x="75" y="81"/>
                  <a:pt x="75" y="81"/>
                  <a:pt x="75" y="81"/>
                </a:cubicBezTo>
                <a:cubicBezTo>
                  <a:pt x="81" y="94"/>
                  <a:pt x="86" y="103"/>
                  <a:pt x="86" y="116"/>
                </a:cubicBezTo>
                <a:cubicBezTo>
                  <a:pt x="86" y="124"/>
                  <a:pt x="86" y="133"/>
                  <a:pt x="92" y="137"/>
                </a:cubicBezTo>
                <a:cubicBezTo>
                  <a:pt x="104" y="141"/>
                  <a:pt x="121" y="141"/>
                  <a:pt x="132" y="141"/>
                </a:cubicBezTo>
                <a:cubicBezTo>
                  <a:pt x="138" y="137"/>
                  <a:pt x="144" y="137"/>
                  <a:pt x="150" y="133"/>
                </a:cubicBezTo>
                <a:cubicBezTo>
                  <a:pt x="144" y="124"/>
                  <a:pt x="132" y="120"/>
                  <a:pt x="127" y="111"/>
                </a:cubicBezTo>
                <a:cubicBezTo>
                  <a:pt x="121" y="107"/>
                  <a:pt x="121" y="107"/>
                  <a:pt x="121" y="107"/>
                </a:cubicBezTo>
                <a:cubicBezTo>
                  <a:pt x="115" y="90"/>
                  <a:pt x="115" y="77"/>
                  <a:pt x="109" y="60"/>
                </a:cubicBezTo>
                <a:cubicBezTo>
                  <a:pt x="115" y="56"/>
                  <a:pt x="121" y="56"/>
                  <a:pt x="121" y="56"/>
                </a:cubicBezTo>
                <a:cubicBezTo>
                  <a:pt x="121" y="47"/>
                  <a:pt x="121" y="38"/>
                  <a:pt x="121" y="34"/>
                </a:cubicBezTo>
                <a:cubicBezTo>
                  <a:pt x="115" y="26"/>
                  <a:pt x="115" y="13"/>
                  <a:pt x="109" y="4"/>
                </a:cubicBezTo>
                <a:cubicBezTo>
                  <a:pt x="109" y="4"/>
                  <a:pt x="104" y="0"/>
                  <a:pt x="98" y="0"/>
                </a:cubicBezTo>
                <a:cubicBezTo>
                  <a:pt x="81" y="0"/>
                  <a:pt x="69" y="0"/>
                  <a:pt x="52"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47" name="Freeform 1796">
            <a:extLst>
              <a:ext uri="{FF2B5EF4-FFF2-40B4-BE49-F238E27FC236}">
                <a16:creationId xmlns:a16="http://schemas.microsoft.com/office/drawing/2014/main" xmlns="" id="{42AA300D-9697-46DE-8127-F208F48168F3}"/>
              </a:ext>
            </a:extLst>
          </p:cNvPr>
          <p:cNvSpPr>
            <a:spLocks/>
          </p:cNvSpPr>
          <p:nvPr/>
        </p:nvSpPr>
        <p:spPr bwMode="auto">
          <a:xfrm>
            <a:off x="4297363" y="3776737"/>
            <a:ext cx="9525" cy="9525"/>
          </a:xfrm>
          <a:custGeom>
            <a:avLst/>
            <a:gdLst>
              <a:gd name="T0" fmla="*/ 76064364 w 50"/>
              <a:gd name="T1" fmla="*/ 46648688 h 42"/>
              <a:gd name="T2" fmla="*/ 76064364 w 50"/>
              <a:gd name="T3" fmla="*/ 93297148 h 42"/>
              <a:gd name="T4" fmla="*/ 152092533 w 50"/>
              <a:gd name="T5" fmla="*/ 93297148 h 42"/>
              <a:gd name="T6" fmla="*/ 76064364 w 50"/>
              <a:gd name="T7" fmla="*/ 174970848 h 42"/>
              <a:gd name="T8" fmla="*/ 152092533 w 50"/>
              <a:gd name="T9" fmla="*/ 174970848 h 42"/>
              <a:gd name="T10" fmla="*/ 76064364 w 50"/>
              <a:gd name="T11" fmla="*/ 268267996 h 42"/>
              <a:gd name="T12" fmla="*/ 0 w 50"/>
              <a:gd name="T13" fmla="*/ 314916684 h 42"/>
              <a:gd name="T14" fmla="*/ 41479851 w 50"/>
              <a:gd name="T15" fmla="*/ 443238845 h 42"/>
              <a:gd name="T16" fmla="*/ 41479851 w 50"/>
              <a:gd name="T17" fmla="*/ 443238845 h 42"/>
              <a:gd name="T18" fmla="*/ 345664727 w 50"/>
              <a:gd name="T19" fmla="*/ 443238845 h 42"/>
              <a:gd name="T20" fmla="*/ 311116409 w 50"/>
              <a:gd name="T21" fmla="*/ 93297148 h 42"/>
              <a:gd name="T22" fmla="*/ 269636558 w 50"/>
              <a:gd name="T23" fmla="*/ 0 h 42"/>
              <a:gd name="T24" fmla="*/ 76064364 w 50"/>
              <a:gd name="T25" fmla="*/ 46648688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42">
                <a:moveTo>
                  <a:pt x="11" y="4"/>
                </a:moveTo>
                <a:cubicBezTo>
                  <a:pt x="11" y="8"/>
                  <a:pt x="11" y="8"/>
                  <a:pt x="11" y="8"/>
                </a:cubicBezTo>
                <a:cubicBezTo>
                  <a:pt x="11" y="8"/>
                  <a:pt x="17" y="4"/>
                  <a:pt x="22" y="8"/>
                </a:cubicBezTo>
                <a:cubicBezTo>
                  <a:pt x="22" y="11"/>
                  <a:pt x="6" y="8"/>
                  <a:pt x="11" y="15"/>
                </a:cubicBezTo>
                <a:cubicBezTo>
                  <a:pt x="17" y="15"/>
                  <a:pt x="22" y="11"/>
                  <a:pt x="22" y="15"/>
                </a:cubicBezTo>
                <a:cubicBezTo>
                  <a:pt x="22" y="19"/>
                  <a:pt x="11" y="19"/>
                  <a:pt x="11" y="23"/>
                </a:cubicBezTo>
                <a:cubicBezTo>
                  <a:pt x="11" y="23"/>
                  <a:pt x="6" y="23"/>
                  <a:pt x="0" y="27"/>
                </a:cubicBezTo>
                <a:cubicBezTo>
                  <a:pt x="0" y="30"/>
                  <a:pt x="6" y="34"/>
                  <a:pt x="6" y="38"/>
                </a:cubicBezTo>
                <a:cubicBezTo>
                  <a:pt x="6" y="38"/>
                  <a:pt x="6" y="38"/>
                  <a:pt x="6" y="38"/>
                </a:cubicBezTo>
                <a:cubicBezTo>
                  <a:pt x="22" y="42"/>
                  <a:pt x="33" y="38"/>
                  <a:pt x="50" y="38"/>
                </a:cubicBezTo>
                <a:cubicBezTo>
                  <a:pt x="50" y="30"/>
                  <a:pt x="45" y="19"/>
                  <a:pt x="45" y="8"/>
                </a:cubicBezTo>
                <a:cubicBezTo>
                  <a:pt x="39" y="8"/>
                  <a:pt x="45" y="4"/>
                  <a:pt x="39" y="0"/>
                </a:cubicBezTo>
                <a:cubicBezTo>
                  <a:pt x="28" y="0"/>
                  <a:pt x="22" y="4"/>
                  <a:pt x="11" y="4"/>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948" name="Freeform 1797">
            <a:extLst>
              <a:ext uri="{FF2B5EF4-FFF2-40B4-BE49-F238E27FC236}">
                <a16:creationId xmlns:a16="http://schemas.microsoft.com/office/drawing/2014/main" xmlns="" id="{2F694A65-60AF-4AB7-9517-A8BCE2695F9B}"/>
              </a:ext>
            </a:extLst>
          </p:cNvPr>
          <p:cNvSpPr>
            <a:spLocks/>
          </p:cNvSpPr>
          <p:nvPr/>
        </p:nvSpPr>
        <p:spPr bwMode="auto">
          <a:xfrm>
            <a:off x="4292600" y="3776737"/>
            <a:ext cx="3175" cy="9525"/>
          </a:xfrm>
          <a:custGeom>
            <a:avLst/>
            <a:gdLst>
              <a:gd name="T0" fmla="*/ 0 w 17"/>
              <a:gd name="T1" fmla="*/ 0 h 42"/>
              <a:gd name="T2" fmla="*/ 0 w 17"/>
              <a:gd name="T3" fmla="*/ 431563916 h 42"/>
              <a:gd name="T4" fmla="*/ 0 w 17"/>
              <a:gd name="T5" fmla="*/ 431563916 h 42"/>
              <a:gd name="T6" fmla="*/ 110747362 w 17"/>
              <a:gd name="T7" fmla="*/ 489887532 h 42"/>
              <a:gd name="T8" fmla="*/ 110747362 w 17"/>
              <a:gd name="T9" fmla="*/ 489887532 h 42"/>
              <a:gd name="T10" fmla="*/ 84691257 w 17"/>
              <a:gd name="T11" fmla="*/ 268267996 h 42"/>
              <a:gd name="T12" fmla="*/ 52112209 w 17"/>
              <a:gd name="T13" fmla="*/ 221619536 h 42"/>
              <a:gd name="T14" fmla="*/ 26056104 w 17"/>
              <a:gd name="T15" fmla="*/ 221619536 h 42"/>
              <a:gd name="T16" fmla="*/ 52112209 w 17"/>
              <a:gd name="T17" fmla="*/ 163295920 h 42"/>
              <a:gd name="T18" fmla="*/ 52112209 w 17"/>
              <a:gd name="T19" fmla="*/ 104972304 h 42"/>
              <a:gd name="T20" fmla="*/ 52112209 w 17"/>
              <a:gd name="T21" fmla="*/ 0 h 42"/>
              <a:gd name="T22" fmla="*/ 0 w 1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42">
                <a:moveTo>
                  <a:pt x="0" y="0"/>
                </a:moveTo>
                <a:cubicBezTo>
                  <a:pt x="0" y="14"/>
                  <a:pt x="0" y="28"/>
                  <a:pt x="0" y="37"/>
                </a:cubicBezTo>
                <a:cubicBezTo>
                  <a:pt x="0" y="37"/>
                  <a:pt x="0" y="37"/>
                  <a:pt x="0" y="37"/>
                </a:cubicBezTo>
                <a:cubicBezTo>
                  <a:pt x="17" y="42"/>
                  <a:pt x="17" y="42"/>
                  <a:pt x="17" y="42"/>
                </a:cubicBezTo>
                <a:cubicBezTo>
                  <a:pt x="17" y="42"/>
                  <a:pt x="17" y="42"/>
                  <a:pt x="17" y="42"/>
                </a:cubicBezTo>
                <a:cubicBezTo>
                  <a:pt x="17" y="33"/>
                  <a:pt x="17" y="28"/>
                  <a:pt x="13" y="23"/>
                </a:cubicBezTo>
                <a:cubicBezTo>
                  <a:pt x="13" y="23"/>
                  <a:pt x="8" y="23"/>
                  <a:pt x="8" y="19"/>
                </a:cubicBezTo>
                <a:cubicBezTo>
                  <a:pt x="4" y="19"/>
                  <a:pt x="4" y="19"/>
                  <a:pt x="4" y="19"/>
                </a:cubicBezTo>
                <a:cubicBezTo>
                  <a:pt x="8" y="14"/>
                  <a:pt x="8" y="14"/>
                  <a:pt x="8" y="14"/>
                </a:cubicBezTo>
                <a:cubicBezTo>
                  <a:pt x="13" y="14"/>
                  <a:pt x="8" y="14"/>
                  <a:pt x="8" y="9"/>
                </a:cubicBezTo>
                <a:cubicBezTo>
                  <a:pt x="8" y="5"/>
                  <a:pt x="8" y="5"/>
                  <a:pt x="8" y="0"/>
                </a:cubicBezTo>
                <a:cubicBezTo>
                  <a:pt x="4" y="0"/>
                  <a:pt x="0" y="0"/>
                  <a:pt x="0" y="0"/>
                </a:cubicBezTo>
              </a:path>
            </a:pathLst>
          </a:custGeom>
          <a:solidFill>
            <a:srgbClr val="F4CD00"/>
          </a:solidFill>
          <a:ln w="0">
            <a:solidFill>
              <a:srgbClr val="000000"/>
            </a:solidFill>
            <a:prstDash val="solid"/>
            <a:round/>
            <a:headEnd/>
            <a:tailEnd/>
          </a:ln>
        </p:spPr>
        <p:txBody>
          <a:bodyPr/>
          <a:lstStyle/>
          <a:p>
            <a:endParaRPr lang="ja-JP" altLang="en-US"/>
          </a:p>
        </p:txBody>
      </p:sp>
      <p:sp>
        <p:nvSpPr>
          <p:cNvPr id="14949" name="Freeform 1798">
            <a:extLst>
              <a:ext uri="{FF2B5EF4-FFF2-40B4-BE49-F238E27FC236}">
                <a16:creationId xmlns:a16="http://schemas.microsoft.com/office/drawing/2014/main" xmlns="" id="{91021990-D2FD-422A-9EF0-8408F4035781}"/>
              </a:ext>
            </a:extLst>
          </p:cNvPr>
          <p:cNvSpPr>
            <a:spLocks/>
          </p:cNvSpPr>
          <p:nvPr/>
        </p:nvSpPr>
        <p:spPr bwMode="auto">
          <a:xfrm>
            <a:off x="4295775" y="3776737"/>
            <a:ext cx="1588" cy="1587"/>
          </a:xfrm>
          <a:custGeom>
            <a:avLst/>
            <a:gdLst>
              <a:gd name="T0" fmla="*/ 0 w 8"/>
              <a:gd name="T1" fmla="*/ 0 h 8"/>
              <a:gd name="T2" fmla="*/ 31285387 w 8"/>
              <a:gd name="T3" fmla="*/ 62452616 h 8"/>
              <a:gd name="T4" fmla="*/ 62570773 w 8"/>
              <a:gd name="T5" fmla="*/ 62452616 h 8"/>
              <a:gd name="T6" fmla="*/ 31285387 w 8"/>
              <a:gd name="T7" fmla="*/ 0 h 8"/>
              <a:gd name="T8" fmla="*/ 0 w 8"/>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0"/>
                </a:moveTo>
                <a:cubicBezTo>
                  <a:pt x="4" y="0"/>
                  <a:pt x="0" y="8"/>
                  <a:pt x="4" y="8"/>
                </a:cubicBezTo>
                <a:cubicBezTo>
                  <a:pt x="4" y="8"/>
                  <a:pt x="8" y="8"/>
                  <a:pt x="8" y="8"/>
                </a:cubicBezTo>
                <a:cubicBezTo>
                  <a:pt x="8" y="0"/>
                  <a:pt x="8" y="0"/>
                  <a:pt x="4" y="0"/>
                </a:cubicBezTo>
                <a:lnTo>
                  <a:pt x="0" y="0"/>
                </a:lnTo>
                <a:close/>
              </a:path>
            </a:pathLst>
          </a:custGeom>
          <a:solidFill>
            <a:srgbClr val="C7A290"/>
          </a:solidFill>
          <a:ln w="0">
            <a:solidFill>
              <a:srgbClr val="000000"/>
            </a:solidFill>
            <a:prstDash val="solid"/>
            <a:round/>
            <a:headEnd/>
            <a:tailEnd/>
          </a:ln>
        </p:spPr>
        <p:txBody>
          <a:bodyPr/>
          <a:lstStyle/>
          <a:p>
            <a:endParaRPr lang="ja-JP" altLang="en-US"/>
          </a:p>
        </p:txBody>
      </p:sp>
      <p:sp>
        <p:nvSpPr>
          <p:cNvPr id="14950" name="Freeform 1799">
            <a:extLst>
              <a:ext uri="{FF2B5EF4-FFF2-40B4-BE49-F238E27FC236}">
                <a16:creationId xmlns:a16="http://schemas.microsoft.com/office/drawing/2014/main" xmlns="" id="{A044D417-E16C-4D2F-82E8-04742E5D4FA2}"/>
              </a:ext>
            </a:extLst>
          </p:cNvPr>
          <p:cNvSpPr>
            <a:spLocks/>
          </p:cNvSpPr>
          <p:nvPr/>
        </p:nvSpPr>
        <p:spPr bwMode="auto">
          <a:xfrm>
            <a:off x="4295775" y="3778324"/>
            <a:ext cx="1588" cy="3175"/>
          </a:xfrm>
          <a:custGeom>
            <a:avLst/>
            <a:gdLst>
              <a:gd name="T0" fmla="*/ 0 w 8"/>
              <a:gd name="T1" fmla="*/ 219533611 h 9"/>
              <a:gd name="T2" fmla="*/ 0 w 8"/>
              <a:gd name="T3" fmla="*/ 395135453 h 9"/>
              <a:gd name="T4" fmla="*/ 62570773 w 8"/>
              <a:gd name="T5" fmla="*/ 219533611 h 9"/>
              <a:gd name="T6" fmla="*/ 62570773 w 8"/>
              <a:gd name="T7" fmla="*/ 0 h 9"/>
              <a:gd name="T8" fmla="*/ 0 w 8"/>
              <a:gd name="T9" fmla="*/ 219533611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0" y="5"/>
                </a:moveTo>
                <a:cubicBezTo>
                  <a:pt x="0" y="5"/>
                  <a:pt x="0" y="9"/>
                  <a:pt x="0" y="9"/>
                </a:cubicBezTo>
                <a:cubicBezTo>
                  <a:pt x="8" y="9"/>
                  <a:pt x="8" y="9"/>
                  <a:pt x="8" y="5"/>
                </a:cubicBezTo>
                <a:cubicBezTo>
                  <a:pt x="8" y="5"/>
                  <a:pt x="8" y="0"/>
                  <a:pt x="8" y="0"/>
                </a:cubicBezTo>
                <a:cubicBezTo>
                  <a:pt x="8" y="0"/>
                  <a:pt x="0" y="0"/>
                  <a:pt x="0" y="5"/>
                </a:cubicBezTo>
              </a:path>
            </a:pathLst>
          </a:custGeom>
          <a:solidFill>
            <a:srgbClr val="C7A290"/>
          </a:solidFill>
          <a:ln w="0">
            <a:solidFill>
              <a:srgbClr val="000000"/>
            </a:solidFill>
            <a:prstDash val="solid"/>
            <a:round/>
            <a:headEnd/>
            <a:tailEnd/>
          </a:ln>
        </p:spPr>
        <p:txBody>
          <a:bodyPr/>
          <a:lstStyle/>
          <a:p>
            <a:endParaRPr lang="ja-JP" altLang="en-US"/>
          </a:p>
        </p:txBody>
      </p:sp>
      <p:sp>
        <p:nvSpPr>
          <p:cNvPr id="14951" name="Freeform 1800">
            <a:extLst>
              <a:ext uri="{FF2B5EF4-FFF2-40B4-BE49-F238E27FC236}">
                <a16:creationId xmlns:a16="http://schemas.microsoft.com/office/drawing/2014/main" xmlns="" id="{E66377AF-833E-4129-A76F-21B005E73999}"/>
              </a:ext>
            </a:extLst>
          </p:cNvPr>
          <p:cNvSpPr>
            <a:spLocks/>
          </p:cNvSpPr>
          <p:nvPr/>
        </p:nvSpPr>
        <p:spPr bwMode="auto">
          <a:xfrm>
            <a:off x="4294188" y="3786262"/>
            <a:ext cx="4762" cy="4762"/>
          </a:xfrm>
          <a:custGeom>
            <a:avLst/>
            <a:gdLst>
              <a:gd name="T0" fmla="*/ 0 w 25"/>
              <a:gd name="T1" fmla="*/ 0 h 33"/>
              <a:gd name="T2" fmla="*/ 34541072 w 25"/>
              <a:gd name="T3" fmla="*/ 99160858 h 33"/>
              <a:gd name="T4" fmla="*/ 34541072 w 25"/>
              <a:gd name="T5" fmla="*/ 99160858 h 33"/>
              <a:gd name="T6" fmla="*/ 138236860 w 25"/>
              <a:gd name="T7" fmla="*/ 99160858 h 33"/>
              <a:gd name="T8" fmla="*/ 138236860 w 25"/>
              <a:gd name="T9" fmla="*/ 72111255 h 33"/>
              <a:gd name="T10" fmla="*/ 172777932 w 25"/>
              <a:gd name="T11" fmla="*/ 15034500 h 33"/>
              <a:gd name="T12" fmla="*/ 103659406 w 25"/>
              <a:gd name="T13" fmla="*/ 15034500 h 33"/>
              <a:gd name="T14" fmla="*/ 0 w 25"/>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0" y="0"/>
                </a:moveTo>
                <a:cubicBezTo>
                  <a:pt x="0" y="14"/>
                  <a:pt x="0" y="24"/>
                  <a:pt x="5" y="33"/>
                </a:cubicBezTo>
                <a:cubicBezTo>
                  <a:pt x="5" y="33"/>
                  <a:pt x="5" y="33"/>
                  <a:pt x="5" y="33"/>
                </a:cubicBezTo>
                <a:cubicBezTo>
                  <a:pt x="10" y="33"/>
                  <a:pt x="15" y="33"/>
                  <a:pt x="20" y="33"/>
                </a:cubicBezTo>
                <a:cubicBezTo>
                  <a:pt x="20" y="33"/>
                  <a:pt x="20" y="28"/>
                  <a:pt x="20" y="24"/>
                </a:cubicBezTo>
                <a:cubicBezTo>
                  <a:pt x="20" y="19"/>
                  <a:pt x="20" y="9"/>
                  <a:pt x="25" y="5"/>
                </a:cubicBezTo>
                <a:cubicBezTo>
                  <a:pt x="25" y="0"/>
                  <a:pt x="15" y="5"/>
                  <a:pt x="15" y="5"/>
                </a:cubicBezTo>
                <a:cubicBezTo>
                  <a:pt x="10" y="0"/>
                  <a:pt x="5" y="0"/>
                  <a:pt x="0" y="0"/>
                </a:cubicBezTo>
              </a:path>
            </a:pathLst>
          </a:custGeom>
          <a:solidFill>
            <a:srgbClr val="FCE2BA"/>
          </a:solidFill>
          <a:ln w="0">
            <a:solidFill>
              <a:srgbClr val="000000"/>
            </a:solidFill>
            <a:prstDash val="solid"/>
            <a:round/>
            <a:headEnd/>
            <a:tailEnd/>
          </a:ln>
        </p:spPr>
        <p:txBody>
          <a:bodyPr/>
          <a:lstStyle/>
          <a:p>
            <a:endParaRPr lang="ja-JP" altLang="en-US"/>
          </a:p>
        </p:txBody>
      </p:sp>
      <p:sp>
        <p:nvSpPr>
          <p:cNvPr id="14952" name="Freeform 1801">
            <a:extLst>
              <a:ext uri="{FF2B5EF4-FFF2-40B4-BE49-F238E27FC236}">
                <a16:creationId xmlns:a16="http://schemas.microsoft.com/office/drawing/2014/main" xmlns="" id="{32E7582F-204B-4305-A77B-7D0F63C57EEE}"/>
              </a:ext>
            </a:extLst>
          </p:cNvPr>
          <p:cNvSpPr>
            <a:spLocks/>
          </p:cNvSpPr>
          <p:nvPr/>
        </p:nvSpPr>
        <p:spPr bwMode="auto">
          <a:xfrm>
            <a:off x="4300538" y="3786262"/>
            <a:ext cx="4762" cy="4762"/>
          </a:xfrm>
          <a:custGeom>
            <a:avLst/>
            <a:gdLst>
              <a:gd name="T0" fmla="*/ 0 w 25"/>
              <a:gd name="T1" fmla="*/ 15034500 h 33"/>
              <a:gd name="T2" fmla="*/ 34541072 w 25"/>
              <a:gd name="T3" fmla="*/ 57097679 h 33"/>
              <a:gd name="T4" fmla="*/ 69118335 w 25"/>
              <a:gd name="T5" fmla="*/ 99160858 h 33"/>
              <a:gd name="T6" fmla="*/ 172777932 w 25"/>
              <a:gd name="T7" fmla="*/ 99160858 h 33"/>
              <a:gd name="T8" fmla="*/ 172777932 w 25"/>
              <a:gd name="T9" fmla="*/ 84126358 h 33"/>
              <a:gd name="T10" fmla="*/ 138236860 w 25"/>
              <a:gd name="T11" fmla="*/ 0 h 33"/>
              <a:gd name="T12" fmla="*/ 0 w 25"/>
              <a:gd name="T13" fmla="*/ 1503450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0" y="5"/>
                </a:moveTo>
                <a:cubicBezTo>
                  <a:pt x="0" y="9"/>
                  <a:pt x="5" y="14"/>
                  <a:pt x="5" y="19"/>
                </a:cubicBezTo>
                <a:cubicBezTo>
                  <a:pt x="10" y="33"/>
                  <a:pt x="10" y="33"/>
                  <a:pt x="10" y="33"/>
                </a:cubicBezTo>
                <a:cubicBezTo>
                  <a:pt x="15" y="33"/>
                  <a:pt x="20" y="33"/>
                  <a:pt x="25" y="33"/>
                </a:cubicBezTo>
                <a:cubicBezTo>
                  <a:pt x="25" y="28"/>
                  <a:pt x="25" y="28"/>
                  <a:pt x="25" y="28"/>
                </a:cubicBezTo>
                <a:cubicBezTo>
                  <a:pt x="25" y="19"/>
                  <a:pt x="20" y="9"/>
                  <a:pt x="20" y="0"/>
                </a:cubicBezTo>
                <a:lnTo>
                  <a:pt x="0" y="5"/>
                </a:lnTo>
                <a:close/>
              </a:path>
            </a:pathLst>
          </a:custGeom>
          <a:solidFill>
            <a:srgbClr val="FCE2BA"/>
          </a:solidFill>
          <a:ln w="0">
            <a:solidFill>
              <a:srgbClr val="000000"/>
            </a:solidFill>
            <a:prstDash val="solid"/>
            <a:round/>
            <a:headEnd/>
            <a:tailEnd/>
          </a:ln>
        </p:spPr>
        <p:txBody>
          <a:bodyPr/>
          <a:lstStyle/>
          <a:p>
            <a:endParaRPr lang="ja-JP" altLang="en-US"/>
          </a:p>
        </p:txBody>
      </p:sp>
      <p:sp>
        <p:nvSpPr>
          <p:cNvPr id="14953" name="Freeform 1802">
            <a:extLst>
              <a:ext uri="{FF2B5EF4-FFF2-40B4-BE49-F238E27FC236}">
                <a16:creationId xmlns:a16="http://schemas.microsoft.com/office/drawing/2014/main" xmlns="" id="{F66C3E38-BAC6-477E-8DAB-454BF3A91881}"/>
              </a:ext>
            </a:extLst>
          </p:cNvPr>
          <p:cNvSpPr>
            <a:spLocks/>
          </p:cNvSpPr>
          <p:nvPr/>
        </p:nvSpPr>
        <p:spPr bwMode="auto">
          <a:xfrm>
            <a:off x="4303713" y="3792612"/>
            <a:ext cx="3175" cy="4762"/>
          </a:xfrm>
          <a:custGeom>
            <a:avLst/>
            <a:gdLst>
              <a:gd name="T0" fmla="*/ 0 w 17"/>
              <a:gd name="T1" fmla="*/ 34541072 h 25"/>
              <a:gd name="T2" fmla="*/ 39101619 w 17"/>
              <a:gd name="T3" fmla="*/ 172777932 h 25"/>
              <a:gd name="T4" fmla="*/ 110747362 w 17"/>
              <a:gd name="T5" fmla="*/ 172777932 h 25"/>
              <a:gd name="T6" fmla="*/ 78168500 w 17"/>
              <a:gd name="T7" fmla="*/ 34541072 h 25"/>
              <a:gd name="T8" fmla="*/ 0 w 17"/>
              <a:gd name="T9" fmla="*/ 3454107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5">
                <a:moveTo>
                  <a:pt x="0" y="5"/>
                </a:moveTo>
                <a:cubicBezTo>
                  <a:pt x="6" y="25"/>
                  <a:pt x="6" y="25"/>
                  <a:pt x="6" y="25"/>
                </a:cubicBezTo>
                <a:cubicBezTo>
                  <a:pt x="6" y="25"/>
                  <a:pt x="12" y="25"/>
                  <a:pt x="17" y="25"/>
                </a:cubicBezTo>
                <a:cubicBezTo>
                  <a:pt x="17" y="17"/>
                  <a:pt x="12" y="9"/>
                  <a:pt x="12" y="5"/>
                </a:cubicBezTo>
                <a:cubicBezTo>
                  <a:pt x="6" y="0"/>
                  <a:pt x="6" y="0"/>
                  <a:pt x="0" y="5"/>
                </a:cubicBezTo>
              </a:path>
            </a:pathLst>
          </a:custGeom>
          <a:solidFill>
            <a:srgbClr val="F29A75"/>
          </a:solidFill>
          <a:ln w="0">
            <a:solidFill>
              <a:srgbClr val="000000"/>
            </a:solidFill>
            <a:prstDash val="solid"/>
            <a:round/>
            <a:headEnd/>
            <a:tailEnd/>
          </a:ln>
        </p:spPr>
        <p:txBody>
          <a:bodyPr/>
          <a:lstStyle/>
          <a:p>
            <a:endParaRPr lang="ja-JP" altLang="en-US"/>
          </a:p>
        </p:txBody>
      </p:sp>
      <p:sp>
        <p:nvSpPr>
          <p:cNvPr id="14954" name="Freeform 1803">
            <a:extLst>
              <a:ext uri="{FF2B5EF4-FFF2-40B4-BE49-F238E27FC236}">
                <a16:creationId xmlns:a16="http://schemas.microsoft.com/office/drawing/2014/main" xmlns="" id="{4A8763A8-0514-4FD5-AAD1-11862C2CB1BD}"/>
              </a:ext>
            </a:extLst>
          </p:cNvPr>
          <p:cNvSpPr>
            <a:spLocks/>
          </p:cNvSpPr>
          <p:nvPr/>
        </p:nvSpPr>
        <p:spPr bwMode="auto">
          <a:xfrm>
            <a:off x="4294188" y="3792612"/>
            <a:ext cx="4762" cy="4762"/>
          </a:xfrm>
          <a:custGeom>
            <a:avLst/>
            <a:gdLst>
              <a:gd name="T0" fmla="*/ 0 w 25"/>
              <a:gd name="T1" fmla="*/ 34541072 h 25"/>
              <a:gd name="T2" fmla="*/ 48364777 w 25"/>
              <a:gd name="T3" fmla="*/ 172777932 h 25"/>
              <a:gd name="T4" fmla="*/ 89835701 w 25"/>
              <a:gd name="T5" fmla="*/ 172777932 h 25"/>
              <a:gd name="T6" fmla="*/ 131306817 w 25"/>
              <a:gd name="T7" fmla="*/ 172777932 h 25"/>
              <a:gd name="T8" fmla="*/ 172777932 w 25"/>
              <a:gd name="T9" fmla="*/ 34541072 h 25"/>
              <a:gd name="T10" fmla="*/ 48364777 w 25"/>
              <a:gd name="T11" fmla="*/ 34541072 h 25"/>
              <a:gd name="T12" fmla="*/ 0 w 25"/>
              <a:gd name="T13" fmla="*/ 34541072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0" y="5"/>
                </a:moveTo>
                <a:cubicBezTo>
                  <a:pt x="7" y="25"/>
                  <a:pt x="7" y="25"/>
                  <a:pt x="7" y="25"/>
                </a:cubicBezTo>
                <a:cubicBezTo>
                  <a:pt x="7" y="25"/>
                  <a:pt x="13" y="25"/>
                  <a:pt x="13" y="25"/>
                </a:cubicBezTo>
                <a:cubicBezTo>
                  <a:pt x="19" y="25"/>
                  <a:pt x="19" y="25"/>
                  <a:pt x="19" y="25"/>
                </a:cubicBezTo>
                <a:cubicBezTo>
                  <a:pt x="19" y="17"/>
                  <a:pt x="19" y="9"/>
                  <a:pt x="25" y="5"/>
                </a:cubicBezTo>
                <a:cubicBezTo>
                  <a:pt x="19" y="0"/>
                  <a:pt x="13" y="0"/>
                  <a:pt x="7" y="5"/>
                </a:cubicBezTo>
                <a:lnTo>
                  <a:pt x="0" y="5"/>
                </a:lnTo>
                <a:close/>
              </a:path>
            </a:pathLst>
          </a:custGeom>
          <a:solidFill>
            <a:srgbClr val="F29A75"/>
          </a:solidFill>
          <a:ln w="0">
            <a:solidFill>
              <a:srgbClr val="000000"/>
            </a:solidFill>
            <a:prstDash val="solid"/>
            <a:round/>
            <a:headEnd/>
            <a:tailEnd/>
          </a:ln>
        </p:spPr>
        <p:txBody>
          <a:bodyPr/>
          <a:lstStyle/>
          <a:p>
            <a:endParaRPr lang="ja-JP" altLang="en-US"/>
          </a:p>
        </p:txBody>
      </p:sp>
      <p:sp>
        <p:nvSpPr>
          <p:cNvPr id="14955" name="Freeform 1804">
            <a:extLst>
              <a:ext uri="{FF2B5EF4-FFF2-40B4-BE49-F238E27FC236}">
                <a16:creationId xmlns:a16="http://schemas.microsoft.com/office/drawing/2014/main" xmlns="" id="{489EE6A8-DCD5-4252-9480-26E630AA266E}"/>
              </a:ext>
            </a:extLst>
          </p:cNvPr>
          <p:cNvSpPr>
            <a:spLocks/>
          </p:cNvSpPr>
          <p:nvPr/>
        </p:nvSpPr>
        <p:spPr bwMode="auto">
          <a:xfrm>
            <a:off x="4303713" y="3797374"/>
            <a:ext cx="7937" cy="4763"/>
          </a:xfrm>
          <a:custGeom>
            <a:avLst/>
            <a:gdLst>
              <a:gd name="T0" fmla="*/ 40497409 w 42"/>
              <a:gd name="T1" fmla="*/ 87997266 h 17"/>
              <a:gd name="T2" fmla="*/ 40497409 w 42"/>
              <a:gd name="T3" fmla="*/ 373890177 h 17"/>
              <a:gd name="T4" fmla="*/ 249698398 w 42"/>
              <a:gd name="T5" fmla="*/ 373890177 h 17"/>
              <a:gd name="T6" fmla="*/ 249698398 w 42"/>
              <a:gd name="T7" fmla="*/ 307872475 h 17"/>
              <a:gd name="T8" fmla="*/ 74245344 w 42"/>
              <a:gd name="T9" fmla="*/ 153936238 h 17"/>
              <a:gd name="T10" fmla="*/ 40497409 w 42"/>
              <a:gd name="T11" fmla="*/ 8799726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7">
                <a:moveTo>
                  <a:pt x="6" y="4"/>
                </a:moveTo>
                <a:cubicBezTo>
                  <a:pt x="6" y="7"/>
                  <a:pt x="0" y="14"/>
                  <a:pt x="6" y="17"/>
                </a:cubicBezTo>
                <a:cubicBezTo>
                  <a:pt x="16" y="17"/>
                  <a:pt x="27" y="17"/>
                  <a:pt x="37" y="17"/>
                </a:cubicBezTo>
                <a:cubicBezTo>
                  <a:pt x="42" y="14"/>
                  <a:pt x="37" y="14"/>
                  <a:pt x="37" y="14"/>
                </a:cubicBezTo>
                <a:cubicBezTo>
                  <a:pt x="32" y="4"/>
                  <a:pt x="16" y="17"/>
                  <a:pt x="11" y="7"/>
                </a:cubicBezTo>
                <a:cubicBezTo>
                  <a:pt x="6" y="7"/>
                  <a:pt x="11" y="0"/>
                  <a:pt x="6" y="4"/>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956" name="Freeform 1805">
            <a:extLst>
              <a:ext uri="{FF2B5EF4-FFF2-40B4-BE49-F238E27FC236}">
                <a16:creationId xmlns:a16="http://schemas.microsoft.com/office/drawing/2014/main" xmlns="" id="{536FEACF-3326-4AC9-AFF7-B424B2E8A56B}"/>
              </a:ext>
            </a:extLst>
          </p:cNvPr>
          <p:cNvSpPr>
            <a:spLocks/>
          </p:cNvSpPr>
          <p:nvPr/>
        </p:nvSpPr>
        <p:spPr bwMode="auto">
          <a:xfrm>
            <a:off x="4292600" y="3797374"/>
            <a:ext cx="1588" cy="3175"/>
          </a:xfrm>
          <a:custGeom>
            <a:avLst/>
            <a:gdLst>
              <a:gd name="T0" fmla="*/ 0 w 8"/>
              <a:gd name="T1" fmla="*/ 395135453 h 9"/>
              <a:gd name="T2" fmla="*/ 31285387 w 8"/>
              <a:gd name="T3" fmla="*/ 395135453 h 9"/>
              <a:gd name="T4" fmla="*/ 62570773 w 8"/>
              <a:gd name="T5" fmla="*/ 0 h 9"/>
              <a:gd name="T6" fmla="*/ 31285387 w 8"/>
              <a:gd name="T7" fmla="*/ 0 h 9"/>
              <a:gd name="T8" fmla="*/ 0 w 8"/>
              <a:gd name="T9" fmla="*/ 39513545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0" y="9"/>
                </a:moveTo>
                <a:cubicBezTo>
                  <a:pt x="4" y="9"/>
                  <a:pt x="4" y="9"/>
                  <a:pt x="4" y="9"/>
                </a:cubicBezTo>
                <a:cubicBezTo>
                  <a:pt x="4" y="9"/>
                  <a:pt x="8" y="9"/>
                  <a:pt x="8" y="0"/>
                </a:cubicBezTo>
                <a:cubicBezTo>
                  <a:pt x="8" y="0"/>
                  <a:pt x="8" y="0"/>
                  <a:pt x="4" y="0"/>
                </a:cubicBezTo>
                <a:cubicBezTo>
                  <a:pt x="4" y="0"/>
                  <a:pt x="0" y="0"/>
                  <a:pt x="0" y="9"/>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957" name="Freeform 1806">
            <a:extLst>
              <a:ext uri="{FF2B5EF4-FFF2-40B4-BE49-F238E27FC236}">
                <a16:creationId xmlns:a16="http://schemas.microsoft.com/office/drawing/2014/main" xmlns="" id="{F8F3CCB0-6ACB-488B-BEAC-7C8BDDFE4C6A}"/>
              </a:ext>
            </a:extLst>
          </p:cNvPr>
          <p:cNvSpPr>
            <a:spLocks/>
          </p:cNvSpPr>
          <p:nvPr/>
        </p:nvSpPr>
        <p:spPr bwMode="auto">
          <a:xfrm>
            <a:off x="4306888" y="3797374"/>
            <a:ext cx="1587" cy="3175"/>
          </a:xfrm>
          <a:custGeom>
            <a:avLst/>
            <a:gdLst>
              <a:gd name="T0" fmla="*/ 0 w 8"/>
              <a:gd name="T1" fmla="*/ 0 h 9"/>
              <a:gd name="T2" fmla="*/ 0 w 8"/>
              <a:gd name="T3" fmla="*/ 395135453 h 9"/>
              <a:gd name="T4" fmla="*/ 62452616 w 8"/>
              <a:gd name="T5" fmla="*/ 395135453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cubicBezTo>
                  <a:pt x="0" y="9"/>
                  <a:pt x="0" y="9"/>
                  <a:pt x="0" y="9"/>
                </a:cubicBezTo>
                <a:cubicBezTo>
                  <a:pt x="4" y="9"/>
                  <a:pt x="4" y="9"/>
                  <a:pt x="8" y="9"/>
                </a:cubicBezTo>
                <a:cubicBezTo>
                  <a:pt x="8" y="0"/>
                  <a:pt x="4" y="0"/>
                  <a:pt x="0" y="0"/>
                </a:cubicBezTo>
              </a:path>
            </a:pathLst>
          </a:custGeom>
          <a:solidFill>
            <a:srgbClr val="FFF352"/>
          </a:solidFill>
          <a:ln w="0">
            <a:solidFill>
              <a:srgbClr val="000000"/>
            </a:solidFill>
            <a:prstDash val="solid"/>
            <a:round/>
            <a:headEnd/>
            <a:tailEnd/>
          </a:ln>
        </p:spPr>
        <p:txBody>
          <a:bodyPr/>
          <a:lstStyle/>
          <a:p>
            <a:endParaRPr lang="ja-JP" altLang="en-US"/>
          </a:p>
        </p:txBody>
      </p:sp>
      <p:sp>
        <p:nvSpPr>
          <p:cNvPr id="14958" name="Freeform 1807">
            <a:extLst>
              <a:ext uri="{FF2B5EF4-FFF2-40B4-BE49-F238E27FC236}">
                <a16:creationId xmlns:a16="http://schemas.microsoft.com/office/drawing/2014/main" xmlns="" id="{61E005B9-7F42-404F-ABD0-F59D2B1CA261}"/>
              </a:ext>
            </a:extLst>
          </p:cNvPr>
          <p:cNvSpPr>
            <a:spLocks/>
          </p:cNvSpPr>
          <p:nvPr/>
        </p:nvSpPr>
        <p:spPr bwMode="auto">
          <a:xfrm>
            <a:off x="4289425" y="3797374"/>
            <a:ext cx="9525" cy="4763"/>
          </a:xfrm>
          <a:custGeom>
            <a:avLst/>
            <a:gdLst>
              <a:gd name="T0" fmla="*/ 221225364 w 50"/>
              <a:gd name="T1" fmla="*/ 109976829 h 17"/>
              <a:gd name="T2" fmla="*/ 89891045 w 50"/>
              <a:gd name="T3" fmla="*/ 285892911 h 17"/>
              <a:gd name="T4" fmla="*/ 0 w 50"/>
              <a:gd name="T5" fmla="*/ 197974095 h 17"/>
              <a:gd name="T6" fmla="*/ 0 w 50"/>
              <a:gd name="T7" fmla="*/ 285892911 h 17"/>
              <a:gd name="T8" fmla="*/ 0 w 50"/>
              <a:gd name="T9" fmla="*/ 373890177 h 17"/>
              <a:gd name="T10" fmla="*/ 304184876 w 50"/>
              <a:gd name="T11" fmla="*/ 373890177 h 17"/>
              <a:gd name="T12" fmla="*/ 304184876 w 50"/>
              <a:gd name="T13" fmla="*/ 0 h 17"/>
              <a:gd name="T14" fmla="*/ 221225364 w 50"/>
              <a:gd name="T15" fmla="*/ 109976829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7">
                <a:moveTo>
                  <a:pt x="32" y="5"/>
                </a:moveTo>
                <a:cubicBezTo>
                  <a:pt x="25" y="9"/>
                  <a:pt x="25" y="13"/>
                  <a:pt x="13" y="13"/>
                </a:cubicBezTo>
                <a:cubicBezTo>
                  <a:pt x="13" y="9"/>
                  <a:pt x="7" y="5"/>
                  <a:pt x="0" y="9"/>
                </a:cubicBezTo>
                <a:cubicBezTo>
                  <a:pt x="0" y="13"/>
                  <a:pt x="0" y="13"/>
                  <a:pt x="0" y="13"/>
                </a:cubicBezTo>
                <a:cubicBezTo>
                  <a:pt x="0" y="17"/>
                  <a:pt x="0" y="17"/>
                  <a:pt x="0" y="17"/>
                </a:cubicBezTo>
                <a:cubicBezTo>
                  <a:pt x="13" y="17"/>
                  <a:pt x="32" y="17"/>
                  <a:pt x="44" y="17"/>
                </a:cubicBezTo>
                <a:cubicBezTo>
                  <a:pt x="50" y="9"/>
                  <a:pt x="44" y="5"/>
                  <a:pt x="44" y="0"/>
                </a:cubicBezTo>
                <a:cubicBezTo>
                  <a:pt x="44" y="0"/>
                  <a:pt x="38" y="5"/>
                  <a:pt x="32" y="5"/>
                </a:cubicBezTo>
              </a:path>
            </a:pathLst>
          </a:custGeom>
          <a:solidFill>
            <a:srgbClr val="428594"/>
          </a:solidFill>
          <a:ln w="0">
            <a:solidFill>
              <a:srgbClr val="000000"/>
            </a:solidFill>
            <a:prstDash val="solid"/>
            <a:round/>
            <a:headEnd/>
            <a:tailEnd/>
          </a:ln>
        </p:spPr>
        <p:txBody>
          <a:bodyPr/>
          <a:lstStyle/>
          <a:p>
            <a:endParaRPr lang="ja-JP" altLang="en-US"/>
          </a:p>
        </p:txBody>
      </p:sp>
      <p:sp>
        <p:nvSpPr>
          <p:cNvPr id="14959" name="Freeform 1808">
            <a:extLst>
              <a:ext uri="{FF2B5EF4-FFF2-40B4-BE49-F238E27FC236}">
                <a16:creationId xmlns:a16="http://schemas.microsoft.com/office/drawing/2014/main" xmlns="" id="{D26AD351-A514-4945-A5C9-11BE6E100EAB}"/>
              </a:ext>
            </a:extLst>
          </p:cNvPr>
          <p:cNvSpPr>
            <a:spLocks/>
          </p:cNvSpPr>
          <p:nvPr/>
        </p:nvSpPr>
        <p:spPr bwMode="auto">
          <a:xfrm>
            <a:off x="4300538" y="3767212"/>
            <a:ext cx="9525" cy="14287"/>
          </a:xfrm>
          <a:custGeom>
            <a:avLst/>
            <a:gdLst>
              <a:gd name="T0" fmla="*/ 0 w 50"/>
              <a:gd name="T1" fmla="*/ 20414746 h 83"/>
              <a:gd name="T2" fmla="*/ 34584704 w 50"/>
              <a:gd name="T3" fmla="*/ 142814745 h 83"/>
              <a:gd name="T4" fmla="*/ 76064364 w 50"/>
              <a:gd name="T5" fmla="*/ 260118245 h 83"/>
              <a:gd name="T6" fmla="*/ 34584704 w 50"/>
              <a:gd name="T7" fmla="*/ 362103499 h 83"/>
              <a:gd name="T8" fmla="*/ 76064364 w 50"/>
              <a:gd name="T9" fmla="*/ 362103499 h 83"/>
              <a:gd name="T10" fmla="*/ 152092533 w 50"/>
              <a:gd name="T11" fmla="*/ 402903384 h 83"/>
              <a:gd name="T12" fmla="*/ 269636558 w 50"/>
              <a:gd name="T13" fmla="*/ 402903384 h 83"/>
              <a:gd name="T14" fmla="*/ 304184876 w 50"/>
              <a:gd name="T15" fmla="*/ 300918302 h 83"/>
              <a:gd name="T16" fmla="*/ 269636558 w 50"/>
              <a:gd name="T17" fmla="*/ 219318360 h 83"/>
              <a:gd name="T18" fmla="*/ 228156897 w 50"/>
              <a:gd name="T19" fmla="*/ 20414746 h 83"/>
              <a:gd name="T20" fmla="*/ 152092533 w 50"/>
              <a:gd name="T21" fmla="*/ 20414746 h 83"/>
              <a:gd name="T22" fmla="*/ 0 w 50"/>
              <a:gd name="T23" fmla="*/ 20414746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83">
                <a:moveTo>
                  <a:pt x="0" y="4"/>
                </a:moveTo>
                <a:cubicBezTo>
                  <a:pt x="5" y="12"/>
                  <a:pt x="5" y="20"/>
                  <a:pt x="5" y="28"/>
                </a:cubicBezTo>
                <a:cubicBezTo>
                  <a:pt x="5" y="36"/>
                  <a:pt x="11" y="43"/>
                  <a:pt x="11" y="51"/>
                </a:cubicBezTo>
                <a:cubicBezTo>
                  <a:pt x="5" y="59"/>
                  <a:pt x="0" y="63"/>
                  <a:pt x="5" y="71"/>
                </a:cubicBezTo>
                <a:cubicBezTo>
                  <a:pt x="5" y="71"/>
                  <a:pt x="11" y="71"/>
                  <a:pt x="11" y="71"/>
                </a:cubicBezTo>
                <a:cubicBezTo>
                  <a:pt x="16" y="75"/>
                  <a:pt x="16" y="79"/>
                  <a:pt x="22" y="79"/>
                </a:cubicBezTo>
                <a:cubicBezTo>
                  <a:pt x="28" y="83"/>
                  <a:pt x="39" y="79"/>
                  <a:pt x="39" y="79"/>
                </a:cubicBezTo>
                <a:cubicBezTo>
                  <a:pt x="44" y="75"/>
                  <a:pt x="50" y="67"/>
                  <a:pt x="44" y="59"/>
                </a:cubicBezTo>
                <a:cubicBezTo>
                  <a:pt x="39" y="55"/>
                  <a:pt x="39" y="47"/>
                  <a:pt x="39" y="43"/>
                </a:cubicBezTo>
                <a:cubicBezTo>
                  <a:pt x="39" y="28"/>
                  <a:pt x="39" y="16"/>
                  <a:pt x="33" y="4"/>
                </a:cubicBezTo>
                <a:cubicBezTo>
                  <a:pt x="28" y="4"/>
                  <a:pt x="22" y="4"/>
                  <a:pt x="22" y="4"/>
                </a:cubicBezTo>
                <a:cubicBezTo>
                  <a:pt x="16" y="4"/>
                  <a:pt x="5" y="0"/>
                  <a:pt x="0" y="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4960" name="Freeform 1809">
            <a:extLst>
              <a:ext uri="{FF2B5EF4-FFF2-40B4-BE49-F238E27FC236}">
                <a16:creationId xmlns:a16="http://schemas.microsoft.com/office/drawing/2014/main" xmlns="" id="{98918F56-CAB6-4459-90CD-06715A7308B8}"/>
              </a:ext>
            </a:extLst>
          </p:cNvPr>
          <p:cNvSpPr>
            <a:spLocks/>
          </p:cNvSpPr>
          <p:nvPr/>
        </p:nvSpPr>
        <p:spPr bwMode="auto">
          <a:xfrm>
            <a:off x="4302125" y="3767212"/>
            <a:ext cx="6350" cy="14287"/>
          </a:xfrm>
          <a:custGeom>
            <a:avLst/>
            <a:gdLst>
              <a:gd name="T0" fmla="*/ 49875402 w 33"/>
              <a:gd name="T1" fmla="*/ 0 h 67"/>
              <a:gd name="T2" fmla="*/ 92641689 w 33"/>
              <a:gd name="T3" fmla="*/ 455708174 h 67"/>
              <a:gd name="T4" fmla="*/ 0 w 33"/>
              <a:gd name="T5" fmla="*/ 533281466 h 67"/>
              <a:gd name="T6" fmla="*/ 49875402 w 33"/>
              <a:gd name="T7" fmla="*/ 572067899 h 67"/>
              <a:gd name="T8" fmla="*/ 92641689 w 33"/>
              <a:gd name="T9" fmla="*/ 572067899 h 67"/>
              <a:gd name="T10" fmla="*/ 142480145 w 33"/>
              <a:gd name="T11" fmla="*/ 649641192 h 67"/>
              <a:gd name="T12" fmla="*/ 192355739 w 33"/>
              <a:gd name="T13" fmla="*/ 649641192 h 67"/>
              <a:gd name="T14" fmla="*/ 235122027 w 33"/>
              <a:gd name="T15" fmla="*/ 572067899 h 67"/>
              <a:gd name="T16" fmla="*/ 192355739 w 33"/>
              <a:gd name="T17" fmla="*/ 494494820 h 67"/>
              <a:gd name="T18" fmla="*/ 142480145 w 33"/>
              <a:gd name="T19" fmla="*/ 38786646 h 67"/>
              <a:gd name="T20" fmla="*/ 49875402 w 33"/>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67">
                <a:moveTo>
                  <a:pt x="7" y="0"/>
                </a:moveTo>
                <a:cubicBezTo>
                  <a:pt x="7" y="16"/>
                  <a:pt x="13" y="32"/>
                  <a:pt x="13" y="47"/>
                </a:cubicBezTo>
                <a:cubicBezTo>
                  <a:pt x="7" y="51"/>
                  <a:pt x="0" y="51"/>
                  <a:pt x="0" y="55"/>
                </a:cubicBezTo>
                <a:cubicBezTo>
                  <a:pt x="7" y="59"/>
                  <a:pt x="7" y="59"/>
                  <a:pt x="7" y="59"/>
                </a:cubicBezTo>
                <a:cubicBezTo>
                  <a:pt x="7" y="59"/>
                  <a:pt x="13" y="59"/>
                  <a:pt x="13" y="59"/>
                </a:cubicBezTo>
                <a:cubicBezTo>
                  <a:pt x="13" y="63"/>
                  <a:pt x="13" y="63"/>
                  <a:pt x="20" y="67"/>
                </a:cubicBezTo>
                <a:cubicBezTo>
                  <a:pt x="20" y="67"/>
                  <a:pt x="27" y="67"/>
                  <a:pt x="27" y="67"/>
                </a:cubicBezTo>
                <a:cubicBezTo>
                  <a:pt x="33" y="67"/>
                  <a:pt x="33" y="59"/>
                  <a:pt x="33" y="59"/>
                </a:cubicBezTo>
                <a:cubicBezTo>
                  <a:pt x="33" y="55"/>
                  <a:pt x="27" y="51"/>
                  <a:pt x="27" y="51"/>
                </a:cubicBezTo>
                <a:cubicBezTo>
                  <a:pt x="27" y="35"/>
                  <a:pt x="20" y="20"/>
                  <a:pt x="20" y="4"/>
                </a:cubicBezTo>
                <a:cubicBezTo>
                  <a:pt x="13" y="0"/>
                  <a:pt x="13" y="0"/>
                  <a:pt x="7" y="0"/>
                </a:cubicBezTo>
              </a:path>
            </a:pathLst>
          </a:custGeom>
          <a:solidFill>
            <a:srgbClr val="FCE2BA"/>
          </a:solidFill>
          <a:ln w="0">
            <a:solidFill>
              <a:srgbClr val="000000"/>
            </a:solidFill>
            <a:prstDash val="solid"/>
            <a:round/>
            <a:headEnd/>
            <a:tailEnd/>
          </a:ln>
        </p:spPr>
        <p:txBody>
          <a:bodyPr/>
          <a:lstStyle/>
          <a:p>
            <a:endParaRPr lang="ja-JP" altLang="en-US"/>
          </a:p>
        </p:txBody>
      </p:sp>
      <p:pic>
        <p:nvPicPr>
          <p:cNvPr id="14961" name="Picture 1810">
            <a:extLst>
              <a:ext uri="{FF2B5EF4-FFF2-40B4-BE49-F238E27FC236}">
                <a16:creationId xmlns:a16="http://schemas.microsoft.com/office/drawing/2014/main" xmlns="" id="{C62F5906-23B1-412F-9F13-A5777FED5AE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36913" y="4622874"/>
            <a:ext cx="140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62" name="Freeform 1811">
            <a:extLst>
              <a:ext uri="{FF2B5EF4-FFF2-40B4-BE49-F238E27FC236}">
                <a16:creationId xmlns:a16="http://schemas.microsoft.com/office/drawing/2014/main" xmlns="" id="{34F9ED3A-CB2D-43EC-96B3-8585184CA937}"/>
              </a:ext>
            </a:extLst>
          </p:cNvPr>
          <p:cNvSpPr>
            <a:spLocks/>
          </p:cNvSpPr>
          <p:nvPr/>
        </p:nvSpPr>
        <p:spPr bwMode="auto">
          <a:xfrm>
            <a:off x="3235325" y="4626049"/>
            <a:ext cx="1401763" cy="361950"/>
          </a:xfrm>
          <a:custGeom>
            <a:avLst/>
            <a:gdLst>
              <a:gd name="T0" fmla="*/ 2147483647 w 883"/>
              <a:gd name="T1" fmla="*/ 2147483647 h 228"/>
              <a:gd name="T2" fmla="*/ 2147483647 w 883"/>
              <a:gd name="T3" fmla="*/ 2147483647 h 228"/>
              <a:gd name="T4" fmla="*/ 2147483647 w 883"/>
              <a:gd name="T5" fmla="*/ 2147483647 h 228"/>
              <a:gd name="T6" fmla="*/ 2147483647 w 883"/>
              <a:gd name="T7" fmla="*/ 2147483647 h 228"/>
              <a:gd name="T8" fmla="*/ 2147483647 w 883"/>
              <a:gd name="T9" fmla="*/ 2147483647 h 228"/>
              <a:gd name="T10" fmla="*/ 2147483647 w 883"/>
              <a:gd name="T11" fmla="*/ 2147483647 h 228"/>
              <a:gd name="T12" fmla="*/ 2147483647 w 883"/>
              <a:gd name="T13" fmla="*/ 2147483647 h 228"/>
              <a:gd name="T14" fmla="*/ 2147483647 w 883"/>
              <a:gd name="T15" fmla="*/ 2147483647 h 228"/>
              <a:gd name="T16" fmla="*/ 2147483647 w 883"/>
              <a:gd name="T17" fmla="*/ 2147483647 h 228"/>
              <a:gd name="T18" fmla="*/ 2147483647 w 883"/>
              <a:gd name="T19" fmla="*/ 2147483647 h 228"/>
              <a:gd name="T20" fmla="*/ 2147483647 w 883"/>
              <a:gd name="T21" fmla="*/ 2147483647 h 228"/>
              <a:gd name="T22" fmla="*/ 2147483647 w 883"/>
              <a:gd name="T23" fmla="*/ 2147483647 h 228"/>
              <a:gd name="T24" fmla="*/ 2147483647 w 883"/>
              <a:gd name="T25" fmla="*/ 2147483647 h 228"/>
              <a:gd name="T26" fmla="*/ 2147483647 w 883"/>
              <a:gd name="T27" fmla="*/ 0 h 228"/>
              <a:gd name="T28" fmla="*/ 2147483647 w 883"/>
              <a:gd name="T29" fmla="*/ 0 h 228"/>
              <a:gd name="T30" fmla="*/ 0 w 883"/>
              <a:gd name="T31" fmla="*/ 0 h 228"/>
              <a:gd name="T32" fmla="*/ 0 w 883"/>
              <a:gd name="T33" fmla="*/ 0 h 228"/>
              <a:gd name="T34" fmla="*/ 0 w 883"/>
              <a:gd name="T35" fmla="*/ 2147483647 h 228"/>
              <a:gd name="T36" fmla="*/ 0 w 883"/>
              <a:gd name="T37" fmla="*/ 2147483647 h 228"/>
              <a:gd name="T38" fmla="*/ 2147483647 w 883"/>
              <a:gd name="T39" fmla="*/ 2147483647 h 228"/>
              <a:gd name="T40" fmla="*/ 2147483647 w 883"/>
              <a:gd name="T41" fmla="*/ 2147483647 h 228"/>
              <a:gd name="T42" fmla="*/ 2147483647 w 883"/>
              <a:gd name="T43" fmla="*/ 2147483647 h 228"/>
              <a:gd name="T44" fmla="*/ 2147483647 w 883"/>
              <a:gd name="T45" fmla="*/ 2147483647 h 228"/>
              <a:gd name="T46" fmla="*/ 2147483647 w 883"/>
              <a:gd name="T47" fmla="*/ 2147483647 h 228"/>
              <a:gd name="T48" fmla="*/ 2147483647 w 883"/>
              <a:gd name="T49" fmla="*/ 2147483647 h 228"/>
              <a:gd name="T50" fmla="*/ 2147483647 w 883"/>
              <a:gd name="T51" fmla="*/ 2147483647 h 228"/>
              <a:gd name="T52" fmla="*/ 2147483647 w 883"/>
              <a:gd name="T53" fmla="*/ 2147483647 h 228"/>
              <a:gd name="T54" fmla="*/ 2147483647 w 883"/>
              <a:gd name="T55" fmla="*/ 2147483647 h 228"/>
              <a:gd name="T56" fmla="*/ 2147483647 w 883"/>
              <a:gd name="T57" fmla="*/ 2147483647 h 228"/>
              <a:gd name="T58" fmla="*/ 2147483647 w 883"/>
              <a:gd name="T59" fmla="*/ 2147483647 h 228"/>
              <a:gd name="T60" fmla="*/ 2147483647 w 883"/>
              <a:gd name="T61" fmla="*/ 2147483647 h 228"/>
              <a:gd name="T62" fmla="*/ 2147483647 w 883"/>
              <a:gd name="T63" fmla="*/ 2147483647 h 228"/>
              <a:gd name="T64" fmla="*/ 2147483647 w 883"/>
              <a:gd name="T65" fmla="*/ 2147483647 h 228"/>
              <a:gd name="T66" fmla="*/ 2147483647 w 883"/>
              <a:gd name="T67" fmla="*/ 2147483647 h 228"/>
              <a:gd name="T68" fmla="*/ 2147483647 w 883"/>
              <a:gd name="T69" fmla="*/ 2147483647 h 228"/>
              <a:gd name="T70" fmla="*/ 2147483647 w 883"/>
              <a:gd name="T71" fmla="*/ 2147483647 h 228"/>
              <a:gd name="T72" fmla="*/ 2147483647 w 883"/>
              <a:gd name="T73" fmla="*/ 2147483647 h 228"/>
              <a:gd name="T74" fmla="*/ 2147483647 w 883"/>
              <a:gd name="T75" fmla="*/ 2147483647 h 228"/>
              <a:gd name="T76" fmla="*/ 2147483647 w 883"/>
              <a:gd name="T77" fmla="*/ 2147483647 h 228"/>
              <a:gd name="T78" fmla="*/ 2147483647 w 883"/>
              <a:gd name="T79" fmla="*/ 2147483647 h 228"/>
              <a:gd name="T80" fmla="*/ 2147483647 w 883"/>
              <a:gd name="T81" fmla="*/ 2147483647 h 228"/>
              <a:gd name="T82" fmla="*/ 2147483647 w 883"/>
              <a:gd name="T83" fmla="*/ 2147483647 h 228"/>
              <a:gd name="T84" fmla="*/ 2147483647 w 883"/>
              <a:gd name="T85" fmla="*/ 2147483647 h 228"/>
              <a:gd name="T86" fmla="*/ 2147483647 w 883"/>
              <a:gd name="T87" fmla="*/ 2147483647 h 228"/>
              <a:gd name="T88" fmla="*/ 2147483647 w 883"/>
              <a:gd name="T89" fmla="*/ 2147483647 h 228"/>
              <a:gd name="T90" fmla="*/ 2147483647 w 883"/>
              <a:gd name="T91" fmla="*/ 2147483647 h 228"/>
              <a:gd name="T92" fmla="*/ 2147483647 w 883"/>
              <a:gd name="T93" fmla="*/ 2147483647 h 228"/>
              <a:gd name="T94" fmla="*/ 2147483647 w 883"/>
              <a:gd name="T95" fmla="*/ 2147483647 h 228"/>
              <a:gd name="T96" fmla="*/ 2147483647 w 883"/>
              <a:gd name="T97" fmla="*/ 2147483647 h 228"/>
              <a:gd name="T98" fmla="*/ 2147483647 w 883"/>
              <a:gd name="T99" fmla="*/ 2147483647 h 2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83" h="228">
                <a:moveTo>
                  <a:pt x="703" y="11"/>
                </a:moveTo>
                <a:lnTo>
                  <a:pt x="703" y="11"/>
                </a:lnTo>
                <a:lnTo>
                  <a:pt x="703" y="30"/>
                </a:lnTo>
                <a:lnTo>
                  <a:pt x="687" y="30"/>
                </a:lnTo>
                <a:lnTo>
                  <a:pt x="686" y="30"/>
                </a:lnTo>
                <a:lnTo>
                  <a:pt x="686" y="49"/>
                </a:lnTo>
                <a:lnTo>
                  <a:pt x="669" y="49"/>
                </a:lnTo>
                <a:lnTo>
                  <a:pt x="669" y="50"/>
                </a:lnTo>
                <a:lnTo>
                  <a:pt x="669" y="87"/>
                </a:lnTo>
                <a:lnTo>
                  <a:pt x="112" y="87"/>
                </a:lnTo>
                <a:lnTo>
                  <a:pt x="112" y="50"/>
                </a:lnTo>
                <a:lnTo>
                  <a:pt x="112" y="49"/>
                </a:lnTo>
                <a:lnTo>
                  <a:pt x="64" y="0"/>
                </a:lnTo>
                <a:lnTo>
                  <a:pt x="1" y="0"/>
                </a:lnTo>
                <a:lnTo>
                  <a:pt x="0" y="0"/>
                </a:lnTo>
                <a:lnTo>
                  <a:pt x="0" y="227"/>
                </a:lnTo>
                <a:lnTo>
                  <a:pt x="0" y="228"/>
                </a:lnTo>
                <a:lnTo>
                  <a:pt x="1" y="228"/>
                </a:lnTo>
                <a:lnTo>
                  <a:pt x="883" y="228"/>
                </a:lnTo>
                <a:lnTo>
                  <a:pt x="883" y="227"/>
                </a:lnTo>
                <a:lnTo>
                  <a:pt x="883" y="11"/>
                </a:lnTo>
                <a:lnTo>
                  <a:pt x="883" y="10"/>
                </a:lnTo>
                <a:lnTo>
                  <a:pt x="703" y="10"/>
                </a:lnTo>
                <a:lnTo>
                  <a:pt x="703" y="11"/>
                </a:lnTo>
                <a:lnTo>
                  <a:pt x="703" y="12"/>
                </a:lnTo>
                <a:lnTo>
                  <a:pt x="882" y="12"/>
                </a:lnTo>
                <a:lnTo>
                  <a:pt x="882" y="227"/>
                </a:lnTo>
                <a:lnTo>
                  <a:pt x="2" y="227"/>
                </a:lnTo>
                <a:lnTo>
                  <a:pt x="2" y="1"/>
                </a:lnTo>
                <a:lnTo>
                  <a:pt x="63" y="1"/>
                </a:lnTo>
                <a:lnTo>
                  <a:pt x="112" y="50"/>
                </a:lnTo>
                <a:lnTo>
                  <a:pt x="112" y="87"/>
                </a:lnTo>
                <a:lnTo>
                  <a:pt x="112" y="88"/>
                </a:lnTo>
                <a:lnTo>
                  <a:pt x="669" y="88"/>
                </a:lnTo>
                <a:lnTo>
                  <a:pt x="670" y="87"/>
                </a:lnTo>
                <a:lnTo>
                  <a:pt x="670" y="50"/>
                </a:lnTo>
                <a:lnTo>
                  <a:pt x="687" y="50"/>
                </a:lnTo>
                <a:lnTo>
                  <a:pt x="688" y="50"/>
                </a:lnTo>
                <a:lnTo>
                  <a:pt x="688" y="31"/>
                </a:lnTo>
                <a:lnTo>
                  <a:pt x="703" y="31"/>
                </a:lnTo>
                <a:lnTo>
                  <a:pt x="704" y="31"/>
                </a:lnTo>
                <a:lnTo>
                  <a:pt x="704" y="30"/>
                </a:lnTo>
                <a:lnTo>
                  <a:pt x="704" y="11"/>
                </a:lnTo>
                <a:lnTo>
                  <a:pt x="703" y="11"/>
                </a:lnTo>
                <a:lnTo>
                  <a:pt x="703" y="12"/>
                </a:lnTo>
                <a:lnTo>
                  <a:pt x="70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963" name="Picture 1812">
            <a:extLst>
              <a:ext uri="{FF2B5EF4-FFF2-40B4-BE49-F238E27FC236}">
                <a16:creationId xmlns:a16="http://schemas.microsoft.com/office/drawing/2014/main" xmlns="" id="{671928C1-F8B1-4B53-AA51-80EAA4BD5D7F}"/>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71863" y="4345062"/>
            <a:ext cx="7572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64" name="Picture 1813">
            <a:extLst>
              <a:ext uri="{FF2B5EF4-FFF2-40B4-BE49-F238E27FC236}">
                <a16:creationId xmlns:a16="http://schemas.microsoft.com/office/drawing/2014/main" xmlns="" id="{6F09F071-1272-4F4A-82CD-A54FF127ACB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340100" y="4764162"/>
            <a:ext cx="9842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65" name="Freeform 1814">
            <a:extLst>
              <a:ext uri="{FF2B5EF4-FFF2-40B4-BE49-F238E27FC236}">
                <a16:creationId xmlns:a16="http://schemas.microsoft.com/office/drawing/2014/main" xmlns="" id="{B78029BD-F13F-46F0-B2E5-6F967CD84891}"/>
              </a:ext>
            </a:extLst>
          </p:cNvPr>
          <p:cNvSpPr>
            <a:spLocks/>
          </p:cNvSpPr>
          <p:nvPr/>
        </p:nvSpPr>
        <p:spPr bwMode="auto">
          <a:xfrm>
            <a:off x="3413125" y="4764162"/>
            <a:ext cx="17463" cy="1587"/>
          </a:xfrm>
          <a:custGeom>
            <a:avLst/>
            <a:gdLst>
              <a:gd name="T0" fmla="*/ 643093014 w 91"/>
              <a:gd name="T1" fmla="*/ 0 h 8"/>
              <a:gd name="T2" fmla="*/ 0 w 91"/>
              <a:gd name="T3" fmla="*/ 0 h 8"/>
              <a:gd name="T4" fmla="*/ 0 w 91"/>
              <a:gd name="T5" fmla="*/ 0 h 8"/>
              <a:gd name="T6" fmla="*/ 0 w 91"/>
              <a:gd name="T7" fmla="*/ 62452616 h 8"/>
              <a:gd name="T8" fmla="*/ 643093014 w 91"/>
              <a:gd name="T9" fmla="*/ 62452616 h 8"/>
              <a:gd name="T10" fmla="*/ 643093014 w 91"/>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
                <a:moveTo>
                  <a:pt x="91" y="0"/>
                </a:moveTo>
                <a:cubicBezTo>
                  <a:pt x="0" y="0"/>
                  <a:pt x="0" y="0"/>
                  <a:pt x="0" y="0"/>
                </a:cubicBezTo>
                <a:cubicBezTo>
                  <a:pt x="0" y="0"/>
                  <a:pt x="0" y="0"/>
                  <a:pt x="0" y="0"/>
                </a:cubicBezTo>
                <a:cubicBezTo>
                  <a:pt x="0" y="8"/>
                  <a:pt x="0" y="8"/>
                  <a:pt x="0" y="8"/>
                </a:cubicBezTo>
                <a:cubicBezTo>
                  <a:pt x="91" y="8"/>
                  <a:pt x="91" y="8"/>
                  <a:pt x="91" y="8"/>
                </a:cubicBezTo>
                <a:cubicBezTo>
                  <a:pt x="91" y="0"/>
                  <a:pt x="91" y="0"/>
                  <a:pt x="91" y="0"/>
                </a:cubicBezTo>
              </a:path>
            </a:pathLst>
          </a:custGeom>
          <a:solidFill>
            <a:srgbClr val="4B6E97"/>
          </a:solidFill>
          <a:ln w="0">
            <a:solidFill>
              <a:srgbClr val="000000"/>
            </a:solidFill>
            <a:prstDash val="solid"/>
            <a:round/>
            <a:headEnd/>
            <a:tailEnd/>
          </a:ln>
        </p:spPr>
        <p:txBody>
          <a:bodyPr/>
          <a:lstStyle/>
          <a:p>
            <a:endParaRPr lang="ja-JP" altLang="en-US"/>
          </a:p>
        </p:txBody>
      </p:sp>
      <p:pic>
        <p:nvPicPr>
          <p:cNvPr id="14966" name="Picture 1815">
            <a:extLst>
              <a:ext uri="{FF2B5EF4-FFF2-40B4-BE49-F238E27FC236}">
                <a16:creationId xmlns:a16="http://schemas.microsoft.com/office/drawing/2014/main" xmlns="" id="{A3273923-84D3-4C10-BB01-6994F3020ADC}"/>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40100" y="4764162"/>
            <a:ext cx="9842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67" name="Freeform 1816">
            <a:extLst>
              <a:ext uri="{FF2B5EF4-FFF2-40B4-BE49-F238E27FC236}">
                <a16:creationId xmlns:a16="http://schemas.microsoft.com/office/drawing/2014/main" xmlns="" id="{1FA7B286-B170-463C-BFB0-3C71800DEA68}"/>
              </a:ext>
            </a:extLst>
          </p:cNvPr>
          <p:cNvSpPr>
            <a:spLocks noEditPoints="1"/>
          </p:cNvSpPr>
          <p:nvPr/>
        </p:nvSpPr>
        <p:spPr bwMode="auto">
          <a:xfrm>
            <a:off x="3413125" y="4764162"/>
            <a:ext cx="19050" cy="1587"/>
          </a:xfrm>
          <a:custGeom>
            <a:avLst/>
            <a:gdLst>
              <a:gd name="T0" fmla="*/ 0 w 100"/>
              <a:gd name="T1" fmla="*/ 0 h 8"/>
              <a:gd name="T2" fmla="*/ 0 w 100"/>
              <a:gd name="T3" fmla="*/ 62452616 h 8"/>
              <a:gd name="T4" fmla="*/ 0 w 100"/>
              <a:gd name="T5" fmla="*/ 62452616 h 8"/>
              <a:gd name="T6" fmla="*/ 0 w 100"/>
              <a:gd name="T7" fmla="*/ 62452616 h 8"/>
              <a:gd name="T8" fmla="*/ 0 w 100"/>
              <a:gd name="T9" fmla="*/ 62452616 h 8"/>
              <a:gd name="T10" fmla="*/ 0 w 100"/>
              <a:gd name="T11" fmla="*/ 0 h 8"/>
              <a:gd name="T12" fmla="*/ 691329263 w 100"/>
              <a:gd name="T13" fmla="*/ 0 h 8"/>
              <a:gd name="T14" fmla="*/ 0 w 100"/>
              <a:gd name="T15" fmla="*/ 0 h 8"/>
              <a:gd name="T16" fmla="*/ 0 w 100"/>
              <a:gd name="T17" fmla="*/ 0 h 8"/>
              <a:gd name="T18" fmla="*/ 0 w 100"/>
              <a:gd name="T19" fmla="*/ 0 h 8"/>
              <a:gd name="T20" fmla="*/ 649849602 w 100"/>
              <a:gd name="T21" fmla="*/ 0 h 8"/>
              <a:gd name="T22" fmla="*/ 649849602 w 100"/>
              <a:gd name="T23" fmla="*/ 62452616 h 8"/>
              <a:gd name="T24" fmla="*/ 691329263 w 100"/>
              <a:gd name="T25" fmla="*/ 62452616 h 8"/>
              <a:gd name="T26" fmla="*/ 691329263 w 100"/>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8">
                <a:moveTo>
                  <a:pt x="0" y="0"/>
                </a:moveTo>
                <a:cubicBezTo>
                  <a:pt x="0" y="8"/>
                  <a:pt x="0" y="8"/>
                  <a:pt x="0" y="8"/>
                </a:cubicBezTo>
                <a:cubicBezTo>
                  <a:pt x="0" y="8"/>
                  <a:pt x="0" y="8"/>
                  <a:pt x="0" y="8"/>
                </a:cubicBezTo>
                <a:cubicBezTo>
                  <a:pt x="0" y="8"/>
                  <a:pt x="0" y="8"/>
                  <a:pt x="0" y="8"/>
                </a:cubicBezTo>
                <a:cubicBezTo>
                  <a:pt x="0" y="8"/>
                  <a:pt x="0" y="8"/>
                  <a:pt x="0" y="8"/>
                </a:cubicBezTo>
                <a:cubicBezTo>
                  <a:pt x="0" y="0"/>
                  <a:pt x="0" y="0"/>
                  <a:pt x="0" y="0"/>
                </a:cubicBezTo>
                <a:moveTo>
                  <a:pt x="100" y="0"/>
                </a:moveTo>
                <a:cubicBezTo>
                  <a:pt x="0" y="0"/>
                  <a:pt x="0" y="0"/>
                  <a:pt x="0" y="0"/>
                </a:cubicBezTo>
                <a:cubicBezTo>
                  <a:pt x="0" y="0"/>
                  <a:pt x="0" y="0"/>
                  <a:pt x="0" y="0"/>
                </a:cubicBezTo>
                <a:cubicBezTo>
                  <a:pt x="0" y="0"/>
                  <a:pt x="0" y="0"/>
                  <a:pt x="0" y="0"/>
                </a:cubicBezTo>
                <a:cubicBezTo>
                  <a:pt x="94" y="0"/>
                  <a:pt x="94" y="0"/>
                  <a:pt x="94" y="0"/>
                </a:cubicBezTo>
                <a:cubicBezTo>
                  <a:pt x="94" y="8"/>
                  <a:pt x="94" y="8"/>
                  <a:pt x="94" y="8"/>
                </a:cubicBezTo>
                <a:cubicBezTo>
                  <a:pt x="100" y="8"/>
                  <a:pt x="100" y="8"/>
                  <a:pt x="100" y="8"/>
                </a:cubicBezTo>
                <a:cubicBezTo>
                  <a:pt x="100" y="0"/>
                  <a:pt x="100" y="0"/>
                  <a:pt x="100" y="0"/>
                </a:cubicBezTo>
              </a:path>
            </a:pathLst>
          </a:custGeom>
          <a:solidFill>
            <a:srgbClr val="000000"/>
          </a:solidFill>
          <a:ln w="0">
            <a:solidFill>
              <a:srgbClr val="000000"/>
            </a:solidFill>
            <a:prstDash val="solid"/>
            <a:round/>
            <a:headEnd/>
            <a:tailEnd/>
          </a:ln>
        </p:spPr>
        <p:txBody>
          <a:bodyPr/>
          <a:lstStyle/>
          <a:p>
            <a:endParaRPr lang="ja-JP" altLang="en-US"/>
          </a:p>
        </p:txBody>
      </p:sp>
      <p:pic>
        <p:nvPicPr>
          <p:cNvPr id="14968" name="Picture 1817">
            <a:extLst>
              <a:ext uri="{FF2B5EF4-FFF2-40B4-BE49-F238E27FC236}">
                <a16:creationId xmlns:a16="http://schemas.microsoft.com/office/drawing/2014/main" xmlns="" id="{EC8CB9BF-1E29-462D-8957-8C5222C1629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40100" y="4843537"/>
            <a:ext cx="66675" cy="3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69" name="Picture 1818">
            <a:extLst>
              <a:ext uri="{FF2B5EF4-FFF2-40B4-BE49-F238E27FC236}">
                <a16:creationId xmlns:a16="http://schemas.microsoft.com/office/drawing/2014/main" xmlns="" id="{3A801433-9BD8-4684-A51E-CBF2DA4D618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336925" y="4843537"/>
            <a:ext cx="73025" cy="3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70" name="Picture 1819">
            <a:extLst>
              <a:ext uri="{FF2B5EF4-FFF2-40B4-BE49-F238E27FC236}">
                <a16:creationId xmlns:a16="http://schemas.microsoft.com/office/drawing/2014/main" xmlns="" id="{4EB43CFE-2A3A-462F-B863-2F4F664E243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36925" y="4843537"/>
            <a:ext cx="73025" cy="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71" name="Picture 1820">
            <a:extLst>
              <a:ext uri="{FF2B5EF4-FFF2-40B4-BE49-F238E27FC236}">
                <a16:creationId xmlns:a16="http://schemas.microsoft.com/office/drawing/2014/main" xmlns="" id="{02223CBA-E37E-4B82-A99F-C97FF52F5E3D}"/>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067175" y="4351412"/>
            <a:ext cx="5762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72" name="Freeform 1821">
            <a:extLst>
              <a:ext uri="{FF2B5EF4-FFF2-40B4-BE49-F238E27FC236}">
                <a16:creationId xmlns:a16="http://schemas.microsoft.com/office/drawing/2014/main" xmlns="" id="{66BBBACF-3B7A-4A50-B2B8-A27D5EDFA5B1}"/>
              </a:ext>
            </a:extLst>
          </p:cNvPr>
          <p:cNvSpPr>
            <a:spLocks/>
          </p:cNvSpPr>
          <p:nvPr/>
        </p:nvSpPr>
        <p:spPr bwMode="auto">
          <a:xfrm>
            <a:off x="4070350" y="4354587"/>
            <a:ext cx="566738" cy="290512"/>
          </a:xfrm>
          <a:custGeom>
            <a:avLst/>
            <a:gdLst>
              <a:gd name="T0" fmla="*/ 2147483647 w 2975"/>
              <a:gd name="T1" fmla="*/ 34548259 h 1525"/>
              <a:gd name="T2" fmla="*/ 2147483647 w 2975"/>
              <a:gd name="T3" fmla="*/ 0 h 1525"/>
              <a:gd name="T4" fmla="*/ 41479888 w 2975"/>
              <a:gd name="T5" fmla="*/ 0 h 1525"/>
              <a:gd name="T6" fmla="*/ 0 w 2975"/>
              <a:gd name="T7" fmla="*/ 0 h 1525"/>
              <a:gd name="T8" fmla="*/ 0 w 2975"/>
              <a:gd name="T9" fmla="*/ 34548259 h 1525"/>
              <a:gd name="T10" fmla="*/ 2147483647 w 2975"/>
              <a:gd name="T11" fmla="*/ 2147483647 h 1525"/>
              <a:gd name="T12" fmla="*/ 2147483647 w 2975"/>
              <a:gd name="T13" fmla="*/ 2147483647 h 1525"/>
              <a:gd name="T14" fmla="*/ 2147483647 w 2975"/>
              <a:gd name="T15" fmla="*/ 2147483647 h 1525"/>
              <a:gd name="T16" fmla="*/ 2147483647 w 2975"/>
              <a:gd name="T17" fmla="*/ 2147483647 h 1525"/>
              <a:gd name="T18" fmla="*/ 2147483647 w 2975"/>
              <a:gd name="T19" fmla="*/ 2147483647 h 1525"/>
              <a:gd name="T20" fmla="*/ 2147483647 w 2975"/>
              <a:gd name="T21" fmla="*/ 0 h 1525"/>
              <a:gd name="T22" fmla="*/ 2147483647 w 2975"/>
              <a:gd name="T23" fmla="*/ 0 h 1525"/>
              <a:gd name="T24" fmla="*/ 2147483647 w 2975"/>
              <a:gd name="T25" fmla="*/ 34548259 h 1525"/>
              <a:gd name="T26" fmla="*/ 2147483647 w 2975"/>
              <a:gd name="T27" fmla="*/ 34548259 h 1525"/>
              <a:gd name="T28" fmla="*/ 2147483647 w 2975"/>
              <a:gd name="T29" fmla="*/ 2147483647 h 1525"/>
              <a:gd name="T30" fmla="*/ 2147483647 w 2975"/>
              <a:gd name="T31" fmla="*/ 2147483647 h 1525"/>
              <a:gd name="T32" fmla="*/ 117544319 w 2975"/>
              <a:gd name="T33" fmla="*/ 69132712 h 1525"/>
              <a:gd name="T34" fmla="*/ 2147483647 w 2975"/>
              <a:gd name="T35" fmla="*/ 69132712 h 1525"/>
              <a:gd name="T36" fmla="*/ 2147483647 w 2975"/>
              <a:gd name="T37" fmla="*/ 34548259 h 1525"/>
              <a:gd name="T38" fmla="*/ 2147483647 w 2975"/>
              <a:gd name="T39" fmla="*/ 34548259 h 1525"/>
              <a:gd name="T40" fmla="*/ 2147483647 w 2975"/>
              <a:gd name="T41" fmla="*/ 34548259 h 15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75" h="1525">
                <a:moveTo>
                  <a:pt x="800" y="5"/>
                </a:moveTo>
                <a:cubicBezTo>
                  <a:pt x="800" y="0"/>
                  <a:pt x="800" y="0"/>
                  <a:pt x="800" y="0"/>
                </a:cubicBezTo>
                <a:cubicBezTo>
                  <a:pt x="6" y="0"/>
                  <a:pt x="6" y="0"/>
                  <a:pt x="6" y="0"/>
                </a:cubicBezTo>
                <a:cubicBezTo>
                  <a:pt x="0" y="0"/>
                  <a:pt x="0" y="0"/>
                  <a:pt x="0" y="0"/>
                </a:cubicBezTo>
                <a:cubicBezTo>
                  <a:pt x="0" y="5"/>
                  <a:pt x="0" y="5"/>
                  <a:pt x="0" y="5"/>
                </a:cubicBezTo>
                <a:cubicBezTo>
                  <a:pt x="1474" y="1525"/>
                  <a:pt x="1474" y="1525"/>
                  <a:pt x="1474" y="1525"/>
                </a:cubicBezTo>
                <a:cubicBezTo>
                  <a:pt x="1474" y="1525"/>
                  <a:pt x="1474" y="1525"/>
                  <a:pt x="1474" y="1525"/>
                </a:cubicBezTo>
                <a:cubicBezTo>
                  <a:pt x="2970" y="1525"/>
                  <a:pt x="2970" y="1525"/>
                  <a:pt x="2970" y="1525"/>
                </a:cubicBezTo>
                <a:cubicBezTo>
                  <a:pt x="2975" y="1525"/>
                  <a:pt x="2975" y="1525"/>
                  <a:pt x="2975" y="1525"/>
                </a:cubicBezTo>
                <a:cubicBezTo>
                  <a:pt x="2975" y="1520"/>
                  <a:pt x="2975" y="1520"/>
                  <a:pt x="2975" y="1520"/>
                </a:cubicBezTo>
                <a:cubicBezTo>
                  <a:pt x="800" y="0"/>
                  <a:pt x="800" y="0"/>
                  <a:pt x="800" y="0"/>
                </a:cubicBezTo>
                <a:cubicBezTo>
                  <a:pt x="800" y="0"/>
                  <a:pt x="800" y="0"/>
                  <a:pt x="800" y="0"/>
                </a:cubicBezTo>
                <a:cubicBezTo>
                  <a:pt x="800" y="5"/>
                  <a:pt x="800" y="5"/>
                  <a:pt x="800" y="5"/>
                </a:cubicBezTo>
                <a:cubicBezTo>
                  <a:pt x="795" y="5"/>
                  <a:pt x="795" y="5"/>
                  <a:pt x="795" y="5"/>
                </a:cubicBezTo>
                <a:cubicBezTo>
                  <a:pt x="2959" y="1515"/>
                  <a:pt x="2959" y="1515"/>
                  <a:pt x="2959" y="1515"/>
                </a:cubicBezTo>
                <a:cubicBezTo>
                  <a:pt x="1480" y="1515"/>
                  <a:pt x="1480" y="1515"/>
                  <a:pt x="1480" y="1515"/>
                </a:cubicBezTo>
                <a:cubicBezTo>
                  <a:pt x="17" y="10"/>
                  <a:pt x="17" y="10"/>
                  <a:pt x="17" y="10"/>
                </a:cubicBezTo>
                <a:cubicBezTo>
                  <a:pt x="800" y="10"/>
                  <a:pt x="800" y="10"/>
                  <a:pt x="800" y="10"/>
                </a:cubicBezTo>
                <a:cubicBezTo>
                  <a:pt x="800" y="5"/>
                  <a:pt x="800" y="5"/>
                  <a:pt x="800" y="5"/>
                </a:cubicBezTo>
                <a:cubicBezTo>
                  <a:pt x="795" y="5"/>
                  <a:pt x="795" y="5"/>
                  <a:pt x="795" y="5"/>
                </a:cubicBezTo>
                <a:lnTo>
                  <a:pt x="800" y="5"/>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973" name="Picture 1822">
            <a:extLst>
              <a:ext uri="{FF2B5EF4-FFF2-40B4-BE49-F238E27FC236}">
                <a16:creationId xmlns:a16="http://schemas.microsoft.com/office/drawing/2014/main" xmlns="" id="{66A5DD50-D37F-4CD1-AAFC-CEA4F2363947}"/>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409950" y="4391099"/>
            <a:ext cx="161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74" name="Freeform 1823">
            <a:extLst>
              <a:ext uri="{FF2B5EF4-FFF2-40B4-BE49-F238E27FC236}">
                <a16:creationId xmlns:a16="http://schemas.microsoft.com/office/drawing/2014/main" xmlns="" id="{7EA497E9-9C4E-4F10-94A8-E524619008C7}"/>
              </a:ext>
            </a:extLst>
          </p:cNvPr>
          <p:cNvSpPr>
            <a:spLocks/>
          </p:cNvSpPr>
          <p:nvPr/>
        </p:nvSpPr>
        <p:spPr bwMode="auto">
          <a:xfrm>
            <a:off x="3411538" y="4387924"/>
            <a:ext cx="157162" cy="377825"/>
          </a:xfrm>
          <a:custGeom>
            <a:avLst/>
            <a:gdLst>
              <a:gd name="T0" fmla="*/ 2147483647 w 825"/>
              <a:gd name="T1" fmla="*/ 1182770207 h 1983"/>
              <a:gd name="T2" fmla="*/ 2147483647 w 825"/>
              <a:gd name="T3" fmla="*/ 1182770207 h 1983"/>
              <a:gd name="T4" fmla="*/ 41479529 w 825"/>
              <a:gd name="T5" fmla="*/ 2147483647 h 1983"/>
              <a:gd name="T6" fmla="*/ 41479529 w 825"/>
              <a:gd name="T7" fmla="*/ 2147483647 h 1983"/>
              <a:gd name="T8" fmla="*/ 2147483647 w 825"/>
              <a:gd name="T9" fmla="*/ 172908572 h 1983"/>
              <a:gd name="T10" fmla="*/ 2147483647 w 825"/>
              <a:gd name="T11" fmla="*/ 1182770207 h 1983"/>
              <a:gd name="T12" fmla="*/ 2147483647 w 825"/>
              <a:gd name="T13" fmla="*/ 1182770207 h 1983"/>
              <a:gd name="T14" fmla="*/ 2147483647 w 825"/>
              <a:gd name="T15" fmla="*/ 1182770207 h 1983"/>
              <a:gd name="T16" fmla="*/ 2147483647 w 825"/>
              <a:gd name="T17" fmla="*/ 1182770207 h 1983"/>
              <a:gd name="T18" fmla="*/ 2147483647 w 825"/>
              <a:gd name="T19" fmla="*/ 1182770207 h 1983"/>
              <a:gd name="T20" fmla="*/ 2147483647 w 825"/>
              <a:gd name="T21" fmla="*/ 34596233 h 1983"/>
              <a:gd name="T22" fmla="*/ 2147483647 w 825"/>
              <a:gd name="T23" fmla="*/ 0 h 1983"/>
              <a:gd name="T24" fmla="*/ 2147483647 w 825"/>
              <a:gd name="T25" fmla="*/ 0 h 1983"/>
              <a:gd name="T26" fmla="*/ 0 w 825"/>
              <a:gd name="T27" fmla="*/ 2147483647 h 1983"/>
              <a:gd name="T28" fmla="*/ 0 w 825"/>
              <a:gd name="T29" fmla="*/ 2147483647 h 1983"/>
              <a:gd name="T30" fmla="*/ 0 w 825"/>
              <a:gd name="T31" fmla="*/ 2147483647 h 1983"/>
              <a:gd name="T32" fmla="*/ 0 w 825"/>
              <a:gd name="T33" fmla="*/ 2147483647 h 1983"/>
              <a:gd name="T34" fmla="*/ 41479529 w 825"/>
              <a:gd name="T35" fmla="*/ 2147483647 h 1983"/>
              <a:gd name="T36" fmla="*/ 2147483647 w 825"/>
              <a:gd name="T37" fmla="*/ 1182770207 h 1983"/>
              <a:gd name="T38" fmla="*/ 2147483647 w 825"/>
              <a:gd name="T39" fmla="*/ 1182770207 h 1983"/>
              <a:gd name="T40" fmla="*/ 2147483647 w 825"/>
              <a:gd name="T41" fmla="*/ 1182770207 h 19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5" h="1983">
                <a:moveTo>
                  <a:pt x="820" y="171"/>
                </a:moveTo>
                <a:cubicBezTo>
                  <a:pt x="814" y="171"/>
                  <a:pt x="814" y="171"/>
                  <a:pt x="814" y="171"/>
                </a:cubicBezTo>
                <a:cubicBezTo>
                  <a:pt x="6" y="1954"/>
                  <a:pt x="6" y="1954"/>
                  <a:pt x="6" y="1954"/>
                </a:cubicBezTo>
                <a:cubicBezTo>
                  <a:pt x="6" y="1666"/>
                  <a:pt x="6" y="1666"/>
                  <a:pt x="6" y="1666"/>
                </a:cubicBezTo>
                <a:cubicBezTo>
                  <a:pt x="814" y="25"/>
                  <a:pt x="814" y="25"/>
                  <a:pt x="814" y="25"/>
                </a:cubicBezTo>
                <a:cubicBezTo>
                  <a:pt x="814" y="171"/>
                  <a:pt x="814" y="171"/>
                  <a:pt x="814" y="171"/>
                </a:cubicBezTo>
                <a:cubicBezTo>
                  <a:pt x="820" y="171"/>
                  <a:pt x="820" y="171"/>
                  <a:pt x="820" y="171"/>
                </a:cubicBezTo>
                <a:cubicBezTo>
                  <a:pt x="814" y="171"/>
                  <a:pt x="814" y="171"/>
                  <a:pt x="814" y="171"/>
                </a:cubicBezTo>
                <a:cubicBezTo>
                  <a:pt x="820" y="171"/>
                  <a:pt x="820" y="171"/>
                  <a:pt x="820" y="171"/>
                </a:cubicBezTo>
                <a:cubicBezTo>
                  <a:pt x="825" y="171"/>
                  <a:pt x="825" y="171"/>
                  <a:pt x="825" y="171"/>
                </a:cubicBezTo>
                <a:cubicBezTo>
                  <a:pt x="825" y="5"/>
                  <a:pt x="825" y="5"/>
                  <a:pt x="825" y="5"/>
                </a:cubicBezTo>
                <a:cubicBezTo>
                  <a:pt x="825" y="0"/>
                  <a:pt x="825" y="0"/>
                  <a:pt x="820" y="0"/>
                </a:cubicBezTo>
                <a:cubicBezTo>
                  <a:pt x="820" y="0"/>
                  <a:pt x="814" y="0"/>
                  <a:pt x="814" y="0"/>
                </a:cubicBezTo>
                <a:cubicBezTo>
                  <a:pt x="0" y="1666"/>
                  <a:pt x="0" y="1666"/>
                  <a:pt x="0" y="1666"/>
                </a:cubicBezTo>
                <a:cubicBezTo>
                  <a:pt x="0" y="1666"/>
                  <a:pt x="0" y="1666"/>
                  <a:pt x="0" y="1666"/>
                </a:cubicBezTo>
                <a:cubicBezTo>
                  <a:pt x="0" y="1979"/>
                  <a:pt x="0" y="1979"/>
                  <a:pt x="0" y="1979"/>
                </a:cubicBezTo>
                <a:cubicBezTo>
                  <a:pt x="0" y="1979"/>
                  <a:pt x="0" y="1983"/>
                  <a:pt x="0" y="1983"/>
                </a:cubicBezTo>
                <a:cubicBezTo>
                  <a:pt x="6" y="1983"/>
                  <a:pt x="6" y="1979"/>
                  <a:pt x="6" y="1979"/>
                </a:cubicBezTo>
                <a:cubicBezTo>
                  <a:pt x="825" y="171"/>
                  <a:pt x="825" y="171"/>
                  <a:pt x="825" y="171"/>
                </a:cubicBezTo>
                <a:cubicBezTo>
                  <a:pt x="825" y="171"/>
                  <a:pt x="825" y="171"/>
                  <a:pt x="825" y="171"/>
                </a:cubicBezTo>
                <a:cubicBezTo>
                  <a:pt x="820" y="171"/>
                  <a:pt x="820" y="171"/>
                  <a:pt x="820" y="171"/>
                </a:cubicBezTo>
              </a:path>
            </a:pathLst>
          </a:custGeom>
          <a:solidFill>
            <a:srgbClr val="000000"/>
          </a:solidFill>
          <a:ln w="0">
            <a:solidFill>
              <a:srgbClr val="000000"/>
            </a:solidFill>
            <a:prstDash val="solid"/>
            <a:round/>
            <a:headEnd/>
            <a:tailEnd/>
          </a:ln>
        </p:spPr>
        <p:txBody>
          <a:bodyPr/>
          <a:lstStyle/>
          <a:p>
            <a:endParaRPr lang="ja-JP" altLang="en-US"/>
          </a:p>
        </p:txBody>
      </p:sp>
      <p:pic>
        <p:nvPicPr>
          <p:cNvPr id="14975" name="Picture 1824">
            <a:extLst>
              <a:ext uri="{FF2B5EF4-FFF2-40B4-BE49-F238E27FC236}">
                <a16:creationId xmlns:a16="http://schemas.microsoft.com/office/drawing/2014/main" xmlns="" id="{31402D28-D600-40B2-83E0-0EABCEE9524B}"/>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038600" y="4387924"/>
            <a:ext cx="26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76" name="Freeform 1825">
            <a:extLst>
              <a:ext uri="{FF2B5EF4-FFF2-40B4-BE49-F238E27FC236}">
                <a16:creationId xmlns:a16="http://schemas.microsoft.com/office/drawing/2014/main" xmlns="" id="{3A235692-F746-4A17-A884-4622738A698C}"/>
              </a:ext>
            </a:extLst>
          </p:cNvPr>
          <p:cNvSpPr>
            <a:spLocks/>
          </p:cNvSpPr>
          <p:nvPr/>
        </p:nvSpPr>
        <p:spPr bwMode="auto">
          <a:xfrm>
            <a:off x="4040188" y="4387924"/>
            <a:ext cx="258762" cy="377825"/>
          </a:xfrm>
          <a:custGeom>
            <a:avLst/>
            <a:gdLst>
              <a:gd name="T0" fmla="*/ 41500051 w 1358"/>
              <a:gd name="T1" fmla="*/ 1182770207 h 1983"/>
              <a:gd name="T2" fmla="*/ 0 w 1358"/>
              <a:gd name="T3" fmla="*/ 1182770207 h 1983"/>
              <a:gd name="T4" fmla="*/ 2147483647 w 1358"/>
              <a:gd name="T5" fmla="*/ 2147483647 h 1983"/>
              <a:gd name="T6" fmla="*/ 2147483647 w 1358"/>
              <a:gd name="T7" fmla="*/ 2147483647 h 1983"/>
              <a:gd name="T8" fmla="*/ 2147483647 w 1358"/>
              <a:gd name="T9" fmla="*/ 2147483647 h 1983"/>
              <a:gd name="T10" fmla="*/ 2147483647 w 1358"/>
              <a:gd name="T11" fmla="*/ 2147483647 h 1983"/>
              <a:gd name="T12" fmla="*/ 2147483647 w 1358"/>
              <a:gd name="T13" fmla="*/ 2147483647 h 1983"/>
              <a:gd name="T14" fmla="*/ 76101371 w 1358"/>
              <a:gd name="T15" fmla="*/ 0 h 1983"/>
              <a:gd name="T16" fmla="*/ 41500051 w 1358"/>
              <a:gd name="T17" fmla="*/ 0 h 1983"/>
              <a:gd name="T18" fmla="*/ 0 w 1358"/>
              <a:gd name="T19" fmla="*/ 34596233 h 1983"/>
              <a:gd name="T20" fmla="*/ 0 w 1358"/>
              <a:gd name="T21" fmla="*/ 1182770207 h 1983"/>
              <a:gd name="T22" fmla="*/ 0 w 1358"/>
              <a:gd name="T23" fmla="*/ 1182770207 h 1983"/>
              <a:gd name="T24" fmla="*/ 41500051 w 1358"/>
              <a:gd name="T25" fmla="*/ 1182770207 h 1983"/>
              <a:gd name="T26" fmla="*/ 76101371 w 1358"/>
              <a:gd name="T27" fmla="*/ 1182770207 h 1983"/>
              <a:gd name="T28" fmla="*/ 76101371 w 1358"/>
              <a:gd name="T29" fmla="*/ 138348731 h 1983"/>
              <a:gd name="T30" fmla="*/ 2147483647 w 1358"/>
              <a:gd name="T31" fmla="*/ 2147483647 h 1983"/>
              <a:gd name="T32" fmla="*/ 2147483647 w 1358"/>
              <a:gd name="T33" fmla="*/ 2147483647 h 1983"/>
              <a:gd name="T34" fmla="*/ 76101371 w 1358"/>
              <a:gd name="T35" fmla="*/ 1148173974 h 1983"/>
              <a:gd name="T36" fmla="*/ 41500051 w 1358"/>
              <a:gd name="T37" fmla="*/ 1182770207 h 1983"/>
              <a:gd name="T38" fmla="*/ 76101371 w 1358"/>
              <a:gd name="T39" fmla="*/ 1182770207 h 1983"/>
              <a:gd name="T40" fmla="*/ 41500051 w 1358"/>
              <a:gd name="T41" fmla="*/ 1182770207 h 19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58" h="1983">
                <a:moveTo>
                  <a:pt x="6" y="171"/>
                </a:moveTo>
                <a:cubicBezTo>
                  <a:pt x="0" y="171"/>
                  <a:pt x="0" y="171"/>
                  <a:pt x="0" y="171"/>
                </a:cubicBezTo>
                <a:cubicBezTo>
                  <a:pt x="1353" y="1979"/>
                  <a:pt x="1353" y="1979"/>
                  <a:pt x="1353" y="1979"/>
                </a:cubicBezTo>
                <a:cubicBezTo>
                  <a:pt x="1353" y="1983"/>
                  <a:pt x="1353" y="1983"/>
                  <a:pt x="1358" y="1983"/>
                </a:cubicBezTo>
                <a:cubicBezTo>
                  <a:pt x="1358" y="1979"/>
                  <a:pt x="1358" y="1979"/>
                  <a:pt x="1358" y="1979"/>
                </a:cubicBezTo>
                <a:cubicBezTo>
                  <a:pt x="1358" y="1666"/>
                  <a:pt x="1358" y="1666"/>
                  <a:pt x="1358" y="1666"/>
                </a:cubicBezTo>
                <a:cubicBezTo>
                  <a:pt x="1358" y="1661"/>
                  <a:pt x="1358" y="1661"/>
                  <a:pt x="1358" y="1661"/>
                </a:cubicBezTo>
                <a:cubicBezTo>
                  <a:pt x="11" y="0"/>
                  <a:pt x="11" y="0"/>
                  <a:pt x="11" y="0"/>
                </a:cubicBezTo>
                <a:cubicBezTo>
                  <a:pt x="11" y="0"/>
                  <a:pt x="6" y="0"/>
                  <a:pt x="6" y="0"/>
                </a:cubicBezTo>
                <a:cubicBezTo>
                  <a:pt x="6" y="0"/>
                  <a:pt x="0" y="0"/>
                  <a:pt x="0" y="5"/>
                </a:cubicBezTo>
                <a:cubicBezTo>
                  <a:pt x="0" y="171"/>
                  <a:pt x="0" y="171"/>
                  <a:pt x="0" y="171"/>
                </a:cubicBezTo>
                <a:cubicBezTo>
                  <a:pt x="0" y="171"/>
                  <a:pt x="0" y="171"/>
                  <a:pt x="0" y="171"/>
                </a:cubicBezTo>
                <a:cubicBezTo>
                  <a:pt x="6" y="171"/>
                  <a:pt x="6" y="171"/>
                  <a:pt x="6" y="171"/>
                </a:cubicBezTo>
                <a:cubicBezTo>
                  <a:pt x="11" y="171"/>
                  <a:pt x="11" y="171"/>
                  <a:pt x="11" y="171"/>
                </a:cubicBezTo>
                <a:cubicBezTo>
                  <a:pt x="11" y="20"/>
                  <a:pt x="11" y="20"/>
                  <a:pt x="11" y="20"/>
                </a:cubicBezTo>
                <a:cubicBezTo>
                  <a:pt x="1347" y="1666"/>
                  <a:pt x="1347" y="1666"/>
                  <a:pt x="1347" y="1666"/>
                </a:cubicBezTo>
                <a:cubicBezTo>
                  <a:pt x="1347" y="1964"/>
                  <a:pt x="1347" y="1964"/>
                  <a:pt x="1347" y="1964"/>
                </a:cubicBezTo>
                <a:cubicBezTo>
                  <a:pt x="11" y="166"/>
                  <a:pt x="11" y="166"/>
                  <a:pt x="11" y="166"/>
                </a:cubicBezTo>
                <a:cubicBezTo>
                  <a:pt x="6" y="171"/>
                  <a:pt x="6" y="171"/>
                  <a:pt x="6" y="171"/>
                </a:cubicBezTo>
                <a:cubicBezTo>
                  <a:pt x="11" y="171"/>
                  <a:pt x="11" y="171"/>
                  <a:pt x="11" y="171"/>
                </a:cubicBezTo>
                <a:cubicBezTo>
                  <a:pt x="6" y="171"/>
                  <a:pt x="6" y="171"/>
                  <a:pt x="6" y="171"/>
                </a:cubicBezTo>
              </a:path>
            </a:pathLst>
          </a:custGeom>
          <a:solidFill>
            <a:srgbClr val="000000"/>
          </a:solidFill>
          <a:ln w="0">
            <a:solidFill>
              <a:srgbClr val="000000"/>
            </a:solidFill>
            <a:prstDash val="solid"/>
            <a:round/>
            <a:headEnd/>
            <a:tailEnd/>
          </a:ln>
        </p:spPr>
        <p:txBody>
          <a:bodyPr/>
          <a:lstStyle/>
          <a:p>
            <a:endParaRPr lang="ja-JP" altLang="en-US"/>
          </a:p>
        </p:txBody>
      </p:sp>
      <p:pic>
        <p:nvPicPr>
          <p:cNvPr id="14977" name="Picture 1826">
            <a:extLst>
              <a:ext uri="{FF2B5EF4-FFF2-40B4-BE49-F238E27FC236}">
                <a16:creationId xmlns:a16="http://schemas.microsoft.com/office/drawing/2014/main" xmlns="" id="{2FDB988B-506B-4EF4-AF41-5BEE911AE718}"/>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051300" y="4367287"/>
            <a:ext cx="2778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78" name="Freeform 1827">
            <a:extLst>
              <a:ext uri="{FF2B5EF4-FFF2-40B4-BE49-F238E27FC236}">
                <a16:creationId xmlns:a16="http://schemas.microsoft.com/office/drawing/2014/main" xmlns="" id="{B5A1FE5D-081C-4F59-B06D-E95C713FA77D}"/>
              </a:ext>
            </a:extLst>
          </p:cNvPr>
          <p:cNvSpPr>
            <a:spLocks/>
          </p:cNvSpPr>
          <p:nvPr/>
        </p:nvSpPr>
        <p:spPr bwMode="auto">
          <a:xfrm>
            <a:off x="4054475" y="4370462"/>
            <a:ext cx="271463" cy="334962"/>
          </a:xfrm>
          <a:custGeom>
            <a:avLst/>
            <a:gdLst>
              <a:gd name="T0" fmla="*/ 41479927 w 1425"/>
              <a:gd name="T1" fmla="*/ 642211274 h 1759"/>
              <a:gd name="T2" fmla="*/ 0 w 1425"/>
              <a:gd name="T3" fmla="*/ 642211274 h 1759"/>
              <a:gd name="T4" fmla="*/ 2147483647 w 1425"/>
              <a:gd name="T5" fmla="*/ 2147483647 h 1759"/>
              <a:gd name="T6" fmla="*/ 2147483647 w 1425"/>
              <a:gd name="T7" fmla="*/ 2147483647 h 1759"/>
              <a:gd name="T8" fmla="*/ 2147483647 w 1425"/>
              <a:gd name="T9" fmla="*/ 2147483647 h 1759"/>
              <a:gd name="T10" fmla="*/ 2147483647 w 1425"/>
              <a:gd name="T11" fmla="*/ 2147483647 h 1759"/>
              <a:gd name="T12" fmla="*/ 2147483647 w 1425"/>
              <a:gd name="T13" fmla="*/ 2147483647 h 1759"/>
              <a:gd name="T14" fmla="*/ 76064695 w 1425"/>
              <a:gd name="T15" fmla="*/ 34522033 h 1759"/>
              <a:gd name="T16" fmla="*/ 41479927 w 1425"/>
              <a:gd name="T17" fmla="*/ 0 h 1759"/>
              <a:gd name="T18" fmla="*/ 0 w 1425"/>
              <a:gd name="T19" fmla="*/ 34522033 h 1759"/>
              <a:gd name="T20" fmla="*/ 0 w 1425"/>
              <a:gd name="T21" fmla="*/ 642211274 h 1759"/>
              <a:gd name="T22" fmla="*/ 0 w 1425"/>
              <a:gd name="T23" fmla="*/ 642211274 h 1759"/>
              <a:gd name="T24" fmla="*/ 41479927 w 1425"/>
              <a:gd name="T25" fmla="*/ 642211274 h 1759"/>
              <a:gd name="T26" fmla="*/ 76064695 w 1425"/>
              <a:gd name="T27" fmla="*/ 642211274 h 1759"/>
              <a:gd name="T28" fmla="*/ 76064695 w 1425"/>
              <a:gd name="T29" fmla="*/ 138124313 h 1759"/>
              <a:gd name="T30" fmla="*/ 2147483647 w 1425"/>
              <a:gd name="T31" fmla="*/ 2147483647 h 1759"/>
              <a:gd name="T32" fmla="*/ 2147483647 w 1425"/>
              <a:gd name="T33" fmla="*/ 2147483647 h 1759"/>
              <a:gd name="T34" fmla="*/ 76064695 w 1425"/>
              <a:gd name="T35" fmla="*/ 607689241 h 1759"/>
              <a:gd name="T36" fmla="*/ 41479927 w 1425"/>
              <a:gd name="T37" fmla="*/ 642211274 h 1759"/>
              <a:gd name="T38" fmla="*/ 76064695 w 1425"/>
              <a:gd name="T39" fmla="*/ 642211274 h 1759"/>
              <a:gd name="T40" fmla="*/ 41479927 w 1425"/>
              <a:gd name="T41" fmla="*/ 642211274 h 17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25" h="1759">
                <a:moveTo>
                  <a:pt x="6" y="93"/>
                </a:moveTo>
                <a:cubicBezTo>
                  <a:pt x="0" y="93"/>
                  <a:pt x="0" y="93"/>
                  <a:pt x="0" y="93"/>
                </a:cubicBezTo>
                <a:cubicBezTo>
                  <a:pt x="1414" y="1754"/>
                  <a:pt x="1414" y="1754"/>
                  <a:pt x="1414" y="1754"/>
                </a:cubicBezTo>
                <a:cubicBezTo>
                  <a:pt x="1414" y="1759"/>
                  <a:pt x="1420" y="1759"/>
                  <a:pt x="1420" y="1759"/>
                </a:cubicBezTo>
                <a:cubicBezTo>
                  <a:pt x="1425" y="1759"/>
                  <a:pt x="1425" y="1754"/>
                  <a:pt x="1425" y="1754"/>
                </a:cubicBezTo>
                <a:cubicBezTo>
                  <a:pt x="1425" y="1593"/>
                  <a:pt x="1425" y="1593"/>
                  <a:pt x="1425" y="1593"/>
                </a:cubicBezTo>
                <a:cubicBezTo>
                  <a:pt x="1425" y="1593"/>
                  <a:pt x="1425" y="1593"/>
                  <a:pt x="1425" y="1593"/>
                </a:cubicBezTo>
                <a:cubicBezTo>
                  <a:pt x="11" y="5"/>
                  <a:pt x="11" y="5"/>
                  <a:pt x="11" y="5"/>
                </a:cubicBezTo>
                <a:cubicBezTo>
                  <a:pt x="6" y="0"/>
                  <a:pt x="6" y="0"/>
                  <a:pt x="6" y="0"/>
                </a:cubicBezTo>
                <a:cubicBezTo>
                  <a:pt x="0" y="0"/>
                  <a:pt x="0" y="5"/>
                  <a:pt x="0" y="5"/>
                </a:cubicBezTo>
                <a:cubicBezTo>
                  <a:pt x="0" y="93"/>
                  <a:pt x="0" y="93"/>
                  <a:pt x="0" y="93"/>
                </a:cubicBezTo>
                <a:cubicBezTo>
                  <a:pt x="0" y="93"/>
                  <a:pt x="0" y="93"/>
                  <a:pt x="0" y="93"/>
                </a:cubicBezTo>
                <a:cubicBezTo>
                  <a:pt x="6" y="93"/>
                  <a:pt x="6" y="93"/>
                  <a:pt x="6" y="93"/>
                </a:cubicBezTo>
                <a:cubicBezTo>
                  <a:pt x="11" y="93"/>
                  <a:pt x="11" y="93"/>
                  <a:pt x="11" y="93"/>
                </a:cubicBezTo>
                <a:cubicBezTo>
                  <a:pt x="11" y="20"/>
                  <a:pt x="11" y="20"/>
                  <a:pt x="11" y="20"/>
                </a:cubicBezTo>
                <a:cubicBezTo>
                  <a:pt x="1414" y="1593"/>
                  <a:pt x="1414" y="1593"/>
                  <a:pt x="1414" y="1593"/>
                </a:cubicBezTo>
                <a:cubicBezTo>
                  <a:pt x="1414" y="1739"/>
                  <a:pt x="1414" y="1739"/>
                  <a:pt x="1414" y="1739"/>
                </a:cubicBezTo>
                <a:cubicBezTo>
                  <a:pt x="11" y="88"/>
                  <a:pt x="11" y="88"/>
                  <a:pt x="11" y="88"/>
                </a:cubicBezTo>
                <a:cubicBezTo>
                  <a:pt x="6" y="93"/>
                  <a:pt x="6" y="93"/>
                  <a:pt x="6" y="93"/>
                </a:cubicBezTo>
                <a:cubicBezTo>
                  <a:pt x="11" y="93"/>
                  <a:pt x="11" y="93"/>
                  <a:pt x="11" y="93"/>
                </a:cubicBezTo>
                <a:lnTo>
                  <a:pt x="6" y="93"/>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4979" name="Picture 1828">
            <a:extLst>
              <a:ext uri="{FF2B5EF4-FFF2-40B4-BE49-F238E27FC236}">
                <a16:creationId xmlns:a16="http://schemas.microsoft.com/office/drawing/2014/main" xmlns="" id="{6DD0EAD0-34AA-4BAE-BCA9-13730478C2D9}"/>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67175" y="4351412"/>
            <a:ext cx="288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80" name="Freeform 1829">
            <a:extLst>
              <a:ext uri="{FF2B5EF4-FFF2-40B4-BE49-F238E27FC236}">
                <a16:creationId xmlns:a16="http://schemas.microsoft.com/office/drawing/2014/main" xmlns="" id="{FEC8B0D1-F1B8-4FD1-BEF9-CA76DDFD7741}"/>
              </a:ext>
            </a:extLst>
          </p:cNvPr>
          <p:cNvSpPr>
            <a:spLocks/>
          </p:cNvSpPr>
          <p:nvPr/>
        </p:nvSpPr>
        <p:spPr bwMode="auto">
          <a:xfrm>
            <a:off x="4070350" y="4354587"/>
            <a:ext cx="282575" cy="320675"/>
          </a:xfrm>
          <a:custGeom>
            <a:avLst/>
            <a:gdLst>
              <a:gd name="T0" fmla="*/ 41406187 w 1484"/>
              <a:gd name="T1" fmla="*/ 608719652 h 1683"/>
              <a:gd name="T2" fmla="*/ 0 w 1484"/>
              <a:gd name="T3" fmla="*/ 643318064 h 1683"/>
              <a:gd name="T4" fmla="*/ 2147483647 w 1484"/>
              <a:gd name="T5" fmla="*/ 2147483647 h 1683"/>
              <a:gd name="T6" fmla="*/ 2147483647 w 1484"/>
              <a:gd name="T7" fmla="*/ 2147483647 h 1683"/>
              <a:gd name="T8" fmla="*/ 2147483647 w 1484"/>
              <a:gd name="T9" fmla="*/ 2147483647 h 1683"/>
              <a:gd name="T10" fmla="*/ 2147483647 w 1484"/>
              <a:gd name="T11" fmla="*/ 2147483647 h 1683"/>
              <a:gd name="T12" fmla="*/ 2147483647 w 1484"/>
              <a:gd name="T13" fmla="*/ 2147483647 h 1683"/>
              <a:gd name="T14" fmla="*/ 41406187 w 1484"/>
              <a:gd name="T15" fmla="*/ 0 h 1683"/>
              <a:gd name="T16" fmla="*/ 0 w 1484"/>
              <a:gd name="T17" fmla="*/ 0 h 1683"/>
              <a:gd name="T18" fmla="*/ 0 w 1484"/>
              <a:gd name="T19" fmla="*/ 34598222 h 1683"/>
              <a:gd name="T20" fmla="*/ 0 w 1484"/>
              <a:gd name="T21" fmla="*/ 608719652 h 1683"/>
              <a:gd name="T22" fmla="*/ 0 w 1484"/>
              <a:gd name="T23" fmla="*/ 643318064 h 1683"/>
              <a:gd name="T24" fmla="*/ 41406187 w 1484"/>
              <a:gd name="T25" fmla="*/ 608719652 h 1683"/>
              <a:gd name="T26" fmla="*/ 41406187 w 1484"/>
              <a:gd name="T27" fmla="*/ 608719652 h 1683"/>
              <a:gd name="T28" fmla="*/ 41406187 w 1484"/>
              <a:gd name="T29" fmla="*/ 103758655 h 1683"/>
              <a:gd name="T30" fmla="*/ 2147483647 w 1484"/>
              <a:gd name="T31" fmla="*/ 2147483647 h 1683"/>
              <a:gd name="T32" fmla="*/ 2147483647 w 1484"/>
              <a:gd name="T33" fmla="*/ 2147483647 h 1683"/>
              <a:gd name="T34" fmla="*/ 41406187 w 1484"/>
              <a:gd name="T35" fmla="*/ 608719652 h 1683"/>
              <a:gd name="T36" fmla="*/ 41406187 w 1484"/>
              <a:gd name="T37" fmla="*/ 608719652 h 1683"/>
              <a:gd name="T38" fmla="*/ 41406187 w 1484"/>
              <a:gd name="T39" fmla="*/ 608719652 h 16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84" h="1683">
                <a:moveTo>
                  <a:pt x="6" y="88"/>
                </a:moveTo>
                <a:cubicBezTo>
                  <a:pt x="0" y="93"/>
                  <a:pt x="0" y="93"/>
                  <a:pt x="0" y="93"/>
                </a:cubicBezTo>
                <a:cubicBezTo>
                  <a:pt x="1478" y="1683"/>
                  <a:pt x="1478" y="1683"/>
                  <a:pt x="1478" y="1683"/>
                </a:cubicBezTo>
                <a:cubicBezTo>
                  <a:pt x="1478" y="1683"/>
                  <a:pt x="1478" y="1683"/>
                  <a:pt x="1484" y="1683"/>
                </a:cubicBezTo>
                <a:cubicBezTo>
                  <a:pt x="1484" y="1683"/>
                  <a:pt x="1484" y="1679"/>
                  <a:pt x="1484" y="1679"/>
                </a:cubicBezTo>
                <a:cubicBezTo>
                  <a:pt x="1484" y="1517"/>
                  <a:pt x="1484" y="1517"/>
                  <a:pt x="1484" y="1517"/>
                </a:cubicBezTo>
                <a:cubicBezTo>
                  <a:pt x="1484" y="1517"/>
                  <a:pt x="1484" y="1517"/>
                  <a:pt x="1484" y="1517"/>
                </a:cubicBezTo>
                <a:cubicBezTo>
                  <a:pt x="6" y="0"/>
                  <a:pt x="6" y="0"/>
                  <a:pt x="6" y="0"/>
                </a:cubicBezTo>
                <a:cubicBezTo>
                  <a:pt x="0" y="0"/>
                  <a:pt x="0" y="0"/>
                  <a:pt x="0" y="0"/>
                </a:cubicBezTo>
                <a:cubicBezTo>
                  <a:pt x="0" y="0"/>
                  <a:pt x="0" y="0"/>
                  <a:pt x="0" y="5"/>
                </a:cubicBezTo>
                <a:cubicBezTo>
                  <a:pt x="0" y="88"/>
                  <a:pt x="0" y="88"/>
                  <a:pt x="0" y="88"/>
                </a:cubicBezTo>
                <a:cubicBezTo>
                  <a:pt x="0" y="93"/>
                  <a:pt x="0" y="93"/>
                  <a:pt x="0" y="93"/>
                </a:cubicBezTo>
                <a:cubicBezTo>
                  <a:pt x="6" y="88"/>
                  <a:pt x="6" y="88"/>
                  <a:pt x="6" y="88"/>
                </a:cubicBezTo>
                <a:cubicBezTo>
                  <a:pt x="6" y="88"/>
                  <a:pt x="6" y="88"/>
                  <a:pt x="6" y="88"/>
                </a:cubicBezTo>
                <a:cubicBezTo>
                  <a:pt x="6" y="15"/>
                  <a:pt x="6" y="15"/>
                  <a:pt x="6" y="15"/>
                </a:cubicBezTo>
                <a:cubicBezTo>
                  <a:pt x="1478" y="1522"/>
                  <a:pt x="1478" y="1522"/>
                  <a:pt x="1478" y="1522"/>
                </a:cubicBezTo>
                <a:cubicBezTo>
                  <a:pt x="1478" y="1669"/>
                  <a:pt x="1478" y="1669"/>
                  <a:pt x="1478" y="1669"/>
                </a:cubicBezTo>
                <a:cubicBezTo>
                  <a:pt x="6" y="88"/>
                  <a:pt x="6" y="88"/>
                  <a:pt x="6" y="88"/>
                </a:cubicBezTo>
                <a:cubicBezTo>
                  <a:pt x="6" y="88"/>
                  <a:pt x="6" y="88"/>
                  <a:pt x="6" y="88"/>
                </a:cubicBezTo>
                <a:cubicBezTo>
                  <a:pt x="6" y="88"/>
                  <a:pt x="6" y="88"/>
                  <a:pt x="6" y="88"/>
                </a:cubicBezTo>
              </a:path>
            </a:pathLst>
          </a:custGeom>
          <a:solidFill>
            <a:srgbClr val="000000"/>
          </a:solidFill>
          <a:ln w="0">
            <a:solidFill>
              <a:srgbClr val="000000"/>
            </a:solidFill>
            <a:prstDash val="solid"/>
            <a:round/>
            <a:headEnd/>
            <a:tailEnd/>
          </a:ln>
        </p:spPr>
        <p:txBody>
          <a:bodyPr/>
          <a:lstStyle/>
          <a:p>
            <a:endParaRPr lang="ja-JP" altLang="en-US"/>
          </a:p>
        </p:txBody>
      </p:sp>
      <p:pic>
        <p:nvPicPr>
          <p:cNvPr id="14981" name="Picture 1830">
            <a:extLst>
              <a:ext uri="{FF2B5EF4-FFF2-40B4-BE49-F238E27FC236}">
                <a16:creationId xmlns:a16="http://schemas.microsoft.com/office/drawing/2014/main" xmlns="" id="{91F02997-2C64-43EC-A0D1-A4D7E9EA529B}"/>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4384749"/>
            <a:ext cx="290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82" name="Freeform 1831">
            <a:extLst>
              <a:ext uri="{FF2B5EF4-FFF2-40B4-BE49-F238E27FC236}">
                <a16:creationId xmlns:a16="http://schemas.microsoft.com/office/drawing/2014/main" xmlns="" id="{49B72743-D835-4281-9FD8-7C99BB2DDACC}"/>
              </a:ext>
            </a:extLst>
          </p:cNvPr>
          <p:cNvSpPr>
            <a:spLocks/>
          </p:cNvSpPr>
          <p:nvPr/>
        </p:nvSpPr>
        <p:spPr bwMode="auto">
          <a:xfrm>
            <a:off x="4040188" y="4387924"/>
            <a:ext cx="285750" cy="317500"/>
          </a:xfrm>
          <a:custGeom>
            <a:avLst/>
            <a:gdLst>
              <a:gd name="T0" fmla="*/ 2147483647 w 180"/>
              <a:gd name="T1" fmla="*/ 2147483647 h 200"/>
              <a:gd name="T2" fmla="*/ 2147483647 w 180"/>
              <a:gd name="T3" fmla="*/ 2147483647 h 200"/>
              <a:gd name="T4" fmla="*/ 2147483647 w 180"/>
              <a:gd name="T5" fmla="*/ 2147483647 h 200"/>
              <a:gd name="T6" fmla="*/ 2147483647 w 180"/>
              <a:gd name="T7" fmla="*/ 2147483647 h 200"/>
              <a:gd name="T8" fmla="*/ 2147483647 w 180"/>
              <a:gd name="T9" fmla="*/ 2147483647 h 200"/>
              <a:gd name="T10" fmla="*/ 2147483647 w 180"/>
              <a:gd name="T11" fmla="*/ 2147483647 h 200"/>
              <a:gd name="T12" fmla="*/ 2147483647 w 180"/>
              <a:gd name="T13" fmla="*/ 2147483647 h 200"/>
              <a:gd name="T14" fmla="*/ 2147483647 w 180"/>
              <a:gd name="T15" fmla="*/ 2147483647 h 200"/>
              <a:gd name="T16" fmla="*/ 2147483647 w 180"/>
              <a:gd name="T17" fmla="*/ 2147483647 h 200"/>
              <a:gd name="T18" fmla="*/ 2147483647 w 180"/>
              <a:gd name="T19" fmla="*/ 2147483647 h 200"/>
              <a:gd name="T20" fmla="*/ 2147483647 w 180"/>
              <a:gd name="T21" fmla="*/ 0 h 200"/>
              <a:gd name="T22" fmla="*/ 2147483647 w 180"/>
              <a:gd name="T23" fmla="*/ 0 h 200"/>
              <a:gd name="T24" fmla="*/ 0 w 180"/>
              <a:gd name="T25" fmla="*/ 0 h 200"/>
              <a:gd name="T26" fmla="*/ 0 w 180"/>
              <a:gd name="T27" fmla="*/ 0 h 200"/>
              <a:gd name="T28" fmla="*/ 0 w 180"/>
              <a:gd name="T29" fmla="*/ 0 h 200"/>
              <a:gd name="T30" fmla="*/ 2147483647 w 180"/>
              <a:gd name="T31" fmla="*/ 2147483647 h 200"/>
              <a:gd name="T32" fmla="*/ 2147483647 w 180"/>
              <a:gd name="T33" fmla="*/ 2147483647 h 200"/>
              <a:gd name="T34" fmla="*/ 2147483647 w 180"/>
              <a:gd name="T35" fmla="*/ 2147483647 h 200"/>
              <a:gd name="T36" fmla="*/ 2147483647 w 180"/>
              <a:gd name="T37" fmla="*/ 2147483647 h 200"/>
              <a:gd name="T38" fmla="*/ 2147483647 w 180"/>
              <a:gd name="T39" fmla="*/ 2147483647 h 200"/>
              <a:gd name="T40" fmla="*/ 2147483647 w 180"/>
              <a:gd name="T41" fmla="*/ 2147483647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0" h="200">
                <a:moveTo>
                  <a:pt x="179" y="199"/>
                </a:moveTo>
                <a:lnTo>
                  <a:pt x="179" y="199"/>
                </a:lnTo>
                <a:lnTo>
                  <a:pt x="163" y="199"/>
                </a:lnTo>
                <a:lnTo>
                  <a:pt x="2" y="1"/>
                </a:lnTo>
                <a:lnTo>
                  <a:pt x="9" y="1"/>
                </a:lnTo>
                <a:lnTo>
                  <a:pt x="178" y="199"/>
                </a:lnTo>
                <a:lnTo>
                  <a:pt x="179" y="199"/>
                </a:lnTo>
                <a:lnTo>
                  <a:pt x="180" y="199"/>
                </a:lnTo>
                <a:lnTo>
                  <a:pt x="10" y="0"/>
                </a:lnTo>
                <a:lnTo>
                  <a:pt x="0" y="0"/>
                </a:lnTo>
                <a:lnTo>
                  <a:pt x="162" y="199"/>
                </a:lnTo>
                <a:lnTo>
                  <a:pt x="162" y="200"/>
                </a:lnTo>
                <a:lnTo>
                  <a:pt x="179" y="200"/>
                </a:lnTo>
                <a:lnTo>
                  <a:pt x="180" y="199"/>
                </a:lnTo>
                <a:lnTo>
                  <a:pt x="179"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983" name="Picture 1832">
            <a:extLst>
              <a:ext uri="{FF2B5EF4-FFF2-40B4-BE49-F238E27FC236}">
                <a16:creationId xmlns:a16="http://schemas.microsoft.com/office/drawing/2014/main" xmlns="" id="{AA8BFE11-1E59-40E2-86DA-164E411A0B6A}"/>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051300" y="4367287"/>
            <a:ext cx="304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84" name="Freeform 1833">
            <a:extLst>
              <a:ext uri="{FF2B5EF4-FFF2-40B4-BE49-F238E27FC236}">
                <a16:creationId xmlns:a16="http://schemas.microsoft.com/office/drawing/2014/main" xmlns="" id="{97C6B734-8EBC-4A84-AA6E-2588371C816E}"/>
              </a:ext>
            </a:extLst>
          </p:cNvPr>
          <p:cNvSpPr>
            <a:spLocks/>
          </p:cNvSpPr>
          <p:nvPr/>
        </p:nvSpPr>
        <p:spPr bwMode="auto">
          <a:xfrm>
            <a:off x="4054475" y="4370462"/>
            <a:ext cx="298450" cy="304800"/>
          </a:xfrm>
          <a:custGeom>
            <a:avLst/>
            <a:gdLst>
              <a:gd name="T0" fmla="*/ 2147483647 w 188"/>
              <a:gd name="T1" fmla="*/ 2147483647 h 192"/>
              <a:gd name="T2" fmla="*/ 2147483647 w 188"/>
              <a:gd name="T3" fmla="*/ 2147483647 h 192"/>
              <a:gd name="T4" fmla="*/ 2147483647 w 188"/>
              <a:gd name="T5" fmla="*/ 2147483647 h 192"/>
              <a:gd name="T6" fmla="*/ 2147483647 w 188"/>
              <a:gd name="T7" fmla="*/ 2147483647 h 192"/>
              <a:gd name="T8" fmla="*/ 2147483647 w 188"/>
              <a:gd name="T9" fmla="*/ 2147483647 h 192"/>
              <a:gd name="T10" fmla="*/ 2147483647 w 188"/>
              <a:gd name="T11" fmla="*/ 2147483647 h 192"/>
              <a:gd name="T12" fmla="*/ 2147483647 w 188"/>
              <a:gd name="T13" fmla="*/ 2147483647 h 192"/>
              <a:gd name="T14" fmla="*/ 2147483647 w 188"/>
              <a:gd name="T15" fmla="*/ 2147483647 h 192"/>
              <a:gd name="T16" fmla="*/ 2147483647 w 188"/>
              <a:gd name="T17" fmla="*/ 2147483647 h 192"/>
              <a:gd name="T18" fmla="*/ 2147483647 w 188"/>
              <a:gd name="T19" fmla="*/ 2147483647 h 192"/>
              <a:gd name="T20" fmla="*/ 2147483647 w 188"/>
              <a:gd name="T21" fmla="*/ 2147483647 h 192"/>
              <a:gd name="T22" fmla="*/ 2147483647 w 188"/>
              <a:gd name="T23" fmla="*/ 0 h 192"/>
              <a:gd name="T24" fmla="*/ 0 w 188"/>
              <a:gd name="T25" fmla="*/ 0 h 192"/>
              <a:gd name="T26" fmla="*/ 0 w 188"/>
              <a:gd name="T27" fmla="*/ 2147483647 h 192"/>
              <a:gd name="T28" fmla="*/ 0 w 188"/>
              <a:gd name="T29" fmla="*/ 2147483647 h 192"/>
              <a:gd name="T30" fmla="*/ 2147483647 w 188"/>
              <a:gd name="T31" fmla="*/ 2147483647 h 192"/>
              <a:gd name="T32" fmla="*/ 2147483647 w 188"/>
              <a:gd name="T33" fmla="*/ 2147483647 h 192"/>
              <a:gd name="T34" fmla="*/ 2147483647 w 188"/>
              <a:gd name="T35" fmla="*/ 2147483647 h 192"/>
              <a:gd name="T36" fmla="*/ 2147483647 w 188"/>
              <a:gd name="T37" fmla="*/ 2147483647 h 192"/>
              <a:gd name="T38" fmla="*/ 2147483647 w 188"/>
              <a:gd name="T39" fmla="*/ 2147483647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8" h="192">
                <a:moveTo>
                  <a:pt x="187" y="191"/>
                </a:moveTo>
                <a:lnTo>
                  <a:pt x="187" y="191"/>
                </a:lnTo>
                <a:lnTo>
                  <a:pt x="171" y="191"/>
                </a:lnTo>
                <a:lnTo>
                  <a:pt x="2" y="1"/>
                </a:lnTo>
                <a:lnTo>
                  <a:pt x="9" y="1"/>
                </a:lnTo>
                <a:lnTo>
                  <a:pt x="187" y="192"/>
                </a:lnTo>
                <a:lnTo>
                  <a:pt x="187" y="191"/>
                </a:lnTo>
                <a:lnTo>
                  <a:pt x="188" y="191"/>
                </a:lnTo>
                <a:lnTo>
                  <a:pt x="10" y="1"/>
                </a:lnTo>
                <a:lnTo>
                  <a:pt x="10" y="0"/>
                </a:lnTo>
                <a:lnTo>
                  <a:pt x="0" y="0"/>
                </a:lnTo>
                <a:lnTo>
                  <a:pt x="0" y="1"/>
                </a:lnTo>
                <a:lnTo>
                  <a:pt x="170" y="192"/>
                </a:lnTo>
                <a:lnTo>
                  <a:pt x="171" y="192"/>
                </a:lnTo>
                <a:lnTo>
                  <a:pt x="187" y="192"/>
                </a:lnTo>
                <a:lnTo>
                  <a:pt x="188" y="191"/>
                </a:lnTo>
                <a:lnTo>
                  <a:pt x="187"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985" name="Freeform 1834">
            <a:extLst>
              <a:ext uri="{FF2B5EF4-FFF2-40B4-BE49-F238E27FC236}">
                <a16:creationId xmlns:a16="http://schemas.microsoft.com/office/drawing/2014/main" xmlns="" id="{C3FADFEB-7835-4761-8B93-B0114C51B482}"/>
              </a:ext>
            </a:extLst>
          </p:cNvPr>
          <p:cNvSpPr>
            <a:spLocks/>
          </p:cNvSpPr>
          <p:nvPr/>
        </p:nvSpPr>
        <p:spPr bwMode="auto">
          <a:xfrm>
            <a:off x="3411538" y="4419674"/>
            <a:ext cx="887412" cy="344488"/>
          </a:xfrm>
          <a:custGeom>
            <a:avLst/>
            <a:gdLst>
              <a:gd name="T0" fmla="*/ 2147483647 w 559"/>
              <a:gd name="T1" fmla="*/ 2147483647 h 217"/>
              <a:gd name="T2" fmla="*/ 2147483647 w 559"/>
              <a:gd name="T3" fmla="*/ 2147483647 h 217"/>
              <a:gd name="T4" fmla="*/ 2147483647 w 559"/>
              <a:gd name="T5" fmla="*/ 0 h 217"/>
              <a:gd name="T6" fmla="*/ 2147483647 w 559"/>
              <a:gd name="T7" fmla="*/ 0 h 217"/>
              <a:gd name="T8" fmla="*/ 2147483647 w 559"/>
              <a:gd name="T9" fmla="*/ 2147483647 h 217"/>
              <a:gd name="T10" fmla="*/ 2147483647 w 559"/>
              <a:gd name="T11" fmla="*/ 2147483647 h 217"/>
              <a:gd name="T12" fmla="*/ 2147483647 w 559"/>
              <a:gd name="T13" fmla="*/ 2147483647 h 217"/>
              <a:gd name="T14" fmla="*/ 2147483647 w 559"/>
              <a:gd name="T15" fmla="*/ 2147483647 h 217"/>
              <a:gd name="T16" fmla="*/ 2147483647 w 559"/>
              <a:gd name="T17" fmla="*/ 2147483647 h 217"/>
              <a:gd name="T18" fmla="*/ 2147483647 w 559"/>
              <a:gd name="T19" fmla="*/ 0 h 217"/>
              <a:gd name="T20" fmla="*/ 2147483647 w 559"/>
              <a:gd name="T21" fmla="*/ 0 h 217"/>
              <a:gd name="T22" fmla="*/ 0 w 559"/>
              <a:gd name="T23" fmla="*/ 2147483647 h 217"/>
              <a:gd name="T24" fmla="*/ 2147483647 w 559"/>
              <a:gd name="T25" fmla="*/ 2147483647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9" h="217">
                <a:moveTo>
                  <a:pt x="1" y="217"/>
                </a:moveTo>
                <a:lnTo>
                  <a:pt x="1" y="217"/>
                </a:lnTo>
                <a:lnTo>
                  <a:pt x="98" y="0"/>
                </a:lnTo>
                <a:lnTo>
                  <a:pt x="397" y="0"/>
                </a:lnTo>
                <a:lnTo>
                  <a:pt x="558" y="216"/>
                </a:lnTo>
                <a:lnTo>
                  <a:pt x="1" y="216"/>
                </a:lnTo>
                <a:lnTo>
                  <a:pt x="1" y="217"/>
                </a:lnTo>
                <a:lnTo>
                  <a:pt x="558" y="217"/>
                </a:lnTo>
                <a:lnTo>
                  <a:pt x="559" y="217"/>
                </a:lnTo>
                <a:lnTo>
                  <a:pt x="397" y="0"/>
                </a:lnTo>
                <a:lnTo>
                  <a:pt x="98" y="0"/>
                </a:lnTo>
                <a:lnTo>
                  <a:pt x="0" y="217"/>
                </a:lnTo>
                <a:lnTo>
                  <a:pt x="1" y="217"/>
                </a:lnTo>
                <a:close/>
              </a:path>
            </a:pathLst>
          </a:custGeom>
          <a:solidFill>
            <a:srgbClr val="E8C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986" name="Freeform 1835">
            <a:extLst>
              <a:ext uri="{FF2B5EF4-FFF2-40B4-BE49-F238E27FC236}">
                <a16:creationId xmlns:a16="http://schemas.microsoft.com/office/drawing/2014/main" xmlns="" id="{B70E96CA-0D18-44A5-B934-0F219712D57D}"/>
              </a:ext>
            </a:extLst>
          </p:cNvPr>
          <p:cNvSpPr>
            <a:spLocks/>
          </p:cNvSpPr>
          <p:nvPr/>
        </p:nvSpPr>
        <p:spPr bwMode="auto">
          <a:xfrm>
            <a:off x="3640138" y="4487937"/>
            <a:ext cx="379412" cy="147637"/>
          </a:xfrm>
          <a:custGeom>
            <a:avLst/>
            <a:gdLst>
              <a:gd name="T0" fmla="*/ 2147483647 w 239"/>
              <a:gd name="T1" fmla="*/ 2147483647 h 93"/>
              <a:gd name="T2" fmla="*/ 2147483647 w 239"/>
              <a:gd name="T3" fmla="*/ 2147483647 h 93"/>
              <a:gd name="T4" fmla="*/ 2147483647 w 239"/>
              <a:gd name="T5" fmla="*/ 2147483647 h 93"/>
              <a:gd name="T6" fmla="*/ 2147483647 w 239"/>
              <a:gd name="T7" fmla="*/ 0 h 93"/>
              <a:gd name="T8" fmla="*/ 2147483647 w 239"/>
              <a:gd name="T9" fmla="*/ 0 h 93"/>
              <a:gd name="T10" fmla="*/ 2147483647 w 239"/>
              <a:gd name="T11" fmla="*/ 2147483647 h 93"/>
              <a:gd name="T12" fmla="*/ 2147483647 w 239"/>
              <a:gd name="T13" fmla="*/ 2147483647 h 93"/>
              <a:gd name="T14" fmla="*/ 2147483647 w 239"/>
              <a:gd name="T15" fmla="*/ 0 h 93"/>
              <a:gd name="T16" fmla="*/ 2147483647 w 239"/>
              <a:gd name="T17" fmla="*/ 0 h 93"/>
              <a:gd name="T18" fmla="*/ 2147483647 w 239"/>
              <a:gd name="T19" fmla="*/ 0 h 93"/>
              <a:gd name="T20" fmla="*/ 2147483647 w 239"/>
              <a:gd name="T21" fmla="*/ 0 h 93"/>
              <a:gd name="T22" fmla="*/ 0 w 239"/>
              <a:gd name="T23" fmla="*/ 2147483647 h 93"/>
              <a:gd name="T24" fmla="*/ 0 w 239"/>
              <a:gd name="T25" fmla="*/ 2147483647 h 93"/>
              <a:gd name="T26" fmla="*/ 2147483647 w 239"/>
              <a:gd name="T27" fmla="*/ 2147483647 h 93"/>
              <a:gd name="T28" fmla="*/ 2147483647 w 239"/>
              <a:gd name="T29" fmla="*/ 214748364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9" h="93">
                <a:moveTo>
                  <a:pt x="239" y="92"/>
                </a:moveTo>
                <a:lnTo>
                  <a:pt x="239" y="92"/>
                </a:lnTo>
                <a:lnTo>
                  <a:pt x="1" y="92"/>
                </a:lnTo>
                <a:lnTo>
                  <a:pt x="19" y="0"/>
                </a:lnTo>
                <a:lnTo>
                  <a:pt x="202" y="0"/>
                </a:lnTo>
                <a:lnTo>
                  <a:pt x="238" y="92"/>
                </a:lnTo>
                <a:lnTo>
                  <a:pt x="239" y="92"/>
                </a:lnTo>
                <a:lnTo>
                  <a:pt x="202" y="0"/>
                </a:lnTo>
                <a:lnTo>
                  <a:pt x="18" y="0"/>
                </a:lnTo>
                <a:lnTo>
                  <a:pt x="0" y="92"/>
                </a:lnTo>
                <a:lnTo>
                  <a:pt x="0" y="93"/>
                </a:lnTo>
                <a:lnTo>
                  <a:pt x="239" y="93"/>
                </a:lnTo>
                <a:lnTo>
                  <a:pt x="239"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987" name="Freeform 1836">
            <a:extLst>
              <a:ext uri="{FF2B5EF4-FFF2-40B4-BE49-F238E27FC236}">
                <a16:creationId xmlns:a16="http://schemas.microsoft.com/office/drawing/2014/main" xmlns="" id="{4DDC3D61-F073-411D-ACC2-BFCD855C0168}"/>
              </a:ext>
            </a:extLst>
          </p:cNvPr>
          <p:cNvSpPr>
            <a:spLocks/>
          </p:cNvSpPr>
          <p:nvPr/>
        </p:nvSpPr>
        <p:spPr bwMode="auto">
          <a:xfrm>
            <a:off x="3668713" y="4437137"/>
            <a:ext cx="293687" cy="52387"/>
          </a:xfrm>
          <a:custGeom>
            <a:avLst/>
            <a:gdLst>
              <a:gd name="T0" fmla="*/ 2147483647 w 1534"/>
              <a:gd name="T1" fmla="*/ 1838900666 h 275"/>
              <a:gd name="T2" fmla="*/ 2147483647 w 1534"/>
              <a:gd name="T3" fmla="*/ 511573914 h 275"/>
              <a:gd name="T4" fmla="*/ 2147483647 w 1534"/>
              <a:gd name="T5" fmla="*/ 0 h 275"/>
              <a:gd name="T6" fmla="*/ 2147483647 w 1534"/>
              <a:gd name="T7" fmla="*/ 0 h 275"/>
              <a:gd name="T8" fmla="*/ 1656127605 w 1534"/>
              <a:gd name="T9" fmla="*/ 546121521 h 275"/>
              <a:gd name="T10" fmla="*/ 0 w 1534"/>
              <a:gd name="T11" fmla="*/ 1901100989 h 275"/>
              <a:gd name="T12" fmla="*/ 42115175 w 1534"/>
              <a:gd name="T13" fmla="*/ 1901100989 h 275"/>
              <a:gd name="T14" fmla="*/ 42115175 w 1534"/>
              <a:gd name="T15" fmla="*/ 1901100989 h 275"/>
              <a:gd name="T16" fmla="*/ 1656127605 w 1534"/>
              <a:gd name="T17" fmla="*/ 580705514 h 275"/>
              <a:gd name="T18" fmla="*/ 2147483647 w 1534"/>
              <a:gd name="T19" fmla="*/ 34547607 h 275"/>
              <a:gd name="T20" fmla="*/ 2147483647 w 1534"/>
              <a:gd name="T21" fmla="*/ 34547607 h 275"/>
              <a:gd name="T22" fmla="*/ 2147483647 w 1534"/>
              <a:gd name="T23" fmla="*/ 546121521 h 275"/>
              <a:gd name="T24" fmla="*/ 2147483647 w 1534"/>
              <a:gd name="T25" fmla="*/ 1838900666 h 275"/>
              <a:gd name="T26" fmla="*/ 2147483647 w 1534"/>
              <a:gd name="T27" fmla="*/ 1873448464 h 275"/>
              <a:gd name="T28" fmla="*/ 2147483647 w 1534"/>
              <a:gd name="T29" fmla="*/ 1838900666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4" h="275">
                <a:moveTo>
                  <a:pt x="1534" y="266"/>
                </a:moveTo>
                <a:cubicBezTo>
                  <a:pt x="1501" y="187"/>
                  <a:pt x="1397" y="123"/>
                  <a:pt x="1255" y="74"/>
                </a:cubicBezTo>
                <a:cubicBezTo>
                  <a:pt x="1112" y="25"/>
                  <a:pt x="931" y="0"/>
                  <a:pt x="740" y="0"/>
                </a:cubicBezTo>
                <a:cubicBezTo>
                  <a:pt x="740" y="0"/>
                  <a:pt x="734" y="0"/>
                  <a:pt x="734" y="0"/>
                </a:cubicBezTo>
                <a:cubicBezTo>
                  <a:pt x="543" y="0"/>
                  <a:pt x="367" y="30"/>
                  <a:pt x="236" y="79"/>
                </a:cubicBezTo>
                <a:cubicBezTo>
                  <a:pt x="105" y="128"/>
                  <a:pt x="17" y="192"/>
                  <a:pt x="0" y="275"/>
                </a:cubicBezTo>
                <a:cubicBezTo>
                  <a:pt x="6" y="275"/>
                  <a:pt x="6" y="275"/>
                  <a:pt x="6" y="275"/>
                </a:cubicBezTo>
                <a:cubicBezTo>
                  <a:pt x="6" y="275"/>
                  <a:pt x="6" y="275"/>
                  <a:pt x="6" y="275"/>
                </a:cubicBezTo>
                <a:cubicBezTo>
                  <a:pt x="22" y="197"/>
                  <a:pt x="105" y="128"/>
                  <a:pt x="236" y="84"/>
                </a:cubicBezTo>
                <a:cubicBezTo>
                  <a:pt x="367" y="35"/>
                  <a:pt x="543" y="5"/>
                  <a:pt x="734" y="5"/>
                </a:cubicBezTo>
                <a:cubicBezTo>
                  <a:pt x="734" y="5"/>
                  <a:pt x="740" y="5"/>
                  <a:pt x="740" y="5"/>
                </a:cubicBezTo>
                <a:cubicBezTo>
                  <a:pt x="931" y="5"/>
                  <a:pt x="1112" y="30"/>
                  <a:pt x="1249" y="79"/>
                </a:cubicBezTo>
                <a:cubicBezTo>
                  <a:pt x="1391" y="123"/>
                  <a:pt x="1495" y="192"/>
                  <a:pt x="1528" y="266"/>
                </a:cubicBezTo>
                <a:cubicBezTo>
                  <a:pt x="1534" y="271"/>
                  <a:pt x="1534" y="271"/>
                  <a:pt x="1534" y="271"/>
                </a:cubicBezTo>
                <a:cubicBezTo>
                  <a:pt x="1534" y="266"/>
                  <a:pt x="1534" y="266"/>
                  <a:pt x="1534" y="26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4988" name="Freeform 1837">
            <a:extLst>
              <a:ext uri="{FF2B5EF4-FFF2-40B4-BE49-F238E27FC236}">
                <a16:creationId xmlns:a16="http://schemas.microsoft.com/office/drawing/2014/main" xmlns="" id="{00296161-8A93-40CB-B4E2-3B9BD43A5E5C}"/>
              </a:ext>
            </a:extLst>
          </p:cNvPr>
          <p:cNvSpPr>
            <a:spLocks/>
          </p:cNvSpPr>
          <p:nvPr/>
        </p:nvSpPr>
        <p:spPr bwMode="auto">
          <a:xfrm>
            <a:off x="3638550" y="4632399"/>
            <a:ext cx="384175" cy="112713"/>
          </a:xfrm>
          <a:custGeom>
            <a:avLst/>
            <a:gdLst>
              <a:gd name="T0" fmla="*/ 2147483647 w 2008"/>
              <a:gd name="T1" fmla="*/ 103529175 h 592"/>
              <a:gd name="T2" fmla="*/ 2147483647 w 2008"/>
              <a:gd name="T3" fmla="*/ 779876478 h 592"/>
              <a:gd name="T4" fmla="*/ 2147483647 w 2008"/>
              <a:gd name="T5" fmla="*/ 2147483647 h 592"/>
              <a:gd name="T6" fmla="*/ 2147483647 w 2008"/>
              <a:gd name="T7" fmla="*/ 2147483647 h 592"/>
              <a:gd name="T8" fmla="*/ 2147483647 w 2008"/>
              <a:gd name="T9" fmla="*/ 2147483647 h 592"/>
              <a:gd name="T10" fmla="*/ 42021628 w 2008"/>
              <a:gd name="T11" fmla="*/ 407193038 h 592"/>
              <a:gd name="T12" fmla="*/ 77051768 w 2008"/>
              <a:gd name="T13" fmla="*/ 34509789 h 592"/>
              <a:gd name="T14" fmla="*/ 77051768 w 2008"/>
              <a:gd name="T15" fmla="*/ 0 h 592"/>
              <a:gd name="T16" fmla="*/ 42021628 w 2008"/>
              <a:gd name="T17" fmla="*/ 34509789 h 592"/>
              <a:gd name="T18" fmla="*/ 0 w 2008"/>
              <a:gd name="T19" fmla="*/ 407193038 h 592"/>
              <a:gd name="T20" fmla="*/ 2147483647 w 2008"/>
              <a:gd name="T21" fmla="*/ 2147483647 h 592"/>
              <a:gd name="T22" fmla="*/ 2147483647 w 2008"/>
              <a:gd name="T23" fmla="*/ 2147483647 h 592"/>
              <a:gd name="T24" fmla="*/ 2147483647 w 2008"/>
              <a:gd name="T25" fmla="*/ 2147483647 h 592"/>
              <a:gd name="T26" fmla="*/ 2147483647 w 2008"/>
              <a:gd name="T27" fmla="*/ 779876478 h 592"/>
              <a:gd name="T28" fmla="*/ 2147483647 w 2008"/>
              <a:gd name="T29" fmla="*/ 103529175 h 592"/>
              <a:gd name="T30" fmla="*/ 2147483647 w 2008"/>
              <a:gd name="T31" fmla="*/ 103529175 h 592"/>
              <a:gd name="T32" fmla="*/ 2147483647 w 2008"/>
              <a:gd name="T33" fmla="*/ 103529175 h 5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8" h="592">
                <a:moveTo>
                  <a:pt x="1986" y="15"/>
                </a:moveTo>
                <a:cubicBezTo>
                  <a:pt x="1997" y="49"/>
                  <a:pt x="2003" y="79"/>
                  <a:pt x="2003" y="113"/>
                </a:cubicBezTo>
                <a:cubicBezTo>
                  <a:pt x="2003" y="240"/>
                  <a:pt x="1909" y="357"/>
                  <a:pt x="1744" y="445"/>
                </a:cubicBezTo>
                <a:cubicBezTo>
                  <a:pt x="1574" y="533"/>
                  <a:pt x="1337" y="587"/>
                  <a:pt x="1057" y="587"/>
                </a:cubicBezTo>
                <a:cubicBezTo>
                  <a:pt x="1051" y="587"/>
                  <a:pt x="1046" y="587"/>
                  <a:pt x="1040" y="587"/>
                </a:cubicBezTo>
                <a:cubicBezTo>
                  <a:pt x="440" y="582"/>
                  <a:pt x="6" y="333"/>
                  <a:pt x="6" y="59"/>
                </a:cubicBezTo>
                <a:cubicBezTo>
                  <a:pt x="6" y="40"/>
                  <a:pt x="6" y="25"/>
                  <a:pt x="11" y="5"/>
                </a:cubicBezTo>
                <a:cubicBezTo>
                  <a:pt x="11" y="0"/>
                  <a:pt x="11" y="0"/>
                  <a:pt x="11" y="0"/>
                </a:cubicBezTo>
                <a:cubicBezTo>
                  <a:pt x="6" y="5"/>
                  <a:pt x="6" y="5"/>
                  <a:pt x="6" y="5"/>
                </a:cubicBezTo>
                <a:cubicBezTo>
                  <a:pt x="0" y="25"/>
                  <a:pt x="0" y="40"/>
                  <a:pt x="0" y="59"/>
                </a:cubicBezTo>
                <a:cubicBezTo>
                  <a:pt x="0" y="338"/>
                  <a:pt x="440" y="587"/>
                  <a:pt x="1040" y="592"/>
                </a:cubicBezTo>
                <a:cubicBezTo>
                  <a:pt x="1046" y="592"/>
                  <a:pt x="1051" y="592"/>
                  <a:pt x="1057" y="592"/>
                </a:cubicBezTo>
                <a:cubicBezTo>
                  <a:pt x="1337" y="592"/>
                  <a:pt x="1579" y="538"/>
                  <a:pt x="1744" y="450"/>
                </a:cubicBezTo>
                <a:cubicBezTo>
                  <a:pt x="1915" y="362"/>
                  <a:pt x="2008" y="240"/>
                  <a:pt x="2008" y="113"/>
                </a:cubicBezTo>
                <a:cubicBezTo>
                  <a:pt x="2008" y="79"/>
                  <a:pt x="2003" y="49"/>
                  <a:pt x="1992" y="15"/>
                </a:cubicBezTo>
                <a:cubicBezTo>
                  <a:pt x="1986" y="15"/>
                  <a:pt x="1986" y="15"/>
                  <a:pt x="1986" y="15"/>
                </a:cubicBezTo>
                <a:cubicBezTo>
                  <a:pt x="1986" y="15"/>
                  <a:pt x="1986" y="15"/>
                  <a:pt x="1986" y="15"/>
                </a:cubicBezTo>
              </a:path>
            </a:pathLst>
          </a:custGeom>
          <a:solidFill>
            <a:srgbClr val="FFFFFF"/>
          </a:solidFill>
          <a:ln w="0">
            <a:solidFill>
              <a:srgbClr val="000000"/>
            </a:solidFill>
            <a:prstDash val="solid"/>
            <a:round/>
            <a:headEnd/>
            <a:tailEnd/>
          </a:ln>
        </p:spPr>
        <p:txBody>
          <a:bodyPr/>
          <a:lstStyle/>
          <a:p>
            <a:endParaRPr lang="ja-JP" altLang="en-US"/>
          </a:p>
        </p:txBody>
      </p:sp>
      <p:pic>
        <p:nvPicPr>
          <p:cNvPr id="14989" name="Picture 1838">
            <a:extLst>
              <a:ext uri="{FF2B5EF4-FFF2-40B4-BE49-F238E27FC236}">
                <a16:creationId xmlns:a16="http://schemas.microsoft.com/office/drawing/2014/main" xmlns="" id="{09401158-E24B-45E1-94D0-F109788D6820}"/>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409950" y="4721299"/>
            <a:ext cx="25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90" name="Freeform 1839">
            <a:extLst>
              <a:ext uri="{FF2B5EF4-FFF2-40B4-BE49-F238E27FC236}">
                <a16:creationId xmlns:a16="http://schemas.microsoft.com/office/drawing/2014/main" xmlns="" id="{76BE42BB-F959-4773-865E-4467B7637E9F}"/>
              </a:ext>
            </a:extLst>
          </p:cNvPr>
          <p:cNvSpPr>
            <a:spLocks/>
          </p:cNvSpPr>
          <p:nvPr/>
        </p:nvSpPr>
        <p:spPr bwMode="auto">
          <a:xfrm>
            <a:off x="3413125" y="4724474"/>
            <a:ext cx="17463" cy="39688"/>
          </a:xfrm>
          <a:custGeom>
            <a:avLst/>
            <a:gdLst>
              <a:gd name="T0" fmla="*/ 2147483647 w 11"/>
              <a:gd name="T1" fmla="*/ 0 h 25"/>
              <a:gd name="T2" fmla="*/ 2147483647 w 11"/>
              <a:gd name="T3" fmla="*/ 0 h 25"/>
              <a:gd name="T4" fmla="*/ 0 w 11"/>
              <a:gd name="T5" fmla="*/ 2147483647 h 25"/>
              <a:gd name="T6" fmla="*/ 0 w 11"/>
              <a:gd name="T7" fmla="*/ 0 h 25"/>
              <a:gd name="T8" fmla="*/ 0 w 11"/>
              <a:gd name="T9" fmla="*/ 2147483647 h 25"/>
              <a:gd name="T10" fmla="*/ 2147483647 w 1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25">
                <a:moveTo>
                  <a:pt x="11" y="0"/>
                </a:moveTo>
                <a:lnTo>
                  <a:pt x="11" y="0"/>
                </a:lnTo>
                <a:lnTo>
                  <a:pt x="0" y="23"/>
                </a:lnTo>
                <a:lnTo>
                  <a:pt x="0" y="0"/>
                </a:lnTo>
                <a:lnTo>
                  <a:pt x="0" y="25"/>
                </a:lnTo>
                <a:lnTo>
                  <a:pt x="11" y="0"/>
                </a:lnTo>
                <a:close/>
              </a:path>
            </a:pathLst>
          </a:custGeom>
          <a:solidFill>
            <a:srgbClr val="4B6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991" name="Picture 1840">
            <a:extLst>
              <a:ext uri="{FF2B5EF4-FFF2-40B4-BE49-F238E27FC236}">
                <a16:creationId xmlns:a16="http://schemas.microsoft.com/office/drawing/2014/main" xmlns="" id="{FD4D6F01-9261-49C4-8541-88956ECCE11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265613" y="4721299"/>
            <a:ext cx="3968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92" name="Freeform 1841">
            <a:extLst>
              <a:ext uri="{FF2B5EF4-FFF2-40B4-BE49-F238E27FC236}">
                <a16:creationId xmlns:a16="http://schemas.microsoft.com/office/drawing/2014/main" xmlns="" id="{B3E3DCCE-338E-4B5C-BC83-40A85628C337}"/>
              </a:ext>
            </a:extLst>
          </p:cNvPr>
          <p:cNvSpPr>
            <a:spLocks/>
          </p:cNvSpPr>
          <p:nvPr/>
        </p:nvSpPr>
        <p:spPr bwMode="auto">
          <a:xfrm>
            <a:off x="4267200" y="4724474"/>
            <a:ext cx="30163" cy="39688"/>
          </a:xfrm>
          <a:custGeom>
            <a:avLst/>
            <a:gdLst>
              <a:gd name="T0" fmla="*/ 2147483647 w 19"/>
              <a:gd name="T1" fmla="*/ 0 h 25"/>
              <a:gd name="T2" fmla="*/ 2147483647 w 19"/>
              <a:gd name="T3" fmla="*/ 0 h 25"/>
              <a:gd name="T4" fmla="*/ 2147483647 w 19"/>
              <a:gd name="T5" fmla="*/ 2147483647 h 25"/>
              <a:gd name="T6" fmla="*/ 2147483647 w 19"/>
              <a:gd name="T7" fmla="*/ 0 h 25"/>
              <a:gd name="T8" fmla="*/ 0 w 19"/>
              <a:gd name="T9" fmla="*/ 0 h 25"/>
              <a:gd name="T10" fmla="*/ 2147483647 w 19"/>
              <a:gd name="T11" fmla="*/ 2147483647 h 25"/>
              <a:gd name="T12" fmla="*/ 2147483647 w 19"/>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5">
                <a:moveTo>
                  <a:pt x="19" y="0"/>
                </a:moveTo>
                <a:lnTo>
                  <a:pt x="18" y="0"/>
                </a:lnTo>
                <a:lnTo>
                  <a:pt x="18" y="24"/>
                </a:lnTo>
                <a:lnTo>
                  <a:pt x="1" y="0"/>
                </a:lnTo>
                <a:lnTo>
                  <a:pt x="0" y="0"/>
                </a:lnTo>
                <a:lnTo>
                  <a:pt x="19" y="25"/>
                </a:lnTo>
                <a:lnTo>
                  <a:pt x="19" y="0"/>
                </a:lnTo>
                <a:close/>
              </a:path>
            </a:pathLst>
          </a:custGeom>
          <a:solidFill>
            <a:srgbClr val="4B6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993" name="Picture 1842">
            <a:extLst>
              <a:ext uri="{FF2B5EF4-FFF2-40B4-BE49-F238E27FC236}">
                <a16:creationId xmlns:a16="http://schemas.microsoft.com/office/drawing/2014/main" xmlns="" id="{D4352FF2-600D-440B-ADA3-88417BA0BAE2}"/>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409950" y="4721299"/>
            <a:ext cx="8953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94" name="Freeform 1843">
            <a:extLst>
              <a:ext uri="{FF2B5EF4-FFF2-40B4-BE49-F238E27FC236}">
                <a16:creationId xmlns:a16="http://schemas.microsoft.com/office/drawing/2014/main" xmlns="" id="{F7EA0FA3-33CA-45A8-AC56-F4CE400B9AC8}"/>
              </a:ext>
            </a:extLst>
          </p:cNvPr>
          <p:cNvSpPr>
            <a:spLocks/>
          </p:cNvSpPr>
          <p:nvPr/>
        </p:nvSpPr>
        <p:spPr bwMode="auto">
          <a:xfrm>
            <a:off x="3413125" y="4724474"/>
            <a:ext cx="884238" cy="39688"/>
          </a:xfrm>
          <a:custGeom>
            <a:avLst/>
            <a:gdLst>
              <a:gd name="T0" fmla="*/ 2147483647 w 557"/>
              <a:gd name="T1" fmla="*/ 0 h 25"/>
              <a:gd name="T2" fmla="*/ 2147483647 w 557"/>
              <a:gd name="T3" fmla="*/ 0 h 25"/>
              <a:gd name="T4" fmla="*/ 2147483647 w 557"/>
              <a:gd name="T5" fmla="*/ 2147483647 h 25"/>
              <a:gd name="T6" fmla="*/ 0 w 557"/>
              <a:gd name="T7" fmla="*/ 2147483647 h 25"/>
              <a:gd name="T8" fmla="*/ 2147483647 w 557"/>
              <a:gd name="T9" fmla="*/ 0 h 25"/>
              <a:gd name="T10" fmla="*/ 0 w 557"/>
              <a:gd name="T11" fmla="*/ 2147483647 h 25"/>
              <a:gd name="T12" fmla="*/ 0 w 557"/>
              <a:gd name="T13" fmla="*/ 2147483647 h 25"/>
              <a:gd name="T14" fmla="*/ 2147483647 w 557"/>
              <a:gd name="T15" fmla="*/ 2147483647 h 25"/>
              <a:gd name="T16" fmla="*/ 2147483647 w 557"/>
              <a:gd name="T17" fmla="*/ 2147483647 h 25"/>
              <a:gd name="T18" fmla="*/ 2147483647 w 557"/>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7" h="25">
                <a:moveTo>
                  <a:pt x="538" y="0"/>
                </a:moveTo>
                <a:lnTo>
                  <a:pt x="538" y="0"/>
                </a:lnTo>
                <a:lnTo>
                  <a:pt x="557" y="24"/>
                </a:lnTo>
                <a:lnTo>
                  <a:pt x="0" y="24"/>
                </a:lnTo>
                <a:lnTo>
                  <a:pt x="11" y="0"/>
                </a:lnTo>
                <a:lnTo>
                  <a:pt x="0" y="24"/>
                </a:lnTo>
                <a:lnTo>
                  <a:pt x="0" y="25"/>
                </a:lnTo>
                <a:lnTo>
                  <a:pt x="557" y="25"/>
                </a:lnTo>
                <a:lnTo>
                  <a:pt x="557" y="24"/>
                </a:lnTo>
                <a:lnTo>
                  <a:pt x="538" y="0"/>
                </a:lnTo>
                <a:close/>
              </a:path>
            </a:pathLst>
          </a:custGeom>
          <a:solidFill>
            <a:srgbClr val="678B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4995" name="Picture 1844">
            <a:extLst>
              <a:ext uri="{FF2B5EF4-FFF2-40B4-BE49-F238E27FC236}">
                <a16:creationId xmlns:a16="http://schemas.microsoft.com/office/drawing/2014/main" xmlns="" id="{1A692E97-CFDF-4F4E-8417-14AA2171F7D6}"/>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716338" y="4721299"/>
            <a:ext cx="246062"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96" name="Freeform 1845">
            <a:extLst>
              <a:ext uri="{FF2B5EF4-FFF2-40B4-BE49-F238E27FC236}">
                <a16:creationId xmlns:a16="http://schemas.microsoft.com/office/drawing/2014/main" xmlns="" id="{62360CF8-CE48-4712-84D4-56240760EDE5}"/>
              </a:ext>
            </a:extLst>
          </p:cNvPr>
          <p:cNvSpPr>
            <a:spLocks/>
          </p:cNvSpPr>
          <p:nvPr/>
        </p:nvSpPr>
        <p:spPr bwMode="auto">
          <a:xfrm>
            <a:off x="3714750" y="4724474"/>
            <a:ext cx="247650" cy="20638"/>
          </a:xfrm>
          <a:custGeom>
            <a:avLst/>
            <a:gdLst>
              <a:gd name="T0" fmla="*/ 2147483647 w 1292"/>
              <a:gd name="T1" fmla="*/ 0 h 108"/>
              <a:gd name="T2" fmla="*/ 2147483647 w 1292"/>
              <a:gd name="T3" fmla="*/ 0 h 108"/>
              <a:gd name="T4" fmla="*/ 2147483647 w 1292"/>
              <a:gd name="T5" fmla="*/ 718751982 h 108"/>
              <a:gd name="T6" fmla="*/ 2147483647 w 1292"/>
              <a:gd name="T7" fmla="*/ 718751982 h 108"/>
              <a:gd name="T8" fmla="*/ 77450237 w 1292"/>
              <a:gd name="T9" fmla="*/ 0 h 108"/>
              <a:gd name="T10" fmla="*/ 0 w 1292"/>
              <a:gd name="T11" fmla="*/ 0 h 108"/>
              <a:gd name="T12" fmla="*/ 2147483647 w 1292"/>
              <a:gd name="T13" fmla="*/ 753625043 h 108"/>
              <a:gd name="T14" fmla="*/ 2147483647 w 1292"/>
              <a:gd name="T15" fmla="*/ 753625043 h 108"/>
              <a:gd name="T16" fmla="*/ 2147483647 w 129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2" h="108">
                <a:moveTo>
                  <a:pt x="1292" y="0"/>
                </a:moveTo>
                <a:cubicBezTo>
                  <a:pt x="1281" y="0"/>
                  <a:pt x="1281" y="0"/>
                  <a:pt x="1281" y="0"/>
                </a:cubicBezTo>
                <a:cubicBezTo>
                  <a:pt x="1115" y="66"/>
                  <a:pt x="905" y="103"/>
                  <a:pt x="657" y="103"/>
                </a:cubicBezTo>
                <a:cubicBezTo>
                  <a:pt x="651" y="103"/>
                  <a:pt x="646" y="103"/>
                  <a:pt x="640" y="103"/>
                </a:cubicBezTo>
                <a:cubicBezTo>
                  <a:pt x="398" y="103"/>
                  <a:pt x="182" y="61"/>
                  <a:pt x="11" y="0"/>
                </a:cubicBezTo>
                <a:cubicBezTo>
                  <a:pt x="0" y="0"/>
                  <a:pt x="0" y="0"/>
                  <a:pt x="0" y="0"/>
                </a:cubicBezTo>
                <a:cubicBezTo>
                  <a:pt x="171" y="66"/>
                  <a:pt x="392" y="108"/>
                  <a:pt x="640" y="108"/>
                </a:cubicBezTo>
                <a:cubicBezTo>
                  <a:pt x="646" y="108"/>
                  <a:pt x="651" y="108"/>
                  <a:pt x="657" y="108"/>
                </a:cubicBezTo>
                <a:cubicBezTo>
                  <a:pt x="911" y="108"/>
                  <a:pt x="1126" y="66"/>
                  <a:pt x="1292" y="0"/>
                </a:cubicBezTo>
              </a:path>
            </a:pathLst>
          </a:custGeom>
          <a:solidFill>
            <a:srgbClr val="6C9BD2"/>
          </a:solidFill>
          <a:ln w="0">
            <a:solidFill>
              <a:srgbClr val="000000"/>
            </a:solidFill>
            <a:prstDash val="solid"/>
            <a:round/>
            <a:headEnd/>
            <a:tailEnd/>
          </a:ln>
        </p:spPr>
        <p:txBody>
          <a:bodyPr/>
          <a:lstStyle/>
          <a:p>
            <a:endParaRPr lang="ja-JP" altLang="en-US"/>
          </a:p>
        </p:txBody>
      </p:sp>
      <p:sp>
        <p:nvSpPr>
          <p:cNvPr id="14997" name="Rectangle 1846">
            <a:extLst>
              <a:ext uri="{FF2B5EF4-FFF2-40B4-BE49-F238E27FC236}">
                <a16:creationId xmlns:a16="http://schemas.microsoft.com/office/drawing/2014/main" xmlns="" id="{B412580A-3F33-43A2-83C7-59DC17379D4D}"/>
              </a:ext>
            </a:extLst>
          </p:cNvPr>
          <p:cNvSpPr>
            <a:spLocks noChangeArrowheads="1"/>
          </p:cNvSpPr>
          <p:nvPr/>
        </p:nvSpPr>
        <p:spPr bwMode="auto">
          <a:xfrm>
            <a:off x="3568700" y="4403799"/>
            <a:ext cx="471488" cy="15875"/>
          </a:xfrm>
          <a:prstGeom prst="rect">
            <a:avLst/>
          </a:prstGeom>
          <a:solidFill>
            <a:srgbClr val="61B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pic>
        <p:nvPicPr>
          <p:cNvPr id="14998" name="Picture 1847">
            <a:extLst>
              <a:ext uri="{FF2B5EF4-FFF2-40B4-BE49-F238E27FC236}">
                <a16:creationId xmlns:a16="http://schemas.microsoft.com/office/drawing/2014/main" xmlns="" id="{2E3D6C5B-B51D-4CC4-A282-49B593B5412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409950" y="4400624"/>
            <a:ext cx="1619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99" name="Freeform 1848">
            <a:extLst>
              <a:ext uri="{FF2B5EF4-FFF2-40B4-BE49-F238E27FC236}">
                <a16:creationId xmlns:a16="http://schemas.microsoft.com/office/drawing/2014/main" xmlns="" id="{8F01676F-8BF6-4E9E-86D9-E0CECAB2909E}"/>
              </a:ext>
            </a:extLst>
          </p:cNvPr>
          <p:cNvSpPr>
            <a:spLocks noEditPoints="1"/>
          </p:cNvSpPr>
          <p:nvPr/>
        </p:nvSpPr>
        <p:spPr bwMode="auto">
          <a:xfrm>
            <a:off x="3413125" y="4403799"/>
            <a:ext cx="155575" cy="320675"/>
          </a:xfrm>
          <a:custGeom>
            <a:avLst/>
            <a:gdLst>
              <a:gd name="T0" fmla="*/ 0 w 98"/>
              <a:gd name="T1" fmla="*/ 2147483647 h 202"/>
              <a:gd name="T2" fmla="*/ 0 w 98"/>
              <a:gd name="T3" fmla="*/ 2147483647 h 202"/>
              <a:gd name="T4" fmla="*/ 0 w 98"/>
              <a:gd name="T5" fmla="*/ 2147483647 h 202"/>
              <a:gd name="T6" fmla="*/ 2147483647 w 98"/>
              <a:gd name="T7" fmla="*/ 0 h 202"/>
              <a:gd name="T8" fmla="*/ 2147483647 w 98"/>
              <a:gd name="T9" fmla="*/ 0 h 202"/>
              <a:gd name="T10" fmla="*/ 2147483647 w 98"/>
              <a:gd name="T11" fmla="*/ 2147483647 h 202"/>
              <a:gd name="T12" fmla="*/ 2147483647 w 98"/>
              <a:gd name="T13" fmla="*/ 2147483647 h 202"/>
              <a:gd name="T14" fmla="*/ 2147483647 w 98"/>
              <a:gd name="T15" fmla="*/ 2147483647 h 202"/>
              <a:gd name="T16" fmla="*/ 2147483647 w 98"/>
              <a:gd name="T17" fmla="*/ 2147483647 h 202"/>
              <a:gd name="T18" fmla="*/ 2147483647 w 98"/>
              <a:gd name="T19" fmla="*/ 2147483647 h 202"/>
              <a:gd name="T20" fmla="*/ 2147483647 w 98"/>
              <a:gd name="T21" fmla="*/ 2147483647 h 202"/>
              <a:gd name="T22" fmla="*/ 2147483647 w 98"/>
              <a:gd name="T23" fmla="*/ 2147483647 h 202"/>
              <a:gd name="T24" fmla="*/ 2147483647 w 98"/>
              <a:gd name="T25" fmla="*/ 2147483647 h 202"/>
              <a:gd name="T26" fmla="*/ 2147483647 w 98"/>
              <a:gd name="T27" fmla="*/ 0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202">
                <a:moveTo>
                  <a:pt x="0" y="200"/>
                </a:moveTo>
                <a:lnTo>
                  <a:pt x="0" y="202"/>
                </a:lnTo>
                <a:lnTo>
                  <a:pt x="0" y="200"/>
                </a:lnTo>
                <a:close/>
                <a:moveTo>
                  <a:pt x="98" y="0"/>
                </a:moveTo>
                <a:lnTo>
                  <a:pt x="98" y="0"/>
                </a:lnTo>
                <a:lnTo>
                  <a:pt x="97" y="1"/>
                </a:lnTo>
                <a:lnTo>
                  <a:pt x="97" y="10"/>
                </a:lnTo>
                <a:lnTo>
                  <a:pt x="11" y="202"/>
                </a:lnTo>
                <a:lnTo>
                  <a:pt x="98" y="10"/>
                </a:lnTo>
                <a:lnTo>
                  <a:pt x="97" y="10"/>
                </a:lnTo>
                <a:lnTo>
                  <a:pt x="98" y="10"/>
                </a:lnTo>
                <a:lnTo>
                  <a:pt x="98" y="0"/>
                </a:lnTo>
                <a:close/>
              </a:path>
            </a:pathLst>
          </a:custGeom>
          <a:solidFill>
            <a:srgbClr val="427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000" name="Picture 1849">
            <a:extLst>
              <a:ext uri="{FF2B5EF4-FFF2-40B4-BE49-F238E27FC236}">
                <a16:creationId xmlns:a16="http://schemas.microsoft.com/office/drawing/2014/main" xmlns="" id="{3248D012-3AC2-4D7F-823E-BB6EC7504778}"/>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038600" y="4400624"/>
            <a:ext cx="2667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01" name="Freeform 1850">
            <a:extLst>
              <a:ext uri="{FF2B5EF4-FFF2-40B4-BE49-F238E27FC236}">
                <a16:creationId xmlns:a16="http://schemas.microsoft.com/office/drawing/2014/main" xmlns="" id="{3EFA18FA-A940-42F1-882E-6E2C0369FC00}"/>
              </a:ext>
            </a:extLst>
          </p:cNvPr>
          <p:cNvSpPr>
            <a:spLocks noEditPoints="1"/>
          </p:cNvSpPr>
          <p:nvPr/>
        </p:nvSpPr>
        <p:spPr bwMode="auto">
          <a:xfrm>
            <a:off x="4040188" y="4403799"/>
            <a:ext cx="257175" cy="320675"/>
          </a:xfrm>
          <a:custGeom>
            <a:avLst/>
            <a:gdLst>
              <a:gd name="T0" fmla="*/ 2147483647 w 162"/>
              <a:gd name="T1" fmla="*/ 2147483647 h 202"/>
              <a:gd name="T2" fmla="*/ 2147483647 w 162"/>
              <a:gd name="T3" fmla="*/ 2147483647 h 202"/>
              <a:gd name="T4" fmla="*/ 2147483647 w 162"/>
              <a:gd name="T5" fmla="*/ 2147483647 h 202"/>
              <a:gd name="T6" fmla="*/ 2147483647 w 162"/>
              <a:gd name="T7" fmla="*/ 2147483647 h 202"/>
              <a:gd name="T8" fmla="*/ 2147483647 w 162"/>
              <a:gd name="T9" fmla="*/ 2147483647 h 202"/>
              <a:gd name="T10" fmla="*/ 2147483647 w 162"/>
              <a:gd name="T11" fmla="*/ 2147483647 h 202"/>
              <a:gd name="T12" fmla="*/ 0 w 162"/>
              <a:gd name="T13" fmla="*/ 0 h 202"/>
              <a:gd name="T14" fmla="*/ 0 w 162"/>
              <a:gd name="T15" fmla="*/ 0 h 202"/>
              <a:gd name="T16" fmla="*/ 0 w 162"/>
              <a:gd name="T17" fmla="*/ 2147483647 h 202"/>
              <a:gd name="T18" fmla="*/ 0 w 162"/>
              <a:gd name="T19" fmla="*/ 2147483647 h 202"/>
              <a:gd name="T20" fmla="*/ 2147483647 w 162"/>
              <a:gd name="T21" fmla="*/ 2147483647 h 202"/>
              <a:gd name="T22" fmla="*/ 2147483647 w 162"/>
              <a:gd name="T23" fmla="*/ 2147483647 h 202"/>
              <a:gd name="T24" fmla="*/ 2147483647 w 162"/>
              <a:gd name="T25" fmla="*/ 2147483647 h 202"/>
              <a:gd name="T26" fmla="*/ 2147483647 w 162"/>
              <a:gd name="T27" fmla="*/ 2147483647 h 202"/>
              <a:gd name="T28" fmla="*/ 2147483647 w 162"/>
              <a:gd name="T29" fmla="*/ 0 h 202"/>
              <a:gd name="T30" fmla="*/ 0 w 162"/>
              <a:gd name="T31" fmla="*/ 0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 h="202">
                <a:moveTo>
                  <a:pt x="161" y="201"/>
                </a:moveTo>
                <a:lnTo>
                  <a:pt x="161" y="202"/>
                </a:lnTo>
                <a:lnTo>
                  <a:pt x="162" y="202"/>
                </a:lnTo>
                <a:lnTo>
                  <a:pt x="161" y="201"/>
                </a:lnTo>
                <a:close/>
                <a:moveTo>
                  <a:pt x="1" y="10"/>
                </a:moveTo>
                <a:lnTo>
                  <a:pt x="1" y="10"/>
                </a:lnTo>
                <a:close/>
                <a:moveTo>
                  <a:pt x="0" y="0"/>
                </a:moveTo>
                <a:lnTo>
                  <a:pt x="0" y="0"/>
                </a:lnTo>
                <a:lnTo>
                  <a:pt x="0" y="10"/>
                </a:lnTo>
                <a:lnTo>
                  <a:pt x="1" y="10"/>
                </a:lnTo>
                <a:lnTo>
                  <a:pt x="143" y="202"/>
                </a:lnTo>
                <a:lnTo>
                  <a:pt x="1" y="10"/>
                </a:lnTo>
                <a:lnTo>
                  <a:pt x="1" y="0"/>
                </a:lnTo>
                <a:lnTo>
                  <a:pt x="0" y="0"/>
                </a:lnTo>
                <a:close/>
              </a:path>
            </a:pathLst>
          </a:custGeom>
          <a:solidFill>
            <a:srgbClr val="427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002" name="Picture 1851">
            <a:extLst>
              <a:ext uri="{FF2B5EF4-FFF2-40B4-BE49-F238E27FC236}">
                <a16:creationId xmlns:a16="http://schemas.microsoft.com/office/drawing/2014/main" xmlns="" id="{F1B241FB-83C2-4B21-8EDD-4BBB492B745B}"/>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3429000" y="4419674"/>
            <a:ext cx="8413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03" name="Freeform 1852">
            <a:extLst>
              <a:ext uri="{FF2B5EF4-FFF2-40B4-BE49-F238E27FC236}">
                <a16:creationId xmlns:a16="http://schemas.microsoft.com/office/drawing/2014/main" xmlns="" id="{1EA1178E-D002-4D1B-B03E-D02868E100F5}"/>
              </a:ext>
            </a:extLst>
          </p:cNvPr>
          <p:cNvSpPr>
            <a:spLocks/>
          </p:cNvSpPr>
          <p:nvPr/>
        </p:nvSpPr>
        <p:spPr bwMode="auto">
          <a:xfrm>
            <a:off x="3430588" y="4419674"/>
            <a:ext cx="836612" cy="304800"/>
          </a:xfrm>
          <a:custGeom>
            <a:avLst/>
            <a:gdLst>
              <a:gd name="T0" fmla="*/ 2147483647 w 527"/>
              <a:gd name="T1" fmla="*/ 0 h 192"/>
              <a:gd name="T2" fmla="*/ 2147483647 w 527"/>
              <a:gd name="T3" fmla="*/ 0 h 192"/>
              <a:gd name="T4" fmla="*/ 2147483647 w 527"/>
              <a:gd name="T5" fmla="*/ 0 h 192"/>
              <a:gd name="T6" fmla="*/ 2147483647 w 527"/>
              <a:gd name="T7" fmla="*/ 0 h 192"/>
              <a:gd name="T8" fmla="*/ 0 w 527"/>
              <a:gd name="T9" fmla="*/ 2147483647 h 192"/>
              <a:gd name="T10" fmla="*/ 2147483647 w 527"/>
              <a:gd name="T11" fmla="*/ 0 h 192"/>
              <a:gd name="T12" fmla="*/ 2147483647 w 527"/>
              <a:gd name="T13" fmla="*/ 0 h 192"/>
              <a:gd name="T14" fmla="*/ 2147483647 w 527"/>
              <a:gd name="T15" fmla="*/ 2147483647 h 192"/>
              <a:gd name="T16" fmla="*/ 2147483647 w 527"/>
              <a:gd name="T17" fmla="*/ 0 h 192"/>
              <a:gd name="T18" fmla="*/ 2147483647 w 527"/>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7" h="192">
                <a:moveTo>
                  <a:pt x="385" y="0"/>
                </a:moveTo>
                <a:lnTo>
                  <a:pt x="384" y="0"/>
                </a:lnTo>
                <a:lnTo>
                  <a:pt x="87" y="0"/>
                </a:lnTo>
                <a:lnTo>
                  <a:pt x="86" y="0"/>
                </a:lnTo>
                <a:lnTo>
                  <a:pt x="0" y="192"/>
                </a:lnTo>
                <a:lnTo>
                  <a:pt x="86" y="0"/>
                </a:lnTo>
                <a:lnTo>
                  <a:pt x="385" y="0"/>
                </a:lnTo>
                <a:lnTo>
                  <a:pt x="527" y="192"/>
                </a:lnTo>
                <a:lnTo>
                  <a:pt x="385" y="0"/>
                </a:lnTo>
                <a:close/>
              </a:path>
            </a:pathLst>
          </a:custGeom>
          <a:solidFill>
            <a:srgbClr val="5EA0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04" name="Freeform 1853">
            <a:extLst>
              <a:ext uri="{FF2B5EF4-FFF2-40B4-BE49-F238E27FC236}">
                <a16:creationId xmlns:a16="http://schemas.microsoft.com/office/drawing/2014/main" xmlns="" id="{AB52A280-7536-4354-8C36-66D85248ECF0}"/>
              </a:ext>
            </a:extLst>
          </p:cNvPr>
          <p:cNvSpPr>
            <a:spLocks noEditPoints="1"/>
          </p:cNvSpPr>
          <p:nvPr/>
        </p:nvSpPr>
        <p:spPr bwMode="auto">
          <a:xfrm>
            <a:off x="3640138" y="4487937"/>
            <a:ext cx="379412" cy="147637"/>
          </a:xfrm>
          <a:custGeom>
            <a:avLst/>
            <a:gdLst>
              <a:gd name="T0" fmla="*/ 1077020819 w 1984"/>
              <a:gd name="T1" fmla="*/ 0 h 775"/>
              <a:gd name="T2" fmla="*/ 1042058691 w 1984"/>
              <a:gd name="T3" fmla="*/ 0 h 775"/>
              <a:gd name="T4" fmla="*/ 1042058691 w 1984"/>
              <a:gd name="T5" fmla="*/ 34548010 h 775"/>
              <a:gd name="T6" fmla="*/ 0 w 1984"/>
              <a:gd name="T7" fmla="*/ 2147483647 h 775"/>
              <a:gd name="T8" fmla="*/ 0 w 1984"/>
              <a:gd name="T9" fmla="*/ 2147483647 h 775"/>
              <a:gd name="T10" fmla="*/ 0 w 1984"/>
              <a:gd name="T11" fmla="*/ 2147483647 h 775"/>
              <a:gd name="T12" fmla="*/ 41947209 w 1984"/>
              <a:gd name="T13" fmla="*/ 2147483647 h 775"/>
              <a:gd name="T14" fmla="*/ 41947209 w 1984"/>
              <a:gd name="T15" fmla="*/ 2147483647 h 775"/>
              <a:gd name="T16" fmla="*/ 1077020819 w 1984"/>
              <a:gd name="T17" fmla="*/ 69132406 h 775"/>
              <a:gd name="T18" fmla="*/ 1042058691 w 1984"/>
              <a:gd name="T19" fmla="*/ 69132406 h 775"/>
              <a:gd name="T20" fmla="*/ 1077020819 w 1984"/>
              <a:gd name="T21" fmla="*/ 0 h 775"/>
              <a:gd name="T22" fmla="*/ 2147483647 w 1984"/>
              <a:gd name="T23" fmla="*/ 0 h 775"/>
              <a:gd name="T24" fmla="*/ 1119004554 w 1984"/>
              <a:gd name="T25" fmla="*/ 0 h 775"/>
              <a:gd name="T26" fmla="*/ 1077020819 w 1984"/>
              <a:gd name="T27" fmla="*/ 34548010 h 775"/>
              <a:gd name="T28" fmla="*/ 2147483647 w 1984"/>
              <a:gd name="T29" fmla="*/ 34548010 h 775"/>
              <a:gd name="T30" fmla="*/ 2147483647 w 1984"/>
              <a:gd name="T31" fmla="*/ 2147483647 h 775"/>
              <a:gd name="T32" fmla="*/ 41947209 w 1984"/>
              <a:gd name="T33" fmla="*/ 2147483647 h 775"/>
              <a:gd name="T34" fmla="*/ 41947209 w 1984"/>
              <a:gd name="T35" fmla="*/ 2147483647 h 775"/>
              <a:gd name="T36" fmla="*/ 2147483647 w 1984"/>
              <a:gd name="T37" fmla="*/ 2147483647 h 775"/>
              <a:gd name="T38" fmla="*/ 2147483647 w 1984"/>
              <a:gd name="T39" fmla="*/ 2147483647 h 775"/>
              <a:gd name="T40" fmla="*/ 2147483647 w 1984"/>
              <a:gd name="T41" fmla="*/ 2147483647 h 775"/>
              <a:gd name="T42" fmla="*/ 2147483647 w 1984"/>
              <a:gd name="T43" fmla="*/ 2147483647 h 775"/>
              <a:gd name="T44" fmla="*/ 2147483647 w 1984"/>
              <a:gd name="T45" fmla="*/ 2147483647 h 775"/>
              <a:gd name="T46" fmla="*/ 2147483647 w 1984"/>
              <a:gd name="T47" fmla="*/ 2147483647 h 775"/>
              <a:gd name="T48" fmla="*/ 2147483647 w 1984"/>
              <a:gd name="T49" fmla="*/ 2147483647 h 775"/>
              <a:gd name="T50" fmla="*/ 2147483647 w 1984"/>
              <a:gd name="T51" fmla="*/ 34548010 h 775"/>
              <a:gd name="T52" fmla="*/ 2147483647 w 1984"/>
              <a:gd name="T53" fmla="*/ 0 h 7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84" h="775">
                <a:moveTo>
                  <a:pt x="154" y="0"/>
                </a:moveTo>
                <a:cubicBezTo>
                  <a:pt x="149" y="0"/>
                  <a:pt x="149" y="0"/>
                  <a:pt x="149" y="0"/>
                </a:cubicBezTo>
                <a:cubicBezTo>
                  <a:pt x="149" y="5"/>
                  <a:pt x="149" y="5"/>
                  <a:pt x="149" y="5"/>
                </a:cubicBezTo>
                <a:cubicBezTo>
                  <a:pt x="0" y="770"/>
                  <a:pt x="0" y="770"/>
                  <a:pt x="0" y="770"/>
                </a:cubicBezTo>
                <a:cubicBezTo>
                  <a:pt x="0" y="770"/>
                  <a:pt x="0" y="770"/>
                  <a:pt x="0" y="770"/>
                </a:cubicBezTo>
                <a:cubicBezTo>
                  <a:pt x="0" y="765"/>
                  <a:pt x="0" y="761"/>
                  <a:pt x="0" y="761"/>
                </a:cubicBezTo>
                <a:cubicBezTo>
                  <a:pt x="6" y="756"/>
                  <a:pt x="6" y="756"/>
                  <a:pt x="6" y="756"/>
                </a:cubicBezTo>
                <a:cubicBezTo>
                  <a:pt x="6" y="761"/>
                  <a:pt x="6" y="761"/>
                  <a:pt x="6" y="761"/>
                </a:cubicBezTo>
                <a:cubicBezTo>
                  <a:pt x="154" y="10"/>
                  <a:pt x="154" y="10"/>
                  <a:pt x="154" y="10"/>
                </a:cubicBezTo>
                <a:cubicBezTo>
                  <a:pt x="149" y="10"/>
                  <a:pt x="149" y="10"/>
                  <a:pt x="149" y="10"/>
                </a:cubicBezTo>
                <a:cubicBezTo>
                  <a:pt x="154" y="5"/>
                  <a:pt x="154" y="5"/>
                  <a:pt x="154" y="0"/>
                </a:cubicBezTo>
                <a:moveTo>
                  <a:pt x="1682" y="0"/>
                </a:moveTo>
                <a:cubicBezTo>
                  <a:pt x="160" y="0"/>
                  <a:pt x="160" y="0"/>
                  <a:pt x="160" y="0"/>
                </a:cubicBezTo>
                <a:cubicBezTo>
                  <a:pt x="160" y="5"/>
                  <a:pt x="154" y="5"/>
                  <a:pt x="154" y="5"/>
                </a:cubicBezTo>
                <a:cubicBezTo>
                  <a:pt x="1676" y="5"/>
                  <a:pt x="1676" y="5"/>
                  <a:pt x="1676" y="5"/>
                </a:cubicBezTo>
                <a:cubicBezTo>
                  <a:pt x="1978" y="770"/>
                  <a:pt x="1978" y="770"/>
                  <a:pt x="1978" y="770"/>
                </a:cubicBezTo>
                <a:cubicBezTo>
                  <a:pt x="6" y="770"/>
                  <a:pt x="6" y="770"/>
                  <a:pt x="6" y="770"/>
                </a:cubicBezTo>
                <a:cubicBezTo>
                  <a:pt x="6" y="770"/>
                  <a:pt x="6" y="770"/>
                  <a:pt x="6" y="775"/>
                </a:cubicBezTo>
                <a:cubicBezTo>
                  <a:pt x="1978" y="775"/>
                  <a:pt x="1978" y="775"/>
                  <a:pt x="1978" y="775"/>
                </a:cubicBezTo>
                <a:cubicBezTo>
                  <a:pt x="1978" y="770"/>
                  <a:pt x="1978" y="770"/>
                  <a:pt x="1978" y="770"/>
                </a:cubicBezTo>
                <a:cubicBezTo>
                  <a:pt x="1978" y="770"/>
                  <a:pt x="1978" y="770"/>
                  <a:pt x="1978" y="770"/>
                </a:cubicBezTo>
                <a:cubicBezTo>
                  <a:pt x="1984" y="770"/>
                  <a:pt x="1984" y="770"/>
                  <a:pt x="1984" y="770"/>
                </a:cubicBezTo>
                <a:cubicBezTo>
                  <a:pt x="1984" y="770"/>
                  <a:pt x="1984" y="770"/>
                  <a:pt x="1984" y="770"/>
                </a:cubicBezTo>
                <a:cubicBezTo>
                  <a:pt x="1984" y="770"/>
                  <a:pt x="1984" y="770"/>
                  <a:pt x="1984" y="770"/>
                </a:cubicBezTo>
                <a:cubicBezTo>
                  <a:pt x="1984" y="770"/>
                  <a:pt x="1984" y="770"/>
                  <a:pt x="1984" y="770"/>
                </a:cubicBezTo>
                <a:cubicBezTo>
                  <a:pt x="1682" y="5"/>
                  <a:pt x="1682" y="5"/>
                  <a:pt x="1682" y="5"/>
                </a:cubicBezTo>
                <a:cubicBezTo>
                  <a:pt x="1682" y="0"/>
                  <a:pt x="1682" y="0"/>
                  <a:pt x="1682" y="0"/>
                </a:cubicBezTo>
              </a:path>
            </a:pathLst>
          </a:custGeom>
          <a:solidFill>
            <a:srgbClr val="61B0E3"/>
          </a:solidFill>
          <a:ln w="0">
            <a:solidFill>
              <a:srgbClr val="000000"/>
            </a:solidFill>
            <a:prstDash val="solid"/>
            <a:round/>
            <a:headEnd/>
            <a:tailEnd/>
          </a:ln>
        </p:spPr>
        <p:txBody>
          <a:bodyPr/>
          <a:lstStyle/>
          <a:p>
            <a:endParaRPr lang="ja-JP" altLang="en-US"/>
          </a:p>
        </p:txBody>
      </p:sp>
      <p:sp>
        <p:nvSpPr>
          <p:cNvPr id="15005" name="Freeform 1854">
            <a:extLst>
              <a:ext uri="{FF2B5EF4-FFF2-40B4-BE49-F238E27FC236}">
                <a16:creationId xmlns:a16="http://schemas.microsoft.com/office/drawing/2014/main" xmlns="" id="{ED88C398-5288-4053-9F58-60706A11CB63}"/>
              </a:ext>
            </a:extLst>
          </p:cNvPr>
          <p:cNvSpPr>
            <a:spLocks/>
          </p:cNvSpPr>
          <p:nvPr/>
        </p:nvSpPr>
        <p:spPr bwMode="auto">
          <a:xfrm>
            <a:off x="3668713" y="4437137"/>
            <a:ext cx="293687" cy="52387"/>
          </a:xfrm>
          <a:custGeom>
            <a:avLst/>
            <a:gdLst>
              <a:gd name="T0" fmla="*/ 2147483647 w 1534"/>
              <a:gd name="T1" fmla="*/ 0 h 275"/>
              <a:gd name="T2" fmla="*/ 2147483647 w 1534"/>
              <a:gd name="T3" fmla="*/ 0 h 275"/>
              <a:gd name="T4" fmla="*/ 1656127605 w 1534"/>
              <a:gd name="T5" fmla="*/ 546121521 h 275"/>
              <a:gd name="T6" fmla="*/ 42115175 w 1534"/>
              <a:gd name="T7" fmla="*/ 1838900666 h 275"/>
              <a:gd name="T8" fmla="*/ 0 w 1534"/>
              <a:gd name="T9" fmla="*/ 1901100989 h 275"/>
              <a:gd name="T10" fmla="*/ 42115175 w 1534"/>
              <a:gd name="T11" fmla="*/ 1901100989 h 275"/>
              <a:gd name="T12" fmla="*/ 42115175 w 1534"/>
              <a:gd name="T13" fmla="*/ 1901100989 h 275"/>
              <a:gd name="T14" fmla="*/ 42115175 w 1534"/>
              <a:gd name="T15" fmla="*/ 1901100989 h 275"/>
              <a:gd name="T16" fmla="*/ 42115175 w 1534"/>
              <a:gd name="T17" fmla="*/ 1873448464 h 275"/>
              <a:gd name="T18" fmla="*/ 77192775 w 1534"/>
              <a:gd name="T19" fmla="*/ 1838900666 h 275"/>
              <a:gd name="T20" fmla="*/ 1656127605 w 1534"/>
              <a:gd name="T21" fmla="*/ 580705514 h 275"/>
              <a:gd name="T22" fmla="*/ 2147483647 w 1534"/>
              <a:gd name="T23" fmla="*/ 34547607 h 275"/>
              <a:gd name="T24" fmla="*/ 2147483647 w 1534"/>
              <a:gd name="T25" fmla="*/ 34547607 h 275"/>
              <a:gd name="T26" fmla="*/ 2147483647 w 1534"/>
              <a:gd name="T27" fmla="*/ 546121521 h 275"/>
              <a:gd name="T28" fmla="*/ 2147483647 w 1534"/>
              <a:gd name="T29" fmla="*/ 1838900666 h 275"/>
              <a:gd name="T30" fmla="*/ 2147483647 w 1534"/>
              <a:gd name="T31" fmla="*/ 1873448464 h 275"/>
              <a:gd name="T32" fmla="*/ 2147483647 w 1534"/>
              <a:gd name="T33" fmla="*/ 1838900666 h 275"/>
              <a:gd name="T34" fmla="*/ 2147483647 w 1534"/>
              <a:gd name="T35" fmla="*/ 511573914 h 275"/>
              <a:gd name="T36" fmla="*/ 2147483647 w 1534"/>
              <a:gd name="T37" fmla="*/ 0 h 2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4" h="275">
                <a:moveTo>
                  <a:pt x="740" y="0"/>
                </a:moveTo>
                <a:cubicBezTo>
                  <a:pt x="740" y="0"/>
                  <a:pt x="734" y="0"/>
                  <a:pt x="734" y="0"/>
                </a:cubicBezTo>
                <a:cubicBezTo>
                  <a:pt x="543" y="0"/>
                  <a:pt x="367" y="30"/>
                  <a:pt x="236" y="79"/>
                </a:cubicBezTo>
                <a:cubicBezTo>
                  <a:pt x="110" y="123"/>
                  <a:pt x="22" y="192"/>
                  <a:pt x="6" y="266"/>
                </a:cubicBezTo>
                <a:cubicBezTo>
                  <a:pt x="6" y="271"/>
                  <a:pt x="6" y="271"/>
                  <a:pt x="0" y="275"/>
                </a:cubicBezTo>
                <a:cubicBezTo>
                  <a:pt x="6" y="275"/>
                  <a:pt x="6" y="275"/>
                  <a:pt x="6" y="275"/>
                </a:cubicBezTo>
                <a:cubicBezTo>
                  <a:pt x="6" y="275"/>
                  <a:pt x="6" y="275"/>
                  <a:pt x="6" y="275"/>
                </a:cubicBezTo>
                <a:cubicBezTo>
                  <a:pt x="6" y="275"/>
                  <a:pt x="6" y="275"/>
                  <a:pt x="6" y="275"/>
                </a:cubicBezTo>
                <a:cubicBezTo>
                  <a:pt x="6" y="275"/>
                  <a:pt x="6" y="271"/>
                  <a:pt x="6" y="271"/>
                </a:cubicBezTo>
                <a:cubicBezTo>
                  <a:pt x="6" y="271"/>
                  <a:pt x="11" y="271"/>
                  <a:pt x="11" y="266"/>
                </a:cubicBezTo>
                <a:cubicBezTo>
                  <a:pt x="22" y="192"/>
                  <a:pt x="110" y="128"/>
                  <a:pt x="236" y="84"/>
                </a:cubicBezTo>
                <a:cubicBezTo>
                  <a:pt x="367" y="35"/>
                  <a:pt x="543" y="5"/>
                  <a:pt x="734" y="5"/>
                </a:cubicBezTo>
                <a:cubicBezTo>
                  <a:pt x="734" y="5"/>
                  <a:pt x="740" y="5"/>
                  <a:pt x="740" y="5"/>
                </a:cubicBezTo>
                <a:cubicBezTo>
                  <a:pt x="931" y="5"/>
                  <a:pt x="1112" y="30"/>
                  <a:pt x="1249" y="79"/>
                </a:cubicBezTo>
                <a:cubicBezTo>
                  <a:pt x="1391" y="123"/>
                  <a:pt x="1495" y="192"/>
                  <a:pt x="1528" y="266"/>
                </a:cubicBezTo>
                <a:cubicBezTo>
                  <a:pt x="1534" y="271"/>
                  <a:pt x="1534" y="271"/>
                  <a:pt x="1534" y="271"/>
                </a:cubicBezTo>
                <a:cubicBezTo>
                  <a:pt x="1534" y="266"/>
                  <a:pt x="1534" y="266"/>
                  <a:pt x="1534" y="266"/>
                </a:cubicBezTo>
                <a:cubicBezTo>
                  <a:pt x="1501" y="187"/>
                  <a:pt x="1397" y="123"/>
                  <a:pt x="1255" y="74"/>
                </a:cubicBezTo>
                <a:cubicBezTo>
                  <a:pt x="1112" y="25"/>
                  <a:pt x="931" y="0"/>
                  <a:pt x="740" y="0"/>
                </a:cubicBezTo>
              </a:path>
            </a:pathLst>
          </a:custGeom>
          <a:solidFill>
            <a:srgbClr val="61B0E3"/>
          </a:solidFill>
          <a:ln w="0">
            <a:solidFill>
              <a:srgbClr val="000000"/>
            </a:solidFill>
            <a:prstDash val="solid"/>
            <a:round/>
            <a:headEnd/>
            <a:tailEnd/>
          </a:ln>
        </p:spPr>
        <p:txBody>
          <a:bodyPr/>
          <a:lstStyle/>
          <a:p>
            <a:endParaRPr lang="ja-JP" altLang="en-US"/>
          </a:p>
        </p:txBody>
      </p:sp>
      <p:sp>
        <p:nvSpPr>
          <p:cNvPr id="15006" name="Freeform 1855">
            <a:extLst>
              <a:ext uri="{FF2B5EF4-FFF2-40B4-BE49-F238E27FC236}">
                <a16:creationId xmlns:a16="http://schemas.microsoft.com/office/drawing/2014/main" xmlns="" id="{4C53087A-C4E0-4639-AAFC-5B1C3D78B58A}"/>
              </a:ext>
            </a:extLst>
          </p:cNvPr>
          <p:cNvSpPr>
            <a:spLocks noEditPoints="1"/>
          </p:cNvSpPr>
          <p:nvPr/>
        </p:nvSpPr>
        <p:spPr bwMode="auto">
          <a:xfrm>
            <a:off x="3638550" y="4632399"/>
            <a:ext cx="384175" cy="92075"/>
          </a:xfrm>
          <a:custGeom>
            <a:avLst/>
            <a:gdLst>
              <a:gd name="T0" fmla="*/ 2147483647 w 2008"/>
              <a:gd name="T1" fmla="*/ 103287224 h 484"/>
              <a:gd name="T2" fmla="*/ 2147483647 w 2008"/>
              <a:gd name="T3" fmla="*/ 103287224 h 484"/>
              <a:gd name="T4" fmla="*/ 2147483647 w 2008"/>
              <a:gd name="T5" fmla="*/ 137704250 h 484"/>
              <a:gd name="T6" fmla="*/ 2147483647 w 2008"/>
              <a:gd name="T7" fmla="*/ 784860046 h 484"/>
              <a:gd name="T8" fmla="*/ 2147483647 w 2008"/>
              <a:gd name="T9" fmla="*/ 2147483647 h 484"/>
              <a:gd name="T10" fmla="*/ 2147483647 w 2008"/>
              <a:gd name="T11" fmla="*/ 2147483647 h 484"/>
              <a:gd name="T12" fmla="*/ 2147483647 w 2008"/>
              <a:gd name="T13" fmla="*/ 2147483647 h 484"/>
              <a:gd name="T14" fmla="*/ 2147483647 w 2008"/>
              <a:gd name="T15" fmla="*/ 2147483647 h 484"/>
              <a:gd name="T16" fmla="*/ 2147483647 w 2008"/>
              <a:gd name="T17" fmla="*/ 784860046 h 484"/>
              <a:gd name="T18" fmla="*/ 2147483647 w 2008"/>
              <a:gd name="T19" fmla="*/ 103287224 h 484"/>
              <a:gd name="T20" fmla="*/ 2147483647 w 2008"/>
              <a:gd name="T21" fmla="*/ 103287224 h 484"/>
              <a:gd name="T22" fmla="*/ 2147483647 w 2008"/>
              <a:gd name="T23" fmla="*/ 103287224 h 484"/>
              <a:gd name="T24" fmla="*/ 2147483647 w 2008"/>
              <a:gd name="T25" fmla="*/ 103287224 h 484"/>
              <a:gd name="T26" fmla="*/ 77051768 w 2008"/>
              <a:gd name="T27" fmla="*/ 0 h 484"/>
              <a:gd name="T28" fmla="*/ 42021628 w 2008"/>
              <a:gd name="T29" fmla="*/ 34417026 h 484"/>
              <a:gd name="T30" fmla="*/ 42021628 w 2008"/>
              <a:gd name="T31" fmla="*/ 103287224 h 484"/>
              <a:gd name="T32" fmla="*/ 0 w 2008"/>
              <a:gd name="T33" fmla="*/ 413076605 h 484"/>
              <a:gd name="T34" fmla="*/ 2147483647 w 2008"/>
              <a:gd name="T35" fmla="*/ 2147483647 h 484"/>
              <a:gd name="T36" fmla="*/ 2147483647 w 2008"/>
              <a:gd name="T37" fmla="*/ 2147483647 h 484"/>
              <a:gd name="T38" fmla="*/ 42021628 w 2008"/>
              <a:gd name="T39" fmla="*/ 413076605 h 484"/>
              <a:gd name="T40" fmla="*/ 77051768 w 2008"/>
              <a:gd name="T41" fmla="*/ 137704250 h 484"/>
              <a:gd name="T42" fmla="*/ 77051768 w 2008"/>
              <a:gd name="T43" fmla="*/ 103287224 h 484"/>
              <a:gd name="T44" fmla="*/ 77051768 w 2008"/>
              <a:gd name="T45" fmla="*/ 34417026 h 484"/>
              <a:gd name="T46" fmla="*/ 77051768 w 2008"/>
              <a:gd name="T47" fmla="*/ 34417026 h 484"/>
              <a:gd name="T48" fmla="*/ 77051768 w 2008"/>
              <a:gd name="T49" fmla="*/ 0 h 4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08" h="484">
                <a:moveTo>
                  <a:pt x="1986" y="15"/>
                </a:moveTo>
                <a:cubicBezTo>
                  <a:pt x="1986" y="15"/>
                  <a:pt x="1986" y="15"/>
                  <a:pt x="1986" y="15"/>
                </a:cubicBezTo>
                <a:cubicBezTo>
                  <a:pt x="1986" y="15"/>
                  <a:pt x="1986" y="15"/>
                  <a:pt x="1986" y="20"/>
                </a:cubicBezTo>
                <a:cubicBezTo>
                  <a:pt x="1997" y="50"/>
                  <a:pt x="2003" y="79"/>
                  <a:pt x="2003" y="114"/>
                </a:cubicBezTo>
                <a:cubicBezTo>
                  <a:pt x="2003" y="242"/>
                  <a:pt x="1909" y="361"/>
                  <a:pt x="1744" y="449"/>
                </a:cubicBezTo>
                <a:cubicBezTo>
                  <a:pt x="1722" y="459"/>
                  <a:pt x="1700" y="469"/>
                  <a:pt x="1678" y="484"/>
                </a:cubicBezTo>
                <a:cubicBezTo>
                  <a:pt x="1689" y="484"/>
                  <a:pt x="1689" y="484"/>
                  <a:pt x="1689" y="484"/>
                </a:cubicBezTo>
                <a:cubicBezTo>
                  <a:pt x="1706" y="474"/>
                  <a:pt x="1728" y="464"/>
                  <a:pt x="1744" y="454"/>
                </a:cubicBezTo>
                <a:cubicBezTo>
                  <a:pt x="1915" y="365"/>
                  <a:pt x="2008" y="242"/>
                  <a:pt x="2008" y="114"/>
                </a:cubicBezTo>
                <a:cubicBezTo>
                  <a:pt x="2008" y="79"/>
                  <a:pt x="2003" y="50"/>
                  <a:pt x="1992" y="15"/>
                </a:cubicBezTo>
                <a:cubicBezTo>
                  <a:pt x="1992" y="15"/>
                  <a:pt x="1992" y="15"/>
                  <a:pt x="1992" y="15"/>
                </a:cubicBezTo>
                <a:cubicBezTo>
                  <a:pt x="1992" y="15"/>
                  <a:pt x="1992" y="15"/>
                  <a:pt x="1992" y="15"/>
                </a:cubicBezTo>
                <a:cubicBezTo>
                  <a:pt x="1986" y="15"/>
                  <a:pt x="1986" y="15"/>
                  <a:pt x="1986" y="15"/>
                </a:cubicBezTo>
                <a:moveTo>
                  <a:pt x="11" y="0"/>
                </a:moveTo>
                <a:cubicBezTo>
                  <a:pt x="6" y="5"/>
                  <a:pt x="6" y="5"/>
                  <a:pt x="6" y="5"/>
                </a:cubicBezTo>
                <a:cubicBezTo>
                  <a:pt x="6" y="5"/>
                  <a:pt x="6" y="10"/>
                  <a:pt x="6" y="15"/>
                </a:cubicBezTo>
                <a:cubicBezTo>
                  <a:pt x="0" y="30"/>
                  <a:pt x="0" y="45"/>
                  <a:pt x="0" y="60"/>
                </a:cubicBezTo>
                <a:cubicBezTo>
                  <a:pt x="0" y="227"/>
                  <a:pt x="154" y="380"/>
                  <a:pt x="402" y="484"/>
                </a:cubicBezTo>
                <a:cubicBezTo>
                  <a:pt x="413" y="484"/>
                  <a:pt x="413" y="484"/>
                  <a:pt x="413" y="484"/>
                </a:cubicBezTo>
                <a:cubicBezTo>
                  <a:pt x="160" y="380"/>
                  <a:pt x="6" y="222"/>
                  <a:pt x="6" y="60"/>
                </a:cubicBezTo>
                <a:cubicBezTo>
                  <a:pt x="6" y="45"/>
                  <a:pt x="6" y="30"/>
                  <a:pt x="11" y="20"/>
                </a:cubicBezTo>
                <a:cubicBezTo>
                  <a:pt x="11" y="15"/>
                  <a:pt x="11" y="15"/>
                  <a:pt x="11" y="15"/>
                </a:cubicBezTo>
                <a:cubicBezTo>
                  <a:pt x="11" y="10"/>
                  <a:pt x="11" y="5"/>
                  <a:pt x="11" y="5"/>
                </a:cubicBezTo>
                <a:cubicBezTo>
                  <a:pt x="11" y="5"/>
                  <a:pt x="11" y="5"/>
                  <a:pt x="11" y="5"/>
                </a:cubicBezTo>
                <a:cubicBezTo>
                  <a:pt x="11" y="0"/>
                  <a:pt x="11" y="0"/>
                  <a:pt x="11" y="0"/>
                </a:cubicBezTo>
              </a:path>
            </a:pathLst>
          </a:custGeom>
          <a:solidFill>
            <a:srgbClr val="61B0E3"/>
          </a:solidFill>
          <a:ln w="0">
            <a:solidFill>
              <a:srgbClr val="000000"/>
            </a:solidFill>
            <a:prstDash val="solid"/>
            <a:round/>
            <a:headEnd/>
            <a:tailEnd/>
          </a:ln>
        </p:spPr>
        <p:txBody>
          <a:bodyPr/>
          <a:lstStyle/>
          <a:p>
            <a:endParaRPr lang="ja-JP" altLang="en-US"/>
          </a:p>
        </p:txBody>
      </p:sp>
      <p:sp>
        <p:nvSpPr>
          <p:cNvPr id="15007" name="Rectangle 1856">
            <a:extLst>
              <a:ext uri="{FF2B5EF4-FFF2-40B4-BE49-F238E27FC236}">
                <a16:creationId xmlns:a16="http://schemas.microsoft.com/office/drawing/2014/main" xmlns="" id="{B3467BF7-FED8-471A-9AE4-95697B89F993}"/>
              </a:ext>
            </a:extLst>
          </p:cNvPr>
          <p:cNvSpPr>
            <a:spLocks noChangeArrowheads="1"/>
          </p:cNvSpPr>
          <p:nvPr/>
        </p:nvSpPr>
        <p:spPr bwMode="auto">
          <a:xfrm>
            <a:off x="4376738" y="4343474"/>
            <a:ext cx="176212" cy="242888"/>
          </a:xfrm>
          <a:prstGeom prst="rect">
            <a:avLst/>
          </a:prstGeom>
          <a:solidFill>
            <a:srgbClr val="F6F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5008" name="Freeform 1857">
            <a:extLst>
              <a:ext uri="{FF2B5EF4-FFF2-40B4-BE49-F238E27FC236}">
                <a16:creationId xmlns:a16="http://schemas.microsoft.com/office/drawing/2014/main" xmlns="" id="{65498E45-7CDB-43CE-8832-1407362DF188}"/>
              </a:ext>
            </a:extLst>
          </p:cNvPr>
          <p:cNvSpPr>
            <a:spLocks/>
          </p:cNvSpPr>
          <p:nvPr/>
        </p:nvSpPr>
        <p:spPr bwMode="auto">
          <a:xfrm>
            <a:off x="4376738" y="4343474"/>
            <a:ext cx="177800" cy="242888"/>
          </a:xfrm>
          <a:custGeom>
            <a:avLst/>
            <a:gdLst>
              <a:gd name="T0" fmla="*/ 2147483647 w 112"/>
              <a:gd name="T1" fmla="*/ 0 h 153"/>
              <a:gd name="T2" fmla="*/ 2147483647 w 112"/>
              <a:gd name="T3" fmla="*/ 0 h 153"/>
              <a:gd name="T4" fmla="*/ 0 w 112"/>
              <a:gd name="T5" fmla="*/ 0 h 153"/>
              <a:gd name="T6" fmla="*/ 0 w 112"/>
              <a:gd name="T7" fmla="*/ 0 h 153"/>
              <a:gd name="T8" fmla="*/ 0 w 112"/>
              <a:gd name="T9" fmla="*/ 2147483647 h 153"/>
              <a:gd name="T10" fmla="*/ 0 w 112"/>
              <a:gd name="T11" fmla="*/ 2147483647 h 153"/>
              <a:gd name="T12" fmla="*/ 2147483647 w 112"/>
              <a:gd name="T13" fmla="*/ 2147483647 h 153"/>
              <a:gd name="T14" fmla="*/ 2147483647 w 112"/>
              <a:gd name="T15" fmla="*/ 2147483647 h 153"/>
              <a:gd name="T16" fmla="*/ 2147483647 w 112"/>
              <a:gd name="T17" fmla="*/ 0 h 153"/>
              <a:gd name="T18" fmla="*/ 2147483647 w 112"/>
              <a:gd name="T19" fmla="*/ 0 h 153"/>
              <a:gd name="T20" fmla="*/ 2147483647 w 112"/>
              <a:gd name="T21" fmla="*/ 0 h 153"/>
              <a:gd name="T22" fmla="*/ 2147483647 w 112"/>
              <a:gd name="T23" fmla="*/ 0 h 153"/>
              <a:gd name="T24" fmla="*/ 2147483647 w 112"/>
              <a:gd name="T25" fmla="*/ 2147483647 h 153"/>
              <a:gd name="T26" fmla="*/ 2147483647 w 112"/>
              <a:gd name="T27" fmla="*/ 2147483647 h 153"/>
              <a:gd name="T28" fmla="*/ 2147483647 w 112"/>
              <a:gd name="T29" fmla="*/ 2147483647 h 153"/>
              <a:gd name="T30" fmla="*/ 2147483647 w 112"/>
              <a:gd name="T31" fmla="*/ 2147483647 h 153"/>
              <a:gd name="T32" fmla="*/ 2147483647 w 112"/>
              <a:gd name="T33" fmla="*/ 0 h 153"/>
              <a:gd name="T34" fmla="*/ 2147483647 w 112"/>
              <a:gd name="T35" fmla="*/ 0 h 153"/>
              <a:gd name="T36" fmla="*/ 2147483647 w 112"/>
              <a:gd name="T37" fmla="*/ 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153">
                <a:moveTo>
                  <a:pt x="111" y="0"/>
                </a:moveTo>
                <a:lnTo>
                  <a:pt x="111" y="0"/>
                </a:lnTo>
                <a:lnTo>
                  <a:pt x="0" y="0"/>
                </a:lnTo>
                <a:lnTo>
                  <a:pt x="0" y="152"/>
                </a:lnTo>
                <a:lnTo>
                  <a:pt x="0" y="153"/>
                </a:lnTo>
                <a:lnTo>
                  <a:pt x="111" y="153"/>
                </a:lnTo>
                <a:lnTo>
                  <a:pt x="112" y="152"/>
                </a:lnTo>
                <a:lnTo>
                  <a:pt x="112" y="0"/>
                </a:lnTo>
                <a:lnTo>
                  <a:pt x="111" y="0"/>
                </a:lnTo>
                <a:lnTo>
                  <a:pt x="111" y="152"/>
                </a:lnTo>
                <a:lnTo>
                  <a:pt x="1" y="152"/>
                </a:lnTo>
                <a:lnTo>
                  <a:pt x="1" y="1"/>
                </a:lnTo>
                <a:lnTo>
                  <a:pt x="111" y="1"/>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09" name="Freeform 1858">
            <a:extLst>
              <a:ext uri="{FF2B5EF4-FFF2-40B4-BE49-F238E27FC236}">
                <a16:creationId xmlns:a16="http://schemas.microsoft.com/office/drawing/2014/main" xmlns="" id="{03169669-3BBC-4C44-A46A-D104AF78CA8C}"/>
              </a:ext>
            </a:extLst>
          </p:cNvPr>
          <p:cNvSpPr>
            <a:spLocks/>
          </p:cNvSpPr>
          <p:nvPr/>
        </p:nvSpPr>
        <p:spPr bwMode="auto">
          <a:xfrm>
            <a:off x="4171950" y="4208537"/>
            <a:ext cx="204788" cy="377825"/>
          </a:xfrm>
          <a:custGeom>
            <a:avLst/>
            <a:gdLst>
              <a:gd name="T0" fmla="*/ 2147483647 w 129"/>
              <a:gd name="T1" fmla="*/ 2147483647 h 238"/>
              <a:gd name="T2" fmla="*/ 0 w 129"/>
              <a:gd name="T3" fmla="*/ 0 h 238"/>
              <a:gd name="T4" fmla="*/ 0 w 129"/>
              <a:gd name="T5" fmla="*/ 2147483647 h 238"/>
              <a:gd name="T6" fmla="*/ 2147483647 w 129"/>
              <a:gd name="T7" fmla="*/ 2147483647 h 238"/>
              <a:gd name="T8" fmla="*/ 2147483647 w 129"/>
              <a:gd name="T9" fmla="*/ 2147483647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238">
                <a:moveTo>
                  <a:pt x="129" y="85"/>
                </a:moveTo>
                <a:lnTo>
                  <a:pt x="0" y="0"/>
                </a:lnTo>
                <a:lnTo>
                  <a:pt x="0" y="118"/>
                </a:lnTo>
                <a:lnTo>
                  <a:pt x="129" y="238"/>
                </a:lnTo>
                <a:lnTo>
                  <a:pt x="129" y="85"/>
                </a:lnTo>
                <a:close/>
              </a:path>
            </a:pathLst>
          </a:custGeom>
          <a:solidFill>
            <a:srgbClr val="D2C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10" name="Freeform 1859">
            <a:extLst>
              <a:ext uri="{FF2B5EF4-FFF2-40B4-BE49-F238E27FC236}">
                <a16:creationId xmlns:a16="http://schemas.microsoft.com/office/drawing/2014/main" xmlns="" id="{F43AF3C6-9290-4CC8-9F35-F99DD046AFC3}"/>
              </a:ext>
            </a:extLst>
          </p:cNvPr>
          <p:cNvSpPr>
            <a:spLocks/>
          </p:cNvSpPr>
          <p:nvPr/>
        </p:nvSpPr>
        <p:spPr bwMode="auto">
          <a:xfrm>
            <a:off x="4170363" y="4208537"/>
            <a:ext cx="206375" cy="377825"/>
          </a:xfrm>
          <a:custGeom>
            <a:avLst/>
            <a:gdLst>
              <a:gd name="T0" fmla="*/ 2147483647 w 1084"/>
              <a:gd name="T1" fmla="*/ 2147483647 h 1984"/>
              <a:gd name="T2" fmla="*/ 2147483647 w 1084"/>
              <a:gd name="T3" fmla="*/ 2147483647 h 1984"/>
              <a:gd name="T4" fmla="*/ 75898404 w 1084"/>
              <a:gd name="T5" fmla="*/ 0 h 1984"/>
              <a:gd name="T6" fmla="*/ 41392466 w 1084"/>
              <a:gd name="T7" fmla="*/ 0 h 1984"/>
              <a:gd name="T8" fmla="*/ 0 w 1084"/>
              <a:gd name="T9" fmla="*/ 34525092 h 1984"/>
              <a:gd name="T10" fmla="*/ 0 w 1084"/>
              <a:gd name="T11" fmla="*/ 2147483647 h 1984"/>
              <a:gd name="T12" fmla="*/ 0 w 1084"/>
              <a:gd name="T13" fmla="*/ 2147483647 h 1984"/>
              <a:gd name="T14" fmla="*/ 2147483647 w 1084"/>
              <a:gd name="T15" fmla="*/ 2147483647 h 1984"/>
              <a:gd name="T16" fmla="*/ 2147483647 w 1084"/>
              <a:gd name="T17" fmla="*/ 2147483647 h 1984"/>
              <a:gd name="T18" fmla="*/ 2147483647 w 1084"/>
              <a:gd name="T19" fmla="*/ 2147483647 h 1984"/>
              <a:gd name="T20" fmla="*/ 2147483647 w 1084"/>
              <a:gd name="T21" fmla="*/ 2147483647 h 1984"/>
              <a:gd name="T22" fmla="*/ 2147483647 w 1084"/>
              <a:gd name="T23" fmla="*/ 2147483647 h 1984"/>
              <a:gd name="T24" fmla="*/ 2147483647 w 1084"/>
              <a:gd name="T25" fmla="*/ 2147483647 h 1984"/>
              <a:gd name="T26" fmla="*/ 2147483647 w 1084"/>
              <a:gd name="T27" fmla="*/ 2147483647 h 1984"/>
              <a:gd name="T28" fmla="*/ 2147483647 w 1084"/>
              <a:gd name="T29" fmla="*/ 2147483647 h 1984"/>
              <a:gd name="T30" fmla="*/ 75898404 w 1084"/>
              <a:gd name="T31" fmla="*/ 2147483647 h 1984"/>
              <a:gd name="T32" fmla="*/ 75898404 w 1084"/>
              <a:gd name="T33" fmla="*/ 103611651 h 1984"/>
              <a:gd name="T34" fmla="*/ 2147483647 w 1084"/>
              <a:gd name="T35" fmla="*/ 2147483647 h 1984"/>
              <a:gd name="T36" fmla="*/ 2147483647 w 1084"/>
              <a:gd name="T37" fmla="*/ 2147483647 h 1984"/>
              <a:gd name="T38" fmla="*/ 2147483647 w 1084"/>
              <a:gd name="T39" fmla="*/ 2147483647 h 19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84" h="1984">
                <a:moveTo>
                  <a:pt x="1078" y="714"/>
                </a:moveTo>
                <a:cubicBezTo>
                  <a:pt x="1084" y="714"/>
                  <a:pt x="1084" y="714"/>
                  <a:pt x="1084" y="714"/>
                </a:cubicBezTo>
                <a:cubicBezTo>
                  <a:pt x="11" y="0"/>
                  <a:pt x="11" y="0"/>
                  <a:pt x="11" y="0"/>
                </a:cubicBezTo>
                <a:cubicBezTo>
                  <a:pt x="6" y="0"/>
                  <a:pt x="6" y="0"/>
                  <a:pt x="6" y="0"/>
                </a:cubicBezTo>
                <a:cubicBezTo>
                  <a:pt x="0" y="5"/>
                  <a:pt x="0" y="5"/>
                  <a:pt x="0" y="5"/>
                </a:cubicBezTo>
                <a:cubicBezTo>
                  <a:pt x="0" y="982"/>
                  <a:pt x="0" y="982"/>
                  <a:pt x="0" y="982"/>
                </a:cubicBezTo>
                <a:cubicBezTo>
                  <a:pt x="0" y="987"/>
                  <a:pt x="0" y="987"/>
                  <a:pt x="0" y="987"/>
                </a:cubicBezTo>
                <a:cubicBezTo>
                  <a:pt x="1078" y="1979"/>
                  <a:pt x="1078" y="1979"/>
                  <a:pt x="1078" y="1979"/>
                </a:cubicBezTo>
                <a:cubicBezTo>
                  <a:pt x="1084" y="1984"/>
                  <a:pt x="1084" y="1984"/>
                  <a:pt x="1084" y="1984"/>
                </a:cubicBezTo>
                <a:cubicBezTo>
                  <a:pt x="1084" y="1979"/>
                  <a:pt x="1084" y="1979"/>
                  <a:pt x="1084" y="1979"/>
                </a:cubicBezTo>
                <a:cubicBezTo>
                  <a:pt x="1084" y="714"/>
                  <a:pt x="1084" y="714"/>
                  <a:pt x="1084" y="714"/>
                </a:cubicBezTo>
                <a:cubicBezTo>
                  <a:pt x="1084" y="714"/>
                  <a:pt x="1084" y="714"/>
                  <a:pt x="1084" y="714"/>
                </a:cubicBezTo>
                <a:cubicBezTo>
                  <a:pt x="1078" y="714"/>
                  <a:pt x="1078" y="714"/>
                  <a:pt x="1078" y="714"/>
                </a:cubicBezTo>
                <a:cubicBezTo>
                  <a:pt x="1078" y="714"/>
                  <a:pt x="1078" y="714"/>
                  <a:pt x="1078" y="714"/>
                </a:cubicBezTo>
                <a:cubicBezTo>
                  <a:pt x="1078" y="1964"/>
                  <a:pt x="1078" y="1964"/>
                  <a:pt x="1078" y="1964"/>
                </a:cubicBezTo>
                <a:cubicBezTo>
                  <a:pt x="11" y="982"/>
                  <a:pt x="11" y="982"/>
                  <a:pt x="11" y="982"/>
                </a:cubicBezTo>
                <a:cubicBezTo>
                  <a:pt x="11" y="15"/>
                  <a:pt x="11" y="15"/>
                  <a:pt x="11" y="15"/>
                </a:cubicBezTo>
                <a:cubicBezTo>
                  <a:pt x="1078" y="719"/>
                  <a:pt x="1078" y="719"/>
                  <a:pt x="1078" y="719"/>
                </a:cubicBezTo>
                <a:cubicBezTo>
                  <a:pt x="1078" y="714"/>
                  <a:pt x="1078" y="714"/>
                  <a:pt x="1078" y="714"/>
                </a:cubicBezTo>
                <a:cubicBezTo>
                  <a:pt x="1078" y="714"/>
                  <a:pt x="1078" y="714"/>
                  <a:pt x="1078" y="71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5011" name="Freeform 1860">
            <a:extLst>
              <a:ext uri="{FF2B5EF4-FFF2-40B4-BE49-F238E27FC236}">
                <a16:creationId xmlns:a16="http://schemas.microsoft.com/office/drawing/2014/main" xmlns="" id="{849AB13F-1BB3-4DCB-AEBA-0CAF18A8A0C6}"/>
              </a:ext>
            </a:extLst>
          </p:cNvPr>
          <p:cNvSpPr>
            <a:spLocks/>
          </p:cNvSpPr>
          <p:nvPr/>
        </p:nvSpPr>
        <p:spPr bwMode="auto">
          <a:xfrm>
            <a:off x="4189413" y="4238699"/>
            <a:ext cx="171450" cy="311150"/>
          </a:xfrm>
          <a:custGeom>
            <a:avLst/>
            <a:gdLst>
              <a:gd name="T0" fmla="*/ 0 w 900"/>
              <a:gd name="T1" fmla="*/ 2147483647 h 1633"/>
              <a:gd name="T2" fmla="*/ 2147483647 w 900"/>
              <a:gd name="T3" fmla="*/ 2147483647 h 1633"/>
              <a:gd name="T4" fmla="*/ 2147483647 w 900"/>
              <a:gd name="T5" fmla="*/ 2147483647 h 1633"/>
              <a:gd name="T6" fmla="*/ 0 w 900"/>
              <a:gd name="T7" fmla="*/ 0 h 1633"/>
              <a:gd name="T8" fmla="*/ 0 w 900"/>
              <a:gd name="T9" fmla="*/ 2147483647 h 16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0" h="1633">
                <a:moveTo>
                  <a:pt x="0" y="797"/>
                </a:moveTo>
                <a:cubicBezTo>
                  <a:pt x="39" y="836"/>
                  <a:pt x="686" y="1438"/>
                  <a:pt x="900" y="1633"/>
                </a:cubicBezTo>
                <a:cubicBezTo>
                  <a:pt x="900" y="1369"/>
                  <a:pt x="900" y="655"/>
                  <a:pt x="900" y="596"/>
                </a:cubicBezTo>
                <a:cubicBezTo>
                  <a:pt x="846" y="562"/>
                  <a:pt x="198" y="132"/>
                  <a:pt x="0" y="0"/>
                </a:cubicBezTo>
                <a:cubicBezTo>
                  <a:pt x="0" y="205"/>
                  <a:pt x="0" y="748"/>
                  <a:pt x="0" y="797"/>
                </a:cubicBezTo>
              </a:path>
            </a:pathLst>
          </a:custGeom>
          <a:solidFill>
            <a:srgbClr val="A0D2EF"/>
          </a:solidFill>
          <a:ln w="0">
            <a:solidFill>
              <a:srgbClr val="000000"/>
            </a:solidFill>
            <a:prstDash val="solid"/>
            <a:round/>
            <a:headEnd/>
            <a:tailEnd/>
          </a:ln>
        </p:spPr>
        <p:txBody>
          <a:bodyPr/>
          <a:lstStyle/>
          <a:p>
            <a:endParaRPr lang="ja-JP" altLang="en-US"/>
          </a:p>
        </p:txBody>
      </p:sp>
      <p:sp>
        <p:nvSpPr>
          <p:cNvPr id="15012" name="Freeform 1861">
            <a:extLst>
              <a:ext uri="{FF2B5EF4-FFF2-40B4-BE49-F238E27FC236}">
                <a16:creationId xmlns:a16="http://schemas.microsoft.com/office/drawing/2014/main" xmlns="" id="{F7F73810-D1A7-4428-AEA6-728F24B00D86}"/>
              </a:ext>
            </a:extLst>
          </p:cNvPr>
          <p:cNvSpPr>
            <a:spLocks/>
          </p:cNvSpPr>
          <p:nvPr/>
        </p:nvSpPr>
        <p:spPr bwMode="auto">
          <a:xfrm>
            <a:off x="4171950" y="4208537"/>
            <a:ext cx="381000" cy="134937"/>
          </a:xfrm>
          <a:custGeom>
            <a:avLst/>
            <a:gdLst>
              <a:gd name="T0" fmla="*/ 2147483647 w 240"/>
              <a:gd name="T1" fmla="*/ 0 h 85"/>
              <a:gd name="T2" fmla="*/ 0 w 240"/>
              <a:gd name="T3" fmla="*/ 0 h 85"/>
              <a:gd name="T4" fmla="*/ 2147483647 w 240"/>
              <a:gd name="T5" fmla="*/ 2147483647 h 85"/>
              <a:gd name="T6" fmla="*/ 2147483647 w 240"/>
              <a:gd name="T7" fmla="*/ 2147483647 h 85"/>
              <a:gd name="T8" fmla="*/ 2147483647 w 240"/>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85">
                <a:moveTo>
                  <a:pt x="76" y="0"/>
                </a:moveTo>
                <a:lnTo>
                  <a:pt x="0" y="0"/>
                </a:lnTo>
                <a:lnTo>
                  <a:pt x="129" y="85"/>
                </a:lnTo>
                <a:lnTo>
                  <a:pt x="240" y="85"/>
                </a:lnTo>
                <a:lnTo>
                  <a:pt x="76" y="0"/>
                </a:lnTo>
                <a:close/>
              </a:path>
            </a:pathLst>
          </a:custGeom>
          <a:solidFill>
            <a:srgbClr val="E7E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13" name="Freeform 1862">
            <a:extLst>
              <a:ext uri="{FF2B5EF4-FFF2-40B4-BE49-F238E27FC236}">
                <a16:creationId xmlns:a16="http://schemas.microsoft.com/office/drawing/2014/main" xmlns="" id="{19E66A0D-14E7-4B0E-B762-F421B7401C78}"/>
              </a:ext>
            </a:extLst>
          </p:cNvPr>
          <p:cNvSpPr>
            <a:spLocks/>
          </p:cNvSpPr>
          <p:nvPr/>
        </p:nvSpPr>
        <p:spPr bwMode="auto">
          <a:xfrm>
            <a:off x="4170363" y="4208537"/>
            <a:ext cx="384175" cy="136525"/>
          </a:xfrm>
          <a:custGeom>
            <a:avLst/>
            <a:gdLst>
              <a:gd name="T0" fmla="*/ 2147483647 w 2017"/>
              <a:gd name="T1" fmla="*/ 34516262 h 717"/>
              <a:gd name="T2" fmla="*/ 2147483647 w 2017"/>
              <a:gd name="T3" fmla="*/ 0 h 717"/>
              <a:gd name="T4" fmla="*/ 41466139 w 2017"/>
              <a:gd name="T5" fmla="*/ 0 h 717"/>
              <a:gd name="T6" fmla="*/ 0 w 2017"/>
              <a:gd name="T7" fmla="*/ 0 h 717"/>
              <a:gd name="T8" fmla="*/ 41466139 w 2017"/>
              <a:gd name="T9" fmla="*/ 34516262 h 717"/>
              <a:gd name="T10" fmla="*/ 2147483647 w 2017"/>
              <a:gd name="T11" fmla="*/ 2147483647 h 717"/>
              <a:gd name="T12" fmla="*/ 2147483647 w 2017"/>
              <a:gd name="T13" fmla="*/ 2147483647 h 717"/>
              <a:gd name="T14" fmla="*/ 2147483647 w 2017"/>
              <a:gd name="T15" fmla="*/ 2147483647 h 717"/>
              <a:gd name="T16" fmla="*/ 2147483647 w 2017"/>
              <a:gd name="T17" fmla="*/ 2147483647 h 717"/>
              <a:gd name="T18" fmla="*/ 2147483647 w 2017"/>
              <a:gd name="T19" fmla="*/ 2147483647 h 717"/>
              <a:gd name="T20" fmla="*/ 2147483647 w 2017"/>
              <a:gd name="T21" fmla="*/ 0 h 717"/>
              <a:gd name="T22" fmla="*/ 2147483647 w 2017"/>
              <a:gd name="T23" fmla="*/ 0 h 717"/>
              <a:gd name="T24" fmla="*/ 2147483647 w 2017"/>
              <a:gd name="T25" fmla="*/ 34516262 h 717"/>
              <a:gd name="T26" fmla="*/ 2147483647 w 2017"/>
              <a:gd name="T27" fmla="*/ 34516262 h 717"/>
              <a:gd name="T28" fmla="*/ 2147483647 w 2017"/>
              <a:gd name="T29" fmla="*/ 2147483647 h 717"/>
              <a:gd name="T30" fmla="*/ 2147483647 w 2017"/>
              <a:gd name="T31" fmla="*/ 2147483647 h 717"/>
              <a:gd name="T32" fmla="*/ 158935121 w 2017"/>
              <a:gd name="T33" fmla="*/ 69032333 h 717"/>
              <a:gd name="T34" fmla="*/ 2147483647 w 2017"/>
              <a:gd name="T35" fmla="*/ 69032333 h 717"/>
              <a:gd name="T36" fmla="*/ 2147483647 w 2017"/>
              <a:gd name="T37" fmla="*/ 34516262 h 717"/>
              <a:gd name="T38" fmla="*/ 2147483647 w 2017"/>
              <a:gd name="T39" fmla="*/ 34516262 h 7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17" h="717">
                <a:moveTo>
                  <a:pt x="645" y="5"/>
                </a:moveTo>
                <a:cubicBezTo>
                  <a:pt x="645" y="0"/>
                  <a:pt x="645" y="0"/>
                  <a:pt x="645" y="0"/>
                </a:cubicBezTo>
                <a:cubicBezTo>
                  <a:pt x="6" y="0"/>
                  <a:pt x="6" y="0"/>
                  <a:pt x="6" y="0"/>
                </a:cubicBezTo>
                <a:cubicBezTo>
                  <a:pt x="6" y="0"/>
                  <a:pt x="0" y="0"/>
                  <a:pt x="0" y="0"/>
                </a:cubicBezTo>
                <a:cubicBezTo>
                  <a:pt x="0" y="5"/>
                  <a:pt x="0" y="5"/>
                  <a:pt x="6" y="5"/>
                </a:cubicBezTo>
                <a:cubicBezTo>
                  <a:pt x="1080" y="717"/>
                  <a:pt x="1080" y="717"/>
                  <a:pt x="1080" y="717"/>
                </a:cubicBezTo>
                <a:cubicBezTo>
                  <a:pt x="1080" y="717"/>
                  <a:pt x="1080" y="717"/>
                  <a:pt x="1080" y="717"/>
                </a:cubicBezTo>
                <a:cubicBezTo>
                  <a:pt x="2012" y="717"/>
                  <a:pt x="2012" y="717"/>
                  <a:pt x="2012" y="717"/>
                </a:cubicBezTo>
                <a:cubicBezTo>
                  <a:pt x="2017" y="717"/>
                  <a:pt x="2017" y="717"/>
                  <a:pt x="2017" y="717"/>
                </a:cubicBezTo>
                <a:cubicBezTo>
                  <a:pt x="2017" y="712"/>
                  <a:pt x="2017" y="712"/>
                  <a:pt x="2017" y="712"/>
                </a:cubicBezTo>
                <a:cubicBezTo>
                  <a:pt x="645" y="0"/>
                  <a:pt x="645" y="0"/>
                  <a:pt x="645" y="0"/>
                </a:cubicBezTo>
                <a:cubicBezTo>
                  <a:pt x="645" y="0"/>
                  <a:pt x="645" y="0"/>
                  <a:pt x="645" y="0"/>
                </a:cubicBezTo>
                <a:cubicBezTo>
                  <a:pt x="645" y="5"/>
                  <a:pt x="645" y="5"/>
                  <a:pt x="645" y="5"/>
                </a:cubicBezTo>
                <a:cubicBezTo>
                  <a:pt x="645" y="5"/>
                  <a:pt x="645" y="5"/>
                  <a:pt x="645" y="5"/>
                </a:cubicBezTo>
                <a:cubicBezTo>
                  <a:pt x="1995" y="707"/>
                  <a:pt x="1995" y="707"/>
                  <a:pt x="1995" y="707"/>
                </a:cubicBezTo>
                <a:cubicBezTo>
                  <a:pt x="1086" y="707"/>
                  <a:pt x="1086" y="707"/>
                  <a:pt x="1086" y="707"/>
                </a:cubicBezTo>
                <a:cubicBezTo>
                  <a:pt x="23" y="10"/>
                  <a:pt x="23" y="10"/>
                  <a:pt x="23" y="10"/>
                </a:cubicBezTo>
                <a:cubicBezTo>
                  <a:pt x="645" y="10"/>
                  <a:pt x="645" y="10"/>
                  <a:pt x="645" y="10"/>
                </a:cubicBezTo>
                <a:cubicBezTo>
                  <a:pt x="645" y="5"/>
                  <a:pt x="645" y="5"/>
                  <a:pt x="645" y="5"/>
                </a:cubicBezTo>
                <a:cubicBezTo>
                  <a:pt x="645" y="5"/>
                  <a:pt x="645" y="5"/>
                  <a:pt x="645"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5014" name="Freeform 1863">
            <a:extLst>
              <a:ext uri="{FF2B5EF4-FFF2-40B4-BE49-F238E27FC236}">
                <a16:creationId xmlns:a16="http://schemas.microsoft.com/office/drawing/2014/main" xmlns="" id="{0DDB40FA-DD0C-47D4-885C-B330599B2383}"/>
              </a:ext>
            </a:extLst>
          </p:cNvPr>
          <p:cNvSpPr>
            <a:spLocks/>
          </p:cNvSpPr>
          <p:nvPr/>
        </p:nvSpPr>
        <p:spPr bwMode="auto">
          <a:xfrm>
            <a:off x="4186238" y="4235524"/>
            <a:ext cx="3175" cy="157163"/>
          </a:xfrm>
          <a:custGeom>
            <a:avLst/>
            <a:gdLst>
              <a:gd name="T0" fmla="*/ 0 w 16"/>
              <a:gd name="T1" fmla="*/ 69133432 h 825"/>
              <a:gd name="T2" fmla="*/ 0 w 16"/>
              <a:gd name="T3" fmla="*/ 2147483647 h 825"/>
              <a:gd name="T4" fmla="*/ 85960942 w 16"/>
              <a:gd name="T5" fmla="*/ 2147483647 h 825"/>
              <a:gd name="T6" fmla="*/ 125023364 w 16"/>
              <a:gd name="T7" fmla="*/ 2147483647 h 825"/>
              <a:gd name="T8" fmla="*/ 125023364 w 16"/>
              <a:gd name="T9" fmla="*/ 69133432 h 825"/>
              <a:gd name="T10" fmla="*/ 85960942 w 16"/>
              <a:gd name="T11" fmla="*/ 0 h 825"/>
              <a:gd name="T12" fmla="*/ 0 w 16"/>
              <a:gd name="T13" fmla="*/ 69133432 h 8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825">
                <a:moveTo>
                  <a:pt x="0" y="10"/>
                </a:moveTo>
                <a:cubicBezTo>
                  <a:pt x="0" y="815"/>
                  <a:pt x="0" y="815"/>
                  <a:pt x="0" y="815"/>
                </a:cubicBezTo>
                <a:cubicBezTo>
                  <a:pt x="0" y="820"/>
                  <a:pt x="5" y="825"/>
                  <a:pt x="11" y="825"/>
                </a:cubicBezTo>
                <a:cubicBezTo>
                  <a:pt x="16" y="825"/>
                  <a:pt x="16" y="820"/>
                  <a:pt x="16" y="815"/>
                </a:cubicBezTo>
                <a:cubicBezTo>
                  <a:pt x="16" y="10"/>
                  <a:pt x="16" y="10"/>
                  <a:pt x="16" y="10"/>
                </a:cubicBezTo>
                <a:cubicBezTo>
                  <a:pt x="16" y="5"/>
                  <a:pt x="16" y="0"/>
                  <a:pt x="11" y="0"/>
                </a:cubicBezTo>
                <a:cubicBezTo>
                  <a:pt x="5"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015" name="Freeform 1864">
            <a:extLst>
              <a:ext uri="{FF2B5EF4-FFF2-40B4-BE49-F238E27FC236}">
                <a16:creationId xmlns:a16="http://schemas.microsoft.com/office/drawing/2014/main" xmlns="" id="{5A063DC5-97D5-4DBE-B89C-A44BBD546240}"/>
              </a:ext>
            </a:extLst>
          </p:cNvPr>
          <p:cNvSpPr>
            <a:spLocks/>
          </p:cNvSpPr>
          <p:nvPr/>
        </p:nvSpPr>
        <p:spPr bwMode="auto">
          <a:xfrm>
            <a:off x="4221163" y="4257749"/>
            <a:ext cx="3175" cy="166688"/>
          </a:xfrm>
          <a:custGeom>
            <a:avLst/>
            <a:gdLst>
              <a:gd name="T0" fmla="*/ 0 w 17"/>
              <a:gd name="T1" fmla="*/ 69133419 h 875"/>
              <a:gd name="T2" fmla="*/ 0 w 17"/>
              <a:gd name="T3" fmla="*/ 2147483647 h 875"/>
              <a:gd name="T4" fmla="*/ 39101619 w 17"/>
              <a:gd name="T5" fmla="*/ 2147483647 h 875"/>
              <a:gd name="T6" fmla="*/ 110747362 w 17"/>
              <a:gd name="T7" fmla="*/ 2147483647 h 875"/>
              <a:gd name="T8" fmla="*/ 110747362 w 17"/>
              <a:gd name="T9" fmla="*/ 69133419 h 875"/>
              <a:gd name="T10" fmla="*/ 39101619 w 17"/>
              <a:gd name="T11" fmla="*/ 0 h 875"/>
              <a:gd name="T12" fmla="*/ 0 w 17"/>
              <a:gd name="T13" fmla="*/ 69133419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875">
                <a:moveTo>
                  <a:pt x="0" y="10"/>
                </a:moveTo>
                <a:cubicBezTo>
                  <a:pt x="0" y="865"/>
                  <a:pt x="0" y="865"/>
                  <a:pt x="0" y="865"/>
                </a:cubicBezTo>
                <a:cubicBezTo>
                  <a:pt x="0" y="870"/>
                  <a:pt x="0" y="875"/>
                  <a:pt x="6" y="875"/>
                </a:cubicBezTo>
                <a:cubicBezTo>
                  <a:pt x="11" y="875"/>
                  <a:pt x="17" y="870"/>
                  <a:pt x="17" y="865"/>
                </a:cubicBezTo>
                <a:cubicBezTo>
                  <a:pt x="17" y="10"/>
                  <a:pt x="17" y="10"/>
                  <a:pt x="17" y="10"/>
                </a:cubicBezTo>
                <a:cubicBezTo>
                  <a:pt x="17" y="5"/>
                  <a:pt x="11" y="0"/>
                  <a:pt x="6" y="0"/>
                </a:cubicBezTo>
                <a:cubicBezTo>
                  <a:pt x="0"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016" name="Freeform 1865">
            <a:extLst>
              <a:ext uri="{FF2B5EF4-FFF2-40B4-BE49-F238E27FC236}">
                <a16:creationId xmlns:a16="http://schemas.microsoft.com/office/drawing/2014/main" xmlns="" id="{37ABFA4A-827E-48AD-9A7A-E05BEE6285D8}"/>
              </a:ext>
            </a:extLst>
          </p:cNvPr>
          <p:cNvSpPr>
            <a:spLocks/>
          </p:cNvSpPr>
          <p:nvPr/>
        </p:nvSpPr>
        <p:spPr bwMode="auto">
          <a:xfrm>
            <a:off x="4254500" y="4281562"/>
            <a:ext cx="4763" cy="174625"/>
          </a:xfrm>
          <a:custGeom>
            <a:avLst/>
            <a:gdLst>
              <a:gd name="T0" fmla="*/ 0 w 25"/>
              <a:gd name="T1" fmla="*/ 69269887 h 916"/>
              <a:gd name="T2" fmla="*/ 0 w 25"/>
              <a:gd name="T3" fmla="*/ 2147483647 h 916"/>
              <a:gd name="T4" fmla="*/ 89909817 w 25"/>
              <a:gd name="T5" fmla="*/ 2147483647 h 916"/>
              <a:gd name="T6" fmla="*/ 172886802 w 25"/>
              <a:gd name="T7" fmla="*/ 2147483647 h 916"/>
              <a:gd name="T8" fmla="*/ 172886802 w 25"/>
              <a:gd name="T9" fmla="*/ 69269887 h 916"/>
              <a:gd name="T10" fmla="*/ 89909817 w 25"/>
              <a:gd name="T11" fmla="*/ 0 h 916"/>
              <a:gd name="T12" fmla="*/ 0 w 25"/>
              <a:gd name="T13" fmla="*/ 69269887 h 9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916">
                <a:moveTo>
                  <a:pt x="0" y="10"/>
                </a:moveTo>
                <a:cubicBezTo>
                  <a:pt x="0" y="912"/>
                  <a:pt x="0" y="912"/>
                  <a:pt x="0" y="912"/>
                </a:cubicBezTo>
                <a:cubicBezTo>
                  <a:pt x="0" y="916"/>
                  <a:pt x="6" y="916"/>
                  <a:pt x="13" y="916"/>
                </a:cubicBezTo>
                <a:cubicBezTo>
                  <a:pt x="19" y="916"/>
                  <a:pt x="25" y="916"/>
                  <a:pt x="25" y="912"/>
                </a:cubicBezTo>
                <a:cubicBezTo>
                  <a:pt x="25" y="10"/>
                  <a:pt x="25" y="10"/>
                  <a:pt x="25" y="10"/>
                </a:cubicBezTo>
                <a:cubicBezTo>
                  <a:pt x="25" y="5"/>
                  <a:pt x="19" y="0"/>
                  <a:pt x="13" y="0"/>
                </a:cubicBezTo>
                <a:cubicBezTo>
                  <a:pt x="6"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017" name="Freeform 1866">
            <a:extLst>
              <a:ext uri="{FF2B5EF4-FFF2-40B4-BE49-F238E27FC236}">
                <a16:creationId xmlns:a16="http://schemas.microsoft.com/office/drawing/2014/main" xmlns="" id="{05B1BFD4-85A0-4434-974A-11A606793BB6}"/>
              </a:ext>
            </a:extLst>
          </p:cNvPr>
          <p:cNvSpPr>
            <a:spLocks/>
          </p:cNvSpPr>
          <p:nvPr/>
        </p:nvSpPr>
        <p:spPr bwMode="auto">
          <a:xfrm>
            <a:off x="4289425" y="4303787"/>
            <a:ext cx="3175" cy="184150"/>
          </a:xfrm>
          <a:custGeom>
            <a:avLst/>
            <a:gdLst>
              <a:gd name="T0" fmla="*/ 0 w 17"/>
              <a:gd name="T1" fmla="*/ 69049013 h 967"/>
              <a:gd name="T2" fmla="*/ 0 w 17"/>
              <a:gd name="T3" fmla="*/ 2147483647 h 967"/>
              <a:gd name="T4" fmla="*/ 58634966 w 17"/>
              <a:gd name="T5" fmla="*/ 2147483647 h 967"/>
              <a:gd name="T6" fmla="*/ 110747362 w 17"/>
              <a:gd name="T7" fmla="*/ 2147483647 h 967"/>
              <a:gd name="T8" fmla="*/ 110747362 w 17"/>
              <a:gd name="T9" fmla="*/ 69049013 h 967"/>
              <a:gd name="T10" fmla="*/ 58634966 w 17"/>
              <a:gd name="T11" fmla="*/ 0 h 967"/>
              <a:gd name="T12" fmla="*/ 0 w 17"/>
              <a:gd name="T13" fmla="*/ 69049013 h 9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67">
                <a:moveTo>
                  <a:pt x="0" y="10"/>
                </a:moveTo>
                <a:cubicBezTo>
                  <a:pt x="0" y="957"/>
                  <a:pt x="0" y="957"/>
                  <a:pt x="0" y="957"/>
                </a:cubicBezTo>
                <a:cubicBezTo>
                  <a:pt x="0" y="962"/>
                  <a:pt x="5" y="967"/>
                  <a:pt x="9" y="967"/>
                </a:cubicBezTo>
                <a:cubicBezTo>
                  <a:pt x="13" y="967"/>
                  <a:pt x="17" y="962"/>
                  <a:pt x="17" y="957"/>
                </a:cubicBezTo>
                <a:cubicBezTo>
                  <a:pt x="17" y="10"/>
                  <a:pt x="17" y="10"/>
                  <a:pt x="17" y="10"/>
                </a:cubicBezTo>
                <a:cubicBezTo>
                  <a:pt x="17" y="5"/>
                  <a:pt x="13" y="0"/>
                  <a:pt x="9" y="0"/>
                </a:cubicBezTo>
                <a:cubicBezTo>
                  <a:pt x="5"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018" name="Freeform 1867">
            <a:extLst>
              <a:ext uri="{FF2B5EF4-FFF2-40B4-BE49-F238E27FC236}">
                <a16:creationId xmlns:a16="http://schemas.microsoft.com/office/drawing/2014/main" xmlns="" id="{A8410F50-CD94-47D4-A894-242415AF0B21}"/>
              </a:ext>
            </a:extLst>
          </p:cNvPr>
          <p:cNvSpPr>
            <a:spLocks/>
          </p:cNvSpPr>
          <p:nvPr/>
        </p:nvSpPr>
        <p:spPr bwMode="auto">
          <a:xfrm>
            <a:off x="4324350" y="4327599"/>
            <a:ext cx="4763" cy="192088"/>
          </a:xfrm>
          <a:custGeom>
            <a:avLst/>
            <a:gdLst>
              <a:gd name="T0" fmla="*/ 0 w 25"/>
              <a:gd name="T1" fmla="*/ 69005663 h 1009"/>
              <a:gd name="T2" fmla="*/ 0 w 25"/>
              <a:gd name="T3" fmla="*/ 2147483647 h 1009"/>
              <a:gd name="T4" fmla="*/ 82976985 w 25"/>
              <a:gd name="T5" fmla="*/ 2147483647 h 1009"/>
              <a:gd name="T6" fmla="*/ 172886802 w 25"/>
              <a:gd name="T7" fmla="*/ 2147483647 h 1009"/>
              <a:gd name="T8" fmla="*/ 172886802 w 25"/>
              <a:gd name="T9" fmla="*/ 69005663 h 1009"/>
              <a:gd name="T10" fmla="*/ 82976985 w 25"/>
              <a:gd name="T11" fmla="*/ 0 h 1009"/>
              <a:gd name="T12" fmla="*/ 0 w 25"/>
              <a:gd name="T13" fmla="*/ 69005663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009">
                <a:moveTo>
                  <a:pt x="0" y="10"/>
                </a:moveTo>
                <a:cubicBezTo>
                  <a:pt x="0" y="999"/>
                  <a:pt x="0" y="999"/>
                  <a:pt x="0" y="999"/>
                </a:cubicBezTo>
                <a:cubicBezTo>
                  <a:pt x="0" y="1004"/>
                  <a:pt x="6" y="1009"/>
                  <a:pt x="12" y="1009"/>
                </a:cubicBezTo>
                <a:cubicBezTo>
                  <a:pt x="19" y="1009"/>
                  <a:pt x="25" y="1004"/>
                  <a:pt x="25" y="999"/>
                </a:cubicBezTo>
                <a:cubicBezTo>
                  <a:pt x="25" y="10"/>
                  <a:pt x="25" y="10"/>
                  <a:pt x="25" y="10"/>
                </a:cubicBezTo>
                <a:cubicBezTo>
                  <a:pt x="25" y="5"/>
                  <a:pt x="19" y="0"/>
                  <a:pt x="12" y="0"/>
                </a:cubicBezTo>
                <a:cubicBezTo>
                  <a:pt x="6"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019" name="Freeform 1868">
            <a:extLst>
              <a:ext uri="{FF2B5EF4-FFF2-40B4-BE49-F238E27FC236}">
                <a16:creationId xmlns:a16="http://schemas.microsoft.com/office/drawing/2014/main" xmlns="" id="{274EF8E6-C224-4B78-80CA-4CF8235AE077}"/>
              </a:ext>
            </a:extLst>
          </p:cNvPr>
          <p:cNvSpPr>
            <a:spLocks/>
          </p:cNvSpPr>
          <p:nvPr/>
        </p:nvSpPr>
        <p:spPr bwMode="auto">
          <a:xfrm>
            <a:off x="4359275" y="4349824"/>
            <a:ext cx="3175" cy="201613"/>
          </a:xfrm>
          <a:custGeom>
            <a:avLst/>
            <a:gdLst>
              <a:gd name="T0" fmla="*/ 0 w 17"/>
              <a:gd name="T1" fmla="*/ 69213095 h 1058"/>
              <a:gd name="T2" fmla="*/ 0 w 17"/>
              <a:gd name="T3" fmla="*/ 2147483647 h 1058"/>
              <a:gd name="T4" fmla="*/ 52112209 w 17"/>
              <a:gd name="T5" fmla="*/ 2147483647 h 1058"/>
              <a:gd name="T6" fmla="*/ 110747362 w 17"/>
              <a:gd name="T7" fmla="*/ 2147483647 h 1058"/>
              <a:gd name="T8" fmla="*/ 110747362 w 17"/>
              <a:gd name="T9" fmla="*/ 69213095 h 1058"/>
              <a:gd name="T10" fmla="*/ 52112209 w 17"/>
              <a:gd name="T11" fmla="*/ 0 h 1058"/>
              <a:gd name="T12" fmla="*/ 0 w 17"/>
              <a:gd name="T13" fmla="*/ 69213095 h 10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58">
                <a:moveTo>
                  <a:pt x="0" y="10"/>
                </a:moveTo>
                <a:cubicBezTo>
                  <a:pt x="0" y="1049"/>
                  <a:pt x="0" y="1049"/>
                  <a:pt x="0" y="1049"/>
                </a:cubicBezTo>
                <a:cubicBezTo>
                  <a:pt x="0" y="1054"/>
                  <a:pt x="4" y="1058"/>
                  <a:pt x="8" y="1058"/>
                </a:cubicBezTo>
                <a:cubicBezTo>
                  <a:pt x="13" y="1058"/>
                  <a:pt x="17" y="1054"/>
                  <a:pt x="17" y="1049"/>
                </a:cubicBezTo>
                <a:cubicBezTo>
                  <a:pt x="17" y="10"/>
                  <a:pt x="17" y="10"/>
                  <a:pt x="17" y="10"/>
                </a:cubicBezTo>
                <a:cubicBezTo>
                  <a:pt x="17" y="5"/>
                  <a:pt x="13" y="0"/>
                  <a:pt x="8" y="0"/>
                </a:cubicBezTo>
                <a:cubicBezTo>
                  <a:pt x="4"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020" name="Freeform 1869">
            <a:extLst>
              <a:ext uri="{FF2B5EF4-FFF2-40B4-BE49-F238E27FC236}">
                <a16:creationId xmlns:a16="http://schemas.microsoft.com/office/drawing/2014/main" xmlns="" id="{EE1F496B-A036-403C-96D9-5741A324AFB5}"/>
              </a:ext>
            </a:extLst>
          </p:cNvPr>
          <p:cNvSpPr>
            <a:spLocks/>
          </p:cNvSpPr>
          <p:nvPr/>
        </p:nvSpPr>
        <p:spPr bwMode="auto">
          <a:xfrm>
            <a:off x="4187825" y="4237112"/>
            <a:ext cx="174625" cy="115887"/>
          </a:xfrm>
          <a:custGeom>
            <a:avLst/>
            <a:gdLst>
              <a:gd name="T0" fmla="*/ 0 w 110"/>
              <a:gd name="T1" fmla="*/ 0 h 73"/>
              <a:gd name="T2" fmla="*/ 2147483647 w 110"/>
              <a:gd name="T3" fmla="*/ 2147483647 h 73"/>
              <a:gd name="T4" fmla="*/ 2147483647 w 110"/>
              <a:gd name="T5" fmla="*/ 2147483647 h 73"/>
              <a:gd name="T6" fmla="*/ 2147483647 w 110"/>
              <a:gd name="T7" fmla="*/ 0 h 73"/>
              <a:gd name="T8" fmla="*/ 0 w 110"/>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3">
                <a:moveTo>
                  <a:pt x="0" y="0"/>
                </a:moveTo>
                <a:lnTo>
                  <a:pt x="109" y="73"/>
                </a:lnTo>
                <a:lnTo>
                  <a:pt x="110" y="72"/>
                </a:lnTo>
                <a:lnTo>
                  <a:pt x="1"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21" name="Freeform 1870">
            <a:extLst>
              <a:ext uri="{FF2B5EF4-FFF2-40B4-BE49-F238E27FC236}">
                <a16:creationId xmlns:a16="http://schemas.microsoft.com/office/drawing/2014/main" xmlns="" id="{74A99BB3-1530-4C32-8F2A-096CBF6CB19B}"/>
              </a:ext>
            </a:extLst>
          </p:cNvPr>
          <p:cNvSpPr>
            <a:spLocks/>
          </p:cNvSpPr>
          <p:nvPr/>
        </p:nvSpPr>
        <p:spPr bwMode="auto">
          <a:xfrm>
            <a:off x="4187825" y="4267274"/>
            <a:ext cx="174625" cy="125413"/>
          </a:xfrm>
          <a:custGeom>
            <a:avLst/>
            <a:gdLst>
              <a:gd name="T0" fmla="*/ 0 w 110"/>
              <a:gd name="T1" fmla="*/ 0 h 79"/>
              <a:gd name="T2" fmla="*/ 2147483647 w 110"/>
              <a:gd name="T3" fmla="*/ 2147483647 h 79"/>
              <a:gd name="T4" fmla="*/ 2147483647 w 110"/>
              <a:gd name="T5" fmla="*/ 2147483647 h 79"/>
              <a:gd name="T6" fmla="*/ 2147483647 w 110"/>
              <a:gd name="T7" fmla="*/ 0 h 79"/>
              <a:gd name="T8" fmla="*/ 0 w 11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9">
                <a:moveTo>
                  <a:pt x="0" y="0"/>
                </a:moveTo>
                <a:lnTo>
                  <a:pt x="109" y="79"/>
                </a:lnTo>
                <a:lnTo>
                  <a:pt x="110" y="78"/>
                </a:lnTo>
                <a:lnTo>
                  <a:pt x="1"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22" name="Freeform 1871">
            <a:extLst>
              <a:ext uri="{FF2B5EF4-FFF2-40B4-BE49-F238E27FC236}">
                <a16:creationId xmlns:a16="http://schemas.microsoft.com/office/drawing/2014/main" xmlns="" id="{7FDEB6FC-34B8-42AD-907E-5693ED5C2E2C}"/>
              </a:ext>
            </a:extLst>
          </p:cNvPr>
          <p:cNvSpPr>
            <a:spLocks/>
          </p:cNvSpPr>
          <p:nvPr/>
        </p:nvSpPr>
        <p:spPr bwMode="auto">
          <a:xfrm>
            <a:off x="4187825" y="4297437"/>
            <a:ext cx="174625" cy="134937"/>
          </a:xfrm>
          <a:custGeom>
            <a:avLst/>
            <a:gdLst>
              <a:gd name="T0" fmla="*/ 0 w 110"/>
              <a:gd name="T1" fmla="*/ 2147483647 h 85"/>
              <a:gd name="T2" fmla="*/ 2147483647 w 110"/>
              <a:gd name="T3" fmla="*/ 2147483647 h 85"/>
              <a:gd name="T4" fmla="*/ 2147483647 w 110"/>
              <a:gd name="T5" fmla="*/ 2147483647 h 85"/>
              <a:gd name="T6" fmla="*/ 2147483647 w 110"/>
              <a:gd name="T7" fmla="*/ 0 h 85"/>
              <a:gd name="T8" fmla="*/ 0 w 110"/>
              <a:gd name="T9" fmla="*/ 2147483647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85">
                <a:moveTo>
                  <a:pt x="0" y="1"/>
                </a:moveTo>
                <a:lnTo>
                  <a:pt x="109" y="85"/>
                </a:lnTo>
                <a:lnTo>
                  <a:pt x="110" y="84"/>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23" name="Freeform 1872">
            <a:extLst>
              <a:ext uri="{FF2B5EF4-FFF2-40B4-BE49-F238E27FC236}">
                <a16:creationId xmlns:a16="http://schemas.microsoft.com/office/drawing/2014/main" xmlns="" id="{71E4594F-3A39-4585-9D8D-7578D6AE7369}"/>
              </a:ext>
            </a:extLst>
          </p:cNvPr>
          <p:cNvSpPr>
            <a:spLocks/>
          </p:cNvSpPr>
          <p:nvPr/>
        </p:nvSpPr>
        <p:spPr bwMode="auto">
          <a:xfrm>
            <a:off x="4187825" y="4327599"/>
            <a:ext cx="174625" cy="144463"/>
          </a:xfrm>
          <a:custGeom>
            <a:avLst/>
            <a:gdLst>
              <a:gd name="T0" fmla="*/ 0 w 110"/>
              <a:gd name="T1" fmla="*/ 0 h 91"/>
              <a:gd name="T2" fmla="*/ 2147483647 w 110"/>
              <a:gd name="T3" fmla="*/ 2147483647 h 91"/>
              <a:gd name="T4" fmla="*/ 2147483647 w 110"/>
              <a:gd name="T5" fmla="*/ 2147483647 h 91"/>
              <a:gd name="T6" fmla="*/ 2147483647 w 110"/>
              <a:gd name="T7" fmla="*/ 0 h 91"/>
              <a:gd name="T8" fmla="*/ 0 w 110"/>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91">
                <a:moveTo>
                  <a:pt x="0" y="0"/>
                </a:moveTo>
                <a:lnTo>
                  <a:pt x="109" y="91"/>
                </a:lnTo>
                <a:lnTo>
                  <a:pt x="110" y="90"/>
                </a:lnTo>
                <a:lnTo>
                  <a:pt x="1"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24" name="Freeform 1873">
            <a:extLst>
              <a:ext uri="{FF2B5EF4-FFF2-40B4-BE49-F238E27FC236}">
                <a16:creationId xmlns:a16="http://schemas.microsoft.com/office/drawing/2014/main" xmlns="" id="{CDF545F9-BA72-4482-82D9-242A0A99A5B2}"/>
              </a:ext>
            </a:extLst>
          </p:cNvPr>
          <p:cNvSpPr>
            <a:spLocks/>
          </p:cNvSpPr>
          <p:nvPr/>
        </p:nvSpPr>
        <p:spPr bwMode="auto">
          <a:xfrm>
            <a:off x="4187825" y="4359349"/>
            <a:ext cx="174625" cy="150813"/>
          </a:xfrm>
          <a:custGeom>
            <a:avLst/>
            <a:gdLst>
              <a:gd name="T0" fmla="*/ 0 w 110"/>
              <a:gd name="T1" fmla="*/ 0 h 95"/>
              <a:gd name="T2" fmla="*/ 2147483647 w 110"/>
              <a:gd name="T3" fmla="*/ 2147483647 h 95"/>
              <a:gd name="T4" fmla="*/ 2147483647 w 110"/>
              <a:gd name="T5" fmla="*/ 2147483647 h 95"/>
              <a:gd name="T6" fmla="*/ 2147483647 w 110"/>
              <a:gd name="T7" fmla="*/ 0 h 95"/>
              <a:gd name="T8" fmla="*/ 0 w 110"/>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95">
                <a:moveTo>
                  <a:pt x="0" y="0"/>
                </a:moveTo>
                <a:lnTo>
                  <a:pt x="109" y="95"/>
                </a:lnTo>
                <a:lnTo>
                  <a:pt x="110" y="94"/>
                </a:lnTo>
                <a:lnTo>
                  <a:pt x="1"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25" name="Freeform 1874">
            <a:extLst>
              <a:ext uri="{FF2B5EF4-FFF2-40B4-BE49-F238E27FC236}">
                <a16:creationId xmlns:a16="http://schemas.microsoft.com/office/drawing/2014/main" xmlns="" id="{3C372222-AAE7-4046-8159-1AAD9F6715DC}"/>
              </a:ext>
            </a:extLst>
          </p:cNvPr>
          <p:cNvSpPr>
            <a:spLocks/>
          </p:cNvSpPr>
          <p:nvPr/>
        </p:nvSpPr>
        <p:spPr bwMode="auto">
          <a:xfrm>
            <a:off x="4187825" y="4389512"/>
            <a:ext cx="174625" cy="160337"/>
          </a:xfrm>
          <a:custGeom>
            <a:avLst/>
            <a:gdLst>
              <a:gd name="T0" fmla="*/ 0 w 110"/>
              <a:gd name="T1" fmla="*/ 0 h 101"/>
              <a:gd name="T2" fmla="*/ 2147483647 w 110"/>
              <a:gd name="T3" fmla="*/ 2147483647 h 101"/>
              <a:gd name="T4" fmla="*/ 2147483647 w 110"/>
              <a:gd name="T5" fmla="*/ 2147483647 h 101"/>
              <a:gd name="T6" fmla="*/ 2147483647 w 110"/>
              <a:gd name="T7" fmla="*/ 0 h 101"/>
              <a:gd name="T8" fmla="*/ 0 w 110"/>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01">
                <a:moveTo>
                  <a:pt x="0" y="0"/>
                </a:moveTo>
                <a:lnTo>
                  <a:pt x="109" y="101"/>
                </a:lnTo>
                <a:lnTo>
                  <a:pt x="110" y="100"/>
                </a:lnTo>
                <a:lnTo>
                  <a:pt x="1"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026" name="Picture 1875">
            <a:extLst>
              <a:ext uri="{FF2B5EF4-FFF2-40B4-BE49-F238E27FC236}">
                <a16:creationId xmlns:a16="http://schemas.microsoft.com/office/drawing/2014/main" xmlns="" id="{13CD27D3-ABF0-4874-B9AA-A1320704740C}"/>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236913" y="4345062"/>
            <a:ext cx="2952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27" name="Freeform 1876">
            <a:extLst>
              <a:ext uri="{FF2B5EF4-FFF2-40B4-BE49-F238E27FC236}">
                <a16:creationId xmlns:a16="http://schemas.microsoft.com/office/drawing/2014/main" xmlns="" id="{1EB64491-35E2-4C55-AF7F-91F9435625FC}"/>
              </a:ext>
            </a:extLst>
          </p:cNvPr>
          <p:cNvSpPr>
            <a:spLocks/>
          </p:cNvSpPr>
          <p:nvPr/>
        </p:nvSpPr>
        <p:spPr bwMode="auto">
          <a:xfrm>
            <a:off x="3235325" y="4345062"/>
            <a:ext cx="290513" cy="282575"/>
          </a:xfrm>
          <a:custGeom>
            <a:avLst/>
            <a:gdLst>
              <a:gd name="T0" fmla="*/ 2147483647 w 183"/>
              <a:gd name="T1" fmla="*/ 0 h 178"/>
              <a:gd name="T2" fmla="*/ 2147483647 w 183"/>
              <a:gd name="T3" fmla="*/ 0 h 178"/>
              <a:gd name="T4" fmla="*/ 2147483647 w 183"/>
              <a:gd name="T5" fmla="*/ 0 h 178"/>
              <a:gd name="T6" fmla="*/ 2147483647 w 183"/>
              <a:gd name="T7" fmla="*/ 0 h 178"/>
              <a:gd name="T8" fmla="*/ 0 w 183"/>
              <a:gd name="T9" fmla="*/ 2147483647 h 178"/>
              <a:gd name="T10" fmla="*/ 2147483647 w 183"/>
              <a:gd name="T11" fmla="*/ 2147483647 h 178"/>
              <a:gd name="T12" fmla="*/ 2147483647 w 183"/>
              <a:gd name="T13" fmla="*/ 2147483647 h 178"/>
              <a:gd name="T14" fmla="*/ 2147483647 w 183"/>
              <a:gd name="T15" fmla="*/ 2147483647 h 178"/>
              <a:gd name="T16" fmla="*/ 2147483647 w 183"/>
              <a:gd name="T17" fmla="*/ 0 h 178"/>
              <a:gd name="T18" fmla="*/ 2147483647 w 183"/>
              <a:gd name="T19" fmla="*/ 0 h 178"/>
              <a:gd name="T20" fmla="*/ 2147483647 w 183"/>
              <a:gd name="T21" fmla="*/ 0 h 178"/>
              <a:gd name="T22" fmla="*/ 2147483647 w 183"/>
              <a:gd name="T23" fmla="*/ 0 h 178"/>
              <a:gd name="T24" fmla="*/ 2147483647 w 183"/>
              <a:gd name="T25" fmla="*/ 0 h 178"/>
              <a:gd name="T26" fmla="*/ 2147483647 w 183"/>
              <a:gd name="T27" fmla="*/ 2147483647 h 178"/>
              <a:gd name="T28" fmla="*/ 2147483647 w 183"/>
              <a:gd name="T29" fmla="*/ 2147483647 h 178"/>
              <a:gd name="T30" fmla="*/ 2147483647 w 183"/>
              <a:gd name="T31" fmla="*/ 2147483647 h 178"/>
              <a:gd name="T32" fmla="*/ 2147483647 w 183"/>
              <a:gd name="T33" fmla="*/ 2147483647 h 178"/>
              <a:gd name="T34" fmla="*/ 2147483647 w 183"/>
              <a:gd name="T35" fmla="*/ 0 h 178"/>
              <a:gd name="T36" fmla="*/ 2147483647 w 183"/>
              <a:gd name="T37" fmla="*/ 0 h 178"/>
              <a:gd name="T38" fmla="*/ 2147483647 w 183"/>
              <a:gd name="T39" fmla="*/ 0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3" h="178">
                <a:moveTo>
                  <a:pt x="183" y="0"/>
                </a:moveTo>
                <a:lnTo>
                  <a:pt x="183" y="0"/>
                </a:lnTo>
                <a:lnTo>
                  <a:pt x="150" y="0"/>
                </a:lnTo>
                <a:lnTo>
                  <a:pt x="149" y="0"/>
                </a:lnTo>
                <a:lnTo>
                  <a:pt x="0" y="177"/>
                </a:lnTo>
                <a:lnTo>
                  <a:pt x="1" y="178"/>
                </a:lnTo>
                <a:lnTo>
                  <a:pt x="63" y="178"/>
                </a:lnTo>
                <a:lnTo>
                  <a:pt x="64" y="178"/>
                </a:lnTo>
                <a:lnTo>
                  <a:pt x="183" y="0"/>
                </a:lnTo>
                <a:lnTo>
                  <a:pt x="63" y="177"/>
                </a:lnTo>
                <a:lnTo>
                  <a:pt x="2" y="177"/>
                </a:lnTo>
                <a:lnTo>
                  <a:pt x="150" y="1"/>
                </a:lnTo>
                <a:lnTo>
                  <a:pt x="183" y="1"/>
                </a:lnTo>
                <a:lnTo>
                  <a:pt x="1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028" name="Picture 1877">
            <a:extLst>
              <a:ext uri="{FF2B5EF4-FFF2-40B4-BE49-F238E27FC236}">
                <a16:creationId xmlns:a16="http://schemas.microsoft.com/office/drawing/2014/main" xmlns="" id="{94EA7A93-B19A-47EA-A7BB-9D510572F0B3}"/>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333750" y="4343474"/>
            <a:ext cx="238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29" name="Freeform 1878">
            <a:extLst>
              <a:ext uri="{FF2B5EF4-FFF2-40B4-BE49-F238E27FC236}">
                <a16:creationId xmlns:a16="http://schemas.microsoft.com/office/drawing/2014/main" xmlns="" id="{EDA9CEE7-7E3F-44ED-ABCC-CA43CF901434}"/>
              </a:ext>
            </a:extLst>
          </p:cNvPr>
          <p:cNvSpPr>
            <a:spLocks/>
          </p:cNvSpPr>
          <p:nvPr/>
        </p:nvSpPr>
        <p:spPr bwMode="auto">
          <a:xfrm>
            <a:off x="3335338" y="4345062"/>
            <a:ext cx="233362" cy="360362"/>
          </a:xfrm>
          <a:custGeom>
            <a:avLst/>
            <a:gdLst>
              <a:gd name="T0" fmla="*/ 2147483647 w 147"/>
              <a:gd name="T1" fmla="*/ 2147483647 h 227"/>
              <a:gd name="T2" fmla="*/ 2147483647 w 147"/>
              <a:gd name="T3" fmla="*/ 2147483647 h 227"/>
              <a:gd name="T4" fmla="*/ 2147483647 w 147"/>
              <a:gd name="T5" fmla="*/ 0 h 227"/>
              <a:gd name="T6" fmla="*/ 2147483647 w 147"/>
              <a:gd name="T7" fmla="*/ 0 h 227"/>
              <a:gd name="T8" fmla="*/ 0 w 147"/>
              <a:gd name="T9" fmla="*/ 2147483647 h 227"/>
              <a:gd name="T10" fmla="*/ 0 w 147"/>
              <a:gd name="T11" fmla="*/ 2147483647 h 227"/>
              <a:gd name="T12" fmla="*/ 2147483647 w 147"/>
              <a:gd name="T13" fmla="*/ 2147483647 h 227"/>
              <a:gd name="T14" fmla="*/ 2147483647 w 147"/>
              <a:gd name="T15" fmla="*/ 2147483647 h 227"/>
              <a:gd name="T16" fmla="*/ 2147483647 w 147"/>
              <a:gd name="T17" fmla="*/ 2147483647 h 227"/>
              <a:gd name="T18" fmla="*/ 2147483647 w 147"/>
              <a:gd name="T19" fmla="*/ 2147483647 h 227"/>
              <a:gd name="T20" fmla="*/ 2147483647 w 147"/>
              <a:gd name="T21" fmla="*/ 2147483647 h 227"/>
              <a:gd name="T22" fmla="*/ 2147483647 w 147"/>
              <a:gd name="T23" fmla="*/ 2147483647 h 227"/>
              <a:gd name="T24" fmla="*/ 2147483647 w 147"/>
              <a:gd name="T25" fmla="*/ 2147483647 h 227"/>
              <a:gd name="T26" fmla="*/ 2147483647 w 147"/>
              <a:gd name="T27" fmla="*/ 2147483647 h 227"/>
              <a:gd name="T28" fmla="*/ 2147483647 w 147"/>
              <a:gd name="T29" fmla="*/ 2147483647 h 227"/>
              <a:gd name="T30" fmla="*/ 2147483647 w 147"/>
              <a:gd name="T31" fmla="*/ 2147483647 h 227"/>
              <a:gd name="T32" fmla="*/ 2147483647 w 147"/>
              <a:gd name="T33" fmla="*/ 2147483647 h 227"/>
              <a:gd name="T34" fmla="*/ 2147483647 w 147"/>
              <a:gd name="T35" fmla="*/ 2147483647 h 227"/>
              <a:gd name="T36" fmla="*/ 2147483647 w 147"/>
              <a:gd name="T37" fmla="*/ 2147483647 h 227"/>
              <a:gd name="T38" fmla="*/ 2147483647 w 147"/>
              <a:gd name="T39" fmla="*/ 2147483647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7" h="227">
                <a:moveTo>
                  <a:pt x="147" y="27"/>
                </a:moveTo>
                <a:lnTo>
                  <a:pt x="147" y="26"/>
                </a:lnTo>
                <a:lnTo>
                  <a:pt x="121" y="0"/>
                </a:lnTo>
                <a:lnTo>
                  <a:pt x="120" y="0"/>
                </a:lnTo>
                <a:lnTo>
                  <a:pt x="0" y="177"/>
                </a:lnTo>
                <a:lnTo>
                  <a:pt x="0" y="178"/>
                </a:lnTo>
                <a:lnTo>
                  <a:pt x="49" y="227"/>
                </a:lnTo>
                <a:lnTo>
                  <a:pt x="50" y="227"/>
                </a:lnTo>
                <a:lnTo>
                  <a:pt x="50" y="226"/>
                </a:lnTo>
                <a:lnTo>
                  <a:pt x="147" y="27"/>
                </a:lnTo>
                <a:lnTo>
                  <a:pt x="147" y="26"/>
                </a:lnTo>
                <a:lnTo>
                  <a:pt x="147" y="27"/>
                </a:lnTo>
                <a:lnTo>
                  <a:pt x="146" y="26"/>
                </a:lnTo>
                <a:lnTo>
                  <a:pt x="49" y="225"/>
                </a:lnTo>
                <a:lnTo>
                  <a:pt x="1" y="177"/>
                </a:lnTo>
                <a:lnTo>
                  <a:pt x="121" y="1"/>
                </a:lnTo>
                <a:lnTo>
                  <a:pt x="146" y="27"/>
                </a:lnTo>
                <a:lnTo>
                  <a:pt x="147" y="27"/>
                </a:lnTo>
                <a:lnTo>
                  <a:pt x="146" y="26"/>
                </a:lnTo>
                <a:lnTo>
                  <a:pt x="14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30" name="Freeform 1879">
            <a:extLst>
              <a:ext uri="{FF2B5EF4-FFF2-40B4-BE49-F238E27FC236}">
                <a16:creationId xmlns:a16="http://schemas.microsoft.com/office/drawing/2014/main" xmlns="" id="{85BEB298-CB87-4D26-8F4B-ED5A2B5BEF85}"/>
              </a:ext>
            </a:extLst>
          </p:cNvPr>
          <p:cNvSpPr>
            <a:spLocks/>
          </p:cNvSpPr>
          <p:nvPr/>
        </p:nvSpPr>
        <p:spPr bwMode="auto">
          <a:xfrm>
            <a:off x="4108450" y="4292674"/>
            <a:ext cx="47625" cy="76200"/>
          </a:xfrm>
          <a:custGeom>
            <a:avLst/>
            <a:gdLst>
              <a:gd name="T0" fmla="*/ 269636558 w 250"/>
              <a:gd name="T1" fmla="*/ 1265150696 h 400"/>
              <a:gd name="T2" fmla="*/ 311116409 w 250"/>
              <a:gd name="T3" fmla="*/ 919486160 h 400"/>
              <a:gd name="T4" fmla="*/ 387144387 w 250"/>
              <a:gd name="T5" fmla="*/ 615301284 h 400"/>
              <a:gd name="T6" fmla="*/ 539236920 w 250"/>
              <a:gd name="T7" fmla="*/ 241983387 h 400"/>
              <a:gd name="T8" fmla="*/ 960965820 w 250"/>
              <a:gd name="T9" fmla="*/ 34584704 h 400"/>
              <a:gd name="T10" fmla="*/ 1272045843 w 250"/>
              <a:gd name="T11" fmla="*/ 207398874 h 400"/>
              <a:gd name="T12" fmla="*/ 1272045843 w 250"/>
              <a:gd name="T13" fmla="*/ 546168263 h 400"/>
              <a:gd name="T14" fmla="*/ 1617710570 w 250"/>
              <a:gd name="T15" fmla="*/ 988618991 h 400"/>
              <a:gd name="T16" fmla="*/ 1652295083 w 250"/>
              <a:gd name="T17" fmla="*/ 1811282763 h 400"/>
              <a:gd name="T18" fmla="*/ 1500202740 w 250"/>
              <a:gd name="T19" fmla="*/ 2147483647 h 400"/>
              <a:gd name="T20" fmla="*/ 387144387 w 250"/>
              <a:gd name="T21" fmla="*/ 2147483647 h 400"/>
              <a:gd name="T22" fmla="*/ 269636558 w 250"/>
              <a:gd name="T23" fmla="*/ 126515069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400">
                <a:moveTo>
                  <a:pt x="39" y="183"/>
                </a:moveTo>
                <a:cubicBezTo>
                  <a:pt x="39" y="163"/>
                  <a:pt x="39" y="153"/>
                  <a:pt x="45" y="133"/>
                </a:cubicBezTo>
                <a:cubicBezTo>
                  <a:pt x="50" y="119"/>
                  <a:pt x="56" y="109"/>
                  <a:pt x="56" y="89"/>
                </a:cubicBezTo>
                <a:cubicBezTo>
                  <a:pt x="62" y="64"/>
                  <a:pt x="56" y="54"/>
                  <a:pt x="78" y="35"/>
                </a:cubicBezTo>
                <a:cubicBezTo>
                  <a:pt x="78" y="35"/>
                  <a:pt x="134" y="5"/>
                  <a:pt x="139" y="5"/>
                </a:cubicBezTo>
                <a:cubicBezTo>
                  <a:pt x="162" y="0"/>
                  <a:pt x="173" y="10"/>
                  <a:pt x="184" y="30"/>
                </a:cubicBezTo>
                <a:cubicBezTo>
                  <a:pt x="189" y="45"/>
                  <a:pt x="178" y="64"/>
                  <a:pt x="184" y="79"/>
                </a:cubicBezTo>
                <a:cubicBezTo>
                  <a:pt x="189" y="104"/>
                  <a:pt x="223" y="119"/>
                  <a:pt x="234" y="143"/>
                </a:cubicBezTo>
                <a:cubicBezTo>
                  <a:pt x="250" y="173"/>
                  <a:pt x="239" y="227"/>
                  <a:pt x="239" y="262"/>
                </a:cubicBezTo>
                <a:cubicBezTo>
                  <a:pt x="239" y="296"/>
                  <a:pt x="250" y="356"/>
                  <a:pt x="217" y="375"/>
                </a:cubicBezTo>
                <a:cubicBezTo>
                  <a:pt x="173" y="400"/>
                  <a:pt x="89" y="390"/>
                  <a:pt x="56" y="356"/>
                </a:cubicBezTo>
                <a:cubicBezTo>
                  <a:pt x="0" y="301"/>
                  <a:pt x="34" y="242"/>
                  <a:pt x="39" y="183"/>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031" name="Freeform 1880">
            <a:extLst>
              <a:ext uri="{FF2B5EF4-FFF2-40B4-BE49-F238E27FC236}">
                <a16:creationId xmlns:a16="http://schemas.microsoft.com/office/drawing/2014/main" xmlns="" id="{D7767789-D0E9-4AF4-B1EC-486E5AD8E68E}"/>
              </a:ext>
            </a:extLst>
          </p:cNvPr>
          <p:cNvSpPr>
            <a:spLocks/>
          </p:cNvSpPr>
          <p:nvPr/>
        </p:nvSpPr>
        <p:spPr bwMode="auto">
          <a:xfrm>
            <a:off x="4124325" y="4338712"/>
            <a:ext cx="9525" cy="42862"/>
          </a:xfrm>
          <a:custGeom>
            <a:avLst/>
            <a:gdLst>
              <a:gd name="T0" fmla="*/ 0 w 6"/>
              <a:gd name="T1" fmla="*/ 0 h 27"/>
              <a:gd name="T2" fmla="*/ 2147483647 w 6"/>
              <a:gd name="T3" fmla="*/ 2147483647 h 27"/>
              <a:gd name="T4" fmla="*/ 2147483647 w 6"/>
              <a:gd name="T5" fmla="*/ 2147483647 h 27"/>
              <a:gd name="T6" fmla="*/ 2147483647 w 6"/>
              <a:gd name="T7" fmla="*/ 2147483647 h 27"/>
              <a:gd name="T8" fmla="*/ 2147483647 w 6"/>
              <a:gd name="T9" fmla="*/ 2147483647 h 27"/>
              <a:gd name="T10" fmla="*/ 2147483647 w 6"/>
              <a:gd name="T11" fmla="*/ 0 h 27"/>
              <a:gd name="T12" fmla="*/ 0 w 6"/>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7">
                <a:moveTo>
                  <a:pt x="0" y="0"/>
                </a:moveTo>
                <a:lnTo>
                  <a:pt x="5" y="12"/>
                </a:lnTo>
                <a:lnTo>
                  <a:pt x="5" y="27"/>
                </a:lnTo>
                <a:lnTo>
                  <a:pt x="6" y="27"/>
                </a:lnTo>
                <a:lnTo>
                  <a:pt x="6" y="12"/>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32" name="Freeform 1881">
            <a:extLst>
              <a:ext uri="{FF2B5EF4-FFF2-40B4-BE49-F238E27FC236}">
                <a16:creationId xmlns:a16="http://schemas.microsoft.com/office/drawing/2014/main" xmlns="" id="{94254A72-9362-406B-A6A1-082E47C9837C}"/>
              </a:ext>
            </a:extLst>
          </p:cNvPr>
          <p:cNvSpPr>
            <a:spLocks/>
          </p:cNvSpPr>
          <p:nvPr/>
        </p:nvSpPr>
        <p:spPr bwMode="auto">
          <a:xfrm>
            <a:off x="4132263" y="4337124"/>
            <a:ext cx="12700" cy="20638"/>
          </a:xfrm>
          <a:custGeom>
            <a:avLst/>
            <a:gdLst>
              <a:gd name="T0" fmla="*/ 0 w 8"/>
              <a:gd name="T1" fmla="*/ 2147483647 h 13"/>
              <a:gd name="T2" fmla="*/ 2147483647 w 8"/>
              <a:gd name="T3" fmla="*/ 0 h 13"/>
              <a:gd name="T4" fmla="*/ 2147483647 w 8"/>
              <a:gd name="T5" fmla="*/ 0 h 13"/>
              <a:gd name="T6" fmla="*/ 0 w 8"/>
              <a:gd name="T7" fmla="*/ 2147483647 h 13"/>
              <a:gd name="T8" fmla="*/ 0 w 8"/>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0" y="13"/>
                </a:moveTo>
                <a:lnTo>
                  <a:pt x="8" y="0"/>
                </a:lnTo>
                <a:lnTo>
                  <a:pt x="7" y="0"/>
                </a:lnTo>
                <a:lnTo>
                  <a:pt x="0" y="12"/>
                </a:lnTo>
                <a:lnTo>
                  <a:pt x="0"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33" name="Freeform 1882">
            <a:extLst>
              <a:ext uri="{FF2B5EF4-FFF2-40B4-BE49-F238E27FC236}">
                <a16:creationId xmlns:a16="http://schemas.microsoft.com/office/drawing/2014/main" xmlns="" id="{8DBA938F-8035-4846-85DD-1C89980FD193}"/>
              </a:ext>
            </a:extLst>
          </p:cNvPr>
          <p:cNvSpPr>
            <a:spLocks/>
          </p:cNvSpPr>
          <p:nvPr/>
        </p:nvSpPr>
        <p:spPr bwMode="auto">
          <a:xfrm>
            <a:off x="4146550" y="4332362"/>
            <a:ext cx="46038" cy="76200"/>
          </a:xfrm>
          <a:custGeom>
            <a:avLst/>
            <a:gdLst>
              <a:gd name="T0" fmla="*/ 261625774 w 242"/>
              <a:gd name="T1" fmla="*/ 1265150696 h 400"/>
              <a:gd name="T2" fmla="*/ 296043364 w 242"/>
              <a:gd name="T3" fmla="*/ 926381307 h 400"/>
              <a:gd name="T4" fmla="*/ 371791474 w 242"/>
              <a:gd name="T5" fmla="*/ 615301284 h 400"/>
              <a:gd name="T6" fmla="*/ 523251357 w 242"/>
              <a:gd name="T7" fmla="*/ 241983387 h 400"/>
              <a:gd name="T8" fmla="*/ 929460611 w 242"/>
              <a:gd name="T9" fmla="*/ 34584704 h 400"/>
              <a:gd name="T10" fmla="*/ 1225540311 w 242"/>
              <a:gd name="T11" fmla="*/ 207398874 h 400"/>
              <a:gd name="T12" fmla="*/ 1225540311 w 242"/>
              <a:gd name="T13" fmla="*/ 546168263 h 400"/>
              <a:gd name="T14" fmla="*/ 1556001456 w 242"/>
              <a:gd name="T15" fmla="*/ 960965820 h 400"/>
              <a:gd name="T16" fmla="*/ 1590419236 w 242"/>
              <a:gd name="T17" fmla="*/ 1811282763 h 400"/>
              <a:gd name="T18" fmla="*/ 1445835756 w 242"/>
              <a:gd name="T19" fmla="*/ 2147483647 h 400"/>
              <a:gd name="T20" fmla="*/ 371791474 w 242"/>
              <a:gd name="T21" fmla="*/ 2147483647 h 400"/>
              <a:gd name="T22" fmla="*/ 261625774 w 242"/>
              <a:gd name="T23" fmla="*/ 126515069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 h="400">
                <a:moveTo>
                  <a:pt x="38" y="183"/>
                </a:moveTo>
                <a:cubicBezTo>
                  <a:pt x="38" y="163"/>
                  <a:pt x="38" y="154"/>
                  <a:pt x="43" y="134"/>
                </a:cubicBezTo>
                <a:cubicBezTo>
                  <a:pt x="49" y="119"/>
                  <a:pt x="54" y="109"/>
                  <a:pt x="54" y="89"/>
                </a:cubicBezTo>
                <a:cubicBezTo>
                  <a:pt x="60" y="65"/>
                  <a:pt x="54" y="55"/>
                  <a:pt x="76" y="35"/>
                </a:cubicBezTo>
                <a:cubicBezTo>
                  <a:pt x="76" y="35"/>
                  <a:pt x="129" y="5"/>
                  <a:pt x="135" y="5"/>
                </a:cubicBezTo>
                <a:cubicBezTo>
                  <a:pt x="156" y="0"/>
                  <a:pt x="167" y="10"/>
                  <a:pt x="178" y="30"/>
                </a:cubicBezTo>
                <a:cubicBezTo>
                  <a:pt x="183" y="45"/>
                  <a:pt x="172" y="65"/>
                  <a:pt x="178" y="79"/>
                </a:cubicBezTo>
                <a:cubicBezTo>
                  <a:pt x="183" y="104"/>
                  <a:pt x="215" y="119"/>
                  <a:pt x="226" y="139"/>
                </a:cubicBezTo>
                <a:cubicBezTo>
                  <a:pt x="242" y="173"/>
                  <a:pt x="231" y="228"/>
                  <a:pt x="231" y="262"/>
                </a:cubicBezTo>
                <a:cubicBezTo>
                  <a:pt x="231" y="297"/>
                  <a:pt x="242" y="356"/>
                  <a:pt x="210" y="376"/>
                </a:cubicBezTo>
                <a:cubicBezTo>
                  <a:pt x="167" y="400"/>
                  <a:pt x="86" y="391"/>
                  <a:pt x="54" y="356"/>
                </a:cubicBezTo>
                <a:cubicBezTo>
                  <a:pt x="0" y="302"/>
                  <a:pt x="33" y="242"/>
                  <a:pt x="38" y="183"/>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034" name="Freeform 1883">
            <a:extLst>
              <a:ext uri="{FF2B5EF4-FFF2-40B4-BE49-F238E27FC236}">
                <a16:creationId xmlns:a16="http://schemas.microsoft.com/office/drawing/2014/main" xmlns="" id="{D0F0A3FA-5595-407F-B3AF-13D681B5455C}"/>
              </a:ext>
            </a:extLst>
          </p:cNvPr>
          <p:cNvSpPr>
            <a:spLocks/>
          </p:cNvSpPr>
          <p:nvPr/>
        </p:nvSpPr>
        <p:spPr bwMode="auto">
          <a:xfrm>
            <a:off x="4162425" y="4378399"/>
            <a:ext cx="7938" cy="42863"/>
          </a:xfrm>
          <a:custGeom>
            <a:avLst/>
            <a:gdLst>
              <a:gd name="T0" fmla="*/ 0 w 5"/>
              <a:gd name="T1" fmla="*/ 0 h 27"/>
              <a:gd name="T2" fmla="*/ 2147483647 w 5"/>
              <a:gd name="T3" fmla="*/ 2147483647 h 27"/>
              <a:gd name="T4" fmla="*/ 2147483647 w 5"/>
              <a:gd name="T5" fmla="*/ 2147483647 h 27"/>
              <a:gd name="T6" fmla="*/ 2147483647 w 5"/>
              <a:gd name="T7" fmla="*/ 2147483647 h 27"/>
              <a:gd name="T8" fmla="*/ 2147483647 w 5"/>
              <a:gd name="T9" fmla="*/ 2147483647 h 27"/>
              <a:gd name="T10" fmla="*/ 2147483647 w 5"/>
              <a:gd name="T11" fmla="*/ 0 h 27"/>
              <a:gd name="T12" fmla="*/ 0 w 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7">
                <a:moveTo>
                  <a:pt x="0" y="0"/>
                </a:moveTo>
                <a:lnTo>
                  <a:pt x="4" y="12"/>
                </a:lnTo>
                <a:lnTo>
                  <a:pt x="4" y="27"/>
                </a:lnTo>
                <a:lnTo>
                  <a:pt x="5" y="27"/>
                </a:lnTo>
                <a:lnTo>
                  <a:pt x="5" y="12"/>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35" name="Freeform 1884">
            <a:extLst>
              <a:ext uri="{FF2B5EF4-FFF2-40B4-BE49-F238E27FC236}">
                <a16:creationId xmlns:a16="http://schemas.microsoft.com/office/drawing/2014/main" xmlns="" id="{AAE68AF9-AA63-44B6-BE2E-560ED2A5AAA6}"/>
              </a:ext>
            </a:extLst>
          </p:cNvPr>
          <p:cNvSpPr>
            <a:spLocks/>
          </p:cNvSpPr>
          <p:nvPr/>
        </p:nvSpPr>
        <p:spPr bwMode="auto">
          <a:xfrm>
            <a:off x="4170363" y="4376812"/>
            <a:ext cx="12700" cy="20637"/>
          </a:xfrm>
          <a:custGeom>
            <a:avLst/>
            <a:gdLst>
              <a:gd name="T0" fmla="*/ 0 w 8"/>
              <a:gd name="T1" fmla="*/ 2147483647 h 13"/>
              <a:gd name="T2" fmla="*/ 2147483647 w 8"/>
              <a:gd name="T3" fmla="*/ 0 h 13"/>
              <a:gd name="T4" fmla="*/ 2147483647 w 8"/>
              <a:gd name="T5" fmla="*/ 0 h 13"/>
              <a:gd name="T6" fmla="*/ 0 w 8"/>
              <a:gd name="T7" fmla="*/ 2147483647 h 13"/>
              <a:gd name="T8" fmla="*/ 0 w 8"/>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0" y="13"/>
                </a:moveTo>
                <a:lnTo>
                  <a:pt x="8" y="0"/>
                </a:lnTo>
                <a:lnTo>
                  <a:pt x="7" y="0"/>
                </a:lnTo>
                <a:lnTo>
                  <a:pt x="0" y="12"/>
                </a:lnTo>
                <a:lnTo>
                  <a:pt x="0"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36" name="Freeform 1885">
            <a:extLst>
              <a:ext uri="{FF2B5EF4-FFF2-40B4-BE49-F238E27FC236}">
                <a16:creationId xmlns:a16="http://schemas.microsoft.com/office/drawing/2014/main" xmlns="" id="{B3791DA6-C93D-4D10-8600-48A083E55FC5}"/>
              </a:ext>
            </a:extLst>
          </p:cNvPr>
          <p:cNvSpPr>
            <a:spLocks/>
          </p:cNvSpPr>
          <p:nvPr/>
        </p:nvSpPr>
        <p:spPr bwMode="auto">
          <a:xfrm>
            <a:off x="4183063" y="4375224"/>
            <a:ext cx="47625" cy="76200"/>
          </a:xfrm>
          <a:custGeom>
            <a:avLst/>
            <a:gdLst>
              <a:gd name="T0" fmla="*/ 262705215 w 250"/>
              <a:gd name="T1" fmla="*/ 1265150696 h 400"/>
              <a:gd name="T2" fmla="*/ 304184876 w 250"/>
              <a:gd name="T3" fmla="*/ 960965820 h 400"/>
              <a:gd name="T4" fmla="*/ 373317897 w 250"/>
              <a:gd name="T5" fmla="*/ 615301284 h 400"/>
              <a:gd name="T6" fmla="*/ 525410240 w 250"/>
              <a:gd name="T7" fmla="*/ 276531705 h 400"/>
              <a:gd name="T8" fmla="*/ 940207797 w 250"/>
              <a:gd name="T9" fmla="*/ 34584704 h 400"/>
              <a:gd name="T10" fmla="*/ 1237497525 w 250"/>
              <a:gd name="T11" fmla="*/ 207398874 h 400"/>
              <a:gd name="T12" fmla="*/ 1237497525 w 250"/>
              <a:gd name="T13" fmla="*/ 546168263 h 400"/>
              <a:gd name="T14" fmla="*/ 1576230719 w 250"/>
              <a:gd name="T15" fmla="*/ 995514138 h 400"/>
              <a:gd name="T16" fmla="*/ 1617710570 w 250"/>
              <a:gd name="T17" fmla="*/ 1811282763 h 400"/>
              <a:gd name="T18" fmla="*/ 1465618037 w 250"/>
              <a:gd name="T19" fmla="*/ 2147483647 h 400"/>
              <a:gd name="T20" fmla="*/ 373317897 w 250"/>
              <a:gd name="T21" fmla="*/ 2147483647 h 400"/>
              <a:gd name="T22" fmla="*/ 262705215 w 250"/>
              <a:gd name="T23" fmla="*/ 126515069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400">
                <a:moveTo>
                  <a:pt x="38" y="183"/>
                </a:moveTo>
                <a:cubicBezTo>
                  <a:pt x="38" y="163"/>
                  <a:pt x="38" y="154"/>
                  <a:pt x="44" y="139"/>
                </a:cubicBezTo>
                <a:cubicBezTo>
                  <a:pt x="49" y="124"/>
                  <a:pt x="54" y="109"/>
                  <a:pt x="54" y="89"/>
                </a:cubicBezTo>
                <a:cubicBezTo>
                  <a:pt x="60" y="65"/>
                  <a:pt x="54" y="55"/>
                  <a:pt x="76" y="40"/>
                </a:cubicBezTo>
                <a:cubicBezTo>
                  <a:pt x="76" y="35"/>
                  <a:pt x="131" y="5"/>
                  <a:pt x="136" y="5"/>
                </a:cubicBezTo>
                <a:cubicBezTo>
                  <a:pt x="163" y="0"/>
                  <a:pt x="169" y="10"/>
                  <a:pt x="179" y="30"/>
                </a:cubicBezTo>
                <a:cubicBezTo>
                  <a:pt x="185" y="45"/>
                  <a:pt x="174" y="65"/>
                  <a:pt x="179" y="79"/>
                </a:cubicBezTo>
                <a:cubicBezTo>
                  <a:pt x="185" y="104"/>
                  <a:pt x="218" y="119"/>
                  <a:pt x="228" y="144"/>
                </a:cubicBezTo>
                <a:cubicBezTo>
                  <a:pt x="245" y="178"/>
                  <a:pt x="234" y="228"/>
                  <a:pt x="234" y="262"/>
                </a:cubicBezTo>
                <a:cubicBezTo>
                  <a:pt x="234" y="297"/>
                  <a:pt x="250" y="356"/>
                  <a:pt x="212" y="376"/>
                </a:cubicBezTo>
                <a:cubicBezTo>
                  <a:pt x="169" y="400"/>
                  <a:pt x="87" y="391"/>
                  <a:pt x="54" y="356"/>
                </a:cubicBezTo>
                <a:cubicBezTo>
                  <a:pt x="0" y="302"/>
                  <a:pt x="33" y="242"/>
                  <a:pt x="38" y="183"/>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037" name="Freeform 1886">
            <a:extLst>
              <a:ext uri="{FF2B5EF4-FFF2-40B4-BE49-F238E27FC236}">
                <a16:creationId xmlns:a16="http://schemas.microsoft.com/office/drawing/2014/main" xmlns="" id="{AA97EC54-A93C-49BA-9ADC-B1C5FB34D98F}"/>
              </a:ext>
            </a:extLst>
          </p:cNvPr>
          <p:cNvSpPr>
            <a:spLocks/>
          </p:cNvSpPr>
          <p:nvPr/>
        </p:nvSpPr>
        <p:spPr bwMode="auto">
          <a:xfrm>
            <a:off x="4198938" y="4421262"/>
            <a:ext cx="7937" cy="42862"/>
          </a:xfrm>
          <a:custGeom>
            <a:avLst/>
            <a:gdLst>
              <a:gd name="T0" fmla="*/ 0 w 5"/>
              <a:gd name="T1" fmla="*/ 0 h 27"/>
              <a:gd name="T2" fmla="*/ 2147483647 w 5"/>
              <a:gd name="T3" fmla="*/ 2147483647 h 27"/>
              <a:gd name="T4" fmla="*/ 2147483647 w 5"/>
              <a:gd name="T5" fmla="*/ 2147483647 h 27"/>
              <a:gd name="T6" fmla="*/ 2147483647 w 5"/>
              <a:gd name="T7" fmla="*/ 2147483647 h 27"/>
              <a:gd name="T8" fmla="*/ 2147483647 w 5"/>
              <a:gd name="T9" fmla="*/ 2147483647 h 27"/>
              <a:gd name="T10" fmla="*/ 2147483647 w 5"/>
              <a:gd name="T11" fmla="*/ 0 h 27"/>
              <a:gd name="T12" fmla="*/ 0 w 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7">
                <a:moveTo>
                  <a:pt x="0" y="0"/>
                </a:moveTo>
                <a:lnTo>
                  <a:pt x="4" y="12"/>
                </a:lnTo>
                <a:lnTo>
                  <a:pt x="4" y="27"/>
                </a:lnTo>
                <a:lnTo>
                  <a:pt x="5" y="27"/>
                </a:lnTo>
                <a:lnTo>
                  <a:pt x="5" y="12"/>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38" name="Freeform 1887">
            <a:extLst>
              <a:ext uri="{FF2B5EF4-FFF2-40B4-BE49-F238E27FC236}">
                <a16:creationId xmlns:a16="http://schemas.microsoft.com/office/drawing/2014/main" xmlns="" id="{4F7532BF-5C85-4FC2-AF7C-FF32781230B6}"/>
              </a:ext>
            </a:extLst>
          </p:cNvPr>
          <p:cNvSpPr>
            <a:spLocks/>
          </p:cNvSpPr>
          <p:nvPr/>
        </p:nvSpPr>
        <p:spPr bwMode="auto">
          <a:xfrm>
            <a:off x="4206875" y="4419674"/>
            <a:ext cx="12700" cy="20638"/>
          </a:xfrm>
          <a:custGeom>
            <a:avLst/>
            <a:gdLst>
              <a:gd name="T0" fmla="*/ 2147483647 w 8"/>
              <a:gd name="T1" fmla="*/ 2147483647 h 13"/>
              <a:gd name="T2" fmla="*/ 2147483647 w 8"/>
              <a:gd name="T3" fmla="*/ 0 h 13"/>
              <a:gd name="T4" fmla="*/ 2147483647 w 8"/>
              <a:gd name="T5" fmla="*/ 0 h 13"/>
              <a:gd name="T6" fmla="*/ 0 w 8"/>
              <a:gd name="T7" fmla="*/ 2147483647 h 13"/>
              <a:gd name="T8" fmla="*/ 2147483647 w 8"/>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1" y="13"/>
                </a:moveTo>
                <a:lnTo>
                  <a:pt x="8" y="0"/>
                </a:lnTo>
                <a:lnTo>
                  <a:pt x="7" y="0"/>
                </a:lnTo>
                <a:lnTo>
                  <a:pt x="0" y="13"/>
                </a:lnTo>
                <a:lnTo>
                  <a:pt x="1"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39" name="Freeform 1888">
            <a:extLst>
              <a:ext uri="{FF2B5EF4-FFF2-40B4-BE49-F238E27FC236}">
                <a16:creationId xmlns:a16="http://schemas.microsoft.com/office/drawing/2014/main" xmlns="" id="{B217C0F0-EF80-4ECB-957C-99291437FCD1}"/>
              </a:ext>
            </a:extLst>
          </p:cNvPr>
          <p:cNvSpPr>
            <a:spLocks/>
          </p:cNvSpPr>
          <p:nvPr/>
        </p:nvSpPr>
        <p:spPr bwMode="auto">
          <a:xfrm>
            <a:off x="4225925" y="4413324"/>
            <a:ext cx="46038" cy="74613"/>
          </a:xfrm>
          <a:custGeom>
            <a:avLst/>
            <a:gdLst>
              <a:gd name="T0" fmla="*/ 220331590 w 242"/>
              <a:gd name="T1" fmla="*/ 1220556570 h 392"/>
              <a:gd name="T2" fmla="*/ 261625774 w 242"/>
              <a:gd name="T3" fmla="*/ 917138238 h 392"/>
              <a:gd name="T4" fmla="*/ 371791474 w 242"/>
              <a:gd name="T5" fmla="*/ 579266210 h 392"/>
              <a:gd name="T6" fmla="*/ 481957364 w 242"/>
              <a:gd name="T7" fmla="*/ 241357828 h 392"/>
              <a:gd name="T8" fmla="*/ 888166618 w 242"/>
              <a:gd name="T9" fmla="*/ 0 h 392"/>
              <a:gd name="T10" fmla="*/ 1184209982 w 242"/>
              <a:gd name="T11" fmla="*/ 172377729 h 392"/>
              <a:gd name="T12" fmla="*/ 1184209982 w 242"/>
              <a:gd name="T13" fmla="*/ 544776161 h 392"/>
              <a:gd name="T14" fmla="*/ 1556001456 w 242"/>
              <a:gd name="T15" fmla="*/ 951628287 h 392"/>
              <a:gd name="T16" fmla="*/ 1556001456 w 242"/>
              <a:gd name="T17" fmla="*/ 1792902996 h 392"/>
              <a:gd name="T18" fmla="*/ 1404541572 w 242"/>
              <a:gd name="T19" fmla="*/ 2147483647 h 392"/>
              <a:gd name="T20" fmla="*/ 330497480 w 242"/>
              <a:gd name="T21" fmla="*/ 2147483647 h 392"/>
              <a:gd name="T22" fmla="*/ 220331590 w 242"/>
              <a:gd name="T23" fmla="*/ 122055657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 h="392">
                <a:moveTo>
                  <a:pt x="32" y="177"/>
                </a:moveTo>
                <a:cubicBezTo>
                  <a:pt x="32" y="162"/>
                  <a:pt x="32" y="152"/>
                  <a:pt x="38" y="133"/>
                </a:cubicBezTo>
                <a:cubicBezTo>
                  <a:pt x="43" y="118"/>
                  <a:pt x="48" y="103"/>
                  <a:pt x="54" y="84"/>
                </a:cubicBezTo>
                <a:cubicBezTo>
                  <a:pt x="59" y="64"/>
                  <a:pt x="54" y="54"/>
                  <a:pt x="70" y="35"/>
                </a:cubicBezTo>
                <a:cubicBezTo>
                  <a:pt x="75" y="30"/>
                  <a:pt x="124" y="0"/>
                  <a:pt x="129" y="0"/>
                </a:cubicBezTo>
                <a:cubicBezTo>
                  <a:pt x="156" y="0"/>
                  <a:pt x="161" y="5"/>
                  <a:pt x="172" y="25"/>
                </a:cubicBezTo>
                <a:cubicBezTo>
                  <a:pt x="177" y="40"/>
                  <a:pt x="167" y="64"/>
                  <a:pt x="172" y="79"/>
                </a:cubicBezTo>
                <a:cubicBezTo>
                  <a:pt x="183" y="103"/>
                  <a:pt x="215" y="113"/>
                  <a:pt x="226" y="138"/>
                </a:cubicBezTo>
                <a:cubicBezTo>
                  <a:pt x="236" y="172"/>
                  <a:pt x="226" y="221"/>
                  <a:pt x="226" y="260"/>
                </a:cubicBezTo>
                <a:cubicBezTo>
                  <a:pt x="231" y="294"/>
                  <a:pt x="242" y="353"/>
                  <a:pt x="204" y="373"/>
                </a:cubicBezTo>
                <a:cubicBezTo>
                  <a:pt x="161" y="392"/>
                  <a:pt x="81" y="387"/>
                  <a:pt x="48" y="348"/>
                </a:cubicBezTo>
                <a:cubicBezTo>
                  <a:pt x="0" y="294"/>
                  <a:pt x="32" y="240"/>
                  <a:pt x="32" y="177"/>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040" name="Freeform 1889">
            <a:extLst>
              <a:ext uri="{FF2B5EF4-FFF2-40B4-BE49-F238E27FC236}">
                <a16:creationId xmlns:a16="http://schemas.microsoft.com/office/drawing/2014/main" xmlns="" id="{55881A69-9DBE-4B89-8E9D-C716374156FE}"/>
              </a:ext>
            </a:extLst>
          </p:cNvPr>
          <p:cNvSpPr>
            <a:spLocks/>
          </p:cNvSpPr>
          <p:nvPr/>
        </p:nvSpPr>
        <p:spPr bwMode="auto">
          <a:xfrm>
            <a:off x="4241800" y="4459362"/>
            <a:ext cx="7938" cy="42862"/>
          </a:xfrm>
          <a:custGeom>
            <a:avLst/>
            <a:gdLst>
              <a:gd name="T0" fmla="*/ 0 w 5"/>
              <a:gd name="T1" fmla="*/ 0 h 27"/>
              <a:gd name="T2" fmla="*/ 2147483647 w 5"/>
              <a:gd name="T3" fmla="*/ 2147483647 h 27"/>
              <a:gd name="T4" fmla="*/ 2147483647 w 5"/>
              <a:gd name="T5" fmla="*/ 2147483647 h 27"/>
              <a:gd name="T6" fmla="*/ 2147483647 w 5"/>
              <a:gd name="T7" fmla="*/ 2147483647 h 27"/>
              <a:gd name="T8" fmla="*/ 2147483647 w 5"/>
              <a:gd name="T9" fmla="*/ 2147483647 h 27"/>
              <a:gd name="T10" fmla="*/ 2147483647 w 5"/>
              <a:gd name="T11" fmla="*/ 0 h 27"/>
              <a:gd name="T12" fmla="*/ 0 w 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7">
                <a:moveTo>
                  <a:pt x="0" y="0"/>
                </a:moveTo>
                <a:lnTo>
                  <a:pt x="4" y="12"/>
                </a:lnTo>
                <a:lnTo>
                  <a:pt x="4" y="27"/>
                </a:lnTo>
                <a:lnTo>
                  <a:pt x="5" y="27"/>
                </a:lnTo>
                <a:lnTo>
                  <a:pt x="5" y="12"/>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41" name="Freeform 1890">
            <a:extLst>
              <a:ext uri="{FF2B5EF4-FFF2-40B4-BE49-F238E27FC236}">
                <a16:creationId xmlns:a16="http://schemas.microsoft.com/office/drawing/2014/main" xmlns="" id="{C2CCF80A-892D-4E3C-92A7-AE44DDF03BEC}"/>
              </a:ext>
            </a:extLst>
          </p:cNvPr>
          <p:cNvSpPr>
            <a:spLocks/>
          </p:cNvSpPr>
          <p:nvPr/>
        </p:nvSpPr>
        <p:spPr bwMode="auto">
          <a:xfrm>
            <a:off x="4248150" y="4457774"/>
            <a:ext cx="14288" cy="20638"/>
          </a:xfrm>
          <a:custGeom>
            <a:avLst/>
            <a:gdLst>
              <a:gd name="T0" fmla="*/ 2147483647 w 9"/>
              <a:gd name="T1" fmla="*/ 2147483647 h 13"/>
              <a:gd name="T2" fmla="*/ 2147483647 w 9"/>
              <a:gd name="T3" fmla="*/ 0 h 13"/>
              <a:gd name="T4" fmla="*/ 2147483647 w 9"/>
              <a:gd name="T5" fmla="*/ 0 h 13"/>
              <a:gd name="T6" fmla="*/ 0 w 9"/>
              <a:gd name="T7" fmla="*/ 2147483647 h 13"/>
              <a:gd name="T8" fmla="*/ 2147483647 w 9"/>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1" y="13"/>
                </a:moveTo>
                <a:lnTo>
                  <a:pt x="9" y="0"/>
                </a:lnTo>
                <a:lnTo>
                  <a:pt x="7" y="0"/>
                </a:lnTo>
                <a:lnTo>
                  <a:pt x="0" y="12"/>
                </a:lnTo>
                <a:lnTo>
                  <a:pt x="1"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42" name="Freeform 1891">
            <a:extLst>
              <a:ext uri="{FF2B5EF4-FFF2-40B4-BE49-F238E27FC236}">
                <a16:creationId xmlns:a16="http://schemas.microsoft.com/office/drawing/2014/main" xmlns="" id="{66CDBCCE-F16F-4C4F-93A6-84DCEA2FC9B0}"/>
              </a:ext>
            </a:extLst>
          </p:cNvPr>
          <p:cNvSpPr>
            <a:spLocks/>
          </p:cNvSpPr>
          <p:nvPr/>
        </p:nvSpPr>
        <p:spPr bwMode="auto">
          <a:xfrm>
            <a:off x="4276725" y="4459362"/>
            <a:ext cx="47625" cy="74612"/>
          </a:xfrm>
          <a:custGeom>
            <a:avLst/>
            <a:gdLst>
              <a:gd name="T0" fmla="*/ 269636558 w 250"/>
              <a:gd name="T1" fmla="*/ 1234290518 h 392"/>
              <a:gd name="T2" fmla="*/ 269636558 w 250"/>
              <a:gd name="T3" fmla="*/ 903310734 h 392"/>
              <a:gd name="T4" fmla="*/ 380249240 w 250"/>
              <a:gd name="T5" fmla="*/ 599900656 h 392"/>
              <a:gd name="T6" fmla="*/ 497757069 w 250"/>
              <a:gd name="T7" fmla="*/ 234431856 h 392"/>
              <a:gd name="T8" fmla="*/ 960965820 w 250"/>
              <a:gd name="T9" fmla="*/ 0 h 392"/>
              <a:gd name="T10" fmla="*/ 1230566183 w 250"/>
              <a:gd name="T11" fmla="*/ 165489797 h 392"/>
              <a:gd name="T12" fmla="*/ 1230566183 w 250"/>
              <a:gd name="T13" fmla="*/ 537841934 h 392"/>
              <a:gd name="T14" fmla="*/ 1610815422 w 250"/>
              <a:gd name="T15" fmla="*/ 937799941 h 392"/>
              <a:gd name="T16" fmla="*/ 1652295083 w 250"/>
              <a:gd name="T17" fmla="*/ 1765249115 h 392"/>
              <a:gd name="T18" fmla="*/ 1493271207 w 250"/>
              <a:gd name="T19" fmla="*/ 2147483647 h 392"/>
              <a:gd name="T20" fmla="*/ 380249240 w 250"/>
              <a:gd name="T21" fmla="*/ 2147483647 h 392"/>
              <a:gd name="T22" fmla="*/ 269636558 w 250"/>
              <a:gd name="T23" fmla="*/ 1234290518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92">
                <a:moveTo>
                  <a:pt x="39" y="179"/>
                </a:moveTo>
                <a:cubicBezTo>
                  <a:pt x="39" y="160"/>
                  <a:pt x="33" y="150"/>
                  <a:pt x="39" y="131"/>
                </a:cubicBezTo>
                <a:cubicBezTo>
                  <a:pt x="44" y="116"/>
                  <a:pt x="50" y="102"/>
                  <a:pt x="55" y="87"/>
                </a:cubicBezTo>
                <a:cubicBezTo>
                  <a:pt x="61" y="63"/>
                  <a:pt x="55" y="53"/>
                  <a:pt x="72" y="34"/>
                </a:cubicBezTo>
                <a:cubicBezTo>
                  <a:pt x="78" y="34"/>
                  <a:pt x="133" y="5"/>
                  <a:pt x="139" y="0"/>
                </a:cubicBezTo>
                <a:cubicBezTo>
                  <a:pt x="161" y="0"/>
                  <a:pt x="172" y="5"/>
                  <a:pt x="178" y="24"/>
                </a:cubicBezTo>
                <a:cubicBezTo>
                  <a:pt x="189" y="39"/>
                  <a:pt x="172" y="63"/>
                  <a:pt x="178" y="78"/>
                </a:cubicBezTo>
                <a:cubicBezTo>
                  <a:pt x="189" y="102"/>
                  <a:pt x="222" y="111"/>
                  <a:pt x="233" y="136"/>
                </a:cubicBezTo>
                <a:cubicBezTo>
                  <a:pt x="244" y="169"/>
                  <a:pt x="233" y="223"/>
                  <a:pt x="239" y="256"/>
                </a:cubicBezTo>
                <a:cubicBezTo>
                  <a:pt x="239" y="290"/>
                  <a:pt x="250" y="348"/>
                  <a:pt x="216" y="368"/>
                </a:cubicBezTo>
                <a:cubicBezTo>
                  <a:pt x="172" y="392"/>
                  <a:pt x="89" y="382"/>
                  <a:pt x="55" y="348"/>
                </a:cubicBezTo>
                <a:cubicBezTo>
                  <a:pt x="0" y="295"/>
                  <a:pt x="33" y="237"/>
                  <a:pt x="39" y="179"/>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043" name="Freeform 1892">
            <a:extLst>
              <a:ext uri="{FF2B5EF4-FFF2-40B4-BE49-F238E27FC236}">
                <a16:creationId xmlns:a16="http://schemas.microsoft.com/office/drawing/2014/main" xmlns="" id="{21F7CE7D-1AA3-4E70-A32D-A0A6937FD17C}"/>
              </a:ext>
            </a:extLst>
          </p:cNvPr>
          <p:cNvSpPr>
            <a:spLocks/>
          </p:cNvSpPr>
          <p:nvPr/>
        </p:nvSpPr>
        <p:spPr bwMode="auto">
          <a:xfrm>
            <a:off x="4292600" y="4505399"/>
            <a:ext cx="9525" cy="42863"/>
          </a:xfrm>
          <a:custGeom>
            <a:avLst/>
            <a:gdLst>
              <a:gd name="T0" fmla="*/ 0 w 6"/>
              <a:gd name="T1" fmla="*/ 0 h 27"/>
              <a:gd name="T2" fmla="*/ 2147483647 w 6"/>
              <a:gd name="T3" fmla="*/ 2147483647 h 27"/>
              <a:gd name="T4" fmla="*/ 2147483647 w 6"/>
              <a:gd name="T5" fmla="*/ 2147483647 h 27"/>
              <a:gd name="T6" fmla="*/ 2147483647 w 6"/>
              <a:gd name="T7" fmla="*/ 2147483647 h 27"/>
              <a:gd name="T8" fmla="*/ 2147483647 w 6"/>
              <a:gd name="T9" fmla="*/ 2147483647 h 27"/>
              <a:gd name="T10" fmla="*/ 2147483647 w 6"/>
              <a:gd name="T11" fmla="*/ 0 h 27"/>
              <a:gd name="T12" fmla="*/ 0 w 6"/>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7">
                <a:moveTo>
                  <a:pt x="0" y="0"/>
                </a:moveTo>
                <a:lnTo>
                  <a:pt x="5" y="12"/>
                </a:lnTo>
                <a:lnTo>
                  <a:pt x="5" y="27"/>
                </a:lnTo>
                <a:lnTo>
                  <a:pt x="6" y="27"/>
                </a:lnTo>
                <a:lnTo>
                  <a:pt x="6" y="12"/>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44" name="Freeform 1893">
            <a:extLst>
              <a:ext uri="{FF2B5EF4-FFF2-40B4-BE49-F238E27FC236}">
                <a16:creationId xmlns:a16="http://schemas.microsoft.com/office/drawing/2014/main" xmlns="" id="{B94CCAB3-950F-4411-810D-B388B4804E80}"/>
              </a:ext>
            </a:extLst>
          </p:cNvPr>
          <p:cNvSpPr>
            <a:spLocks/>
          </p:cNvSpPr>
          <p:nvPr/>
        </p:nvSpPr>
        <p:spPr bwMode="auto">
          <a:xfrm>
            <a:off x="4298950" y="4503812"/>
            <a:ext cx="14288" cy="20637"/>
          </a:xfrm>
          <a:custGeom>
            <a:avLst/>
            <a:gdLst>
              <a:gd name="T0" fmla="*/ 2147483647 w 9"/>
              <a:gd name="T1" fmla="*/ 2147483647 h 13"/>
              <a:gd name="T2" fmla="*/ 2147483647 w 9"/>
              <a:gd name="T3" fmla="*/ 0 h 13"/>
              <a:gd name="T4" fmla="*/ 2147483647 w 9"/>
              <a:gd name="T5" fmla="*/ 0 h 13"/>
              <a:gd name="T6" fmla="*/ 0 w 9"/>
              <a:gd name="T7" fmla="*/ 2147483647 h 13"/>
              <a:gd name="T8" fmla="*/ 2147483647 w 9"/>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1" y="13"/>
                </a:moveTo>
                <a:lnTo>
                  <a:pt x="9" y="0"/>
                </a:lnTo>
                <a:lnTo>
                  <a:pt x="8" y="0"/>
                </a:lnTo>
                <a:lnTo>
                  <a:pt x="0" y="12"/>
                </a:lnTo>
                <a:lnTo>
                  <a:pt x="1"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45" name="Freeform 1894">
            <a:extLst>
              <a:ext uri="{FF2B5EF4-FFF2-40B4-BE49-F238E27FC236}">
                <a16:creationId xmlns:a16="http://schemas.microsoft.com/office/drawing/2014/main" xmlns="" id="{136ACCBE-46A7-4CD4-B571-6702FDB11685}"/>
              </a:ext>
            </a:extLst>
          </p:cNvPr>
          <p:cNvSpPr>
            <a:spLocks/>
          </p:cNvSpPr>
          <p:nvPr/>
        </p:nvSpPr>
        <p:spPr bwMode="auto">
          <a:xfrm>
            <a:off x="4318000" y="4495874"/>
            <a:ext cx="55563" cy="88900"/>
          </a:xfrm>
          <a:custGeom>
            <a:avLst/>
            <a:gdLst>
              <a:gd name="T0" fmla="*/ 303170376 w 292"/>
              <a:gd name="T1" fmla="*/ 1464974134 h 466"/>
              <a:gd name="T2" fmla="*/ 344483750 w 292"/>
              <a:gd name="T3" fmla="*/ 1090041436 h 466"/>
              <a:gd name="T4" fmla="*/ 461617023 w 292"/>
              <a:gd name="T5" fmla="*/ 715145176 h 466"/>
              <a:gd name="T6" fmla="*/ 613184134 w 292"/>
              <a:gd name="T7" fmla="*/ 305492641 h 466"/>
              <a:gd name="T8" fmla="*/ 1102355458 w 292"/>
              <a:gd name="T9" fmla="*/ 34720029 h 466"/>
              <a:gd name="T10" fmla="*/ 1446875362 w 292"/>
              <a:gd name="T11" fmla="*/ 236052583 h 466"/>
              <a:gd name="T12" fmla="*/ 1446875362 w 292"/>
              <a:gd name="T13" fmla="*/ 645705119 h 466"/>
              <a:gd name="T14" fmla="*/ 1860263321 w 292"/>
              <a:gd name="T15" fmla="*/ 1159481493 h 466"/>
              <a:gd name="T16" fmla="*/ 1901576695 w 292"/>
              <a:gd name="T17" fmla="*/ 2145399281 h 466"/>
              <a:gd name="T18" fmla="*/ 1708660056 w 292"/>
              <a:gd name="T19" fmla="*/ 2147483647 h 466"/>
              <a:gd name="T20" fmla="*/ 420267305 w 292"/>
              <a:gd name="T21" fmla="*/ 2147483647 h 466"/>
              <a:gd name="T22" fmla="*/ 303170376 w 292"/>
              <a:gd name="T23" fmla="*/ 1464974134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66">
                <a:moveTo>
                  <a:pt x="44" y="211"/>
                </a:moveTo>
                <a:cubicBezTo>
                  <a:pt x="44" y="191"/>
                  <a:pt x="44" y="182"/>
                  <a:pt x="50" y="157"/>
                </a:cubicBezTo>
                <a:cubicBezTo>
                  <a:pt x="56" y="142"/>
                  <a:pt x="61" y="128"/>
                  <a:pt x="67" y="103"/>
                </a:cubicBezTo>
                <a:cubicBezTo>
                  <a:pt x="72" y="78"/>
                  <a:pt x="67" y="64"/>
                  <a:pt x="89" y="44"/>
                </a:cubicBezTo>
                <a:cubicBezTo>
                  <a:pt x="89" y="39"/>
                  <a:pt x="155" y="5"/>
                  <a:pt x="160" y="5"/>
                </a:cubicBezTo>
                <a:cubicBezTo>
                  <a:pt x="188" y="0"/>
                  <a:pt x="199" y="10"/>
                  <a:pt x="210" y="34"/>
                </a:cubicBezTo>
                <a:cubicBezTo>
                  <a:pt x="215" y="49"/>
                  <a:pt x="204" y="78"/>
                  <a:pt x="210" y="93"/>
                </a:cubicBezTo>
                <a:cubicBezTo>
                  <a:pt x="221" y="123"/>
                  <a:pt x="259" y="137"/>
                  <a:pt x="270" y="167"/>
                </a:cubicBezTo>
                <a:cubicBezTo>
                  <a:pt x="287" y="206"/>
                  <a:pt x="276" y="265"/>
                  <a:pt x="276" y="309"/>
                </a:cubicBezTo>
                <a:cubicBezTo>
                  <a:pt x="276" y="349"/>
                  <a:pt x="292" y="417"/>
                  <a:pt x="248" y="442"/>
                </a:cubicBezTo>
                <a:cubicBezTo>
                  <a:pt x="199" y="466"/>
                  <a:pt x="100" y="457"/>
                  <a:pt x="61" y="417"/>
                </a:cubicBezTo>
                <a:cubicBezTo>
                  <a:pt x="0" y="353"/>
                  <a:pt x="39" y="285"/>
                  <a:pt x="44" y="21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046" name="Freeform 1895">
            <a:extLst>
              <a:ext uri="{FF2B5EF4-FFF2-40B4-BE49-F238E27FC236}">
                <a16:creationId xmlns:a16="http://schemas.microsoft.com/office/drawing/2014/main" xmlns="" id="{967280AE-8628-4C58-9330-4A545B26602C}"/>
              </a:ext>
            </a:extLst>
          </p:cNvPr>
          <p:cNvSpPr>
            <a:spLocks/>
          </p:cNvSpPr>
          <p:nvPr/>
        </p:nvSpPr>
        <p:spPr bwMode="auto">
          <a:xfrm>
            <a:off x="4337050" y="4551437"/>
            <a:ext cx="11113" cy="49212"/>
          </a:xfrm>
          <a:custGeom>
            <a:avLst/>
            <a:gdLst>
              <a:gd name="T0" fmla="*/ 0 w 7"/>
              <a:gd name="T1" fmla="*/ 0 h 31"/>
              <a:gd name="T2" fmla="*/ 2147483647 w 7"/>
              <a:gd name="T3" fmla="*/ 2147483647 h 31"/>
              <a:gd name="T4" fmla="*/ 2147483647 w 7"/>
              <a:gd name="T5" fmla="*/ 2147483647 h 31"/>
              <a:gd name="T6" fmla="*/ 2147483647 w 7"/>
              <a:gd name="T7" fmla="*/ 2147483647 h 31"/>
              <a:gd name="T8" fmla="*/ 2147483647 w 7"/>
              <a:gd name="T9" fmla="*/ 2147483647 h 31"/>
              <a:gd name="T10" fmla="*/ 2147483647 w 7"/>
              <a:gd name="T11" fmla="*/ 0 h 31"/>
              <a:gd name="T12" fmla="*/ 0 w 7"/>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1">
                <a:moveTo>
                  <a:pt x="0" y="0"/>
                </a:moveTo>
                <a:lnTo>
                  <a:pt x="6" y="13"/>
                </a:lnTo>
                <a:lnTo>
                  <a:pt x="6" y="31"/>
                </a:lnTo>
                <a:lnTo>
                  <a:pt x="7" y="31"/>
                </a:lnTo>
                <a:lnTo>
                  <a:pt x="7" y="13"/>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47" name="Freeform 1896">
            <a:extLst>
              <a:ext uri="{FF2B5EF4-FFF2-40B4-BE49-F238E27FC236}">
                <a16:creationId xmlns:a16="http://schemas.microsoft.com/office/drawing/2014/main" xmlns="" id="{64CA0294-B1DF-4362-8F6F-D766AEBB163E}"/>
              </a:ext>
            </a:extLst>
          </p:cNvPr>
          <p:cNvSpPr>
            <a:spLocks/>
          </p:cNvSpPr>
          <p:nvPr/>
        </p:nvSpPr>
        <p:spPr bwMode="auto">
          <a:xfrm>
            <a:off x="4346575" y="4549849"/>
            <a:ext cx="15875" cy="23813"/>
          </a:xfrm>
          <a:custGeom>
            <a:avLst/>
            <a:gdLst>
              <a:gd name="T0" fmla="*/ 2147483647 w 10"/>
              <a:gd name="T1" fmla="*/ 2147483647 h 15"/>
              <a:gd name="T2" fmla="*/ 2147483647 w 10"/>
              <a:gd name="T3" fmla="*/ 0 h 15"/>
              <a:gd name="T4" fmla="*/ 2147483647 w 10"/>
              <a:gd name="T5" fmla="*/ 0 h 15"/>
              <a:gd name="T6" fmla="*/ 0 w 10"/>
              <a:gd name="T7" fmla="*/ 2147483647 h 15"/>
              <a:gd name="T8" fmla="*/ 2147483647 w 10"/>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1" y="15"/>
                </a:moveTo>
                <a:lnTo>
                  <a:pt x="10" y="0"/>
                </a:lnTo>
                <a:lnTo>
                  <a:pt x="9" y="0"/>
                </a:lnTo>
                <a:lnTo>
                  <a:pt x="0" y="14"/>
                </a:lnTo>
                <a:lnTo>
                  <a:pt x="1" y="15"/>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48" name="Freeform 1897">
            <a:extLst>
              <a:ext uri="{FF2B5EF4-FFF2-40B4-BE49-F238E27FC236}">
                <a16:creationId xmlns:a16="http://schemas.microsoft.com/office/drawing/2014/main" xmlns="" id="{0918C97C-61F8-464B-91E8-2596D21A11B2}"/>
              </a:ext>
            </a:extLst>
          </p:cNvPr>
          <p:cNvSpPr>
            <a:spLocks/>
          </p:cNvSpPr>
          <p:nvPr/>
        </p:nvSpPr>
        <p:spPr bwMode="auto">
          <a:xfrm>
            <a:off x="4389438" y="4511749"/>
            <a:ext cx="55562" cy="87313"/>
          </a:xfrm>
          <a:custGeom>
            <a:avLst/>
            <a:gdLst>
              <a:gd name="T0" fmla="*/ 303123248 w 292"/>
              <a:gd name="T1" fmla="*/ 1420340779 h 458"/>
              <a:gd name="T2" fmla="*/ 344471461 w 292"/>
              <a:gd name="T3" fmla="*/ 1046220588 h 458"/>
              <a:gd name="T4" fmla="*/ 461600343 w 292"/>
              <a:gd name="T5" fmla="*/ 679005749 h 458"/>
              <a:gd name="T6" fmla="*/ 613162062 w 292"/>
              <a:gd name="T7" fmla="*/ 270213908 h 458"/>
              <a:gd name="T8" fmla="*/ 1102315829 w 292"/>
              <a:gd name="T9" fmla="*/ 0 h 458"/>
              <a:gd name="T10" fmla="*/ 1446787100 w 292"/>
              <a:gd name="T11" fmla="*/ 200943244 h 458"/>
              <a:gd name="T12" fmla="*/ 1446787100 w 292"/>
              <a:gd name="T13" fmla="*/ 609698672 h 458"/>
              <a:gd name="T14" fmla="*/ 1860160198 w 292"/>
              <a:gd name="T15" fmla="*/ 1115491252 h 458"/>
              <a:gd name="T16" fmla="*/ 1901508221 w 292"/>
              <a:gd name="T17" fmla="*/ 2092404954 h 458"/>
              <a:gd name="T18" fmla="*/ 1708598479 w 292"/>
              <a:gd name="T19" fmla="*/ 2147483647 h 458"/>
              <a:gd name="T20" fmla="*/ 420252320 w 292"/>
              <a:gd name="T21" fmla="*/ 2147483647 h 458"/>
              <a:gd name="T22" fmla="*/ 303123248 w 292"/>
              <a:gd name="T23" fmla="*/ 1420340779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58">
                <a:moveTo>
                  <a:pt x="44" y="205"/>
                </a:moveTo>
                <a:cubicBezTo>
                  <a:pt x="44" y="185"/>
                  <a:pt x="44" y="176"/>
                  <a:pt x="50" y="151"/>
                </a:cubicBezTo>
                <a:cubicBezTo>
                  <a:pt x="56" y="137"/>
                  <a:pt x="61" y="122"/>
                  <a:pt x="67" y="98"/>
                </a:cubicBezTo>
                <a:cubicBezTo>
                  <a:pt x="72" y="73"/>
                  <a:pt x="67" y="59"/>
                  <a:pt x="89" y="39"/>
                </a:cubicBezTo>
                <a:cubicBezTo>
                  <a:pt x="89" y="34"/>
                  <a:pt x="155" y="0"/>
                  <a:pt x="160" y="0"/>
                </a:cubicBezTo>
                <a:cubicBezTo>
                  <a:pt x="188" y="0"/>
                  <a:pt x="199" y="5"/>
                  <a:pt x="210" y="29"/>
                </a:cubicBezTo>
                <a:cubicBezTo>
                  <a:pt x="215" y="44"/>
                  <a:pt x="204" y="73"/>
                  <a:pt x="210" y="88"/>
                </a:cubicBezTo>
                <a:cubicBezTo>
                  <a:pt x="221" y="117"/>
                  <a:pt x="259" y="132"/>
                  <a:pt x="270" y="161"/>
                </a:cubicBezTo>
                <a:cubicBezTo>
                  <a:pt x="287" y="200"/>
                  <a:pt x="276" y="259"/>
                  <a:pt x="276" y="302"/>
                </a:cubicBezTo>
                <a:cubicBezTo>
                  <a:pt x="276" y="341"/>
                  <a:pt x="292" y="410"/>
                  <a:pt x="248" y="434"/>
                </a:cubicBezTo>
                <a:cubicBezTo>
                  <a:pt x="199" y="458"/>
                  <a:pt x="100" y="449"/>
                  <a:pt x="61" y="410"/>
                </a:cubicBezTo>
                <a:cubicBezTo>
                  <a:pt x="0" y="346"/>
                  <a:pt x="39" y="278"/>
                  <a:pt x="44" y="205"/>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049" name="Freeform 1898">
            <a:extLst>
              <a:ext uri="{FF2B5EF4-FFF2-40B4-BE49-F238E27FC236}">
                <a16:creationId xmlns:a16="http://schemas.microsoft.com/office/drawing/2014/main" xmlns="" id="{B70A30A1-6839-4DC5-8DE1-7B492C9EA747}"/>
              </a:ext>
            </a:extLst>
          </p:cNvPr>
          <p:cNvSpPr>
            <a:spLocks/>
          </p:cNvSpPr>
          <p:nvPr/>
        </p:nvSpPr>
        <p:spPr bwMode="auto">
          <a:xfrm>
            <a:off x="4408488" y="4565724"/>
            <a:ext cx="9525" cy="49213"/>
          </a:xfrm>
          <a:custGeom>
            <a:avLst/>
            <a:gdLst>
              <a:gd name="T0" fmla="*/ 0 w 6"/>
              <a:gd name="T1" fmla="*/ 0 h 31"/>
              <a:gd name="T2" fmla="*/ 2147483647 w 6"/>
              <a:gd name="T3" fmla="*/ 2147483647 h 31"/>
              <a:gd name="T4" fmla="*/ 2147483647 w 6"/>
              <a:gd name="T5" fmla="*/ 2147483647 h 31"/>
              <a:gd name="T6" fmla="*/ 2147483647 w 6"/>
              <a:gd name="T7" fmla="*/ 2147483647 h 31"/>
              <a:gd name="T8" fmla="*/ 2147483647 w 6"/>
              <a:gd name="T9" fmla="*/ 2147483647 h 31"/>
              <a:gd name="T10" fmla="*/ 2147483647 w 6"/>
              <a:gd name="T11" fmla="*/ 0 h 31"/>
              <a:gd name="T12" fmla="*/ 0 w 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1">
                <a:moveTo>
                  <a:pt x="0" y="0"/>
                </a:moveTo>
                <a:lnTo>
                  <a:pt x="5" y="13"/>
                </a:lnTo>
                <a:lnTo>
                  <a:pt x="5" y="31"/>
                </a:lnTo>
                <a:lnTo>
                  <a:pt x="6" y="31"/>
                </a:lnTo>
                <a:lnTo>
                  <a:pt x="6" y="13"/>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50" name="Freeform 1899">
            <a:extLst>
              <a:ext uri="{FF2B5EF4-FFF2-40B4-BE49-F238E27FC236}">
                <a16:creationId xmlns:a16="http://schemas.microsoft.com/office/drawing/2014/main" xmlns="" id="{4720FF44-D9CD-4FF2-BF07-578102B565E6}"/>
              </a:ext>
            </a:extLst>
          </p:cNvPr>
          <p:cNvSpPr>
            <a:spLocks/>
          </p:cNvSpPr>
          <p:nvPr/>
        </p:nvSpPr>
        <p:spPr bwMode="auto">
          <a:xfrm>
            <a:off x="4416425" y="4564137"/>
            <a:ext cx="15875" cy="23812"/>
          </a:xfrm>
          <a:custGeom>
            <a:avLst/>
            <a:gdLst>
              <a:gd name="T0" fmla="*/ 2147483647 w 10"/>
              <a:gd name="T1" fmla="*/ 2147483647 h 15"/>
              <a:gd name="T2" fmla="*/ 2147483647 w 10"/>
              <a:gd name="T3" fmla="*/ 0 h 15"/>
              <a:gd name="T4" fmla="*/ 2147483647 w 10"/>
              <a:gd name="T5" fmla="*/ 0 h 15"/>
              <a:gd name="T6" fmla="*/ 0 w 10"/>
              <a:gd name="T7" fmla="*/ 2147483647 h 15"/>
              <a:gd name="T8" fmla="*/ 2147483647 w 10"/>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1" y="15"/>
                </a:moveTo>
                <a:lnTo>
                  <a:pt x="10" y="0"/>
                </a:lnTo>
                <a:lnTo>
                  <a:pt x="9" y="0"/>
                </a:lnTo>
                <a:lnTo>
                  <a:pt x="0" y="14"/>
                </a:lnTo>
                <a:lnTo>
                  <a:pt x="1" y="15"/>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51" name="Freeform 1900">
            <a:extLst>
              <a:ext uri="{FF2B5EF4-FFF2-40B4-BE49-F238E27FC236}">
                <a16:creationId xmlns:a16="http://schemas.microsoft.com/office/drawing/2014/main" xmlns="" id="{246E0FB6-A76D-4686-B497-CE7E90C385B6}"/>
              </a:ext>
            </a:extLst>
          </p:cNvPr>
          <p:cNvSpPr>
            <a:spLocks/>
          </p:cNvSpPr>
          <p:nvPr/>
        </p:nvSpPr>
        <p:spPr bwMode="auto">
          <a:xfrm>
            <a:off x="4465638" y="4521274"/>
            <a:ext cx="55562" cy="87313"/>
          </a:xfrm>
          <a:custGeom>
            <a:avLst/>
            <a:gdLst>
              <a:gd name="T0" fmla="*/ 303123248 w 292"/>
              <a:gd name="T1" fmla="*/ 1441129280 h 458"/>
              <a:gd name="T2" fmla="*/ 344471461 w 292"/>
              <a:gd name="T3" fmla="*/ 1073914441 h 458"/>
              <a:gd name="T4" fmla="*/ 461600343 w 292"/>
              <a:gd name="T5" fmla="*/ 699794250 h 458"/>
              <a:gd name="T6" fmla="*/ 613162062 w 292"/>
              <a:gd name="T7" fmla="*/ 270213908 h 458"/>
              <a:gd name="T8" fmla="*/ 1102315829 w 292"/>
              <a:gd name="T9" fmla="*/ 0 h 458"/>
              <a:gd name="T10" fmla="*/ 1446787100 w 292"/>
              <a:gd name="T11" fmla="*/ 200943244 h 458"/>
              <a:gd name="T12" fmla="*/ 1446787100 w 292"/>
              <a:gd name="T13" fmla="*/ 637428747 h 458"/>
              <a:gd name="T14" fmla="*/ 1860160198 w 292"/>
              <a:gd name="T15" fmla="*/ 1101644516 h 458"/>
              <a:gd name="T16" fmla="*/ 1901508221 w 292"/>
              <a:gd name="T17" fmla="*/ 2071616453 h 458"/>
              <a:gd name="T18" fmla="*/ 1708598479 w 292"/>
              <a:gd name="T19" fmla="*/ 2147483647 h 458"/>
              <a:gd name="T20" fmla="*/ 420252320 w 292"/>
              <a:gd name="T21" fmla="*/ 2147483647 h 458"/>
              <a:gd name="T22" fmla="*/ 303123248 w 292"/>
              <a:gd name="T23" fmla="*/ 1441129280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58">
                <a:moveTo>
                  <a:pt x="44" y="208"/>
                </a:moveTo>
                <a:cubicBezTo>
                  <a:pt x="44" y="183"/>
                  <a:pt x="44" y="174"/>
                  <a:pt x="50" y="155"/>
                </a:cubicBezTo>
                <a:cubicBezTo>
                  <a:pt x="56" y="135"/>
                  <a:pt x="61" y="121"/>
                  <a:pt x="67" y="101"/>
                </a:cubicBezTo>
                <a:cubicBezTo>
                  <a:pt x="72" y="73"/>
                  <a:pt x="67" y="63"/>
                  <a:pt x="89" y="39"/>
                </a:cubicBezTo>
                <a:cubicBezTo>
                  <a:pt x="94" y="39"/>
                  <a:pt x="155" y="5"/>
                  <a:pt x="160" y="0"/>
                </a:cubicBezTo>
                <a:cubicBezTo>
                  <a:pt x="188" y="0"/>
                  <a:pt x="199" y="10"/>
                  <a:pt x="210" y="29"/>
                </a:cubicBezTo>
                <a:cubicBezTo>
                  <a:pt x="221" y="48"/>
                  <a:pt x="204" y="73"/>
                  <a:pt x="210" y="92"/>
                </a:cubicBezTo>
                <a:cubicBezTo>
                  <a:pt x="221" y="116"/>
                  <a:pt x="259" y="130"/>
                  <a:pt x="270" y="159"/>
                </a:cubicBezTo>
                <a:cubicBezTo>
                  <a:pt x="287" y="198"/>
                  <a:pt x="276" y="256"/>
                  <a:pt x="276" y="299"/>
                </a:cubicBezTo>
                <a:cubicBezTo>
                  <a:pt x="281" y="338"/>
                  <a:pt x="292" y="405"/>
                  <a:pt x="248" y="430"/>
                </a:cubicBezTo>
                <a:cubicBezTo>
                  <a:pt x="199" y="458"/>
                  <a:pt x="105" y="444"/>
                  <a:pt x="61" y="405"/>
                </a:cubicBezTo>
                <a:cubicBezTo>
                  <a:pt x="0" y="343"/>
                  <a:pt x="39" y="275"/>
                  <a:pt x="44" y="208"/>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052" name="Freeform 1901">
            <a:extLst>
              <a:ext uri="{FF2B5EF4-FFF2-40B4-BE49-F238E27FC236}">
                <a16:creationId xmlns:a16="http://schemas.microsoft.com/office/drawing/2014/main" xmlns="" id="{06098E34-3724-499C-AB80-22C861D789BC}"/>
              </a:ext>
            </a:extLst>
          </p:cNvPr>
          <p:cNvSpPr>
            <a:spLocks/>
          </p:cNvSpPr>
          <p:nvPr/>
        </p:nvSpPr>
        <p:spPr bwMode="auto">
          <a:xfrm>
            <a:off x="4484688" y="4575249"/>
            <a:ext cx="9525" cy="49213"/>
          </a:xfrm>
          <a:custGeom>
            <a:avLst/>
            <a:gdLst>
              <a:gd name="T0" fmla="*/ 0 w 6"/>
              <a:gd name="T1" fmla="*/ 0 h 31"/>
              <a:gd name="T2" fmla="*/ 2147483647 w 6"/>
              <a:gd name="T3" fmla="*/ 2147483647 h 31"/>
              <a:gd name="T4" fmla="*/ 2147483647 w 6"/>
              <a:gd name="T5" fmla="*/ 2147483647 h 31"/>
              <a:gd name="T6" fmla="*/ 2147483647 w 6"/>
              <a:gd name="T7" fmla="*/ 2147483647 h 31"/>
              <a:gd name="T8" fmla="*/ 2147483647 w 6"/>
              <a:gd name="T9" fmla="*/ 2147483647 h 31"/>
              <a:gd name="T10" fmla="*/ 2147483647 w 6"/>
              <a:gd name="T11" fmla="*/ 0 h 31"/>
              <a:gd name="T12" fmla="*/ 0 w 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1">
                <a:moveTo>
                  <a:pt x="0" y="0"/>
                </a:moveTo>
                <a:lnTo>
                  <a:pt x="5" y="14"/>
                </a:lnTo>
                <a:lnTo>
                  <a:pt x="5" y="31"/>
                </a:lnTo>
                <a:lnTo>
                  <a:pt x="6" y="31"/>
                </a:lnTo>
                <a:lnTo>
                  <a:pt x="6" y="13"/>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53" name="Freeform 1902">
            <a:extLst>
              <a:ext uri="{FF2B5EF4-FFF2-40B4-BE49-F238E27FC236}">
                <a16:creationId xmlns:a16="http://schemas.microsoft.com/office/drawing/2014/main" xmlns="" id="{96F5715B-FD0B-4EB1-9206-900D4DB7B6A1}"/>
              </a:ext>
            </a:extLst>
          </p:cNvPr>
          <p:cNvSpPr>
            <a:spLocks/>
          </p:cNvSpPr>
          <p:nvPr/>
        </p:nvSpPr>
        <p:spPr bwMode="auto">
          <a:xfrm>
            <a:off x="4492625" y="4572074"/>
            <a:ext cx="15875" cy="25400"/>
          </a:xfrm>
          <a:custGeom>
            <a:avLst/>
            <a:gdLst>
              <a:gd name="T0" fmla="*/ 2147483647 w 10"/>
              <a:gd name="T1" fmla="*/ 2147483647 h 16"/>
              <a:gd name="T2" fmla="*/ 2147483647 w 10"/>
              <a:gd name="T3" fmla="*/ 0 h 16"/>
              <a:gd name="T4" fmla="*/ 2147483647 w 10"/>
              <a:gd name="T5" fmla="*/ 0 h 16"/>
              <a:gd name="T6" fmla="*/ 0 w 10"/>
              <a:gd name="T7" fmla="*/ 2147483647 h 16"/>
              <a:gd name="T8" fmla="*/ 2147483647 w 10"/>
              <a:gd name="T9" fmla="*/ 214748364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6">
                <a:moveTo>
                  <a:pt x="1" y="16"/>
                </a:moveTo>
                <a:lnTo>
                  <a:pt x="10" y="0"/>
                </a:lnTo>
                <a:lnTo>
                  <a:pt x="9" y="0"/>
                </a:lnTo>
                <a:lnTo>
                  <a:pt x="0" y="15"/>
                </a:lnTo>
                <a:lnTo>
                  <a:pt x="1" y="16"/>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54" name="Freeform 1903">
            <a:extLst>
              <a:ext uri="{FF2B5EF4-FFF2-40B4-BE49-F238E27FC236}">
                <a16:creationId xmlns:a16="http://schemas.microsoft.com/office/drawing/2014/main" xmlns="" id="{B8913D16-24B6-4E38-98D0-A08FF7DA6719}"/>
              </a:ext>
            </a:extLst>
          </p:cNvPr>
          <p:cNvSpPr>
            <a:spLocks/>
          </p:cNvSpPr>
          <p:nvPr/>
        </p:nvSpPr>
        <p:spPr bwMode="auto">
          <a:xfrm>
            <a:off x="4527550" y="4497462"/>
            <a:ext cx="66675" cy="87312"/>
          </a:xfrm>
          <a:custGeom>
            <a:avLst/>
            <a:gdLst>
              <a:gd name="T0" fmla="*/ 304184876 w 350"/>
              <a:gd name="T1" fmla="*/ 1420308117 h 458"/>
              <a:gd name="T2" fmla="*/ 345664727 w 350"/>
              <a:gd name="T3" fmla="*/ 1046160374 h 458"/>
              <a:gd name="T4" fmla="*/ 456277409 w 350"/>
              <a:gd name="T5" fmla="*/ 678953935 h 458"/>
              <a:gd name="T6" fmla="*/ 608369751 w 350"/>
              <a:gd name="T7" fmla="*/ 270207763 h 458"/>
              <a:gd name="T8" fmla="*/ 1099231673 w 350"/>
              <a:gd name="T9" fmla="*/ 0 h 458"/>
              <a:gd name="T10" fmla="*/ 1437964866 w 350"/>
              <a:gd name="T11" fmla="*/ 200902243 h 458"/>
              <a:gd name="T12" fmla="*/ 1479444717 w 350"/>
              <a:gd name="T13" fmla="*/ 609684826 h 458"/>
              <a:gd name="T14" fmla="*/ 2147483647 w 350"/>
              <a:gd name="T15" fmla="*/ 1115465704 h 458"/>
              <a:gd name="T16" fmla="*/ 1894242275 w 350"/>
              <a:gd name="T17" fmla="*/ 2092356969 h 458"/>
              <a:gd name="T18" fmla="*/ 1742149742 w 350"/>
              <a:gd name="T19" fmla="*/ 2147483647 h 458"/>
              <a:gd name="T20" fmla="*/ 456277409 w 350"/>
              <a:gd name="T21" fmla="*/ 2147483647 h 458"/>
              <a:gd name="T22" fmla="*/ 304184876 w 350"/>
              <a:gd name="T23" fmla="*/ 1420308117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0" h="458">
                <a:moveTo>
                  <a:pt x="44" y="205"/>
                </a:moveTo>
                <a:cubicBezTo>
                  <a:pt x="44" y="185"/>
                  <a:pt x="44" y="176"/>
                  <a:pt x="50" y="151"/>
                </a:cubicBezTo>
                <a:cubicBezTo>
                  <a:pt x="55" y="137"/>
                  <a:pt x="61" y="122"/>
                  <a:pt x="66" y="98"/>
                </a:cubicBezTo>
                <a:cubicBezTo>
                  <a:pt x="72" y="73"/>
                  <a:pt x="66" y="59"/>
                  <a:pt x="88" y="39"/>
                </a:cubicBezTo>
                <a:cubicBezTo>
                  <a:pt x="93" y="34"/>
                  <a:pt x="154" y="0"/>
                  <a:pt x="159" y="0"/>
                </a:cubicBezTo>
                <a:cubicBezTo>
                  <a:pt x="192" y="0"/>
                  <a:pt x="197" y="5"/>
                  <a:pt x="208" y="29"/>
                </a:cubicBezTo>
                <a:cubicBezTo>
                  <a:pt x="219" y="44"/>
                  <a:pt x="203" y="73"/>
                  <a:pt x="214" y="88"/>
                </a:cubicBezTo>
                <a:cubicBezTo>
                  <a:pt x="219" y="117"/>
                  <a:pt x="318" y="132"/>
                  <a:pt x="334" y="161"/>
                </a:cubicBezTo>
                <a:cubicBezTo>
                  <a:pt x="350" y="200"/>
                  <a:pt x="274" y="259"/>
                  <a:pt x="274" y="302"/>
                </a:cubicBezTo>
                <a:cubicBezTo>
                  <a:pt x="279" y="341"/>
                  <a:pt x="290" y="410"/>
                  <a:pt x="252" y="434"/>
                </a:cubicBezTo>
                <a:cubicBezTo>
                  <a:pt x="197" y="458"/>
                  <a:pt x="104" y="449"/>
                  <a:pt x="66" y="410"/>
                </a:cubicBezTo>
                <a:cubicBezTo>
                  <a:pt x="0" y="346"/>
                  <a:pt x="44" y="278"/>
                  <a:pt x="44" y="205"/>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055" name="Freeform 1904">
            <a:extLst>
              <a:ext uri="{FF2B5EF4-FFF2-40B4-BE49-F238E27FC236}">
                <a16:creationId xmlns:a16="http://schemas.microsoft.com/office/drawing/2014/main" xmlns="" id="{7374C33F-83BB-496C-98A5-0F16FCBE5E70}"/>
              </a:ext>
            </a:extLst>
          </p:cNvPr>
          <p:cNvSpPr>
            <a:spLocks/>
          </p:cNvSpPr>
          <p:nvPr/>
        </p:nvSpPr>
        <p:spPr bwMode="auto">
          <a:xfrm>
            <a:off x="4548188" y="4551437"/>
            <a:ext cx="9525" cy="49212"/>
          </a:xfrm>
          <a:custGeom>
            <a:avLst/>
            <a:gdLst>
              <a:gd name="T0" fmla="*/ 0 w 6"/>
              <a:gd name="T1" fmla="*/ 0 h 31"/>
              <a:gd name="T2" fmla="*/ 2147483647 w 6"/>
              <a:gd name="T3" fmla="*/ 2147483647 h 31"/>
              <a:gd name="T4" fmla="*/ 2147483647 w 6"/>
              <a:gd name="T5" fmla="*/ 2147483647 h 31"/>
              <a:gd name="T6" fmla="*/ 2147483647 w 6"/>
              <a:gd name="T7" fmla="*/ 2147483647 h 31"/>
              <a:gd name="T8" fmla="*/ 2147483647 w 6"/>
              <a:gd name="T9" fmla="*/ 2147483647 h 31"/>
              <a:gd name="T10" fmla="*/ 2147483647 w 6"/>
              <a:gd name="T11" fmla="*/ 0 h 31"/>
              <a:gd name="T12" fmla="*/ 0 w 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1">
                <a:moveTo>
                  <a:pt x="0" y="0"/>
                </a:moveTo>
                <a:lnTo>
                  <a:pt x="5" y="13"/>
                </a:lnTo>
                <a:lnTo>
                  <a:pt x="5" y="31"/>
                </a:lnTo>
                <a:lnTo>
                  <a:pt x="6" y="31"/>
                </a:lnTo>
                <a:lnTo>
                  <a:pt x="6" y="13"/>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56" name="Freeform 1905">
            <a:extLst>
              <a:ext uri="{FF2B5EF4-FFF2-40B4-BE49-F238E27FC236}">
                <a16:creationId xmlns:a16="http://schemas.microsoft.com/office/drawing/2014/main" xmlns="" id="{919FB413-AB8E-4438-998C-3CBBD257ED3C}"/>
              </a:ext>
            </a:extLst>
          </p:cNvPr>
          <p:cNvSpPr>
            <a:spLocks/>
          </p:cNvSpPr>
          <p:nvPr/>
        </p:nvSpPr>
        <p:spPr bwMode="auto">
          <a:xfrm>
            <a:off x="4556125" y="4549849"/>
            <a:ext cx="14288" cy="23813"/>
          </a:xfrm>
          <a:custGeom>
            <a:avLst/>
            <a:gdLst>
              <a:gd name="T0" fmla="*/ 2147483647 w 9"/>
              <a:gd name="T1" fmla="*/ 2147483647 h 15"/>
              <a:gd name="T2" fmla="*/ 2147483647 w 9"/>
              <a:gd name="T3" fmla="*/ 0 h 15"/>
              <a:gd name="T4" fmla="*/ 2147483647 w 9"/>
              <a:gd name="T5" fmla="*/ 0 h 15"/>
              <a:gd name="T6" fmla="*/ 0 w 9"/>
              <a:gd name="T7" fmla="*/ 2147483647 h 15"/>
              <a:gd name="T8" fmla="*/ 2147483647 w 9"/>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5">
                <a:moveTo>
                  <a:pt x="1" y="15"/>
                </a:moveTo>
                <a:lnTo>
                  <a:pt x="9" y="0"/>
                </a:lnTo>
                <a:lnTo>
                  <a:pt x="8" y="0"/>
                </a:lnTo>
                <a:lnTo>
                  <a:pt x="0" y="14"/>
                </a:lnTo>
                <a:lnTo>
                  <a:pt x="1" y="15"/>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57" name="Freeform 1906">
            <a:extLst>
              <a:ext uri="{FF2B5EF4-FFF2-40B4-BE49-F238E27FC236}">
                <a16:creationId xmlns:a16="http://schemas.microsoft.com/office/drawing/2014/main" xmlns="" id="{8F3C1C22-6C48-4905-8BE6-774BB24EBB3C}"/>
              </a:ext>
            </a:extLst>
          </p:cNvPr>
          <p:cNvSpPr>
            <a:spLocks noEditPoints="1"/>
          </p:cNvSpPr>
          <p:nvPr/>
        </p:nvSpPr>
        <p:spPr bwMode="auto">
          <a:xfrm>
            <a:off x="3533775" y="4199012"/>
            <a:ext cx="242888" cy="398462"/>
          </a:xfrm>
          <a:custGeom>
            <a:avLst/>
            <a:gdLst>
              <a:gd name="T0" fmla="*/ 2147483647 w 153"/>
              <a:gd name="T1" fmla="*/ 2147483647 h 251"/>
              <a:gd name="T2" fmla="*/ 2147483647 w 153"/>
              <a:gd name="T3" fmla="*/ 2147483647 h 251"/>
              <a:gd name="T4" fmla="*/ 2147483647 w 153"/>
              <a:gd name="T5" fmla="*/ 2147483647 h 251"/>
              <a:gd name="T6" fmla="*/ 2147483647 w 153"/>
              <a:gd name="T7" fmla="*/ 2147483647 h 251"/>
              <a:gd name="T8" fmla="*/ 2147483647 w 153"/>
              <a:gd name="T9" fmla="*/ 2147483647 h 251"/>
              <a:gd name="T10" fmla="*/ 2147483647 w 153"/>
              <a:gd name="T11" fmla="*/ 2147483647 h 251"/>
              <a:gd name="T12" fmla="*/ 2147483647 w 153"/>
              <a:gd name="T13" fmla="*/ 2147483647 h 251"/>
              <a:gd name="T14" fmla="*/ 2147483647 w 153"/>
              <a:gd name="T15" fmla="*/ 2147483647 h 251"/>
              <a:gd name="T16" fmla="*/ 2147483647 w 153"/>
              <a:gd name="T17" fmla="*/ 2147483647 h 251"/>
              <a:gd name="T18" fmla="*/ 2147483647 w 153"/>
              <a:gd name="T19" fmla="*/ 2147483647 h 251"/>
              <a:gd name="T20" fmla="*/ 2147483647 w 153"/>
              <a:gd name="T21" fmla="*/ 2147483647 h 251"/>
              <a:gd name="T22" fmla="*/ 2147483647 w 153"/>
              <a:gd name="T23" fmla="*/ 2147483647 h 251"/>
              <a:gd name="T24" fmla="*/ 2147483647 w 153"/>
              <a:gd name="T25" fmla="*/ 2147483647 h 251"/>
              <a:gd name="T26" fmla="*/ 2147483647 w 153"/>
              <a:gd name="T27" fmla="*/ 2147483647 h 251"/>
              <a:gd name="T28" fmla="*/ 2147483647 w 153"/>
              <a:gd name="T29" fmla="*/ 2147483647 h 251"/>
              <a:gd name="T30" fmla="*/ 2147483647 w 153"/>
              <a:gd name="T31" fmla="*/ 2147483647 h 251"/>
              <a:gd name="T32" fmla="*/ 2147483647 w 153"/>
              <a:gd name="T33" fmla="*/ 2147483647 h 251"/>
              <a:gd name="T34" fmla="*/ 2147483647 w 153"/>
              <a:gd name="T35" fmla="*/ 2147483647 h 251"/>
              <a:gd name="T36" fmla="*/ 2147483647 w 153"/>
              <a:gd name="T37" fmla="*/ 2147483647 h 251"/>
              <a:gd name="T38" fmla="*/ 2147483647 w 153"/>
              <a:gd name="T39" fmla="*/ 2147483647 h 251"/>
              <a:gd name="T40" fmla="*/ 2147483647 w 153"/>
              <a:gd name="T41" fmla="*/ 2147483647 h 251"/>
              <a:gd name="T42" fmla="*/ 2147483647 w 153"/>
              <a:gd name="T43" fmla="*/ 2147483647 h 251"/>
              <a:gd name="T44" fmla="*/ 2147483647 w 153"/>
              <a:gd name="T45" fmla="*/ 2147483647 h 251"/>
              <a:gd name="T46" fmla="*/ 2147483647 w 153"/>
              <a:gd name="T47" fmla="*/ 2147483647 h 251"/>
              <a:gd name="T48" fmla="*/ 2147483647 w 153"/>
              <a:gd name="T49" fmla="*/ 2147483647 h 251"/>
              <a:gd name="T50" fmla="*/ 2147483647 w 153"/>
              <a:gd name="T51" fmla="*/ 2147483647 h 251"/>
              <a:gd name="T52" fmla="*/ 2147483647 w 153"/>
              <a:gd name="T53" fmla="*/ 2147483647 h 251"/>
              <a:gd name="T54" fmla="*/ 2147483647 w 153"/>
              <a:gd name="T55" fmla="*/ 2147483647 h 251"/>
              <a:gd name="T56" fmla="*/ 2147483647 w 153"/>
              <a:gd name="T57" fmla="*/ 2147483647 h 251"/>
              <a:gd name="T58" fmla="*/ 2147483647 w 153"/>
              <a:gd name="T59" fmla="*/ 2147483647 h 251"/>
              <a:gd name="T60" fmla="*/ 2147483647 w 153"/>
              <a:gd name="T61" fmla="*/ 2147483647 h 251"/>
              <a:gd name="T62" fmla="*/ 2147483647 w 153"/>
              <a:gd name="T63" fmla="*/ 2147483647 h 251"/>
              <a:gd name="T64" fmla="*/ 2147483647 w 153"/>
              <a:gd name="T65" fmla="*/ 2147483647 h 251"/>
              <a:gd name="T66" fmla="*/ 2147483647 w 153"/>
              <a:gd name="T67" fmla="*/ 2147483647 h 251"/>
              <a:gd name="T68" fmla="*/ 2147483647 w 153"/>
              <a:gd name="T69" fmla="*/ 2147483647 h 251"/>
              <a:gd name="T70" fmla="*/ 2147483647 w 153"/>
              <a:gd name="T71" fmla="*/ 2147483647 h 251"/>
              <a:gd name="T72" fmla="*/ 2147483647 w 153"/>
              <a:gd name="T73" fmla="*/ 2147483647 h 251"/>
              <a:gd name="T74" fmla="*/ 2147483647 w 153"/>
              <a:gd name="T75" fmla="*/ 2147483647 h 251"/>
              <a:gd name="T76" fmla="*/ 2147483647 w 153"/>
              <a:gd name="T77" fmla="*/ 2147483647 h 251"/>
              <a:gd name="T78" fmla="*/ 2147483647 w 153"/>
              <a:gd name="T79" fmla="*/ 2147483647 h 251"/>
              <a:gd name="T80" fmla="*/ 2147483647 w 153"/>
              <a:gd name="T81" fmla="*/ 2147483647 h 251"/>
              <a:gd name="T82" fmla="*/ 2147483647 w 153"/>
              <a:gd name="T83" fmla="*/ 2147483647 h 251"/>
              <a:gd name="T84" fmla="*/ 2147483647 w 153"/>
              <a:gd name="T85" fmla="*/ 2147483647 h 251"/>
              <a:gd name="T86" fmla="*/ 2147483647 w 153"/>
              <a:gd name="T87" fmla="*/ 2147483647 h 251"/>
              <a:gd name="T88" fmla="*/ 2147483647 w 153"/>
              <a:gd name="T89" fmla="*/ 2147483647 h 251"/>
              <a:gd name="T90" fmla="*/ 2147483647 w 153"/>
              <a:gd name="T91" fmla="*/ 2147483647 h 251"/>
              <a:gd name="T92" fmla="*/ 2147483647 w 153"/>
              <a:gd name="T93" fmla="*/ 2147483647 h 251"/>
              <a:gd name="T94" fmla="*/ 2147483647 w 153"/>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1">
                <a:moveTo>
                  <a:pt x="2" y="247"/>
                </a:moveTo>
                <a:lnTo>
                  <a:pt x="0" y="250"/>
                </a:lnTo>
                <a:lnTo>
                  <a:pt x="2" y="251"/>
                </a:lnTo>
                <a:lnTo>
                  <a:pt x="3" y="248"/>
                </a:lnTo>
                <a:lnTo>
                  <a:pt x="2" y="247"/>
                </a:lnTo>
                <a:close/>
                <a:moveTo>
                  <a:pt x="6" y="241"/>
                </a:moveTo>
                <a:lnTo>
                  <a:pt x="4" y="245"/>
                </a:lnTo>
                <a:lnTo>
                  <a:pt x="5" y="245"/>
                </a:lnTo>
                <a:lnTo>
                  <a:pt x="7" y="241"/>
                </a:lnTo>
                <a:lnTo>
                  <a:pt x="6" y="241"/>
                </a:lnTo>
                <a:close/>
                <a:moveTo>
                  <a:pt x="10" y="234"/>
                </a:moveTo>
                <a:lnTo>
                  <a:pt x="8" y="238"/>
                </a:lnTo>
                <a:lnTo>
                  <a:pt x="9" y="238"/>
                </a:lnTo>
                <a:lnTo>
                  <a:pt x="11" y="235"/>
                </a:lnTo>
                <a:lnTo>
                  <a:pt x="10" y="234"/>
                </a:lnTo>
                <a:close/>
                <a:moveTo>
                  <a:pt x="14" y="228"/>
                </a:moveTo>
                <a:lnTo>
                  <a:pt x="12" y="232"/>
                </a:lnTo>
                <a:lnTo>
                  <a:pt x="13" y="232"/>
                </a:lnTo>
                <a:lnTo>
                  <a:pt x="15" y="228"/>
                </a:lnTo>
                <a:lnTo>
                  <a:pt x="14" y="228"/>
                </a:lnTo>
                <a:close/>
                <a:moveTo>
                  <a:pt x="18" y="221"/>
                </a:moveTo>
                <a:lnTo>
                  <a:pt x="16" y="225"/>
                </a:lnTo>
                <a:lnTo>
                  <a:pt x="17" y="226"/>
                </a:lnTo>
                <a:lnTo>
                  <a:pt x="19" y="221"/>
                </a:lnTo>
                <a:lnTo>
                  <a:pt x="18" y="221"/>
                </a:lnTo>
                <a:close/>
                <a:moveTo>
                  <a:pt x="22" y="215"/>
                </a:moveTo>
                <a:lnTo>
                  <a:pt x="20" y="218"/>
                </a:lnTo>
                <a:lnTo>
                  <a:pt x="21" y="219"/>
                </a:lnTo>
                <a:lnTo>
                  <a:pt x="23" y="215"/>
                </a:lnTo>
                <a:lnTo>
                  <a:pt x="22" y="215"/>
                </a:lnTo>
                <a:close/>
                <a:moveTo>
                  <a:pt x="26" y="209"/>
                </a:moveTo>
                <a:lnTo>
                  <a:pt x="23" y="212"/>
                </a:lnTo>
                <a:lnTo>
                  <a:pt x="25" y="213"/>
                </a:lnTo>
                <a:lnTo>
                  <a:pt x="27" y="209"/>
                </a:lnTo>
                <a:lnTo>
                  <a:pt x="26" y="209"/>
                </a:lnTo>
                <a:close/>
                <a:moveTo>
                  <a:pt x="30" y="202"/>
                </a:moveTo>
                <a:lnTo>
                  <a:pt x="27" y="206"/>
                </a:lnTo>
                <a:lnTo>
                  <a:pt x="29" y="206"/>
                </a:lnTo>
                <a:lnTo>
                  <a:pt x="31" y="202"/>
                </a:lnTo>
                <a:lnTo>
                  <a:pt x="30" y="202"/>
                </a:lnTo>
                <a:close/>
                <a:moveTo>
                  <a:pt x="34" y="196"/>
                </a:moveTo>
                <a:lnTo>
                  <a:pt x="31" y="199"/>
                </a:lnTo>
                <a:lnTo>
                  <a:pt x="33" y="200"/>
                </a:lnTo>
                <a:lnTo>
                  <a:pt x="35" y="196"/>
                </a:lnTo>
                <a:lnTo>
                  <a:pt x="34" y="196"/>
                </a:lnTo>
                <a:close/>
                <a:moveTo>
                  <a:pt x="38" y="189"/>
                </a:moveTo>
                <a:lnTo>
                  <a:pt x="35" y="193"/>
                </a:lnTo>
                <a:lnTo>
                  <a:pt x="36" y="193"/>
                </a:lnTo>
                <a:lnTo>
                  <a:pt x="39" y="189"/>
                </a:lnTo>
                <a:lnTo>
                  <a:pt x="38" y="189"/>
                </a:lnTo>
                <a:close/>
                <a:moveTo>
                  <a:pt x="42" y="182"/>
                </a:moveTo>
                <a:lnTo>
                  <a:pt x="39" y="186"/>
                </a:lnTo>
                <a:lnTo>
                  <a:pt x="40" y="187"/>
                </a:lnTo>
                <a:lnTo>
                  <a:pt x="43" y="183"/>
                </a:lnTo>
                <a:lnTo>
                  <a:pt x="42" y="182"/>
                </a:lnTo>
                <a:close/>
                <a:moveTo>
                  <a:pt x="46" y="176"/>
                </a:moveTo>
                <a:lnTo>
                  <a:pt x="43" y="180"/>
                </a:lnTo>
                <a:lnTo>
                  <a:pt x="44" y="180"/>
                </a:lnTo>
                <a:lnTo>
                  <a:pt x="46" y="176"/>
                </a:lnTo>
                <a:close/>
                <a:moveTo>
                  <a:pt x="50" y="169"/>
                </a:moveTo>
                <a:lnTo>
                  <a:pt x="47" y="173"/>
                </a:lnTo>
                <a:lnTo>
                  <a:pt x="48" y="173"/>
                </a:lnTo>
                <a:lnTo>
                  <a:pt x="50" y="170"/>
                </a:lnTo>
                <a:lnTo>
                  <a:pt x="50" y="169"/>
                </a:lnTo>
                <a:close/>
                <a:moveTo>
                  <a:pt x="54" y="163"/>
                </a:moveTo>
                <a:lnTo>
                  <a:pt x="51" y="167"/>
                </a:lnTo>
                <a:lnTo>
                  <a:pt x="52" y="167"/>
                </a:lnTo>
                <a:lnTo>
                  <a:pt x="54" y="163"/>
                </a:lnTo>
                <a:close/>
                <a:moveTo>
                  <a:pt x="58" y="156"/>
                </a:moveTo>
                <a:lnTo>
                  <a:pt x="55" y="160"/>
                </a:lnTo>
                <a:lnTo>
                  <a:pt x="56" y="160"/>
                </a:lnTo>
                <a:lnTo>
                  <a:pt x="58" y="157"/>
                </a:lnTo>
                <a:lnTo>
                  <a:pt x="58" y="156"/>
                </a:lnTo>
                <a:close/>
                <a:moveTo>
                  <a:pt x="62" y="150"/>
                </a:moveTo>
                <a:lnTo>
                  <a:pt x="59" y="154"/>
                </a:lnTo>
                <a:lnTo>
                  <a:pt x="60" y="154"/>
                </a:lnTo>
                <a:lnTo>
                  <a:pt x="62" y="150"/>
                </a:lnTo>
                <a:close/>
                <a:moveTo>
                  <a:pt x="66" y="143"/>
                </a:moveTo>
                <a:lnTo>
                  <a:pt x="63" y="147"/>
                </a:lnTo>
                <a:lnTo>
                  <a:pt x="64" y="147"/>
                </a:lnTo>
                <a:lnTo>
                  <a:pt x="66" y="144"/>
                </a:lnTo>
                <a:lnTo>
                  <a:pt x="66" y="143"/>
                </a:lnTo>
                <a:close/>
                <a:moveTo>
                  <a:pt x="70" y="137"/>
                </a:moveTo>
                <a:lnTo>
                  <a:pt x="67" y="140"/>
                </a:lnTo>
                <a:lnTo>
                  <a:pt x="68" y="141"/>
                </a:lnTo>
                <a:lnTo>
                  <a:pt x="70" y="137"/>
                </a:lnTo>
                <a:close/>
                <a:moveTo>
                  <a:pt x="74" y="130"/>
                </a:moveTo>
                <a:lnTo>
                  <a:pt x="71" y="134"/>
                </a:lnTo>
                <a:lnTo>
                  <a:pt x="74" y="130"/>
                </a:lnTo>
                <a:close/>
                <a:moveTo>
                  <a:pt x="77" y="124"/>
                </a:moveTo>
                <a:lnTo>
                  <a:pt x="75" y="127"/>
                </a:lnTo>
                <a:lnTo>
                  <a:pt x="75" y="128"/>
                </a:lnTo>
                <a:lnTo>
                  <a:pt x="78" y="124"/>
                </a:lnTo>
                <a:lnTo>
                  <a:pt x="77" y="124"/>
                </a:lnTo>
                <a:close/>
                <a:moveTo>
                  <a:pt x="81" y="117"/>
                </a:moveTo>
                <a:lnTo>
                  <a:pt x="79" y="121"/>
                </a:lnTo>
                <a:lnTo>
                  <a:pt x="79" y="122"/>
                </a:lnTo>
                <a:lnTo>
                  <a:pt x="82" y="117"/>
                </a:lnTo>
                <a:lnTo>
                  <a:pt x="81" y="117"/>
                </a:lnTo>
                <a:close/>
                <a:moveTo>
                  <a:pt x="85" y="111"/>
                </a:moveTo>
                <a:lnTo>
                  <a:pt x="83" y="115"/>
                </a:lnTo>
                <a:lnTo>
                  <a:pt x="86" y="111"/>
                </a:lnTo>
                <a:lnTo>
                  <a:pt x="85" y="111"/>
                </a:lnTo>
                <a:close/>
                <a:moveTo>
                  <a:pt x="89" y="104"/>
                </a:moveTo>
                <a:lnTo>
                  <a:pt x="87" y="108"/>
                </a:lnTo>
                <a:lnTo>
                  <a:pt x="87" y="109"/>
                </a:lnTo>
                <a:lnTo>
                  <a:pt x="90" y="104"/>
                </a:lnTo>
                <a:lnTo>
                  <a:pt x="89" y="104"/>
                </a:lnTo>
                <a:close/>
                <a:moveTo>
                  <a:pt x="93" y="97"/>
                </a:moveTo>
                <a:lnTo>
                  <a:pt x="91" y="101"/>
                </a:lnTo>
                <a:lnTo>
                  <a:pt x="91" y="102"/>
                </a:lnTo>
                <a:lnTo>
                  <a:pt x="94" y="98"/>
                </a:lnTo>
                <a:lnTo>
                  <a:pt x="93" y="97"/>
                </a:lnTo>
                <a:close/>
                <a:moveTo>
                  <a:pt x="97" y="91"/>
                </a:moveTo>
                <a:lnTo>
                  <a:pt x="95" y="95"/>
                </a:lnTo>
                <a:lnTo>
                  <a:pt x="97" y="91"/>
                </a:lnTo>
                <a:close/>
                <a:moveTo>
                  <a:pt x="101" y="84"/>
                </a:moveTo>
                <a:lnTo>
                  <a:pt x="99" y="88"/>
                </a:lnTo>
                <a:lnTo>
                  <a:pt x="101" y="85"/>
                </a:lnTo>
                <a:lnTo>
                  <a:pt x="101" y="84"/>
                </a:lnTo>
                <a:close/>
                <a:moveTo>
                  <a:pt x="105" y="78"/>
                </a:moveTo>
                <a:lnTo>
                  <a:pt x="102" y="82"/>
                </a:lnTo>
                <a:lnTo>
                  <a:pt x="103" y="82"/>
                </a:lnTo>
                <a:lnTo>
                  <a:pt x="105" y="78"/>
                </a:lnTo>
                <a:close/>
                <a:moveTo>
                  <a:pt x="108" y="71"/>
                </a:moveTo>
                <a:lnTo>
                  <a:pt x="106" y="75"/>
                </a:lnTo>
                <a:lnTo>
                  <a:pt x="107" y="75"/>
                </a:lnTo>
                <a:lnTo>
                  <a:pt x="109" y="72"/>
                </a:lnTo>
                <a:lnTo>
                  <a:pt x="108" y="71"/>
                </a:lnTo>
                <a:close/>
                <a:moveTo>
                  <a:pt x="112" y="65"/>
                </a:moveTo>
                <a:lnTo>
                  <a:pt x="110" y="69"/>
                </a:lnTo>
                <a:lnTo>
                  <a:pt x="111" y="69"/>
                </a:lnTo>
                <a:lnTo>
                  <a:pt x="113" y="65"/>
                </a:lnTo>
                <a:lnTo>
                  <a:pt x="112" y="65"/>
                </a:lnTo>
                <a:close/>
                <a:moveTo>
                  <a:pt x="116" y="58"/>
                </a:moveTo>
                <a:lnTo>
                  <a:pt x="114" y="63"/>
                </a:lnTo>
                <a:lnTo>
                  <a:pt x="115" y="63"/>
                </a:lnTo>
                <a:lnTo>
                  <a:pt x="117" y="59"/>
                </a:lnTo>
                <a:lnTo>
                  <a:pt x="116" y="58"/>
                </a:lnTo>
                <a:close/>
                <a:moveTo>
                  <a:pt x="120" y="52"/>
                </a:moveTo>
                <a:lnTo>
                  <a:pt x="118" y="56"/>
                </a:lnTo>
                <a:lnTo>
                  <a:pt x="119" y="56"/>
                </a:lnTo>
                <a:lnTo>
                  <a:pt x="121" y="52"/>
                </a:lnTo>
                <a:lnTo>
                  <a:pt x="120" y="52"/>
                </a:lnTo>
                <a:close/>
                <a:moveTo>
                  <a:pt x="124" y="45"/>
                </a:moveTo>
                <a:lnTo>
                  <a:pt x="122" y="49"/>
                </a:lnTo>
                <a:lnTo>
                  <a:pt x="123" y="50"/>
                </a:lnTo>
                <a:lnTo>
                  <a:pt x="125" y="45"/>
                </a:lnTo>
                <a:lnTo>
                  <a:pt x="124" y="45"/>
                </a:lnTo>
                <a:close/>
                <a:moveTo>
                  <a:pt x="128" y="39"/>
                </a:moveTo>
                <a:lnTo>
                  <a:pt x="126" y="43"/>
                </a:lnTo>
                <a:lnTo>
                  <a:pt x="127" y="43"/>
                </a:lnTo>
                <a:lnTo>
                  <a:pt x="129" y="39"/>
                </a:lnTo>
                <a:lnTo>
                  <a:pt x="128" y="39"/>
                </a:lnTo>
                <a:close/>
                <a:moveTo>
                  <a:pt x="132" y="33"/>
                </a:moveTo>
                <a:lnTo>
                  <a:pt x="129" y="36"/>
                </a:lnTo>
                <a:lnTo>
                  <a:pt x="131" y="37"/>
                </a:lnTo>
                <a:lnTo>
                  <a:pt x="133" y="33"/>
                </a:lnTo>
                <a:lnTo>
                  <a:pt x="132" y="33"/>
                </a:lnTo>
                <a:close/>
                <a:moveTo>
                  <a:pt x="136" y="26"/>
                </a:moveTo>
                <a:lnTo>
                  <a:pt x="133" y="30"/>
                </a:lnTo>
                <a:lnTo>
                  <a:pt x="135" y="30"/>
                </a:lnTo>
                <a:lnTo>
                  <a:pt x="137" y="26"/>
                </a:lnTo>
                <a:lnTo>
                  <a:pt x="136" y="26"/>
                </a:lnTo>
                <a:close/>
                <a:moveTo>
                  <a:pt x="140" y="19"/>
                </a:moveTo>
                <a:lnTo>
                  <a:pt x="137" y="23"/>
                </a:lnTo>
                <a:lnTo>
                  <a:pt x="139" y="24"/>
                </a:lnTo>
                <a:lnTo>
                  <a:pt x="141" y="20"/>
                </a:lnTo>
                <a:lnTo>
                  <a:pt x="140" y="19"/>
                </a:lnTo>
                <a:close/>
                <a:moveTo>
                  <a:pt x="144" y="13"/>
                </a:moveTo>
                <a:lnTo>
                  <a:pt x="141" y="17"/>
                </a:lnTo>
                <a:lnTo>
                  <a:pt x="142" y="17"/>
                </a:lnTo>
                <a:lnTo>
                  <a:pt x="145" y="13"/>
                </a:lnTo>
                <a:lnTo>
                  <a:pt x="144" y="13"/>
                </a:lnTo>
                <a:close/>
                <a:moveTo>
                  <a:pt x="148" y="6"/>
                </a:moveTo>
                <a:lnTo>
                  <a:pt x="145" y="10"/>
                </a:lnTo>
                <a:lnTo>
                  <a:pt x="146" y="11"/>
                </a:lnTo>
                <a:lnTo>
                  <a:pt x="149" y="7"/>
                </a:lnTo>
                <a:lnTo>
                  <a:pt x="148" y="6"/>
                </a:lnTo>
                <a:close/>
                <a:moveTo>
                  <a:pt x="152" y="0"/>
                </a:moveTo>
                <a:lnTo>
                  <a:pt x="149" y="4"/>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58" name="Freeform 1907">
            <a:extLst>
              <a:ext uri="{FF2B5EF4-FFF2-40B4-BE49-F238E27FC236}">
                <a16:creationId xmlns:a16="http://schemas.microsoft.com/office/drawing/2014/main" xmlns="" id="{20F3887C-8B9C-4622-A350-860075BA47B0}"/>
              </a:ext>
            </a:extLst>
          </p:cNvPr>
          <p:cNvSpPr>
            <a:spLocks noEditPoints="1"/>
          </p:cNvSpPr>
          <p:nvPr/>
        </p:nvSpPr>
        <p:spPr bwMode="auto">
          <a:xfrm>
            <a:off x="3505200" y="4224412"/>
            <a:ext cx="242888" cy="398462"/>
          </a:xfrm>
          <a:custGeom>
            <a:avLst/>
            <a:gdLst>
              <a:gd name="T0" fmla="*/ 2147483647 w 153"/>
              <a:gd name="T1" fmla="*/ 2147483647 h 251"/>
              <a:gd name="T2" fmla="*/ 2147483647 w 153"/>
              <a:gd name="T3" fmla="*/ 2147483647 h 251"/>
              <a:gd name="T4" fmla="*/ 2147483647 w 153"/>
              <a:gd name="T5" fmla="*/ 2147483647 h 251"/>
              <a:gd name="T6" fmla="*/ 2147483647 w 153"/>
              <a:gd name="T7" fmla="*/ 2147483647 h 251"/>
              <a:gd name="T8" fmla="*/ 2147483647 w 153"/>
              <a:gd name="T9" fmla="*/ 2147483647 h 251"/>
              <a:gd name="T10" fmla="*/ 2147483647 w 153"/>
              <a:gd name="T11" fmla="*/ 2147483647 h 251"/>
              <a:gd name="T12" fmla="*/ 2147483647 w 153"/>
              <a:gd name="T13" fmla="*/ 2147483647 h 251"/>
              <a:gd name="T14" fmla="*/ 2147483647 w 153"/>
              <a:gd name="T15" fmla="*/ 2147483647 h 251"/>
              <a:gd name="T16" fmla="*/ 2147483647 w 153"/>
              <a:gd name="T17" fmla="*/ 2147483647 h 251"/>
              <a:gd name="T18" fmla="*/ 2147483647 w 153"/>
              <a:gd name="T19" fmla="*/ 2147483647 h 251"/>
              <a:gd name="T20" fmla="*/ 2147483647 w 153"/>
              <a:gd name="T21" fmla="*/ 2147483647 h 251"/>
              <a:gd name="T22" fmla="*/ 2147483647 w 153"/>
              <a:gd name="T23" fmla="*/ 2147483647 h 251"/>
              <a:gd name="T24" fmla="*/ 2147483647 w 153"/>
              <a:gd name="T25" fmla="*/ 2147483647 h 251"/>
              <a:gd name="T26" fmla="*/ 2147483647 w 153"/>
              <a:gd name="T27" fmla="*/ 2147483647 h 251"/>
              <a:gd name="T28" fmla="*/ 2147483647 w 153"/>
              <a:gd name="T29" fmla="*/ 2147483647 h 251"/>
              <a:gd name="T30" fmla="*/ 2147483647 w 153"/>
              <a:gd name="T31" fmla="*/ 2147483647 h 251"/>
              <a:gd name="T32" fmla="*/ 2147483647 w 153"/>
              <a:gd name="T33" fmla="*/ 2147483647 h 251"/>
              <a:gd name="T34" fmla="*/ 2147483647 w 153"/>
              <a:gd name="T35" fmla="*/ 2147483647 h 251"/>
              <a:gd name="T36" fmla="*/ 2147483647 w 153"/>
              <a:gd name="T37" fmla="*/ 2147483647 h 251"/>
              <a:gd name="T38" fmla="*/ 2147483647 w 153"/>
              <a:gd name="T39" fmla="*/ 2147483647 h 251"/>
              <a:gd name="T40" fmla="*/ 2147483647 w 153"/>
              <a:gd name="T41" fmla="*/ 2147483647 h 251"/>
              <a:gd name="T42" fmla="*/ 2147483647 w 153"/>
              <a:gd name="T43" fmla="*/ 2147483647 h 251"/>
              <a:gd name="T44" fmla="*/ 2147483647 w 153"/>
              <a:gd name="T45" fmla="*/ 2147483647 h 251"/>
              <a:gd name="T46" fmla="*/ 2147483647 w 153"/>
              <a:gd name="T47" fmla="*/ 2147483647 h 251"/>
              <a:gd name="T48" fmla="*/ 2147483647 w 153"/>
              <a:gd name="T49" fmla="*/ 2147483647 h 251"/>
              <a:gd name="T50" fmla="*/ 2147483647 w 153"/>
              <a:gd name="T51" fmla="*/ 2147483647 h 251"/>
              <a:gd name="T52" fmla="*/ 2147483647 w 153"/>
              <a:gd name="T53" fmla="*/ 2147483647 h 251"/>
              <a:gd name="T54" fmla="*/ 2147483647 w 153"/>
              <a:gd name="T55" fmla="*/ 2147483647 h 251"/>
              <a:gd name="T56" fmla="*/ 2147483647 w 153"/>
              <a:gd name="T57" fmla="*/ 2147483647 h 251"/>
              <a:gd name="T58" fmla="*/ 2147483647 w 153"/>
              <a:gd name="T59" fmla="*/ 2147483647 h 251"/>
              <a:gd name="T60" fmla="*/ 2147483647 w 153"/>
              <a:gd name="T61" fmla="*/ 2147483647 h 251"/>
              <a:gd name="T62" fmla="*/ 2147483647 w 153"/>
              <a:gd name="T63" fmla="*/ 2147483647 h 251"/>
              <a:gd name="T64" fmla="*/ 2147483647 w 153"/>
              <a:gd name="T65" fmla="*/ 2147483647 h 251"/>
              <a:gd name="T66" fmla="*/ 2147483647 w 153"/>
              <a:gd name="T67" fmla="*/ 2147483647 h 251"/>
              <a:gd name="T68" fmla="*/ 2147483647 w 153"/>
              <a:gd name="T69" fmla="*/ 2147483647 h 251"/>
              <a:gd name="T70" fmla="*/ 2147483647 w 153"/>
              <a:gd name="T71" fmla="*/ 2147483647 h 251"/>
              <a:gd name="T72" fmla="*/ 2147483647 w 153"/>
              <a:gd name="T73" fmla="*/ 2147483647 h 251"/>
              <a:gd name="T74" fmla="*/ 2147483647 w 153"/>
              <a:gd name="T75" fmla="*/ 2147483647 h 251"/>
              <a:gd name="T76" fmla="*/ 2147483647 w 153"/>
              <a:gd name="T77" fmla="*/ 2147483647 h 251"/>
              <a:gd name="T78" fmla="*/ 2147483647 w 153"/>
              <a:gd name="T79" fmla="*/ 2147483647 h 251"/>
              <a:gd name="T80" fmla="*/ 2147483647 w 153"/>
              <a:gd name="T81" fmla="*/ 2147483647 h 251"/>
              <a:gd name="T82" fmla="*/ 2147483647 w 153"/>
              <a:gd name="T83" fmla="*/ 2147483647 h 251"/>
              <a:gd name="T84" fmla="*/ 2147483647 w 153"/>
              <a:gd name="T85" fmla="*/ 2147483647 h 251"/>
              <a:gd name="T86" fmla="*/ 2147483647 w 153"/>
              <a:gd name="T87" fmla="*/ 2147483647 h 251"/>
              <a:gd name="T88" fmla="*/ 2147483647 w 153"/>
              <a:gd name="T89" fmla="*/ 2147483647 h 251"/>
              <a:gd name="T90" fmla="*/ 2147483647 w 153"/>
              <a:gd name="T91" fmla="*/ 2147483647 h 251"/>
              <a:gd name="T92" fmla="*/ 2147483647 w 153"/>
              <a:gd name="T93" fmla="*/ 2147483647 h 251"/>
              <a:gd name="T94" fmla="*/ 2147483647 w 153"/>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1">
                <a:moveTo>
                  <a:pt x="2" y="247"/>
                </a:moveTo>
                <a:lnTo>
                  <a:pt x="0" y="250"/>
                </a:lnTo>
                <a:lnTo>
                  <a:pt x="1" y="251"/>
                </a:lnTo>
                <a:lnTo>
                  <a:pt x="2" y="248"/>
                </a:lnTo>
                <a:lnTo>
                  <a:pt x="2" y="247"/>
                </a:lnTo>
                <a:close/>
                <a:moveTo>
                  <a:pt x="6" y="241"/>
                </a:moveTo>
                <a:lnTo>
                  <a:pt x="4" y="245"/>
                </a:lnTo>
                <a:lnTo>
                  <a:pt x="6" y="241"/>
                </a:lnTo>
                <a:close/>
                <a:moveTo>
                  <a:pt x="10" y="234"/>
                </a:moveTo>
                <a:lnTo>
                  <a:pt x="8" y="239"/>
                </a:lnTo>
                <a:lnTo>
                  <a:pt x="10" y="235"/>
                </a:lnTo>
                <a:lnTo>
                  <a:pt x="10" y="234"/>
                </a:lnTo>
                <a:close/>
                <a:moveTo>
                  <a:pt x="14" y="228"/>
                </a:moveTo>
                <a:lnTo>
                  <a:pt x="12" y="232"/>
                </a:lnTo>
                <a:lnTo>
                  <a:pt x="14" y="228"/>
                </a:lnTo>
                <a:close/>
                <a:moveTo>
                  <a:pt x="18" y="221"/>
                </a:moveTo>
                <a:lnTo>
                  <a:pt x="16" y="225"/>
                </a:lnTo>
                <a:lnTo>
                  <a:pt x="16" y="226"/>
                </a:lnTo>
                <a:lnTo>
                  <a:pt x="18" y="221"/>
                </a:lnTo>
                <a:close/>
                <a:moveTo>
                  <a:pt x="21" y="215"/>
                </a:moveTo>
                <a:lnTo>
                  <a:pt x="20" y="218"/>
                </a:lnTo>
                <a:lnTo>
                  <a:pt x="20" y="219"/>
                </a:lnTo>
                <a:lnTo>
                  <a:pt x="22" y="215"/>
                </a:lnTo>
                <a:lnTo>
                  <a:pt x="21" y="215"/>
                </a:lnTo>
                <a:close/>
                <a:moveTo>
                  <a:pt x="25" y="209"/>
                </a:moveTo>
                <a:lnTo>
                  <a:pt x="23" y="212"/>
                </a:lnTo>
                <a:lnTo>
                  <a:pt x="24" y="213"/>
                </a:lnTo>
                <a:lnTo>
                  <a:pt x="26" y="209"/>
                </a:lnTo>
                <a:lnTo>
                  <a:pt x="25" y="209"/>
                </a:lnTo>
                <a:close/>
                <a:moveTo>
                  <a:pt x="29" y="202"/>
                </a:moveTo>
                <a:lnTo>
                  <a:pt x="27" y="206"/>
                </a:lnTo>
                <a:lnTo>
                  <a:pt x="28" y="206"/>
                </a:lnTo>
                <a:lnTo>
                  <a:pt x="30" y="202"/>
                </a:lnTo>
                <a:lnTo>
                  <a:pt x="29" y="202"/>
                </a:lnTo>
                <a:close/>
                <a:moveTo>
                  <a:pt x="33" y="195"/>
                </a:moveTo>
                <a:lnTo>
                  <a:pt x="31" y="199"/>
                </a:lnTo>
                <a:lnTo>
                  <a:pt x="32" y="200"/>
                </a:lnTo>
                <a:lnTo>
                  <a:pt x="34" y="196"/>
                </a:lnTo>
                <a:lnTo>
                  <a:pt x="33" y="195"/>
                </a:lnTo>
                <a:close/>
                <a:moveTo>
                  <a:pt x="37" y="189"/>
                </a:moveTo>
                <a:lnTo>
                  <a:pt x="35" y="193"/>
                </a:lnTo>
                <a:lnTo>
                  <a:pt x="38" y="189"/>
                </a:lnTo>
                <a:lnTo>
                  <a:pt x="37" y="189"/>
                </a:lnTo>
                <a:close/>
                <a:moveTo>
                  <a:pt x="41" y="182"/>
                </a:moveTo>
                <a:lnTo>
                  <a:pt x="39" y="186"/>
                </a:lnTo>
                <a:lnTo>
                  <a:pt x="39" y="187"/>
                </a:lnTo>
                <a:lnTo>
                  <a:pt x="42" y="183"/>
                </a:lnTo>
                <a:lnTo>
                  <a:pt x="41" y="182"/>
                </a:lnTo>
                <a:close/>
                <a:moveTo>
                  <a:pt x="45" y="176"/>
                </a:moveTo>
                <a:lnTo>
                  <a:pt x="43" y="180"/>
                </a:lnTo>
                <a:lnTo>
                  <a:pt x="46" y="176"/>
                </a:lnTo>
                <a:lnTo>
                  <a:pt x="45" y="176"/>
                </a:lnTo>
                <a:close/>
                <a:moveTo>
                  <a:pt x="49" y="169"/>
                </a:moveTo>
                <a:lnTo>
                  <a:pt x="47" y="173"/>
                </a:lnTo>
                <a:lnTo>
                  <a:pt x="50" y="170"/>
                </a:lnTo>
                <a:lnTo>
                  <a:pt x="49" y="169"/>
                </a:lnTo>
                <a:close/>
                <a:moveTo>
                  <a:pt x="53" y="163"/>
                </a:moveTo>
                <a:lnTo>
                  <a:pt x="51" y="167"/>
                </a:lnTo>
                <a:lnTo>
                  <a:pt x="54" y="163"/>
                </a:lnTo>
                <a:lnTo>
                  <a:pt x="53" y="163"/>
                </a:lnTo>
                <a:close/>
                <a:moveTo>
                  <a:pt x="57" y="156"/>
                </a:moveTo>
                <a:lnTo>
                  <a:pt x="55" y="160"/>
                </a:lnTo>
                <a:lnTo>
                  <a:pt x="58" y="157"/>
                </a:lnTo>
                <a:lnTo>
                  <a:pt x="57" y="156"/>
                </a:lnTo>
                <a:close/>
                <a:moveTo>
                  <a:pt x="61" y="150"/>
                </a:moveTo>
                <a:lnTo>
                  <a:pt x="59" y="154"/>
                </a:lnTo>
                <a:lnTo>
                  <a:pt x="62" y="150"/>
                </a:lnTo>
                <a:lnTo>
                  <a:pt x="61" y="150"/>
                </a:lnTo>
                <a:close/>
                <a:moveTo>
                  <a:pt x="65" y="143"/>
                </a:moveTo>
                <a:lnTo>
                  <a:pt x="63" y="147"/>
                </a:lnTo>
                <a:lnTo>
                  <a:pt x="66" y="143"/>
                </a:lnTo>
                <a:lnTo>
                  <a:pt x="65" y="143"/>
                </a:lnTo>
                <a:close/>
                <a:moveTo>
                  <a:pt x="69" y="137"/>
                </a:moveTo>
                <a:lnTo>
                  <a:pt x="67" y="140"/>
                </a:lnTo>
                <a:lnTo>
                  <a:pt x="67" y="141"/>
                </a:lnTo>
                <a:lnTo>
                  <a:pt x="70" y="137"/>
                </a:lnTo>
                <a:lnTo>
                  <a:pt x="69" y="137"/>
                </a:lnTo>
                <a:close/>
                <a:moveTo>
                  <a:pt x="73" y="130"/>
                </a:moveTo>
                <a:lnTo>
                  <a:pt x="70" y="134"/>
                </a:lnTo>
                <a:lnTo>
                  <a:pt x="71" y="135"/>
                </a:lnTo>
                <a:lnTo>
                  <a:pt x="74" y="130"/>
                </a:lnTo>
                <a:lnTo>
                  <a:pt x="73" y="130"/>
                </a:lnTo>
                <a:close/>
                <a:moveTo>
                  <a:pt x="77" y="124"/>
                </a:moveTo>
                <a:lnTo>
                  <a:pt x="74" y="127"/>
                </a:lnTo>
                <a:lnTo>
                  <a:pt x="75" y="128"/>
                </a:lnTo>
                <a:lnTo>
                  <a:pt x="78" y="124"/>
                </a:lnTo>
                <a:lnTo>
                  <a:pt x="77" y="124"/>
                </a:lnTo>
                <a:close/>
                <a:moveTo>
                  <a:pt x="81" y="117"/>
                </a:moveTo>
                <a:lnTo>
                  <a:pt x="78" y="121"/>
                </a:lnTo>
                <a:lnTo>
                  <a:pt x="79" y="122"/>
                </a:lnTo>
                <a:lnTo>
                  <a:pt x="82" y="117"/>
                </a:lnTo>
                <a:lnTo>
                  <a:pt x="81" y="117"/>
                </a:lnTo>
                <a:close/>
                <a:moveTo>
                  <a:pt x="85" y="111"/>
                </a:moveTo>
                <a:lnTo>
                  <a:pt x="82" y="114"/>
                </a:lnTo>
                <a:lnTo>
                  <a:pt x="83" y="115"/>
                </a:lnTo>
                <a:lnTo>
                  <a:pt x="86" y="111"/>
                </a:lnTo>
                <a:lnTo>
                  <a:pt x="85" y="111"/>
                </a:lnTo>
                <a:close/>
                <a:moveTo>
                  <a:pt x="88" y="104"/>
                </a:moveTo>
                <a:lnTo>
                  <a:pt x="86" y="108"/>
                </a:lnTo>
                <a:lnTo>
                  <a:pt x="87" y="109"/>
                </a:lnTo>
                <a:lnTo>
                  <a:pt x="90" y="105"/>
                </a:lnTo>
                <a:lnTo>
                  <a:pt x="88" y="104"/>
                </a:lnTo>
                <a:close/>
                <a:moveTo>
                  <a:pt x="92" y="97"/>
                </a:moveTo>
                <a:lnTo>
                  <a:pt x="90" y="102"/>
                </a:lnTo>
                <a:lnTo>
                  <a:pt x="91" y="102"/>
                </a:lnTo>
                <a:lnTo>
                  <a:pt x="94" y="98"/>
                </a:lnTo>
                <a:lnTo>
                  <a:pt x="92" y="97"/>
                </a:lnTo>
                <a:close/>
                <a:moveTo>
                  <a:pt x="96" y="91"/>
                </a:moveTo>
                <a:lnTo>
                  <a:pt x="94" y="95"/>
                </a:lnTo>
                <a:lnTo>
                  <a:pt x="95" y="96"/>
                </a:lnTo>
                <a:lnTo>
                  <a:pt x="98" y="91"/>
                </a:lnTo>
                <a:lnTo>
                  <a:pt x="96" y="91"/>
                </a:lnTo>
                <a:close/>
                <a:moveTo>
                  <a:pt x="100" y="84"/>
                </a:moveTo>
                <a:lnTo>
                  <a:pt x="98" y="88"/>
                </a:lnTo>
                <a:lnTo>
                  <a:pt x="99" y="88"/>
                </a:lnTo>
                <a:lnTo>
                  <a:pt x="101" y="85"/>
                </a:lnTo>
                <a:lnTo>
                  <a:pt x="100" y="84"/>
                </a:lnTo>
                <a:close/>
                <a:moveTo>
                  <a:pt x="104" y="78"/>
                </a:moveTo>
                <a:lnTo>
                  <a:pt x="102" y="82"/>
                </a:lnTo>
                <a:lnTo>
                  <a:pt x="103" y="82"/>
                </a:lnTo>
                <a:lnTo>
                  <a:pt x="105" y="78"/>
                </a:lnTo>
                <a:lnTo>
                  <a:pt x="104" y="78"/>
                </a:lnTo>
                <a:close/>
                <a:moveTo>
                  <a:pt x="108" y="71"/>
                </a:moveTo>
                <a:lnTo>
                  <a:pt x="106" y="75"/>
                </a:lnTo>
                <a:lnTo>
                  <a:pt x="107" y="75"/>
                </a:lnTo>
                <a:lnTo>
                  <a:pt x="109" y="72"/>
                </a:lnTo>
                <a:lnTo>
                  <a:pt x="108" y="71"/>
                </a:lnTo>
                <a:close/>
                <a:moveTo>
                  <a:pt x="112" y="65"/>
                </a:moveTo>
                <a:lnTo>
                  <a:pt x="110" y="69"/>
                </a:lnTo>
                <a:lnTo>
                  <a:pt x="111" y="69"/>
                </a:lnTo>
                <a:lnTo>
                  <a:pt x="113" y="65"/>
                </a:lnTo>
                <a:lnTo>
                  <a:pt x="112" y="65"/>
                </a:lnTo>
                <a:close/>
                <a:moveTo>
                  <a:pt x="116" y="58"/>
                </a:moveTo>
                <a:lnTo>
                  <a:pt x="114" y="62"/>
                </a:lnTo>
                <a:lnTo>
                  <a:pt x="115" y="62"/>
                </a:lnTo>
                <a:lnTo>
                  <a:pt x="117" y="59"/>
                </a:lnTo>
                <a:lnTo>
                  <a:pt x="116" y="58"/>
                </a:lnTo>
                <a:close/>
                <a:moveTo>
                  <a:pt x="120" y="52"/>
                </a:moveTo>
                <a:lnTo>
                  <a:pt x="118" y="56"/>
                </a:lnTo>
                <a:lnTo>
                  <a:pt x="119" y="56"/>
                </a:lnTo>
                <a:lnTo>
                  <a:pt x="121" y="52"/>
                </a:lnTo>
                <a:lnTo>
                  <a:pt x="120" y="52"/>
                </a:lnTo>
                <a:close/>
                <a:moveTo>
                  <a:pt x="124" y="45"/>
                </a:moveTo>
                <a:lnTo>
                  <a:pt x="122" y="49"/>
                </a:lnTo>
                <a:lnTo>
                  <a:pt x="123" y="50"/>
                </a:lnTo>
                <a:lnTo>
                  <a:pt x="125" y="45"/>
                </a:lnTo>
                <a:lnTo>
                  <a:pt x="124" y="45"/>
                </a:lnTo>
                <a:close/>
                <a:moveTo>
                  <a:pt x="128" y="39"/>
                </a:moveTo>
                <a:lnTo>
                  <a:pt x="126" y="43"/>
                </a:lnTo>
                <a:lnTo>
                  <a:pt x="127" y="43"/>
                </a:lnTo>
                <a:lnTo>
                  <a:pt x="129" y="39"/>
                </a:lnTo>
                <a:lnTo>
                  <a:pt x="128" y="39"/>
                </a:lnTo>
                <a:close/>
                <a:moveTo>
                  <a:pt x="132" y="33"/>
                </a:moveTo>
                <a:lnTo>
                  <a:pt x="130" y="36"/>
                </a:lnTo>
                <a:lnTo>
                  <a:pt x="131" y="37"/>
                </a:lnTo>
                <a:lnTo>
                  <a:pt x="133" y="33"/>
                </a:lnTo>
                <a:lnTo>
                  <a:pt x="132" y="33"/>
                </a:lnTo>
                <a:close/>
                <a:moveTo>
                  <a:pt x="136" y="26"/>
                </a:moveTo>
                <a:lnTo>
                  <a:pt x="133" y="30"/>
                </a:lnTo>
                <a:lnTo>
                  <a:pt x="135" y="30"/>
                </a:lnTo>
                <a:lnTo>
                  <a:pt x="137" y="26"/>
                </a:lnTo>
                <a:lnTo>
                  <a:pt x="136" y="26"/>
                </a:lnTo>
                <a:close/>
                <a:moveTo>
                  <a:pt x="140" y="19"/>
                </a:moveTo>
                <a:lnTo>
                  <a:pt x="137" y="23"/>
                </a:lnTo>
                <a:lnTo>
                  <a:pt x="139" y="24"/>
                </a:lnTo>
                <a:lnTo>
                  <a:pt x="141" y="20"/>
                </a:lnTo>
                <a:lnTo>
                  <a:pt x="140" y="19"/>
                </a:lnTo>
                <a:close/>
                <a:moveTo>
                  <a:pt x="144" y="13"/>
                </a:moveTo>
                <a:lnTo>
                  <a:pt x="141" y="17"/>
                </a:lnTo>
                <a:lnTo>
                  <a:pt x="143" y="17"/>
                </a:lnTo>
                <a:lnTo>
                  <a:pt x="145" y="13"/>
                </a:lnTo>
                <a:lnTo>
                  <a:pt x="144" y="13"/>
                </a:lnTo>
                <a:close/>
                <a:moveTo>
                  <a:pt x="148" y="6"/>
                </a:moveTo>
                <a:lnTo>
                  <a:pt x="145" y="10"/>
                </a:lnTo>
                <a:lnTo>
                  <a:pt x="146" y="11"/>
                </a:lnTo>
                <a:lnTo>
                  <a:pt x="149" y="7"/>
                </a:lnTo>
                <a:lnTo>
                  <a:pt x="148" y="6"/>
                </a:lnTo>
                <a:close/>
                <a:moveTo>
                  <a:pt x="152" y="0"/>
                </a:moveTo>
                <a:lnTo>
                  <a:pt x="149" y="4"/>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59" name="Freeform 1908">
            <a:extLst>
              <a:ext uri="{FF2B5EF4-FFF2-40B4-BE49-F238E27FC236}">
                <a16:creationId xmlns:a16="http://schemas.microsoft.com/office/drawing/2014/main" xmlns="" id="{5A91CE72-8F23-4A87-B2C5-A54E8DFB4F4F}"/>
              </a:ext>
            </a:extLst>
          </p:cNvPr>
          <p:cNvSpPr>
            <a:spLocks noEditPoints="1"/>
          </p:cNvSpPr>
          <p:nvPr/>
        </p:nvSpPr>
        <p:spPr bwMode="auto">
          <a:xfrm>
            <a:off x="3470275" y="4192662"/>
            <a:ext cx="241300" cy="398462"/>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2" y="251"/>
                </a:lnTo>
                <a:lnTo>
                  <a:pt x="3" y="248"/>
                </a:lnTo>
                <a:lnTo>
                  <a:pt x="2" y="247"/>
                </a:lnTo>
                <a:close/>
                <a:moveTo>
                  <a:pt x="6" y="241"/>
                </a:moveTo>
                <a:lnTo>
                  <a:pt x="4" y="245"/>
                </a:lnTo>
                <a:lnTo>
                  <a:pt x="5" y="245"/>
                </a:lnTo>
                <a:lnTo>
                  <a:pt x="7" y="241"/>
                </a:lnTo>
                <a:lnTo>
                  <a:pt x="6" y="241"/>
                </a:lnTo>
                <a:close/>
                <a:moveTo>
                  <a:pt x="10" y="234"/>
                </a:moveTo>
                <a:lnTo>
                  <a:pt x="8" y="238"/>
                </a:lnTo>
                <a:lnTo>
                  <a:pt x="9" y="238"/>
                </a:lnTo>
                <a:lnTo>
                  <a:pt x="11" y="234"/>
                </a:lnTo>
                <a:lnTo>
                  <a:pt x="10" y="234"/>
                </a:lnTo>
                <a:close/>
                <a:moveTo>
                  <a:pt x="14" y="228"/>
                </a:moveTo>
                <a:lnTo>
                  <a:pt x="12" y="231"/>
                </a:lnTo>
                <a:lnTo>
                  <a:pt x="13" y="232"/>
                </a:lnTo>
                <a:lnTo>
                  <a:pt x="15" y="228"/>
                </a:lnTo>
                <a:lnTo>
                  <a:pt x="14" y="228"/>
                </a:lnTo>
                <a:close/>
                <a:moveTo>
                  <a:pt x="18" y="221"/>
                </a:moveTo>
                <a:lnTo>
                  <a:pt x="16" y="225"/>
                </a:lnTo>
                <a:lnTo>
                  <a:pt x="17" y="225"/>
                </a:lnTo>
                <a:lnTo>
                  <a:pt x="19" y="221"/>
                </a:lnTo>
                <a:lnTo>
                  <a:pt x="18" y="221"/>
                </a:lnTo>
                <a:close/>
                <a:moveTo>
                  <a:pt x="22" y="215"/>
                </a:moveTo>
                <a:lnTo>
                  <a:pt x="19" y="219"/>
                </a:lnTo>
                <a:lnTo>
                  <a:pt x="21" y="219"/>
                </a:lnTo>
                <a:lnTo>
                  <a:pt x="23" y="215"/>
                </a:lnTo>
                <a:lnTo>
                  <a:pt x="22" y="215"/>
                </a:lnTo>
                <a:close/>
                <a:moveTo>
                  <a:pt x="26" y="208"/>
                </a:moveTo>
                <a:lnTo>
                  <a:pt x="23" y="212"/>
                </a:lnTo>
                <a:lnTo>
                  <a:pt x="25" y="213"/>
                </a:lnTo>
                <a:lnTo>
                  <a:pt x="27" y="209"/>
                </a:lnTo>
                <a:lnTo>
                  <a:pt x="26" y="208"/>
                </a:lnTo>
                <a:close/>
                <a:moveTo>
                  <a:pt x="30" y="201"/>
                </a:moveTo>
                <a:lnTo>
                  <a:pt x="27" y="206"/>
                </a:lnTo>
                <a:lnTo>
                  <a:pt x="29" y="206"/>
                </a:lnTo>
                <a:lnTo>
                  <a:pt x="31" y="202"/>
                </a:lnTo>
                <a:lnTo>
                  <a:pt x="30" y="201"/>
                </a:lnTo>
                <a:close/>
                <a:moveTo>
                  <a:pt x="34" y="195"/>
                </a:moveTo>
                <a:lnTo>
                  <a:pt x="31" y="199"/>
                </a:lnTo>
                <a:lnTo>
                  <a:pt x="32" y="200"/>
                </a:lnTo>
                <a:lnTo>
                  <a:pt x="35" y="196"/>
                </a:lnTo>
                <a:lnTo>
                  <a:pt x="34" y="195"/>
                </a:lnTo>
                <a:close/>
                <a:moveTo>
                  <a:pt x="38" y="189"/>
                </a:moveTo>
                <a:lnTo>
                  <a:pt x="35" y="193"/>
                </a:lnTo>
                <a:lnTo>
                  <a:pt x="36" y="193"/>
                </a:lnTo>
                <a:lnTo>
                  <a:pt x="39" y="189"/>
                </a:lnTo>
                <a:lnTo>
                  <a:pt x="38" y="189"/>
                </a:lnTo>
                <a:close/>
                <a:moveTo>
                  <a:pt x="42" y="182"/>
                </a:moveTo>
                <a:lnTo>
                  <a:pt x="39" y="186"/>
                </a:lnTo>
                <a:lnTo>
                  <a:pt x="40" y="186"/>
                </a:lnTo>
                <a:lnTo>
                  <a:pt x="43" y="183"/>
                </a:lnTo>
                <a:lnTo>
                  <a:pt x="42" y="182"/>
                </a:lnTo>
                <a:close/>
                <a:moveTo>
                  <a:pt x="46" y="176"/>
                </a:moveTo>
                <a:lnTo>
                  <a:pt x="43" y="180"/>
                </a:lnTo>
                <a:lnTo>
                  <a:pt x="44" y="180"/>
                </a:lnTo>
                <a:lnTo>
                  <a:pt x="46" y="176"/>
                </a:lnTo>
                <a:close/>
                <a:moveTo>
                  <a:pt x="50" y="169"/>
                </a:moveTo>
                <a:lnTo>
                  <a:pt x="47" y="173"/>
                </a:lnTo>
                <a:lnTo>
                  <a:pt x="48" y="173"/>
                </a:lnTo>
                <a:lnTo>
                  <a:pt x="50" y="170"/>
                </a:lnTo>
                <a:lnTo>
                  <a:pt x="50" y="169"/>
                </a:lnTo>
                <a:close/>
                <a:moveTo>
                  <a:pt x="54" y="163"/>
                </a:moveTo>
                <a:lnTo>
                  <a:pt x="51" y="167"/>
                </a:lnTo>
                <a:lnTo>
                  <a:pt x="52" y="167"/>
                </a:lnTo>
                <a:lnTo>
                  <a:pt x="54" y="163"/>
                </a:lnTo>
                <a:close/>
                <a:moveTo>
                  <a:pt x="58" y="156"/>
                </a:moveTo>
                <a:lnTo>
                  <a:pt x="55" y="160"/>
                </a:lnTo>
                <a:lnTo>
                  <a:pt x="56" y="160"/>
                </a:lnTo>
                <a:lnTo>
                  <a:pt x="58" y="156"/>
                </a:lnTo>
                <a:close/>
                <a:moveTo>
                  <a:pt x="62" y="150"/>
                </a:moveTo>
                <a:lnTo>
                  <a:pt x="59" y="153"/>
                </a:lnTo>
                <a:lnTo>
                  <a:pt x="60" y="154"/>
                </a:lnTo>
                <a:lnTo>
                  <a:pt x="62" y="150"/>
                </a:lnTo>
                <a:close/>
                <a:moveTo>
                  <a:pt x="66" y="143"/>
                </a:moveTo>
                <a:lnTo>
                  <a:pt x="63" y="147"/>
                </a:lnTo>
                <a:lnTo>
                  <a:pt x="64" y="147"/>
                </a:lnTo>
                <a:lnTo>
                  <a:pt x="66" y="143"/>
                </a:lnTo>
                <a:close/>
                <a:moveTo>
                  <a:pt x="70" y="137"/>
                </a:moveTo>
                <a:lnTo>
                  <a:pt x="67" y="140"/>
                </a:lnTo>
                <a:lnTo>
                  <a:pt x="67" y="141"/>
                </a:lnTo>
                <a:lnTo>
                  <a:pt x="70" y="137"/>
                </a:lnTo>
                <a:close/>
                <a:moveTo>
                  <a:pt x="73" y="130"/>
                </a:moveTo>
                <a:lnTo>
                  <a:pt x="71" y="134"/>
                </a:lnTo>
                <a:lnTo>
                  <a:pt x="74" y="130"/>
                </a:lnTo>
                <a:lnTo>
                  <a:pt x="73" y="130"/>
                </a:lnTo>
                <a:close/>
                <a:moveTo>
                  <a:pt x="77" y="124"/>
                </a:moveTo>
                <a:lnTo>
                  <a:pt x="75" y="127"/>
                </a:lnTo>
                <a:lnTo>
                  <a:pt x="75" y="128"/>
                </a:lnTo>
                <a:lnTo>
                  <a:pt x="78" y="124"/>
                </a:lnTo>
                <a:lnTo>
                  <a:pt x="77" y="124"/>
                </a:lnTo>
                <a:close/>
                <a:moveTo>
                  <a:pt x="81" y="117"/>
                </a:moveTo>
                <a:lnTo>
                  <a:pt x="79" y="121"/>
                </a:lnTo>
                <a:lnTo>
                  <a:pt x="79" y="122"/>
                </a:lnTo>
                <a:lnTo>
                  <a:pt x="82" y="117"/>
                </a:lnTo>
                <a:lnTo>
                  <a:pt x="81" y="117"/>
                </a:lnTo>
                <a:close/>
                <a:moveTo>
                  <a:pt x="85" y="110"/>
                </a:moveTo>
                <a:lnTo>
                  <a:pt x="83" y="115"/>
                </a:lnTo>
                <a:lnTo>
                  <a:pt x="86" y="111"/>
                </a:lnTo>
                <a:lnTo>
                  <a:pt x="85" y="110"/>
                </a:lnTo>
                <a:close/>
                <a:moveTo>
                  <a:pt x="89" y="104"/>
                </a:moveTo>
                <a:lnTo>
                  <a:pt x="87" y="108"/>
                </a:lnTo>
                <a:lnTo>
                  <a:pt x="90" y="104"/>
                </a:lnTo>
                <a:lnTo>
                  <a:pt x="89" y="104"/>
                </a:lnTo>
                <a:close/>
                <a:moveTo>
                  <a:pt x="92" y="97"/>
                </a:moveTo>
                <a:lnTo>
                  <a:pt x="91" y="101"/>
                </a:lnTo>
                <a:lnTo>
                  <a:pt x="94" y="98"/>
                </a:lnTo>
                <a:lnTo>
                  <a:pt x="92" y="97"/>
                </a:lnTo>
                <a:close/>
                <a:moveTo>
                  <a:pt x="96" y="91"/>
                </a:moveTo>
                <a:lnTo>
                  <a:pt x="95" y="95"/>
                </a:lnTo>
                <a:lnTo>
                  <a:pt x="97" y="91"/>
                </a:lnTo>
                <a:lnTo>
                  <a:pt x="96" y="91"/>
                </a:lnTo>
                <a:close/>
                <a:moveTo>
                  <a:pt x="100" y="84"/>
                </a:moveTo>
                <a:lnTo>
                  <a:pt x="98" y="88"/>
                </a:lnTo>
                <a:lnTo>
                  <a:pt x="99" y="88"/>
                </a:lnTo>
                <a:lnTo>
                  <a:pt x="101" y="85"/>
                </a:lnTo>
                <a:lnTo>
                  <a:pt x="100" y="84"/>
                </a:lnTo>
                <a:close/>
                <a:moveTo>
                  <a:pt x="104" y="78"/>
                </a:moveTo>
                <a:lnTo>
                  <a:pt x="102" y="82"/>
                </a:lnTo>
                <a:lnTo>
                  <a:pt x="103" y="82"/>
                </a:lnTo>
                <a:lnTo>
                  <a:pt x="105" y="78"/>
                </a:lnTo>
                <a:lnTo>
                  <a:pt x="104" y="78"/>
                </a:lnTo>
                <a:close/>
                <a:moveTo>
                  <a:pt x="108" y="71"/>
                </a:moveTo>
                <a:lnTo>
                  <a:pt x="106" y="75"/>
                </a:lnTo>
                <a:lnTo>
                  <a:pt x="107" y="75"/>
                </a:lnTo>
                <a:lnTo>
                  <a:pt x="109" y="71"/>
                </a:lnTo>
                <a:lnTo>
                  <a:pt x="108" y="71"/>
                </a:lnTo>
                <a:close/>
                <a:moveTo>
                  <a:pt x="112" y="65"/>
                </a:moveTo>
                <a:lnTo>
                  <a:pt x="110" y="68"/>
                </a:lnTo>
                <a:lnTo>
                  <a:pt x="111" y="69"/>
                </a:lnTo>
                <a:lnTo>
                  <a:pt x="113" y="65"/>
                </a:lnTo>
                <a:lnTo>
                  <a:pt x="112" y="65"/>
                </a:lnTo>
                <a:close/>
                <a:moveTo>
                  <a:pt x="116" y="58"/>
                </a:moveTo>
                <a:lnTo>
                  <a:pt x="114" y="62"/>
                </a:lnTo>
                <a:lnTo>
                  <a:pt x="115" y="63"/>
                </a:lnTo>
                <a:lnTo>
                  <a:pt x="117" y="58"/>
                </a:lnTo>
                <a:lnTo>
                  <a:pt x="116" y="58"/>
                </a:lnTo>
                <a:close/>
                <a:moveTo>
                  <a:pt x="120" y="52"/>
                </a:moveTo>
                <a:lnTo>
                  <a:pt x="118" y="55"/>
                </a:lnTo>
                <a:lnTo>
                  <a:pt x="119" y="56"/>
                </a:lnTo>
                <a:lnTo>
                  <a:pt x="121" y="52"/>
                </a:lnTo>
                <a:lnTo>
                  <a:pt x="120" y="52"/>
                </a:lnTo>
                <a:close/>
                <a:moveTo>
                  <a:pt x="124" y="46"/>
                </a:moveTo>
                <a:lnTo>
                  <a:pt x="122" y="49"/>
                </a:lnTo>
                <a:lnTo>
                  <a:pt x="123" y="50"/>
                </a:lnTo>
                <a:lnTo>
                  <a:pt x="125" y="46"/>
                </a:lnTo>
                <a:lnTo>
                  <a:pt x="124" y="46"/>
                </a:lnTo>
                <a:close/>
                <a:moveTo>
                  <a:pt x="128" y="39"/>
                </a:moveTo>
                <a:lnTo>
                  <a:pt x="126" y="43"/>
                </a:lnTo>
                <a:lnTo>
                  <a:pt x="127" y="43"/>
                </a:lnTo>
                <a:lnTo>
                  <a:pt x="129" y="39"/>
                </a:lnTo>
                <a:lnTo>
                  <a:pt x="128" y="39"/>
                </a:lnTo>
                <a:close/>
                <a:moveTo>
                  <a:pt x="132" y="32"/>
                </a:moveTo>
                <a:lnTo>
                  <a:pt x="129" y="36"/>
                </a:lnTo>
                <a:lnTo>
                  <a:pt x="131" y="37"/>
                </a:lnTo>
                <a:lnTo>
                  <a:pt x="133" y="33"/>
                </a:lnTo>
                <a:lnTo>
                  <a:pt x="132" y="32"/>
                </a:lnTo>
                <a:close/>
                <a:moveTo>
                  <a:pt x="136" y="25"/>
                </a:moveTo>
                <a:lnTo>
                  <a:pt x="133" y="30"/>
                </a:lnTo>
                <a:lnTo>
                  <a:pt x="135" y="30"/>
                </a:lnTo>
                <a:lnTo>
                  <a:pt x="137" y="26"/>
                </a:lnTo>
                <a:lnTo>
                  <a:pt x="136" y="25"/>
                </a:lnTo>
                <a:close/>
                <a:moveTo>
                  <a:pt x="140" y="19"/>
                </a:moveTo>
                <a:lnTo>
                  <a:pt x="137" y="23"/>
                </a:lnTo>
                <a:lnTo>
                  <a:pt x="139" y="24"/>
                </a:lnTo>
                <a:lnTo>
                  <a:pt x="141" y="20"/>
                </a:lnTo>
                <a:lnTo>
                  <a:pt x="140" y="19"/>
                </a:lnTo>
                <a:close/>
                <a:moveTo>
                  <a:pt x="144" y="13"/>
                </a:moveTo>
                <a:lnTo>
                  <a:pt x="141" y="17"/>
                </a:lnTo>
                <a:lnTo>
                  <a:pt x="142" y="17"/>
                </a:lnTo>
                <a:lnTo>
                  <a:pt x="145" y="13"/>
                </a:lnTo>
                <a:lnTo>
                  <a:pt x="144" y="13"/>
                </a:lnTo>
                <a:close/>
                <a:moveTo>
                  <a:pt x="148" y="6"/>
                </a:moveTo>
                <a:lnTo>
                  <a:pt x="145" y="10"/>
                </a:lnTo>
                <a:lnTo>
                  <a:pt x="146" y="10"/>
                </a:lnTo>
                <a:lnTo>
                  <a:pt x="149" y="7"/>
                </a:lnTo>
                <a:lnTo>
                  <a:pt x="148" y="6"/>
                </a:lnTo>
                <a:close/>
                <a:moveTo>
                  <a:pt x="152" y="0"/>
                </a:moveTo>
                <a:lnTo>
                  <a:pt x="149" y="4"/>
                </a:lnTo>
                <a:lnTo>
                  <a:pt x="150" y="4"/>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60" name="Freeform 1909">
            <a:extLst>
              <a:ext uri="{FF2B5EF4-FFF2-40B4-BE49-F238E27FC236}">
                <a16:creationId xmlns:a16="http://schemas.microsoft.com/office/drawing/2014/main" xmlns="" id="{BCF74B1B-3ECE-4E1B-9611-2565BB9765AA}"/>
              </a:ext>
            </a:extLst>
          </p:cNvPr>
          <p:cNvSpPr>
            <a:spLocks noEditPoints="1"/>
          </p:cNvSpPr>
          <p:nvPr/>
        </p:nvSpPr>
        <p:spPr bwMode="auto">
          <a:xfrm>
            <a:off x="3414713" y="4199012"/>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7"/>
                </a:moveTo>
                <a:lnTo>
                  <a:pt x="0" y="250"/>
                </a:lnTo>
                <a:lnTo>
                  <a:pt x="1" y="250"/>
                </a:lnTo>
                <a:lnTo>
                  <a:pt x="3" y="247"/>
                </a:lnTo>
                <a:lnTo>
                  <a:pt x="2" y="247"/>
                </a:lnTo>
                <a:close/>
                <a:moveTo>
                  <a:pt x="6" y="240"/>
                </a:moveTo>
                <a:lnTo>
                  <a:pt x="4" y="244"/>
                </a:lnTo>
                <a:lnTo>
                  <a:pt x="4" y="245"/>
                </a:lnTo>
                <a:lnTo>
                  <a:pt x="6" y="240"/>
                </a:lnTo>
                <a:close/>
                <a:moveTo>
                  <a:pt x="10" y="233"/>
                </a:moveTo>
                <a:lnTo>
                  <a:pt x="8" y="237"/>
                </a:lnTo>
                <a:lnTo>
                  <a:pt x="8" y="238"/>
                </a:lnTo>
                <a:lnTo>
                  <a:pt x="10" y="234"/>
                </a:lnTo>
                <a:lnTo>
                  <a:pt x="10" y="233"/>
                </a:lnTo>
                <a:close/>
                <a:moveTo>
                  <a:pt x="13" y="227"/>
                </a:moveTo>
                <a:lnTo>
                  <a:pt x="12" y="231"/>
                </a:lnTo>
                <a:lnTo>
                  <a:pt x="12" y="232"/>
                </a:lnTo>
                <a:lnTo>
                  <a:pt x="14" y="228"/>
                </a:lnTo>
                <a:lnTo>
                  <a:pt x="13" y="227"/>
                </a:lnTo>
                <a:close/>
                <a:moveTo>
                  <a:pt x="18" y="221"/>
                </a:moveTo>
                <a:lnTo>
                  <a:pt x="16" y="225"/>
                </a:lnTo>
                <a:lnTo>
                  <a:pt x="18" y="221"/>
                </a:lnTo>
                <a:close/>
                <a:moveTo>
                  <a:pt x="22" y="214"/>
                </a:moveTo>
                <a:lnTo>
                  <a:pt x="20" y="218"/>
                </a:lnTo>
                <a:lnTo>
                  <a:pt x="22" y="215"/>
                </a:lnTo>
                <a:lnTo>
                  <a:pt x="22" y="214"/>
                </a:lnTo>
                <a:close/>
                <a:moveTo>
                  <a:pt x="26" y="208"/>
                </a:moveTo>
                <a:lnTo>
                  <a:pt x="24" y="212"/>
                </a:lnTo>
                <a:lnTo>
                  <a:pt x="26" y="208"/>
                </a:lnTo>
                <a:close/>
                <a:moveTo>
                  <a:pt x="30" y="201"/>
                </a:moveTo>
                <a:lnTo>
                  <a:pt x="28" y="205"/>
                </a:lnTo>
                <a:lnTo>
                  <a:pt x="30" y="202"/>
                </a:lnTo>
                <a:lnTo>
                  <a:pt x="30" y="201"/>
                </a:lnTo>
                <a:close/>
                <a:moveTo>
                  <a:pt x="34" y="195"/>
                </a:moveTo>
                <a:lnTo>
                  <a:pt x="32" y="199"/>
                </a:lnTo>
                <a:lnTo>
                  <a:pt x="34" y="195"/>
                </a:lnTo>
                <a:close/>
                <a:moveTo>
                  <a:pt x="38" y="188"/>
                </a:moveTo>
                <a:lnTo>
                  <a:pt x="36" y="192"/>
                </a:lnTo>
                <a:lnTo>
                  <a:pt x="38" y="188"/>
                </a:lnTo>
                <a:close/>
                <a:moveTo>
                  <a:pt x="42" y="182"/>
                </a:moveTo>
                <a:lnTo>
                  <a:pt x="39" y="185"/>
                </a:lnTo>
                <a:lnTo>
                  <a:pt x="40" y="186"/>
                </a:lnTo>
                <a:lnTo>
                  <a:pt x="42" y="182"/>
                </a:lnTo>
                <a:close/>
                <a:moveTo>
                  <a:pt x="46" y="175"/>
                </a:moveTo>
                <a:lnTo>
                  <a:pt x="43" y="179"/>
                </a:lnTo>
                <a:lnTo>
                  <a:pt x="44" y="179"/>
                </a:lnTo>
                <a:lnTo>
                  <a:pt x="46" y="175"/>
                </a:lnTo>
                <a:close/>
                <a:moveTo>
                  <a:pt x="50" y="169"/>
                </a:moveTo>
                <a:lnTo>
                  <a:pt x="47" y="172"/>
                </a:lnTo>
                <a:lnTo>
                  <a:pt x="48" y="173"/>
                </a:lnTo>
                <a:lnTo>
                  <a:pt x="50" y="169"/>
                </a:lnTo>
                <a:close/>
                <a:moveTo>
                  <a:pt x="53" y="162"/>
                </a:moveTo>
                <a:lnTo>
                  <a:pt x="51" y="166"/>
                </a:lnTo>
                <a:lnTo>
                  <a:pt x="51" y="167"/>
                </a:lnTo>
                <a:lnTo>
                  <a:pt x="54" y="162"/>
                </a:lnTo>
                <a:lnTo>
                  <a:pt x="53" y="162"/>
                </a:lnTo>
                <a:close/>
                <a:moveTo>
                  <a:pt x="57" y="155"/>
                </a:moveTo>
                <a:lnTo>
                  <a:pt x="55" y="160"/>
                </a:lnTo>
                <a:lnTo>
                  <a:pt x="58" y="156"/>
                </a:lnTo>
                <a:lnTo>
                  <a:pt x="57" y="155"/>
                </a:lnTo>
                <a:close/>
                <a:moveTo>
                  <a:pt x="61" y="149"/>
                </a:moveTo>
                <a:lnTo>
                  <a:pt x="59" y="153"/>
                </a:lnTo>
                <a:lnTo>
                  <a:pt x="59" y="154"/>
                </a:lnTo>
                <a:lnTo>
                  <a:pt x="62" y="150"/>
                </a:lnTo>
                <a:lnTo>
                  <a:pt x="61" y="149"/>
                </a:lnTo>
                <a:close/>
                <a:moveTo>
                  <a:pt x="65" y="142"/>
                </a:moveTo>
                <a:lnTo>
                  <a:pt x="63" y="147"/>
                </a:lnTo>
                <a:lnTo>
                  <a:pt x="66" y="143"/>
                </a:lnTo>
                <a:lnTo>
                  <a:pt x="65" y="142"/>
                </a:lnTo>
                <a:close/>
                <a:moveTo>
                  <a:pt x="69" y="136"/>
                </a:moveTo>
                <a:lnTo>
                  <a:pt x="67" y="140"/>
                </a:lnTo>
                <a:lnTo>
                  <a:pt x="70" y="137"/>
                </a:lnTo>
                <a:lnTo>
                  <a:pt x="69" y="136"/>
                </a:lnTo>
                <a:close/>
                <a:moveTo>
                  <a:pt x="73" y="130"/>
                </a:moveTo>
                <a:lnTo>
                  <a:pt x="71" y="134"/>
                </a:lnTo>
                <a:lnTo>
                  <a:pt x="74" y="130"/>
                </a:lnTo>
                <a:lnTo>
                  <a:pt x="73" y="130"/>
                </a:lnTo>
                <a:close/>
                <a:moveTo>
                  <a:pt x="77" y="123"/>
                </a:moveTo>
                <a:lnTo>
                  <a:pt x="75" y="127"/>
                </a:lnTo>
                <a:lnTo>
                  <a:pt x="78" y="124"/>
                </a:lnTo>
                <a:lnTo>
                  <a:pt x="77" y="123"/>
                </a:lnTo>
                <a:close/>
                <a:moveTo>
                  <a:pt x="81" y="117"/>
                </a:moveTo>
                <a:lnTo>
                  <a:pt x="78" y="121"/>
                </a:lnTo>
                <a:lnTo>
                  <a:pt x="79" y="121"/>
                </a:lnTo>
                <a:lnTo>
                  <a:pt x="82" y="117"/>
                </a:lnTo>
                <a:lnTo>
                  <a:pt x="81" y="117"/>
                </a:lnTo>
                <a:close/>
                <a:moveTo>
                  <a:pt x="85" y="110"/>
                </a:moveTo>
                <a:lnTo>
                  <a:pt x="82" y="114"/>
                </a:lnTo>
                <a:lnTo>
                  <a:pt x="83" y="114"/>
                </a:lnTo>
                <a:lnTo>
                  <a:pt x="86" y="111"/>
                </a:lnTo>
                <a:lnTo>
                  <a:pt x="85" y="110"/>
                </a:lnTo>
                <a:close/>
                <a:moveTo>
                  <a:pt x="89" y="103"/>
                </a:moveTo>
                <a:lnTo>
                  <a:pt x="86" y="108"/>
                </a:lnTo>
                <a:lnTo>
                  <a:pt x="87" y="108"/>
                </a:lnTo>
                <a:lnTo>
                  <a:pt x="90" y="103"/>
                </a:lnTo>
                <a:lnTo>
                  <a:pt x="89" y="103"/>
                </a:lnTo>
                <a:close/>
                <a:moveTo>
                  <a:pt x="93" y="97"/>
                </a:moveTo>
                <a:lnTo>
                  <a:pt x="90" y="101"/>
                </a:lnTo>
                <a:lnTo>
                  <a:pt x="91" y="101"/>
                </a:lnTo>
                <a:lnTo>
                  <a:pt x="94" y="97"/>
                </a:lnTo>
                <a:lnTo>
                  <a:pt x="93" y="97"/>
                </a:lnTo>
                <a:close/>
                <a:moveTo>
                  <a:pt x="97" y="91"/>
                </a:moveTo>
                <a:lnTo>
                  <a:pt x="94" y="94"/>
                </a:lnTo>
                <a:lnTo>
                  <a:pt x="95" y="95"/>
                </a:lnTo>
                <a:lnTo>
                  <a:pt x="98" y="91"/>
                </a:lnTo>
                <a:lnTo>
                  <a:pt x="97" y="91"/>
                </a:lnTo>
                <a:close/>
                <a:moveTo>
                  <a:pt x="100" y="84"/>
                </a:moveTo>
                <a:lnTo>
                  <a:pt x="98" y="88"/>
                </a:lnTo>
                <a:lnTo>
                  <a:pt x="99" y="88"/>
                </a:lnTo>
                <a:lnTo>
                  <a:pt x="102" y="84"/>
                </a:lnTo>
                <a:lnTo>
                  <a:pt x="100" y="84"/>
                </a:lnTo>
                <a:close/>
                <a:moveTo>
                  <a:pt x="104" y="78"/>
                </a:moveTo>
                <a:lnTo>
                  <a:pt x="102" y="81"/>
                </a:lnTo>
                <a:lnTo>
                  <a:pt x="103" y="82"/>
                </a:lnTo>
                <a:lnTo>
                  <a:pt x="106" y="78"/>
                </a:lnTo>
                <a:lnTo>
                  <a:pt x="104" y="78"/>
                </a:lnTo>
                <a:close/>
                <a:moveTo>
                  <a:pt x="108" y="71"/>
                </a:moveTo>
                <a:lnTo>
                  <a:pt x="106" y="75"/>
                </a:lnTo>
                <a:lnTo>
                  <a:pt x="107" y="75"/>
                </a:lnTo>
                <a:lnTo>
                  <a:pt x="110" y="71"/>
                </a:lnTo>
                <a:lnTo>
                  <a:pt x="108" y="71"/>
                </a:lnTo>
                <a:close/>
                <a:moveTo>
                  <a:pt x="112" y="64"/>
                </a:moveTo>
                <a:lnTo>
                  <a:pt x="110" y="68"/>
                </a:lnTo>
                <a:lnTo>
                  <a:pt x="111" y="69"/>
                </a:lnTo>
                <a:lnTo>
                  <a:pt x="113" y="65"/>
                </a:lnTo>
                <a:lnTo>
                  <a:pt x="112" y="64"/>
                </a:lnTo>
                <a:close/>
                <a:moveTo>
                  <a:pt x="116" y="58"/>
                </a:moveTo>
                <a:lnTo>
                  <a:pt x="114" y="62"/>
                </a:lnTo>
                <a:lnTo>
                  <a:pt x="115" y="62"/>
                </a:lnTo>
                <a:lnTo>
                  <a:pt x="117" y="58"/>
                </a:lnTo>
                <a:lnTo>
                  <a:pt x="116" y="58"/>
                </a:lnTo>
                <a:close/>
                <a:moveTo>
                  <a:pt x="120" y="51"/>
                </a:moveTo>
                <a:lnTo>
                  <a:pt x="118" y="55"/>
                </a:lnTo>
                <a:lnTo>
                  <a:pt x="119" y="56"/>
                </a:lnTo>
                <a:lnTo>
                  <a:pt x="121" y="52"/>
                </a:lnTo>
                <a:lnTo>
                  <a:pt x="120" y="51"/>
                </a:lnTo>
                <a:close/>
                <a:moveTo>
                  <a:pt x="124" y="45"/>
                </a:moveTo>
                <a:lnTo>
                  <a:pt x="122" y="49"/>
                </a:lnTo>
                <a:lnTo>
                  <a:pt x="123" y="49"/>
                </a:lnTo>
                <a:lnTo>
                  <a:pt x="125" y="45"/>
                </a:lnTo>
                <a:lnTo>
                  <a:pt x="124" y="45"/>
                </a:lnTo>
                <a:close/>
                <a:moveTo>
                  <a:pt x="128" y="38"/>
                </a:moveTo>
                <a:lnTo>
                  <a:pt x="126" y="42"/>
                </a:lnTo>
                <a:lnTo>
                  <a:pt x="127" y="42"/>
                </a:lnTo>
                <a:lnTo>
                  <a:pt x="129" y="39"/>
                </a:lnTo>
                <a:lnTo>
                  <a:pt x="128" y="38"/>
                </a:lnTo>
                <a:close/>
                <a:moveTo>
                  <a:pt x="132" y="32"/>
                </a:moveTo>
                <a:lnTo>
                  <a:pt x="130" y="36"/>
                </a:lnTo>
                <a:lnTo>
                  <a:pt x="131" y="36"/>
                </a:lnTo>
                <a:lnTo>
                  <a:pt x="133" y="33"/>
                </a:lnTo>
                <a:lnTo>
                  <a:pt x="132" y="32"/>
                </a:lnTo>
                <a:close/>
                <a:moveTo>
                  <a:pt x="136" y="25"/>
                </a:moveTo>
                <a:lnTo>
                  <a:pt x="134" y="30"/>
                </a:lnTo>
                <a:lnTo>
                  <a:pt x="135" y="30"/>
                </a:lnTo>
                <a:lnTo>
                  <a:pt x="137" y="26"/>
                </a:lnTo>
                <a:lnTo>
                  <a:pt x="136" y="25"/>
                </a:lnTo>
                <a:close/>
                <a:moveTo>
                  <a:pt x="140" y="19"/>
                </a:moveTo>
                <a:lnTo>
                  <a:pt x="138" y="23"/>
                </a:lnTo>
                <a:lnTo>
                  <a:pt x="139" y="23"/>
                </a:lnTo>
                <a:lnTo>
                  <a:pt x="141" y="19"/>
                </a:lnTo>
                <a:lnTo>
                  <a:pt x="140" y="19"/>
                </a:lnTo>
                <a:close/>
                <a:moveTo>
                  <a:pt x="144" y="13"/>
                </a:moveTo>
                <a:lnTo>
                  <a:pt x="142" y="16"/>
                </a:lnTo>
                <a:lnTo>
                  <a:pt x="143" y="17"/>
                </a:lnTo>
                <a:lnTo>
                  <a:pt x="145" y="13"/>
                </a:lnTo>
                <a:lnTo>
                  <a:pt x="144" y="13"/>
                </a:lnTo>
                <a:close/>
                <a:moveTo>
                  <a:pt x="148" y="6"/>
                </a:moveTo>
                <a:lnTo>
                  <a:pt x="145" y="10"/>
                </a:lnTo>
                <a:lnTo>
                  <a:pt x="146" y="10"/>
                </a:lnTo>
                <a:lnTo>
                  <a:pt x="149" y="6"/>
                </a:lnTo>
                <a:lnTo>
                  <a:pt x="148" y="6"/>
                </a:lnTo>
                <a:close/>
                <a:moveTo>
                  <a:pt x="152" y="0"/>
                </a:moveTo>
                <a:lnTo>
                  <a:pt x="149" y="3"/>
                </a:lnTo>
                <a:lnTo>
                  <a:pt x="150" y="4"/>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61" name="Freeform 1910">
            <a:extLst>
              <a:ext uri="{FF2B5EF4-FFF2-40B4-BE49-F238E27FC236}">
                <a16:creationId xmlns:a16="http://schemas.microsoft.com/office/drawing/2014/main" xmlns="" id="{D1843C45-2B55-4731-8DB3-1A3110EF6EE8}"/>
              </a:ext>
            </a:extLst>
          </p:cNvPr>
          <p:cNvSpPr>
            <a:spLocks noEditPoints="1"/>
          </p:cNvSpPr>
          <p:nvPr/>
        </p:nvSpPr>
        <p:spPr bwMode="auto">
          <a:xfrm>
            <a:off x="3375025" y="4206949"/>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1" y="251"/>
                </a:lnTo>
                <a:lnTo>
                  <a:pt x="3" y="248"/>
                </a:lnTo>
                <a:lnTo>
                  <a:pt x="2" y="247"/>
                </a:lnTo>
                <a:close/>
                <a:moveTo>
                  <a:pt x="6" y="241"/>
                </a:moveTo>
                <a:lnTo>
                  <a:pt x="4" y="245"/>
                </a:lnTo>
                <a:lnTo>
                  <a:pt x="5" y="245"/>
                </a:lnTo>
                <a:lnTo>
                  <a:pt x="7" y="241"/>
                </a:lnTo>
                <a:lnTo>
                  <a:pt x="6" y="241"/>
                </a:lnTo>
                <a:close/>
                <a:moveTo>
                  <a:pt x="10" y="234"/>
                </a:moveTo>
                <a:lnTo>
                  <a:pt x="7" y="238"/>
                </a:lnTo>
                <a:lnTo>
                  <a:pt x="9" y="238"/>
                </a:lnTo>
                <a:lnTo>
                  <a:pt x="11" y="235"/>
                </a:lnTo>
                <a:lnTo>
                  <a:pt x="10" y="234"/>
                </a:lnTo>
                <a:close/>
                <a:moveTo>
                  <a:pt x="14" y="228"/>
                </a:moveTo>
                <a:lnTo>
                  <a:pt x="11" y="232"/>
                </a:lnTo>
                <a:lnTo>
                  <a:pt x="12" y="232"/>
                </a:lnTo>
                <a:lnTo>
                  <a:pt x="15" y="229"/>
                </a:lnTo>
                <a:lnTo>
                  <a:pt x="14" y="228"/>
                </a:lnTo>
                <a:close/>
                <a:moveTo>
                  <a:pt x="18" y="221"/>
                </a:moveTo>
                <a:lnTo>
                  <a:pt x="15" y="226"/>
                </a:lnTo>
                <a:lnTo>
                  <a:pt x="16" y="226"/>
                </a:lnTo>
                <a:lnTo>
                  <a:pt x="19" y="222"/>
                </a:lnTo>
                <a:lnTo>
                  <a:pt x="18" y="221"/>
                </a:lnTo>
                <a:close/>
                <a:moveTo>
                  <a:pt x="22" y="215"/>
                </a:moveTo>
                <a:lnTo>
                  <a:pt x="19" y="219"/>
                </a:lnTo>
                <a:lnTo>
                  <a:pt x="20" y="219"/>
                </a:lnTo>
                <a:lnTo>
                  <a:pt x="23" y="215"/>
                </a:lnTo>
                <a:lnTo>
                  <a:pt x="22" y="215"/>
                </a:lnTo>
                <a:close/>
                <a:moveTo>
                  <a:pt x="26" y="209"/>
                </a:moveTo>
                <a:lnTo>
                  <a:pt x="23" y="212"/>
                </a:lnTo>
                <a:lnTo>
                  <a:pt x="24" y="213"/>
                </a:lnTo>
                <a:lnTo>
                  <a:pt x="27" y="209"/>
                </a:lnTo>
                <a:lnTo>
                  <a:pt x="26" y="209"/>
                </a:lnTo>
                <a:close/>
                <a:moveTo>
                  <a:pt x="30" y="202"/>
                </a:moveTo>
                <a:lnTo>
                  <a:pt x="27" y="206"/>
                </a:lnTo>
                <a:lnTo>
                  <a:pt x="28" y="206"/>
                </a:lnTo>
                <a:lnTo>
                  <a:pt x="30" y="202"/>
                </a:lnTo>
                <a:close/>
                <a:moveTo>
                  <a:pt x="34" y="196"/>
                </a:moveTo>
                <a:lnTo>
                  <a:pt x="31" y="199"/>
                </a:lnTo>
                <a:lnTo>
                  <a:pt x="32" y="200"/>
                </a:lnTo>
                <a:lnTo>
                  <a:pt x="34" y="196"/>
                </a:lnTo>
                <a:close/>
                <a:moveTo>
                  <a:pt x="38" y="189"/>
                </a:moveTo>
                <a:lnTo>
                  <a:pt x="35" y="193"/>
                </a:lnTo>
                <a:lnTo>
                  <a:pt x="36" y="193"/>
                </a:lnTo>
                <a:lnTo>
                  <a:pt x="38" y="189"/>
                </a:lnTo>
                <a:close/>
                <a:moveTo>
                  <a:pt x="42" y="182"/>
                </a:moveTo>
                <a:lnTo>
                  <a:pt x="39" y="186"/>
                </a:lnTo>
                <a:lnTo>
                  <a:pt x="40" y="187"/>
                </a:lnTo>
                <a:lnTo>
                  <a:pt x="43" y="183"/>
                </a:lnTo>
                <a:lnTo>
                  <a:pt x="42" y="182"/>
                </a:lnTo>
                <a:close/>
                <a:moveTo>
                  <a:pt x="46" y="176"/>
                </a:moveTo>
                <a:lnTo>
                  <a:pt x="43" y="180"/>
                </a:lnTo>
                <a:lnTo>
                  <a:pt x="44" y="180"/>
                </a:lnTo>
                <a:lnTo>
                  <a:pt x="47" y="176"/>
                </a:lnTo>
                <a:lnTo>
                  <a:pt x="46" y="176"/>
                </a:lnTo>
                <a:close/>
                <a:moveTo>
                  <a:pt x="50" y="169"/>
                </a:moveTo>
                <a:lnTo>
                  <a:pt x="47" y="173"/>
                </a:lnTo>
                <a:lnTo>
                  <a:pt x="48" y="174"/>
                </a:lnTo>
                <a:lnTo>
                  <a:pt x="50" y="170"/>
                </a:lnTo>
                <a:lnTo>
                  <a:pt x="50" y="169"/>
                </a:lnTo>
                <a:close/>
                <a:moveTo>
                  <a:pt x="54" y="163"/>
                </a:moveTo>
                <a:lnTo>
                  <a:pt x="51" y="167"/>
                </a:lnTo>
                <a:lnTo>
                  <a:pt x="52" y="167"/>
                </a:lnTo>
                <a:lnTo>
                  <a:pt x="54" y="163"/>
                </a:lnTo>
                <a:close/>
                <a:moveTo>
                  <a:pt x="58" y="156"/>
                </a:moveTo>
                <a:lnTo>
                  <a:pt x="55" y="160"/>
                </a:lnTo>
                <a:lnTo>
                  <a:pt x="56" y="160"/>
                </a:lnTo>
                <a:lnTo>
                  <a:pt x="58" y="157"/>
                </a:lnTo>
                <a:lnTo>
                  <a:pt x="58" y="156"/>
                </a:lnTo>
                <a:close/>
                <a:moveTo>
                  <a:pt x="62" y="150"/>
                </a:moveTo>
                <a:lnTo>
                  <a:pt x="59" y="154"/>
                </a:lnTo>
                <a:lnTo>
                  <a:pt x="60" y="154"/>
                </a:lnTo>
                <a:lnTo>
                  <a:pt x="62" y="150"/>
                </a:lnTo>
                <a:close/>
                <a:moveTo>
                  <a:pt x="65" y="143"/>
                </a:moveTo>
                <a:lnTo>
                  <a:pt x="63" y="147"/>
                </a:lnTo>
                <a:lnTo>
                  <a:pt x="64" y="147"/>
                </a:lnTo>
                <a:lnTo>
                  <a:pt x="66" y="144"/>
                </a:lnTo>
                <a:lnTo>
                  <a:pt x="65" y="143"/>
                </a:lnTo>
                <a:close/>
                <a:moveTo>
                  <a:pt x="69" y="137"/>
                </a:moveTo>
                <a:lnTo>
                  <a:pt x="67" y="141"/>
                </a:lnTo>
                <a:lnTo>
                  <a:pt x="68" y="141"/>
                </a:lnTo>
                <a:lnTo>
                  <a:pt x="70" y="137"/>
                </a:lnTo>
                <a:lnTo>
                  <a:pt x="69" y="137"/>
                </a:lnTo>
                <a:close/>
                <a:moveTo>
                  <a:pt x="73" y="130"/>
                </a:moveTo>
                <a:lnTo>
                  <a:pt x="71" y="134"/>
                </a:lnTo>
                <a:lnTo>
                  <a:pt x="72" y="134"/>
                </a:lnTo>
                <a:lnTo>
                  <a:pt x="74" y="130"/>
                </a:lnTo>
                <a:lnTo>
                  <a:pt x="73" y="130"/>
                </a:lnTo>
                <a:close/>
                <a:moveTo>
                  <a:pt x="77" y="124"/>
                </a:moveTo>
                <a:lnTo>
                  <a:pt x="75" y="127"/>
                </a:lnTo>
                <a:lnTo>
                  <a:pt x="75" y="128"/>
                </a:lnTo>
                <a:lnTo>
                  <a:pt x="78" y="124"/>
                </a:lnTo>
                <a:lnTo>
                  <a:pt x="77" y="124"/>
                </a:lnTo>
                <a:close/>
                <a:moveTo>
                  <a:pt x="81" y="117"/>
                </a:moveTo>
                <a:lnTo>
                  <a:pt x="79" y="121"/>
                </a:lnTo>
                <a:lnTo>
                  <a:pt x="79" y="122"/>
                </a:lnTo>
                <a:lnTo>
                  <a:pt x="81" y="117"/>
                </a:lnTo>
                <a:close/>
                <a:moveTo>
                  <a:pt x="85" y="111"/>
                </a:moveTo>
                <a:lnTo>
                  <a:pt x="83" y="115"/>
                </a:lnTo>
                <a:lnTo>
                  <a:pt x="85" y="111"/>
                </a:lnTo>
                <a:close/>
                <a:moveTo>
                  <a:pt x="89" y="104"/>
                </a:moveTo>
                <a:lnTo>
                  <a:pt x="87" y="108"/>
                </a:lnTo>
                <a:lnTo>
                  <a:pt x="87" y="109"/>
                </a:lnTo>
                <a:lnTo>
                  <a:pt x="89" y="104"/>
                </a:lnTo>
                <a:close/>
                <a:moveTo>
                  <a:pt x="93" y="97"/>
                </a:moveTo>
                <a:lnTo>
                  <a:pt x="91" y="101"/>
                </a:lnTo>
                <a:lnTo>
                  <a:pt x="91" y="102"/>
                </a:lnTo>
                <a:lnTo>
                  <a:pt x="93" y="98"/>
                </a:lnTo>
                <a:lnTo>
                  <a:pt x="93" y="97"/>
                </a:lnTo>
                <a:close/>
                <a:moveTo>
                  <a:pt x="97" y="91"/>
                </a:moveTo>
                <a:lnTo>
                  <a:pt x="95" y="95"/>
                </a:lnTo>
                <a:lnTo>
                  <a:pt x="97" y="91"/>
                </a:lnTo>
                <a:close/>
                <a:moveTo>
                  <a:pt x="100" y="84"/>
                </a:moveTo>
                <a:lnTo>
                  <a:pt x="99" y="88"/>
                </a:lnTo>
                <a:lnTo>
                  <a:pt x="99" y="89"/>
                </a:lnTo>
                <a:lnTo>
                  <a:pt x="101" y="85"/>
                </a:lnTo>
                <a:lnTo>
                  <a:pt x="100" y="84"/>
                </a:lnTo>
                <a:close/>
                <a:moveTo>
                  <a:pt x="104" y="78"/>
                </a:moveTo>
                <a:lnTo>
                  <a:pt x="103" y="82"/>
                </a:lnTo>
                <a:lnTo>
                  <a:pt x="105" y="78"/>
                </a:lnTo>
                <a:lnTo>
                  <a:pt x="104" y="78"/>
                </a:lnTo>
                <a:close/>
                <a:moveTo>
                  <a:pt x="108" y="71"/>
                </a:moveTo>
                <a:lnTo>
                  <a:pt x="106" y="75"/>
                </a:lnTo>
                <a:lnTo>
                  <a:pt x="107" y="75"/>
                </a:lnTo>
                <a:lnTo>
                  <a:pt x="109" y="72"/>
                </a:lnTo>
                <a:lnTo>
                  <a:pt x="108" y="71"/>
                </a:lnTo>
                <a:close/>
                <a:moveTo>
                  <a:pt x="112" y="65"/>
                </a:moveTo>
                <a:lnTo>
                  <a:pt x="110" y="69"/>
                </a:lnTo>
                <a:lnTo>
                  <a:pt x="111" y="69"/>
                </a:lnTo>
                <a:lnTo>
                  <a:pt x="113" y="65"/>
                </a:lnTo>
                <a:lnTo>
                  <a:pt x="112" y="65"/>
                </a:lnTo>
                <a:close/>
                <a:moveTo>
                  <a:pt x="116" y="58"/>
                </a:moveTo>
                <a:lnTo>
                  <a:pt x="114" y="63"/>
                </a:lnTo>
                <a:lnTo>
                  <a:pt x="115" y="63"/>
                </a:lnTo>
                <a:lnTo>
                  <a:pt x="117" y="59"/>
                </a:lnTo>
                <a:lnTo>
                  <a:pt x="116" y="58"/>
                </a:lnTo>
                <a:close/>
                <a:moveTo>
                  <a:pt x="120" y="52"/>
                </a:moveTo>
                <a:lnTo>
                  <a:pt x="118" y="56"/>
                </a:lnTo>
                <a:lnTo>
                  <a:pt x="119" y="56"/>
                </a:lnTo>
                <a:lnTo>
                  <a:pt x="121" y="52"/>
                </a:lnTo>
                <a:lnTo>
                  <a:pt x="120" y="52"/>
                </a:lnTo>
                <a:close/>
                <a:moveTo>
                  <a:pt x="124" y="46"/>
                </a:moveTo>
                <a:lnTo>
                  <a:pt x="121" y="50"/>
                </a:lnTo>
                <a:lnTo>
                  <a:pt x="122" y="50"/>
                </a:lnTo>
                <a:lnTo>
                  <a:pt x="125" y="46"/>
                </a:lnTo>
                <a:lnTo>
                  <a:pt x="124" y="46"/>
                </a:lnTo>
                <a:close/>
                <a:moveTo>
                  <a:pt x="128" y="39"/>
                </a:moveTo>
                <a:lnTo>
                  <a:pt x="125" y="43"/>
                </a:lnTo>
                <a:lnTo>
                  <a:pt x="126" y="43"/>
                </a:lnTo>
                <a:lnTo>
                  <a:pt x="129" y="39"/>
                </a:lnTo>
                <a:lnTo>
                  <a:pt x="128" y="39"/>
                </a:lnTo>
                <a:close/>
                <a:moveTo>
                  <a:pt x="132" y="33"/>
                </a:moveTo>
                <a:lnTo>
                  <a:pt x="129" y="36"/>
                </a:lnTo>
                <a:lnTo>
                  <a:pt x="130" y="37"/>
                </a:lnTo>
                <a:lnTo>
                  <a:pt x="133" y="33"/>
                </a:lnTo>
                <a:lnTo>
                  <a:pt x="132" y="33"/>
                </a:lnTo>
                <a:close/>
                <a:moveTo>
                  <a:pt x="136" y="26"/>
                </a:moveTo>
                <a:lnTo>
                  <a:pt x="133" y="30"/>
                </a:lnTo>
                <a:lnTo>
                  <a:pt x="134" y="30"/>
                </a:lnTo>
                <a:lnTo>
                  <a:pt x="137" y="26"/>
                </a:lnTo>
                <a:lnTo>
                  <a:pt x="136" y="26"/>
                </a:lnTo>
                <a:close/>
                <a:moveTo>
                  <a:pt x="140" y="20"/>
                </a:moveTo>
                <a:lnTo>
                  <a:pt x="137" y="23"/>
                </a:lnTo>
                <a:lnTo>
                  <a:pt x="138" y="24"/>
                </a:lnTo>
                <a:lnTo>
                  <a:pt x="141" y="20"/>
                </a:lnTo>
                <a:lnTo>
                  <a:pt x="140" y="20"/>
                </a:lnTo>
                <a:close/>
                <a:moveTo>
                  <a:pt x="144" y="13"/>
                </a:moveTo>
                <a:lnTo>
                  <a:pt x="141" y="17"/>
                </a:lnTo>
                <a:lnTo>
                  <a:pt x="142" y="17"/>
                </a:lnTo>
                <a:lnTo>
                  <a:pt x="145" y="13"/>
                </a:lnTo>
                <a:lnTo>
                  <a:pt x="144" y="13"/>
                </a:lnTo>
                <a:close/>
                <a:moveTo>
                  <a:pt x="148" y="6"/>
                </a:moveTo>
                <a:lnTo>
                  <a:pt x="145" y="10"/>
                </a:lnTo>
                <a:lnTo>
                  <a:pt x="146" y="11"/>
                </a:lnTo>
                <a:lnTo>
                  <a:pt x="149" y="7"/>
                </a:lnTo>
                <a:lnTo>
                  <a:pt x="148" y="6"/>
                </a:lnTo>
                <a:close/>
                <a:moveTo>
                  <a:pt x="152" y="0"/>
                </a:moveTo>
                <a:lnTo>
                  <a:pt x="149" y="4"/>
                </a:lnTo>
                <a:lnTo>
                  <a:pt x="150" y="4"/>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62" name="Freeform 1911">
            <a:extLst>
              <a:ext uri="{FF2B5EF4-FFF2-40B4-BE49-F238E27FC236}">
                <a16:creationId xmlns:a16="http://schemas.microsoft.com/office/drawing/2014/main" xmlns="" id="{24649145-2E64-4A1B-9EB7-4BF55AEA7EC5}"/>
              </a:ext>
            </a:extLst>
          </p:cNvPr>
          <p:cNvSpPr>
            <a:spLocks noEditPoints="1"/>
          </p:cNvSpPr>
          <p:nvPr/>
        </p:nvSpPr>
        <p:spPr bwMode="auto">
          <a:xfrm>
            <a:off x="3336925" y="4191074"/>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1" y="251"/>
                </a:lnTo>
                <a:lnTo>
                  <a:pt x="3" y="248"/>
                </a:lnTo>
                <a:lnTo>
                  <a:pt x="2" y="247"/>
                </a:lnTo>
                <a:close/>
                <a:moveTo>
                  <a:pt x="6" y="241"/>
                </a:moveTo>
                <a:lnTo>
                  <a:pt x="3" y="245"/>
                </a:lnTo>
                <a:lnTo>
                  <a:pt x="4" y="245"/>
                </a:lnTo>
                <a:lnTo>
                  <a:pt x="7" y="241"/>
                </a:lnTo>
                <a:lnTo>
                  <a:pt x="6" y="241"/>
                </a:lnTo>
                <a:close/>
                <a:moveTo>
                  <a:pt x="10" y="234"/>
                </a:moveTo>
                <a:lnTo>
                  <a:pt x="7" y="239"/>
                </a:lnTo>
                <a:lnTo>
                  <a:pt x="8" y="239"/>
                </a:lnTo>
                <a:lnTo>
                  <a:pt x="11" y="235"/>
                </a:lnTo>
                <a:lnTo>
                  <a:pt x="10" y="234"/>
                </a:lnTo>
                <a:close/>
                <a:moveTo>
                  <a:pt x="14" y="228"/>
                </a:moveTo>
                <a:lnTo>
                  <a:pt x="11" y="232"/>
                </a:lnTo>
                <a:lnTo>
                  <a:pt x="12" y="232"/>
                </a:lnTo>
                <a:lnTo>
                  <a:pt x="15" y="229"/>
                </a:lnTo>
                <a:lnTo>
                  <a:pt x="14" y="228"/>
                </a:lnTo>
                <a:close/>
                <a:moveTo>
                  <a:pt x="18" y="221"/>
                </a:moveTo>
                <a:lnTo>
                  <a:pt x="15" y="226"/>
                </a:lnTo>
                <a:lnTo>
                  <a:pt x="16" y="226"/>
                </a:lnTo>
                <a:lnTo>
                  <a:pt x="19" y="221"/>
                </a:lnTo>
                <a:lnTo>
                  <a:pt x="18" y="221"/>
                </a:lnTo>
                <a:close/>
                <a:moveTo>
                  <a:pt x="22" y="215"/>
                </a:moveTo>
                <a:lnTo>
                  <a:pt x="19" y="218"/>
                </a:lnTo>
                <a:lnTo>
                  <a:pt x="20" y="219"/>
                </a:lnTo>
                <a:lnTo>
                  <a:pt x="23" y="215"/>
                </a:lnTo>
                <a:lnTo>
                  <a:pt x="22" y="215"/>
                </a:lnTo>
                <a:close/>
                <a:moveTo>
                  <a:pt x="26" y="208"/>
                </a:moveTo>
                <a:lnTo>
                  <a:pt x="23" y="212"/>
                </a:lnTo>
                <a:lnTo>
                  <a:pt x="24" y="213"/>
                </a:lnTo>
                <a:lnTo>
                  <a:pt x="27" y="208"/>
                </a:lnTo>
                <a:lnTo>
                  <a:pt x="26" y="208"/>
                </a:lnTo>
                <a:close/>
                <a:moveTo>
                  <a:pt x="30" y="202"/>
                </a:moveTo>
                <a:lnTo>
                  <a:pt x="27" y="206"/>
                </a:lnTo>
                <a:lnTo>
                  <a:pt x="28" y="206"/>
                </a:lnTo>
                <a:lnTo>
                  <a:pt x="30" y="202"/>
                </a:lnTo>
                <a:close/>
                <a:moveTo>
                  <a:pt x="34" y="196"/>
                </a:moveTo>
                <a:lnTo>
                  <a:pt x="31" y="199"/>
                </a:lnTo>
                <a:lnTo>
                  <a:pt x="32" y="200"/>
                </a:lnTo>
                <a:lnTo>
                  <a:pt x="34" y="196"/>
                </a:lnTo>
                <a:close/>
                <a:moveTo>
                  <a:pt x="38" y="189"/>
                </a:moveTo>
                <a:lnTo>
                  <a:pt x="35" y="193"/>
                </a:lnTo>
                <a:lnTo>
                  <a:pt x="36" y="193"/>
                </a:lnTo>
                <a:lnTo>
                  <a:pt x="38" y="189"/>
                </a:lnTo>
                <a:close/>
                <a:moveTo>
                  <a:pt x="42" y="182"/>
                </a:moveTo>
                <a:lnTo>
                  <a:pt x="39" y="186"/>
                </a:lnTo>
                <a:lnTo>
                  <a:pt x="40" y="187"/>
                </a:lnTo>
                <a:lnTo>
                  <a:pt x="42" y="183"/>
                </a:lnTo>
                <a:lnTo>
                  <a:pt x="42" y="182"/>
                </a:lnTo>
                <a:close/>
                <a:moveTo>
                  <a:pt x="46" y="176"/>
                </a:moveTo>
                <a:lnTo>
                  <a:pt x="43" y="180"/>
                </a:lnTo>
                <a:lnTo>
                  <a:pt x="44" y="180"/>
                </a:lnTo>
                <a:lnTo>
                  <a:pt x="46" y="176"/>
                </a:lnTo>
                <a:close/>
                <a:moveTo>
                  <a:pt x="49" y="169"/>
                </a:moveTo>
                <a:lnTo>
                  <a:pt x="47" y="173"/>
                </a:lnTo>
                <a:lnTo>
                  <a:pt x="48" y="174"/>
                </a:lnTo>
                <a:lnTo>
                  <a:pt x="50" y="170"/>
                </a:lnTo>
                <a:lnTo>
                  <a:pt x="49" y="169"/>
                </a:lnTo>
                <a:close/>
                <a:moveTo>
                  <a:pt x="53" y="163"/>
                </a:moveTo>
                <a:lnTo>
                  <a:pt x="51" y="167"/>
                </a:lnTo>
                <a:lnTo>
                  <a:pt x="52" y="167"/>
                </a:lnTo>
                <a:lnTo>
                  <a:pt x="54" y="163"/>
                </a:lnTo>
                <a:lnTo>
                  <a:pt x="53" y="163"/>
                </a:lnTo>
                <a:close/>
                <a:moveTo>
                  <a:pt x="57" y="156"/>
                </a:moveTo>
                <a:lnTo>
                  <a:pt x="55" y="160"/>
                </a:lnTo>
                <a:lnTo>
                  <a:pt x="58" y="157"/>
                </a:lnTo>
                <a:lnTo>
                  <a:pt x="57" y="156"/>
                </a:lnTo>
                <a:close/>
                <a:moveTo>
                  <a:pt x="61" y="150"/>
                </a:moveTo>
                <a:lnTo>
                  <a:pt x="59" y="154"/>
                </a:lnTo>
                <a:lnTo>
                  <a:pt x="61" y="150"/>
                </a:lnTo>
                <a:close/>
                <a:moveTo>
                  <a:pt x="65" y="143"/>
                </a:moveTo>
                <a:lnTo>
                  <a:pt x="63" y="147"/>
                </a:lnTo>
                <a:lnTo>
                  <a:pt x="66" y="144"/>
                </a:lnTo>
                <a:lnTo>
                  <a:pt x="65" y="143"/>
                </a:lnTo>
                <a:close/>
                <a:moveTo>
                  <a:pt x="69" y="137"/>
                </a:moveTo>
                <a:lnTo>
                  <a:pt x="67" y="141"/>
                </a:lnTo>
                <a:lnTo>
                  <a:pt x="68" y="141"/>
                </a:lnTo>
                <a:lnTo>
                  <a:pt x="70" y="137"/>
                </a:lnTo>
                <a:lnTo>
                  <a:pt x="69" y="137"/>
                </a:lnTo>
                <a:close/>
                <a:moveTo>
                  <a:pt x="73" y="130"/>
                </a:moveTo>
                <a:lnTo>
                  <a:pt x="71" y="134"/>
                </a:lnTo>
                <a:lnTo>
                  <a:pt x="71" y="135"/>
                </a:lnTo>
                <a:lnTo>
                  <a:pt x="74" y="130"/>
                </a:lnTo>
                <a:lnTo>
                  <a:pt x="73" y="130"/>
                </a:lnTo>
                <a:close/>
                <a:moveTo>
                  <a:pt x="77" y="124"/>
                </a:moveTo>
                <a:lnTo>
                  <a:pt x="75" y="127"/>
                </a:lnTo>
                <a:lnTo>
                  <a:pt x="75" y="128"/>
                </a:lnTo>
                <a:lnTo>
                  <a:pt x="77" y="124"/>
                </a:lnTo>
                <a:close/>
                <a:moveTo>
                  <a:pt x="81" y="117"/>
                </a:moveTo>
                <a:lnTo>
                  <a:pt x="79" y="121"/>
                </a:lnTo>
                <a:lnTo>
                  <a:pt x="79" y="122"/>
                </a:lnTo>
                <a:lnTo>
                  <a:pt x="81" y="117"/>
                </a:lnTo>
                <a:close/>
                <a:moveTo>
                  <a:pt x="85" y="111"/>
                </a:moveTo>
                <a:lnTo>
                  <a:pt x="83" y="114"/>
                </a:lnTo>
                <a:lnTo>
                  <a:pt x="83" y="115"/>
                </a:lnTo>
                <a:lnTo>
                  <a:pt x="85" y="111"/>
                </a:lnTo>
                <a:close/>
                <a:moveTo>
                  <a:pt x="89" y="104"/>
                </a:moveTo>
                <a:lnTo>
                  <a:pt x="87" y="108"/>
                </a:lnTo>
                <a:lnTo>
                  <a:pt x="89" y="104"/>
                </a:lnTo>
                <a:close/>
                <a:moveTo>
                  <a:pt x="93" y="97"/>
                </a:moveTo>
                <a:lnTo>
                  <a:pt x="91" y="101"/>
                </a:lnTo>
                <a:lnTo>
                  <a:pt x="91" y="102"/>
                </a:lnTo>
                <a:lnTo>
                  <a:pt x="93" y="98"/>
                </a:lnTo>
                <a:lnTo>
                  <a:pt x="93" y="97"/>
                </a:lnTo>
                <a:close/>
                <a:moveTo>
                  <a:pt x="96" y="91"/>
                </a:moveTo>
                <a:lnTo>
                  <a:pt x="94" y="95"/>
                </a:lnTo>
                <a:lnTo>
                  <a:pt x="95" y="95"/>
                </a:lnTo>
                <a:lnTo>
                  <a:pt x="97" y="91"/>
                </a:lnTo>
                <a:lnTo>
                  <a:pt x="96" y="91"/>
                </a:lnTo>
                <a:close/>
                <a:moveTo>
                  <a:pt x="100" y="84"/>
                </a:moveTo>
                <a:lnTo>
                  <a:pt x="98" y="88"/>
                </a:lnTo>
                <a:lnTo>
                  <a:pt x="99" y="89"/>
                </a:lnTo>
                <a:lnTo>
                  <a:pt x="101" y="85"/>
                </a:lnTo>
                <a:lnTo>
                  <a:pt x="100" y="84"/>
                </a:lnTo>
                <a:close/>
                <a:moveTo>
                  <a:pt x="104" y="78"/>
                </a:moveTo>
                <a:lnTo>
                  <a:pt x="102" y="82"/>
                </a:lnTo>
                <a:lnTo>
                  <a:pt x="103" y="82"/>
                </a:lnTo>
                <a:lnTo>
                  <a:pt x="105" y="78"/>
                </a:lnTo>
                <a:lnTo>
                  <a:pt x="104" y="78"/>
                </a:lnTo>
                <a:close/>
                <a:moveTo>
                  <a:pt x="108" y="71"/>
                </a:moveTo>
                <a:lnTo>
                  <a:pt x="106" y="75"/>
                </a:lnTo>
                <a:lnTo>
                  <a:pt x="109" y="72"/>
                </a:lnTo>
                <a:lnTo>
                  <a:pt x="108" y="71"/>
                </a:lnTo>
                <a:close/>
                <a:moveTo>
                  <a:pt x="112" y="65"/>
                </a:moveTo>
                <a:lnTo>
                  <a:pt x="110" y="69"/>
                </a:lnTo>
                <a:lnTo>
                  <a:pt x="113" y="65"/>
                </a:lnTo>
                <a:lnTo>
                  <a:pt x="112" y="65"/>
                </a:lnTo>
                <a:close/>
                <a:moveTo>
                  <a:pt x="116" y="58"/>
                </a:moveTo>
                <a:lnTo>
                  <a:pt x="114" y="62"/>
                </a:lnTo>
                <a:lnTo>
                  <a:pt x="117" y="59"/>
                </a:lnTo>
                <a:lnTo>
                  <a:pt x="116" y="58"/>
                </a:lnTo>
                <a:close/>
                <a:moveTo>
                  <a:pt x="120" y="52"/>
                </a:moveTo>
                <a:lnTo>
                  <a:pt x="117" y="56"/>
                </a:lnTo>
                <a:lnTo>
                  <a:pt x="118" y="56"/>
                </a:lnTo>
                <a:lnTo>
                  <a:pt x="121" y="53"/>
                </a:lnTo>
                <a:lnTo>
                  <a:pt x="120" y="52"/>
                </a:lnTo>
                <a:close/>
                <a:moveTo>
                  <a:pt x="124" y="45"/>
                </a:moveTo>
                <a:lnTo>
                  <a:pt x="121" y="50"/>
                </a:lnTo>
                <a:lnTo>
                  <a:pt x="122" y="50"/>
                </a:lnTo>
                <a:lnTo>
                  <a:pt x="125" y="45"/>
                </a:lnTo>
                <a:lnTo>
                  <a:pt x="124" y="45"/>
                </a:lnTo>
                <a:close/>
                <a:moveTo>
                  <a:pt x="128" y="39"/>
                </a:moveTo>
                <a:lnTo>
                  <a:pt x="125" y="43"/>
                </a:lnTo>
                <a:lnTo>
                  <a:pt x="126" y="43"/>
                </a:lnTo>
                <a:lnTo>
                  <a:pt x="129" y="39"/>
                </a:lnTo>
                <a:lnTo>
                  <a:pt x="128" y="39"/>
                </a:lnTo>
                <a:close/>
                <a:moveTo>
                  <a:pt x="132" y="33"/>
                </a:moveTo>
                <a:lnTo>
                  <a:pt x="129" y="36"/>
                </a:lnTo>
                <a:lnTo>
                  <a:pt x="130" y="37"/>
                </a:lnTo>
                <a:lnTo>
                  <a:pt x="133" y="33"/>
                </a:lnTo>
                <a:lnTo>
                  <a:pt x="132" y="33"/>
                </a:lnTo>
                <a:close/>
                <a:moveTo>
                  <a:pt x="136" y="26"/>
                </a:moveTo>
                <a:lnTo>
                  <a:pt x="133" y="30"/>
                </a:lnTo>
                <a:lnTo>
                  <a:pt x="134" y="30"/>
                </a:lnTo>
                <a:lnTo>
                  <a:pt x="137" y="26"/>
                </a:lnTo>
                <a:lnTo>
                  <a:pt x="136" y="26"/>
                </a:lnTo>
                <a:close/>
                <a:moveTo>
                  <a:pt x="140" y="20"/>
                </a:moveTo>
                <a:lnTo>
                  <a:pt x="137" y="23"/>
                </a:lnTo>
                <a:lnTo>
                  <a:pt x="138" y="24"/>
                </a:lnTo>
                <a:lnTo>
                  <a:pt x="141" y="20"/>
                </a:lnTo>
                <a:lnTo>
                  <a:pt x="140" y="20"/>
                </a:lnTo>
                <a:close/>
                <a:moveTo>
                  <a:pt x="144" y="13"/>
                </a:moveTo>
                <a:lnTo>
                  <a:pt x="141" y="17"/>
                </a:lnTo>
                <a:lnTo>
                  <a:pt x="142" y="17"/>
                </a:lnTo>
                <a:lnTo>
                  <a:pt x="145" y="13"/>
                </a:lnTo>
                <a:lnTo>
                  <a:pt x="144" y="13"/>
                </a:lnTo>
                <a:close/>
                <a:moveTo>
                  <a:pt x="148" y="6"/>
                </a:moveTo>
                <a:lnTo>
                  <a:pt x="145" y="10"/>
                </a:lnTo>
                <a:lnTo>
                  <a:pt x="146" y="11"/>
                </a:lnTo>
                <a:lnTo>
                  <a:pt x="148" y="7"/>
                </a:lnTo>
                <a:lnTo>
                  <a:pt x="148" y="6"/>
                </a:lnTo>
                <a:close/>
                <a:moveTo>
                  <a:pt x="152" y="0"/>
                </a:moveTo>
                <a:lnTo>
                  <a:pt x="149" y="4"/>
                </a:lnTo>
                <a:lnTo>
                  <a:pt x="150" y="4"/>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63" name="Freeform 1912">
            <a:extLst>
              <a:ext uri="{FF2B5EF4-FFF2-40B4-BE49-F238E27FC236}">
                <a16:creationId xmlns:a16="http://schemas.microsoft.com/office/drawing/2014/main" xmlns="" id="{EA2E8C0A-C223-4C58-8B69-FC732C311F60}"/>
              </a:ext>
            </a:extLst>
          </p:cNvPr>
          <p:cNvSpPr>
            <a:spLocks noEditPoints="1"/>
          </p:cNvSpPr>
          <p:nvPr/>
        </p:nvSpPr>
        <p:spPr bwMode="auto">
          <a:xfrm>
            <a:off x="3554413" y="4208537"/>
            <a:ext cx="241300" cy="398462"/>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1" y="251"/>
                </a:lnTo>
                <a:lnTo>
                  <a:pt x="3" y="247"/>
                </a:lnTo>
                <a:lnTo>
                  <a:pt x="2" y="247"/>
                </a:lnTo>
                <a:close/>
                <a:moveTo>
                  <a:pt x="6" y="241"/>
                </a:moveTo>
                <a:lnTo>
                  <a:pt x="4" y="244"/>
                </a:lnTo>
                <a:lnTo>
                  <a:pt x="4" y="245"/>
                </a:lnTo>
                <a:lnTo>
                  <a:pt x="7" y="241"/>
                </a:lnTo>
                <a:lnTo>
                  <a:pt x="6" y="241"/>
                </a:lnTo>
                <a:close/>
                <a:moveTo>
                  <a:pt x="10" y="234"/>
                </a:moveTo>
                <a:lnTo>
                  <a:pt x="8" y="238"/>
                </a:lnTo>
                <a:lnTo>
                  <a:pt x="11" y="234"/>
                </a:lnTo>
                <a:lnTo>
                  <a:pt x="10" y="234"/>
                </a:lnTo>
                <a:close/>
                <a:moveTo>
                  <a:pt x="14" y="228"/>
                </a:moveTo>
                <a:lnTo>
                  <a:pt x="11" y="231"/>
                </a:lnTo>
                <a:lnTo>
                  <a:pt x="12" y="232"/>
                </a:lnTo>
                <a:lnTo>
                  <a:pt x="15" y="228"/>
                </a:lnTo>
                <a:lnTo>
                  <a:pt x="14" y="228"/>
                </a:lnTo>
                <a:close/>
                <a:moveTo>
                  <a:pt x="18" y="221"/>
                </a:moveTo>
                <a:lnTo>
                  <a:pt x="15" y="225"/>
                </a:lnTo>
                <a:lnTo>
                  <a:pt x="16" y="226"/>
                </a:lnTo>
                <a:lnTo>
                  <a:pt x="18" y="221"/>
                </a:lnTo>
                <a:close/>
                <a:moveTo>
                  <a:pt x="21" y="215"/>
                </a:moveTo>
                <a:lnTo>
                  <a:pt x="19" y="219"/>
                </a:lnTo>
                <a:lnTo>
                  <a:pt x="20" y="219"/>
                </a:lnTo>
                <a:lnTo>
                  <a:pt x="22" y="215"/>
                </a:lnTo>
                <a:lnTo>
                  <a:pt x="21" y="215"/>
                </a:lnTo>
                <a:close/>
                <a:moveTo>
                  <a:pt x="25" y="208"/>
                </a:moveTo>
                <a:lnTo>
                  <a:pt x="23" y="212"/>
                </a:lnTo>
                <a:lnTo>
                  <a:pt x="24" y="213"/>
                </a:lnTo>
                <a:lnTo>
                  <a:pt x="26" y="209"/>
                </a:lnTo>
                <a:lnTo>
                  <a:pt x="25" y="208"/>
                </a:lnTo>
                <a:close/>
                <a:moveTo>
                  <a:pt x="29" y="201"/>
                </a:moveTo>
                <a:lnTo>
                  <a:pt x="27" y="206"/>
                </a:lnTo>
                <a:lnTo>
                  <a:pt x="28" y="206"/>
                </a:lnTo>
                <a:lnTo>
                  <a:pt x="30" y="202"/>
                </a:lnTo>
                <a:lnTo>
                  <a:pt x="29" y="201"/>
                </a:lnTo>
                <a:close/>
                <a:moveTo>
                  <a:pt x="33" y="195"/>
                </a:moveTo>
                <a:lnTo>
                  <a:pt x="31" y="199"/>
                </a:lnTo>
                <a:lnTo>
                  <a:pt x="32" y="200"/>
                </a:lnTo>
                <a:lnTo>
                  <a:pt x="34" y="196"/>
                </a:lnTo>
                <a:lnTo>
                  <a:pt x="33" y="195"/>
                </a:lnTo>
                <a:close/>
                <a:moveTo>
                  <a:pt x="37" y="189"/>
                </a:moveTo>
                <a:lnTo>
                  <a:pt x="35" y="193"/>
                </a:lnTo>
                <a:lnTo>
                  <a:pt x="36" y="193"/>
                </a:lnTo>
                <a:lnTo>
                  <a:pt x="38" y="189"/>
                </a:lnTo>
                <a:lnTo>
                  <a:pt x="37" y="189"/>
                </a:lnTo>
                <a:close/>
                <a:moveTo>
                  <a:pt x="41" y="182"/>
                </a:moveTo>
                <a:lnTo>
                  <a:pt x="39" y="186"/>
                </a:lnTo>
                <a:lnTo>
                  <a:pt x="40" y="186"/>
                </a:lnTo>
                <a:lnTo>
                  <a:pt x="42" y="183"/>
                </a:lnTo>
                <a:lnTo>
                  <a:pt x="41" y="182"/>
                </a:lnTo>
                <a:close/>
                <a:moveTo>
                  <a:pt x="45" y="176"/>
                </a:moveTo>
                <a:lnTo>
                  <a:pt x="43" y="180"/>
                </a:lnTo>
                <a:lnTo>
                  <a:pt x="44" y="180"/>
                </a:lnTo>
                <a:lnTo>
                  <a:pt x="46" y="176"/>
                </a:lnTo>
                <a:lnTo>
                  <a:pt x="45" y="176"/>
                </a:lnTo>
                <a:close/>
                <a:moveTo>
                  <a:pt x="49" y="169"/>
                </a:moveTo>
                <a:lnTo>
                  <a:pt x="47" y="173"/>
                </a:lnTo>
                <a:lnTo>
                  <a:pt x="48" y="173"/>
                </a:lnTo>
                <a:lnTo>
                  <a:pt x="50" y="170"/>
                </a:lnTo>
                <a:lnTo>
                  <a:pt x="49" y="169"/>
                </a:lnTo>
                <a:close/>
                <a:moveTo>
                  <a:pt x="53" y="163"/>
                </a:moveTo>
                <a:lnTo>
                  <a:pt x="50" y="167"/>
                </a:lnTo>
                <a:lnTo>
                  <a:pt x="52" y="167"/>
                </a:lnTo>
                <a:lnTo>
                  <a:pt x="54" y="163"/>
                </a:lnTo>
                <a:lnTo>
                  <a:pt x="53" y="163"/>
                </a:lnTo>
                <a:close/>
                <a:moveTo>
                  <a:pt x="57" y="156"/>
                </a:moveTo>
                <a:lnTo>
                  <a:pt x="54" y="160"/>
                </a:lnTo>
                <a:lnTo>
                  <a:pt x="56" y="160"/>
                </a:lnTo>
                <a:lnTo>
                  <a:pt x="58" y="156"/>
                </a:lnTo>
                <a:lnTo>
                  <a:pt x="57" y="156"/>
                </a:lnTo>
                <a:close/>
                <a:moveTo>
                  <a:pt x="61" y="150"/>
                </a:moveTo>
                <a:lnTo>
                  <a:pt x="58" y="153"/>
                </a:lnTo>
                <a:lnTo>
                  <a:pt x="60" y="154"/>
                </a:lnTo>
                <a:lnTo>
                  <a:pt x="61" y="150"/>
                </a:lnTo>
                <a:close/>
                <a:moveTo>
                  <a:pt x="65" y="143"/>
                </a:moveTo>
                <a:lnTo>
                  <a:pt x="62" y="147"/>
                </a:lnTo>
                <a:lnTo>
                  <a:pt x="63" y="147"/>
                </a:lnTo>
                <a:lnTo>
                  <a:pt x="65" y="143"/>
                </a:lnTo>
                <a:close/>
                <a:moveTo>
                  <a:pt x="69" y="137"/>
                </a:moveTo>
                <a:lnTo>
                  <a:pt x="66" y="140"/>
                </a:lnTo>
                <a:lnTo>
                  <a:pt x="67" y="141"/>
                </a:lnTo>
                <a:lnTo>
                  <a:pt x="69" y="137"/>
                </a:lnTo>
                <a:close/>
                <a:moveTo>
                  <a:pt x="73" y="130"/>
                </a:moveTo>
                <a:lnTo>
                  <a:pt x="70" y="134"/>
                </a:lnTo>
                <a:lnTo>
                  <a:pt x="71" y="134"/>
                </a:lnTo>
                <a:lnTo>
                  <a:pt x="73" y="130"/>
                </a:lnTo>
                <a:close/>
                <a:moveTo>
                  <a:pt x="77" y="123"/>
                </a:moveTo>
                <a:lnTo>
                  <a:pt x="74" y="127"/>
                </a:lnTo>
                <a:lnTo>
                  <a:pt x="75" y="128"/>
                </a:lnTo>
                <a:lnTo>
                  <a:pt x="77" y="124"/>
                </a:lnTo>
                <a:lnTo>
                  <a:pt x="77" y="123"/>
                </a:lnTo>
                <a:close/>
                <a:moveTo>
                  <a:pt x="81" y="117"/>
                </a:moveTo>
                <a:lnTo>
                  <a:pt x="78" y="121"/>
                </a:lnTo>
                <a:lnTo>
                  <a:pt x="79" y="122"/>
                </a:lnTo>
                <a:lnTo>
                  <a:pt x="81" y="117"/>
                </a:lnTo>
                <a:close/>
                <a:moveTo>
                  <a:pt x="85" y="110"/>
                </a:moveTo>
                <a:lnTo>
                  <a:pt x="82" y="115"/>
                </a:lnTo>
                <a:lnTo>
                  <a:pt x="85" y="111"/>
                </a:lnTo>
                <a:lnTo>
                  <a:pt x="85" y="110"/>
                </a:lnTo>
                <a:close/>
                <a:moveTo>
                  <a:pt x="89" y="104"/>
                </a:moveTo>
                <a:lnTo>
                  <a:pt x="86" y="108"/>
                </a:lnTo>
                <a:lnTo>
                  <a:pt x="89" y="105"/>
                </a:lnTo>
                <a:lnTo>
                  <a:pt x="89" y="104"/>
                </a:lnTo>
                <a:close/>
                <a:moveTo>
                  <a:pt x="92" y="97"/>
                </a:moveTo>
                <a:lnTo>
                  <a:pt x="90" y="101"/>
                </a:lnTo>
                <a:lnTo>
                  <a:pt x="93" y="98"/>
                </a:lnTo>
                <a:lnTo>
                  <a:pt x="92" y="97"/>
                </a:lnTo>
                <a:close/>
                <a:moveTo>
                  <a:pt x="96" y="91"/>
                </a:moveTo>
                <a:lnTo>
                  <a:pt x="94" y="95"/>
                </a:lnTo>
                <a:lnTo>
                  <a:pt x="97" y="91"/>
                </a:lnTo>
                <a:lnTo>
                  <a:pt x="96" y="91"/>
                </a:lnTo>
                <a:close/>
                <a:moveTo>
                  <a:pt x="100" y="84"/>
                </a:moveTo>
                <a:lnTo>
                  <a:pt x="98" y="88"/>
                </a:lnTo>
                <a:lnTo>
                  <a:pt x="101" y="85"/>
                </a:lnTo>
                <a:lnTo>
                  <a:pt x="100" y="84"/>
                </a:lnTo>
                <a:close/>
                <a:moveTo>
                  <a:pt x="104" y="78"/>
                </a:moveTo>
                <a:lnTo>
                  <a:pt x="102" y="82"/>
                </a:lnTo>
                <a:lnTo>
                  <a:pt x="105" y="78"/>
                </a:lnTo>
                <a:lnTo>
                  <a:pt x="104" y="78"/>
                </a:lnTo>
                <a:close/>
                <a:moveTo>
                  <a:pt x="108" y="71"/>
                </a:moveTo>
                <a:lnTo>
                  <a:pt x="106" y="75"/>
                </a:lnTo>
                <a:lnTo>
                  <a:pt x="109" y="71"/>
                </a:lnTo>
                <a:lnTo>
                  <a:pt x="108" y="71"/>
                </a:lnTo>
                <a:close/>
                <a:moveTo>
                  <a:pt x="112" y="65"/>
                </a:moveTo>
                <a:lnTo>
                  <a:pt x="110" y="68"/>
                </a:lnTo>
                <a:lnTo>
                  <a:pt x="110" y="69"/>
                </a:lnTo>
                <a:lnTo>
                  <a:pt x="113" y="65"/>
                </a:lnTo>
                <a:lnTo>
                  <a:pt x="112" y="65"/>
                </a:lnTo>
                <a:close/>
                <a:moveTo>
                  <a:pt x="115" y="58"/>
                </a:moveTo>
                <a:lnTo>
                  <a:pt x="113" y="62"/>
                </a:lnTo>
                <a:lnTo>
                  <a:pt x="114" y="63"/>
                </a:lnTo>
                <a:lnTo>
                  <a:pt x="117" y="58"/>
                </a:lnTo>
                <a:lnTo>
                  <a:pt x="115" y="58"/>
                </a:lnTo>
                <a:close/>
                <a:moveTo>
                  <a:pt x="119" y="52"/>
                </a:moveTo>
                <a:lnTo>
                  <a:pt x="117" y="55"/>
                </a:lnTo>
                <a:lnTo>
                  <a:pt x="118" y="56"/>
                </a:lnTo>
                <a:lnTo>
                  <a:pt x="121" y="52"/>
                </a:lnTo>
                <a:lnTo>
                  <a:pt x="119" y="52"/>
                </a:lnTo>
                <a:close/>
                <a:moveTo>
                  <a:pt x="123" y="45"/>
                </a:moveTo>
                <a:lnTo>
                  <a:pt x="121" y="49"/>
                </a:lnTo>
                <a:lnTo>
                  <a:pt x="122" y="50"/>
                </a:lnTo>
                <a:lnTo>
                  <a:pt x="125" y="45"/>
                </a:lnTo>
                <a:lnTo>
                  <a:pt x="123" y="45"/>
                </a:lnTo>
                <a:close/>
                <a:moveTo>
                  <a:pt x="127" y="38"/>
                </a:moveTo>
                <a:lnTo>
                  <a:pt x="125" y="43"/>
                </a:lnTo>
                <a:lnTo>
                  <a:pt x="126" y="43"/>
                </a:lnTo>
                <a:lnTo>
                  <a:pt x="128" y="39"/>
                </a:lnTo>
                <a:lnTo>
                  <a:pt x="127" y="38"/>
                </a:lnTo>
                <a:close/>
                <a:moveTo>
                  <a:pt x="131" y="32"/>
                </a:moveTo>
                <a:lnTo>
                  <a:pt x="129" y="36"/>
                </a:lnTo>
                <a:lnTo>
                  <a:pt x="130" y="37"/>
                </a:lnTo>
                <a:lnTo>
                  <a:pt x="132" y="33"/>
                </a:lnTo>
                <a:lnTo>
                  <a:pt x="131" y="32"/>
                </a:lnTo>
                <a:close/>
                <a:moveTo>
                  <a:pt x="135" y="26"/>
                </a:moveTo>
                <a:lnTo>
                  <a:pt x="133" y="30"/>
                </a:lnTo>
                <a:lnTo>
                  <a:pt x="134" y="30"/>
                </a:lnTo>
                <a:lnTo>
                  <a:pt x="136" y="26"/>
                </a:lnTo>
                <a:lnTo>
                  <a:pt x="135" y="26"/>
                </a:lnTo>
                <a:close/>
                <a:moveTo>
                  <a:pt x="139" y="19"/>
                </a:moveTo>
                <a:lnTo>
                  <a:pt x="137" y="23"/>
                </a:lnTo>
                <a:lnTo>
                  <a:pt x="138" y="23"/>
                </a:lnTo>
                <a:lnTo>
                  <a:pt x="140" y="20"/>
                </a:lnTo>
                <a:lnTo>
                  <a:pt x="139" y="19"/>
                </a:lnTo>
                <a:close/>
                <a:moveTo>
                  <a:pt x="143" y="13"/>
                </a:moveTo>
                <a:lnTo>
                  <a:pt x="141" y="17"/>
                </a:lnTo>
                <a:lnTo>
                  <a:pt x="142" y="17"/>
                </a:lnTo>
                <a:lnTo>
                  <a:pt x="144" y="13"/>
                </a:lnTo>
                <a:lnTo>
                  <a:pt x="143" y="13"/>
                </a:lnTo>
                <a:close/>
                <a:moveTo>
                  <a:pt x="147" y="6"/>
                </a:moveTo>
                <a:lnTo>
                  <a:pt x="145" y="10"/>
                </a:lnTo>
                <a:lnTo>
                  <a:pt x="146" y="10"/>
                </a:lnTo>
                <a:lnTo>
                  <a:pt x="148" y="7"/>
                </a:lnTo>
                <a:lnTo>
                  <a:pt x="147" y="6"/>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64" name="Freeform 1913">
            <a:extLst>
              <a:ext uri="{FF2B5EF4-FFF2-40B4-BE49-F238E27FC236}">
                <a16:creationId xmlns:a16="http://schemas.microsoft.com/office/drawing/2014/main" xmlns="" id="{4B975EEB-8999-451E-B3BD-A302BC5668A3}"/>
              </a:ext>
            </a:extLst>
          </p:cNvPr>
          <p:cNvSpPr>
            <a:spLocks noEditPoints="1"/>
          </p:cNvSpPr>
          <p:nvPr/>
        </p:nvSpPr>
        <p:spPr bwMode="auto">
          <a:xfrm>
            <a:off x="3587750" y="4206949"/>
            <a:ext cx="242888" cy="396875"/>
          </a:xfrm>
          <a:custGeom>
            <a:avLst/>
            <a:gdLst>
              <a:gd name="T0" fmla="*/ 2147483647 w 153"/>
              <a:gd name="T1" fmla="*/ 2147483647 h 250"/>
              <a:gd name="T2" fmla="*/ 2147483647 w 153"/>
              <a:gd name="T3" fmla="*/ 2147483647 h 250"/>
              <a:gd name="T4" fmla="*/ 2147483647 w 153"/>
              <a:gd name="T5" fmla="*/ 2147483647 h 250"/>
              <a:gd name="T6" fmla="*/ 2147483647 w 153"/>
              <a:gd name="T7" fmla="*/ 2147483647 h 250"/>
              <a:gd name="T8" fmla="*/ 2147483647 w 153"/>
              <a:gd name="T9" fmla="*/ 2147483647 h 250"/>
              <a:gd name="T10" fmla="*/ 2147483647 w 153"/>
              <a:gd name="T11" fmla="*/ 2147483647 h 250"/>
              <a:gd name="T12" fmla="*/ 2147483647 w 153"/>
              <a:gd name="T13" fmla="*/ 2147483647 h 250"/>
              <a:gd name="T14" fmla="*/ 2147483647 w 153"/>
              <a:gd name="T15" fmla="*/ 2147483647 h 250"/>
              <a:gd name="T16" fmla="*/ 2147483647 w 153"/>
              <a:gd name="T17" fmla="*/ 2147483647 h 250"/>
              <a:gd name="T18" fmla="*/ 2147483647 w 153"/>
              <a:gd name="T19" fmla="*/ 2147483647 h 250"/>
              <a:gd name="T20" fmla="*/ 2147483647 w 153"/>
              <a:gd name="T21" fmla="*/ 2147483647 h 250"/>
              <a:gd name="T22" fmla="*/ 2147483647 w 153"/>
              <a:gd name="T23" fmla="*/ 2147483647 h 250"/>
              <a:gd name="T24" fmla="*/ 2147483647 w 153"/>
              <a:gd name="T25" fmla="*/ 2147483647 h 250"/>
              <a:gd name="T26" fmla="*/ 2147483647 w 153"/>
              <a:gd name="T27" fmla="*/ 2147483647 h 250"/>
              <a:gd name="T28" fmla="*/ 2147483647 w 153"/>
              <a:gd name="T29" fmla="*/ 2147483647 h 250"/>
              <a:gd name="T30" fmla="*/ 2147483647 w 153"/>
              <a:gd name="T31" fmla="*/ 2147483647 h 250"/>
              <a:gd name="T32" fmla="*/ 2147483647 w 153"/>
              <a:gd name="T33" fmla="*/ 2147483647 h 250"/>
              <a:gd name="T34" fmla="*/ 2147483647 w 153"/>
              <a:gd name="T35" fmla="*/ 2147483647 h 250"/>
              <a:gd name="T36" fmla="*/ 2147483647 w 153"/>
              <a:gd name="T37" fmla="*/ 2147483647 h 250"/>
              <a:gd name="T38" fmla="*/ 2147483647 w 153"/>
              <a:gd name="T39" fmla="*/ 2147483647 h 250"/>
              <a:gd name="T40" fmla="*/ 2147483647 w 153"/>
              <a:gd name="T41" fmla="*/ 2147483647 h 250"/>
              <a:gd name="T42" fmla="*/ 2147483647 w 153"/>
              <a:gd name="T43" fmla="*/ 2147483647 h 250"/>
              <a:gd name="T44" fmla="*/ 2147483647 w 153"/>
              <a:gd name="T45" fmla="*/ 2147483647 h 250"/>
              <a:gd name="T46" fmla="*/ 2147483647 w 153"/>
              <a:gd name="T47" fmla="*/ 2147483647 h 250"/>
              <a:gd name="T48" fmla="*/ 2147483647 w 153"/>
              <a:gd name="T49" fmla="*/ 2147483647 h 250"/>
              <a:gd name="T50" fmla="*/ 2147483647 w 153"/>
              <a:gd name="T51" fmla="*/ 2147483647 h 250"/>
              <a:gd name="T52" fmla="*/ 2147483647 w 153"/>
              <a:gd name="T53" fmla="*/ 2147483647 h 250"/>
              <a:gd name="T54" fmla="*/ 2147483647 w 153"/>
              <a:gd name="T55" fmla="*/ 2147483647 h 250"/>
              <a:gd name="T56" fmla="*/ 2147483647 w 153"/>
              <a:gd name="T57" fmla="*/ 2147483647 h 250"/>
              <a:gd name="T58" fmla="*/ 2147483647 w 153"/>
              <a:gd name="T59" fmla="*/ 2147483647 h 250"/>
              <a:gd name="T60" fmla="*/ 2147483647 w 153"/>
              <a:gd name="T61" fmla="*/ 2147483647 h 250"/>
              <a:gd name="T62" fmla="*/ 2147483647 w 153"/>
              <a:gd name="T63" fmla="*/ 2147483647 h 250"/>
              <a:gd name="T64" fmla="*/ 2147483647 w 153"/>
              <a:gd name="T65" fmla="*/ 2147483647 h 250"/>
              <a:gd name="T66" fmla="*/ 2147483647 w 153"/>
              <a:gd name="T67" fmla="*/ 2147483647 h 250"/>
              <a:gd name="T68" fmla="*/ 2147483647 w 153"/>
              <a:gd name="T69" fmla="*/ 2147483647 h 250"/>
              <a:gd name="T70" fmla="*/ 2147483647 w 153"/>
              <a:gd name="T71" fmla="*/ 2147483647 h 250"/>
              <a:gd name="T72" fmla="*/ 2147483647 w 153"/>
              <a:gd name="T73" fmla="*/ 2147483647 h 250"/>
              <a:gd name="T74" fmla="*/ 2147483647 w 153"/>
              <a:gd name="T75" fmla="*/ 2147483647 h 250"/>
              <a:gd name="T76" fmla="*/ 2147483647 w 153"/>
              <a:gd name="T77" fmla="*/ 2147483647 h 250"/>
              <a:gd name="T78" fmla="*/ 2147483647 w 153"/>
              <a:gd name="T79" fmla="*/ 2147483647 h 250"/>
              <a:gd name="T80" fmla="*/ 2147483647 w 153"/>
              <a:gd name="T81" fmla="*/ 2147483647 h 250"/>
              <a:gd name="T82" fmla="*/ 2147483647 w 153"/>
              <a:gd name="T83" fmla="*/ 2147483647 h 250"/>
              <a:gd name="T84" fmla="*/ 2147483647 w 153"/>
              <a:gd name="T85" fmla="*/ 2147483647 h 250"/>
              <a:gd name="T86" fmla="*/ 2147483647 w 153"/>
              <a:gd name="T87" fmla="*/ 2147483647 h 250"/>
              <a:gd name="T88" fmla="*/ 2147483647 w 153"/>
              <a:gd name="T89" fmla="*/ 2147483647 h 250"/>
              <a:gd name="T90" fmla="*/ 2147483647 w 153"/>
              <a:gd name="T91" fmla="*/ 2147483647 h 250"/>
              <a:gd name="T92" fmla="*/ 2147483647 w 153"/>
              <a:gd name="T93" fmla="*/ 2147483647 h 250"/>
              <a:gd name="T94" fmla="*/ 2147483647 w 153"/>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0">
                <a:moveTo>
                  <a:pt x="2" y="246"/>
                </a:moveTo>
                <a:lnTo>
                  <a:pt x="0" y="250"/>
                </a:lnTo>
                <a:lnTo>
                  <a:pt x="1" y="250"/>
                </a:lnTo>
                <a:lnTo>
                  <a:pt x="3" y="247"/>
                </a:lnTo>
                <a:lnTo>
                  <a:pt x="2" y="246"/>
                </a:lnTo>
                <a:close/>
                <a:moveTo>
                  <a:pt x="6" y="240"/>
                </a:moveTo>
                <a:lnTo>
                  <a:pt x="4" y="244"/>
                </a:lnTo>
                <a:lnTo>
                  <a:pt x="4" y="245"/>
                </a:lnTo>
                <a:lnTo>
                  <a:pt x="7" y="240"/>
                </a:lnTo>
                <a:lnTo>
                  <a:pt x="6" y="240"/>
                </a:lnTo>
                <a:close/>
                <a:moveTo>
                  <a:pt x="10" y="233"/>
                </a:moveTo>
                <a:lnTo>
                  <a:pt x="8" y="238"/>
                </a:lnTo>
                <a:lnTo>
                  <a:pt x="11" y="234"/>
                </a:lnTo>
                <a:lnTo>
                  <a:pt x="10" y="233"/>
                </a:lnTo>
                <a:close/>
                <a:moveTo>
                  <a:pt x="14" y="227"/>
                </a:moveTo>
                <a:lnTo>
                  <a:pt x="12" y="231"/>
                </a:lnTo>
                <a:lnTo>
                  <a:pt x="15" y="228"/>
                </a:lnTo>
                <a:lnTo>
                  <a:pt x="14" y="227"/>
                </a:lnTo>
                <a:close/>
                <a:moveTo>
                  <a:pt x="18" y="220"/>
                </a:moveTo>
                <a:lnTo>
                  <a:pt x="16" y="225"/>
                </a:lnTo>
                <a:lnTo>
                  <a:pt x="19" y="221"/>
                </a:lnTo>
                <a:lnTo>
                  <a:pt x="18" y="220"/>
                </a:lnTo>
                <a:close/>
                <a:moveTo>
                  <a:pt x="22" y="214"/>
                </a:moveTo>
                <a:lnTo>
                  <a:pt x="19" y="218"/>
                </a:lnTo>
                <a:lnTo>
                  <a:pt x="20" y="218"/>
                </a:lnTo>
                <a:lnTo>
                  <a:pt x="23" y="215"/>
                </a:lnTo>
                <a:lnTo>
                  <a:pt x="22" y="214"/>
                </a:lnTo>
                <a:close/>
                <a:moveTo>
                  <a:pt x="26" y="208"/>
                </a:moveTo>
                <a:lnTo>
                  <a:pt x="23" y="212"/>
                </a:lnTo>
                <a:lnTo>
                  <a:pt x="24" y="212"/>
                </a:lnTo>
                <a:lnTo>
                  <a:pt x="27" y="208"/>
                </a:lnTo>
                <a:lnTo>
                  <a:pt x="26" y="208"/>
                </a:lnTo>
                <a:close/>
                <a:moveTo>
                  <a:pt x="30" y="201"/>
                </a:moveTo>
                <a:lnTo>
                  <a:pt x="27" y="205"/>
                </a:lnTo>
                <a:lnTo>
                  <a:pt x="28" y="205"/>
                </a:lnTo>
                <a:lnTo>
                  <a:pt x="31" y="201"/>
                </a:lnTo>
                <a:lnTo>
                  <a:pt x="30" y="201"/>
                </a:lnTo>
                <a:close/>
                <a:moveTo>
                  <a:pt x="34" y="195"/>
                </a:moveTo>
                <a:lnTo>
                  <a:pt x="31" y="198"/>
                </a:lnTo>
                <a:lnTo>
                  <a:pt x="32" y="199"/>
                </a:lnTo>
                <a:lnTo>
                  <a:pt x="35" y="195"/>
                </a:lnTo>
                <a:lnTo>
                  <a:pt x="34" y="195"/>
                </a:lnTo>
                <a:close/>
                <a:moveTo>
                  <a:pt x="38" y="188"/>
                </a:moveTo>
                <a:lnTo>
                  <a:pt x="35" y="192"/>
                </a:lnTo>
                <a:lnTo>
                  <a:pt x="36" y="192"/>
                </a:lnTo>
                <a:lnTo>
                  <a:pt x="39" y="188"/>
                </a:lnTo>
                <a:lnTo>
                  <a:pt x="38" y="188"/>
                </a:lnTo>
                <a:close/>
                <a:moveTo>
                  <a:pt x="42" y="182"/>
                </a:moveTo>
                <a:lnTo>
                  <a:pt x="39" y="185"/>
                </a:lnTo>
                <a:lnTo>
                  <a:pt x="40" y="186"/>
                </a:lnTo>
                <a:lnTo>
                  <a:pt x="43" y="182"/>
                </a:lnTo>
                <a:lnTo>
                  <a:pt x="42" y="182"/>
                </a:lnTo>
                <a:close/>
                <a:moveTo>
                  <a:pt x="46" y="175"/>
                </a:moveTo>
                <a:lnTo>
                  <a:pt x="43" y="179"/>
                </a:lnTo>
                <a:lnTo>
                  <a:pt x="44" y="179"/>
                </a:lnTo>
                <a:lnTo>
                  <a:pt x="46" y="175"/>
                </a:lnTo>
                <a:close/>
                <a:moveTo>
                  <a:pt x="50" y="168"/>
                </a:moveTo>
                <a:lnTo>
                  <a:pt x="47" y="172"/>
                </a:lnTo>
                <a:lnTo>
                  <a:pt x="48" y="173"/>
                </a:lnTo>
                <a:lnTo>
                  <a:pt x="50" y="169"/>
                </a:lnTo>
                <a:lnTo>
                  <a:pt x="50" y="168"/>
                </a:lnTo>
                <a:close/>
                <a:moveTo>
                  <a:pt x="53" y="162"/>
                </a:moveTo>
                <a:lnTo>
                  <a:pt x="51" y="166"/>
                </a:lnTo>
                <a:lnTo>
                  <a:pt x="52" y="167"/>
                </a:lnTo>
                <a:lnTo>
                  <a:pt x="54" y="162"/>
                </a:lnTo>
                <a:lnTo>
                  <a:pt x="53" y="162"/>
                </a:lnTo>
                <a:close/>
                <a:moveTo>
                  <a:pt x="57" y="155"/>
                </a:moveTo>
                <a:lnTo>
                  <a:pt x="55" y="159"/>
                </a:lnTo>
                <a:lnTo>
                  <a:pt x="56" y="160"/>
                </a:lnTo>
                <a:lnTo>
                  <a:pt x="58" y="156"/>
                </a:lnTo>
                <a:lnTo>
                  <a:pt x="57" y="155"/>
                </a:lnTo>
                <a:close/>
                <a:moveTo>
                  <a:pt x="61" y="149"/>
                </a:moveTo>
                <a:lnTo>
                  <a:pt x="59" y="153"/>
                </a:lnTo>
                <a:lnTo>
                  <a:pt x="60" y="153"/>
                </a:lnTo>
                <a:lnTo>
                  <a:pt x="62" y="150"/>
                </a:lnTo>
                <a:lnTo>
                  <a:pt x="61" y="149"/>
                </a:lnTo>
                <a:close/>
                <a:moveTo>
                  <a:pt x="65" y="143"/>
                </a:moveTo>
                <a:lnTo>
                  <a:pt x="63" y="147"/>
                </a:lnTo>
                <a:lnTo>
                  <a:pt x="64" y="147"/>
                </a:lnTo>
                <a:lnTo>
                  <a:pt x="66" y="143"/>
                </a:lnTo>
                <a:lnTo>
                  <a:pt x="65" y="143"/>
                </a:lnTo>
                <a:close/>
                <a:moveTo>
                  <a:pt x="69" y="136"/>
                </a:moveTo>
                <a:lnTo>
                  <a:pt x="67" y="140"/>
                </a:lnTo>
                <a:lnTo>
                  <a:pt x="68" y="140"/>
                </a:lnTo>
                <a:lnTo>
                  <a:pt x="70" y="137"/>
                </a:lnTo>
                <a:lnTo>
                  <a:pt x="69" y="136"/>
                </a:lnTo>
                <a:close/>
                <a:moveTo>
                  <a:pt x="73" y="130"/>
                </a:moveTo>
                <a:lnTo>
                  <a:pt x="71" y="134"/>
                </a:lnTo>
                <a:lnTo>
                  <a:pt x="72" y="134"/>
                </a:lnTo>
                <a:lnTo>
                  <a:pt x="74" y="130"/>
                </a:lnTo>
                <a:lnTo>
                  <a:pt x="73" y="130"/>
                </a:lnTo>
                <a:close/>
                <a:moveTo>
                  <a:pt x="77" y="123"/>
                </a:moveTo>
                <a:lnTo>
                  <a:pt x="75" y="127"/>
                </a:lnTo>
                <a:lnTo>
                  <a:pt x="76" y="127"/>
                </a:lnTo>
                <a:lnTo>
                  <a:pt x="77" y="124"/>
                </a:lnTo>
                <a:lnTo>
                  <a:pt x="77" y="123"/>
                </a:lnTo>
                <a:close/>
                <a:moveTo>
                  <a:pt x="81" y="117"/>
                </a:moveTo>
                <a:lnTo>
                  <a:pt x="79" y="121"/>
                </a:lnTo>
                <a:lnTo>
                  <a:pt x="81" y="117"/>
                </a:lnTo>
                <a:close/>
                <a:moveTo>
                  <a:pt x="85" y="110"/>
                </a:moveTo>
                <a:lnTo>
                  <a:pt x="83" y="114"/>
                </a:lnTo>
                <a:lnTo>
                  <a:pt x="85" y="110"/>
                </a:lnTo>
                <a:close/>
                <a:moveTo>
                  <a:pt x="89" y="104"/>
                </a:moveTo>
                <a:lnTo>
                  <a:pt x="87" y="107"/>
                </a:lnTo>
                <a:lnTo>
                  <a:pt x="87" y="108"/>
                </a:lnTo>
                <a:lnTo>
                  <a:pt x="89" y="104"/>
                </a:lnTo>
                <a:close/>
                <a:moveTo>
                  <a:pt x="93" y="97"/>
                </a:moveTo>
                <a:lnTo>
                  <a:pt x="91" y="101"/>
                </a:lnTo>
                <a:lnTo>
                  <a:pt x="93" y="97"/>
                </a:lnTo>
                <a:close/>
                <a:moveTo>
                  <a:pt x="97" y="91"/>
                </a:moveTo>
                <a:lnTo>
                  <a:pt x="94" y="94"/>
                </a:lnTo>
                <a:lnTo>
                  <a:pt x="95" y="95"/>
                </a:lnTo>
                <a:lnTo>
                  <a:pt x="97" y="91"/>
                </a:lnTo>
                <a:close/>
                <a:moveTo>
                  <a:pt x="101" y="84"/>
                </a:moveTo>
                <a:lnTo>
                  <a:pt x="98" y="88"/>
                </a:lnTo>
                <a:lnTo>
                  <a:pt x="99" y="88"/>
                </a:lnTo>
                <a:lnTo>
                  <a:pt x="101" y="84"/>
                </a:lnTo>
                <a:close/>
                <a:moveTo>
                  <a:pt x="105" y="77"/>
                </a:moveTo>
                <a:lnTo>
                  <a:pt x="102" y="81"/>
                </a:lnTo>
                <a:lnTo>
                  <a:pt x="103" y="82"/>
                </a:lnTo>
                <a:lnTo>
                  <a:pt x="105" y="78"/>
                </a:lnTo>
                <a:lnTo>
                  <a:pt x="105" y="77"/>
                </a:lnTo>
                <a:close/>
                <a:moveTo>
                  <a:pt x="108" y="71"/>
                </a:moveTo>
                <a:lnTo>
                  <a:pt x="106" y="75"/>
                </a:lnTo>
                <a:lnTo>
                  <a:pt x="109" y="71"/>
                </a:lnTo>
                <a:lnTo>
                  <a:pt x="108" y="71"/>
                </a:lnTo>
                <a:close/>
                <a:moveTo>
                  <a:pt x="112" y="64"/>
                </a:moveTo>
                <a:lnTo>
                  <a:pt x="110" y="68"/>
                </a:lnTo>
                <a:lnTo>
                  <a:pt x="110" y="69"/>
                </a:lnTo>
                <a:lnTo>
                  <a:pt x="113" y="65"/>
                </a:lnTo>
                <a:lnTo>
                  <a:pt x="112" y="64"/>
                </a:lnTo>
                <a:close/>
                <a:moveTo>
                  <a:pt x="116" y="58"/>
                </a:moveTo>
                <a:lnTo>
                  <a:pt x="114" y="62"/>
                </a:lnTo>
                <a:lnTo>
                  <a:pt x="117" y="58"/>
                </a:lnTo>
                <a:lnTo>
                  <a:pt x="116" y="58"/>
                </a:lnTo>
                <a:close/>
                <a:moveTo>
                  <a:pt x="120" y="51"/>
                </a:moveTo>
                <a:lnTo>
                  <a:pt x="118" y="55"/>
                </a:lnTo>
                <a:lnTo>
                  <a:pt x="121" y="52"/>
                </a:lnTo>
                <a:lnTo>
                  <a:pt x="120" y="51"/>
                </a:lnTo>
                <a:close/>
                <a:moveTo>
                  <a:pt x="124" y="45"/>
                </a:moveTo>
                <a:lnTo>
                  <a:pt x="122" y="49"/>
                </a:lnTo>
                <a:lnTo>
                  <a:pt x="125" y="45"/>
                </a:lnTo>
                <a:lnTo>
                  <a:pt x="124" y="45"/>
                </a:lnTo>
                <a:close/>
                <a:moveTo>
                  <a:pt x="128" y="38"/>
                </a:moveTo>
                <a:lnTo>
                  <a:pt x="126" y="43"/>
                </a:lnTo>
                <a:lnTo>
                  <a:pt x="129" y="39"/>
                </a:lnTo>
                <a:lnTo>
                  <a:pt x="128" y="38"/>
                </a:lnTo>
                <a:close/>
                <a:moveTo>
                  <a:pt x="132" y="32"/>
                </a:moveTo>
                <a:lnTo>
                  <a:pt x="129" y="36"/>
                </a:lnTo>
                <a:lnTo>
                  <a:pt x="130" y="36"/>
                </a:lnTo>
                <a:lnTo>
                  <a:pt x="133" y="33"/>
                </a:lnTo>
                <a:lnTo>
                  <a:pt x="132" y="32"/>
                </a:lnTo>
                <a:close/>
                <a:moveTo>
                  <a:pt x="136" y="25"/>
                </a:moveTo>
                <a:lnTo>
                  <a:pt x="133" y="29"/>
                </a:lnTo>
                <a:lnTo>
                  <a:pt x="134" y="30"/>
                </a:lnTo>
                <a:lnTo>
                  <a:pt x="137" y="25"/>
                </a:lnTo>
                <a:lnTo>
                  <a:pt x="136" y="25"/>
                </a:lnTo>
                <a:close/>
                <a:moveTo>
                  <a:pt x="140" y="19"/>
                </a:moveTo>
                <a:lnTo>
                  <a:pt x="137" y="23"/>
                </a:lnTo>
                <a:lnTo>
                  <a:pt x="138" y="23"/>
                </a:lnTo>
                <a:lnTo>
                  <a:pt x="141" y="19"/>
                </a:lnTo>
                <a:lnTo>
                  <a:pt x="140" y="19"/>
                </a:lnTo>
                <a:close/>
                <a:moveTo>
                  <a:pt x="144" y="13"/>
                </a:moveTo>
                <a:lnTo>
                  <a:pt x="141" y="16"/>
                </a:lnTo>
                <a:lnTo>
                  <a:pt x="142" y="17"/>
                </a:lnTo>
                <a:lnTo>
                  <a:pt x="145" y="13"/>
                </a:lnTo>
                <a:lnTo>
                  <a:pt x="144" y="13"/>
                </a:lnTo>
                <a:close/>
                <a:moveTo>
                  <a:pt x="148" y="6"/>
                </a:moveTo>
                <a:lnTo>
                  <a:pt x="145" y="10"/>
                </a:lnTo>
                <a:lnTo>
                  <a:pt x="146" y="10"/>
                </a:lnTo>
                <a:lnTo>
                  <a:pt x="149" y="6"/>
                </a:lnTo>
                <a:lnTo>
                  <a:pt x="148" y="6"/>
                </a:lnTo>
                <a:close/>
                <a:moveTo>
                  <a:pt x="152" y="0"/>
                </a:moveTo>
                <a:lnTo>
                  <a:pt x="149" y="3"/>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65" name="Freeform 1914">
            <a:extLst>
              <a:ext uri="{FF2B5EF4-FFF2-40B4-BE49-F238E27FC236}">
                <a16:creationId xmlns:a16="http://schemas.microsoft.com/office/drawing/2014/main" xmlns="" id="{DB6968B7-B3D1-42EF-85FD-DEA5F2B6640D}"/>
              </a:ext>
            </a:extLst>
          </p:cNvPr>
          <p:cNvSpPr>
            <a:spLocks noEditPoints="1"/>
          </p:cNvSpPr>
          <p:nvPr/>
        </p:nvSpPr>
        <p:spPr bwMode="auto">
          <a:xfrm>
            <a:off x="3613150" y="4206949"/>
            <a:ext cx="242888" cy="396875"/>
          </a:xfrm>
          <a:custGeom>
            <a:avLst/>
            <a:gdLst>
              <a:gd name="T0" fmla="*/ 2147483647 w 153"/>
              <a:gd name="T1" fmla="*/ 2147483647 h 250"/>
              <a:gd name="T2" fmla="*/ 2147483647 w 153"/>
              <a:gd name="T3" fmla="*/ 2147483647 h 250"/>
              <a:gd name="T4" fmla="*/ 2147483647 w 153"/>
              <a:gd name="T5" fmla="*/ 2147483647 h 250"/>
              <a:gd name="T6" fmla="*/ 2147483647 w 153"/>
              <a:gd name="T7" fmla="*/ 2147483647 h 250"/>
              <a:gd name="T8" fmla="*/ 2147483647 w 153"/>
              <a:gd name="T9" fmla="*/ 2147483647 h 250"/>
              <a:gd name="T10" fmla="*/ 2147483647 w 153"/>
              <a:gd name="T11" fmla="*/ 2147483647 h 250"/>
              <a:gd name="T12" fmla="*/ 2147483647 w 153"/>
              <a:gd name="T13" fmla="*/ 2147483647 h 250"/>
              <a:gd name="T14" fmla="*/ 2147483647 w 153"/>
              <a:gd name="T15" fmla="*/ 2147483647 h 250"/>
              <a:gd name="T16" fmla="*/ 2147483647 w 153"/>
              <a:gd name="T17" fmla="*/ 2147483647 h 250"/>
              <a:gd name="T18" fmla="*/ 2147483647 w 153"/>
              <a:gd name="T19" fmla="*/ 2147483647 h 250"/>
              <a:gd name="T20" fmla="*/ 2147483647 w 153"/>
              <a:gd name="T21" fmla="*/ 2147483647 h 250"/>
              <a:gd name="T22" fmla="*/ 2147483647 w 153"/>
              <a:gd name="T23" fmla="*/ 2147483647 h 250"/>
              <a:gd name="T24" fmla="*/ 2147483647 w 153"/>
              <a:gd name="T25" fmla="*/ 2147483647 h 250"/>
              <a:gd name="T26" fmla="*/ 2147483647 w 153"/>
              <a:gd name="T27" fmla="*/ 2147483647 h 250"/>
              <a:gd name="T28" fmla="*/ 2147483647 w 153"/>
              <a:gd name="T29" fmla="*/ 2147483647 h 250"/>
              <a:gd name="T30" fmla="*/ 2147483647 w 153"/>
              <a:gd name="T31" fmla="*/ 2147483647 h 250"/>
              <a:gd name="T32" fmla="*/ 2147483647 w 153"/>
              <a:gd name="T33" fmla="*/ 2147483647 h 250"/>
              <a:gd name="T34" fmla="*/ 2147483647 w 153"/>
              <a:gd name="T35" fmla="*/ 2147483647 h 250"/>
              <a:gd name="T36" fmla="*/ 2147483647 w 153"/>
              <a:gd name="T37" fmla="*/ 2147483647 h 250"/>
              <a:gd name="T38" fmla="*/ 2147483647 w 153"/>
              <a:gd name="T39" fmla="*/ 2147483647 h 250"/>
              <a:gd name="T40" fmla="*/ 2147483647 w 153"/>
              <a:gd name="T41" fmla="*/ 2147483647 h 250"/>
              <a:gd name="T42" fmla="*/ 2147483647 w 153"/>
              <a:gd name="T43" fmla="*/ 2147483647 h 250"/>
              <a:gd name="T44" fmla="*/ 2147483647 w 153"/>
              <a:gd name="T45" fmla="*/ 2147483647 h 250"/>
              <a:gd name="T46" fmla="*/ 2147483647 w 153"/>
              <a:gd name="T47" fmla="*/ 2147483647 h 250"/>
              <a:gd name="T48" fmla="*/ 2147483647 w 153"/>
              <a:gd name="T49" fmla="*/ 2147483647 h 250"/>
              <a:gd name="T50" fmla="*/ 2147483647 w 153"/>
              <a:gd name="T51" fmla="*/ 2147483647 h 250"/>
              <a:gd name="T52" fmla="*/ 2147483647 w 153"/>
              <a:gd name="T53" fmla="*/ 2147483647 h 250"/>
              <a:gd name="T54" fmla="*/ 2147483647 w 153"/>
              <a:gd name="T55" fmla="*/ 2147483647 h 250"/>
              <a:gd name="T56" fmla="*/ 2147483647 w 153"/>
              <a:gd name="T57" fmla="*/ 2147483647 h 250"/>
              <a:gd name="T58" fmla="*/ 2147483647 w 153"/>
              <a:gd name="T59" fmla="*/ 2147483647 h 250"/>
              <a:gd name="T60" fmla="*/ 2147483647 w 153"/>
              <a:gd name="T61" fmla="*/ 2147483647 h 250"/>
              <a:gd name="T62" fmla="*/ 2147483647 w 153"/>
              <a:gd name="T63" fmla="*/ 2147483647 h 250"/>
              <a:gd name="T64" fmla="*/ 2147483647 w 153"/>
              <a:gd name="T65" fmla="*/ 2147483647 h 250"/>
              <a:gd name="T66" fmla="*/ 2147483647 w 153"/>
              <a:gd name="T67" fmla="*/ 2147483647 h 250"/>
              <a:gd name="T68" fmla="*/ 2147483647 w 153"/>
              <a:gd name="T69" fmla="*/ 2147483647 h 250"/>
              <a:gd name="T70" fmla="*/ 2147483647 w 153"/>
              <a:gd name="T71" fmla="*/ 2147483647 h 250"/>
              <a:gd name="T72" fmla="*/ 2147483647 w 153"/>
              <a:gd name="T73" fmla="*/ 2147483647 h 250"/>
              <a:gd name="T74" fmla="*/ 2147483647 w 153"/>
              <a:gd name="T75" fmla="*/ 2147483647 h 250"/>
              <a:gd name="T76" fmla="*/ 2147483647 w 153"/>
              <a:gd name="T77" fmla="*/ 2147483647 h 250"/>
              <a:gd name="T78" fmla="*/ 2147483647 w 153"/>
              <a:gd name="T79" fmla="*/ 2147483647 h 250"/>
              <a:gd name="T80" fmla="*/ 2147483647 w 153"/>
              <a:gd name="T81" fmla="*/ 2147483647 h 250"/>
              <a:gd name="T82" fmla="*/ 2147483647 w 153"/>
              <a:gd name="T83" fmla="*/ 2147483647 h 250"/>
              <a:gd name="T84" fmla="*/ 2147483647 w 153"/>
              <a:gd name="T85" fmla="*/ 2147483647 h 250"/>
              <a:gd name="T86" fmla="*/ 2147483647 w 153"/>
              <a:gd name="T87" fmla="*/ 2147483647 h 250"/>
              <a:gd name="T88" fmla="*/ 2147483647 w 153"/>
              <a:gd name="T89" fmla="*/ 2147483647 h 250"/>
              <a:gd name="T90" fmla="*/ 2147483647 w 153"/>
              <a:gd name="T91" fmla="*/ 2147483647 h 250"/>
              <a:gd name="T92" fmla="*/ 2147483647 w 153"/>
              <a:gd name="T93" fmla="*/ 2147483647 h 250"/>
              <a:gd name="T94" fmla="*/ 2147483647 w 153"/>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0">
                <a:moveTo>
                  <a:pt x="2" y="246"/>
                </a:moveTo>
                <a:lnTo>
                  <a:pt x="0" y="250"/>
                </a:lnTo>
                <a:lnTo>
                  <a:pt x="1" y="250"/>
                </a:lnTo>
                <a:lnTo>
                  <a:pt x="3" y="247"/>
                </a:lnTo>
                <a:lnTo>
                  <a:pt x="2" y="246"/>
                </a:lnTo>
                <a:close/>
                <a:moveTo>
                  <a:pt x="6" y="240"/>
                </a:moveTo>
                <a:lnTo>
                  <a:pt x="4" y="244"/>
                </a:lnTo>
                <a:lnTo>
                  <a:pt x="4" y="245"/>
                </a:lnTo>
                <a:lnTo>
                  <a:pt x="7" y="240"/>
                </a:lnTo>
                <a:lnTo>
                  <a:pt x="6" y="240"/>
                </a:lnTo>
                <a:close/>
                <a:moveTo>
                  <a:pt x="10" y="233"/>
                </a:moveTo>
                <a:lnTo>
                  <a:pt x="8" y="238"/>
                </a:lnTo>
                <a:lnTo>
                  <a:pt x="11" y="234"/>
                </a:lnTo>
                <a:lnTo>
                  <a:pt x="10" y="233"/>
                </a:lnTo>
                <a:close/>
                <a:moveTo>
                  <a:pt x="14" y="227"/>
                </a:moveTo>
                <a:lnTo>
                  <a:pt x="12" y="231"/>
                </a:lnTo>
                <a:lnTo>
                  <a:pt x="15" y="228"/>
                </a:lnTo>
                <a:lnTo>
                  <a:pt x="14" y="227"/>
                </a:lnTo>
                <a:close/>
                <a:moveTo>
                  <a:pt x="18" y="220"/>
                </a:moveTo>
                <a:lnTo>
                  <a:pt x="16" y="225"/>
                </a:lnTo>
                <a:lnTo>
                  <a:pt x="19" y="221"/>
                </a:lnTo>
                <a:lnTo>
                  <a:pt x="18" y="220"/>
                </a:lnTo>
                <a:close/>
                <a:moveTo>
                  <a:pt x="22" y="214"/>
                </a:moveTo>
                <a:lnTo>
                  <a:pt x="20" y="218"/>
                </a:lnTo>
                <a:lnTo>
                  <a:pt x="23" y="215"/>
                </a:lnTo>
                <a:lnTo>
                  <a:pt x="22" y="214"/>
                </a:lnTo>
                <a:close/>
                <a:moveTo>
                  <a:pt x="26" y="208"/>
                </a:moveTo>
                <a:lnTo>
                  <a:pt x="24" y="212"/>
                </a:lnTo>
                <a:lnTo>
                  <a:pt x="27" y="208"/>
                </a:lnTo>
                <a:lnTo>
                  <a:pt x="26" y="208"/>
                </a:lnTo>
                <a:close/>
                <a:moveTo>
                  <a:pt x="30" y="201"/>
                </a:moveTo>
                <a:lnTo>
                  <a:pt x="27" y="205"/>
                </a:lnTo>
                <a:lnTo>
                  <a:pt x="28" y="205"/>
                </a:lnTo>
                <a:lnTo>
                  <a:pt x="31" y="201"/>
                </a:lnTo>
                <a:lnTo>
                  <a:pt x="30" y="201"/>
                </a:lnTo>
                <a:close/>
                <a:moveTo>
                  <a:pt x="34" y="195"/>
                </a:moveTo>
                <a:lnTo>
                  <a:pt x="31" y="198"/>
                </a:lnTo>
                <a:lnTo>
                  <a:pt x="32" y="199"/>
                </a:lnTo>
                <a:lnTo>
                  <a:pt x="35" y="195"/>
                </a:lnTo>
                <a:lnTo>
                  <a:pt x="34" y="195"/>
                </a:lnTo>
                <a:close/>
                <a:moveTo>
                  <a:pt x="37" y="188"/>
                </a:moveTo>
                <a:lnTo>
                  <a:pt x="35" y="192"/>
                </a:lnTo>
                <a:lnTo>
                  <a:pt x="36" y="192"/>
                </a:lnTo>
                <a:lnTo>
                  <a:pt x="39" y="188"/>
                </a:lnTo>
                <a:lnTo>
                  <a:pt x="37" y="188"/>
                </a:lnTo>
                <a:close/>
                <a:moveTo>
                  <a:pt x="41" y="182"/>
                </a:moveTo>
                <a:lnTo>
                  <a:pt x="39" y="185"/>
                </a:lnTo>
                <a:lnTo>
                  <a:pt x="40" y="186"/>
                </a:lnTo>
                <a:lnTo>
                  <a:pt x="43" y="182"/>
                </a:lnTo>
                <a:lnTo>
                  <a:pt x="41" y="182"/>
                </a:lnTo>
                <a:close/>
                <a:moveTo>
                  <a:pt x="45" y="175"/>
                </a:moveTo>
                <a:lnTo>
                  <a:pt x="43" y="179"/>
                </a:lnTo>
                <a:lnTo>
                  <a:pt x="44" y="179"/>
                </a:lnTo>
                <a:lnTo>
                  <a:pt x="47" y="175"/>
                </a:lnTo>
                <a:lnTo>
                  <a:pt x="45" y="175"/>
                </a:lnTo>
                <a:close/>
                <a:moveTo>
                  <a:pt x="49" y="168"/>
                </a:moveTo>
                <a:lnTo>
                  <a:pt x="47" y="172"/>
                </a:lnTo>
                <a:lnTo>
                  <a:pt x="48" y="173"/>
                </a:lnTo>
                <a:lnTo>
                  <a:pt x="50" y="169"/>
                </a:lnTo>
                <a:lnTo>
                  <a:pt x="49" y="168"/>
                </a:lnTo>
                <a:close/>
                <a:moveTo>
                  <a:pt x="53" y="162"/>
                </a:moveTo>
                <a:lnTo>
                  <a:pt x="51" y="166"/>
                </a:lnTo>
                <a:lnTo>
                  <a:pt x="52" y="167"/>
                </a:lnTo>
                <a:lnTo>
                  <a:pt x="54" y="162"/>
                </a:lnTo>
                <a:lnTo>
                  <a:pt x="53" y="162"/>
                </a:lnTo>
                <a:close/>
                <a:moveTo>
                  <a:pt x="57" y="155"/>
                </a:moveTo>
                <a:lnTo>
                  <a:pt x="55" y="159"/>
                </a:lnTo>
                <a:lnTo>
                  <a:pt x="56" y="160"/>
                </a:lnTo>
                <a:lnTo>
                  <a:pt x="58" y="156"/>
                </a:lnTo>
                <a:lnTo>
                  <a:pt x="57" y="155"/>
                </a:lnTo>
                <a:close/>
                <a:moveTo>
                  <a:pt x="61" y="149"/>
                </a:moveTo>
                <a:lnTo>
                  <a:pt x="59" y="153"/>
                </a:lnTo>
                <a:lnTo>
                  <a:pt x="60" y="153"/>
                </a:lnTo>
                <a:lnTo>
                  <a:pt x="62" y="150"/>
                </a:lnTo>
                <a:lnTo>
                  <a:pt x="61" y="149"/>
                </a:lnTo>
                <a:close/>
                <a:moveTo>
                  <a:pt x="65" y="143"/>
                </a:moveTo>
                <a:lnTo>
                  <a:pt x="63" y="147"/>
                </a:lnTo>
                <a:lnTo>
                  <a:pt x="64" y="147"/>
                </a:lnTo>
                <a:lnTo>
                  <a:pt x="66" y="143"/>
                </a:lnTo>
                <a:lnTo>
                  <a:pt x="65" y="143"/>
                </a:lnTo>
                <a:close/>
                <a:moveTo>
                  <a:pt x="69" y="136"/>
                </a:moveTo>
                <a:lnTo>
                  <a:pt x="67" y="140"/>
                </a:lnTo>
                <a:lnTo>
                  <a:pt x="68" y="140"/>
                </a:lnTo>
                <a:lnTo>
                  <a:pt x="70" y="137"/>
                </a:lnTo>
                <a:lnTo>
                  <a:pt x="69" y="136"/>
                </a:lnTo>
                <a:close/>
                <a:moveTo>
                  <a:pt x="73" y="130"/>
                </a:moveTo>
                <a:lnTo>
                  <a:pt x="71" y="134"/>
                </a:lnTo>
                <a:lnTo>
                  <a:pt x="72" y="134"/>
                </a:lnTo>
                <a:lnTo>
                  <a:pt x="73" y="130"/>
                </a:lnTo>
                <a:close/>
                <a:moveTo>
                  <a:pt x="77" y="123"/>
                </a:moveTo>
                <a:lnTo>
                  <a:pt x="75" y="127"/>
                </a:lnTo>
                <a:lnTo>
                  <a:pt x="76" y="127"/>
                </a:lnTo>
                <a:lnTo>
                  <a:pt x="77" y="124"/>
                </a:lnTo>
                <a:lnTo>
                  <a:pt x="77" y="123"/>
                </a:lnTo>
                <a:close/>
                <a:moveTo>
                  <a:pt x="81" y="117"/>
                </a:moveTo>
                <a:lnTo>
                  <a:pt x="79" y="121"/>
                </a:lnTo>
                <a:lnTo>
                  <a:pt x="81" y="117"/>
                </a:lnTo>
                <a:close/>
                <a:moveTo>
                  <a:pt x="85" y="110"/>
                </a:moveTo>
                <a:lnTo>
                  <a:pt x="82" y="114"/>
                </a:lnTo>
                <a:lnTo>
                  <a:pt x="83" y="114"/>
                </a:lnTo>
                <a:lnTo>
                  <a:pt x="85" y="110"/>
                </a:lnTo>
                <a:close/>
                <a:moveTo>
                  <a:pt x="89" y="104"/>
                </a:moveTo>
                <a:lnTo>
                  <a:pt x="86" y="107"/>
                </a:lnTo>
                <a:lnTo>
                  <a:pt x="87" y="108"/>
                </a:lnTo>
                <a:lnTo>
                  <a:pt x="89" y="104"/>
                </a:lnTo>
                <a:close/>
                <a:moveTo>
                  <a:pt x="93" y="97"/>
                </a:moveTo>
                <a:lnTo>
                  <a:pt x="90" y="101"/>
                </a:lnTo>
                <a:lnTo>
                  <a:pt x="91" y="101"/>
                </a:lnTo>
                <a:lnTo>
                  <a:pt x="93" y="97"/>
                </a:lnTo>
                <a:close/>
                <a:moveTo>
                  <a:pt x="97" y="91"/>
                </a:moveTo>
                <a:lnTo>
                  <a:pt x="94" y="94"/>
                </a:lnTo>
                <a:lnTo>
                  <a:pt x="95" y="95"/>
                </a:lnTo>
                <a:lnTo>
                  <a:pt x="97" y="91"/>
                </a:lnTo>
                <a:close/>
                <a:moveTo>
                  <a:pt x="101" y="84"/>
                </a:moveTo>
                <a:lnTo>
                  <a:pt x="98" y="88"/>
                </a:lnTo>
                <a:lnTo>
                  <a:pt x="99" y="88"/>
                </a:lnTo>
                <a:lnTo>
                  <a:pt x="101" y="84"/>
                </a:lnTo>
                <a:close/>
                <a:moveTo>
                  <a:pt x="104" y="77"/>
                </a:moveTo>
                <a:lnTo>
                  <a:pt x="102" y="81"/>
                </a:lnTo>
                <a:lnTo>
                  <a:pt x="103" y="82"/>
                </a:lnTo>
                <a:lnTo>
                  <a:pt x="105" y="78"/>
                </a:lnTo>
                <a:lnTo>
                  <a:pt x="104" y="77"/>
                </a:lnTo>
                <a:close/>
                <a:moveTo>
                  <a:pt x="108" y="71"/>
                </a:moveTo>
                <a:lnTo>
                  <a:pt x="106" y="75"/>
                </a:lnTo>
                <a:lnTo>
                  <a:pt x="107" y="75"/>
                </a:lnTo>
                <a:lnTo>
                  <a:pt x="109" y="71"/>
                </a:lnTo>
                <a:lnTo>
                  <a:pt x="108" y="71"/>
                </a:lnTo>
                <a:close/>
                <a:moveTo>
                  <a:pt x="112" y="64"/>
                </a:moveTo>
                <a:lnTo>
                  <a:pt x="110" y="68"/>
                </a:lnTo>
                <a:lnTo>
                  <a:pt x="110" y="69"/>
                </a:lnTo>
                <a:lnTo>
                  <a:pt x="113" y="65"/>
                </a:lnTo>
                <a:lnTo>
                  <a:pt x="112" y="64"/>
                </a:lnTo>
                <a:close/>
                <a:moveTo>
                  <a:pt x="116" y="58"/>
                </a:moveTo>
                <a:lnTo>
                  <a:pt x="114" y="62"/>
                </a:lnTo>
                <a:lnTo>
                  <a:pt x="117" y="58"/>
                </a:lnTo>
                <a:lnTo>
                  <a:pt x="116" y="58"/>
                </a:lnTo>
                <a:close/>
                <a:moveTo>
                  <a:pt x="120" y="51"/>
                </a:moveTo>
                <a:lnTo>
                  <a:pt x="118" y="55"/>
                </a:lnTo>
                <a:lnTo>
                  <a:pt x="121" y="52"/>
                </a:lnTo>
                <a:lnTo>
                  <a:pt x="120" y="51"/>
                </a:lnTo>
                <a:close/>
                <a:moveTo>
                  <a:pt x="124" y="45"/>
                </a:moveTo>
                <a:lnTo>
                  <a:pt x="122" y="49"/>
                </a:lnTo>
                <a:lnTo>
                  <a:pt x="125" y="45"/>
                </a:lnTo>
                <a:lnTo>
                  <a:pt x="124" y="45"/>
                </a:lnTo>
                <a:close/>
                <a:moveTo>
                  <a:pt x="128" y="38"/>
                </a:moveTo>
                <a:lnTo>
                  <a:pt x="126" y="43"/>
                </a:lnTo>
                <a:lnTo>
                  <a:pt x="129" y="39"/>
                </a:lnTo>
                <a:lnTo>
                  <a:pt x="128" y="38"/>
                </a:lnTo>
                <a:close/>
                <a:moveTo>
                  <a:pt x="132" y="32"/>
                </a:moveTo>
                <a:lnTo>
                  <a:pt x="130" y="36"/>
                </a:lnTo>
                <a:lnTo>
                  <a:pt x="133" y="33"/>
                </a:lnTo>
                <a:lnTo>
                  <a:pt x="132" y="32"/>
                </a:lnTo>
                <a:close/>
                <a:moveTo>
                  <a:pt x="136" y="25"/>
                </a:moveTo>
                <a:lnTo>
                  <a:pt x="133" y="29"/>
                </a:lnTo>
                <a:lnTo>
                  <a:pt x="134" y="30"/>
                </a:lnTo>
                <a:lnTo>
                  <a:pt x="137" y="25"/>
                </a:lnTo>
                <a:lnTo>
                  <a:pt x="136" y="25"/>
                </a:lnTo>
                <a:close/>
                <a:moveTo>
                  <a:pt x="140" y="19"/>
                </a:moveTo>
                <a:lnTo>
                  <a:pt x="137" y="23"/>
                </a:lnTo>
                <a:lnTo>
                  <a:pt x="138" y="23"/>
                </a:lnTo>
                <a:lnTo>
                  <a:pt x="141" y="19"/>
                </a:lnTo>
                <a:lnTo>
                  <a:pt x="140" y="19"/>
                </a:lnTo>
                <a:close/>
                <a:moveTo>
                  <a:pt x="144" y="13"/>
                </a:moveTo>
                <a:lnTo>
                  <a:pt x="141" y="16"/>
                </a:lnTo>
                <a:lnTo>
                  <a:pt x="142" y="17"/>
                </a:lnTo>
                <a:lnTo>
                  <a:pt x="145" y="13"/>
                </a:lnTo>
                <a:lnTo>
                  <a:pt x="144" y="13"/>
                </a:lnTo>
                <a:close/>
                <a:moveTo>
                  <a:pt x="147" y="6"/>
                </a:moveTo>
                <a:lnTo>
                  <a:pt x="145" y="10"/>
                </a:lnTo>
                <a:lnTo>
                  <a:pt x="146" y="10"/>
                </a:lnTo>
                <a:lnTo>
                  <a:pt x="149" y="6"/>
                </a:lnTo>
                <a:lnTo>
                  <a:pt x="147" y="6"/>
                </a:lnTo>
                <a:close/>
                <a:moveTo>
                  <a:pt x="151" y="0"/>
                </a:moveTo>
                <a:lnTo>
                  <a:pt x="149" y="3"/>
                </a:lnTo>
                <a:lnTo>
                  <a:pt x="150" y="4"/>
                </a:lnTo>
                <a:lnTo>
                  <a:pt x="153"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66" name="Freeform 1915">
            <a:extLst>
              <a:ext uri="{FF2B5EF4-FFF2-40B4-BE49-F238E27FC236}">
                <a16:creationId xmlns:a16="http://schemas.microsoft.com/office/drawing/2014/main" xmlns="" id="{40739FFE-E027-47AC-B6B9-6BE4D6C0760C}"/>
              </a:ext>
            </a:extLst>
          </p:cNvPr>
          <p:cNvSpPr>
            <a:spLocks noEditPoints="1"/>
          </p:cNvSpPr>
          <p:nvPr/>
        </p:nvSpPr>
        <p:spPr bwMode="auto">
          <a:xfrm>
            <a:off x="3668713" y="4194249"/>
            <a:ext cx="244475" cy="396875"/>
          </a:xfrm>
          <a:custGeom>
            <a:avLst/>
            <a:gdLst>
              <a:gd name="T0" fmla="*/ 2147483647 w 154"/>
              <a:gd name="T1" fmla="*/ 2147483647 h 250"/>
              <a:gd name="T2" fmla="*/ 2147483647 w 154"/>
              <a:gd name="T3" fmla="*/ 2147483647 h 250"/>
              <a:gd name="T4" fmla="*/ 2147483647 w 154"/>
              <a:gd name="T5" fmla="*/ 2147483647 h 250"/>
              <a:gd name="T6" fmla="*/ 2147483647 w 154"/>
              <a:gd name="T7" fmla="*/ 2147483647 h 250"/>
              <a:gd name="T8" fmla="*/ 2147483647 w 154"/>
              <a:gd name="T9" fmla="*/ 2147483647 h 250"/>
              <a:gd name="T10" fmla="*/ 2147483647 w 154"/>
              <a:gd name="T11" fmla="*/ 2147483647 h 250"/>
              <a:gd name="T12" fmla="*/ 2147483647 w 154"/>
              <a:gd name="T13" fmla="*/ 2147483647 h 250"/>
              <a:gd name="T14" fmla="*/ 2147483647 w 154"/>
              <a:gd name="T15" fmla="*/ 2147483647 h 250"/>
              <a:gd name="T16" fmla="*/ 2147483647 w 154"/>
              <a:gd name="T17" fmla="*/ 2147483647 h 250"/>
              <a:gd name="T18" fmla="*/ 2147483647 w 154"/>
              <a:gd name="T19" fmla="*/ 2147483647 h 250"/>
              <a:gd name="T20" fmla="*/ 2147483647 w 154"/>
              <a:gd name="T21" fmla="*/ 2147483647 h 250"/>
              <a:gd name="T22" fmla="*/ 2147483647 w 154"/>
              <a:gd name="T23" fmla="*/ 2147483647 h 250"/>
              <a:gd name="T24" fmla="*/ 2147483647 w 154"/>
              <a:gd name="T25" fmla="*/ 2147483647 h 250"/>
              <a:gd name="T26" fmla="*/ 2147483647 w 154"/>
              <a:gd name="T27" fmla="*/ 2147483647 h 250"/>
              <a:gd name="T28" fmla="*/ 2147483647 w 154"/>
              <a:gd name="T29" fmla="*/ 2147483647 h 250"/>
              <a:gd name="T30" fmla="*/ 2147483647 w 154"/>
              <a:gd name="T31" fmla="*/ 2147483647 h 250"/>
              <a:gd name="T32" fmla="*/ 2147483647 w 154"/>
              <a:gd name="T33" fmla="*/ 2147483647 h 250"/>
              <a:gd name="T34" fmla="*/ 2147483647 w 154"/>
              <a:gd name="T35" fmla="*/ 2147483647 h 250"/>
              <a:gd name="T36" fmla="*/ 2147483647 w 154"/>
              <a:gd name="T37" fmla="*/ 2147483647 h 250"/>
              <a:gd name="T38" fmla="*/ 2147483647 w 154"/>
              <a:gd name="T39" fmla="*/ 2147483647 h 250"/>
              <a:gd name="T40" fmla="*/ 2147483647 w 154"/>
              <a:gd name="T41" fmla="*/ 2147483647 h 250"/>
              <a:gd name="T42" fmla="*/ 2147483647 w 154"/>
              <a:gd name="T43" fmla="*/ 2147483647 h 250"/>
              <a:gd name="T44" fmla="*/ 2147483647 w 154"/>
              <a:gd name="T45" fmla="*/ 2147483647 h 250"/>
              <a:gd name="T46" fmla="*/ 2147483647 w 154"/>
              <a:gd name="T47" fmla="*/ 2147483647 h 250"/>
              <a:gd name="T48" fmla="*/ 2147483647 w 154"/>
              <a:gd name="T49" fmla="*/ 2147483647 h 250"/>
              <a:gd name="T50" fmla="*/ 2147483647 w 154"/>
              <a:gd name="T51" fmla="*/ 2147483647 h 250"/>
              <a:gd name="T52" fmla="*/ 2147483647 w 154"/>
              <a:gd name="T53" fmla="*/ 2147483647 h 250"/>
              <a:gd name="T54" fmla="*/ 2147483647 w 154"/>
              <a:gd name="T55" fmla="*/ 2147483647 h 250"/>
              <a:gd name="T56" fmla="*/ 2147483647 w 154"/>
              <a:gd name="T57" fmla="*/ 2147483647 h 250"/>
              <a:gd name="T58" fmla="*/ 2147483647 w 154"/>
              <a:gd name="T59" fmla="*/ 2147483647 h 250"/>
              <a:gd name="T60" fmla="*/ 2147483647 w 154"/>
              <a:gd name="T61" fmla="*/ 2147483647 h 250"/>
              <a:gd name="T62" fmla="*/ 2147483647 w 154"/>
              <a:gd name="T63" fmla="*/ 2147483647 h 250"/>
              <a:gd name="T64" fmla="*/ 2147483647 w 154"/>
              <a:gd name="T65" fmla="*/ 2147483647 h 250"/>
              <a:gd name="T66" fmla="*/ 2147483647 w 154"/>
              <a:gd name="T67" fmla="*/ 2147483647 h 250"/>
              <a:gd name="T68" fmla="*/ 2147483647 w 154"/>
              <a:gd name="T69" fmla="*/ 2147483647 h 250"/>
              <a:gd name="T70" fmla="*/ 2147483647 w 154"/>
              <a:gd name="T71" fmla="*/ 2147483647 h 250"/>
              <a:gd name="T72" fmla="*/ 2147483647 w 154"/>
              <a:gd name="T73" fmla="*/ 2147483647 h 250"/>
              <a:gd name="T74" fmla="*/ 2147483647 w 154"/>
              <a:gd name="T75" fmla="*/ 2147483647 h 250"/>
              <a:gd name="T76" fmla="*/ 2147483647 w 154"/>
              <a:gd name="T77" fmla="*/ 2147483647 h 250"/>
              <a:gd name="T78" fmla="*/ 2147483647 w 154"/>
              <a:gd name="T79" fmla="*/ 2147483647 h 250"/>
              <a:gd name="T80" fmla="*/ 2147483647 w 154"/>
              <a:gd name="T81" fmla="*/ 2147483647 h 250"/>
              <a:gd name="T82" fmla="*/ 2147483647 w 154"/>
              <a:gd name="T83" fmla="*/ 2147483647 h 250"/>
              <a:gd name="T84" fmla="*/ 2147483647 w 154"/>
              <a:gd name="T85" fmla="*/ 2147483647 h 250"/>
              <a:gd name="T86" fmla="*/ 2147483647 w 154"/>
              <a:gd name="T87" fmla="*/ 2147483647 h 250"/>
              <a:gd name="T88" fmla="*/ 2147483647 w 154"/>
              <a:gd name="T89" fmla="*/ 2147483647 h 250"/>
              <a:gd name="T90" fmla="*/ 2147483647 w 154"/>
              <a:gd name="T91" fmla="*/ 2147483647 h 250"/>
              <a:gd name="T92" fmla="*/ 2147483647 w 154"/>
              <a:gd name="T93" fmla="*/ 2147483647 h 250"/>
              <a:gd name="T94" fmla="*/ 2147483647 w 154"/>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4" h="250">
                <a:moveTo>
                  <a:pt x="2" y="247"/>
                </a:moveTo>
                <a:lnTo>
                  <a:pt x="0" y="250"/>
                </a:lnTo>
                <a:lnTo>
                  <a:pt x="2" y="250"/>
                </a:lnTo>
                <a:lnTo>
                  <a:pt x="3" y="247"/>
                </a:lnTo>
                <a:lnTo>
                  <a:pt x="2" y="247"/>
                </a:lnTo>
                <a:close/>
                <a:moveTo>
                  <a:pt x="6" y="240"/>
                </a:moveTo>
                <a:lnTo>
                  <a:pt x="4" y="244"/>
                </a:lnTo>
                <a:lnTo>
                  <a:pt x="5" y="245"/>
                </a:lnTo>
                <a:lnTo>
                  <a:pt x="7" y="240"/>
                </a:lnTo>
                <a:lnTo>
                  <a:pt x="6" y="240"/>
                </a:lnTo>
                <a:close/>
                <a:moveTo>
                  <a:pt x="10" y="233"/>
                </a:moveTo>
                <a:lnTo>
                  <a:pt x="8" y="237"/>
                </a:lnTo>
                <a:lnTo>
                  <a:pt x="9" y="238"/>
                </a:lnTo>
                <a:lnTo>
                  <a:pt x="11" y="234"/>
                </a:lnTo>
                <a:lnTo>
                  <a:pt x="10" y="233"/>
                </a:lnTo>
                <a:close/>
                <a:moveTo>
                  <a:pt x="14" y="227"/>
                </a:moveTo>
                <a:lnTo>
                  <a:pt x="12" y="231"/>
                </a:lnTo>
                <a:lnTo>
                  <a:pt x="13" y="232"/>
                </a:lnTo>
                <a:lnTo>
                  <a:pt x="15" y="228"/>
                </a:lnTo>
                <a:lnTo>
                  <a:pt x="14" y="227"/>
                </a:lnTo>
                <a:close/>
                <a:moveTo>
                  <a:pt x="18" y="221"/>
                </a:moveTo>
                <a:lnTo>
                  <a:pt x="16" y="225"/>
                </a:lnTo>
                <a:lnTo>
                  <a:pt x="17" y="225"/>
                </a:lnTo>
                <a:lnTo>
                  <a:pt x="19" y="221"/>
                </a:lnTo>
                <a:lnTo>
                  <a:pt x="18" y="221"/>
                </a:lnTo>
                <a:close/>
                <a:moveTo>
                  <a:pt x="22" y="214"/>
                </a:moveTo>
                <a:lnTo>
                  <a:pt x="20" y="218"/>
                </a:lnTo>
                <a:lnTo>
                  <a:pt x="21" y="218"/>
                </a:lnTo>
                <a:lnTo>
                  <a:pt x="23" y="215"/>
                </a:lnTo>
                <a:lnTo>
                  <a:pt x="22" y="214"/>
                </a:lnTo>
                <a:close/>
                <a:moveTo>
                  <a:pt x="26" y="208"/>
                </a:moveTo>
                <a:lnTo>
                  <a:pt x="24" y="212"/>
                </a:lnTo>
                <a:lnTo>
                  <a:pt x="27" y="208"/>
                </a:lnTo>
                <a:lnTo>
                  <a:pt x="26" y="208"/>
                </a:lnTo>
                <a:close/>
                <a:moveTo>
                  <a:pt x="30" y="201"/>
                </a:moveTo>
                <a:lnTo>
                  <a:pt x="28" y="205"/>
                </a:lnTo>
                <a:lnTo>
                  <a:pt x="31" y="202"/>
                </a:lnTo>
                <a:lnTo>
                  <a:pt x="30" y="201"/>
                </a:lnTo>
                <a:close/>
                <a:moveTo>
                  <a:pt x="34" y="195"/>
                </a:moveTo>
                <a:lnTo>
                  <a:pt x="32" y="199"/>
                </a:lnTo>
                <a:lnTo>
                  <a:pt x="35" y="195"/>
                </a:lnTo>
                <a:lnTo>
                  <a:pt x="34" y="195"/>
                </a:lnTo>
                <a:close/>
                <a:moveTo>
                  <a:pt x="38" y="188"/>
                </a:moveTo>
                <a:lnTo>
                  <a:pt x="35" y="192"/>
                </a:lnTo>
                <a:lnTo>
                  <a:pt x="36" y="192"/>
                </a:lnTo>
                <a:lnTo>
                  <a:pt x="39" y="188"/>
                </a:lnTo>
                <a:lnTo>
                  <a:pt x="38" y="188"/>
                </a:lnTo>
                <a:close/>
                <a:moveTo>
                  <a:pt x="42" y="182"/>
                </a:moveTo>
                <a:lnTo>
                  <a:pt x="39" y="185"/>
                </a:lnTo>
                <a:lnTo>
                  <a:pt x="40" y="186"/>
                </a:lnTo>
                <a:lnTo>
                  <a:pt x="43" y="182"/>
                </a:lnTo>
                <a:lnTo>
                  <a:pt x="42" y="182"/>
                </a:lnTo>
                <a:close/>
                <a:moveTo>
                  <a:pt x="46" y="175"/>
                </a:moveTo>
                <a:lnTo>
                  <a:pt x="43" y="179"/>
                </a:lnTo>
                <a:lnTo>
                  <a:pt x="44" y="179"/>
                </a:lnTo>
                <a:lnTo>
                  <a:pt x="47" y="175"/>
                </a:lnTo>
                <a:lnTo>
                  <a:pt x="46" y="175"/>
                </a:lnTo>
                <a:close/>
                <a:moveTo>
                  <a:pt x="50" y="169"/>
                </a:moveTo>
                <a:lnTo>
                  <a:pt x="47" y="172"/>
                </a:lnTo>
                <a:lnTo>
                  <a:pt x="48" y="173"/>
                </a:lnTo>
                <a:lnTo>
                  <a:pt x="51" y="169"/>
                </a:lnTo>
                <a:lnTo>
                  <a:pt x="50" y="169"/>
                </a:lnTo>
                <a:close/>
                <a:moveTo>
                  <a:pt x="54" y="162"/>
                </a:moveTo>
                <a:lnTo>
                  <a:pt x="51" y="166"/>
                </a:lnTo>
                <a:lnTo>
                  <a:pt x="52" y="167"/>
                </a:lnTo>
                <a:lnTo>
                  <a:pt x="55" y="162"/>
                </a:lnTo>
                <a:lnTo>
                  <a:pt x="54" y="162"/>
                </a:lnTo>
                <a:close/>
                <a:moveTo>
                  <a:pt x="58" y="155"/>
                </a:moveTo>
                <a:lnTo>
                  <a:pt x="55" y="160"/>
                </a:lnTo>
                <a:lnTo>
                  <a:pt x="56" y="160"/>
                </a:lnTo>
                <a:lnTo>
                  <a:pt x="59" y="156"/>
                </a:lnTo>
                <a:lnTo>
                  <a:pt x="58" y="155"/>
                </a:lnTo>
                <a:close/>
                <a:moveTo>
                  <a:pt x="62" y="149"/>
                </a:moveTo>
                <a:lnTo>
                  <a:pt x="59" y="153"/>
                </a:lnTo>
                <a:lnTo>
                  <a:pt x="60" y="154"/>
                </a:lnTo>
                <a:lnTo>
                  <a:pt x="63" y="150"/>
                </a:lnTo>
                <a:lnTo>
                  <a:pt x="62" y="149"/>
                </a:lnTo>
                <a:close/>
                <a:moveTo>
                  <a:pt x="66" y="142"/>
                </a:moveTo>
                <a:lnTo>
                  <a:pt x="63" y="147"/>
                </a:lnTo>
                <a:lnTo>
                  <a:pt x="64" y="147"/>
                </a:lnTo>
                <a:lnTo>
                  <a:pt x="67" y="143"/>
                </a:lnTo>
                <a:lnTo>
                  <a:pt x="66" y="142"/>
                </a:lnTo>
                <a:close/>
                <a:moveTo>
                  <a:pt x="70" y="136"/>
                </a:moveTo>
                <a:lnTo>
                  <a:pt x="67" y="140"/>
                </a:lnTo>
                <a:lnTo>
                  <a:pt x="68" y="140"/>
                </a:lnTo>
                <a:lnTo>
                  <a:pt x="71" y="137"/>
                </a:lnTo>
                <a:lnTo>
                  <a:pt x="70" y="136"/>
                </a:lnTo>
                <a:close/>
                <a:moveTo>
                  <a:pt x="74" y="130"/>
                </a:moveTo>
                <a:lnTo>
                  <a:pt x="71" y="134"/>
                </a:lnTo>
                <a:lnTo>
                  <a:pt x="72" y="134"/>
                </a:lnTo>
                <a:lnTo>
                  <a:pt x="75" y="130"/>
                </a:lnTo>
                <a:lnTo>
                  <a:pt x="74" y="130"/>
                </a:lnTo>
                <a:close/>
                <a:moveTo>
                  <a:pt x="77" y="123"/>
                </a:moveTo>
                <a:lnTo>
                  <a:pt x="75" y="127"/>
                </a:lnTo>
                <a:lnTo>
                  <a:pt x="76" y="127"/>
                </a:lnTo>
                <a:lnTo>
                  <a:pt x="78" y="124"/>
                </a:lnTo>
                <a:lnTo>
                  <a:pt x="77" y="123"/>
                </a:lnTo>
                <a:close/>
                <a:moveTo>
                  <a:pt x="81" y="117"/>
                </a:moveTo>
                <a:lnTo>
                  <a:pt x="79" y="121"/>
                </a:lnTo>
                <a:lnTo>
                  <a:pt x="80" y="121"/>
                </a:lnTo>
                <a:lnTo>
                  <a:pt x="82" y="117"/>
                </a:lnTo>
                <a:lnTo>
                  <a:pt x="81" y="117"/>
                </a:lnTo>
                <a:close/>
                <a:moveTo>
                  <a:pt x="85" y="110"/>
                </a:moveTo>
                <a:lnTo>
                  <a:pt x="83" y="114"/>
                </a:lnTo>
                <a:lnTo>
                  <a:pt x="84" y="114"/>
                </a:lnTo>
                <a:lnTo>
                  <a:pt x="86" y="111"/>
                </a:lnTo>
                <a:lnTo>
                  <a:pt x="85" y="110"/>
                </a:lnTo>
                <a:close/>
                <a:moveTo>
                  <a:pt x="89" y="103"/>
                </a:moveTo>
                <a:lnTo>
                  <a:pt x="87" y="107"/>
                </a:lnTo>
                <a:lnTo>
                  <a:pt x="88" y="108"/>
                </a:lnTo>
                <a:lnTo>
                  <a:pt x="90" y="103"/>
                </a:lnTo>
                <a:lnTo>
                  <a:pt x="89" y="103"/>
                </a:lnTo>
                <a:close/>
                <a:moveTo>
                  <a:pt x="93" y="97"/>
                </a:moveTo>
                <a:lnTo>
                  <a:pt x="91" y="101"/>
                </a:lnTo>
                <a:lnTo>
                  <a:pt x="92" y="101"/>
                </a:lnTo>
                <a:lnTo>
                  <a:pt x="94" y="97"/>
                </a:lnTo>
                <a:lnTo>
                  <a:pt x="93" y="97"/>
                </a:lnTo>
                <a:close/>
                <a:moveTo>
                  <a:pt x="97" y="91"/>
                </a:moveTo>
                <a:lnTo>
                  <a:pt x="95" y="94"/>
                </a:lnTo>
                <a:lnTo>
                  <a:pt x="96" y="95"/>
                </a:lnTo>
                <a:lnTo>
                  <a:pt x="98" y="91"/>
                </a:lnTo>
                <a:lnTo>
                  <a:pt x="97" y="91"/>
                </a:lnTo>
                <a:close/>
                <a:moveTo>
                  <a:pt x="101" y="84"/>
                </a:moveTo>
                <a:lnTo>
                  <a:pt x="99" y="88"/>
                </a:lnTo>
                <a:lnTo>
                  <a:pt x="100" y="88"/>
                </a:lnTo>
                <a:lnTo>
                  <a:pt x="102" y="84"/>
                </a:lnTo>
                <a:lnTo>
                  <a:pt x="101" y="84"/>
                </a:lnTo>
                <a:close/>
                <a:moveTo>
                  <a:pt x="105" y="78"/>
                </a:moveTo>
                <a:lnTo>
                  <a:pt x="103" y="81"/>
                </a:lnTo>
                <a:lnTo>
                  <a:pt x="104" y="82"/>
                </a:lnTo>
                <a:lnTo>
                  <a:pt x="106" y="78"/>
                </a:lnTo>
                <a:lnTo>
                  <a:pt x="105" y="78"/>
                </a:lnTo>
                <a:close/>
                <a:moveTo>
                  <a:pt x="109" y="71"/>
                </a:moveTo>
                <a:lnTo>
                  <a:pt x="107" y="75"/>
                </a:lnTo>
                <a:lnTo>
                  <a:pt x="108" y="75"/>
                </a:lnTo>
                <a:lnTo>
                  <a:pt x="110" y="71"/>
                </a:lnTo>
                <a:lnTo>
                  <a:pt x="109" y="71"/>
                </a:lnTo>
                <a:close/>
                <a:moveTo>
                  <a:pt x="113" y="64"/>
                </a:moveTo>
                <a:lnTo>
                  <a:pt x="111" y="68"/>
                </a:lnTo>
                <a:lnTo>
                  <a:pt x="112" y="69"/>
                </a:lnTo>
                <a:lnTo>
                  <a:pt x="114" y="65"/>
                </a:lnTo>
                <a:lnTo>
                  <a:pt x="113" y="64"/>
                </a:lnTo>
                <a:close/>
                <a:moveTo>
                  <a:pt x="117" y="58"/>
                </a:moveTo>
                <a:lnTo>
                  <a:pt x="115" y="62"/>
                </a:lnTo>
                <a:lnTo>
                  <a:pt x="116" y="62"/>
                </a:lnTo>
                <a:lnTo>
                  <a:pt x="118" y="58"/>
                </a:lnTo>
                <a:lnTo>
                  <a:pt x="117" y="58"/>
                </a:lnTo>
                <a:close/>
                <a:moveTo>
                  <a:pt x="121" y="51"/>
                </a:moveTo>
                <a:lnTo>
                  <a:pt x="119" y="55"/>
                </a:lnTo>
                <a:lnTo>
                  <a:pt x="120" y="55"/>
                </a:lnTo>
                <a:lnTo>
                  <a:pt x="122" y="52"/>
                </a:lnTo>
                <a:lnTo>
                  <a:pt x="121" y="51"/>
                </a:lnTo>
                <a:close/>
                <a:moveTo>
                  <a:pt x="125" y="45"/>
                </a:moveTo>
                <a:lnTo>
                  <a:pt x="122" y="49"/>
                </a:lnTo>
                <a:lnTo>
                  <a:pt x="124" y="49"/>
                </a:lnTo>
                <a:lnTo>
                  <a:pt x="125" y="45"/>
                </a:lnTo>
                <a:close/>
                <a:moveTo>
                  <a:pt x="129" y="38"/>
                </a:moveTo>
                <a:lnTo>
                  <a:pt x="126" y="42"/>
                </a:lnTo>
                <a:lnTo>
                  <a:pt x="128" y="42"/>
                </a:lnTo>
                <a:lnTo>
                  <a:pt x="129" y="39"/>
                </a:lnTo>
                <a:lnTo>
                  <a:pt x="129" y="38"/>
                </a:lnTo>
                <a:close/>
                <a:moveTo>
                  <a:pt x="133" y="32"/>
                </a:moveTo>
                <a:lnTo>
                  <a:pt x="130" y="36"/>
                </a:lnTo>
                <a:lnTo>
                  <a:pt x="131" y="36"/>
                </a:lnTo>
                <a:lnTo>
                  <a:pt x="133" y="33"/>
                </a:lnTo>
                <a:lnTo>
                  <a:pt x="133" y="32"/>
                </a:lnTo>
                <a:close/>
                <a:moveTo>
                  <a:pt x="137" y="25"/>
                </a:moveTo>
                <a:lnTo>
                  <a:pt x="134" y="30"/>
                </a:lnTo>
                <a:lnTo>
                  <a:pt x="135" y="30"/>
                </a:lnTo>
                <a:lnTo>
                  <a:pt x="138" y="26"/>
                </a:lnTo>
                <a:lnTo>
                  <a:pt x="137" y="25"/>
                </a:lnTo>
                <a:close/>
                <a:moveTo>
                  <a:pt x="141" y="19"/>
                </a:moveTo>
                <a:lnTo>
                  <a:pt x="138" y="23"/>
                </a:lnTo>
                <a:lnTo>
                  <a:pt x="139" y="23"/>
                </a:lnTo>
                <a:lnTo>
                  <a:pt x="142" y="19"/>
                </a:lnTo>
                <a:lnTo>
                  <a:pt x="141" y="19"/>
                </a:lnTo>
                <a:close/>
                <a:moveTo>
                  <a:pt x="145" y="13"/>
                </a:moveTo>
                <a:lnTo>
                  <a:pt x="142" y="16"/>
                </a:lnTo>
                <a:lnTo>
                  <a:pt x="143" y="17"/>
                </a:lnTo>
                <a:lnTo>
                  <a:pt x="146" y="13"/>
                </a:lnTo>
                <a:lnTo>
                  <a:pt x="145" y="13"/>
                </a:lnTo>
                <a:close/>
                <a:moveTo>
                  <a:pt x="149" y="6"/>
                </a:moveTo>
                <a:lnTo>
                  <a:pt x="146" y="10"/>
                </a:lnTo>
                <a:lnTo>
                  <a:pt x="147" y="10"/>
                </a:lnTo>
                <a:lnTo>
                  <a:pt x="150" y="6"/>
                </a:lnTo>
                <a:lnTo>
                  <a:pt x="149" y="6"/>
                </a:lnTo>
                <a:close/>
                <a:moveTo>
                  <a:pt x="153" y="0"/>
                </a:moveTo>
                <a:lnTo>
                  <a:pt x="150" y="3"/>
                </a:lnTo>
                <a:lnTo>
                  <a:pt x="151" y="4"/>
                </a:lnTo>
                <a:lnTo>
                  <a:pt x="154" y="0"/>
                </a:lnTo>
                <a:lnTo>
                  <a:pt x="153"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67" name="Freeform 1916">
            <a:extLst>
              <a:ext uri="{FF2B5EF4-FFF2-40B4-BE49-F238E27FC236}">
                <a16:creationId xmlns:a16="http://schemas.microsoft.com/office/drawing/2014/main" xmlns="" id="{B3DA220C-EBB6-44C5-A50E-8623319BF5F2}"/>
              </a:ext>
            </a:extLst>
          </p:cNvPr>
          <p:cNvSpPr>
            <a:spLocks noEditPoints="1"/>
          </p:cNvSpPr>
          <p:nvPr/>
        </p:nvSpPr>
        <p:spPr bwMode="auto">
          <a:xfrm>
            <a:off x="3700463" y="4221237"/>
            <a:ext cx="242887" cy="398462"/>
          </a:xfrm>
          <a:custGeom>
            <a:avLst/>
            <a:gdLst>
              <a:gd name="T0" fmla="*/ 2147483647 w 153"/>
              <a:gd name="T1" fmla="*/ 2147483647 h 251"/>
              <a:gd name="T2" fmla="*/ 2147483647 w 153"/>
              <a:gd name="T3" fmla="*/ 2147483647 h 251"/>
              <a:gd name="T4" fmla="*/ 2147483647 w 153"/>
              <a:gd name="T5" fmla="*/ 2147483647 h 251"/>
              <a:gd name="T6" fmla="*/ 2147483647 w 153"/>
              <a:gd name="T7" fmla="*/ 2147483647 h 251"/>
              <a:gd name="T8" fmla="*/ 2147483647 w 153"/>
              <a:gd name="T9" fmla="*/ 2147483647 h 251"/>
              <a:gd name="T10" fmla="*/ 2147483647 w 153"/>
              <a:gd name="T11" fmla="*/ 2147483647 h 251"/>
              <a:gd name="T12" fmla="*/ 2147483647 w 153"/>
              <a:gd name="T13" fmla="*/ 2147483647 h 251"/>
              <a:gd name="T14" fmla="*/ 2147483647 w 153"/>
              <a:gd name="T15" fmla="*/ 2147483647 h 251"/>
              <a:gd name="T16" fmla="*/ 2147483647 w 153"/>
              <a:gd name="T17" fmla="*/ 2147483647 h 251"/>
              <a:gd name="T18" fmla="*/ 2147483647 w 153"/>
              <a:gd name="T19" fmla="*/ 2147483647 h 251"/>
              <a:gd name="T20" fmla="*/ 2147483647 w 153"/>
              <a:gd name="T21" fmla="*/ 2147483647 h 251"/>
              <a:gd name="T22" fmla="*/ 2147483647 w 153"/>
              <a:gd name="T23" fmla="*/ 2147483647 h 251"/>
              <a:gd name="T24" fmla="*/ 2147483647 w 153"/>
              <a:gd name="T25" fmla="*/ 2147483647 h 251"/>
              <a:gd name="T26" fmla="*/ 2147483647 w 153"/>
              <a:gd name="T27" fmla="*/ 2147483647 h 251"/>
              <a:gd name="T28" fmla="*/ 2147483647 w 153"/>
              <a:gd name="T29" fmla="*/ 2147483647 h 251"/>
              <a:gd name="T30" fmla="*/ 2147483647 w 153"/>
              <a:gd name="T31" fmla="*/ 2147483647 h 251"/>
              <a:gd name="T32" fmla="*/ 2147483647 w 153"/>
              <a:gd name="T33" fmla="*/ 2147483647 h 251"/>
              <a:gd name="T34" fmla="*/ 2147483647 w 153"/>
              <a:gd name="T35" fmla="*/ 2147483647 h 251"/>
              <a:gd name="T36" fmla="*/ 2147483647 w 153"/>
              <a:gd name="T37" fmla="*/ 2147483647 h 251"/>
              <a:gd name="T38" fmla="*/ 2147483647 w 153"/>
              <a:gd name="T39" fmla="*/ 2147483647 h 251"/>
              <a:gd name="T40" fmla="*/ 2147483647 w 153"/>
              <a:gd name="T41" fmla="*/ 2147483647 h 251"/>
              <a:gd name="T42" fmla="*/ 2147483647 w 153"/>
              <a:gd name="T43" fmla="*/ 2147483647 h 251"/>
              <a:gd name="T44" fmla="*/ 2147483647 w 153"/>
              <a:gd name="T45" fmla="*/ 2147483647 h 251"/>
              <a:gd name="T46" fmla="*/ 2147483647 w 153"/>
              <a:gd name="T47" fmla="*/ 2147483647 h 251"/>
              <a:gd name="T48" fmla="*/ 2147483647 w 153"/>
              <a:gd name="T49" fmla="*/ 2147483647 h 251"/>
              <a:gd name="T50" fmla="*/ 2147483647 w 153"/>
              <a:gd name="T51" fmla="*/ 2147483647 h 251"/>
              <a:gd name="T52" fmla="*/ 2147483647 w 153"/>
              <a:gd name="T53" fmla="*/ 2147483647 h 251"/>
              <a:gd name="T54" fmla="*/ 2147483647 w 153"/>
              <a:gd name="T55" fmla="*/ 2147483647 h 251"/>
              <a:gd name="T56" fmla="*/ 2147483647 w 153"/>
              <a:gd name="T57" fmla="*/ 2147483647 h 251"/>
              <a:gd name="T58" fmla="*/ 2147483647 w 153"/>
              <a:gd name="T59" fmla="*/ 2147483647 h 251"/>
              <a:gd name="T60" fmla="*/ 2147483647 w 153"/>
              <a:gd name="T61" fmla="*/ 2147483647 h 251"/>
              <a:gd name="T62" fmla="*/ 2147483647 w 153"/>
              <a:gd name="T63" fmla="*/ 2147483647 h 251"/>
              <a:gd name="T64" fmla="*/ 2147483647 w 153"/>
              <a:gd name="T65" fmla="*/ 2147483647 h 251"/>
              <a:gd name="T66" fmla="*/ 2147483647 w 153"/>
              <a:gd name="T67" fmla="*/ 2147483647 h 251"/>
              <a:gd name="T68" fmla="*/ 2147483647 w 153"/>
              <a:gd name="T69" fmla="*/ 2147483647 h 251"/>
              <a:gd name="T70" fmla="*/ 2147483647 w 153"/>
              <a:gd name="T71" fmla="*/ 2147483647 h 251"/>
              <a:gd name="T72" fmla="*/ 2147483647 w 153"/>
              <a:gd name="T73" fmla="*/ 2147483647 h 251"/>
              <a:gd name="T74" fmla="*/ 2147483647 w 153"/>
              <a:gd name="T75" fmla="*/ 2147483647 h 251"/>
              <a:gd name="T76" fmla="*/ 2147483647 w 153"/>
              <a:gd name="T77" fmla="*/ 2147483647 h 251"/>
              <a:gd name="T78" fmla="*/ 2147483647 w 153"/>
              <a:gd name="T79" fmla="*/ 2147483647 h 251"/>
              <a:gd name="T80" fmla="*/ 2147483647 w 153"/>
              <a:gd name="T81" fmla="*/ 2147483647 h 251"/>
              <a:gd name="T82" fmla="*/ 2147483647 w 153"/>
              <a:gd name="T83" fmla="*/ 2147483647 h 251"/>
              <a:gd name="T84" fmla="*/ 2147483647 w 153"/>
              <a:gd name="T85" fmla="*/ 2147483647 h 251"/>
              <a:gd name="T86" fmla="*/ 2147483647 w 153"/>
              <a:gd name="T87" fmla="*/ 2147483647 h 251"/>
              <a:gd name="T88" fmla="*/ 2147483647 w 153"/>
              <a:gd name="T89" fmla="*/ 2147483647 h 251"/>
              <a:gd name="T90" fmla="*/ 2147483647 w 153"/>
              <a:gd name="T91" fmla="*/ 2147483647 h 251"/>
              <a:gd name="T92" fmla="*/ 2147483647 w 153"/>
              <a:gd name="T93" fmla="*/ 2147483647 h 251"/>
              <a:gd name="T94" fmla="*/ 2147483647 w 153"/>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1">
                <a:moveTo>
                  <a:pt x="3" y="247"/>
                </a:moveTo>
                <a:lnTo>
                  <a:pt x="0" y="250"/>
                </a:lnTo>
                <a:lnTo>
                  <a:pt x="1" y="251"/>
                </a:lnTo>
                <a:lnTo>
                  <a:pt x="3" y="248"/>
                </a:lnTo>
                <a:lnTo>
                  <a:pt x="3" y="247"/>
                </a:lnTo>
                <a:close/>
                <a:moveTo>
                  <a:pt x="6" y="241"/>
                </a:moveTo>
                <a:lnTo>
                  <a:pt x="4" y="245"/>
                </a:lnTo>
                <a:lnTo>
                  <a:pt x="7" y="241"/>
                </a:lnTo>
                <a:lnTo>
                  <a:pt x="6" y="241"/>
                </a:lnTo>
                <a:close/>
                <a:moveTo>
                  <a:pt x="10" y="234"/>
                </a:moveTo>
                <a:lnTo>
                  <a:pt x="8" y="238"/>
                </a:lnTo>
                <a:lnTo>
                  <a:pt x="11" y="234"/>
                </a:lnTo>
                <a:lnTo>
                  <a:pt x="10" y="234"/>
                </a:lnTo>
                <a:close/>
                <a:moveTo>
                  <a:pt x="14" y="228"/>
                </a:moveTo>
                <a:lnTo>
                  <a:pt x="12" y="231"/>
                </a:lnTo>
                <a:lnTo>
                  <a:pt x="12" y="232"/>
                </a:lnTo>
                <a:lnTo>
                  <a:pt x="15" y="228"/>
                </a:lnTo>
                <a:lnTo>
                  <a:pt x="14" y="228"/>
                </a:lnTo>
                <a:close/>
                <a:moveTo>
                  <a:pt x="18" y="221"/>
                </a:moveTo>
                <a:lnTo>
                  <a:pt x="16" y="225"/>
                </a:lnTo>
                <a:lnTo>
                  <a:pt x="16" y="226"/>
                </a:lnTo>
                <a:lnTo>
                  <a:pt x="19" y="221"/>
                </a:lnTo>
                <a:lnTo>
                  <a:pt x="18" y="221"/>
                </a:lnTo>
                <a:close/>
                <a:moveTo>
                  <a:pt x="22" y="215"/>
                </a:moveTo>
                <a:lnTo>
                  <a:pt x="20" y="219"/>
                </a:lnTo>
                <a:lnTo>
                  <a:pt x="23" y="215"/>
                </a:lnTo>
                <a:lnTo>
                  <a:pt x="22" y="215"/>
                </a:lnTo>
                <a:close/>
                <a:moveTo>
                  <a:pt x="26" y="208"/>
                </a:moveTo>
                <a:lnTo>
                  <a:pt x="24" y="212"/>
                </a:lnTo>
                <a:lnTo>
                  <a:pt x="24" y="213"/>
                </a:lnTo>
                <a:lnTo>
                  <a:pt x="27" y="209"/>
                </a:lnTo>
                <a:lnTo>
                  <a:pt x="26" y="208"/>
                </a:lnTo>
                <a:close/>
                <a:moveTo>
                  <a:pt x="30" y="201"/>
                </a:moveTo>
                <a:lnTo>
                  <a:pt x="27" y="206"/>
                </a:lnTo>
                <a:lnTo>
                  <a:pt x="28" y="206"/>
                </a:lnTo>
                <a:lnTo>
                  <a:pt x="30" y="202"/>
                </a:lnTo>
                <a:lnTo>
                  <a:pt x="30" y="201"/>
                </a:lnTo>
                <a:close/>
                <a:moveTo>
                  <a:pt x="34" y="195"/>
                </a:moveTo>
                <a:lnTo>
                  <a:pt x="31" y="199"/>
                </a:lnTo>
                <a:lnTo>
                  <a:pt x="32" y="200"/>
                </a:lnTo>
                <a:lnTo>
                  <a:pt x="34" y="196"/>
                </a:lnTo>
                <a:lnTo>
                  <a:pt x="34" y="195"/>
                </a:lnTo>
                <a:close/>
                <a:moveTo>
                  <a:pt x="37" y="189"/>
                </a:moveTo>
                <a:lnTo>
                  <a:pt x="35" y="193"/>
                </a:lnTo>
                <a:lnTo>
                  <a:pt x="36" y="193"/>
                </a:lnTo>
                <a:lnTo>
                  <a:pt x="38" y="189"/>
                </a:lnTo>
                <a:lnTo>
                  <a:pt x="37" y="189"/>
                </a:lnTo>
                <a:close/>
                <a:moveTo>
                  <a:pt x="41" y="182"/>
                </a:moveTo>
                <a:lnTo>
                  <a:pt x="39" y="186"/>
                </a:lnTo>
                <a:lnTo>
                  <a:pt x="40" y="186"/>
                </a:lnTo>
                <a:lnTo>
                  <a:pt x="42" y="183"/>
                </a:lnTo>
                <a:lnTo>
                  <a:pt x="41" y="182"/>
                </a:lnTo>
                <a:close/>
                <a:moveTo>
                  <a:pt x="45" y="176"/>
                </a:moveTo>
                <a:lnTo>
                  <a:pt x="43" y="180"/>
                </a:lnTo>
                <a:lnTo>
                  <a:pt x="44" y="180"/>
                </a:lnTo>
                <a:lnTo>
                  <a:pt x="46" y="176"/>
                </a:lnTo>
                <a:lnTo>
                  <a:pt x="45" y="176"/>
                </a:lnTo>
                <a:close/>
                <a:moveTo>
                  <a:pt x="49" y="169"/>
                </a:moveTo>
                <a:lnTo>
                  <a:pt x="47" y="173"/>
                </a:lnTo>
                <a:lnTo>
                  <a:pt x="48" y="173"/>
                </a:lnTo>
                <a:lnTo>
                  <a:pt x="50" y="170"/>
                </a:lnTo>
                <a:lnTo>
                  <a:pt x="49" y="169"/>
                </a:lnTo>
                <a:close/>
                <a:moveTo>
                  <a:pt x="53" y="163"/>
                </a:moveTo>
                <a:lnTo>
                  <a:pt x="51" y="167"/>
                </a:lnTo>
                <a:lnTo>
                  <a:pt x="52" y="167"/>
                </a:lnTo>
                <a:lnTo>
                  <a:pt x="54" y="163"/>
                </a:lnTo>
                <a:lnTo>
                  <a:pt x="53" y="163"/>
                </a:lnTo>
                <a:close/>
                <a:moveTo>
                  <a:pt x="57" y="156"/>
                </a:moveTo>
                <a:lnTo>
                  <a:pt x="55" y="160"/>
                </a:lnTo>
                <a:lnTo>
                  <a:pt x="56" y="160"/>
                </a:lnTo>
                <a:lnTo>
                  <a:pt x="58" y="156"/>
                </a:lnTo>
                <a:lnTo>
                  <a:pt x="57" y="156"/>
                </a:lnTo>
                <a:close/>
                <a:moveTo>
                  <a:pt x="61" y="150"/>
                </a:moveTo>
                <a:lnTo>
                  <a:pt x="59" y="153"/>
                </a:lnTo>
                <a:lnTo>
                  <a:pt x="60" y="154"/>
                </a:lnTo>
                <a:lnTo>
                  <a:pt x="62" y="150"/>
                </a:lnTo>
                <a:lnTo>
                  <a:pt x="61" y="150"/>
                </a:lnTo>
                <a:close/>
                <a:moveTo>
                  <a:pt x="65" y="143"/>
                </a:moveTo>
                <a:lnTo>
                  <a:pt x="63" y="147"/>
                </a:lnTo>
                <a:lnTo>
                  <a:pt x="64" y="147"/>
                </a:lnTo>
                <a:lnTo>
                  <a:pt x="66" y="143"/>
                </a:lnTo>
                <a:lnTo>
                  <a:pt x="65" y="143"/>
                </a:lnTo>
                <a:close/>
                <a:moveTo>
                  <a:pt x="69" y="137"/>
                </a:moveTo>
                <a:lnTo>
                  <a:pt x="67" y="140"/>
                </a:lnTo>
                <a:lnTo>
                  <a:pt x="68" y="141"/>
                </a:lnTo>
                <a:lnTo>
                  <a:pt x="70" y="137"/>
                </a:lnTo>
                <a:lnTo>
                  <a:pt x="69" y="137"/>
                </a:lnTo>
                <a:close/>
                <a:moveTo>
                  <a:pt x="73" y="130"/>
                </a:moveTo>
                <a:lnTo>
                  <a:pt x="71" y="134"/>
                </a:lnTo>
                <a:lnTo>
                  <a:pt x="72" y="134"/>
                </a:lnTo>
                <a:lnTo>
                  <a:pt x="74" y="130"/>
                </a:lnTo>
                <a:lnTo>
                  <a:pt x="73" y="130"/>
                </a:lnTo>
                <a:close/>
                <a:moveTo>
                  <a:pt x="77" y="124"/>
                </a:moveTo>
                <a:lnTo>
                  <a:pt x="74" y="127"/>
                </a:lnTo>
                <a:lnTo>
                  <a:pt x="75" y="128"/>
                </a:lnTo>
                <a:lnTo>
                  <a:pt x="78" y="124"/>
                </a:lnTo>
                <a:lnTo>
                  <a:pt x="77" y="124"/>
                </a:lnTo>
                <a:close/>
                <a:moveTo>
                  <a:pt x="81" y="117"/>
                </a:moveTo>
                <a:lnTo>
                  <a:pt x="78" y="121"/>
                </a:lnTo>
                <a:lnTo>
                  <a:pt x="79" y="122"/>
                </a:lnTo>
                <a:lnTo>
                  <a:pt x="82" y="117"/>
                </a:lnTo>
                <a:lnTo>
                  <a:pt x="81" y="117"/>
                </a:lnTo>
                <a:close/>
                <a:moveTo>
                  <a:pt x="85" y="110"/>
                </a:moveTo>
                <a:lnTo>
                  <a:pt x="82" y="115"/>
                </a:lnTo>
                <a:lnTo>
                  <a:pt x="83" y="115"/>
                </a:lnTo>
                <a:lnTo>
                  <a:pt x="86" y="111"/>
                </a:lnTo>
                <a:lnTo>
                  <a:pt x="85" y="110"/>
                </a:lnTo>
                <a:close/>
                <a:moveTo>
                  <a:pt x="89" y="104"/>
                </a:moveTo>
                <a:lnTo>
                  <a:pt x="86" y="108"/>
                </a:lnTo>
                <a:lnTo>
                  <a:pt x="87" y="109"/>
                </a:lnTo>
                <a:lnTo>
                  <a:pt x="90" y="104"/>
                </a:lnTo>
                <a:lnTo>
                  <a:pt x="89" y="104"/>
                </a:lnTo>
                <a:close/>
                <a:moveTo>
                  <a:pt x="93" y="98"/>
                </a:moveTo>
                <a:lnTo>
                  <a:pt x="90" y="102"/>
                </a:lnTo>
                <a:lnTo>
                  <a:pt x="91" y="102"/>
                </a:lnTo>
                <a:lnTo>
                  <a:pt x="94" y="98"/>
                </a:lnTo>
                <a:lnTo>
                  <a:pt x="93" y="98"/>
                </a:lnTo>
                <a:close/>
                <a:moveTo>
                  <a:pt x="97" y="91"/>
                </a:moveTo>
                <a:lnTo>
                  <a:pt x="94" y="95"/>
                </a:lnTo>
                <a:lnTo>
                  <a:pt x="95" y="95"/>
                </a:lnTo>
                <a:lnTo>
                  <a:pt x="98" y="91"/>
                </a:lnTo>
                <a:lnTo>
                  <a:pt x="97" y="91"/>
                </a:lnTo>
                <a:close/>
                <a:moveTo>
                  <a:pt x="101" y="84"/>
                </a:moveTo>
                <a:lnTo>
                  <a:pt x="98" y="88"/>
                </a:lnTo>
                <a:lnTo>
                  <a:pt x="99" y="88"/>
                </a:lnTo>
                <a:lnTo>
                  <a:pt x="102" y="85"/>
                </a:lnTo>
                <a:lnTo>
                  <a:pt x="101" y="84"/>
                </a:lnTo>
                <a:close/>
                <a:moveTo>
                  <a:pt x="105" y="78"/>
                </a:moveTo>
                <a:lnTo>
                  <a:pt x="102" y="82"/>
                </a:lnTo>
                <a:lnTo>
                  <a:pt x="103" y="82"/>
                </a:lnTo>
                <a:lnTo>
                  <a:pt x="105" y="78"/>
                </a:lnTo>
                <a:close/>
                <a:moveTo>
                  <a:pt x="109" y="71"/>
                </a:moveTo>
                <a:lnTo>
                  <a:pt x="106" y="75"/>
                </a:lnTo>
                <a:lnTo>
                  <a:pt x="107" y="75"/>
                </a:lnTo>
                <a:lnTo>
                  <a:pt x="109" y="72"/>
                </a:lnTo>
                <a:lnTo>
                  <a:pt x="109" y="71"/>
                </a:lnTo>
                <a:close/>
                <a:moveTo>
                  <a:pt x="113" y="65"/>
                </a:moveTo>
                <a:lnTo>
                  <a:pt x="110" y="68"/>
                </a:lnTo>
                <a:lnTo>
                  <a:pt x="111" y="69"/>
                </a:lnTo>
                <a:lnTo>
                  <a:pt x="113" y="65"/>
                </a:lnTo>
                <a:close/>
                <a:moveTo>
                  <a:pt x="117" y="58"/>
                </a:moveTo>
                <a:lnTo>
                  <a:pt x="114" y="62"/>
                </a:lnTo>
                <a:lnTo>
                  <a:pt x="115" y="63"/>
                </a:lnTo>
                <a:lnTo>
                  <a:pt x="118" y="58"/>
                </a:lnTo>
                <a:lnTo>
                  <a:pt x="117" y="58"/>
                </a:lnTo>
                <a:close/>
                <a:moveTo>
                  <a:pt x="121" y="52"/>
                </a:moveTo>
                <a:lnTo>
                  <a:pt x="118" y="55"/>
                </a:lnTo>
                <a:lnTo>
                  <a:pt x="119" y="56"/>
                </a:lnTo>
                <a:lnTo>
                  <a:pt x="122" y="52"/>
                </a:lnTo>
                <a:lnTo>
                  <a:pt x="121" y="52"/>
                </a:lnTo>
                <a:close/>
                <a:moveTo>
                  <a:pt x="125" y="46"/>
                </a:moveTo>
                <a:lnTo>
                  <a:pt x="122" y="49"/>
                </a:lnTo>
                <a:lnTo>
                  <a:pt x="123" y="50"/>
                </a:lnTo>
                <a:lnTo>
                  <a:pt x="126" y="46"/>
                </a:lnTo>
                <a:lnTo>
                  <a:pt x="125" y="46"/>
                </a:lnTo>
                <a:close/>
                <a:moveTo>
                  <a:pt x="128" y="39"/>
                </a:moveTo>
                <a:lnTo>
                  <a:pt x="126" y="43"/>
                </a:lnTo>
                <a:lnTo>
                  <a:pt x="127" y="43"/>
                </a:lnTo>
                <a:lnTo>
                  <a:pt x="129" y="39"/>
                </a:lnTo>
                <a:lnTo>
                  <a:pt x="128" y="39"/>
                </a:lnTo>
                <a:close/>
                <a:moveTo>
                  <a:pt x="132" y="32"/>
                </a:moveTo>
                <a:lnTo>
                  <a:pt x="130" y="36"/>
                </a:lnTo>
                <a:lnTo>
                  <a:pt x="131" y="37"/>
                </a:lnTo>
                <a:lnTo>
                  <a:pt x="133" y="33"/>
                </a:lnTo>
                <a:lnTo>
                  <a:pt x="132" y="32"/>
                </a:lnTo>
                <a:close/>
                <a:moveTo>
                  <a:pt x="136" y="25"/>
                </a:moveTo>
                <a:lnTo>
                  <a:pt x="134" y="30"/>
                </a:lnTo>
                <a:lnTo>
                  <a:pt x="135" y="30"/>
                </a:lnTo>
                <a:lnTo>
                  <a:pt x="137" y="26"/>
                </a:lnTo>
                <a:lnTo>
                  <a:pt x="136" y="25"/>
                </a:lnTo>
                <a:close/>
                <a:moveTo>
                  <a:pt x="140" y="19"/>
                </a:moveTo>
                <a:lnTo>
                  <a:pt x="138" y="23"/>
                </a:lnTo>
                <a:lnTo>
                  <a:pt x="139" y="24"/>
                </a:lnTo>
                <a:lnTo>
                  <a:pt x="141" y="20"/>
                </a:lnTo>
                <a:lnTo>
                  <a:pt x="140" y="19"/>
                </a:lnTo>
                <a:close/>
                <a:moveTo>
                  <a:pt x="144" y="13"/>
                </a:moveTo>
                <a:lnTo>
                  <a:pt x="142" y="17"/>
                </a:lnTo>
                <a:lnTo>
                  <a:pt x="143" y="17"/>
                </a:lnTo>
                <a:lnTo>
                  <a:pt x="145" y="13"/>
                </a:lnTo>
                <a:lnTo>
                  <a:pt x="144" y="13"/>
                </a:lnTo>
                <a:close/>
                <a:moveTo>
                  <a:pt x="148" y="6"/>
                </a:moveTo>
                <a:lnTo>
                  <a:pt x="146" y="10"/>
                </a:lnTo>
                <a:lnTo>
                  <a:pt x="147" y="10"/>
                </a:lnTo>
                <a:lnTo>
                  <a:pt x="149" y="7"/>
                </a:lnTo>
                <a:lnTo>
                  <a:pt x="148" y="6"/>
                </a:lnTo>
                <a:close/>
                <a:moveTo>
                  <a:pt x="152" y="0"/>
                </a:moveTo>
                <a:lnTo>
                  <a:pt x="150" y="4"/>
                </a:lnTo>
                <a:lnTo>
                  <a:pt x="151"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68" name="Freeform 1917">
            <a:extLst>
              <a:ext uri="{FF2B5EF4-FFF2-40B4-BE49-F238E27FC236}">
                <a16:creationId xmlns:a16="http://schemas.microsoft.com/office/drawing/2014/main" xmlns="" id="{D2081C3E-C74B-46BD-8764-81FEF1AA0548}"/>
              </a:ext>
            </a:extLst>
          </p:cNvPr>
          <p:cNvSpPr>
            <a:spLocks noEditPoints="1"/>
          </p:cNvSpPr>
          <p:nvPr/>
        </p:nvSpPr>
        <p:spPr bwMode="auto">
          <a:xfrm>
            <a:off x="3786188" y="4183137"/>
            <a:ext cx="241300" cy="398462"/>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1" y="247"/>
                </a:moveTo>
                <a:lnTo>
                  <a:pt x="0" y="250"/>
                </a:lnTo>
                <a:lnTo>
                  <a:pt x="0" y="251"/>
                </a:lnTo>
                <a:lnTo>
                  <a:pt x="2" y="248"/>
                </a:lnTo>
                <a:lnTo>
                  <a:pt x="1" y="247"/>
                </a:lnTo>
                <a:close/>
                <a:moveTo>
                  <a:pt x="5" y="241"/>
                </a:moveTo>
                <a:lnTo>
                  <a:pt x="3" y="244"/>
                </a:lnTo>
                <a:lnTo>
                  <a:pt x="4" y="245"/>
                </a:lnTo>
                <a:lnTo>
                  <a:pt x="6" y="241"/>
                </a:lnTo>
                <a:lnTo>
                  <a:pt x="5" y="241"/>
                </a:lnTo>
                <a:close/>
                <a:moveTo>
                  <a:pt x="9" y="234"/>
                </a:moveTo>
                <a:lnTo>
                  <a:pt x="7" y="238"/>
                </a:lnTo>
                <a:lnTo>
                  <a:pt x="10" y="234"/>
                </a:lnTo>
                <a:lnTo>
                  <a:pt x="9" y="234"/>
                </a:lnTo>
                <a:close/>
                <a:moveTo>
                  <a:pt x="13" y="228"/>
                </a:moveTo>
                <a:lnTo>
                  <a:pt x="11" y="231"/>
                </a:lnTo>
                <a:lnTo>
                  <a:pt x="11" y="232"/>
                </a:lnTo>
                <a:lnTo>
                  <a:pt x="14" y="228"/>
                </a:lnTo>
                <a:lnTo>
                  <a:pt x="13" y="228"/>
                </a:lnTo>
                <a:close/>
                <a:moveTo>
                  <a:pt x="17" y="221"/>
                </a:moveTo>
                <a:lnTo>
                  <a:pt x="15" y="225"/>
                </a:lnTo>
                <a:lnTo>
                  <a:pt x="18" y="221"/>
                </a:lnTo>
                <a:lnTo>
                  <a:pt x="17" y="221"/>
                </a:lnTo>
                <a:close/>
                <a:moveTo>
                  <a:pt x="21" y="215"/>
                </a:moveTo>
                <a:lnTo>
                  <a:pt x="19" y="219"/>
                </a:lnTo>
                <a:lnTo>
                  <a:pt x="22" y="215"/>
                </a:lnTo>
                <a:lnTo>
                  <a:pt x="21" y="215"/>
                </a:lnTo>
                <a:close/>
                <a:moveTo>
                  <a:pt x="25" y="208"/>
                </a:moveTo>
                <a:lnTo>
                  <a:pt x="23" y="212"/>
                </a:lnTo>
                <a:lnTo>
                  <a:pt x="23" y="213"/>
                </a:lnTo>
                <a:lnTo>
                  <a:pt x="26" y="209"/>
                </a:lnTo>
                <a:lnTo>
                  <a:pt x="25" y="208"/>
                </a:lnTo>
                <a:close/>
                <a:moveTo>
                  <a:pt x="29" y="201"/>
                </a:moveTo>
                <a:lnTo>
                  <a:pt x="26" y="206"/>
                </a:lnTo>
                <a:lnTo>
                  <a:pt x="27" y="206"/>
                </a:lnTo>
                <a:lnTo>
                  <a:pt x="30" y="202"/>
                </a:lnTo>
                <a:lnTo>
                  <a:pt x="29" y="201"/>
                </a:lnTo>
                <a:close/>
                <a:moveTo>
                  <a:pt x="33" y="195"/>
                </a:moveTo>
                <a:lnTo>
                  <a:pt x="30" y="199"/>
                </a:lnTo>
                <a:lnTo>
                  <a:pt x="31" y="200"/>
                </a:lnTo>
                <a:lnTo>
                  <a:pt x="34" y="196"/>
                </a:lnTo>
                <a:lnTo>
                  <a:pt x="33" y="195"/>
                </a:lnTo>
                <a:close/>
                <a:moveTo>
                  <a:pt x="36" y="189"/>
                </a:moveTo>
                <a:lnTo>
                  <a:pt x="34" y="193"/>
                </a:lnTo>
                <a:lnTo>
                  <a:pt x="35" y="193"/>
                </a:lnTo>
                <a:lnTo>
                  <a:pt x="38" y="189"/>
                </a:lnTo>
                <a:lnTo>
                  <a:pt x="36" y="189"/>
                </a:lnTo>
                <a:close/>
                <a:moveTo>
                  <a:pt x="40" y="182"/>
                </a:moveTo>
                <a:lnTo>
                  <a:pt x="38" y="186"/>
                </a:lnTo>
                <a:lnTo>
                  <a:pt x="39" y="186"/>
                </a:lnTo>
                <a:lnTo>
                  <a:pt x="42" y="183"/>
                </a:lnTo>
                <a:lnTo>
                  <a:pt x="40" y="182"/>
                </a:lnTo>
                <a:close/>
                <a:moveTo>
                  <a:pt x="44" y="176"/>
                </a:moveTo>
                <a:lnTo>
                  <a:pt x="42" y="180"/>
                </a:lnTo>
                <a:lnTo>
                  <a:pt x="43" y="180"/>
                </a:lnTo>
                <a:lnTo>
                  <a:pt x="46" y="176"/>
                </a:lnTo>
                <a:lnTo>
                  <a:pt x="44" y="176"/>
                </a:lnTo>
                <a:close/>
                <a:moveTo>
                  <a:pt x="48" y="169"/>
                </a:moveTo>
                <a:lnTo>
                  <a:pt x="46" y="173"/>
                </a:lnTo>
                <a:lnTo>
                  <a:pt x="47" y="173"/>
                </a:lnTo>
                <a:lnTo>
                  <a:pt x="49" y="170"/>
                </a:lnTo>
                <a:lnTo>
                  <a:pt x="48" y="169"/>
                </a:lnTo>
                <a:close/>
                <a:moveTo>
                  <a:pt x="52" y="163"/>
                </a:moveTo>
                <a:lnTo>
                  <a:pt x="50" y="167"/>
                </a:lnTo>
                <a:lnTo>
                  <a:pt x="51" y="167"/>
                </a:lnTo>
                <a:lnTo>
                  <a:pt x="53" y="163"/>
                </a:lnTo>
                <a:lnTo>
                  <a:pt x="52" y="163"/>
                </a:lnTo>
                <a:close/>
                <a:moveTo>
                  <a:pt x="56" y="156"/>
                </a:moveTo>
                <a:lnTo>
                  <a:pt x="54" y="160"/>
                </a:lnTo>
                <a:lnTo>
                  <a:pt x="55" y="160"/>
                </a:lnTo>
                <a:lnTo>
                  <a:pt x="57" y="156"/>
                </a:lnTo>
                <a:lnTo>
                  <a:pt x="56" y="156"/>
                </a:lnTo>
                <a:close/>
                <a:moveTo>
                  <a:pt x="60" y="150"/>
                </a:moveTo>
                <a:lnTo>
                  <a:pt x="58" y="153"/>
                </a:lnTo>
                <a:lnTo>
                  <a:pt x="59" y="154"/>
                </a:lnTo>
                <a:lnTo>
                  <a:pt x="61" y="150"/>
                </a:lnTo>
                <a:lnTo>
                  <a:pt x="60" y="150"/>
                </a:lnTo>
                <a:close/>
                <a:moveTo>
                  <a:pt x="64" y="143"/>
                </a:moveTo>
                <a:lnTo>
                  <a:pt x="62" y="147"/>
                </a:lnTo>
                <a:lnTo>
                  <a:pt x="63" y="147"/>
                </a:lnTo>
                <a:lnTo>
                  <a:pt x="65" y="143"/>
                </a:lnTo>
                <a:lnTo>
                  <a:pt x="64" y="143"/>
                </a:lnTo>
                <a:close/>
                <a:moveTo>
                  <a:pt x="68" y="137"/>
                </a:moveTo>
                <a:lnTo>
                  <a:pt x="66" y="140"/>
                </a:lnTo>
                <a:lnTo>
                  <a:pt x="67" y="141"/>
                </a:lnTo>
                <a:lnTo>
                  <a:pt x="69" y="137"/>
                </a:lnTo>
                <a:lnTo>
                  <a:pt x="68" y="137"/>
                </a:lnTo>
                <a:close/>
                <a:moveTo>
                  <a:pt x="72" y="130"/>
                </a:moveTo>
                <a:lnTo>
                  <a:pt x="70" y="134"/>
                </a:lnTo>
                <a:lnTo>
                  <a:pt x="71" y="134"/>
                </a:lnTo>
                <a:lnTo>
                  <a:pt x="73" y="130"/>
                </a:lnTo>
                <a:lnTo>
                  <a:pt x="72" y="130"/>
                </a:lnTo>
                <a:close/>
                <a:moveTo>
                  <a:pt x="76" y="123"/>
                </a:moveTo>
                <a:lnTo>
                  <a:pt x="74" y="127"/>
                </a:lnTo>
                <a:lnTo>
                  <a:pt x="75" y="128"/>
                </a:lnTo>
                <a:lnTo>
                  <a:pt x="77" y="124"/>
                </a:lnTo>
                <a:lnTo>
                  <a:pt x="76" y="123"/>
                </a:lnTo>
                <a:close/>
                <a:moveTo>
                  <a:pt x="80" y="117"/>
                </a:moveTo>
                <a:lnTo>
                  <a:pt x="77" y="121"/>
                </a:lnTo>
                <a:lnTo>
                  <a:pt x="79" y="122"/>
                </a:lnTo>
                <a:lnTo>
                  <a:pt x="81" y="117"/>
                </a:lnTo>
                <a:lnTo>
                  <a:pt x="80" y="117"/>
                </a:lnTo>
                <a:close/>
                <a:moveTo>
                  <a:pt x="84" y="110"/>
                </a:moveTo>
                <a:lnTo>
                  <a:pt x="81" y="114"/>
                </a:lnTo>
                <a:lnTo>
                  <a:pt x="83" y="115"/>
                </a:lnTo>
                <a:lnTo>
                  <a:pt x="85" y="111"/>
                </a:lnTo>
                <a:lnTo>
                  <a:pt x="84" y="110"/>
                </a:lnTo>
                <a:close/>
                <a:moveTo>
                  <a:pt x="88" y="104"/>
                </a:moveTo>
                <a:lnTo>
                  <a:pt x="85" y="108"/>
                </a:lnTo>
                <a:lnTo>
                  <a:pt x="87" y="108"/>
                </a:lnTo>
                <a:lnTo>
                  <a:pt x="89" y="104"/>
                </a:lnTo>
                <a:lnTo>
                  <a:pt x="88" y="104"/>
                </a:lnTo>
                <a:close/>
                <a:moveTo>
                  <a:pt x="92" y="97"/>
                </a:moveTo>
                <a:lnTo>
                  <a:pt x="89" y="101"/>
                </a:lnTo>
                <a:lnTo>
                  <a:pt x="90" y="101"/>
                </a:lnTo>
                <a:lnTo>
                  <a:pt x="93" y="98"/>
                </a:lnTo>
                <a:lnTo>
                  <a:pt x="92" y="97"/>
                </a:lnTo>
                <a:close/>
                <a:moveTo>
                  <a:pt x="96" y="91"/>
                </a:moveTo>
                <a:lnTo>
                  <a:pt x="93" y="95"/>
                </a:lnTo>
                <a:lnTo>
                  <a:pt x="94" y="95"/>
                </a:lnTo>
                <a:lnTo>
                  <a:pt x="97" y="91"/>
                </a:lnTo>
                <a:lnTo>
                  <a:pt x="96" y="91"/>
                </a:lnTo>
                <a:close/>
                <a:moveTo>
                  <a:pt x="100" y="84"/>
                </a:moveTo>
                <a:lnTo>
                  <a:pt x="97" y="88"/>
                </a:lnTo>
                <a:lnTo>
                  <a:pt x="98" y="88"/>
                </a:lnTo>
                <a:lnTo>
                  <a:pt x="100" y="85"/>
                </a:lnTo>
                <a:lnTo>
                  <a:pt x="100" y="84"/>
                </a:lnTo>
                <a:close/>
                <a:moveTo>
                  <a:pt x="104" y="78"/>
                </a:moveTo>
                <a:lnTo>
                  <a:pt x="101" y="82"/>
                </a:lnTo>
                <a:lnTo>
                  <a:pt x="102" y="82"/>
                </a:lnTo>
                <a:lnTo>
                  <a:pt x="104" y="78"/>
                </a:lnTo>
                <a:close/>
                <a:moveTo>
                  <a:pt x="108" y="71"/>
                </a:moveTo>
                <a:lnTo>
                  <a:pt x="105" y="75"/>
                </a:lnTo>
                <a:lnTo>
                  <a:pt x="106" y="75"/>
                </a:lnTo>
                <a:lnTo>
                  <a:pt x="108" y="71"/>
                </a:lnTo>
                <a:close/>
                <a:moveTo>
                  <a:pt x="112" y="65"/>
                </a:moveTo>
                <a:lnTo>
                  <a:pt x="109" y="68"/>
                </a:lnTo>
                <a:lnTo>
                  <a:pt x="110" y="69"/>
                </a:lnTo>
                <a:lnTo>
                  <a:pt x="112" y="65"/>
                </a:lnTo>
                <a:close/>
                <a:moveTo>
                  <a:pt x="116" y="58"/>
                </a:moveTo>
                <a:lnTo>
                  <a:pt x="113" y="62"/>
                </a:lnTo>
                <a:lnTo>
                  <a:pt x="114" y="63"/>
                </a:lnTo>
                <a:lnTo>
                  <a:pt x="116" y="58"/>
                </a:lnTo>
                <a:close/>
                <a:moveTo>
                  <a:pt x="119" y="52"/>
                </a:moveTo>
                <a:lnTo>
                  <a:pt x="117" y="55"/>
                </a:lnTo>
                <a:lnTo>
                  <a:pt x="118" y="56"/>
                </a:lnTo>
                <a:lnTo>
                  <a:pt x="120" y="52"/>
                </a:lnTo>
                <a:lnTo>
                  <a:pt x="119" y="52"/>
                </a:lnTo>
                <a:close/>
                <a:moveTo>
                  <a:pt x="123" y="46"/>
                </a:moveTo>
                <a:lnTo>
                  <a:pt x="121" y="49"/>
                </a:lnTo>
                <a:lnTo>
                  <a:pt x="122" y="50"/>
                </a:lnTo>
                <a:lnTo>
                  <a:pt x="124" y="46"/>
                </a:lnTo>
                <a:lnTo>
                  <a:pt x="123" y="46"/>
                </a:lnTo>
                <a:close/>
                <a:moveTo>
                  <a:pt x="127" y="39"/>
                </a:moveTo>
                <a:lnTo>
                  <a:pt x="125" y="43"/>
                </a:lnTo>
                <a:lnTo>
                  <a:pt x="128" y="39"/>
                </a:lnTo>
                <a:lnTo>
                  <a:pt x="127" y="39"/>
                </a:lnTo>
                <a:close/>
                <a:moveTo>
                  <a:pt x="131" y="32"/>
                </a:moveTo>
                <a:lnTo>
                  <a:pt x="129" y="36"/>
                </a:lnTo>
                <a:lnTo>
                  <a:pt x="129" y="37"/>
                </a:lnTo>
                <a:lnTo>
                  <a:pt x="132" y="33"/>
                </a:lnTo>
                <a:lnTo>
                  <a:pt x="131" y="32"/>
                </a:lnTo>
                <a:close/>
                <a:moveTo>
                  <a:pt x="135" y="25"/>
                </a:moveTo>
                <a:lnTo>
                  <a:pt x="133" y="30"/>
                </a:lnTo>
                <a:lnTo>
                  <a:pt x="136" y="26"/>
                </a:lnTo>
                <a:lnTo>
                  <a:pt x="135" y="25"/>
                </a:lnTo>
                <a:close/>
                <a:moveTo>
                  <a:pt x="139" y="19"/>
                </a:moveTo>
                <a:lnTo>
                  <a:pt x="137" y="23"/>
                </a:lnTo>
                <a:lnTo>
                  <a:pt x="137" y="24"/>
                </a:lnTo>
                <a:lnTo>
                  <a:pt x="140" y="20"/>
                </a:lnTo>
                <a:lnTo>
                  <a:pt x="139" y="19"/>
                </a:lnTo>
                <a:close/>
                <a:moveTo>
                  <a:pt x="143" y="13"/>
                </a:moveTo>
                <a:lnTo>
                  <a:pt x="140" y="17"/>
                </a:lnTo>
                <a:lnTo>
                  <a:pt x="141" y="17"/>
                </a:lnTo>
                <a:lnTo>
                  <a:pt x="144" y="13"/>
                </a:lnTo>
                <a:lnTo>
                  <a:pt x="143" y="13"/>
                </a:lnTo>
                <a:close/>
                <a:moveTo>
                  <a:pt x="147" y="6"/>
                </a:moveTo>
                <a:lnTo>
                  <a:pt x="144" y="10"/>
                </a:lnTo>
                <a:lnTo>
                  <a:pt x="145" y="10"/>
                </a:lnTo>
                <a:lnTo>
                  <a:pt x="148" y="7"/>
                </a:lnTo>
                <a:lnTo>
                  <a:pt x="147" y="6"/>
                </a:lnTo>
                <a:close/>
                <a:moveTo>
                  <a:pt x="150" y="0"/>
                </a:moveTo>
                <a:lnTo>
                  <a:pt x="148" y="4"/>
                </a:lnTo>
                <a:lnTo>
                  <a:pt x="149" y="4"/>
                </a:lnTo>
                <a:lnTo>
                  <a:pt x="152" y="0"/>
                </a:lnTo>
                <a:lnTo>
                  <a:pt x="15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69" name="Freeform 1918">
            <a:extLst>
              <a:ext uri="{FF2B5EF4-FFF2-40B4-BE49-F238E27FC236}">
                <a16:creationId xmlns:a16="http://schemas.microsoft.com/office/drawing/2014/main" xmlns="" id="{53DA409C-66A3-48AD-BF6B-1E3A0B0733C3}"/>
              </a:ext>
            </a:extLst>
          </p:cNvPr>
          <p:cNvSpPr>
            <a:spLocks noEditPoints="1"/>
          </p:cNvSpPr>
          <p:nvPr/>
        </p:nvSpPr>
        <p:spPr bwMode="auto">
          <a:xfrm>
            <a:off x="3810000" y="4203774"/>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1" y="247"/>
                </a:moveTo>
                <a:lnTo>
                  <a:pt x="0" y="251"/>
                </a:lnTo>
                <a:lnTo>
                  <a:pt x="2" y="248"/>
                </a:lnTo>
                <a:lnTo>
                  <a:pt x="1" y="247"/>
                </a:lnTo>
                <a:close/>
                <a:moveTo>
                  <a:pt x="5" y="241"/>
                </a:moveTo>
                <a:lnTo>
                  <a:pt x="3" y="245"/>
                </a:lnTo>
                <a:lnTo>
                  <a:pt x="4" y="246"/>
                </a:lnTo>
                <a:lnTo>
                  <a:pt x="5" y="241"/>
                </a:lnTo>
                <a:close/>
                <a:moveTo>
                  <a:pt x="9" y="234"/>
                </a:moveTo>
                <a:lnTo>
                  <a:pt x="7" y="238"/>
                </a:lnTo>
                <a:lnTo>
                  <a:pt x="8" y="239"/>
                </a:lnTo>
                <a:lnTo>
                  <a:pt x="9" y="235"/>
                </a:lnTo>
                <a:lnTo>
                  <a:pt x="9" y="234"/>
                </a:lnTo>
                <a:close/>
                <a:moveTo>
                  <a:pt x="13" y="228"/>
                </a:moveTo>
                <a:lnTo>
                  <a:pt x="11" y="232"/>
                </a:lnTo>
                <a:lnTo>
                  <a:pt x="13" y="228"/>
                </a:lnTo>
                <a:close/>
                <a:moveTo>
                  <a:pt x="17" y="221"/>
                </a:moveTo>
                <a:lnTo>
                  <a:pt x="15" y="225"/>
                </a:lnTo>
                <a:lnTo>
                  <a:pt x="17" y="222"/>
                </a:lnTo>
                <a:lnTo>
                  <a:pt x="17" y="221"/>
                </a:lnTo>
                <a:close/>
                <a:moveTo>
                  <a:pt x="21" y="215"/>
                </a:moveTo>
                <a:lnTo>
                  <a:pt x="19" y="219"/>
                </a:lnTo>
                <a:lnTo>
                  <a:pt x="21" y="215"/>
                </a:lnTo>
                <a:close/>
                <a:moveTo>
                  <a:pt x="25" y="208"/>
                </a:moveTo>
                <a:lnTo>
                  <a:pt x="23" y="212"/>
                </a:lnTo>
                <a:lnTo>
                  <a:pt x="25" y="209"/>
                </a:lnTo>
                <a:lnTo>
                  <a:pt x="25" y="208"/>
                </a:lnTo>
                <a:close/>
                <a:moveTo>
                  <a:pt x="29" y="202"/>
                </a:moveTo>
                <a:lnTo>
                  <a:pt x="26" y="206"/>
                </a:lnTo>
                <a:lnTo>
                  <a:pt x="27" y="206"/>
                </a:lnTo>
                <a:lnTo>
                  <a:pt x="29" y="203"/>
                </a:lnTo>
                <a:lnTo>
                  <a:pt x="29" y="202"/>
                </a:lnTo>
                <a:close/>
                <a:moveTo>
                  <a:pt x="33" y="195"/>
                </a:moveTo>
                <a:lnTo>
                  <a:pt x="30" y="199"/>
                </a:lnTo>
                <a:lnTo>
                  <a:pt x="31" y="200"/>
                </a:lnTo>
                <a:lnTo>
                  <a:pt x="33" y="195"/>
                </a:lnTo>
                <a:close/>
                <a:moveTo>
                  <a:pt x="37" y="189"/>
                </a:moveTo>
                <a:lnTo>
                  <a:pt x="34" y="193"/>
                </a:lnTo>
                <a:lnTo>
                  <a:pt x="35" y="193"/>
                </a:lnTo>
                <a:lnTo>
                  <a:pt x="37" y="189"/>
                </a:lnTo>
                <a:close/>
                <a:moveTo>
                  <a:pt x="41" y="182"/>
                </a:moveTo>
                <a:lnTo>
                  <a:pt x="38" y="186"/>
                </a:lnTo>
                <a:lnTo>
                  <a:pt x="39" y="187"/>
                </a:lnTo>
                <a:lnTo>
                  <a:pt x="41" y="182"/>
                </a:lnTo>
                <a:close/>
                <a:moveTo>
                  <a:pt x="44" y="176"/>
                </a:moveTo>
                <a:lnTo>
                  <a:pt x="42" y="180"/>
                </a:lnTo>
                <a:lnTo>
                  <a:pt x="45" y="176"/>
                </a:lnTo>
                <a:lnTo>
                  <a:pt x="44" y="176"/>
                </a:lnTo>
                <a:close/>
                <a:moveTo>
                  <a:pt x="49" y="170"/>
                </a:moveTo>
                <a:lnTo>
                  <a:pt x="46" y="173"/>
                </a:lnTo>
                <a:lnTo>
                  <a:pt x="47" y="174"/>
                </a:lnTo>
                <a:lnTo>
                  <a:pt x="49" y="170"/>
                </a:lnTo>
                <a:close/>
                <a:moveTo>
                  <a:pt x="53" y="162"/>
                </a:moveTo>
                <a:lnTo>
                  <a:pt x="50" y="167"/>
                </a:lnTo>
                <a:lnTo>
                  <a:pt x="51" y="167"/>
                </a:lnTo>
                <a:lnTo>
                  <a:pt x="53" y="163"/>
                </a:lnTo>
                <a:lnTo>
                  <a:pt x="53" y="162"/>
                </a:lnTo>
                <a:close/>
                <a:moveTo>
                  <a:pt x="57" y="156"/>
                </a:moveTo>
                <a:lnTo>
                  <a:pt x="54" y="160"/>
                </a:lnTo>
                <a:lnTo>
                  <a:pt x="55" y="161"/>
                </a:lnTo>
                <a:lnTo>
                  <a:pt x="57" y="157"/>
                </a:lnTo>
                <a:lnTo>
                  <a:pt x="57" y="156"/>
                </a:lnTo>
                <a:close/>
                <a:moveTo>
                  <a:pt x="61" y="150"/>
                </a:moveTo>
                <a:lnTo>
                  <a:pt x="58" y="154"/>
                </a:lnTo>
                <a:lnTo>
                  <a:pt x="59" y="154"/>
                </a:lnTo>
                <a:lnTo>
                  <a:pt x="61" y="150"/>
                </a:lnTo>
                <a:close/>
                <a:moveTo>
                  <a:pt x="65" y="143"/>
                </a:moveTo>
                <a:lnTo>
                  <a:pt x="62" y="147"/>
                </a:lnTo>
                <a:lnTo>
                  <a:pt x="63" y="147"/>
                </a:lnTo>
                <a:lnTo>
                  <a:pt x="65" y="144"/>
                </a:lnTo>
                <a:lnTo>
                  <a:pt x="65" y="143"/>
                </a:lnTo>
                <a:close/>
                <a:moveTo>
                  <a:pt x="69" y="137"/>
                </a:moveTo>
                <a:lnTo>
                  <a:pt x="66" y="141"/>
                </a:lnTo>
                <a:lnTo>
                  <a:pt x="67" y="141"/>
                </a:lnTo>
                <a:lnTo>
                  <a:pt x="69" y="137"/>
                </a:lnTo>
                <a:close/>
                <a:moveTo>
                  <a:pt x="73" y="130"/>
                </a:moveTo>
                <a:lnTo>
                  <a:pt x="70" y="134"/>
                </a:lnTo>
                <a:lnTo>
                  <a:pt x="71" y="134"/>
                </a:lnTo>
                <a:lnTo>
                  <a:pt x="73" y="131"/>
                </a:lnTo>
                <a:lnTo>
                  <a:pt x="73" y="130"/>
                </a:lnTo>
                <a:close/>
                <a:moveTo>
                  <a:pt x="76" y="124"/>
                </a:moveTo>
                <a:lnTo>
                  <a:pt x="74" y="128"/>
                </a:lnTo>
                <a:lnTo>
                  <a:pt x="75" y="128"/>
                </a:lnTo>
                <a:lnTo>
                  <a:pt x="77" y="124"/>
                </a:lnTo>
                <a:lnTo>
                  <a:pt x="76" y="124"/>
                </a:lnTo>
                <a:close/>
                <a:moveTo>
                  <a:pt x="80" y="117"/>
                </a:moveTo>
                <a:lnTo>
                  <a:pt x="78" y="121"/>
                </a:lnTo>
                <a:lnTo>
                  <a:pt x="81" y="118"/>
                </a:lnTo>
                <a:lnTo>
                  <a:pt x="80" y="117"/>
                </a:lnTo>
                <a:close/>
                <a:moveTo>
                  <a:pt x="84" y="111"/>
                </a:moveTo>
                <a:lnTo>
                  <a:pt x="82" y="115"/>
                </a:lnTo>
                <a:lnTo>
                  <a:pt x="85" y="111"/>
                </a:lnTo>
                <a:lnTo>
                  <a:pt x="84" y="111"/>
                </a:lnTo>
                <a:close/>
                <a:moveTo>
                  <a:pt x="88" y="104"/>
                </a:moveTo>
                <a:lnTo>
                  <a:pt x="86" y="108"/>
                </a:lnTo>
                <a:lnTo>
                  <a:pt x="89" y="104"/>
                </a:lnTo>
                <a:lnTo>
                  <a:pt x="88" y="104"/>
                </a:lnTo>
                <a:close/>
                <a:moveTo>
                  <a:pt x="92" y="97"/>
                </a:moveTo>
                <a:lnTo>
                  <a:pt x="90" y="101"/>
                </a:lnTo>
                <a:lnTo>
                  <a:pt x="90" y="102"/>
                </a:lnTo>
                <a:lnTo>
                  <a:pt x="93" y="97"/>
                </a:lnTo>
                <a:lnTo>
                  <a:pt x="92" y="97"/>
                </a:lnTo>
                <a:close/>
                <a:moveTo>
                  <a:pt x="96" y="91"/>
                </a:moveTo>
                <a:lnTo>
                  <a:pt x="94" y="94"/>
                </a:lnTo>
                <a:lnTo>
                  <a:pt x="94" y="95"/>
                </a:lnTo>
                <a:lnTo>
                  <a:pt x="97" y="91"/>
                </a:lnTo>
                <a:lnTo>
                  <a:pt x="96" y="91"/>
                </a:lnTo>
                <a:close/>
                <a:moveTo>
                  <a:pt x="100" y="85"/>
                </a:moveTo>
                <a:lnTo>
                  <a:pt x="98" y="88"/>
                </a:lnTo>
                <a:lnTo>
                  <a:pt x="98" y="89"/>
                </a:lnTo>
                <a:lnTo>
                  <a:pt x="101" y="85"/>
                </a:lnTo>
                <a:lnTo>
                  <a:pt x="100" y="85"/>
                </a:lnTo>
                <a:close/>
                <a:moveTo>
                  <a:pt x="104" y="77"/>
                </a:moveTo>
                <a:lnTo>
                  <a:pt x="102" y="81"/>
                </a:lnTo>
                <a:lnTo>
                  <a:pt x="102" y="82"/>
                </a:lnTo>
                <a:lnTo>
                  <a:pt x="104" y="78"/>
                </a:lnTo>
                <a:lnTo>
                  <a:pt x="104" y="77"/>
                </a:lnTo>
                <a:close/>
                <a:moveTo>
                  <a:pt x="107" y="71"/>
                </a:moveTo>
                <a:lnTo>
                  <a:pt x="106" y="75"/>
                </a:lnTo>
                <a:lnTo>
                  <a:pt x="106" y="76"/>
                </a:lnTo>
                <a:lnTo>
                  <a:pt x="108" y="72"/>
                </a:lnTo>
                <a:lnTo>
                  <a:pt x="107" y="71"/>
                </a:lnTo>
                <a:close/>
                <a:moveTo>
                  <a:pt x="111" y="64"/>
                </a:moveTo>
                <a:lnTo>
                  <a:pt x="110" y="69"/>
                </a:lnTo>
                <a:lnTo>
                  <a:pt x="112" y="65"/>
                </a:lnTo>
                <a:lnTo>
                  <a:pt x="111" y="64"/>
                </a:lnTo>
                <a:close/>
                <a:moveTo>
                  <a:pt x="115" y="58"/>
                </a:moveTo>
                <a:lnTo>
                  <a:pt x="113" y="62"/>
                </a:lnTo>
                <a:lnTo>
                  <a:pt x="114" y="63"/>
                </a:lnTo>
                <a:lnTo>
                  <a:pt x="116" y="59"/>
                </a:lnTo>
                <a:lnTo>
                  <a:pt x="115" y="58"/>
                </a:lnTo>
                <a:close/>
                <a:moveTo>
                  <a:pt x="119" y="51"/>
                </a:moveTo>
                <a:lnTo>
                  <a:pt x="117" y="56"/>
                </a:lnTo>
                <a:lnTo>
                  <a:pt x="118" y="56"/>
                </a:lnTo>
                <a:lnTo>
                  <a:pt x="120" y="52"/>
                </a:lnTo>
                <a:lnTo>
                  <a:pt x="119" y="51"/>
                </a:lnTo>
                <a:close/>
                <a:moveTo>
                  <a:pt x="123" y="45"/>
                </a:moveTo>
                <a:lnTo>
                  <a:pt x="121" y="49"/>
                </a:lnTo>
                <a:lnTo>
                  <a:pt x="122" y="49"/>
                </a:lnTo>
                <a:lnTo>
                  <a:pt x="124" y="46"/>
                </a:lnTo>
                <a:lnTo>
                  <a:pt x="123" y="45"/>
                </a:lnTo>
                <a:close/>
                <a:moveTo>
                  <a:pt x="127" y="39"/>
                </a:moveTo>
                <a:lnTo>
                  <a:pt x="125" y="43"/>
                </a:lnTo>
                <a:lnTo>
                  <a:pt x="126" y="43"/>
                </a:lnTo>
                <a:lnTo>
                  <a:pt x="128" y="39"/>
                </a:lnTo>
                <a:lnTo>
                  <a:pt x="127" y="39"/>
                </a:lnTo>
                <a:close/>
                <a:moveTo>
                  <a:pt x="131" y="32"/>
                </a:moveTo>
                <a:lnTo>
                  <a:pt x="129" y="36"/>
                </a:lnTo>
                <a:lnTo>
                  <a:pt x="130" y="36"/>
                </a:lnTo>
                <a:lnTo>
                  <a:pt x="132" y="33"/>
                </a:lnTo>
                <a:lnTo>
                  <a:pt x="131" y="32"/>
                </a:lnTo>
                <a:close/>
                <a:moveTo>
                  <a:pt x="135" y="26"/>
                </a:moveTo>
                <a:lnTo>
                  <a:pt x="133" y="30"/>
                </a:lnTo>
                <a:lnTo>
                  <a:pt x="134" y="30"/>
                </a:lnTo>
                <a:lnTo>
                  <a:pt x="136" y="26"/>
                </a:lnTo>
                <a:lnTo>
                  <a:pt x="135" y="26"/>
                </a:lnTo>
                <a:close/>
                <a:moveTo>
                  <a:pt x="139" y="19"/>
                </a:moveTo>
                <a:lnTo>
                  <a:pt x="137" y="23"/>
                </a:lnTo>
                <a:lnTo>
                  <a:pt x="138" y="23"/>
                </a:lnTo>
                <a:lnTo>
                  <a:pt x="140" y="19"/>
                </a:lnTo>
                <a:lnTo>
                  <a:pt x="139" y="19"/>
                </a:lnTo>
                <a:close/>
                <a:moveTo>
                  <a:pt x="143" y="13"/>
                </a:moveTo>
                <a:lnTo>
                  <a:pt x="141" y="16"/>
                </a:lnTo>
                <a:lnTo>
                  <a:pt x="142" y="17"/>
                </a:lnTo>
                <a:lnTo>
                  <a:pt x="144" y="13"/>
                </a:lnTo>
                <a:lnTo>
                  <a:pt x="143" y="13"/>
                </a:lnTo>
                <a:close/>
                <a:moveTo>
                  <a:pt x="147" y="6"/>
                </a:moveTo>
                <a:lnTo>
                  <a:pt x="144" y="10"/>
                </a:lnTo>
                <a:lnTo>
                  <a:pt x="146" y="10"/>
                </a:lnTo>
                <a:lnTo>
                  <a:pt x="148" y="6"/>
                </a:lnTo>
                <a:lnTo>
                  <a:pt x="147" y="6"/>
                </a:lnTo>
                <a:close/>
                <a:moveTo>
                  <a:pt x="151" y="0"/>
                </a:moveTo>
                <a:lnTo>
                  <a:pt x="148" y="3"/>
                </a:ln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70" name="Freeform 1919">
            <a:extLst>
              <a:ext uri="{FF2B5EF4-FFF2-40B4-BE49-F238E27FC236}">
                <a16:creationId xmlns:a16="http://schemas.microsoft.com/office/drawing/2014/main" xmlns="" id="{5F184C9D-A4CE-4DFB-803B-AFC25DE5029F}"/>
              </a:ext>
            </a:extLst>
          </p:cNvPr>
          <p:cNvSpPr>
            <a:spLocks noEditPoints="1"/>
          </p:cNvSpPr>
          <p:nvPr/>
        </p:nvSpPr>
        <p:spPr bwMode="auto">
          <a:xfrm>
            <a:off x="3848100" y="4191074"/>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50"/>
                </a:lnTo>
                <a:lnTo>
                  <a:pt x="2" y="247"/>
                </a:lnTo>
                <a:lnTo>
                  <a:pt x="2" y="246"/>
                </a:lnTo>
                <a:close/>
                <a:moveTo>
                  <a:pt x="6" y="240"/>
                </a:moveTo>
                <a:lnTo>
                  <a:pt x="3" y="244"/>
                </a:lnTo>
                <a:lnTo>
                  <a:pt x="4" y="245"/>
                </a:lnTo>
                <a:lnTo>
                  <a:pt x="6" y="240"/>
                </a:lnTo>
                <a:close/>
                <a:moveTo>
                  <a:pt x="9" y="233"/>
                </a:moveTo>
                <a:lnTo>
                  <a:pt x="7" y="238"/>
                </a:lnTo>
                <a:lnTo>
                  <a:pt x="8" y="238"/>
                </a:lnTo>
                <a:lnTo>
                  <a:pt x="10" y="234"/>
                </a:lnTo>
                <a:lnTo>
                  <a:pt x="9" y="233"/>
                </a:lnTo>
                <a:close/>
                <a:moveTo>
                  <a:pt x="13" y="227"/>
                </a:moveTo>
                <a:lnTo>
                  <a:pt x="11" y="231"/>
                </a:lnTo>
                <a:lnTo>
                  <a:pt x="14" y="228"/>
                </a:lnTo>
                <a:lnTo>
                  <a:pt x="13" y="227"/>
                </a:lnTo>
                <a:close/>
                <a:moveTo>
                  <a:pt x="17" y="220"/>
                </a:moveTo>
                <a:lnTo>
                  <a:pt x="15" y="225"/>
                </a:lnTo>
                <a:lnTo>
                  <a:pt x="18" y="221"/>
                </a:lnTo>
                <a:lnTo>
                  <a:pt x="17" y="220"/>
                </a:lnTo>
                <a:close/>
                <a:moveTo>
                  <a:pt x="21" y="214"/>
                </a:moveTo>
                <a:lnTo>
                  <a:pt x="19" y="218"/>
                </a:lnTo>
                <a:lnTo>
                  <a:pt x="22" y="215"/>
                </a:lnTo>
                <a:lnTo>
                  <a:pt x="21" y="214"/>
                </a:lnTo>
                <a:close/>
                <a:moveTo>
                  <a:pt x="26" y="208"/>
                </a:moveTo>
                <a:lnTo>
                  <a:pt x="23" y="212"/>
                </a:lnTo>
                <a:lnTo>
                  <a:pt x="24" y="212"/>
                </a:lnTo>
                <a:lnTo>
                  <a:pt x="26" y="208"/>
                </a:lnTo>
                <a:close/>
                <a:moveTo>
                  <a:pt x="30" y="201"/>
                </a:moveTo>
                <a:lnTo>
                  <a:pt x="27" y="205"/>
                </a:lnTo>
                <a:lnTo>
                  <a:pt x="30" y="202"/>
                </a:lnTo>
                <a:lnTo>
                  <a:pt x="30" y="201"/>
                </a:lnTo>
                <a:close/>
                <a:moveTo>
                  <a:pt x="33" y="195"/>
                </a:moveTo>
                <a:lnTo>
                  <a:pt x="31" y="199"/>
                </a:lnTo>
                <a:lnTo>
                  <a:pt x="34" y="195"/>
                </a:lnTo>
                <a:lnTo>
                  <a:pt x="33" y="195"/>
                </a:lnTo>
                <a:close/>
                <a:moveTo>
                  <a:pt x="37" y="188"/>
                </a:moveTo>
                <a:lnTo>
                  <a:pt x="35" y="192"/>
                </a:lnTo>
                <a:lnTo>
                  <a:pt x="38" y="188"/>
                </a:lnTo>
                <a:lnTo>
                  <a:pt x="37" y="188"/>
                </a:lnTo>
                <a:close/>
                <a:moveTo>
                  <a:pt x="41" y="182"/>
                </a:moveTo>
                <a:lnTo>
                  <a:pt x="39" y="185"/>
                </a:lnTo>
                <a:lnTo>
                  <a:pt x="39" y="186"/>
                </a:lnTo>
                <a:lnTo>
                  <a:pt x="42" y="182"/>
                </a:lnTo>
                <a:lnTo>
                  <a:pt x="41" y="182"/>
                </a:lnTo>
                <a:close/>
                <a:moveTo>
                  <a:pt x="45" y="175"/>
                </a:moveTo>
                <a:lnTo>
                  <a:pt x="43" y="179"/>
                </a:lnTo>
                <a:lnTo>
                  <a:pt x="46" y="175"/>
                </a:lnTo>
                <a:lnTo>
                  <a:pt x="45" y="175"/>
                </a:lnTo>
                <a:close/>
                <a:moveTo>
                  <a:pt x="49" y="169"/>
                </a:moveTo>
                <a:lnTo>
                  <a:pt x="47" y="172"/>
                </a:lnTo>
                <a:lnTo>
                  <a:pt x="47" y="173"/>
                </a:lnTo>
                <a:lnTo>
                  <a:pt x="50" y="169"/>
                </a:lnTo>
                <a:lnTo>
                  <a:pt x="49" y="169"/>
                </a:lnTo>
                <a:close/>
                <a:moveTo>
                  <a:pt x="53" y="162"/>
                </a:moveTo>
                <a:lnTo>
                  <a:pt x="51" y="166"/>
                </a:lnTo>
                <a:lnTo>
                  <a:pt x="51" y="167"/>
                </a:lnTo>
                <a:lnTo>
                  <a:pt x="54" y="162"/>
                </a:lnTo>
                <a:lnTo>
                  <a:pt x="53" y="162"/>
                </a:lnTo>
                <a:close/>
                <a:moveTo>
                  <a:pt x="57" y="155"/>
                </a:moveTo>
                <a:lnTo>
                  <a:pt x="55" y="160"/>
                </a:lnTo>
                <a:lnTo>
                  <a:pt x="58" y="156"/>
                </a:lnTo>
                <a:lnTo>
                  <a:pt x="57" y="155"/>
                </a:lnTo>
                <a:close/>
                <a:moveTo>
                  <a:pt x="61" y="149"/>
                </a:moveTo>
                <a:lnTo>
                  <a:pt x="58" y="153"/>
                </a:lnTo>
                <a:lnTo>
                  <a:pt x="59" y="154"/>
                </a:lnTo>
                <a:lnTo>
                  <a:pt x="62" y="150"/>
                </a:lnTo>
                <a:lnTo>
                  <a:pt x="61" y="149"/>
                </a:lnTo>
                <a:close/>
                <a:moveTo>
                  <a:pt x="64" y="142"/>
                </a:moveTo>
                <a:lnTo>
                  <a:pt x="62" y="147"/>
                </a:lnTo>
                <a:lnTo>
                  <a:pt x="63" y="147"/>
                </a:lnTo>
                <a:lnTo>
                  <a:pt x="66" y="143"/>
                </a:lnTo>
                <a:lnTo>
                  <a:pt x="64" y="142"/>
                </a:lnTo>
                <a:close/>
                <a:moveTo>
                  <a:pt x="68" y="136"/>
                </a:moveTo>
                <a:lnTo>
                  <a:pt x="66" y="140"/>
                </a:lnTo>
                <a:lnTo>
                  <a:pt x="67" y="140"/>
                </a:lnTo>
                <a:lnTo>
                  <a:pt x="70" y="137"/>
                </a:lnTo>
                <a:lnTo>
                  <a:pt x="68" y="136"/>
                </a:lnTo>
                <a:close/>
                <a:moveTo>
                  <a:pt x="72" y="130"/>
                </a:moveTo>
                <a:lnTo>
                  <a:pt x="70" y="134"/>
                </a:lnTo>
                <a:lnTo>
                  <a:pt x="71" y="134"/>
                </a:lnTo>
                <a:lnTo>
                  <a:pt x="74" y="130"/>
                </a:lnTo>
                <a:lnTo>
                  <a:pt x="72" y="130"/>
                </a:lnTo>
                <a:close/>
                <a:moveTo>
                  <a:pt x="76" y="123"/>
                </a:moveTo>
                <a:lnTo>
                  <a:pt x="74" y="127"/>
                </a:lnTo>
                <a:lnTo>
                  <a:pt x="75" y="127"/>
                </a:lnTo>
                <a:lnTo>
                  <a:pt x="77" y="124"/>
                </a:lnTo>
                <a:lnTo>
                  <a:pt x="76" y="123"/>
                </a:lnTo>
                <a:close/>
                <a:moveTo>
                  <a:pt x="80" y="117"/>
                </a:moveTo>
                <a:lnTo>
                  <a:pt x="78" y="121"/>
                </a:lnTo>
                <a:lnTo>
                  <a:pt x="79" y="121"/>
                </a:lnTo>
                <a:lnTo>
                  <a:pt x="81" y="117"/>
                </a:lnTo>
                <a:lnTo>
                  <a:pt x="80" y="117"/>
                </a:lnTo>
                <a:close/>
                <a:moveTo>
                  <a:pt x="84" y="110"/>
                </a:moveTo>
                <a:lnTo>
                  <a:pt x="82" y="114"/>
                </a:lnTo>
                <a:lnTo>
                  <a:pt x="83" y="114"/>
                </a:lnTo>
                <a:lnTo>
                  <a:pt x="85" y="110"/>
                </a:lnTo>
                <a:lnTo>
                  <a:pt x="84" y="110"/>
                </a:lnTo>
                <a:close/>
                <a:moveTo>
                  <a:pt x="88" y="103"/>
                </a:moveTo>
                <a:lnTo>
                  <a:pt x="86" y="107"/>
                </a:lnTo>
                <a:lnTo>
                  <a:pt x="87" y="108"/>
                </a:lnTo>
                <a:lnTo>
                  <a:pt x="89" y="103"/>
                </a:lnTo>
                <a:lnTo>
                  <a:pt x="88" y="103"/>
                </a:lnTo>
                <a:close/>
                <a:moveTo>
                  <a:pt x="92" y="97"/>
                </a:moveTo>
                <a:lnTo>
                  <a:pt x="90" y="101"/>
                </a:lnTo>
                <a:lnTo>
                  <a:pt x="91" y="101"/>
                </a:lnTo>
                <a:lnTo>
                  <a:pt x="93" y="97"/>
                </a:lnTo>
                <a:lnTo>
                  <a:pt x="92" y="97"/>
                </a:lnTo>
                <a:close/>
                <a:moveTo>
                  <a:pt x="96" y="91"/>
                </a:moveTo>
                <a:lnTo>
                  <a:pt x="94" y="94"/>
                </a:lnTo>
                <a:lnTo>
                  <a:pt x="95" y="95"/>
                </a:lnTo>
                <a:lnTo>
                  <a:pt x="97" y="91"/>
                </a:lnTo>
                <a:lnTo>
                  <a:pt x="96" y="91"/>
                </a:lnTo>
                <a:close/>
                <a:moveTo>
                  <a:pt x="100" y="84"/>
                </a:moveTo>
                <a:lnTo>
                  <a:pt x="98" y="88"/>
                </a:lnTo>
                <a:lnTo>
                  <a:pt x="101" y="84"/>
                </a:lnTo>
                <a:lnTo>
                  <a:pt x="100" y="84"/>
                </a:lnTo>
                <a:close/>
                <a:moveTo>
                  <a:pt x="104" y="78"/>
                </a:moveTo>
                <a:lnTo>
                  <a:pt x="102" y="81"/>
                </a:lnTo>
                <a:lnTo>
                  <a:pt x="102" y="82"/>
                </a:lnTo>
                <a:lnTo>
                  <a:pt x="104" y="78"/>
                </a:lnTo>
                <a:close/>
                <a:moveTo>
                  <a:pt x="108" y="71"/>
                </a:moveTo>
                <a:lnTo>
                  <a:pt x="106" y="75"/>
                </a:lnTo>
                <a:lnTo>
                  <a:pt x="108" y="71"/>
                </a:lnTo>
                <a:close/>
                <a:moveTo>
                  <a:pt x="112" y="64"/>
                </a:moveTo>
                <a:lnTo>
                  <a:pt x="109" y="68"/>
                </a:lnTo>
                <a:lnTo>
                  <a:pt x="110" y="69"/>
                </a:lnTo>
                <a:lnTo>
                  <a:pt x="112" y="65"/>
                </a:lnTo>
                <a:lnTo>
                  <a:pt x="112" y="64"/>
                </a:lnTo>
                <a:close/>
                <a:moveTo>
                  <a:pt x="116" y="58"/>
                </a:moveTo>
                <a:lnTo>
                  <a:pt x="113" y="62"/>
                </a:lnTo>
                <a:lnTo>
                  <a:pt x="114" y="62"/>
                </a:lnTo>
                <a:lnTo>
                  <a:pt x="116" y="58"/>
                </a:lnTo>
                <a:close/>
                <a:moveTo>
                  <a:pt x="120" y="51"/>
                </a:moveTo>
                <a:lnTo>
                  <a:pt x="117" y="55"/>
                </a:lnTo>
                <a:lnTo>
                  <a:pt x="118" y="55"/>
                </a:lnTo>
                <a:lnTo>
                  <a:pt x="120" y="52"/>
                </a:lnTo>
                <a:lnTo>
                  <a:pt x="120" y="51"/>
                </a:lnTo>
                <a:close/>
                <a:moveTo>
                  <a:pt x="123" y="45"/>
                </a:moveTo>
                <a:lnTo>
                  <a:pt x="121" y="49"/>
                </a:lnTo>
                <a:lnTo>
                  <a:pt x="122" y="49"/>
                </a:lnTo>
                <a:lnTo>
                  <a:pt x="124" y="45"/>
                </a:lnTo>
                <a:lnTo>
                  <a:pt x="123" y="45"/>
                </a:lnTo>
                <a:close/>
                <a:moveTo>
                  <a:pt x="127" y="38"/>
                </a:moveTo>
                <a:lnTo>
                  <a:pt x="125" y="42"/>
                </a:lnTo>
                <a:lnTo>
                  <a:pt x="126" y="42"/>
                </a:lnTo>
                <a:lnTo>
                  <a:pt x="128" y="39"/>
                </a:lnTo>
                <a:lnTo>
                  <a:pt x="127" y="38"/>
                </a:lnTo>
                <a:close/>
                <a:moveTo>
                  <a:pt x="131" y="32"/>
                </a:moveTo>
                <a:lnTo>
                  <a:pt x="129" y="36"/>
                </a:lnTo>
                <a:lnTo>
                  <a:pt x="132" y="32"/>
                </a:lnTo>
                <a:lnTo>
                  <a:pt x="131" y="32"/>
                </a:lnTo>
                <a:close/>
                <a:moveTo>
                  <a:pt x="135" y="26"/>
                </a:moveTo>
                <a:lnTo>
                  <a:pt x="133" y="30"/>
                </a:lnTo>
                <a:lnTo>
                  <a:pt x="136" y="26"/>
                </a:lnTo>
                <a:lnTo>
                  <a:pt x="135" y="26"/>
                </a:lnTo>
                <a:close/>
                <a:moveTo>
                  <a:pt x="139" y="19"/>
                </a:moveTo>
                <a:lnTo>
                  <a:pt x="137" y="23"/>
                </a:lnTo>
                <a:lnTo>
                  <a:pt x="140" y="19"/>
                </a:lnTo>
                <a:lnTo>
                  <a:pt x="139" y="19"/>
                </a:lnTo>
                <a:close/>
                <a:moveTo>
                  <a:pt x="143" y="13"/>
                </a:moveTo>
                <a:lnTo>
                  <a:pt x="141" y="16"/>
                </a:lnTo>
                <a:lnTo>
                  <a:pt x="141" y="17"/>
                </a:lnTo>
                <a:lnTo>
                  <a:pt x="144" y="13"/>
                </a:lnTo>
                <a:lnTo>
                  <a:pt x="143" y="13"/>
                </a:lnTo>
                <a:close/>
                <a:moveTo>
                  <a:pt x="147" y="6"/>
                </a:moveTo>
                <a:lnTo>
                  <a:pt x="145" y="10"/>
                </a:lnTo>
                <a:lnTo>
                  <a:pt x="148" y="6"/>
                </a:lnTo>
                <a:lnTo>
                  <a:pt x="147" y="6"/>
                </a:lnTo>
                <a:close/>
                <a:moveTo>
                  <a:pt x="151" y="0"/>
                </a:moveTo>
                <a:lnTo>
                  <a:pt x="148" y="3"/>
                </a:ln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71" name="Freeform 1920">
            <a:extLst>
              <a:ext uri="{FF2B5EF4-FFF2-40B4-BE49-F238E27FC236}">
                <a16:creationId xmlns:a16="http://schemas.microsoft.com/office/drawing/2014/main" xmlns="" id="{D5C90C28-EEAA-463F-9425-E626A1DE33B7}"/>
              </a:ext>
            </a:extLst>
          </p:cNvPr>
          <p:cNvSpPr>
            <a:spLocks noEditPoints="1"/>
          </p:cNvSpPr>
          <p:nvPr/>
        </p:nvSpPr>
        <p:spPr bwMode="auto">
          <a:xfrm>
            <a:off x="3878263" y="4219649"/>
            <a:ext cx="242887" cy="396875"/>
          </a:xfrm>
          <a:custGeom>
            <a:avLst/>
            <a:gdLst>
              <a:gd name="T0" fmla="*/ 2147483647 w 153"/>
              <a:gd name="T1" fmla="*/ 2147483647 h 250"/>
              <a:gd name="T2" fmla="*/ 2147483647 w 153"/>
              <a:gd name="T3" fmla="*/ 2147483647 h 250"/>
              <a:gd name="T4" fmla="*/ 2147483647 w 153"/>
              <a:gd name="T5" fmla="*/ 2147483647 h 250"/>
              <a:gd name="T6" fmla="*/ 2147483647 w 153"/>
              <a:gd name="T7" fmla="*/ 2147483647 h 250"/>
              <a:gd name="T8" fmla="*/ 2147483647 w 153"/>
              <a:gd name="T9" fmla="*/ 2147483647 h 250"/>
              <a:gd name="T10" fmla="*/ 2147483647 w 153"/>
              <a:gd name="T11" fmla="*/ 2147483647 h 250"/>
              <a:gd name="T12" fmla="*/ 2147483647 w 153"/>
              <a:gd name="T13" fmla="*/ 2147483647 h 250"/>
              <a:gd name="T14" fmla="*/ 2147483647 w 153"/>
              <a:gd name="T15" fmla="*/ 2147483647 h 250"/>
              <a:gd name="T16" fmla="*/ 2147483647 w 153"/>
              <a:gd name="T17" fmla="*/ 2147483647 h 250"/>
              <a:gd name="T18" fmla="*/ 2147483647 w 153"/>
              <a:gd name="T19" fmla="*/ 2147483647 h 250"/>
              <a:gd name="T20" fmla="*/ 2147483647 w 153"/>
              <a:gd name="T21" fmla="*/ 2147483647 h 250"/>
              <a:gd name="T22" fmla="*/ 2147483647 w 153"/>
              <a:gd name="T23" fmla="*/ 2147483647 h 250"/>
              <a:gd name="T24" fmla="*/ 2147483647 w 153"/>
              <a:gd name="T25" fmla="*/ 2147483647 h 250"/>
              <a:gd name="T26" fmla="*/ 2147483647 w 153"/>
              <a:gd name="T27" fmla="*/ 2147483647 h 250"/>
              <a:gd name="T28" fmla="*/ 2147483647 w 153"/>
              <a:gd name="T29" fmla="*/ 2147483647 h 250"/>
              <a:gd name="T30" fmla="*/ 2147483647 w 153"/>
              <a:gd name="T31" fmla="*/ 2147483647 h 250"/>
              <a:gd name="T32" fmla="*/ 2147483647 w 153"/>
              <a:gd name="T33" fmla="*/ 2147483647 h 250"/>
              <a:gd name="T34" fmla="*/ 2147483647 w 153"/>
              <a:gd name="T35" fmla="*/ 2147483647 h 250"/>
              <a:gd name="T36" fmla="*/ 2147483647 w 153"/>
              <a:gd name="T37" fmla="*/ 2147483647 h 250"/>
              <a:gd name="T38" fmla="*/ 2147483647 w 153"/>
              <a:gd name="T39" fmla="*/ 2147483647 h 250"/>
              <a:gd name="T40" fmla="*/ 2147483647 w 153"/>
              <a:gd name="T41" fmla="*/ 2147483647 h 250"/>
              <a:gd name="T42" fmla="*/ 2147483647 w 153"/>
              <a:gd name="T43" fmla="*/ 2147483647 h 250"/>
              <a:gd name="T44" fmla="*/ 2147483647 w 153"/>
              <a:gd name="T45" fmla="*/ 2147483647 h 250"/>
              <a:gd name="T46" fmla="*/ 2147483647 w 153"/>
              <a:gd name="T47" fmla="*/ 2147483647 h 250"/>
              <a:gd name="T48" fmla="*/ 2147483647 w 153"/>
              <a:gd name="T49" fmla="*/ 2147483647 h 250"/>
              <a:gd name="T50" fmla="*/ 2147483647 w 153"/>
              <a:gd name="T51" fmla="*/ 2147483647 h 250"/>
              <a:gd name="T52" fmla="*/ 2147483647 w 153"/>
              <a:gd name="T53" fmla="*/ 2147483647 h 250"/>
              <a:gd name="T54" fmla="*/ 2147483647 w 153"/>
              <a:gd name="T55" fmla="*/ 2147483647 h 250"/>
              <a:gd name="T56" fmla="*/ 2147483647 w 153"/>
              <a:gd name="T57" fmla="*/ 2147483647 h 250"/>
              <a:gd name="T58" fmla="*/ 2147483647 w 153"/>
              <a:gd name="T59" fmla="*/ 2147483647 h 250"/>
              <a:gd name="T60" fmla="*/ 2147483647 w 153"/>
              <a:gd name="T61" fmla="*/ 2147483647 h 250"/>
              <a:gd name="T62" fmla="*/ 2147483647 w 153"/>
              <a:gd name="T63" fmla="*/ 2147483647 h 250"/>
              <a:gd name="T64" fmla="*/ 2147483647 w 153"/>
              <a:gd name="T65" fmla="*/ 2147483647 h 250"/>
              <a:gd name="T66" fmla="*/ 2147483647 w 153"/>
              <a:gd name="T67" fmla="*/ 2147483647 h 250"/>
              <a:gd name="T68" fmla="*/ 2147483647 w 153"/>
              <a:gd name="T69" fmla="*/ 2147483647 h 250"/>
              <a:gd name="T70" fmla="*/ 2147483647 w 153"/>
              <a:gd name="T71" fmla="*/ 2147483647 h 250"/>
              <a:gd name="T72" fmla="*/ 2147483647 w 153"/>
              <a:gd name="T73" fmla="*/ 2147483647 h 250"/>
              <a:gd name="T74" fmla="*/ 2147483647 w 153"/>
              <a:gd name="T75" fmla="*/ 2147483647 h 250"/>
              <a:gd name="T76" fmla="*/ 2147483647 w 153"/>
              <a:gd name="T77" fmla="*/ 2147483647 h 250"/>
              <a:gd name="T78" fmla="*/ 2147483647 w 153"/>
              <a:gd name="T79" fmla="*/ 2147483647 h 250"/>
              <a:gd name="T80" fmla="*/ 2147483647 w 153"/>
              <a:gd name="T81" fmla="*/ 2147483647 h 250"/>
              <a:gd name="T82" fmla="*/ 2147483647 w 153"/>
              <a:gd name="T83" fmla="*/ 2147483647 h 250"/>
              <a:gd name="T84" fmla="*/ 2147483647 w 153"/>
              <a:gd name="T85" fmla="*/ 2147483647 h 250"/>
              <a:gd name="T86" fmla="*/ 2147483647 w 153"/>
              <a:gd name="T87" fmla="*/ 2147483647 h 250"/>
              <a:gd name="T88" fmla="*/ 2147483647 w 153"/>
              <a:gd name="T89" fmla="*/ 2147483647 h 250"/>
              <a:gd name="T90" fmla="*/ 2147483647 w 153"/>
              <a:gd name="T91" fmla="*/ 2147483647 h 250"/>
              <a:gd name="T92" fmla="*/ 2147483647 w 153"/>
              <a:gd name="T93" fmla="*/ 2147483647 h 250"/>
              <a:gd name="T94" fmla="*/ 2147483647 w 153"/>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0">
                <a:moveTo>
                  <a:pt x="2" y="247"/>
                </a:moveTo>
                <a:lnTo>
                  <a:pt x="0" y="250"/>
                </a:lnTo>
                <a:lnTo>
                  <a:pt x="1" y="250"/>
                </a:lnTo>
                <a:lnTo>
                  <a:pt x="3" y="247"/>
                </a:lnTo>
                <a:lnTo>
                  <a:pt x="2" y="247"/>
                </a:lnTo>
                <a:close/>
                <a:moveTo>
                  <a:pt x="6" y="240"/>
                </a:moveTo>
                <a:lnTo>
                  <a:pt x="4" y="244"/>
                </a:lnTo>
                <a:lnTo>
                  <a:pt x="5" y="245"/>
                </a:lnTo>
                <a:lnTo>
                  <a:pt x="7" y="240"/>
                </a:lnTo>
                <a:lnTo>
                  <a:pt x="6" y="240"/>
                </a:lnTo>
                <a:close/>
                <a:moveTo>
                  <a:pt x="10" y="233"/>
                </a:moveTo>
                <a:lnTo>
                  <a:pt x="8" y="238"/>
                </a:lnTo>
                <a:lnTo>
                  <a:pt x="11" y="234"/>
                </a:lnTo>
                <a:lnTo>
                  <a:pt x="10" y="233"/>
                </a:lnTo>
                <a:close/>
                <a:moveTo>
                  <a:pt x="14" y="227"/>
                </a:moveTo>
                <a:lnTo>
                  <a:pt x="12" y="231"/>
                </a:lnTo>
                <a:lnTo>
                  <a:pt x="13" y="232"/>
                </a:lnTo>
                <a:lnTo>
                  <a:pt x="14" y="228"/>
                </a:lnTo>
                <a:lnTo>
                  <a:pt x="14" y="227"/>
                </a:lnTo>
                <a:close/>
                <a:moveTo>
                  <a:pt x="18" y="221"/>
                </a:moveTo>
                <a:lnTo>
                  <a:pt x="16" y="225"/>
                </a:lnTo>
                <a:lnTo>
                  <a:pt x="17" y="225"/>
                </a:lnTo>
                <a:lnTo>
                  <a:pt x="18" y="221"/>
                </a:lnTo>
                <a:close/>
                <a:moveTo>
                  <a:pt x="22" y="214"/>
                </a:moveTo>
                <a:lnTo>
                  <a:pt x="19" y="218"/>
                </a:lnTo>
                <a:lnTo>
                  <a:pt x="21" y="218"/>
                </a:lnTo>
                <a:lnTo>
                  <a:pt x="22" y="215"/>
                </a:lnTo>
                <a:lnTo>
                  <a:pt x="22" y="214"/>
                </a:lnTo>
                <a:close/>
                <a:moveTo>
                  <a:pt x="26" y="208"/>
                </a:moveTo>
                <a:lnTo>
                  <a:pt x="23" y="212"/>
                </a:lnTo>
                <a:lnTo>
                  <a:pt x="24" y="212"/>
                </a:lnTo>
                <a:lnTo>
                  <a:pt x="26" y="208"/>
                </a:lnTo>
                <a:close/>
                <a:moveTo>
                  <a:pt x="30" y="201"/>
                </a:moveTo>
                <a:lnTo>
                  <a:pt x="27" y="205"/>
                </a:lnTo>
                <a:lnTo>
                  <a:pt x="28" y="205"/>
                </a:lnTo>
                <a:lnTo>
                  <a:pt x="30" y="202"/>
                </a:lnTo>
                <a:lnTo>
                  <a:pt x="30" y="201"/>
                </a:lnTo>
                <a:close/>
                <a:moveTo>
                  <a:pt x="34" y="195"/>
                </a:moveTo>
                <a:lnTo>
                  <a:pt x="31" y="199"/>
                </a:lnTo>
                <a:lnTo>
                  <a:pt x="32" y="199"/>
                </a:lnTo>
                <a:lnTo>
                  <a:pt x="34" y="195"/>
                </a:lnTo>
                <a:close/>
                <a:moveTo>
                  <a:pt x="38" y="188"/>
                </a:moveTo>
                <a:lnTo>
                  <a:pt x="35" y="192"/>
                </a:lnTo>
                <a:lnTo>
                  <a:pt x="36" y="192"/>
                </a:lnTo>
                <a:lnTo>
                  <a:pt x="38" y="189"/>
                </a:lnTo>
                <a:lnTo>
                  <a:pt x="38" y="188"/>
                </a:lnTo>
                <a:close/>
                <a:moveTo>
                  <a:pt x="42" y="182"/>
                </a:moveTo>
                <a:lnTo>
                  <a:pt x="39" y="186"/>
                </a:lnTo>
                <a:lnTo>
                  <a:pt x="40" y="186"/>
                </a:lnTo>
                <a:lnTo>
                  <a:pt x="42" y="182"/>
                </a:lnTo>
                <a:close/>
                <a:moveTo>
                  <a:pt x="46" y="175"/>
                </a:moveTo>
                <a:lnTo>
                  <a:pt x="43" y="179"/>
                </a:lnTo>
                <a:lnTo>
                  <a:pt x="44" y="179"/>
                </a:lnTo>
                <a:lnTo>
                  <a:pt x="46" y="175"/>
                </a:lnTo>
                <a:close/>
                <a:moveTo>
                  <a:pt x="50" y="169"/>
                </a:moveTo>
                <a:lnTo>
                  <a:pt x="47" y="172"/>
                </a:lnTo>
                <a:lnTo>
                  <a:pt x="48" y="173"/>
                </a:lnTo>
                <a:lnTo>
                  <a:pt x="50" y="169"/>
                </a:lnTo>
                <a:close/>
                <a:moveTo>
                  <a:pt x="54" y="162"/>
                </a:moveTo>
                <a:lnTo>
                  <a:pt x="51" y="166"/>
                </a:lnTo>
                <a:lnTo>
                  <a:pt x="51" y="167"/>
                </a:lnTo>
                <a:lnTo>
                  <a:pt x="54" y="162"/>
                </a:lnTo>
                <a:close/>
                <a:moveTo>
                  <a:pt x="58" y="156"/>
                </a:moveTo>
                <a:lnTo>
                  <a:pt x="55" y="160"/>
                </a:lnTo>
                <a:lnTo>
                  <a:pt x="56" y="160"/>
                </a:lnTo>
                <a:lnTo>
                  <a:pt x="58" y="156"/>
                </a:lnTo>
                <a:close/>
                <a:moveTo>
                  <a:pt x="61" y="150"/>
                </a:moveTo>
                <a:lnTo>
                  <a:pt x="59" y="153"/>
                </a:lnTo>
                <a:lnTo>
                  <a:pt x="60" y="154"/>
                </a:lnTo>
                <a:lnTo>
                  <a:pt x="62" y="150"/>
                </a:lnTo>
                <a:lnTo>
                  <a:pt x="61" y="150"/>
                </a:lnTo>
                <a:close/>
                <a:moveTo>
                  <a:pt x="65" y="142"/>
                </a:moveTo>
                <a:lnTo>
                  <a:pt x="63" y="147"/>
                </a:lnTo>
                <a:lnTo>
                  <a:pt x="64" y="147"/>
                </a:lnTo>
                <a:lnTo>
                  <a:pt x="66" y="143"/>
                </a:lnTo>
                <a:lnTo>
                  <a:pt x="65" y="142"/>
                </a:lnTo>
                <a:close/>
                <a:moveTo>
                  <a:pt x="69" y="136"/>
                </a:moveTo>
                <a:lnTo>
                  <a:pt x="67" y="140"/>
                </a:lnTo>
                <a:lnTo>
                  <a:pt x="67" y="141"/>
                </a:lnTo>
                <a:lnTo>
                  <a:pt x="70" y="137"/>
                </a:lnTo>
                <a:lnTo>
                  <a:pt x="69" y="136"/>
                </a:lnTo>
                <a:close/>
                <a:moveTo>
                  <a:pt x="73" y="130"/>
                </a:moveTo>
                <a:lnTo>
                  <a:pt x="71" y="134"/>
                </a:lnTo>
                <a:lnTo>
                  <a:pt x="74" y="130"/>
                </a:lnTo>
                <a:lnTo>
                  <a:pt x="73" y="130"/>
                </a:lnTo>
                <a:close/>
                <a:moveTo>
                  <a:pt x="77" y="123"/>
                </a:moveTo>
                <a:lnTo>
                  <a:pt x="75" y="127"/>
                </a:lnTo>
                <a:lnTo>
                  <a:pt x="78" y="124"/>
                </a:lnTo>
                <a:lnTo>
                  <a:pt x="77" y="123"/>
                </a:lnTo>
                <a:close/>
                <a:moveTo>
                  <a:pt x="81" y="117"/>
                </a:moveTo>
                <a:lnTo>
                  <a:pt x="79" y="121"/>
                </a:lnTo>
                <a:lnTo>
                  <a:pt x="82" y="117"/>
                </a:lnTo>
                <a:lnTo>
                  <a:pt x="81" y="117"/>
                </a:lnTo>
                <a:close/>
                <a:moveTo>
                  <a:pt x="85" y="110"/>
                </a:moveTo>
                <a:lnTo>
                  <a:pt x="83" y="114"/>
                </a:lnTo>
                <a:lnTo>
                  <a:pt x="86" y="111"/>
                </a:lnTo>
                <a:lnTo>
                  <a:pt x="85" y="110"/>
                </a:lnTo>
                <a:close/>
                <a:moveTo>
                  <a:pt x="89" y="104"/>
                </a:moveTo>
                <a:lnTo>
                  <a:pt x="87" y="108"/>
                </a:lnTo>
                <a:lnTo>
                  <a:pt x="90" y="104"/>
                </a:lnTo>
                <a:lnTo>
                  <a:pt x="89" y="104"/>
                </a:lnTo>
                <a:close/>
                <a:moveTo>
                  <a:pt x="93" y="97"/>
                </a:moveTo>
                <a:lnTo>
                  <a:pt x="91" y="101"/>
                </a:lnTo>
                <a:lnTo>
                  <a:pt x="94" y="97"/>
                </a:lnTo>
                <a:lnTo>
                  <a:pt x="93" y="97"/>
                </a:lnTo>
                <a:close/>
                <a:moveTo>
                  <a:pt x="97" y="91"/>
                </a:moveTo>
                <a:lnTo>
                  <a:pt x="95" y="94"/>
                </a:lnTo>
                <a:lnTo>
                  <a:pt x="95" y="95"/>
                </a:lnTo>
                <a:lnTo>
                  <a:pt x="97" y="91"/>
                </a:lnTo>
                <a:close/>
                <a:moveTo>
                  <a:pt x="101" y="84"/>
                </a:moveTo>
                <a:lnTo>
                  <a:pt x="99" y="88"/>
                </a:lnTo>
                <a:lnTo>
                  <a:pt x="101" y="84"/>
                </a:lnTo>
                <a:close/>
                <a:moveTo>
                  <a:pt x="104" y="78"/>
                </a:moveTo>
                <a:lnTo>
                  <a:pt x="103" y="81"/>
                </a:lnTo>
                <a:lnTo>
                  <a:pt x="103" y="82"/>
                </a:lnTo>
                <a:lnTo>
                  <a:pt x="105" y="78"/>
                </a:lnTo>
                <a:lnTo>
                  <a:pt x="104" y="78"/>
                </a:lnTo>
                <a:close/>
                <a:moveTo>
                  <a:pt x="108" y="71"/>
                </a:moveTo>
                <a:lnTo>
                  <a:pt x="107" y="75"/>
                </a:lnTo>
                <a:lnTo>
                  <a:pt x="109" y="71"/>
                </a:lnTo>
                <a:lnTo>
                  <a:pt x="108" y="71"/>
                </a:lnTo>
                <a:close/>
                <a:moveTo>
                  <a:pt x="112" y="65"/>
                </a:moveTo>
                <a:lnTo>
                  <a:pt x="110" y="68"/>
                </a:lnTo>
                <a:lnTo>
                  <a:pt x="111" y="69"/>
                </a:lnTo>
                <a:lnTo>
                  <a:pt x="113" y="65"/>
                </a:lnTo>
                <a:lnTo>
                  <a:pt x="112" y="65"/>
                </a:lnTo>
                <a:close/>
                <a:moveTo>
                  <a:pt x="116" y="58"/>
                </a:moveTo>
                <a:lnTo>
                  <a:pt x="114" y="62"/>
                </a:lnTo>
                <a:lnTo>
                  <a:pt x="115" y="62"/>
                </a:lnTo>
                <a:lnTo>
                  <a:pt x="117" y="58"/>
                </a:lnTo>
                <a:lnTo>
                  <a:pt x="116" y="58"/>
                </a:lnTo>
                <a:close/>
                <a:moveTo>
                  <a:pt x="120" y="51"/>
                </a:moveTo>
                <a:lnTo>
                  <a:pt x="118" y="55"/>
                </a:lnTo>
                <a:lnTo>
                  <a:pt x="119" y="56"/>
                </a:lnTo>
                <a:lnTo>
                  <a:pt x="121" y="52"/>
                </a:lnTo>
                <a:lnTo>
                  <a:pt x="120" y="51"/>
                </a:lnTo>
                <a:close/>
                <a:moveTo>
                  <a:pt x="124" y="45"/>
                </a:moveTo>
                <a:lnTo>
                  <a:pt x="122" y="49"/>
                </a:lnTo>
                <a:lnTo>
                  <a:pt x="123" y="50"/>
                </a:lnTo>
                <a:lnTo>
                  <a:pt x="125" y="45"/>
                </a:lnTo>
                <a:lnTo>
                  <a:pt x="124" y="45"/>
                </a:lnTo>
                <a:close/>
                <a:moveTo>
                  <a:pt x="128" y="38"/>
                </a:moveTo>
                <a:lnTo>
                  <a:pt x="126" y="42"/>
                </a:lnTo>
                <a:lnTo>
                  <a:pt x="127" y="42"/>
                </a:lnTo>
                <a:lnTo>
                  <a:pt x="129" y="39"/>
                </a:lnTo>
                <a:lnTo>
                  <a:pt x="128" y="38"/>
                </a:lnTo>
                <a:close/>
                <a:moveTo>
                  <a:pt x="132" y="32"/>
                </a:moveTo>
                <a:lnTo>
                  <a:pt x="130" y="36"/>
                </a:lnTo>
                <a:lnTo>
                  <a:pt x="131" y="36"/>
                </a:lnTo>
                <a:lnTo>
                  <a:pt x="133" y="32"/>
                </a:lnTo>
                <a:lnTo>
                  <a:pt x="132" y="32"/>
                </a:lnTo>
                <a:close/>
                <a:moveTo>
                  <a:pt x="136" y="26"/>
                </a:moveTo>
                <a:lnTo>
                  <a:pt x="134" y="30"/>
                </a:lnTo>
                <a:lnTo>
                  <a:pt x="135" y="30"/>
                </a:lnTo>
                <a:lnTo>
                  <a:pt x="137" y="26"/>
                </a:lnTo>
                <a:lnTo>
                  <a:pt x="136" y="26"/>
                </a:lnTo>
                <a:close/>
                <a:moveTo>
                  <a:pt x="140" y="19"/>
                </a:moveTo>
                <a:lnTo>
                  <a:pt x="138" y="23"/>
                </a:lnTo>
                <a:lnTo>
                  <a:pt x="141" y="20"/>
                </a:lnTo>
                <a:lnTo>
                  <a:pt x="140" y="19"/>
                </a:lnTo>
                <a:close/>
                <a:moveTo>
                  <a:pt x="144" y="13"/>
                </a:moveTo>
                <a:lnTo>
                  <a:pt x="142" y="17"/>
                </a:lnTo>
                <a:lnTo>
                  <a:pt x="145" y="13"/>
                </a:lnTo>
                <a:lnTo>
                  <a:pt x="144" y="13"/>
                </a:lnTo>
                <a:close/>
                <a:moveTo>
                  <a:pt x="148" y="6"/>
                </a:moveTo>
                <a:lnTo>
                  <a:pt x="146" y="10"/>
                </a:lnTo>
                <a:lnTo>
                  <a:pt x="149" y="6"/>
                </a:lnTo>
                <a:lnTo>
                  <a:pt x="148" y="6"/>
                </a:lnTo>
                <a:close/>
                <a:moveTo>
                  <a:pt x="152" y="0"/>
                </a:moveTo>
                <a:lnTo>
                  <a:pt x="150" y="3"/>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72" name="Freeform 1921">
            <a:extLst>
              <a:ext uri="{FF2B5EF4-FFF2-40B4-BE49-F238E27FC236}">
                <a16:creationId xmlns:a16="http://schemas.microsoft.com/office/drawing/2014/main" xmlns="" id="{2352F585-5BB4-41B4-9D11-6260B832B3CF}"/>
              </a:ext>
            </a:extLst>
          </p:cNvPr>
          <p:cNvSpPr>
            <a:spLocks noEditPoints="1"/>
          </p:cNvSpPr>
          <p:nvPr/>
        </p:nvSpPr>
        <p:spPr bwMode="auto">
          <a:xfrm>
            <a:off x="3922713" y="4179962"/>
            <a:ext cx="241300" cy="398462"/>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0" y="251"/>
                </a:lnTo>
                <a:lnTo>
                  <a:pt x="2" y="248"/>
                </a:lnTo>
                <a:lnTo>
                  <a:pt x="2" y="247"/>
                </a:lnTo>
                <a:close/>
                <a:moveTo>
                  <a:pt x="6" y="241"/>
                </a:moveTo>
                <a:lnTo>
                  <a:pt x="3" y="245"/>
                </a:lnTo>
                <a:lnTo>
                  <a:pt x="4" y="245"/>
                </a:lnTo>
                <a:lnTo>
                  <a:pt x="6" y="241"/>
                </a:lnTo>
                <a:close/>
                <a:moveTo>
                  <a:pt x="10" y="234"/>
                </a:moveTo>
                <a:lnTo>
                  <a:pt x="7" y="238"/>
                </a:lnTo>
                <a:lnTo>
                  <a:pt x="8" y="238"/>
                </a:lnTo>
                <a:lnTo>
                  <a:pt x="10" y="235"/>
                </a:lnTo>
                <a:lnTo>
                  <a:pt x="10" y="234"/>
                </a:lnTo>
                <a:close/>
                <a:moveTo>
                  <a:pt x="14" y="228"/>
                </a:moveTo>
                <a:lnTo>
                  <a:pt x="11" y="232"/>
                </a:lnTo>
                <a:lnTo>
                  <a:pt x="12" y="232"/>
                </a:lnTo>
                <a:lnTo>
                  <a:pt x="14" y="228"/>
                </a:lnTo>
                <a:close/>
                <a:moveTo>
                  <a:pt x="17" y="221"/>
                </a:moveTo>
                <a:lnTo>
                  <a:pt x="15" y="226"/>
                </a:lnTo>
                <a:lnTo>
                  <a:pt x="16" y="226"/>
                </a:lnTo>
                <a:lnTo>
                  <a:pt x="18" y="222"/>
                </a:lnTo>
                <a:lnTo>
                  <a:pt x="17" y="221"/>
                </a:lnTo>
                <a:close/>
                <a:moveTo>
                  <a:pt x="21" y="215"/>
                </a:moveTo>
                <a:lnTo>
                  <a:pt x="19" y="218"/>
                </a:lnTo>
                <a:lnTo>
                  <a:pt x="20" y="219"/>
                </a:lnTo>
                <a:lnTo>
                  <a:pt x="22" y="215"/>
                </a:lnTo>
                <a:lnTo>
                  <a:pt x="21" y="215"/>
                </a:lnTo>
                <a:close/>
                <a:moveTo>
                  <a:pt x="25" y="209"/>
                </a:moveTo>
                <a:lnTo>
                  <a:pt x="23" y="212"/>
                </a:lnTo>
                <a:lnTo>
                  <a:pt x="23" y="213"/>
                </a:lnTo>
                <a:lnTo>
                  <a:pt x="26" y="209"/>
                </a:lnTo>
                <a:lnTo>
                  <a:pt x="25" y="209"/>
                </a:lnTo>
                <a:close/>
                <a:moveTo>
                  <a:pt x="29" y="202"/>
                </a:moveTo>
                <a:lnTo>
                  <a:pt x="27" y="206"/>
                </a:lnTo>
                <a:lnTo>
                  <a:pt x="30" y="202"/>
                </a:lnTo>
                <a:lnTo>
                  <a:pt x="29" y="202"/>
                </a:lnTo>
                <a:close/>
                <a:moveTo>
                  <a:pt x="33" y="196"/>
                </a:moveTo>
                <a:lnTo>
                  <a:pt x="31" y="199"/>
                </a:lnTo>
                <a:lnTo>
                  <a:pt x="31" y="200"/>
                </a:lnTo>
                <a:lnTo>
                  <a:pt x="33" y="196"/>
                </a:lnTo>
                <a:close/>
                <a:moveTo>
                  <a:pt x="37" y="189"/>
                </a:moveTo>
                <a:lnTo>
                  <a:pt x="35" y="193"/>
                </a:lnTo>
                <a:lnTo>
                  <a:pt x="37" y="189"/>
                </a:lnTo>
                <a:close/>
                <a:moveTo>
                  <a:pt x="41" y="182"/>
                </a:moveTo>
                <a:lnTo>
                  <a:pt x="39" y="186"/>
                </a:lnTo>
                <a:lnTo>
                  <a:pt x="39" y="187"/>
                </a:lnTo>
                <a:lnTo>
                  <a:pt x="41" y="183"/>
                </a:lnTo>
                <a:lnTo>
                  <a:pt x="41" y="182"/>
                </a:lnTo>
                <a:close/>
                <a:moveTo>
                  <a:pt x="45" y="176"/>
                </a:moveTo>
                <a:lnTo>
                  <a:pt x="43" y="180"/>
                </a:lnTo>
                <a:lnTo>
                  <a:pt x="45" y="176"/>
                </a:lnTo>
                <a:close/>
                <a:moveTo>
                  <a:pt x="49" y="169"/>
                </a:moveTo>
                <a:lnTo>
                  <a:pt x="47" y="173"/>
                </a:lnTo>
                <a:lnTo>
                  <a:pt x="47" y="174"/>
                </a:lnTo>
                <a:lnTo>
                  <a:pt x="49" y="170"/>
                </a:lnTo>
                <a:lnTo>
                  <a:pt x="49" y="169"/>
                </a:lnTo>
                <a:close/>
                <a:moveTo>
                  <a:pt x="53" y="163"/>
                </a:moveTo>
                <a:lnTo>
                  <a:pt x="51" y="167"/>
                </a:lnTo>
                <a:lnTo>
                  <a:pt x="53" y="163"/>
                </a:lnTo>
                <a:close/>
                <a:moveTo>
                  <a:pt x="57" y="156"/>
                </a:moveTo>
                <a:lnTo>
                  <a:pt x="55" y="160"/>
                </a:lnTo>
                <a:lnTo>
                  <a:pt x="57" y="157"/>
                </a:lnTo>
                <a:lnTo>
                  <a:pt x="57" y="156"/>
                </a:lnTo>
                <a:close/>
                <a:moveTo>
                  <a:pt x="61" y="150"/>
                </a:moveTo>
                <a:lnTo>
                  <a:pt x="59" y="154"/>
                </a:lnTo>
                <a:lnTo>
                  <a:pt x="61" y="150"/>
                </a:lnTo>
                <a:close/>
                <a:moveTo>
                  <a:pt x="64" y="143"/>
                </a:moveTo>
                <a:lnTo>
                  <a:pt x="62" y="147"/>
                </a:lnTo>
                <a:lnTo>
                  <a:pt x="63" y="147"/>
                </a:lnTo>
                <a:lnTo>
                  <a:pt x="65" y="144"/>
                </a:lnTo>
                <a:lnTo>
                  <a:pt x="64" y="143"/>
                </a:lnTo>
                <a:close/>
                <a:moveTo>
                  <a:pt x="68" y="137"/>
                </a:moveTo>
                <a:lnTo>
                  <a:pt x="66" y="141"/>
                </a:lnTo>
                <a:lnTo>
                  <a:pt x="67" y="141"/>
                </a:lnTo>
                <a:lnTo>
                  <a:pt x="69" y="137"/>
                </a:lnTo>
                <a:lnTo>
                  <a:pt x="68" y="137"/>
                </a:lnTo>
                <a:close/>
                <a:moveTo>
                  <a:pt x="72" y="130"/>
                </a:moveTo>
                <a:lnTo>
                  <a:pt x="70" y="134"/>
                </a:lnTo>
                <a:lnTo>
                  <a:pt x="71" y="134"/>
                </a:lnTo>
                <a:lnTo>
                  <a:pt x="73" y="130"/>
                </a:lnTo>
                <a:lnTo>
                  <a:pt x="72" y="130"/>
                </a:lnTo>
                <a:close/>
                <a:moveTo>
                  <a:pt x="76" y="124"/>
                </a:moveTo>
                <a:lnTo>
                  <a:pt x="74" y="127"/>
                </a:lnTo>
                <a:lnTo>
                  <a:pt x="74" y="128"/>
                </a:lnTo>
                <a:lnTo>
                  <a:pt x="77" y="124"/>
                </a:lnTo>
                <a:lnTo>
                  <a:pt x="76" y="124"/>
                </a:lnTo>
                <a:close/>
                <a:moveTo>
                  <a:pt x="80" y="117"/>
                </a:moveTo>
                <a:lnTo>
                  <a:pt x="78" y="121"/>
                </a:lnTo>
                <a:lnTo>
                  <a:pt x="78" y="122"/>
                </a:lnTo>
                <a:lnTo>
                  <a:pt x="81" y="117"/>
                </a:lnTo>
                <a:lnTo>
                  <a:pt x="80" y="117"/>
                </a:lnTo>
                <a:close/>
                <a:moveTo>
                  <a:pt x="84" y="111"/>
                </a:moveTo>
                <a:lnTo>
                  <a:pt x="82" y="114"/>
                </a:lnTo>
                <a:lnTo>
                  <a:pt x="82" y="115"/>
                </a:lnTo>
                <a:lnTo>
                  <a:pt x="85" y="111"/>
                </a:lnTo>
                <a:lnTo>
                  <a:pt x="84" y="111"/>
                </a:lnTo>
                <a:close/>
                <a:moveTo>
                  <a:pt x="88" y="104"/>
                </a:moveTo>
                <a:lnTo>
                  <a:pt x="86" y="108"/>
                </a:lnTo>
                <a:lnTo>
                  <a:pt x="89" y="104"/>
                </a:lnTo>
                <a:lnTo>
                  <a:pt x="88" y="104"/>
                </a:lnTo>
                <a:close/>
                <a:moveTo>
                  <a:pt x="92" y="97"/>
                </a:moveTo>
                <a:lnTo>
                  <a:pt x="90" y="101"/>
                </a:lnTo>
                <a:lnTo>
                  <a:pt x="90" y="102"/>
                </a:lnTo>
                <a:lnTo>
                  <a:pt x="93" y="98"/>
                </a:lnTo>
                <a:lnTo>
                  <a:pt x="92" y="97"/>
                </a:lnTo>
                <a:close/>
                <a:moveTo>
                  <a:pt x="96" y="91"/>
                </a:moveTo>
                <a:lnTo>
                  <a:pt x="94" y="95"/>
                </a:lnTo>
                <a:lnTo>
                  <a:pt x="97" y="91"/>
                </a:lnTo>
                <a:lnTo>
                  <a:pt x="96" y="91"/>
                </a:lnTo>
                <a:close/>
                <a:moveTo>
                  <a:pt x="100" y="84"/>
                </a:moveTo>
                <a:lnTo>
                  <a:pt x="98" y="88"/>
                </a:lnTo>
                <a:lnTo>
                  <a:pt x="98" y="89"/>
                </a:lnTo>
                <a:lnTo>
                  <a:pt x="101" y="85"/>
                </a:lnTo>
                <a:lnTo>
                  <a:pt x="100" y="84"/>
                </a:lnTo>
                <a:close/>
                <a:moveTo>
                  <a:pt x="104" y="78"/>
                </a:moveTo>
                <a:lnTo>
                  <a:pt x="102" y="82"/>
                </a:lnTo>
                <a:lnTo>
                  <a:pt x="105" y="78"/>
                </a:lnTo>
                <a:lnTo>
                  <a:pt x="104" y="78"/>
                </a:lnTo>
                <a:close/>
                <a:moveTo>
                  <a:pt x="108" y="71"/>
                </a:moveTo>
                <a:lnTo>
                  <a:pt x="106" y="75"/>
                </a:lnTo>
                <a:lnTo>
                  <a:pt x="109" y="72"/>
                </a:lnTo>
                <a:lnTo>
                  <a:pt x="108" y="71"/>
                </a:lnTo>
                <a:close/>
                <a:moveTo>
                  <a:pt x="112" y="65"/>
                </a:moveTo>
                <a:lnTo>
                  <a:pt x="110" y="69"/>
                </a:lnTo>
                <a:lnTo>
                  <a:pt x="113" y="65"/>
                </a:lnTo>
                <a:lnTo>
                  <a:pt x="112" y="65"/>
                </a:lnTo>
                <a:close/>
                <a:moveTo>
                  <a:pt x="116" y="58"/>
                </a:moveTo>
                <a:lnTo>
                  <a:pt x="113" y="63"/>
                </a:lnTo>
                <a:lnTo>
                  <a:pt x="114" y="63"/>
                </a:lnTo>
                <a:lnTo>
                  <a:pt x="117" y="59"/>
                </a:lnTo>
                <a:lnTo>
                  <a:pt x="116" y="58"/>
                </a:lnTo>
                <a:close/>
                <a:moveTo>
                  <a:pt x="120" y="52"/>
                </a:moveTo>
                <a:lnTo>
                  <a:pt x="117" y="56"/>
                </a:lnTo>
                <a:lnTo>
                  <a:pt x="118" y="56"/>
                </a:lnTo>
                <a:lnTo>
                  <a:pt x="121" y="53"/>
                </a:lnTo>
                <a:lnTo>
                  <a:pt x="120" y="52"/>
                </a:lnTo>
                <a:close/>
                <a:moveTo>
                  <a:pt x="124" y="45"/>
                </a:moveTo>
                <a:lnTo>
                  <a:pt x="121" y="50"/>
                </a:lnTo>
                <a:lnTo>
                  <a:pt x="122" y="50"/>
                </a:lnTo>
                <a:lnTo>
                  <a:pt x="125" y="45"/>
                </a:lnTo>
                <a:lnTo>
                  <a:pt x="124" y="45"/>
                </a:lnTo>
                <a:close/>
                <a:moveTo>
                  <a:pt x="127" y="39"/>
                </a:moveTo>
                <a:lnTo>
                  <a:pt x="125" y="43"/>
                </a:lnTo>
                <a:lnTo>
                  <a:pt x="126" y="43"/>
                </a:lnTo>
                <a:lnTo>
                  <a:pt x="129" y="39"/>
                </a:lnTo>
                <a:lnTo>
                  <a:pt x="127" y="39"/>
                </a:lnTo>
                <a:close/>
                <a:moveTo>
                  <a:pt x="131" y="33"/>
                </a:moveTo>
                <a:lnTo>
                  <a:pt x="129" y="36"/>
                </a:lnTo>
                <a:lnTo>
                  <a:pt x="130" y="37"/>
                </a:lnTo>
                <a:lnTo>
                  <a:pt x="133" y="33"/>
                </a:lnTo>
                <a:lnTo>
                  <a:pt x="131" y="33"/>
                </a:lnTo>
                <a:close/>
                <a:moveTo>
                  <a:pt x="135" y="26"/>
                </a:moveTo>
                <a:lnTo>
                  <a:pt x="133" y="30"/>
                </a:lnTo>
                <a:lnTo>
                  <a:pt x="134" y="30"/>
                </a:lnTo>
                <a:lnTo>
                  <a:pt x="137" y="26"/>
                </a:lnTo>
                <a:lnTo>
                  <a:pt x="135" y="26"/>
                </a:lnTo>
                <a:close/>
                <a:moveTo>
                  <a:pt x="139" y="20"/>
                </a:moveTo>
                <a:lnTo>
                  <a:pt x="137" y="23"/>
                </a:lnTo>
                <a:lnTo>
                  <a:pt x="138" y="24"/>
                </a:lnTo>
                <a:lnTo>
                  <a:pt x="140" y="20"/>
                </a:lnTo>
                <a:lnTo>
                  <a:pt x="139" y="20"/>
                </a:lnTo>
                <a:close/>
                <a:moveTo>
                  <a:pt x="143" y="13"/>
                </a:moveTo>
                <a:lnTo>
                  <a:pt x="141" y="17"/>
                </a:lnTo>
                <a:lnTo>
                  <a:pt x="142" y="17"/>
                </a:lnTo>
                <a:lnTo>
                  <a:pt x="144" y="13"/>
                </a:lnTo>
                <a:lnTo>
                  <a:pt x="143" y="13"/>
                </a:lnTo>
                <a:close/>
                <a:moveTo>
                  <a:pt x="147" y="6"/>
                </a:moveTo>
                <a:lnTo>
                  <a:pt x="145" y="10"/>
                </a:lnTo>
                <a:lnTo>
                  <a:pt x="146" y="11"/>
                </a:lnTo>
                <a:lnTo>
                  <a:pt x="148" y="7"/>
                </a:lnTo>
                <a:lnTo>
                  <a:pt x="147" y="6"/>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73" name="Freeform 1922">
            <a:extLst>
              <a:ext uri="{FF2B5EF4-FFF2-40B4-BE49-F238E27FC236}">
                <a16:creationId xmlns:a16="http://schemas.microsoft.com/office/drawing/2014/main" xmlns="" id="{8BD25519-8B8C-4039-AF04-0261B718A910}"/>
              </a:ext>
            </a:extLst>
          </p:cNvPr>
          <p:cNvSpPr>
            <a:spLocks noEditPoints="1"/>
          </p:cNvSpPr>
          <p:nvPr/>
        </p:nvSpPr>
        <p:spPr bwMode="auto">
          <a:xfrm>
            <a:off x="3935413" y="4206949"/>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7"/>
                </a:moveTo>
                <a:lnTo>
                  <a:pt x="0" y="250"/>
                </a:lnTo>
                <a:lnTo>
                  <a:pt x="2" y="247"/>
                </a:lnTo>
                <a:close/>
                <a:moveTo>
                  <a:pt x="6" y="240"/>
                </a:moveTo>
                <a:lnTo>
                  <a:pt x="4" y="244"/>
                </a:lnTo>
                <a:lnTo>
                  <a:pt x="4" y="245"/>
                </a:lnTo>
                <a:lnTo>
                  <a:pt x="6" y="240"/>
                </a:lnTo>
                <a:close/>
                <a:moveTo>
                  <a:pt x="9" y="234"/>
                </a:moveTo>
                <a:lnTo>
                  <a:pt x="7" y="238"/>
                </a:lnTo>
                <a:lnTo>
                  <a:pt x="8" y="238"/>
                </a:lnTo>
                <a:lnTo>
                  <a:pt x="10" y="234"/>
                </a:lnTo>
                <a:lnTo>
                  <a:pt x="9" y="234"/>
                </a:lnTo>
                <a:close/>
                <a:moveTo>
                  <a:pt x="13" y="228"/>
                </a:moveTo>
                <a:lnTo>
                  <a:pt x="11" y="231"/>
                </a:lnTo>
                <a:lnTo>
                  <a:pt x="12" y="232"/>
                </a:lnTo>
                <a:lnTo>
                  <a:pt x="14" y="228"/>
                </a:lnTo>
                <a:lnTo>
                  <a:pt x="13" y="228"/>
                </a:lnTo>
                <a:close/>
                <a:moveTo>
                  <a:pt x="17" y="220"/>
                </a:moveTo>
                <a:lnTo>
                  <a:pt x="15" y="225"/>
                </a:lnTo>
                <a:lnTo>
                  <a:pt x="16" y="225"/>
                </a:lnTo>
                <a:lnTo>
                  <a:pt x="18" y="221"/>
                </a:lnTo>
                <a:lnTo>
                  <a:pt x="17" y="220"/>
                </a:lnTo>
                <a:close/>
                <a:moveTo>
                  <a:pt x="21" y="214"/>
                </a:moveTo>
                <a:lnTo>
                  <a:pt x="19" y="218"/>
                </a:lnTo>
                <a:lnTo>
                  <a:pt x="19" y="219"/>
                </a:lnTo>
                <a:lnTo>
                  <a:pt x="22" y="215"/>
                </a:lnTo>
                <a:lnTo>
                  <a:pt x="21" y="214"/>
                </a:lnTo>
                <a:close/>
                <a:moveTo>
                  <a:pt x="25" y="208"/>
                </a:moveTo>
                <a:lnTo>
                  <a:pt x="23" y="212"/>
                </a:lnTo>
                <a:lnTo>
                  <a:pt x="26" y="208"/>
                </a:lnTo>
                <a:lnTo>
                  <a:pt x="25" y="208"/>
                </a:lnTo>
                <a:close/>
                <a:moveTo>
                  <a:pt x="29" y="201"/>
                </a:moveTo>
                <a:lnTo>
                  <a:pt x="27" y="205"/>
                </a:lnTo>
                <a:lnTo>
                  <a:pt x="30" y="202"/>
                </a:lnTo>
                <a:lnTo>
                  <a:pt x="29" y="201"/>
                </a:lnTo>
                <a:close/>
                <a:moveTo>
                  <a:pt x="33" y="195"/>
                </a:moveTo>
                <a:lnTo>
                  <a:pt x="31" y="199"/>
                </a:lnTo>
                <a:lnTo>
                  <a:pt x="34" y="195"/>
                </a:lnTo>
                <a:lnTo>
                  <a:pt x="33" y="195"/>
                </a:lnTo>
                <a:close/>
                <a:moveTo>
                  <a:pt x="37" y="188"/>
                </a:moveTo>
                <a:lnTo>
                  <a:pt x="35" y="192"/>
                </a:lnTo>
                <a:lnTo>
                  <a:pt x="38" y="189"/>
                </a:lnTo>
                <a:lnTo>
                  <a:pt x="37" y="188"/>
                </a:lnTo>
                <a:close/>
                <a:moveTo>
                  <a:pt x="41" y="182"/>
                </a:moveTo>
                <a:lnTo>
                  <a:pt x="39" y="186"/>
                </a:lnTo>
                <a:lnTo>
                  <a:pt x="42" y="182"/>
                </a:lnTo>
                <a:lnTo>
                  <a:pt x="41" y="182"/>
                </a:lnTo>
                <a:close/>
                <a:moveTo>
                  <a:pt x="45" y="175"/>
                </a:moveTo>
                <a:lnTo>
                  <a:pt x="43" y="179"/>
                </a:lnTo>
                <a:lnTo>
                  <a:pt x="46" y="176"/>
                </a:lnTo>
                <a:lnTo>
                  <a:pt x="45" y="175"/>
                </a:lnTo>
                <a:close/>
                <a:moveTo>
                  <a:pt x="49" y="169"/>
                </a:moveTo>
                <a:lnTo>
                  <a:pt x="46" y="172"/>
                </a:lnTo>
                <a:lnTo>
                  <a:pt x="47" y="173"/>
                </a:lnTo>
                <a:lnTo>
                  <a:pt x="50" y="169"/>
                </a:lnTo>
                <a:lnTo>
                  <a:pt x="49" y="169"/>
                </a:lnTo>
                <a:close/>
                <a:moveTo>
                  <a:pt x="53" y="162"/>
                </a:moveTo>
                <a:lnTo>
                  <a:pt x="50" y="166"/>
                </a:lnTo>
                <a:lnTo>
                  <a:pt x="51" y="167"/>
                </a:lnTo>
                <a:lnTo>
                  <a:pt x="54" y="162"/>
                </a:lnTo>
                <a:lnTo>
                  <a:pt x="53" y="162"/>
                </a:lnTo>
                <a:close/>
                <a:moveTo>
                  <a:pt x="57" y="156"/>
                </a:moveTo>
                <a:lnTo>
                  <a:pt x="54" y="159"/>
                </a:lnTo>
                <a:lnTo>
                  <a:pt x="55" y="160"/>
                </a:lnTo>
                <a:lnTo>
                  <a:pt x="58" y="156"/>
                </a:lnTo>
                <a:lnTo>
                  <a:pt x="57" y="156"/>
                </a:lnTo>
                <a:close/>
                <a:moveTo>
                  <a:pt x="61" y="150"/>
                </a:moveTo>
                <a:lnTo>
                  <a:pt x="58" y="153"/>
                </a:lnTo>
                <a:lnTo>
                  <a:pt x="59" y="154"/>
                </a:lnTo>
                <a:lnTo>
                  <a:pt x="62" y="150"/>
                </a:lnTo>
                <a:lnTo>
                  <a:pt x="61" y="150"/>
                </a:lnTo>
                <a:close/>
                <a:moveTo>
                  <a:pt x="65" y="143"/>
                </a:moveTo>
                <a:lnTo>
                  <a:pt x="62" y="147"/>
                </a:lnTo>
                <a:lnTo>
                  <a:pt x="63" y="147"/>
                </a:lnTo>
                <a:lnTo>
                  <a:pt x="65" y="143"/>
                </a:lnTo>
                <a:close/>
                <a:moveTo>
                  <a:pt x="69" y="136"/>
                </a:moveTo>
                <a:lnTo>
                  <a:pt x="66" y="140"/>
                </a:lnTo>
                <a:lnTo>
                  <a:pt x="67" y="141"/>
                </a:lnTo>
                <a:lnTo>
                  <a:pt x="69" y="137"/>
                </a:lnTo>
                <a:lnTo>
                  <a:pt x="69" y="136"/>
                </a:lnTo>
                <a:close/>
                <a:moveTo>
                  <a:pt x="72" y="130"/>
                </a:moveTo>
                <a:lnTo>
                  <a:pt x="70" y="134"/>
                </a:lnTo>
                <a:lnTo>
                  <a:pt x="71" y="134"/>
                </a:lnTo>
                <a:lnTo>
                  <a:pt x="73" y="130"/>
                </a:lnTo>
                <a:lnTo>
                  <a:pt x="72" y="130"/>
                </a:lnTo>
                <a:close/>
                <a:moveTo>
                  <a:pt x="76" y="123"/>
                </a:moveTo>
                <a:lnTo>
                  <a:pt x="74" y="127"/>
                </a:lnTo>
                <a:lnTo>
                  <a:pt x="75" y="128"/>
                </a:lnTo>
                <a:lnTo>
                  <a:pt x="77" y="124"/>
                </a:lnTo>
                <a:lnTo>
                  <a:pt x="76" y="123"/>
                </a:lnTo>
                <a:close/>
                <a:moveTo>
                  <a:pt x="80" y="117"/>
                </a:moveTo>
                <a:lnTo>
                  <a:pt x="78" y="121"/>
                </a:lnTo>
                <a:lnTo>
                  <a:pt x="79" y="121"/>
                </a:lnTo>
                <a:lnTo>
                  <a:pt x="81" y="117"/>
                </a:lnTo>
                <a:lnTo>
                  <a:pt x="80" y="117"/>
                </a:lnTo>
                <a:close/>
                <a:moveTo>
                  <a:pt x="84" y="110"/>
                </a:moveTo>
                <a:lnTo>
                  <a:pt x="82" y="114"/>
                </a:lnTo>
                <a:lnTo>
                  <a:pt x="83" y="114"/>
                </a:lnTo>
                <a:lnTo>
                  <a:pt x="85" y="111"/>
                </a:lnTo>
                <a:lnTo>
                  <a:pt x="84" y="110"/>
                </a:lnTo>
                <a:close/>
                <a:moveTo>
                  <a:pt x="88" y="104"/>
                </a:moveTo>
                <a:lnTo>
                  <a:pt x="86" y="108"/>
                </a:lnTo>
                <a:lnTo>
                  <a:pt x="87" y="108"/>
                </a:lnTo>
                <a:lnTo>
                  <a:pt x="89" y="104"/>
                </a:lnTo>
                <a:lnTo>
                  <a:pt x="88" y="104"/>
                </a:lnTo>
                <a:close/>
                <a:moveTo>
                  <a:pt x="92" y="97"/>
                </a:moveTo>
                <a:lnTo>
                  <a:pt x="90" y="101"/>
                </a:lnTo>
                <a:lnTo>
                  <a:pt x="91" y="101"/>
                </a:lnTo>
                <a:lnTo>
                  <a:pt x="93" y="98"/>
                </a:lnTo>
                <a:lnTo>
                  <a:pt x="92" y="97"/>
                </a:lnTo>
                <a:close/>
                <a:moveTo>
                  <a:pt x="96" y="91"/>
                </a:moveTo>
                <a:lnTo>
                  <a:pt x="94" y="95"/>
                </a:lnTo>
                <a:lnTo>
                  <a:pt x="95" y="95"/>
                </a:lnTo>
                <a:lnTo>
                  <a:pt x="96" y="91"/>
                </a:lnTo>
                <a:close/>
                <a:moveTo>
                  <a:pt x="100" y="84"/>
                </a:moveTo>
                <a:lnTo>
                  <a:pt x="98" y="88"/>
                </a:lnTo>
                <a:lnTo>
                  <a:pt x="99" y="88"/>
                </a:lnTo>
                <a:lnTo>
                  <a:pt x="100" y="84"/>
                </a:lnTo>
                <a:close/>
                <a:moveTo>
                  <a:pt x="104" y="78"/>
                </a:moveTo>
                <a:lnTo>
                  <a:pt x="102" y="81"/>
                </a:lnTo>
                <a:lnTo>
                  <a:pt x="102" y="82"/>
                </a:lnTo>
                <a:lnTo>
                  <a:pt x="104" y="78"/>
                </a:lnTo>
                <a:close/>
                <a:moveTo>
                  <a:pt x="108" y="71"/>
                </a:moveTo>
                <a:lnTo>
                  <a:pt x="106" y="75"/>
                </a:lnTo>
                <a:lnTo>
                  <a:pt x="108" y="71"/>
                </a:lnTo>
                <a:close/>
                <a:moveTo>
                  <a:pt x="112" y="65"/>
                </a:moveTo>
                <a:lnTo>
                  <a:pt x="110" y="68"/>
                </a:lnTo>
                <a:lnTo>
                  <a:pt x="110" y="69"/>
                </a:lnTo>
                <a:lnTo>
                  <a:pt x="112" y="65"/>
                </a:lnTo>
                <a:close/>
                <a:moveTo>
                  <a:pt x="116" y="58"/>
                </a:moveTo>
                <a:lnTo>
                  <a:pt x="114" y="62"/>
                </a:lnTo>
                <a:lnTo>
                  <a:pt x="116" y="58"/>
                </a:lnTo>
                <a:close/>
                <a:moveTo>
                  <a:pt x="120" y="51"/>
                </a:moveTo>
                <a:lnTo>
                  <a:pt x="117" y="55"/>
                </a:lnTo>
                <a:lnTo>
                  <a:pt x="118" y="56"/>
                </a:lnTo>
                <a:lnTo>
                  <a:pt x="120" y="52"/>
                </a:lnTo>
                <a:lnTo>
                  <a:pt x="120" y="51"/>
                </a:lnTo>
                <a:close/>
                <a:moveTo>
                  <a:pt x="124" y="45"/>
                </a:moveTo>
                <a:lnTo>
                  <a:pt x="121" y="49"/>
                </a:lnTo>
                <a:lnTo>
                  <a:pt x="122" y="49"/>
                </a:lnTo>
                <a:lnTo>
                  <a:pt x="124" y="45"/>
                </a:lnTo>
                <a:close/>
                <a:moveTo>
                  <a:pt x="127" y="38"/>
                </a:moveTo>
                <a:lnTo>
                  <a:pt x="125" y="43"/>
                </a:lnTo>
                <a:lnTo>
                  <a:pt x="126" y="43"/>
                </a:lnTo>
                <a:lnTo>
                  <a:pt x="128" y="39"/>
                </a:lnTo>
                <a:lnTo>
                  <a:pt x="127" y="38"/>
                </a:lnTo>
                <a:close/>
                <a:moveTo>
                  <a:pt x="131" y="32"/>
                </a:moveTo>
                <a:lnTo>
                  <a:pt x="129" y="36"/>
                </a:lnTo>
                <a:lnTo>
                  <a:pt x="132" y="33"/>
                </a:lnTo>
                <a:lnTo>
                  <a:pt x="131" y="32"/>
                </a:lnTo>
                <a:close/>
                <a:moveTo>
                  <a:pt x="135" y="25"/>
                </a:moveTo>
                <a:lnTo>
                  <a:pt x="133" y="30"/>
                </a:lnTo>
                <a:lnTo>
                  <a:pt x="136" y="26"/>
                </a:lnTo>
                <a:lnTo>
                  <a:pt x="135" y="25"/>
                </a:lnTo>
                <a:close/>
                <a:moveTo>
                  <a:pt x="139" y="19"/>
                </a:moveTo>
                <a:lnTo>
                  <a:pt x="137" y="23"/>
                </a:lnTo>
                <a:lnTo>
                  <a:pt x="140" y="20"/>
                </a:lnTo>
                <a:lnTo>
                  <a:pt x="139" y="19"/>
                </a:lnTo>
                <a:close/>
                <a:moveTo>
                  <a:pt x="143" y="13"/>
                </a:moveTo>
                <a:lnTo>
                  <a:pt x="141" y="17"/>
                </a:lnTo>
                <a:lnTo>
                  <a:pt x="144" y="13"/>
                </a:lnTo>
                <a:lnTo>
                  <a:pt x="143" y="13"/>
                </a:lnTo>
                <a:close/>
                <a:moveTo>
                  <a:pt x="147" y="6"/>
                </a:moveTo>
                <a:lnTo>
                  <a:pt x="145" y="10"/>
                </a:lnTo>
                <a:lnTo>
                  <a:pt x="148" y="7"/>
                </a:lnTo>
                <a:lnTo>
                  <a:pt x="147" y="6"/>
                </a:lnTo>
                <a:close/>
                <a:moveTo>
                  <a:pt x="151" y="0"/>
                </a:moveTo>
                <a:lnTo>
                  <a:pt x="148" y="4"/>
                </a:ln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74" name="Freeform 1923">
            <a:extLst>
              <a:ext uri="{FF2B5EF4-FFF2-40B4-BE49-F238E27FC236}">
                <a16:creationId xmlns:a16="http://schemas.microsoft.com/office/drawing/2014/main" xmlns="" id="{266A4E15-250E-43F8-96E6-9F0394D0561A}"/>
              </a:ext>
            </a:extLst>
          </p:cNvPr>
          <p:cNvSpPr>
            <a:spLocks noEditPoints="1"/>
          </p:cNvSpPr>
          <p:nvPr/>
        </p:nvSpPr>
        <p:spPr bwMode="auto">
          <a:xfrm>
            <a:off x="3967163" y="4194249"/>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0" y="251"/>
                </a:lnTo>
                <a:lnTo>
                  <a:pt x="2" y="247"/>
                </a:lnTo>
                <a:close/>
                <a:moveTo>
                  <a:pt x="6" y="241"/>
                </a:moveTo>
                <a:lnTo>
                  <a:pt x="3" y="244"/>
                </a:lnTo>
                <a:lnTo>
                  <a:pt x="4" y="245"/>
                </a:lnTo>
                <a:lnTo>
                  <a:pt x="6" y="241"/>
                </a:lnTo>
                <a:close/>
                <a:moveTo>
                  <a:pt x="10" y="234"/>
                </a:moveTo>
                <a:lnTo>
                  <a:pt x="7" y="238"/>
                </a:lnTo>
                <a:lnTo>
                  <a:pt x="8" y="238"/>
                </a:lnTo>
                <a:lnTo>
                  <a:pt x="10" y="234"/>
                </a:lnTo>
                <a:close/>
                <a:moveTo>
                  <a:pt x="14" y="228"/>
                </a:moveTo>
                <a:lnTo>
                  <a:pt x="11" y="231"/>
                </a:lnTo>
                <a:lnTo>
                  <a:pt x="12" y="232"/>
                </a:lnTo>
                <a:lnTo>
                  <a:pt x="14" y="228"/>
                </a:lnTo>
                <a:close/>
                <a:moveTo>
                  <a:pt x="17" y="221"/>
                </a:moveTo>
                <a:lnTo>
                  <a:pt x="15" y="225"/>
                </a:lnTo>
                <a:lnTo>
                  <a:pt x="15" y="226"/>
                </a:lnTo>
                <a:lnTo>
                  <a:pt x="18" y="221"/>
                </a:lnTo>
                <a:lnTo>
                  <a:pt x="17" y="221"/>
                </a:lnTo>
                <a:close/>
                <a:moveTo>
                  <a:pt x="21" y="214"/>
                </a:moveTo>
                <a:lnTo>
                  <a:pt x="19" y="218"/>
                </a:lnTo>
                <a:lnTo>
                  <a:pt x="19" y="219"/>
                </a:lnTo>
                <a:lnTo>
                  <a:pt x="22" y="215"/>
                </a:lnTo>
                <a:lnTo>
                  <a:pt x="21" y="214"/>
                </a:lnTo>
                <a:close/>
                <a:moveTo>
                  <a:pt x="25" y="208"/>
                </a:moveTo>
                <a:lnTo>
                  <a:pt x="23" y="212"/>
                </a:lnTo>
                <a:lnTo>
                  <a:pt x="23" y="213"/>
                </a:lnTo>
                <a:lnTo>
                  <a:pt x="26" y="209"/>
                </a:lnTo>
                <a:lnTo>
                  <a:pt x="25" y="208"/>
                </a:lnTo>
                <a:close/>
                <a:moveTo>
                  <a:pt x="29" y="201"/>
                </a:moveTo>
                <a:lnTo>
                  <a:pt x="27" y="206"/>
                </a:lnTo>
                <a:lnTo>
                  <a:pt x="30" y="202"/>
                </a:lnTo>
                <a:lnTo>
                  <a:pt x="29" y="201"/>
                </a:lnTo>
                <a:close/>
                <a:moveTo>
                  <a:pt x="33" y="195"/>
                </a:moveTo>
                <a:lnTo>
                  <a:pt x="31" y="199"/>
                </a:lnTo>
                <a:lnTo>
                  <a:pt x="34" y="196"/>
                </a:lnTo>
                <a:lnTo>
                  <a:pt x="33" y="195"/>
                </a:lnTo>
                <a:close/>
                <a:moveTo>
                  <a:pt x="37" y="189"/>
                </a:moveTo>
                <a:lnTo>
                  <a:pt x="35" y="193"/>
                </a:lnTo>
                <a:lnTo>
                  <a:pt x="38" y="189"/>
                </a:lnTo>
                <a:lnTo>
                  <a:pt x="37" y="189"/>
                </a:lnTo>
                <a:close/>
                <a:moveTo>
                  <a:pt x="41" y="182"/>
                </a:moveTo>
                <a:lnTo>
                  <a:pt x="39" y="186"/>
                </a:lnTo>
                <a:lnTo>
                  <a:pt x="42" y="183"/>
                </a:lnTo>
                <a:lnTo>
                  <a:pt x="41" y="182"/>
                </a:lnTo>
                <a:close/>
                <a:moveTo>
                  <a:pt x="45" y="176"/>
                </a:moveTo>
                <a:lnTo>
                  <a:pt x="42" y="180"/>
                </a:lnTo>
                <a:lnTo>
                  <a:pt x="43" y="180"/>
                </a:lnTo>
                <a:lnTo>
                  <a:pt x="46" y="176"/>
                </a:lnTo>
                <a:lnTo>
                  <a:pt x="45" y="176"/>
                </a:lnTo>
                <a:close/>
                <a:moveTo>
                  <a:pt x="49" y="169"/>
                </a:moveTo>
                <a:lnTo>
                  <a:pt x="46" y="173"/>
                </a:lnTo>
                <a:lnTo>
                  <a:pt x="47" y="173"/>
                </a:lnTo>
                <a:lnTo>
                  <a:pt x="50" y="170"/>
                </a:lnTo>
                <a:lnTo>
                  <a:pt x="49" y="169"/>
                </a:lnTo>
                <a:close/>
                <a:moveTo>
                  <a:pt x="53" y="163"/>
                </a:moveTo>
                <a:lnTo>
                  <a:pt x="50" y="167"/>
                </a:lnTo>
                <a:lnTo>
                  <a:pt x="51" y="167"/>
                </a:lnTo>
                <a:lnTo>
                  <a:pt x="54" y="163"/>
                </a:lnTo>
                <a:lnTo>
                  <a:pt x="53" y="163"/>
                </a:lnTo>
                <a:close/>
                <a:moveTo>
                  <a:pt x="57" y="156"/>
                </a:moveTo>
                <a:lnTo>
                  <a:pt x="54" y="160"/>
                </a:lnTo>
                <a:lnTo>
                  <a:pt x="55" y="160"/>
                </a:lnTo>
                <a:lnTo>
                  <a:pt x="58" y="156"/>
                </a:lnTo>
                <a:lnTo>
                  <a:pt x="57" y="156"/>
                </a:lnTo>
                <a:close/>
                <a:moveTo>
                  <a:pt x="61" y="150"/>
                </a:moveTo>
                <a:lnTo>
                  <a:pt x="58" y="153"/>
                </a:lnTo>
                <a:lnTo>
                  <a:pt x="59" y="154"/>
                </a:lnTo>
                <a:lnTo>
                  <a:pt x="62" y="150"/>
                </a:lnTo>
                <a:lnTo>
                  <a:pt x="61" y="150"/>
                </a:lnTo>
                <a:close/>
                <a:moveTo>
                  <a:pt x="64" y="143"/>
                </a:moveTo>
                <a:lnTo>
                  <a:pt x="62" y="147"/>
                </a:lnTo>
                <a:lnTo>
                  <a:pt x="63" y="147"/>
                </a:lnTo>
                <a:lnTo>
                  <a:pt x="66" y="143"/>
                </a:lnTo>
                <a:lnTo>
                  <a:pt x="64" y="143"/>
                </a:lnTo>
                <a:close/>
                <a:moveTo>
                  <a:pt x="68" y="137"/>
                </a:moveTo>
                <a:lnTo>
                  <a:pt x="66" y="140"/>
                </a:lnTo>
                <a:lnTo>
                  <a:pt x="67" y="141"/>
                </a:lnTo>
                <a:lnTo>
                  <a:pt x="70" y="137"/>
                </a:lnTo>
                <a:lnTo>
                  <a:pt x="68" y="137"/>
                </a:lnTo>
                <a:close/>
                <a:moveTo>
                  <a:pt x="72" y="130"/>
                </a:moveTo>
                <a:lnTo>
                  <a:pt x="70" y="134"/>
                </a:lnTo>
                <a:lnTo>
                  <a:pt x="71" y="134"/>
                </a:lnTo>
                <a:lnTo>
                  <a:pt x="73" y="130"/>
                </a:lnTo>
                <a:lnTo>
                  <a:pt x="72" y="130"/>
                </a:lnTo>
                <a:close/>
                <a:moveTo>
                  <a:pt x="76" y="123"/>
                </a:moveTo>
                <a:lnTo>
                  <a:pt x="74" y="127"/>
                </a:lnTo>
                <a:lnTo>
                  <a:pt x="75" y="128"/>
                </a:lnTo>
                <a:lnTo>
                  <a:pt x="77" y="124"/>
                </a:lnTo>
                <a:lnTo>
                  <a:pt x="76" y="123"/>
                </a:lnTo>
                <a:close/>
                <a:moveTo>
                  <a:pt x="80" y="117"/>
                </a:moveTo>
                <a:lnTo>
                  <a:pt x="78" y="121"/>
                </a:lnTo>
                <a:lnTo>
                  <a:pt x="79" y="122"/>
                </a:lnTo>
                <a:lnTo>
                  <a:pt x="81" y="117"/>
                </a:lnTo>
                <a:lnTo>
                  <a:pt x="80" y="117"/>
                </a:lnTo>
                <a:close/>
                <a:moveTo>
                  <a:pt x="84" y="110"/>
                </a:moveTo>
                <a:lnTo>
                  <a:pt x="82" y="115"/>
                </a:lnTo>
                <a:lnTo>
                  <a:pt x="83" y="115"/>
                </a:lnTo>
                <a:lnTo>
                  <a:pt x="85" y="111"/>
                </a:lnTo>
                <a:lnTo>
                  <a:pt x="84" y="110"/>
                </a:lnTo>
                <a:close/>
                <a:moveTo>
                  <a:pt x="88" y="104"/>
                </a:moveTo>
                <a:lnTo>
                  <a:pt x="86" y="108"/>
                </a:lnTo>
                <a:lnTo>
                  <a:pt x="87" y="108"/>
                </a:lnTo>
                <a:lnTo>
                  <a:pt x="89" y="104"/>
                </a:lnTo>
                <a:lnTo>
                  <a:pt x="88" y="104"/>
                </a:lnTo>
                <a:close/>
                <a:moveTo>
                  <a:pt x="92" y="97"/>
                </a:moveTo>
                <a:lnTo>
                  <a:pt x="90" y="101"/>
                </a:lnTo>
                <a:lnTo>
                  <a:pt x="91" y="101"/>
                </a:lnTo>
                <a:lnTo>
                  <a:pt x="93" y="98"/>
                </a:lnTo>
                <a:lnTo>
                  <a:pt x="92" y="97"/>
                </a:lnTo>
                <a:close/>
                <a:moveTo>
                  <a:pt x="96" y="91"/>
                </a:moveTo>
                <a:lnTo>
                  <a:pt x="94" y="95"/>
                </a:lnTo>
                <a:lnTo>
                  <a:pt x="97" y="91"/>
                </a:lnTo>
                <a:lnTo>
                  <a:pt x="96" y="91"/>
                </a:lnTo>
                <a:close/>
                <a:moveTo>
                  <a:pt x="100" y="84"/>
                </a:moveTo>
                <a:lnTo>
                  <a:pt x="98" y="88"/>
                </a:lnTo>
                <a:lnTo>
                  <a:pt x="100" y="85"/>
                </a:lnTo>
                <a:lnTo>
                  <a:pt x="100" y="84"/>
                </a:lnTo>
                <a:close/>
                <a:moveTo>
                  <a:pt x="104" y="78"/>
                </a:moveTo>
                <a:lnTo>
                  <a:pt x="102" y="82"/>
                </a:lnTo>
                <a:lnTo>
                  <a:pt x="104" y="78"/>
                </a:lnTo>
                <a:close/>
                <a:moveTo>
                  <a:pt x="108" y="71"/>
                </a:moveTo>
                <a:lnTo>
                  <a:pt x="106" y="75"/>
                </a:lnTo>
                <a:lnTo>
                  <a:pt x="108" y="71"/>
                </a:lnTo>
                <a:close/>
                <a:moveTo>
                  <a:pt x="112" y="65"/>
                </a:moveTo>
                <a:lnTo>
                  <a:pt x="109" y="68"/>
                </a:lnTo>
                <a:lnTo>
                  <a:pt x="110" y="69"/>
                </a:lnTo>
                <a:lnTo>
                  <a:pt x="112" y="65"/>
                </a:lnTo>
                <a:close/>
                <a:moveTo>
                  <a:pt x="116" y="58"/>
                </a:moveTo>
                <a:lnTo>
                  <a:pt x="113" y="62"/>
                </a:lnTo>
                <a:lnTo>
                  <a:pt x="114" y="63"/>
                </a:lnTo>
                <a:lnTo>
                  <a:pt x="116" y="58"/>
                </a:lnTo>
                <a:close/>
                <a:moveTo>
                  <a:pt x="120" y="52"/>
                </a:moveTo>
                <a:lnTo>
                  <a:pt x="117" y="55"/>
                </a:lnTo>
                <a:lnTo>
                  <a:pt x="118" y="56"/>
                </a:lnTo>
                <a:lnTo>
                  <a:pt x="120" y="52"/>
                </a:lnTo>
                <a:close/>
                <a:moveTo>
                  <a:pt x="124" y="45"/>
                </a:moveTo>
                <a:lnTo>
                  <a:pt x="121" y="49"/>
                </a:lnTo>
                <a:lnTo>
                  <a:pt x="122" y="50"/>
                </a:lnTo>
                <a:lnTo>
                  <a:pt x="124" y="45"/>
                </a:lnTo>
                <a:close/>
                <a:moveTo>
                  <a:pt x="128" y="38"/>
                </a:moveTo>
                <a:lnTo>
                  <a:pt x="125" y="43"/>
                </a:lnTo>
                <a:lnTo>
                  <a:pt x="128" y="39"/>
                </a:lnTo>
                <a:lnTo>
                  <a:pt x="128" y="38"/>
                </a:lnTo>
                <a:close/>
                <a:moveTo>
                  <a:pt x="131" y="32"/>
                </a:moveTo>
                <a:lnTo>
                  <a:pt x="129" y="36"/>
                </a:lnTo>
                <a:lnTo>
                  <a:pt x="129" y="37"/>
                </a:lnTo>
                <a:lnTo>
                  <a:pt x="132" y="33"/>
                </a:lnTo>
                <a:lnTo>
                  <a:pt x="131" y="32"/>
                </a:lnTo>
                <a:close/>
                <a:moveTo>
                  <a:pt x="135" y="26"/>
                </a:moveTo>
                <a:lnTo>
                  <a:pt x="133" y="30"/>
                </a:lnTo>
                <a:lnTo>
                  <a:pt x="136" y="26"/>
                </a:lnTo>
                <a:lnTo>
                  <a:pt x="135" y="26"/>
                </a:lnTo>
                <a:close/>
                <a:moveTo>
                  <a:pt x="139" y="19"/>
                </a:moveTo>
                <a:lnTo>
                  <a:pt x="137" y="23"/>
                </a:lnTo>
                <a:lnTo>
                  <a:pt x="140" y="20"/>
                </a:lnTo>
                <a:lnTo>
                  <a:pt x="139" y="19"/>
                </a:lnTo>
                <a:close/>
                <a:moveTo>
                  <a:pt x="143" y="13"/>
                </a:moveTo>
                <a:lnTo>
                  <a:pt x="141" y="17"/>
                </a:lnTo>
                <a:lnTo>
                  <a:pt x="144" y="13"/>
                </a:lnTo>
                <a:lnTo>
                  <a:pt x="143" y="13"/>
                </a:lnTo>
                <a:close/>
                <a:moveTo>
                  <a:pt x="147" y="6"/>
                </a:moveTo>
                <a:lnTo>
                  <a:pt x="145" y="10"/>
                </a:lnTo>
                <a:lnTo>
                  <a:pt x="148" y="7"/>
                </a:lnTo>
                <a:lnTo>
                  <a:pt x="147" y="6"/>
                </a:lnTo>
                <a:close/>
                <a:moveTo>
                  <a:pt x="151" y="0"/>
                </a:move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75" name="Freeform 1924">
            <a:extLst>
              <a:ext uri="{FF2B5EF4-FFF2-40B4-BE49-F238E27FC236}">
                <a16:creationId xmlns:a16="http://schemas.microsoft.com/office/drawing/2014/main" xmlns="" id="{1861A387-C4BA-4851-BF51-E296304D78D2}"/>
              </a:ext>
            </a:extLst>
          </p:cNvPr>
          <p:cNvSpPr>
            <a:spLocks noEditPoints="1"/>
          </p:cNvSpPr>
          <p:nvPr/>
        </p:nvSpPr>
        <p:spPr bwMode="auto">
          <a:xfrm>
            <a:off x="4027488" y="4203774"/>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0" y="251"/>
                </a:lnTo>
                <a:lnTo>
                  <a:pt x="2" y="248"/>
                </a:lnTo>
                <a:lnTo>
                  <a:pt x="2" y="247"/>
                </a:lnTo>
                <a:close/>
                <a:moveTo>
                  <a:pt x="6" y="241"/>
                </a:moveTo>
                <a:lnTo>
                  <a:pt x="3" y="245"/>
                </a:lnTo>
                <a:lnTo>
                  <a:pt x="4" y="245"/>
                </a:lnTo>
                <a:lnTo>
                  <a:pt x="6" y="241"/>
                </a:lnTo>
                <a:close/>
                <a:moveTo>
                  <a:pt x="10" y="234"/>
                </a:moveTo>
                <a:lnTo>
                  <a:pt x="7" y="238"/>
                </a:lnTo>
                <a:lnTo>
                  <a:pt x="8" y="238"/>
                </a:lnTo>
                <a:lnTo>
                  <a:pt x="10" y="234"/>
                </a:lnTo>
                <a:close/>
                <a:moveTo>
                  <a:pt x="14" y="228"/>
                </a:moveTo>
                <a:lnTo>
                  <a:pt x="11" y="231"/>
                </a:lnTo>
                <a:lnTo>
                  <a:pt x="12" y="232"/>
                </a:lnTo>
                <a:lnTo>
                  <a:pt x="14" y="228"/>
                </a:lnTo>
                <a:close/>
                <a:moveTo>
                  <a:pt x="18" y="221"/>
                </a:moveTo>
                <a:lnTo>
                  <a:pt x="15" y="225"/>
                </a:lnTo>
                <a:lnTo>
                  <a:pt x="16" y="226"/>
                </a:lnTo>
                <a:lnTo>
                  <a:pt x="18" y="221"/>
                </a:lnTo>
                <a:close/>
                <a:moveTo>
                  <a:pt x="21" y="215"/>
                </a:moveTo>
                <a:lnTo>
                  <a:pt x="19" y="218"/>
                </a:lnTo>
                <a:lnTo>
                  <a:pt x="19" y="219"/>
                </a:lnTo>
                <a:lnTo>
                  <a:pt x="22" y="215"/>
                </a:lnTo>
                <a:lnTo>
                  <a:pt x="21" y="215"/>
                </a:lnTo>
                <a:close/>
                <a:moveTo>
                  <a:pt x="25" y="209"/>
                </a:moveTo>
                <a:lnTo>
                  <a:pt x="23" y="212"/>
                </a:lnTo>
                <a:lnTo>
                  <a:pt x="23" y="213"/>
                </a:lnTo>
                <a:lnTo>
                  <a:pt x="26" y="209"/>
                </a:lnTo>
                <a:lnTo>
                  <a:pt x="25" y="209"/>
                </a:lnTo>
                <a:close/>
                <a:moveTo>
                  <a:pt x="29" y="201"/>
                </a:moveTo>
                <a:lnTo>
                  <a:pt x="27" y="206"/>
                </a:lnTo>
                <a:lnTo>
                  <a:pt x="30" y="202"/>
                </a:lnTo>
                <a:lnTo>
                  <a:pt x="29" y="201"/>
                </a:lnTo>
                <a:close/>
                <a:moveTo>
                  <a:pt x="33" y="195"/>
                </a:moveTo>
                <a:lnTo>
                  <a:pt x="31" y="199"/>
                </a:lnTo>
                <a:lnTo>
                  <a:pt x="31" y="200"/>
                </a:lnTo>
                <a:lnTo>
                  <a:pt x="34" y="196"/>
                </a:lnTo>
                <a:lnTo>
                  <a:pt x="33" y="195"/>
                </a:lnTo>
                <a:close/>
                <a:moveTo>
                  <a:pt x="37" y="189"/>
                </a:moveTo>
                <a:lnTo>
                  <a:pt x="35" y="193"/>
                </a:lnTo>
                <a:lnTo>
                  <a:pt x="38" y="189"/>
                </a:lnTo>
                <a:lnTo>
                  <a:pt x="37" y="189"/>
                </a:lnTo>
                <a:close/>
                <a:moveTo>
                  <a:pt x="41" y="182"/>
                </a:moveTo>
                <a:lnTo>
                  <a:pt x="39" y="186"/>
                </a:lnTo>
                <a:lnTo>
                  <a:pt x="42" y="183"/>
                </a:lnTo>
                <a:lnTo>
                  <a:pt x="41" y="182"/>
                </a:lnTo>
                <a:close/>
                <a:moveTo>
                  <a:pt x="45" y="176"/>
                </a:moveTo>
                <a:lnTo>
                  <a:pt x="43" y="180"/>
                </a:lnTo>
                <a:lnTo>
                  <a:pt x="46" y="176"/>
                </a:lnTo>
                <a:lnTo>
                  <a:pt x="45" y="176"/>
                </a:lnTo>
                <a:close/>
                <a:moveTo>
                  <a:pt x="49" y="169"/>
                </a:moveTo>
                <a:lnTo>
                  <a:pt x="47" y="173"/>
                </a:lnTo>
                <a:lnTo>
                  <a:pt x="50" y="170"/>
                </a:lnTo>
                <a:lnTo>
                  <a:pt x="49" y="169"/>
                </a:lnTo>
                <a:close/>
                <a:moveTo>
                  <a:pt x="53" y="163"/>
                </a:moveTo>
                <a:lnTo>
                  <a:pt x="50" y="167"/>
                </a:lnTo>
                <a:lnTo>
                  <a:pt x="51" y="167"/>
                </a:lnTo>
                <a:lnTo>
                  <a:pt x="54" y="163"/>
                </a:lnTo>
                <a:lnTo>
                  <a:pt x="53" y="163"/>
                </a:lnTo>
                <a:close/>
                <a:moveTo>
                  <a:pt x="56" y="156"/>
                </a:moveTo>
                <a:lnTo>
                  <a:pt x="54" y="160"/>
                </a:lnTo>
                <a:lnTo>
                  <a:pt x="55" y="160"/>
                </a:lnTo>
                <a:lnTo>
                  <a:pt x="58" y="157"/>
                </a:lnTo>
                <a:lnTo>
                  <a:pt x="56" y="156"/>
                </a:lnTo>
                <a:close/>
                <a:moveTo>
                  <a:pt x="60" y="150"/>
                </a:moveTo>
                <a:lnTo>
                  <a:pt x="58" y="153"/>
                </a:lnTo>
                <a:lnTo>
                  <a:pt x="59" y="154"/>
                </a:lnTo>
                <a:lnTo>
                  <a:pt x="62" y="150"/>
                </a:lnTo>
                <a:lnTo>
                  <a:pt x="60" y="150"/>
                </a:lnTo>
                <a:close/>
                <a:moveTo>
                  <a:pt x="64" y="143"/>
                </a:moveTo>
                <a:lnTo>
                  <a:pt x="62" y="147"/>
                </a:lnTo>
                <a:lnTo>
                  <a:pt x="63" y="147"/>
                </a:lnTo>
                <a:lnTo>
                  <a:pt x="65" y="143"/>
                </a:lnTo>
                <a:lnTo>
                  <a:pt x="64" y="143"/>
                </a:lnTo>
                <a:close/>
                <a:moveTo>
                  <a:pt x="68" y="137"/>
                </a:moveTo>
                <a:lnTo>
                  <a:pt x="66" y="140"/>
                </a:lnTo>
                <a:lnTo>
                  <a:pt x="67" y="141"/>
                </a:lnTo>
                <a:lnTo>
                  <a:pt x="69" y="137"/>
                </a:lnTo>
                <a:lnTo>
                  <a:pt x="68" y="137"/>
                </a:lnTo>
                <a:close/>
                <a:moveTo>
                  <a:pt x="72" y="130"/>
                </a:moveTo>
                <a:lnTo>
                  <a:pt x="70" y="134"/>
                </a:lnTo>
                <a:lnTo>
                  <a:pt x="71" y="134"/>
                </a:lnTo>
                <a:lnTo>
                  <a:pt x="73" y="130"/>
                </a:lnTo>
                <a:lnTo>
                  <a:pt x="72" y="130"/>
                </a:lnTo>
                <a:close/>
                <a:moveTo>
                  <a:pt x="76" y="124"/>
                </a:moveTo>
                <a:lnTo>
                  <a:pt x="74" y="127"/>
                </a:lnTo>
                <a:lnTo>
                  <a:pt x="75" y="128"/>
                </a:lnTo>
                <a:lnTo>
                  <a:pt x="77" y="124"/>
                </a:lnTo>
                <a:lnTo>
                  <a:pt x="76" y="124"/>
                </a:lnTo>
                <a:close/>
                <a:moveTo>
                  <a:pt x="80" y="117"/>
                </a:moveTo>
                <a:lnTo>
                  <a:pt x="78" y="121"/>
                </a:lnTo>
                <a:lnTo>
                  <a:pt x="79" y="122"/>
                </a:lnTo>
                <a:lnTo>
                  <a:pt x="81" y="117"/>
                </a:lnTo>
                <a:lnTo>
                  <a:pt x="80" y="117"/>
                </a:lnTo>
                <a:close/>
                <a:moveTo>
                  <a:pt x="84" y="110"/>
                </a:moveTo>
                <a:lnTo>
                  <a:pt x="82" y="115"/>
                </a:lnTo>
                <a:lnTo>
                  <a:pt x="83" y="115"/>
                </a:lnTo>
                <a:lnTo>
                  <a:pt x="85" y="111"/>
                </a:lnTo>
                <a:lnTo>
                  <a:pt x="84" y="110"/>
                </a:lnTo>
                <a:close/>
                <a:moveTo>
                  <a:pt x="88" y="104"/>
                </a:moveTo>
                <a:lnTo>
                  <a:pt x="86" y="108"/>
                </a:lnTo>
                <a:lnTo>
                  <a:pt x="87" y="109"/>
                </a:lnTo>
                <a:lnTo>
                  <a:pt x="89" y="104"/>
                </a:lnTo>
                <a:lnTo>
                  <a:pt x="88" y="104"/>
                </a:lnTo>
                <a:close/>
                <a:moveTo>
                  <a:pt x="92" y="97"/>
                </a:moveTo>
                <a:lnTo>
                  <a:pt x="90" y="101"/>
                </a:lnTo>
                <a:lnTo>
                  <a:pt x="91" y="101"/>
                </a:lnTo>
                <a:lnTo>
                  <a:pt x="93" y="98"/>
                </a:lnTo>
                <a:lnTo>
                  <a:pt x="92" y="97"/>
                </a:lnTo>
                <a:close/>
                <a:moveTo>
                  <a:pt x="96" y="91"/>
                </a:moveTo>
                <a:lnTo>
                  <a:pt x="94" y="95"/>
                </a:lnTo>
                <a:lnTo>
                  <a:pt x="95" y="95"/>
                </a:lnTo>
                <a:lnTo>
                  <a:pt x="97" y="91"/>
                </a:lnTo>
                <a:lnTo>
                  <a:pt x="96" y="91"/>
                </a:lnTo>
                <a:close/>
                <a:moveTo>
                  <a:pt x="100" y="84"/>
                </a:moveTo>
                <a:lnTo>
                  <a:pt x="97" y="88"/>
                </a:lnTo>
                <a:lnTo>
                  <a:pt x="99" y="88"/>
                </a:lnTo>
                <a:lnTo>
                  <a:pt x="100" y="85"/>
                </a:lnTo>
                <a:lnTo>
                  <a:pt x="100" y="84"/>
                </a:lnTo>
                <a:close/>
                <a:moveTo>
                  <a:pt x="104" y="78"/>
                </a:moveTo>
                <a:lnTo>
                  <a:pt x="101" y="82"/>
                </a:lnTo>
                <a:lnTo>
                  <a:pt x="103" y="82"/>
                </a:lnTo>
                <a:lnTo>
                  <a:pt x="104" y="78"/>
                </a:lnTo>
                <a:close/>
                <a:moveTo>
                  <a:pt x="108" y="71"/>
                </a:moveTo>
                <a:lnTo>
                  <a:pt x="105" y="75"/>
                </a:lnTo>
                <a:lnTo>
                  <a:pt x="106" y="75"/>
                </a:lnTo>
                <a:lnTo>
                  <a:pt x="108" y="72"/>
                </a:lnTo>
                <a:lnTo>
                  <a:pt x="108" y="71"/>
                </a:lnTo>
                <a:close/>
                <a:moveTo>
                  <a:pt x="112" y="65"/>
                </a:moveTo>
                <a:lnTo>
                  <a:pt x="109" y="69"/>
                </a:lnTo>
                <a:lnTo>
                  <a:pt x="110" y="69"/>
                </a:lnTo>
                <a:lnTo>
                  <a:pt x="112" y="65"/>
                </a:lnTo>
                <a:close/>
                <a:moveTo>
                  <a:pt x="116" y="58"/>
                </a:moveTo>
                <a:lnTo>
                  <a:pt x="113" y="62"/>
                </a:lnTo>
                <a:lnTo>
                  <a:pt x="114" y="63"/>
                </a:lnTo>
                <a:lnTo>
                  <a:pt x="116" y="58"/>
                </a:lnTo>
                <a:close/>
                <a:moveTo>
                  <a:pt x="120" y="52"/>
                </a:moveTo>
                <a:lnTo>
                  <a:pt x="117" y="55"/>
                </a:lnTo>
                <a:lnTo>
                  <a:pt x="118" y="56"/>
                </a:lnTo>
                <a:lnTo>
                  <a:pt x="120" y="52"/>
                </a:lnTo>
                <a:close/>
                <a:moveTo>
                  <a:pt x="124" y="45"/>
                </a:moveTo>
                <a:lnTo>
                  <a:pt x="121" y="49"/>
                </a:lnTo>
                <a:lnTo>
                  <a:pt x="122" y="50"/>
                </a:lnTo>
                <a:lnTo>
                  <a:pt x="124" y="45"/>
                </a:lnTo>
                <a:close/>
                <a:moveTo>
                  <a:pt x="127" y="39"/>
                </a:moveTo>
                <a:lnTo>
                  <a:pt x="125" y="43"/>
                </a:lnTo>
                <a:lnTo>
                  <a:pt x="126" y="43"/>
                </a:lnTo>
                <a:lnTo>
                  <a:pt x="128" y="39"/>
                </a:lnTo>
                <a:lnTo>
                  <a:pt x="127" y="39"/>
                </a:lnTo>
                <a:close/>
                <a:moveTo>
                  <a:pt x="131" y="32"/>
                </a:moveTo>
                <a:lnTo>
                  <a:pt x="129" y="36"/>
                </a:lnTo>
                <a:lnTo>
                  <a:pt x="130" y="37"/>
                </a:lnTo>
                <a:lnTo>
                  <a:pt x="132" y="33"/>
                </a:lnTo>
                <a:lnTo>
                  <a:pt x="131" y="32"/>
                </a:lnTo>
                <a:close/>
                <a:moveTo>
                  <a:pt x="135" y="26"/>
                </a:moveTo>
                <a:lnTo>
                  <a:pt x="133" y="30"/>
                </a:lnTo>
                <a:lnTo>
                  <a:pt x="134" y="30"/>
                </a:lnTo>
                <a:lnTo>
                  <a:pt x="136" y="26"/>
                </a:lnTo>
                <a:lnTo>
                  <a:pt x="135" y="26"/>
                </a:lnTo>
                <a:close/>
                <a:moveTo>
                  <a:pt x="139" y="19"/>
                </a:moveTo>
                <a:lnTo>
                  <a:pt x="137" y="23"/>
                </a:lnTo>
                <a:lnTo>
                  <a:pt x="137" y="24"/>
                </a:lnTo>
                <a:lnTo>
                  <a:pt x="140" y="20"/>
                </a:lnTo>
                <a:lnTo>
                  <a:pt x="139" y="19"/>
                </a:lnTo>
                <a:close/>
                <a:moveTo>
                  <a:pt x="143" y="13"/>
                </a:moveTo>
                <a:lnTo>
                  <a:pt x="141" y="17"/>
                </a:lnTo>
                <a:lnTo>
                  <a:pt x="144" y="13"/>
                </a:lnTo>
                <a:lnTo>
                  <a:pt x="143" y="13"/>
                </a:lnTo>
                <a:close/>
                <a:moveTo>
                  <a:pt x="147" y="6"/>
                </a:moveTo>
                <a:lnTo>
                  <a:pt x="145" y="10"/>
                </a:lnTo>
                <a:lnTo>
                  <a:pt x="148" y="7"/>
                </a:lnTo>
                <a:lnTo>
                  <a:pt x="147" y="6"/>
                </a:lnTo>
                <a:close/>
                <a:moveTo>
                  <a:pt x="151" y="0"/>
                </a:move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76" name="Freeform 1925">
            <a:extLst>
              <a:ext uri="{FF2B5EF4-FFF2-40B4-BE49-F238E27FC236}">
                <a16:creationId xmlns:a16="http://schemas.microsoft.com/office/drawing/2014/main" xmlns="" id="{4BDFF2DD-2DCC-4F96-9DE1-9842F7201669}"/>
              </a:ext>
            </a:extLst>
          </p:cNvPr>
          <p:cNvSpPr>
            <a:spLocks noEditPoints="1"/>
          </p:cNvSpPr>
          <p:nvPr/>
        </p:nvSpPr>
        <p:spPr bwMode="auto">
          <a:xfrm>
            <a:off x="4002088" y="4181549"/>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1" y="247"/>
                </a:moveTo>
                <a:lnTo>
                  <a:pt x="0" y="251"/>
                </a:lnTo>
                <a:lnTo>
                  <a:pt x="2" y="248"/>
                </a:lnTo>
                <a:lnTo>
                  <a:pt x="1" y="247"/>
                </a:lnTo>
                <a:close/>
                <a:moveTo>
                  <a:pt x="5" y="241"/>
                </a:moveTo>
                <a:lnTo>
                  <a:pt x="3" y="245"/>
                </a:lnTo>
                <a:lnTo>
                  <a:pt x="4" y="245"/>
                </a:lnTo>
                <a:lnTo>
                  <a:pt x="6" y="241"/>
                </a:lnTo>
                <a:lnTo>
                  <a:pt x="5" y="241"/>
                </a:lnTo>
                <a:close/>
                <a:moveTo>
                  <a:pt x="9" y="234"/>
                </a:moveTo>
                <a:lnTo>
                  <a:pt x="7" y="238"/>
                </a:lnTo>
                <a:lnTo>
                  <a:pt x="8" y="239"/>
                </a:lnTo>
                <a:lnTo>
                  <a:pt x="10" y="235"/>
                </a:lnTo>
                <a:lnTo>
                  <a:pt x="9" y="234"/>
                </a:lnTo>
                <a:close/>
                <a:moveTo>
                  <a:pt x="13" y="228"/>
                </a:moveTo>
                <a:lnTo>
                  <a:pt x="11" y="232"/>
                </a:lnTo>
                <a:lnTo>
                  <a:pt x="12" y="232"/>
                </a:lnTo>
                <a:lnTo>
                  <a:pt x="14" y="228"/>
                </a:lnTo>
                <a:lnTo>
                  <a:pt x="13" y="228"/>
                </a:lnTo>
                <a:close/>
                <a:moveTo>
                  <a:pt x="17" y="221"/>
                </a:moveTo>
                <a:lnTo>
                  <a:pt x="15" y="226"/>
                </a:lnTo>
                <a:lnTo>
                  <a:pt x="16" y="226"/>
                </a:lnTo>
                <a:lnTo>
                  <a:pt x="18" y="222"/>
                </a:lnTo>
                <a:lnTo>
                  <a:pt x="17" y="221"/>
                </a:lnTo>
                <a:close/>
                <a:moveTo>
                  <a:pt x="21" y="215"/>
                </a:moveTo>
                <a:lnTo>
                  <a:pt x="19" y="219"/>
                </a:lnTo>
                <a:lnTo>
                  <a:pt x="20" y="219"/>
                </a:lnTo>
                <a:lnTo>
                  <a:pt x="22" y="215"/>
                </a:lnTo>
                <a:lnTo>
                  <a:pt x="21" y="215"/>
                </a:lnTo>
                <a:close/>
                <a:moveTo>
                  <a:pt x="25" y="208"/>
                </a:moveTo>
                <a:lnTo>
                  <a:pt x="23" y="213"/>
                </a:lnTo>
                <a:lnTo>
                  <a:pt x="26" y="209"/>
                </a:lnTo>
                <a:lnTo>
                  <a:pt x="25" y="208"/>
                </a:lnTo>
                <a:close/>
                <a:moveTo>
                  <a:pt x="29" y="202"/>
                </a:moveTo>
                <a:lnTo>
                  <a:pt x="27" y="206"/>
                </a:lnTo>
                <a:lnTo>
                  <a:pt x="29" y="202"/>
                </a:lnTo>
                <a:close/>
                <a:moveTo>
                  <a:pt x="33" y="195"/>
                </a:moveTo>
                <a:lnTo>
                  <a:pt x="31" y="200"/>
                </a:lnTo>
                <a:lnTo>
                  <a:pt x="33" y="195"/>
                </a:lnTo>
                <a:close/>
                <a:moveTo>
                  <a:pt x="37" y="189"/>
                </a:moveTo>
                <a:lnTo>
                  <a:pt x="35" y="193"/>
                </a:lnTo>
                <a:lnTo>
                  <a:pt x="37" y="189"/>
                </a:lnTo>
                <a:close/>
                <a:moveTo>
                  <a:pt x="41" y="183"/>
                </a:moveTo>
                <a:lnTo>
                  <a:pt x="39" y="186"/>
                </a:lnTo>
                <a:lnTo>
                  <a:pt x="39" y="187"/>
                </a:lnTo>
                <a:lnTo>
                  <a:pt x="41" y="183"/>
                </a:lnTo>
                <a:close/>
                <a:moveTo>
                  <a:pt x="45" y="176"/>
                </a:moveTo>
                <a:lnTo>
                  <a:pt x="43" y="180"/>
                </a:lnTo>
                <a:lnTo>
                  <a:pt x="45" y="176"/>
                </a:lnTo>
                <a:close/>
                <a:moveTo>
                  <a:pt x="49" y="170"/>
                </a:moveTo>
                <a:lnTo>
                  <a:pt x="46" y="173"/>
                </a:lnTo>
                <a:lnTo>
                  <a:pt x="47" y="174"/>
                </a:lnTo>
                <a:lnTo>
                  <a:pt x="49" y="170"/>
                </a:lnTo>
                <a:close/>
                <a:moveTo>
                  <a:pt x="53" y="163"/>
                </a:moveTo>
                <a:lnTo>
                  <a:pt x="50" y="167"/>
                </a:lnTo>
                <a:lnTo>
                  <a:pt x="51" y="167"/>
                </a:lnTo>
                <a:lnTo>
                  <a:pt x="53" y="163"/>
                </a:lnTo>
                <a:close/>
                <a:moveTo>
                  <a:pt x="57" y="156"/>
                </a:moveTo>
                <a:lnTo>
                  <a:pt x="54" y="160"/>
                </a:lnTo>
                <a:lnTo>
                  <a:pt x="55" y="161"/>
                </a:lnTo>
                <a:lnTo>
                  <a:pt x="57" y="157"/>
                </a:lnTo>
                <a:lnTo>
                  <a:pt x="57" y="156"/>
                </a:lnTo>
                <a:close/>
                <a:moveTo>
                  <a:pt x="61" y="150"/>
                </a:moveTo>
                <a:lnTo>
                  <a:pt x="58" y="154"/>
                </a:lnTo>
                <a:lnTo>
                  <a:pt x="59" y="154"/>
                </a:lnTo>
                <a:lnTo>
                  <a:pt x="61" y="150"/>
                </a:lnTo>
                <a:close/>
                <a:moveTo>
                  <a:pt x="65" y="143"/>
                </a:moveTo>
                <a:lnTo>
                  <a:pt x="62" y="147"/>
                </a:lnTo>
                <a:lnTo>
                  <a:pt x="63" y="148"/>
                </a:lnTo>
                <a:lnTo>
                  <a:pt x="65" y="144"/>
                </a:lnTo>
                <a:lnTo>
                  <a:pt x="65" y="143"/>
                </a:lnTo>
                <a:close/>
                <a:moveTo>
                  <a:pt x="69" y="137"/>
                </a:moveTo>
                <a:lnTo>
                  <a:pt x="66" y="141"/>
                </a:lnTo>
                <a:lnTo>
                  <a:pt x="69" y="137"/>
                </a:lnTo>
                <a:close/>
                <a:moveTo>
                  <a:pt x="72" y="130"/>
                </a:moveTo>
                <a:lnTo>
                  <a:pt x="70" y="134"/>
                </a:lnTo>
                <a:lnTo>
                  <a:pt x="73" y="131"/>
                </a:lnTo>
                <a:lnTo>
                  <a:pt x="72" y="130"/>
                </a:lnTo>
                <a:close/>
                <a:moveTo>
                  <a:pt x="76" y="124"/>
                </a:moveTo>
                <a:lnTo>
                  <a:pt x="74" y="128"/>
                </a:lnTo>
                <a:lnTo>
                  <a:pt x="77" y="124"/>
                </a:lnTo>
                <a:lnTo>
                  <a:pt x="76" y="124"/>
                </a:lnTo>
                <a:close/>
                <a:moveTo>
                  <a:pt x="80" y="117"/>
                </a:moveTo>
                <a:lnTo>
                  <a:pt x="78" y="121"/>
                </a:lnTo>
                <a:lnTo>
                  <a:pt x="81" y="117"/>
                </a:lnTo>
                <a:lnTo>
                  <a:pt x="80" y="117"/>
                </a:lnTo>
                <a:close/>
                <a:moveTo>
                  <a:pt x="84" y="110"/>
                </a:moveTo>
                <a:lnTo>
                  <a:pt x="82" y="114"/>
                </a:lnTo>
                <a:lnTo>
                  <a:pt x="85" y="111"/>
                </a:lnTo>
                <a:lnTo>
                  <a:pt x="84" y="110"/>
                </a:lnTo>
                <a:close/>
                <a:moveTo>
                  <a:pt x="88" y="104"/>
                </a:moveTo>
                <a:lnTo>
                  <a:pt x="86" y="107"/>
                </a:lnTo>
                <a:lnTo>
                  <a:pt x="86" y="108"/>
                </a:lnTo>
                <a:lnTo>
                  <a:pt x="89" y="104"/>
                </a:lnTo>
                <a:lnTo>
                  <a:pt x="88" y="104"/>
                </a:lnTo>
                <a:close/>
                <a:moveTo>
                  <a:pt x="92" y="97"/>
                </a:moveTo>
                <a:lnTo>
                  <a:pt x="90" y="101"/>
                </a:lnTo>
                <a:lnTo>
                  <a:pt x="90" y="102"/>
                </a:lnTo>
                <a:lnTo>
                  <a:pt x="93" y="97"/>
                </a:lnTo>
                <a:lnTo>
                  <a:pt x="92" y="97"/>
                </a:lnTo>
                <a:close/>
                <a:moveTo>
                  <a:pt x="96" y="91"/>
                </a:moveTo>
                <a:lnTo>
                  <a:pt x="94" y="94"/>
                </a:lnTo>
                <a:lnTo>
                  <a:pt x="94" y="95"/>
                </a:lnTo>
                <a:lnTo>
                  <a:pt x="97" y="91"/>
                </a:lnTo>
                <a:lnTo>
                  <a:pt x="96" y="91"/>
                </a:lnTo>
                <a:close/>
                <a:moveTo>
                  <a:pt x="100" y="84"/>
                </a:moveTo>
                <a:lnTo>
                  <a:pt x="98" y="88"/>
                </a:lnTo>
                <a:lnTo>
                  <a:pt x="98" y="89"/>
                </a:lnTo>
                <a:lnTo>
                  <a:pt x="101" y="84"/>
                </a:lnTo>
                <a:lnTo>
                  <a:pt x="100" y="84"/>
                </a:lnTo>
                <a:close/>
                <a:moveTo>
                  <a:pt x="104" y="78"/>
                </a:moveTo>
                <a:lnTo>
                  <a:pt x="102" y="81"/>
                </a:lnTo>
                <a:lnTo>
                  <a:pt x="102" y="82"/>
                </a:lnTo>
                <a:lnTo>
                  <a:pt x="105" y="78"/>
                </a:lnTo>
                <a:lnTo>
                  <a:pt x="104" y="78"/>
                </a:lnTo>
                <a:close/>
                <a:moveTo>
                  <a:pt x="108" y="71"/>
                </a:moveTo>
                <a:lnTo>
                  <a:pt x="106" y="75"/>
                </a:lnTo>
                <a:lnTo>
                  <a:pt x="106" y="76"/>
                </a:lnTo>
                <a:lnTo>
                  <a:pt x="109" y="71"/>
                </a:lnTo>
                <a:lnTo>
                  <a:pt x="108" y="71"/>
                </a:lnTo>
                <a:close/>
                <a:moveTo>
                  <a:pt x="112" y="64"/>
                </a:moveTo>
                <a:lnTo>
                  <a:pt x="109" y="69"/>
                </a:lnTo>
                <a:lnTo>
                  <a:pt x="110" y="69"/>
                </a:lnTo>
                <a:lnTo>
                  <a:pt x="113" y="65"/>
                </a:lnTo>
                <a:lnTo>
                  <a:pt x="112" y="64"/>
                </a:lnTo>
                <a:close/>
                <a:moveTo>
                  <a:pt x="116" y="58"/>
                </a:moveTo>
                <a:lnTo>
                  <a:pt x="113" y="62"/>
                </a:lnTo>
                <a:lnTo>
                  <a:pt x="114" y="63"/>
                </a:lnTo>
                <a:lnTo>
                  <a:pt x="117" y="59"/>
                </a:lnTo>
                <a:lnTo>
                  <a:pt x="116" y="58"/>
                </a:lnTo>
                <a:close/>
                <a:moveTo>
                  <a:pt x="119" y="51"/>
                </a:moveTo>
                <a:lnTo>
                  <a:pt x="117" y="56"/>
                </a:lnTo>
                <a:lnTo>
                  <a:pt x="118" y="56"/>
                </a:lnTo>
                <a:lnTo>
                  <a:pt x="121" y="52"/>
                </a:lnTo>
                <a:lnTo>
                  <a:pt x="119" y="51"/>
                </a:lnTo>
                <a:close/>
                <a:moveTo>
                  <a:pt x="123" y="45"/>
                </a:moveTo>
                <a:lnTo>
                  <a:pt x="121" y="49"/>
                </a:lnTo>
                <a:lnTo>
                  <a:pt x="122" y="49"/>
                </a:lnTo>
                <a:lnTo>
                  <a:pt x="124" y="46"/>
                </a:lnTo>
                <a:lnTo>
                  <a:pt x="123" y="45"/>
                </a:lnTo>
                <a:close/>
                <a:moveTo>
                  <a:pt x="127" y="38"/>
                </a:moveTo>
                <a:lnTo>
                  <a:pt x="125" y="43"/>
                </a:lnTo>
                <a:lnTo>
                  <a:pt x="126" y="43"/>
                </a:lnTo>
                <a:lnTo>
                  <a:pt x="128" y="39"/>
                </a:lnTo>
                <a:lnTo>
                  <a:pt x="127" y="38"/>
                </a:lnTo>
                <a:close/>
                <a:moveTo>
                  <a:pt x="131" y="32"/>
                </a:moveTo>
                <a:lnTo>
                  <a:pt x="129" y="36"/>
                </a:lnTo>
                <a:lnTo>
                  <a:pt x="130" y="36"/>
                </a:lnTo>
                <a:lnTo>
                  <a:pt x="132" y="33"/>
                </a:lnTo>
                <a:lnTo>
                  <a:pt x="131" y="32"/>
                </a:lnTo>
                <a:close/>
                <a:moveTo>
                  <a:pt x="135" y="26"/>
                </a:moveTo>
                <a:lnTo>
                  <a:pt x="133" y="30"/>
                </a:lnTo>
                <a:lnTo>
                  <a:pt x="134" y="30"/>
                </a:lnTo>
                <a:lnTo>
                  <a:pt x="136" y="26"/>
                </a:lnTo>
                <a:lnTo>
                  <a:pt x="135" y="26"/>
                </a:lnTo>
                <a:close/>
                <a:moveTo>
                  <a:pt x="139" y="19"/>
                </a:moveTo>
                <a:lnTo>
                  <a:pt x="137" y="23"/>
                </a:lnTo>
                <a:lnTo>
                  <a:pt x="138" y="23"/>
                </a:lnTo>
                <a:lnTo>
                  <a:pt x="140" y="19"/>
                </a:lnTo>
                <a:lnTo>
                  <a:pt x="139" y="19"/>
                </a:lnTo>
                <a:close/>
                <a:moveTo>
                  <a:pt x="143" y="13"/>
                </a:moveTo>
                <a:lnTo>
                  <a:pt x="141" y="16"/>
                </a:lnTo>
                <a:lnTo>
                  <a:pt x="142" y="17"/>
                </a:lnTo>
                <a:lnTo>
                  <a:pt x="144" y="13"/>
                </a:lnTo>
                <a:lnTo>
                  <a:pt x="143" y="13"/>
                </a:lnTo>
                <a:close/>
                <a:moveTo>
                  <a:pt x="147" y="6"/>
                </a:moveTo>
                <a:lnTo>
                  <a:pt x="145" y="10"/>
                </a:lnTo>
                <a:lnTo>
                  <a:pt x="146" y="10"/>
                </a:lnTo>
                <a:lnTo>
                  <a:pt x="148" y="6"/>
                </a:lnTo>
                <a:lnTo>
                  <a:pt x="147" y="6"/>
                </a:lnTo>
                <a:close/>
                <a:moveTo>
                  <a:pt x="151" y="0"/>
                </a:moveTo>
                <a:lnTo>
                  <a:pt x="149" y="3"/>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77" name="Freeform 1926">
            <a:extLst>
              <a:ext uri="{FF2B5EF4-FFF2-40B4-BE49-F238E27FC236}">
                <a16:creationId xmlns:a16="http://schemas.microsoft.com/office/drawing/2014/main" xmlns="" id="{F876AFF7-3778-42A0-B083-27093F8D62C6}"/>
              </a:ext>
            </a:extLst>
          </p:cNvPr>
          <p:cNvSpPr>
            <a:spLocks noEditPoints="1"/>
          </p:cNvSpPr>
          <p:nvPr/>
        </p:nvSpPr>
        <p:spPr bwMode="auto">
          <a:xfrm>
            <a:off x="4086225" y="4181549"/>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1" y="247"/>
                </a:moveTo>
                <a:lnTo>
                  <a:pt x="0" y="251"/>
                </a:lnTo>
                <a:lnTo>
                  <a:pt x="2" y="248"/>
                </a:lnTo>
                <a:lnTo>
                  <a:pt x="1" y="247"/>
                </a:lnTo>
                <a:close/>
                <a:moveTo>
                  <a:pt x="5" y="241"/>
                </a:moveTo>
                <a:lnTo>
                  <a:pt x="3" y="245"/>
                </a:lnTo>
                <a:lnTo>
                  <a:pt x="4" y="245"/>
                </a:lnTo>
                <a:lnTo>
                  <a:pt x="6" y="241"/>
                </a:lnTo>
                <a:lnTo>
                  <a:pt x="5" y="241"/>
                </a:lnTo>
                <a:close/>
                <a:moveTo>
                  <a:pt x="9" y="234"/>
                </a:moveTo>
                <a:lnTo>
                  <a:pt x="7" y="238"/>
                </a:lnTo>
                <a:lnTo>
                  <a:pt x="8" y="239"/>
                </a:lnTo>
                <a:lnTo>
                  <a:pt x="10" y="235"/>
                </a:lnTo>
                <a:lnTo>
                  <a:pt x="9" y="234"/>
                </a:lnTo>
                <a:close/>
                <a:moveTo>
                  <a:pt x="13" y="228"/>
                </a:moveTo>
                <a:lnTo>
                  <a:pt x="11" y="232"/>
                </a:lnTo>
                <a:lnTo>
                  <a:pt x="12" y="232"/>
                </a:lnTo>
                <a:lnTo>
                  <a:pt x="14" y="228"/>
                </a:lnTo>
                <a:lnTo>
                  <a:pt x="13" y="228"/>
                </a:lnTo>
                <a:close/>
                <a:moveTo>
                  <a:pt x="17" y="221"/>
                </a:moveTo>
                <a:lnTo>
                  <a:pt x="15" y="226"/>
                </a:lnTo>
                <a:lnTo>
                  <a:pt x="16" y="226"/>
                </a:lnTo>
                <a:lnTo>
                  <a:pt x="18" y="222"/>
                </a:lnTo>
                <a:lnTo>
                  <a:pt x="17" y="221"/>
                </a:lnTo>
                <a:close/>
                <a:moveTo>
                  <a:pt x="21" y="215"/>
                </a:moveTo>
                <a:lnTo>
                  <a:pt x="19" y="219"/>
                </a:lnTo>
                <a:lnTo>
                  <a:pt x="20" y="219"/>
                </a:lnTo>
                <a:lnTo>
                  <a:pt x="22" y="215"/>
                </a:lnTo>
                <a:lnTo>
                  <a:pt x="21" y="215"/>
                </a:lnTo>
                <a:close/>
                <a:moveTo>
                  <a:pt x="25" y="208"/>
                </a:moveTo>
                <a:lnTo>
                  <a:pt x="23" y="213"/>
                </a:lnTo>
                <a:lnTo>
                  <a:pt x="24" y="213"/>
                </a:lnTo>
                <a:lnTo>
                  <a:pt x="25" y="209"/>
                </a:lnTo>
                <a:lnTo>
                  <a:pt x="25" y="208"/>
                </a:lnTo>
                <a:close/>
                <a:moveTo>
                  <a:pt x="29" y="202"/>
                </a:moveTo>
                <a:lnTo>
                  <a:pt x="26" y="206"/>
                </a:lnTo>
                <a:lnTo>
                  <a:pt x="28" y="206"/>
                </a:lnTo>
                <a:lnTo>
                  <a:pt x="29" y="202"/>
                </a:lnTo>
                <a:close/>
                <a:moveTo>
                  <a:pt x="33" y="195"/>
                </a:moveTo>
                <a:lnTo>
                  <a:pt x="30" y="200"/>
                </a:lnTo>
                <a:lnTo>
                  <a:pt x="32" y="200"/>
                </a:lnTo>
                <a:lnTo>
                  <a:pt x="33" y="195"/>
                </a:lnTo>
                <a:close/>
                <a:moveTo>
                  <a:pt x="37" y="189"/>
                </a:moveTo>
                <a:lnTo>
                  <a:pt x="34" y="193"/>
                </a:lnTo>
                <a:lnTo>
                  <a:pt x="35" y="193"/>
                </a:lnTo>
                <a:lnTo>
                  <a:pt x="37" y="189"/>
                </a:lnTo>
                <a:close/>
                <a:moveTo>
                  <a:pt x="41" y="183"/>
                </a:moveTo>
                <a:lnTo>
                  <a:pt x="38" y="186"/>
                </a:lnTo>
                <a:lnTo>
                  <a:pt x="39" y="187"/>
                </a:lnTo>
                <a:lnTo>
                  <a:pt x="41" y="183"/>
                </a:lnTo>
                <a:close/>
                <a:moveTo>
                  <a:pt x="45" y="176"/>
                </a:moveTo>
                <a:lnTo>
                  <a:pt x="42" y="180"/>
                </a:lnTo>
                <a:lnTo>
                  <a:pt x="43" y="180"/>
                </a:lnTo>
                <a:lnTo>
                  <a:pt x="45" y="176"/>
                </a:lnTo>
                <a:close/>
                <a:moveTo>
                  <a:pt x="49" y="170"/>
                </a:moveTo>
                <a:lnTo>
                  <a:pt x="46" y="173"/>
                </a:lnTo>
                <a:lnTo>
                  <a:pt x="47" y="174"/>
                </a:lnTo>
                <a:lnTo>
                  <a:pt x="49" y="170"/>
                </a:lnTo>
                <a:close/>
                <a:moveTo>
                  <a:pt x="53" y="163"/>
                </a:moveTo>
                <a:lnTo>
                  <a:pt x="50" y="167"/>
                </a:lnTo>
                <a:lnTo>
                  <a:pt x="51" y="167"/>
                </a:lnTo>
                <a:lnTo>
                  <a:pt x="53" y="163"/>
                </a:lnTo>
                <a:close/>
                <a:moveTo>
                  <a:pt x="56" y="156"/>
                </a:moveTo>
                <a:lnTo>
                  <a:pt x="54" y="160"/>
                </a:lnTo>
                <a:lnTo>
                  <a:pt x="55" y="161"/>
                </a:lnTo>
                <a:lnTo>
                  <a:pt x="57" y="157"/>
                </a:lnTo>
                <a:lnTo>
                  <a:pt x="56" y="156"/>
                </a:lnTo>
                <a:close/>
                <a:moveTo>
                  <a:pt x="60" y="150"/>
                </a:moveTo>
                <a:lnTo>
                  <a:pt x="58" y="154"/>
                </a:lnTo>
                <a:lnTo>
                  <a:pt x="59" y="154"/>
                </a:lnTo>
                <a:lnTo>
                  <a:pt x="61" y="150"/>
                </a:lnTo>
                <a:lnTo>
                  <a:pt x="60" y="150"/>
                </a:lnTo>
                <a:close/>
                <a:moveTo>
                  <a:pt x="64" y="143"/>
                </a:moveTo>
                <a:lnTo>
                  <a:pt x="62" y="147"/>
                </a:lnTo>
                <a:lnTo>
                  <a:pt x="63" y="148"/>
                </a:lnTo>
                <a:lnTo>
                  <a:pt x="65" y="144"/>
                </a:lnTo>
                <a:lnTo>
                  <a:pt x="64" y="143"/>
                </a:lnTo>
                <a:close/>
                <a:moveTo>
                  <a:pt x="68" y="137"/>
                </a:moveTo>
                <a:lnTo>
                  <a:pt x="66" y="141"/>
                </a:lnTo>
                <a:lnTo>
                  <a:pt x="69" y="137"/>
                </a:lnTo>
                <a:lnTo>
                  <a:pt x="68" y="137"/>
                </a:lnTo>
                <a:close/>
                <a:moveTo>
                  <a:pt x="72" y="130"/>
                </a:moveTo>
                <a:lnTo>
                  <a:pt x="70" y="134"/>
                </a:lnTo>
                <a:lnTo>
                  <a:pt x="73" y="131"/>
                </a:lnTo>
                <a:lnTo>
                  <a:pt x="72" y="130"/>
                </a:lnTo>
                <a:close/>
                <a:moveTo>
                  <a:pt x="76" y="124"/>
                </a:moveTo>
                <a:lnTo>
                  <a:pt x="74" y="128"/>
                </a:lnTo>
                <a:lnTo>
                  <a:pt x="77" y="124"/>
                </a:lnTo>
                <a:lnTo>
                  <a:pt x="76" y="124"/>
                </a:lnTo>
                <a:close/>
                <a:moveTo>
                  <a:pt x="80" y="117"/>
                </a:moveTo>
                <a:lnTo>
                  <a:pt x="78" y="121"/>
                </a:lnTo>
                <a:lnTo>
                  <a:pt x="81" y="117"/>
                </a:lnTo>
                <a:lnTo>
                  <a:pt x="80" y="117"/>
                </a:lnTo>
                <a:close/>
                <a:moveTo>
                  <a:pt x="84" y="110"/>
                </a:moveTo>
                <a:lnTo>
                  <a:pt x="82" y="114"/>
                </a:lnTo>
                <a:lnTo>
                  <a:pt x="85" y="111"/>
                </a:lnTo>
                <a:lnTo>
                  <a:pt x="84" y="110"/>
                </a:lnTo>
                <a:close/>
                <a:moveTo>
                  <a:pt x="88" y="104"/>
                </a:moveTo>
                <a:lnTo>
                  <a:pt x="86" y="107"/>
                </a:lnTo>
                <a:lnTo>
                  <a:pt x="86" y="108"/>
                </a:lnTo>
                <a:lnTo>
                  <a:pt x="89" y="104"/>
                </a:lnTo>
                <a:lnTo>
                  <a:pt x="88" y="104"/>
                </a:lnTo>
                <a:close/>
                <a:moveTo>
                  <a:pt x="92" y="97"/>
                </a:moveTo>
                <a:lnTo>
                  <a:pt x="90" y="101"/>
                </a:lnTo>
                <a:lnTo>
                  <a:pt x="90" y="102"/>
                </a:lnTo>
                <a:lnTo>
                  <a:pt x="93" y="97"/>
                </a:lnTo>
                <a:lnTo>
                  <a:pt x="92" y="97"/>
                </a:lnTo>
                <a:close/>
                <a:moveTo>
                  <a:pt x="96" y="91"/>
                </a:moveTo>
                <a:lnTo>
                  <a:pt x="93" y="94"/>
                </a:lnTo>
                <a:lnTo>
                  <a:pt x="94" y="95"/>
                </a:lnTo>
                <a:lnTo>
                  <a:pt x="97" y="91"/>
                </a:lnTo>
                <a:lnTo>
                  <a:pt x="96" y="91"/>
                </a:lnTo>
                <a:close/>
                <a:moveTo>
                  <a:pt x="100" y="84"/>
                </a:moveTo>
                <a:lnTo>
                  <a:pt x="97" y="88"/>
                </a:lnTo>
                <a:lnTo>
                  <a:pt x="98" y="89"/>
                </a:lnTo>
                <a:lnTo>
                  <a:pt x="100" y="84"/>
                </a:lnTo>
                <a:close/>
                <a:moveTo>
                  <a:pt x="103" y="78"/>
                </a:moveTo>
                <a:lnTo>
                  <a:pt x="101" y="81"/>
                </a:lnTo>
                <a:lnTo>
                  <a:pt x="102" y="82"/>
                </a:lnTo>
                <a:lnTo>
                  <a:pt x="104" y="78"/>
                </a:lnTo>
                <a:lnTo>
                  <a:pt x="103" y="78"/>
                </a:lnTo>
                <a:close/>
                <a:moveTo>
                  <a:pt x="107" y="71"/>
                </a:moveTo>
                <a:lnTo>
                  <a:pt x="105" y="75"/>
                </a:lnTo>
                <a:lnTo>
                  <a:pt x="106" y="76"/>
                </a:lnTo>
                <a:lnTo>
                  <a:pt x="108" y="71"/>
                </a:lnTo>
                <a:lnTo>
                  <a:pt x="107" y="71"/>
                </a:lnTo>
                <a:close/>
                <a:moveTo>
                  <a:pt x="111" y="64"/>
                </a:moveTo>
                <a:lnTo>
                  <a:pt x="109" y="69"/>
                </a:lnTo>
                <a:lnTo>
                  <a:pt x="110" y="69"/>
                </a:lnTo>
                <a:lnTo>
                  <a:pt x="112" y="65"/>
                </a:lnTo>
                <a:lnTo>
                  <a:pt x="111" y="64"/>
                </a:lnTo>
                <a:close/>
                <a:moveTo>
                  <a:pt x="115" y="58"/>
                </a:moveTo>
                <a:lnTo>
                  <a:pt x="113" y="62"/>
                </a:lnTo>
                <a:lnTo>
                  <a:pt x="114" y="63"/>
                </a:lnTo>
                <a:lnTo>
                  <a:pt x="116" y="59"/>
                </a:lnTo>
                <a:lnTo>
                  <a:pt x="115" y="58"/>
                </a:lnTo>
                <a:close/>
                <a:moveTo>
                  <a:pt x="119" y="51"/>
                </a:moveTo>
                <a:lnTo>
                  <a:pt x="117" y="56"/>
                </a:lnTo>
                <a:lnTo>
                  <a:pt x="118" y="56"/>
                </a:lnTo>
                <a:lnTo>
                  <a:pt x="120" y="52"/>
                </a:lnTo>
                <a:lnTo>
                  <a:pt x="119" y="51"/>
                </a:lnTo>
                <a:close/>
                <a:moveTo>
                  <a:pt x="123" y="45"/>
                </a:moveTo>
                <a:lnTo>
                  <a:pt x="121" y="49"/>
                </a:lnTo>
                <a:lnTo>
                  <a:pt x="122" y="49"/>
                </a:lnTo>
                <a:lnTo>
                  <a:pt x="124" y="46"/>
                </a:lnTo>
                <a:lnTo>
                  <a:pt x="123" y="45"/>
                </a:lnTo>
                <a:close/>
                <a:moveTo>
                  <a:pt x="127" y="38"/>
                </a:moveTo>
                <a:lnTo>
                  <a:pt x="125" y="43"/>
                </a:lnTo>
                <a:lnTo>
                  <a:pt x="126" y="43"/>
                </a:lnTo>
                <a:lnTo>
                  <a:pt x="128" y="39"/>
                </a:lnTo>
                <a:lnTo>
                  <a:pt x="127" y="38"/>
                </a:lnTo>
                <a:close/>
                <a:moveTo>
                  <a:pt x="131" y="32"/>
                </a:moveTo>
                <a:lnTo>
                  <a:pt x="129" y="36"/>
                </a:lnTo>
                <a:lnTo>
                  <a:pt x="130" y="36"/>
                </a:lnTo>
                <a:lnTo>
                  <a:pt x="132" y="33"/>
                </a:lnTo>
                <a:lnTo>
                  <a:pt x="131" y="32"/>
                </a:lnTo>
                <a:close/>
                <a:moveTo>
                  <a:pt x="135" y="26"/>
                </a:moveTo>
                <a:lnTo>
                  <a:pt x="132" y="30"/>
                </a:lnTo>
                <a:lnTo>
                  <a:pt x="134" y="30"/>
                </a:lnTo>
                <a:lnTo>
                  <a:pt x="136" y="26"/>
                </a:lnTo>
                <a:lnTo>
                  <a:pt x="135" y="26"/>
                </a:lnTo>
                <a:close/>
                <a:moveTo>
                  <a:pt x="139" y="19"/>
                </a:moveTo>
                <a:lnTo>
                  <a:pt x="136" y="23"/>
                </a:lnTo>
                <a:lnTo>
                  <a:pt x="138" y="23"/>
                </a:lnTo>
                <a:lnTo>
                  <a:pt x="140" y="19"/>
                </a:lnTo>
                <a:lnTo>
                  <a:pt x="139" y="19"/>
                </a:lnTo>
                <a:close/>
                <a:moveTo>
                  <a:pt x="143" y="13"/>
                </a:moveTo>
                <a:lnTo>
                  <a:pt x="140" y="16"/>
                </a:lnTo>
                <a:lnTo>
                  <a:pt x="142" y="17"/>
                </a:lnTo>
                <a:lnTo>
                  <a:pt x="144" y="13"/>
                </a:lnTo>
                <a:lnTo>
                  <a:pt x="143" y="13"/>
                </a:lnTo>
                <a:close/>
                <a:moveTo>
                  <a:pt x="147" y="6"/>
                </a:moveTo>
                <a:lnTo>
                  <a:pt x="144" y="10"/>
                </a:lnTo>
                <a:lnTo>
                  <a:pt x="145" y="10"/>
                </a:lnTo>
                <a:lnTo>
                  <a:pt x="148" y="6"/>
                </a:lnTo>
                <a:lnTo>
                  <a:pt x="147" y="6"/>
                </a:lnTo>
                <a:close/>
                <a:moveTo>
                  <a:pt x="151" y="0"/>
                </a:moveTo>
                <a:lnTo>
                  <a:pt x="148" y="3"/>
                </a:ln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78" name="Freeform 1927">
            <a:extLst>
              <a:ext uri="{FF2B5EF4-FFF2-40B4-BE49-F238E27FC236}">
                <a16:creationId xmlns:a16="http://schemas.microsoft.com/office/drawing/2014/main" xmlns="" id="{65990F67-A5D0-4517-A838-2A0CC5E283B8}"/>
              </a:ext>
            </a:extLst>
          </p:cNvPr>
          <p:cNvSpPr>
            <a:spLocks noEditPoints="1"/>
          </p:cNvSpPr>
          <p:nvPr/>
        </p:nvSpPr>
        <p:spPr bwMode="auto">
          <a:xfrm>
            <a:off x="4130675" y="4181549"/>
            <a:ext cx="242888" cy="398463"/>
          </a:xfrm>
          <a:custGeom>
            <a:avLst/>
            <a:gdLst>
              <a:gd name="T0" fmla="*/ 2147483647 w 153"/>
              <a:gd name="T1" fmla="*/ 2147483647 h 251"/>
              <a:gd name="T2" fmla="*/ 2147483647 w 153"/>
              <a:gd name="T3" fmla="*/ 2147483647 h 251"/>
              <a:gd name="T4" fmla="*/ 2147483647 w 153"/>
              <a:gd name="T5" fmla="*/ 2147483647 h 251"/>
              <a:gd name="T6" fmla="*/ 2147483647 w 153"/>
              <a:gd name="T7" fmla="*/ 2147483647 h 251"/>
              <a:gd name="T8" fmla="*/ 2147483647 w 153"/>
              <a:gd name="T9" fmla="*/ 2147483647 h 251"/>
              <a:gd name="T10" fmla="*/ 2147483647 w 153"/>
              <a:gd name="T11" fmla="*/ 2147483647 h 251"/>
              <a:gd name="T12" fmla="*/ 2147483647 w 153"/>
              <a:gd name="T13" fmla="*/ 2147483647 h 251"/>
              <a:gd name="T14" fmla="*/ 2147483647 w 153"/>
              <a:gd name="T15" fmla="*/ 2147483647 h 251"/>
              <a:gd name="T16" fmla="*/ 2147483647 w 153"/>
              <a:gd name="T17" fmla="*/ 2147483647 h 251"/>
              <a:gd name="T18" fmla="*/ 2147483647 w 153"/>
              <a:gd name="T19" fmla="*/ 2147483647 h 251"/>
              <a:gd name="T20" fmla="*/ 2147483647 w 153"/>
              <a:gd name="T21" fmla="*/ 2147483647 h 251"/>
              <a:gd name="T22" fmla="*/ 2147483647 w 153"/>
              <a:gd name="T23" fmla="*/ 2147483647 h 251"/>
              <a:gd name="T24" fmla="*/ 2147483647 w 153"/>
              <a:gd name="T25" fmla="*/ 2147483647 h 251"/>
              <a:gd name="T26" fmla="*/ 2147483647 w 153"/>
              <a:gd name="T27" fmla="*/ 2147483647 h 251"/>
              <a:gd name="T28" fmla="*/ 2147483647 w 153"/>
              <a:gd name="T29" fmla="*/ 2147483647 h 251"/>
              <a:gd name="T30" fmla="*/ 2147483647 w 153"/>
              <a:gd name="T31" fmla="*/ 2147483647 h 251"/>
              <a:gd name="T32" fmla="*/ 2147483647 w 153"/>
              <a:gd name="T33" fmla="*/ 2147483647 h 251"/>
              <a:gd name="T34" fmla="*/ 2147483647 w 153"/>
              <a:gd name="T35" fmla="*/ 2147483647 h 251"/>
              <a:gd name="T36" fmla="*/ 2147483647 w 153"/>
              <a:gd name="T37" fmla="*/ 2147483647 h 251"/>
              <a:gd name="T38" fmla="*/ 2147483647 w 153"/>
              <a:gd name="T39" fmla="*/ 2147483647 h 251"/>
              <a:gd name="T40" fmla="*/ 2147483647 w 153"/>
              <a:gd name="T41" fmla="*/ 2147483647 h 251"/>
              <a:gd name="T42" fmla="*/ 2147483647 w 153"/>
              <a:gd name="T43" fmla="*/ 2147483647 h 251"/>
              <a:gd name="T44" fmla="*/ 2147483647 w 153"/>
              <a:gd name="T45" fmla="*/ 2147483647 h 251"/>
              <a:gd name="T46" fmla="*/ 2147483647 w 153"/>
              <a:gd name="T47" fmla="*/ 2147483647 h 251"/>
              <a:gd name="T48" fmla="*/ 2147483647 w 153"/>
              <a:gd name="T49" fmla="*/ 2147483647 h 251"/>
              <a:gd name="T50" fmla="*/ 2147483647 w 153"/>
              <a:gd name="T51" fmla="*/ 2147483647 h 251"/>
              <a:gd name="T52" fmla="*/ 2147483647 w 153"/>
              <a:gd name="T53" fmla="*/ 2147483647 h 251"/>
              <a:gd name="T54" fmla="*/ 2147483647 w 153"/>
              <a:gd name="T55" fmla="*/ 2147483647 h 251"/>
              <a:gd name="T56" fmla="*/ 2147483647 w 153"/>
              <a:gd name="T57" fmla="*/ 2147483647 h 251"/>
              <a:gd name="T58" fmla="*/ 2147483647 w 153"/>
              <a:gd name="T59" fmla="*/ 2147483647 h 251"/>
              <a:gd name="T60" fmla="*/ 2147483647 w 153"/>
              <a:gd name="T61" fmla="*/ 2147483647 h 251"/>
              <a:gd name="T62" fmla="*/ 2147483647 w 153"/>
              <a:gd name="T63" fmla="*/ 2147483647 h 251"/>
              <a:gd name="T64" fmla="*/ 2147483647 w 153"/>
              <a:gd name="T65" fmla="*/ 2147483647 h 251"/>
              <a:gd name="T66" fmla="*/ 2147483647 w 153"/>
              <a:gd name="T67" fmla="*/ 2147483647 h 251"/>
              <a:gd name="T68" fmla="*/ 2147483647 w 153"/>
              <a:gd name="T69" fmla="*/ 2147483647 h 251"/>
              <a:gd name="T70" fmla="*/ 2147483647 w 153"/>
              <a:gd name="T71" fmla="*/ 2147483647 h 251"/>
              <a:gd name="T72" fmla="*/ 2147483647 w 153"/>
              <a:gd name="T73" fmla="*/ 2147483647 h 251"/>
              <a:gd name="T74" fmla="*/ 2147483647 w 153"/>
              <a:gd name="T75" fmla="*/ 2147483647 h 251"/>
              <a:gd name="T76" fmla="*/ 2147483647 w 153"/>
              <a:gd name="T77" fmla="*/ 2147483647 h 251"/>
              <a:gd name="T78" fmla="*/ 2147483647 w 153"/>
              <a:gd name="T79" fmla="*/ 2147483647 h 251"/>
              <a:gd name="T80" fmla="*/ 2147483647 w 153"/>
              <a:gd name="T81" fmla="*/ 2147483647 h 251"/>
              <a:gd name="T82" fmla="*/ 2147483647 w 153"/>
              <a:gd name="T83" fmla="*/ 2147483647 h 251"/>
              <a:gd name="T84" fmla="*/ 2147483647 w 153"/>
              <a:gd name="T85" fmla="*/ 2147483647 h 251"/>
              <a:gd name="T86" fmla="*/ 2147483647 w 153"/>
              <a:gd name="T87" fmla="*/ 2147483647 h 251"/>
              <a:gd name="T88" fmla="*/ 2147483647 w 153"/>
              <a:gd name="T89" fmla="*/ 2147483647 h 251"/>
              <a:gd name="T90" fmla="*/ 2147483647 w 153"/>
              <a:gd name="T91" fmla="*/ 2147483647 h 251"/>
              <a:gd name="T92" fmla="*/ 2147483647 w 153"/>
              <a:gd name="T93" fmla="*/ 2147483647 h 251"/>
              <a:gd name="T94" fmla="*/ 2147483647 w 153"/>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1">
                <a:moveTo>
                  <a:pt x="2" y="247"/>
                </a:moveTo>
                <a:lnTo>
                  <a:pt x="0" y="251"/>
                </a:lnTo>
                <a:lnTo>
                  <a:pt x="1" y="251"/>
                </a:lnTo>
                <a:lnTo>
                  <a:pt x="2" y="248"/>
                </a:lnTo>
                <a:lnTo>
                  <a:pt x="2" y="247"/>
                </a:lnTo>
                <a:close/>
                <a:moveTo>
                  <a:pt x="6" y="241"/>
                </a:moveTo>
                <a:lnTo>
                  <a:pt x="3" y="245"/>
                </a:lnTo>
                <a:lnTo>
                  <a:pt x="4" y="245"/>
                </a:lnTo>
                <a:lnTo>
                  <a:pt x="6" y="241"/>
                </a:lnTo>
                <a:close/>
                <a:moveTo>
                  <a:pt x="10" y="234"/>
                </a:moveTo>
                <a:lnTo>
                  <a:pt x="7" y="238"/>
                </a:lnTo>
                <a:lnTo>
                  <a:pt x="8" y="239"/>
                </a:lnTo>
                <a:lnTo>
                  <a:pt x="10" y="235"/>
                </a:lnTo>
                <a:lnTo>
                  <a:pt x="10" y="234"/>
                </a:lnTo>
                <a:close/>
                <a:moveTo>
                  <a:pt x="14" y="228"/>
                </a:moveTo>
                <a:lnTo>
                  <a:pt x="11" y="232"/>
                </a:lnTo>
                <a:lnTo>
                  <a:pt x="12" y="232"/>
                </a:lnTo>
                <a:lnTo>
                  <a:pt x="14" y="228"/>
                </a:lnTo>
                <a:close/>
                <a:moveTo>
                  <a:pt x="18" y="221"/>
                </a:moveTo>
                <a:lnTo>
                  <a:pt x="15" y="226"/>
                </a:lnTo>
                <a:lnTo>
                  <a:pt x="16" y="226"/>
                </a:lnTo>
                <a:lnTo>
                  <a:pt x="18" y="222"/>
                </a:lnTo>
                <a:lnTo>
                  <a:pt x="18" y="221"/>
                </a:lnTo>
                <a:close/>
                <a:moveTo>
                  <a:pt x="22" y="215"/>
                </a:moveTo>
                <a:lnTo>
                  <a:pt x="19" y="219"/>
                </a:lnTo>
                <a:lnTo>
                  <a:pt x="20" y="219"/>
                </a:lnTo>
                <a:lnTo>
                  <a:pt x="22" y="215"/>
                </a:lnTo>
                <a:close/>
                <a:moveTo>
                  <a:pt x="26" y="208"/>
                </a:moveTo>
                <a:lnTo>
                  <a:pt x="23" y="213"/>
                </a:lnTo>
                <a:lnTo>
                  <a:pt x="24" y="213"/>
                </a:lnTo>
                <a:lnTo>
                  <a:pt x="26" y="209"/>
                </a:lnTo>
                <a:lnTo>
                  <a:pt x="26" y="208"/>
                </a:lnTo>
                <a:close/>
                <a:moveTo>
                  <a:pt x="30" y="202"/>
                </a:moveTo>
                <a:lnTo>
                  <a:pt x="27" y="206"/>
                </a:lnTo>
                <a:lnTo>
                  <a:pt x="28" y="206"/>
                </a:lnTo>
                <a:lnTo>
                  <a:pt x="30" y="202"/>
                </a:lnTo>
                <a:close/>
                <a:moveTo>
                  <a:pt x="33" y="195"/>
                </a:moveTo>
                <a:lnTo>
                  <a:pt x="31" y="200"/>
                </a:lnTo>
                <a:lnTo>
                  <a:pt x="34" y="195"/>
                </a:lnTo>
                <a:lnTo>
                  <a:pt x="33" y="195"/>
                </a:lnTo>
                <a:close/>
                <a:moveTo>
                  <a:pt x="37" y="189"/>
                </a:moveTo>
                <a:lnTo>
                  <a:pt x="35" y="193"/>
                </a:lnTo>
                <a:lnTo>
                  <a:pt x="36" y="193"/>
                </a:lnTo>
                <a:lnTo>
                  <a:pt x="38" y="189"/>
                </a:lnTo>
                <a:lnTo>
                  <a:pt x="37" y="189"/>
                </a:lnTo>
                <a:close/>
                <a:moveTo>
                  <a:pt x="41" y="183"/>
                </a:moveTo>
                <a:lnTo>
                  <a:pt x="39" y="186"/>
                </a:lnTo>
                <a:lnTo>
                  <a:pt x="40" y="187"/>
                </a:lnTo>
                <a:lnTo>
                  <a:pt x="42" y="183"/>
                </a:lnTo>
                <a:lnTo>
                  <a:pt x="41" y="183"/>
                </a:lnTo>
                <a:close/>
                <a:moveTo>
                  <a:pt x="45" y="176"/>
                </a:moveTo>
                <a:lnTo>
                  <a:pt x="43" y="180"/>
                </a:lnTo>
                <a:lnTo>
                  <a:pt x="44" y="180"/>
                </a:lnTo>
                <a:lnTo>
                  <a:pt x="45" y="176"/>
                </a:lnTo>
                <a:close/>
                <a:moveTo>
                  <a:pt x="49" y="170"/>
                </a:moveTo>
                <a:lnTo>
                  <a:pt x="47" y="173"/>
                </a:lnTo>
                <a:lnTo>
                  <a:pt x="47" y="174"/>
                </a:lnTo>
                <a:lnTo>
                  <a:pt x="49" y="170"/>
                </a:lnTo>
                <a:close/>
                <a:moveTo>
                  <a:pt x="53" y="163"/>
                </a:moveTo>
                <a:lnTo>
                  <a:pt x="51" y="167"/>
                </a:lnTo>
                <a:lnTo>
                  <a:pt x="53" y="163"/>
                </a:lnTo>
                <a:close/>
                <a:moveTo>
                  <a:pt x="57" y="156"/>
                </a:moveTo>
                <a:lnTo>
                  <a:pt x="55" y="160"/>
                </a:lnTo>
                <a:lnTo>
                  <a:pt x="55" y="161"/>
                </a:lnTo>
                <a:lnTo>
                  <a:pt x="57" y="157"/>
                </a:lnTo>
                <a:lnTo>
                  <a:pt x="57" y="156"/>
                </a:lnTo>
                <a:close/>
                <a:moveTo>
                  <a:pt x="61" y="150"/>
                </a:moveTo>
                <a:lnTo>
                  <a:pt x="59" y="154"/>
                </a:lnTo>
                <a:lnTo>
                  <a:pt x="61" y="150"/>
                </a:lnTo>
                <a:close/>
                <a:moveTo>
                  <a:pt x="65" y="143"/>
                </a:moveTo>
                <a:lnTo>
                  <a:pt x="63" y="147"/>
                </a:lnTo>
                <a:lnTo>
                  <a:pt x="63" y="148"/>
                </a:lnTo>
                <a:lnTo>
                  <a:pt x="65" y="144"/>
                </a:lnTo>
                <a:lnTo>
                  <a:pt x="65" y="143"/>
                </a:lnTo>
                <a:close/>
                <a:moveTo>
                  <a:pt x="69" y="137"/>
                </a:moveTo>
                <a:lnTo>
                  <a:pt x="67" y="141"/>
                </a:lnTo>
                <a:lnTo>
                  <a:pt x="69" y="137"/>
                </a:lnTo>
                <a:close/>
                <a:moveTo>
                  <a:pt x="73" y="130"/>
                </a:moveTo>
                <a:lnTo>
                  <a:pt x="71" y="134"/>
                </a:lnTo>
                <a:lnTo>
                  <a:pt x="73" y="131"/>
                </a:lnTo>
                <a:lnTo>
                  <a:pt x="73" y="130"/>
                </a:lnTo>
                <a:close/>
                <a:moveTo>
                  <a:pt x="77" y="124"/>
                </a:moveTo>
                <a:lnTo>
                  <a:pt x="75" y="128"/>
                </a:lnTo>
                <a:lnTo>
                  <a:pt x="77" y="124"/>
                </a:lnTo>
                <a:close/>
                <a:moveTo>
                  <a:pt x="81" y="117"/>
                </a:moveTo>
                <a:lnTo>
                  <a:pt x="78" y="121"/>
                </a:lnTo>
                <a:lnTo>
                  <a:pt x="79" y="121"/>
                </a:lnTo>
                <a:lnTo>
                  <a:pt x="81" y="117"/>
                </a:lnTo>
                <a:close/>
                <a:moveTo>
                  <a:pt x="84" y="110"/>
                </a:moveTo>
                <a:lnTo>
                  <a:pt x="82" y="114"/>
                </a:lnTo>
                <a:lnTo>
                  <a:pt x="83" y="114"/>
                </a:lnTo>
                <a:lnTo>
                  <a:pt x="85" y="111"/>
                </a:lnTo>
                <a:lnTo>
                  <a:pt x="84" y="110"/>
                </a:lnTo>
                <a:close/>
                <a:moveTo>
                  <a:pt x="88" y="104"/>
                </a:moveTo>
                <a:lnTo>
                  <a:pt x="86" y="107"/>
                </a:lnTo>
                <a:lnTo>
                  <a:pt x="87" y="108"/>
                </a:lnTo>
                <a:lnTo>
                  <a:pt x="89" y="104"/>
                </a:lnTo>
                <a:lnTo>
                  <a:pt x="88" y="104"/>
                </a:lnTo>
                <a:close/>
                <a:moveTo>
                  <a:pt x="92" y="97"/>
                </a:moveTo>
                <a:lnTo>
                  <a:pt x="90" y="101"/>
                </a:lnTo>
                <a:lnTo>
                  <a:pt x="90" y="102"/>
                </a:lnTo>
                <a:lnTo>
                  <a:pt x="93" y="97"/>
                </a:lnTo>
                <a:lnTo>
                  <a:pt x="92" y="97"/>
                </a:lnTo>
                <a:close/>
                <a:moveTo>
                  <a:pt x="96" y="91"/>
                </a:moveTo>
                <a:lnTo>
                  <a:pt x="94" y="94"/>
                </a:lnTo>
                <a:lnTo>
                  <a:pt x="94" y="95"/>
                </a:lnTo>
                <a:lnTo>
                  <a:pt x="97" y="91"/>
                </a:lnTo>
                <a:lnTo>
                  <a:pt x="96" y="91"/>
                </a:lnTo>
                <a:close/>
                <a:moveTo>
                  <a:pt x="100" y="84"/>
                </a:moveTo>
                <a:lnTo>
                  <a:pt x="98" y="88"/>
                </a:lnTo>
                <a:lnTo>
                  <a:pt x="98" y="89"/>
                </a:lnTo>
                <a:lnTo>
                  <a:pt x="101" y="84"/>
                </a:lnTo>
                <a:lnTo>
                  <a:pt x="100" y="84"/>
                </a:lnTo>
                <a:close/>
                <a:moveTo>
                  <a:pt x="104" y="78"/>
                </a:moveTo>
                <a:lnTo>
                  <a:pt x="102" y="81"/>
                </a:lnTo>
                <a:lnTo>
                  <a:pt x="102" y="82"/>
                </a:lnTo>
                <a:lnTo>
                  <a:pt x="105" y="78"/>
                </a:lnTo>
                <a:lnTo>
                  <a:pt x="104" y="78"/>
                </a:lnTo>
                <a:close/>
                <a:moveTo>
                  <a:pt x="108" y="71"/>
                </a:moveTo>
                <a:lnTo>
                  <a:pt x="106" y="75"/>
                </a:lnTo>
                <a:lnTo>
                  <a:pt x="106" y="76"/>
                </a:lnTo>
                <a:lnTo>
                  <a:pt x="109" y="71"/>
                </a:lnTo>
                <a:lnTo>
                  <a:pt x="108" y="71"/>
                </a:lnTo>
                <a:close/>
                <a:moveTo>
                  <a:pt x="112" y="64"/>
                </a:moveTo>
                <a:lnTo>
                  <a:pt x="110" y="69"/>
                </a:lnTo>
                <a:lnTo>
                  <a:pt x="113" y="65"/>
                </a:lnTo>
                <a:lnTo>
                  <a:pt x="112" y="64"/>
                </a:lnTo>
                <a:close/>
                <a:moveTo>
                  <a:pt x="116" y="58"/>
                </a:moveTo>
                <a:lnTo>
                  <a:pt x="114" y="62"/>
                </a:lnTo>
                <a:lnTo>
                  <a:pt x="114" y="63"/>
                </a:lnTo>
                <a:lnTo>
                  <a:pt x="117" y="59"/>
                </a:lnTo>
                <a:lnTo>
                  <a:pt x="116" y="58"/>
                </a:lnTo>
                <a:close/>
                <a:moveTo>
                  <a:pt x="120" y="51"/>
                </a:moveTo>
                <a:lnTo>
                  <a:pt x="118" y="56"/>
                </a:lnTo>
                <a:lnTo>
                  <a:pt x="121" y="52"/>
                </a:lnTo>
                <a:lnTo>
                  <a:pt x="120" y="51"/>
                </a:lnTo>
                <a:close/>
                <a:moveTo>
                  <a:pt x="124" y="45"/>
                </a:moveTo>
                <a:lnTo>
                  <a:pt x="122" y="49"/>
                </a:lnTo>
                <a:lnTo>
                  <a:pt x="123" y="49"/>
                </a:lnTo>
                <a:lnTo>
                  <a:pt x="125" y="46"/>
                </a:lnTo>
                <a:lnTo>
                  <a:pt x="124" y="45"/>
                </a:lnTo>
                <a:close/>
                <a:moveTo>
                  <a:pt x="128" y="38"/>
                </a:moveTo>
                <a:lnTo>
                  <a:pt x="126" y="43"/>
                </a:lnTo>
                <a:lnTo>
                  <a:pt x="127" y="43"/>
                </a:lnTo>
                <a:lnTo>
                  <a:pt x="129" y="39"/>
                </a:lnTo>
                <a:lnTo>
                  <a:pt x="128" y="38"/>
                </a:lnTo>
                <a:close/>
                <a:moveTo>
                  <a:pt x="132" y="32"/>
                </a:moveTo>
                <a:lnTo>
                  <a:pt x="130" y="36"/>
                </a:lnTo>
                <a:lnTo>
                  <a:pt x="133" y="33"/>
                </a:lnTo>
                <a:lnTo>
                  <a:pt x="132" y="32"/>
                </a:lnTo>
                <a:close/>
                <a:moveTo>
                  <a:pt x="136" y="26"/>
                </a:moveTo>
                <a:lnTo>
                  <a:pt x="134" y="30"/>
                </a:lnTo>
                <a:lnTo>
                  <a:pt x="137" y="26"/>
                </a:lnTo>
                <a:lnTo>
                  <a:pt x="136" y="26"/>
                </a:lnTo>
                <a:close/>
                <a:moveTo>
                  <a:pt x="140" y="19"/>
                </a:moveTo>
                <a:lnTo>
                  <a:pt x="138" y="23"/>
                </a:lnTo>
                <a:lnTo>
                  <a:pt x="141" y="19"/>
                </a:lnTo>
                <a:lnTo>
                  <a:pt x="140" y="19"/>
                </a:lnTo>
                <a:close/>
                <a:moveTo>
                  <a:pt x="144" y="13"/>
                </a:moveTo>
                <a:lnTo>
                  <a:pt x="142" y="16"/>
                </a:lnTo>
                <a:lnTo>
                  <a:pt x="142" y="17"/>
                </a:lnTo>
                <a:lnTo>
                  <a:pt x="145" y="13"/>
                </a:lnTo>
                <a:lnTo>
                  <a:pt x="144" y="13"/>
                </a:lnTo>
                <a:close/>
                <a:moveTo>
                  <a:pt x="148" y="6"/>
                </a:moveTo>
                <a:lnTo>
                  <a:pt x="146" y="10"/>
                </a:lnTo>
                <a:lnTo>
                  <a:pt x="149" y="6"/>
                </a:lnTo>
                <a:lnTo>
                  <a:pt x="148" y="6"/>
                </a:lnTo>
                <a:close/>
                <a:moveTo>
                  <a:pt x="152" y="0"/>
                </a:moveTo>
                <a:lnTo>
                  <a:pt x="150" y="3"/>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79" name="Freeform 1928">
            <a:extLst>
              <a:ext uri="{FF2B5EF4-FFF2-40B4-BE49-F238E27FC236}">
                <a16:creationId xmlns:a16="http://schemas.microsoft.com/office/drawing/2014/main" xmlns="" id="{4E42A505-AB5B-4B9C-8AD9-4E514B4BC2D6}"/>
              </a:ext>
            </a:extLst>
          </p:cNvPr>
          <p:cNvSpPr>
            <a:spLocks noEditPoints="1"/>
          </p:cNvSpPr>
          <p:nvPr/>
        </p:nvSpPr>
        <p:spPr bwMode="auto">
          <a:xfrm>
            <a:off x="4154488" y="4202187"/>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49"/>
                </a:lnTo>
                <a:lnTo>
                  <a:pt x="1" y="250"/>
                </a:lnTo>
                <a:lnTo>
                  <a:pt x="2" y="247"/>
                </a:lnTo>
                <a:lnTo>
                  <a:pt x="2" y="246"/>
                </a:lnTo>
                <a:close/>
                <a:moveTo>
                  <a:pt x="6" y="240"/>
                </a:moveTo>
                <a:lnTo>
                  <a:pt x="3" y="244"/>
                </a:lnTo>
                <a:lnTo>
                  <a:pt x="4" y="244"/>
                </a:lnTo>
                <a:lnTo>
                  <a:pt x="6" y="240"/>
                </a:lnTo>
                <a:close/>
                <a:moveTo>
                  <a:pt x="10" y="233"/>
                </a:moveTo>
                <a:lnTo>
                  <a:pt x="7" y="238"/>
                </a:lnTo>
                <a:lnTo>
                  <a:pt x="8" y="238"/>
                </a:lnTo>
                <a:lnTo>
                  <a:pt x="10" y="234"/>
                </a:lnTo>
                <a:lnTo>
                  <a:pt x="10" y="233"/>
                </a:lnTo>
                <a:close/>
                <a:moveTo>
                  <a:pt x="14" y="227"/>
                </a:moveTo>
                <a:lnTo>
                  <a:pt x="11" y="231"/>
                </a:lnTo>
                <a:lnTo>
                  <a:pt x="12" y="231"/>
                </a:lnTo>
                <a:lnTo>
                  <a:pt x="14" y="228"/>
                </a:lnTo>
                <a:lnTo>
                  <a:pt x="14" y="227"/>
                </a:lnTo>
                <a:close/>
                <a:moveTo>
                  <a:pt x="17" y="221"/>
                </a:moveTo>
                <a:lnTo>
                  <a:pt x="15" y="225"/>
                </a:lnTo>
                <a:lnTo>
                  <a:pt x="16" y="225"/>
                </a:lnTo>
                <a:lnTo>
                  <a:pt x="18" y="221"/>
                </a:lnTo>
                <a:lnTo>
                  <a:pt x="17" y="221"/>
                </a:lnTo>
                <a:close/>
                <a:moveTo>
                  <a:pt x="21" y="214"/>
                </a:moveTo>
                <a:lnTo>
                  <a:pt x="19" y="218"/>
                </a:lnTo>
                <a:lnTo>
                  <a:pt x="20" y="218"/>
                </a:lnTo>
                <a:lnTo>
                  <a:pt x="22" y="215"/>
                </a:lnTo>
                <a:lnTo>
                  <a:pt x="21" y="214"/>
                </a:lnTo>
                <a:close/>
                <a:moveTo>
                  <a:pt x="25" y="208"/>
                </a:moveTo>
                <a:lnTo>
                  <a:pt x="23" y="212"/>
                </a:lnTo>
                <a:lnTo>
                  <a:pt x="24" y="212"/>
                </a:lnTo>
                <a:lnTo>
                  <a:pt x="26" y="208"/>
                </a:lnTo>
                <a:lnTo>
                  <a:pt x="25" y="208"/>
                </a:lnTo>
                <a:close/>
                <a:moveTo>
                  <a:pt x="29" y="201"/>
                </a:moveTo>
                <a:lnTo>
                  <a:pt x="27" y="205"/>
                </a:lnTo>
                <a:lnTo>
                  <a:pt x="28" y="205"/>
                </a:lnTo>
                <a:lnTo>
                  <a:pt x="29" y="201"/>
                </a:lnTo>
                <a:close/>
                <a:moveTo>
                  <a:pt x="33" y="195"/>
                </a:moveTo>
                <a:lnTo>
                  <a:pt x="31" y="198"/>
                </a:lnTo>
                <a:lnTo>
                  <a:pt x="32" y="199"/>
                </a:lnTo>
                <a:lnTo>
                  <a:pt x="33" y="195"/>
                </a:lnTo>
                <a:close/>
                <a:moveTo>
                  <a:pt x="37" y="188"/>
                </a:moveTo>
                <a:lnTo>
                  <a:pt x="35" y="192"/>
                </a:lnTo>
                <a:lnTo>
                  <a:pt x="37" y="188"/>
                </a:lnTo>
                <a:close/>
                <a:moveTo>
                  <a:pt x="41" y="182"/>
                </a:moveTo>
                <a:lnTo>
                  <a:pt x="39" y="185"/>
                </a:lnTo>
                <a:lnTo>
                  <a:pt x="39" y="186"/>
                </a:lnTo>
                <a:lnTo>
                  <a:pt x="41" y="182"/>
                </a:lnTo>
                <a:close/>
                <a:moveTo>
                  <a:pt x="45" y="175"/>
                </a:moveTo>
                <a:lnTo>
                  <a:pt x="43" y="179"/>
                </a:lnTo>
                <a:lnTo>
                  <a:pt x="43" y="180"/>
                </a:lnTo>
                <a:lnTo>
                  <a:pt x="45" y="176"/>
                </a:lnTo>
                <a:lnTo>
                  <a:pt x="45" y="175"/>
                </a:lnTo>
                <a:close/>
                <a:moveTo>
                  <a:pt x="49" y="168"/>
                </a:moveTo>
                <a:lnTo>
                  <a:pt x="47" y="173"/>
                </a:lnTo>
                <a:lnTo>
                  <a:pt x="49" y="169"/>
                </a:lnTo>
                <a:lnTo>
                  <a:pt x="49" y="168"/>
                </a:lnTo>
                <a:close/>
                <a:moveTo>
                  <a:pt x="53" y="162"/>
                </a:moveTo>
                <a:lnTo>
                  <a:pt x="51" y="166"/>
                </a:lnTo>
                <a:lnTo>
                  <a:pt x="51" y="167"/>
                </a:lnTo>
                <a:lnTo>
                  <a:pt x="53" y="163"/>
                </a:lnTo>
                <a:lnTo>
                  <a:pt x="53" y="162"/>
                </a:lnTo>
                <a:close/>
                <a:moveTo>
                  <a:pt x="57" y="156"/>
                </a:moveTo>
                <a:lnTo>
                  <a:pt x="55" y="160"/>
                </a:lnTo>
                <a:lnTo>
                  <a:pt x="57" y="156"/>
                </a:lnTo>
                <a:close/>
                <a:moveTo>
                  <a:pt x="61" y="149"/>
                </a:moveTo>
                <a:lnTo>
                  <a:pt x="58" y="153"/>
                </a:lnTo>
                <a:lnTo>
                  <a:pt x="59" y="153"/>
                </a:lnTo>
                <a:lnTo>
                  <a:pt x="61" y="150"/>
                </a:lnTo>
                <a:lnTo>
                  <a:pt x="61" y="149"/>
                </a:lnTo>
                <a:close/>
                <a:moveTo>
                  <a:pt x="65" y="143"/>
                </a:moveTo>
                <a:lnTo>
                  <a:pt x="62" y="147"/>
                </a:lnTo>
                <a:lnTo>
                  <a:pt x="63" y="147"/>
                </a:lnTo>
                <a:lnTo>
                  <a:pt x="65" y="143"/>
                </a:lnTo>
                <a:close/>
                <a:moveTo>
                  <a:pt x="69" y="136"/>
                </a:moveTo>
                <a:lnTo>
                  <a:pt x="66" y="140"/>
                </a:lnTo>
                <a:lnTo>
                  <a:pt x="67" y="140"/>
                </a:lnTo>
                <a:lnTo>
                  <a:pt x="69" y="137"/>
                </a:lnTo>
                <a:lnTo>
                  <a:pt x="69" y="136"/>
                </a:lnTo>
                <a:close/>
                <a:moveTo>
                  <a:pt x="72" y="130"/>
                </a:moveTo>
                <a:lnTo>
                  <a:pt x="70" y="134"/>
                </a:lnTo>
                <a:lnTo>
                  <a:pt x="73" y="130"/>
                </a:lnTo>
                <a:lnTo>
                  <a:pt x="72" y="130"/>
                </a:lnTo>
                <a:close/>
                <a:moveTo>
                  <a:pt x="76" y="123"/>
                </a:moveTo>
                <a:lnTo>
                  <a:pt x="74" y="128"/>
                </a:lnTo>
                <a:lnTo>
                  <a:pt x="77" y="123"/>
                </a:lnTo>
                <a:lnTo>
                  <a:pt x="76" y="123"/>
                </a:lnTo>
                <a:close/>
                <a:moveTo>
                  <a:pt x="80" y="117"/>
                </a:moveTo>
                <a:lnTo>
                  <a:pt x="78" y="120"/>
                </a:lnTo>
                <a:lnTo>
                  <a:pt x="78" y="121"/>
                </a:lnTo>
                <a:lnTo>
                  <a:pt x="81" y="117"/>
                </a:lnTo>
                <a:lnTo>
                  <a:pt x="80" y="117"/>
                </a:lnTo>
                <a:close/>
                <a:moveTo>
                  <a:pt x="84" y="111"/>
                </a:moveTo>
                <a:lnTo>
                  <a:pt x="82" y="114"/>
                </a:lnTo>
                <a:lnTo>
                  <a:pt x="82" y="115"/>
                </a:lnTo>
                <a:lnTo>
                  <a:pt x="85" y="111"/>
                </a:lnTo>
                <a:lnTo>
                  <a:pt x="84" y="111"/>
                </a:lnTo>
                <a:close/>
                <a:moveTo>
                  <a:pt x="88" y="104"/>
                </a:moveTo>
                <a:lnTo>
                  <a:pt x="86" y="108"/>
                </a:lnTo>
                <a:lnTo>
                  <a:pt x="89" y="104"/>
                </a:lnTo>
                <a:lnTo>
                  <a:pt x="88" y="104"/>
                </a:lnTo>
                <a:close/>
                <a:moveTo>
                  <a:pt x="92" y="97"/>
                </a:moveTo>
                <a:lnTo>
                  <a:pt x="90" y="101"/>
                </a:lnTo>
                <a:lnTo>
                  <a:pt x="93" y="97"/>
                </a:lnTo>
                <a:lnTo>
                  <a:pt x="92" y="97"/>
                </a:lnTo>
                <a:close/>
                <a:moveTo>
                  <a:pt x="96" y="91"/>
                </a:moveTo>
                <a:lnTo>
                  <a:pt x="94" y="95"/>
                </a:lnTo>
                <a:lnTo>
                  <a:pt x="97" y="91"/>
                </a:lnTo>
                <a:lnTo>
                  <a:pt x="96" y="91"/>
                </a:lnTo>
                <a:close/>
                <a:moveTo>
                  <a:pt x="100" y="84"/>
                </a:moveTo>
                <a:lnTo>
                  <a:pt x="97" y="88"/>
                </a:lnTo>
                <a:lnTo>
                  <a:pt x="98" y="89"/>
                </a:lnTo>
                <a:lnTo>
                  <a:pt x="101" y="85"/>
                </a:lnTo>
                <a:lnTo>
                  <a:pt x="100" y="84"/>
                </a:lnTo>
                <a:close/>
                <a:moveTo>
                  <a:pt x="104" y="77"/>
                </a:moveTo>
                <a:lnTo>
                  <a:pt x="101" y="82"/>
                </a:lnTo>
                <a:lnTo>
                  <a:pt x="102" y="82"/>
                </a:lnTo>
                <a:lnTo>
                  <a:pt x="105" y="78"/>
                </a:lnTo>
                <a:lnTo>
                  <a:pt x="104" y="77"/>
                </a:lnTo>
                <a:close/>
                <a:moveTo>
                  <a:pt x="108" y="71"/>
                </a:moveTo>
                <a:lnTo>
                  <a:pt x="105" y="75"/>
                </a:lnTo>
                <a:lnTo>
                  <a:pt x="106" y="76"/>
                </a:lnTo>
                <a:lnTo>
                  <a:pt x="109" y="72"/>
                </a:lnTo>
                <a:lnTo>
                  <a:pt x="108" y="71"/>
                </a:lnTo>
                <a:close/>
                <a:moveTo>
                  <a:pt x="112" y="65"/>
                </a:moveTo>
                <a:lnTo>
                  <a:pt x="110" y="69"/>
                </a:lnTo>
                <a:lnTo>
                  <a:pt x="113" y="65"/>
                </a:lnTo>
                <a:lnTo>
                  <a:pt x="112" y="65"/>
                </a:lnTo>
                <a:close/>
                <a:moveTo>
                  <a:pt x="116" y="58"/>
                </a:moveTo>
                <a:lnTo>
                  <a:pt x="114" y="62"/>
                </a:lnTo>
                <a:lnTo>
                  <a:pt x="117" y="59"/>
                </a:lnTo>
                <a:lnTo>
                  <a:pt x="116" y="58"/>
                </a:lnTo>
                <a:close/>
                <a:moveTo>
                  <a:pt x="120" y="52"/>
                </a:moveTo>
                <a:lnTo>
                  <a:pt x="118" y="56"/>
                </a:lnTo>
                <a:lnTo>
                  <a:pt x="121" y="52"/>
                </a:lnTo>
                <a:lnTo>
                  <a:pt x="120" y="52"/>
                </a:lnTo>
                <a:close/>
                <a:moveTo>
                  <a:pt x="124" y="45"/>
                </a:moveTo>
                <a:lnTo>
                  <a:pt x="122" y="49"/>
                </a:lnTo>
                <a:lnTo>
                  <a:pt x="125" y="46"/>
                </a:lnTo>
                <a:lnTo>
                  <a:pt x="124" y="45"/>
                </a:lnTo>
                <a:close/>
                <a:moveTo>
                  <a:pt x="128" y="39"/>
                </a:moveTo>
                <a:lnTo>
                  <a:pt x="126" y="43"/>
                </a:lnTo>
                <a:lnTo>
                  <a:pt x="129" y="40"/>
                </a:lnTo>
                <a:lnTo>
                  <a:pt x="128" y="39"/>
                </a:lnTo>
                <a:close/>
                <a:moveTo>
                  <a:pt x="131" y="32"/>
                </a:moveTo>
                <a:lnTo>
                  <a:pt x="130" y="36"/>
                </a:lnTo>
                <a:lnTo>
                  <a:pt x="130" y="37"/>
                </a:lnTo>
                <a:lnTo>
                  <a:pt x="133" y="32"/>
                </a:lnTo>
                <a:lnTo>
                  <a:pt x="131" y="32"/>
                </a:lnTo>
                <a:close/>
                <a:moveTo>
                  <a:pt x="135" y="26"/>
                </a:moveTo>
                <a:lnTo>
                  <a:pt x="134" y="30"/>
                </a:lnTo>
                <a:lnTo>
                  <a:pt x="136" y="26"/>
                </a:lnTo>
                <a:lnTo>
                  <a:pt x="135" y="26"/>
                </a:lnTo>
                <a:close/>
                <a:moveTo>
                  <a:pt x="139" y="20"/>
                </a:moveTo>
                <a:lnTo>
                  <a:pt x="137" y="23"/>
                </a:lnTo>
                <a:lnTo>
                  <a:pt x="138" y="24"/>
                </a:lnTo>
                <a:lnTo>
                  <a:pt x="140" y="20"/>
                </a:lnTo>
                <a:lnTo>
                  <a:pt x="139" y="20"/>
                </a:lnTo>
                <a:close/>
                <a:moveTo>
                  <a:pt x="143" y="13"/>
                </a:moveTo>
                <a:lnTo>
                  <a:pt x="141" y="17"/>
                </a:lnTo>
                <a:lnTo>
                  <a:pt x="142" y="17"/>
                </a:lnTo>
                <a:lnTo>
                  <a:pt x="144" y="13"/>
                </a:lnTo>
                <a:lnTo>
                  <a:pt x="143" y="13"/>
                </a:lnTo>
                <a:close/>
                <a:moveTo>
                  <a:pt x="147" y="7"/>
                </a:moveTo>
                <a:lnTo>
                  <a:pt x="145" y="10"/>
                </a:lnTo>
                <a:lnTo>
                  <a:pt x="146" y="11"/>
                </a:lnTo>
                <a:lnTo>
                  <a:pt x="148" y="7"/>
                </a:lnTo>
                <a:lnTo>
                  <a:pt x="147" y="7"/>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80" name="Freeform 1929">
            <a:extLst>
              <a:ext uri="{FF2B5EF4-FFF2-40B4-BE49-F238E27FC236}">
                <a16:creationId xmlns:a16="http://schemas.microsoft.com/office/drawing/2014/main" xmlns="" id="{3B69B16F-274A-4B60-A32F-0EEC34AF6C27}"/>
              </a:ext>
            </a:extLst>
          </p:cNvPr>
          <p:cNvSpPr>
            <a:spLocks noEditPoints="1"/>
          </p:cNvSpPr>
          <p:nvPr/>
        </p:nvSpPr>
        <p:spPr bwMode="auto">
          <a:xfrm>
            <a:off x="4175125" y="4202187"/>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49"/>
                </a:lnTo>
                <a:lnTo>
                  <a:pt x="0" y="250"/>
                </a:lnTo>
                <a:lnTo>
                  <a:pt x="2" y="247"/>
                </a:lnTo>
                <a:lnTo>
                  <a:pt x="2" y="246"/>
                </a:lnTo>
                <a:close/>
                <a:moveTo>
                  <a:pt x="6" y="240"/>
                </a:moveTo>
                <a:lnTo>
                  <a:pt x="3" y="244"/>
                </a:lnTo>
                <a:lnTo>
                  <a:pt x="4" y="244"/>
                </a:lnTo>
                <a:lnTo>
                  <a:pt x="6" y="240"/>
                </a:lnTo>
                <a:close/>
                <a:moveTo>
                  <a:pt x="10" y="233"/>
                </a:moveTo>
                <a:lnTo>
                  <a:pt x="7" y="238"/>
                </a:lnTo>
                <a:lnTo>
                  <a:pt x="8" y="238"/>
                </a:lnTo>
                <a:lnTo>
                  <a:pt x="10" y="234"/>
                </a:lnTo>
                <a:lnTo>
                  <a:pt x="10" y="233"/>
                </a:lnTo>
                <a:close/>
                <a:moveTo>
                  <a:pt x="14" y="227"/>
                </a:moveTo>
                <a:lnTo>
                  <a:pt x="11" y="231"/>
                </a:lnTo>
                <a:lnTo>
                  <a:pt x="12" y="231"/>
                </a:lnTo>
                <a:lnTo>
                  <a:pt x="14" y="228"/>
                </a:lnTo>
                <a:lnTo>
                  <a:pt x="14" y="227"/>
                </a:lnTo>
                <a:close/>
                <a:moveTo>
                  <a:pt x="18" y="221"/>
                </a:moveTo>
                <a:lnTo>
                  <a:pt x="15" y="225"/>
                </a:lnTo>
                <a:lnTo>
                  <a:pt x="16" y="225"/>
                </a:lnTo>
                <a:lnTo>
                  <a:pt x="18" y="221"/>
                </a:lnTo>
                <a:close/>
                <a:moveTo>
                  <a:pt x="22" y="214"/>
                </a:moveTo>
                <a:lnTo>
                  <a:pt x="19" y="218"/>
                </a:lnTo>
                <a:lnTo>
                  <a:pt x="20" y="218"/>
                </a:lnTo>
                <a:lnTo>
                  <a:pt x="22" y="215"/>
                </a:lnTo>
                <a:lnTo>
                  <a:pt x="22" y="214"/>
                </a:lnTo>
                <a:close/>
                <a:moveTo>
                  <a:pt x="26" y="208"/>
                </a:moveTo>
                <a:lnTo>
                  <a:pt x="23" y="212"/>
                </a:lnTo>
                <a:lnTo>
                  <a:pt x="24" y="212"/>
                </a:lnTo>
                <a:lnTo>
                  <a:pt x="26" y="208"/>
                </a:lnTo>
                <a:close/>
                <a:moveTo>
                  <a:pt x="29" y="201"/>
                </a:moveTo>
                <a:lnTo>
                  <a:pt x="27" y="205"/>
                </a:lnTo>
                <a:lnTo>
                  <a:pt x="28" y="205"/>
                </a:lnTo>
                <a:lnTo>
                  <a:pt x="30" y="201"/>
                </a:lnTo>
                <a:lnTo>
                  <a:pt x="29" y="201"/>
                </a:lnTo>
                <a:close/>
                <a:moveTo>
                  <a:pt x="33" y="195"/>
                </a:moveTo>
                <a:lnTo>
                  <a:pt x="31" y="198"/>
                </a:lnTo>
                <a:lnTo>
                  <a:pt x="31" y="199"/>
                </a:lnTo>
                <a:lnTo>
                  <a:pt x="34" y="195"/>
                </a:lnTo>
                <a:lnTo>
                  <a:pt x="33" y="195"/>
                </a:lnTo>
                <a:close/>
                <a:moveTo>
                  <a:pt x="37" y="188"/>
                </a:moveTo>
                <a:lnTo>
                  <a:pt x="35" y="192"/>
                </a:lnTo>
                <a:lnTo>
                  <a:pt x="38" y="188"/>
                </a:lnTo>
                <a:lnTo>
                  <a:pt x="37" y="188"/>
                </a:lnTo>
                <a:close/>
                <a:moveTo>
                  <a:pt x="41" y="182"/>
                </a:moveTo>
                <a:lnTo>
                  <a:pt x="39" y="185"/>
                </a:lnTo>
                <a:lnTo>
                  <a:pt x="39" y="186"/>
                </a:lnTo>
                <a:lnTo>
                  <a:pt x="41" y="182"/>
                </a:lnTo>
                <a:close/>
                <a:moveTo>
                  <a:pt x="45" y="175"/>
                </a:moveTo>
                <a:lnTo>
                  <a:pt x="43" y="179"/>
                </a:lnTo>
                <a:lnTo>
                  <a:pt x="43" y="180"/>
                </a:lnTo>
                <a:lnTo>
                  <a:pt x="45" y="176"/>
                </a:lnTo>
                <a:lnTo>
                  <a:pt x="45" y="175"/>
                </a:lnTo>
                <a:close/>
                <a:moveTo>
                  <a:pt x="49" y="168"/>
                </a:moveTo>
                <a:lnTo>
                  <a:pt x="47" y="173"/>
                </a:lnTo>
                <a:lnTo>
                  <a:pt x="49" y="169"/>
                </a:lnTo>
                <a:lnTo>
                  <a:pt x="49" y="168"/>
                </a:lnTo>
                <a:close/>
                <a:moveTo>
                  <a:pt x="53" y="162"/>
                </a:moveTo>
                <a:lnTo>
                  <a:pt x="51" y="166"/>
                </a:lnTo>
                <a:lnTo>
                  <a:pt x="51" y="167"/>
                </a:lnTo>
                <a:lnTo>
                  <a:pt x="53" y="163"/>
                </a:lnTo>
                <a:lnTo>
                  <a:pt x="53" y="162"/>
                </a:lnTo>
                <a:close/>
                <a:moveTo>
                  <a:pt x="57" y="156"/>
                </a:moveTo>
                <a:lnTo>
                  <a:pt x="55" y="160"/>
                </a:lnTo>
                <a:lnTo>
                  <a:pt x="57" y="156"/>
                </a:lnTo>
                <a:close/>
                <a:moveTo>
                  <a:pt x="61" y="149"/>
                </a:moveTo>
                <a:lnTo>
                  <a:pt x="59" y="153"/>
                </a:lnTo>
                <a:lnTo>
                  <a:pt x="61" y="150"/>
                </a:lnTo>
                <a:lnTo>
                  <a:pt x="61" y="149"/>
                </a:lnTo>
                <a:close/>
                <a:moveTo>
                  <a:pt x="65" y="143"/>
                </a:moveTo>
                <a:lnTo>
                  <a:pt x="63" y="147"/>
                </a:lnTo>
                <a:lnTo>
                  <a:pt x="65" y="143"/>
                </a:lnTo>
                <a:close/>
                <a:moveTo>
                  <a:pt x="68" y="136"/>
                </a:moveTo>
                <a:lnTo>
                  <a:pt x="66" y="140"/>
                </a:lnTo>
                <a:lnTo>
                  <a:pt x="67" y="140"/>
                </a:lnTo>
                <a:lnTo>
                  <a:pt x="69" y="137"/>
                </a:lnTo>
                <a:lnTo>
                  <a:pt x="68" y="136"/>
                </a:lnTo>
                <a:close/>
                <a:moveTo>
                  <a:pt x="72" y="130"/>
                </a:moveTo>
                <a:lnTo>
                  <a:pt x="70" y="134"/>
                </a:lnTo>
                <a:lnTo>
                  <a:pt x="71" y="134"/>
                </a:lnTo>
                <a:lnTo>
                  <a:pt x="73" y="130"/>
                </a:lnTo>
                <a:lnTo>
                  <a:pt x="72" y="130"/>
                </a:lnTo>
                <a:close/>
                <a:moveTo>
                  <a:pt x="76" y="123"/>
                </a:moveTo>
                <a:lnTo>
                  <a:pt x="74" y="128"/>
                </a:lnTo>
                <a:lnTo>
                  <a:pt x="75" y="128"/>
                </a:lnTo>
                <a:lnTo>
                  <a:pt x="77" y="123"/>
                </a:lnTo>
                <a:lnTo>
                  <a:pt x="76" y="123"/>
                </a:lnTo>
                <a:close/>
                <a:moveTo>
                  <a:pt x="80" y="117"/>
                </a:moveTo>
                <a:lnTo>
                  <a:pt x="78" y="120"/>
                </a:lnTo>
                <a:lnTo>
                  <a:pt x="79" y="121"/>
                </a:lnTo>
                <a:lnTo>
                  <a:pt x="81" y="117"/>
                </a:lnTo>
                <a:lnTo>
                  <a:pt x="80" y="117"/>
                </a:lnTo>
                <a:close/>
                <a:moveTo>
                  <a:pt x="84" y="111"/>
                </a:moveTo>
                <a:lnTo>
                  <a:pt x="82" y="114"/>
                </a:lnTo>
                <a:lnTo>
                  <a:pt x="83" y="115"/>
                </a:lnTo>
                <a:lnTo>
                  <a:pt x="85" y="111"/>
                </a:lnTo>
                <a:lnTo>
                  <a:pt x="84" y="111"/>
                </a:lnTo>
                <a:close/>
                <a:moveTo>
                  <a:pt x="88" y="104"/>
                </a:moveTo>
                <a:lnTo>
                  <a:pt x="86" y="108"/>
                </a:lnTo>
                <a:lnTo>
                  <a:pt x="89" y="104"/>
                </a:lnTo>
                <a:lnTo>
                  <a:pt x="88" y="104"/>
                </a:lnTo>
                <a:close/>
                <a:moveTo>
                  <a:pt x="92" y="97"/>
                </a:moveTo>
                <a:lnTo>
                  <a:pt x="90" y="101"/>
                </a:lnTo>
                <a:lnTo>
                  <a:pt x="93" y="97"/>
                </a:lnTo>
                <a:lnTo>
                  <a:pt x="92" y="97"/>
                </a:lnTo>
                <a:close/>
                <a:moveTo>
                  <a:pt x="97" y="91"/>
                </a:moveTo>
                <a:lnTo>
                  <a:pt x="94" y="95"/>
                </a:lnTo>
                <a:lnTo>
                  <a:pt x="95" y="95"/>
                </a:lnTo>
                <a:lnTo>
                  <a:pt x="97" y="91"/>
                </a:lnTo>
                <a:close/>
                <a:moveTo>
                  <a:pt x="101" y="84"/>
                </a:moveTo>
                <a:lnTo>
                  <a:pt x="98" y="88"/>
                </a:lnTo>
                <a:lnTo>
                  <a:pt x="99" y="89"/>
                </a:lnTo>
                <a:lnTo>
                  <a:pt x="101" y="85"/>
                </a:lnTo>
                <a:lnTo>
                  <a:pt x="101" y="84"/>
                </a:lnTo>
                <a:close/>
                <a:moveTo>
                  <a:pt x="104" y="77"/>
                </a:moveTo>
                <a:lnTo>
                  <a:pt x="102" y="82"/>
                </a:lnTo>
                <a:lnTo>
                  <a:pt x="105" y="78"/>
                </a:lnTo>
                <a:lnTo>
                  <a:pt x="104" y="77"/>
                </a:lnTo>
                <a:close/>
                <a:moveTo>
                  <a:pt x="108" y="71"/>
                </a:moveTo>
                <a:lnTo>
                  <a:pt x="106" y="75"/>
                </a:lnTo>
                <a:lnTo>
                  <a:pt x="106" y="76"/>
                </a:lnTo>
                <a:lnTo>
                  <a:pt x="109" y="72"/>
                </a:lnTo>
                <a:lnTo>
                  <a:pt x="108" y="71"/>
                </a:lnTo>
                <a:close/>
                <a:moveTo>
                  <a:pt x="112" y="65"/>
                </a:moveTo>
                <a:lnTo>
                  <a:pt x="110" y="69"/>
                </a:lnTo>
                <a:lnTo>
                  <a:pt x="113" y="65"/>
                </a:lnTo>
                <a:lnTo>
                  <a:pt x="112" y="65"/>
                </a:lnTo>
                <a:close/>
                <a:moveTo>
                  <a:pt x="116" y="58"/>
                </a:moveTo>
                <a:lnTo>
                  <a:pt x="114" y="62"/>
                </a:lnTo>
                <a:lnTo>
                  <a:pt x="117" y="59"/>
                </a:lnTo>
                <a:lnTo>
                  <a:pt x="116" y="58"/>
                </a:lnTo>
                <a:close/>
                <a:moveTo>
                  <a:pt x="120" y="52"/>
                </a:moveTo>
                <a:lnTo>
                  <a:pt x="118" y="56"/>
                </a:lnTo>
                <a:lnTo>
                  <a:pt x="121" y="52"/>
                </a:lnTo>
                <a:lnTo>
                  <a:pt x="120" y="52"/>
                </a:lnTo>
                <a:close/>
                <a:moveTo>
                  <a:pt x="124" y="45"/>
                </a:moveTo>
                <a:lnTo>
                  <a:pt x="122" y="49"/>
                </a:lnTo>
                <a:lnTo>
                  <a:pt x="125" y="46"/>
                </a:lnTo>
                <a:lnTo>
                  <a:pt x="124" y="45"/>
                </a:lnTo>
                <a:close/>
                <a:moveTo>
                  <a:pt x="128" y="39"/>
                </a:moveTo>
                <a:lnTo>
                  <a:pt x="126" y="43"/>
                </a:lnTo>
                <a:lnTo>
                  <a:pt x="129" y="40"/>
                </a:lnTo>
                <a:lnTo>
                  <a:pt x="128" y="39"/>
                </a:lnTo>
                <a:close/>
                <a:moveTo>
                  <a:pt x="132" y="32"/>
                </a:moveTo>
                <a:lnTo>
                  <a:pt x="130" y="36"/>
                </a:lnTo>
                <a:lnTo>
                  <a:pt x="130" y="37"/>
                </a:lnTo>
                <a:lnTo>
                  <a:pt x="133" y="32"/>
                </a:lnTo>
                <a:lnTo>
                  <a:pt x="132" y="32"/>
                </a:lnTo>
                <a:close/>
                <a:moveTo>
                  <a:pt x="136" y="26"/>
                </a:moveTo>
                <a:lnTo>
                  <a:pt x="133" y="30"/>
                </a:lnTo>
                <a:lnTo>
                  <a:pt x="134" y="30"/>
                </a:lnTo>
                <a:lnTo>
                  <a:pt x="137" y="26"/>
                </a:lnTo>
                <a:lnTo>
                  <a:pt x="136" y="26"/>
                </a:lnTo>
                <a:close/>
                <a:moveTo>
                  <a:pt x="139" y="20"/>
                </a:moveTo>
                <a:lnTo>
                  <a:pt x="137" y="23"/>
                </a:lnTo>
                <a:lnTo>
                  <a:pt x="138" y="24"/>
                </a:lnTo>
                <a:lnTo>
                  <a:pt x="141" y="20"/>
                </a:lnTo>
                <a:lnTo>
                  <a:pt x="139" y="20"/>
                </a:lnTo>
                <a:close/>
                <a:moveTo>
                  <a:pt x="143" y="13"/>
                </a:moveTo>
                <a:lnTo>
                  <a:pt x="141" y="17"/>
                </a:lnTo>
                <a:lnTo>
                  <a:pt x="142" y="17"/>
                </a:lnTo>
                <a:lnTo>
                  <a:pt x="145" y="13"/>
                </a:lnTo>
                <a:lnTo>
                  <a:pt x="143" y="13"/>
                </a:lnTo>
                <a:close/>
                <a:moveTo>
                  <a:pt x="147" y="7"/>
                </a:moveTo>
                <a:lnTo>
                  <a:pt x="145" y="10"/>
                </a:lnTo>
                <a:lnTo>
                  <a:pt x="146" y="11"/>
                </a:lnTo>
                <a:lnTo>
                  <a:pt x="149" y="7"/>
                </a:lnTo>
                <a:lnTo>
                  <a:pt x="147" y="7"/>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81" name="Freeform 1930">
            <a:extLst>
              <a:ext uri="{FF2B5EF4-FFF2-40B4-BE49-F238E27FC236}">
                <a16:creationId xmlns:a16="http://schemas.microsoft.com/office/drawing/2014/main" xmlns="" id="{7C8B4B87-8D32-4C2E-B669-F05B773801EA}"/>
              </a:ext>
            </a:extLst>
          </p:cNvPr>
          <p:cNvSpPr>
            <a:spLocks noEditPoints="1"/>
          </p:cNvSpPr>
          <p:nvPr/>
        </p:nvSpPr>
        <p:spPr bwMode="auto">
          <a:xfrm>
            <a:off x="4230688" y="4224412"/>
            <a:ext cx="241300" cy="398462"/>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1"/>
                </a:lnTo>
                <a:lnTo>
                  <a:pt x="1" y="251"/>
                </a:lnTo>
                <a:lnTo>
                  <a:pt x="2" y="248"/>
                </a:lnTo>
                <a:lnTo>
                  <a:pt x="2" y="247"/>
                </a:lnTo>
                <a:close/>
                <a:moveTo>
                  <a:pt x="6" y="241"/>
                </a:moveTo>
                <a:lnTo>
                  <a:pt x="3" y="245"/>
                </a:lnTo>
                <a:lnTo>
                  <a:pt x="4" y="245"/>
                </a:lnTo>
                <a:lnTo>
                  <a:pt x="6" y="241"/>
                </a:lnTo>
                <a:close/>
                <a:moveTo>
                  <a:pt x="10" y="234"/>
                </a:moveTo>
                <a:lnTo>
                  <a:pt x="7" y="238"/>
                </a:lnTo>
                <a:lnTo>
                  <a:pt x="8" y="238"/>
                </a:lnTo>
                <a:lnTo>
                  <a:pt x="10" y="235"/>
                </a:lnTo>
                <a:lnTo>
                  <a:pt x="10" y="234"/>
                </a:lnTo>
                <a:close/>
                <a:moveTo>
                  <a:pt x="14" y="228"/>
                </a:moveTo>
                <a:lnTo>
                  <a:pt x="11" y="232"/>
                </a:lnTo>
                <a:lnTo>
                  <a:pt x="12" y="232"/>
                </a:lnTo>
                <a:lnTo>
                  <a:pt x="14" y="228"/>
                </a:lnTo>
                <a:close/>
                <a:moveTo>
                  <a:pt x="18" y="221"/>
                </a:moveTo>
                <a:lnTo>
                  <a:pt x="15" y="226"/>
                </a:lnTo>
                <a:lnTo>
                  <a:pt x="16" y="226"/>
                </a:lnTo>
                <a:lnTo>
                  <a:pt x="18" y="222"/>
                </a:lnTo>
                <a:lnTo>
                  <a:pt x="18" y="221"/>
                </a:lnTo>
                <a:close/>
                <a:moveTo>
                  <a:pt x="22" y="215"/>
                </a:moveTo>
                <a:lnTo>
                  <a:pt x="19" y="219"/>
                </a:lnTo>
                <a:lnTo>
                  <a:pt x="20" y="219"/>
                </a:lnTo>
                <a:lnTo>
                  <a:pt x="22" y="215"/>
                </a:lnTo>
                <a:close/>
                <a:moveTo>
                  <a:pt x="26" y="208"/>
                </a:moveTo>
                <a:lnTo>
                  <a:pt x="23" y="213"/>
                </a:lnTo>
                <a:lnTo>
                  <a:pt x="24" y="213"/>
                </a:lnTo>
                <a:lnTo>
                  <a:pt x="26" y="209"/>
                </a:lnTo>
                <a:lnTo>
                  <a:pt x="26" y="208"/>
                </a:lnTo>
                <a:close/>
                <a:moveTo>
                  <a:pt x="29" y="202"/>
                </a:moveTo>
                <a:lnTo>
                  <a:pt x="27" y="205"/>
                </a:lnTo>
                <a:lnTo>
                  <a:pt x="27" y="206"/>
                </a:lnTo>
                <a:lnTo>
                  <a:pt x="30" y="202"/>
                </a:lnTo>
                <a:lnTo>
                  <a:pt x="29" y="202"/>
                </a:lnTo>
                <a:close/>
                <a:moveTo>
                  <a:pt x="33" y="195"/>
                </a:moveTo>
                <a:lnTo>
                  <a:pt x="31" y="199"/>
                </a:lnTo>
                <a:lnTo>
                  <a:pt x="31" y="200"/>
                </a:lnTo>
                <a:lnTo>
                  <a:pt x="34" y="195"/>
                </a:lnTo>
                <a:lnTo>
                  <a:pt x="33" y="195"/>
                </a:lnTo>
                <a:close/>
                <a:moveTo>
                  <a:pt x="37" y="189"/>
                </a:moveTo>
                <a:lnTo>
                  <a:pt x="35" y="193"/>
                </a:lnTo>
                <a:lnTo>
                  <a:pt x="38" y="189"/>
                </a:lnTo>
                <a:lnTo>
                  <a:pt x="37" y="189"/>
                </a:lnTo>
                <a:close/>
                <a:moveTo>
                  <a:pt x="41" y="183"/>
                </a:moveTo>
                <a:lnTo>
                  <a:pt x="39" y="186"/>
                </a:lnTo>
                <a:lnTo>
                  <a:pt x="39" y="187"/>
                </a:lnTo>
                <a:lnTo>
                  <a:pt x="42" y="183"/>
                </a:lnTo>
                <a:lnTo>
                  <a:pt x="41" y="183"/>
                </a:lnTo>
                <a:close/>
                <a:moveTo>
                  <a:pt x="45" y="176"/>
                </a:moveTo>
                <a:lnTo>
                  <a:pt x="43" y="180"/>
                </a:lnTo>
                <a:lnTo>
                  <a:pt x="46" y="176"/>
                </a:lnTo>
                <a:lnTo>
                  <a:pt x="45" y="176"/>
                </a:lnTo>
                <a:close/>
                <a:moveTo>
                  <a:pt x="49" y="169"/>
                </a:moveTo>
                <a:lnTo>
                  <a:pt x="47" y="173"/>
                </a:lnTo>
                <a:lnTo>
                  <a:pt x="47" y="174"/>
                </a:lnTo>
                <a:lnTo>
                  <a:pt x="50" y="170"/>
                </a:lnTo>
                <a:lnTo>
                  <a:pt x="49" y="169"/>
                </a:lnTo>
                <a:close/>
                <a:moveTo>
                  <a:pt x="53" y="163"/>
                </a:moveTo>
                <a:lnTo>
                  <a:pt x="50" y="167"/>
                </a:lnTo>
                <a:lnTo>
                  <a:pt x="51" y="167"/>
                </a:lnTo>
                <a:lnTo>
                  <a:pt x="54" y="163"/>
                </a:lnTo>
                <a:lnTo>
                  <a:pt x="53" y="163"/>
                </a:lnTo>
                <a:close/>
                <a:moveTo>
                  <a:pt x="57" y="156"/>
                </a:moveTo>
                <a:lnTo>
                  <a:pt x="54" y="160"/>
                </a:lnTo>
                <a:lnTo>
                  <a:pt x="55" y="161"/>
                </a:lnTo>
                <a:lnTo>
                  <a:pt x="58" y="157"/>
                </a:lnTo>
                <a:lnTo>
                  <a:pt x="57" y="156"/>
                </a:lnTo>
                <a:close/>
                <a:moveTo>
                  <a:pt x="61" y="150"/>
                </a:moveTo>
                <a:lnTo>
                  <a:pt x="58" y="154"/>
                </a:lnTo>
                <a:lnTo>
                  <a:pt x="59" y="154"/>
                </a:lnTo>
                <a:lnTo>
                  <a:pt x="62" y="150"/>
                </a:lnTo>
                <a:lnTo>
                  <a:pt x="61" y="150"/>
                </a:lnTo>
                <a:close/>
                <a:moveTo>
                  <a:pt x="65" y="143"/>
                </a:moveTo>
                <a:lnTo>
                  <a:pt x="63" y="147"/>
                </a:lnTo>
                <a:lnTo>
                  <a:pt x="66" y="144"/>
                </a:lnTo>
                <a:lnTo>
                  <a:pt x="65" y="143"/>
                </a:lnTo>
                <a:close/>
                <a:moveTo>
                  <a:pt x="69" y="137"/>
                </a:moveTo>
                <a:lnTo>
                  <a:pt x="67" y="141"/>
                </a:lnTo>
                <a:lnTo>
                  <a:pt x="70" y="137"/>
                </a:lnTo>
                <a:lnTo>
                  <a:pt x="69" y="137"/>
                </a:lnTo>
                <a:close/>
                <a:moveTo>
                  <a:pt x="73" y="130"/>
                </a:moveTo>
                <a:lnTo>
                  <a:pt x="70" y="134"/>
                </a:lnTo>
                <a:lnTo>
                  <a:pt x="71" y="134"/>
                </a:lnTo>
                <a:lnTo>
                  <a:pt x="73" y="131"/>
                </a:lnTo>
                <a:lnTo>
                  <a:pt x="73" y="130"/>
                </a:lnTo>
                <a:close/>
                <a:moveTo>
                  <a:pt x="77" y="124"/>
                </a:moveTo>
                <a:lnTo>
                  <a:pt x="74" y="128"/>
                </a:lnTo>
                <a:lnTo>
                  <a:pt x="75" y="128"/>
                </a:lnTo>
                <a:lnTo>
                  <a:pt x="77" y="124"/>
                </a:lnTo>
                <a:close/>
                <a:moveTo>
                  <a:pt x="80" y="117"/>
                </a:moveTo>
                <a:lnTo>
                  <a:pt x="78" y="121"/>
                </a:lnTo>
                <a:lnTo>
                  <a:pt x="79" y="121"/>
                </a:lnTo>
                <a:lnTo>
                  <a:pt x="81" y="117"/>
                </a:lnTo>
                <a:lnTo>
                  <a:pt x="80" y="117"/>
                </a:lnTo>
                <a:close/>
                <a:moveTo>
                  <a:pt x="84" y="111"/>
                </a:moveTo>
                <a:lnTo>
                  <a:pt x="82" y="114"/>
                </a:lnTo>
                <a:lnTo>
                  <a:pt x="83" y="115"/>
                </a:lnTo>
                <a:lnTo>
                  <a:pt x="85" y="111"/>
                </a:lnTo>
                <a:lnTo>
                  <a:pt x="84" y="111"/>
                </a:lnTo>
                <a:close/>
                <a:moveTo>
                  <a:pt x="88" y="104"/>
                </a:moveTo>
                <a:lnTo>
                  <a:pt x="86" y="108"/>
                </a:lnTo>
                <a:lnTo>
                  <a:pt x="87" y="108"/>
                </a:lnTo>
                <a:lnTo>
                  <a:pt x="89" y="104"/>
                </a:lnTo>
                <a:lnTo>
                  <a:pt x="88" y="104"/>
                </a:lnTo>
                <a:close/>
                <a:moveTo>
                  <a:pt x="92" y="98"/>
                </a:moveTo>
                <a:lnTo>
                  <a:pt x="90" y="101"/>
                </a:lnTo>
                <a:lnTo>
                  <a:pt x="91" y="102"/>
                </a:lnTo>
                <a:lnTo>
                  <a:pt x="93" y="98"/>
                </a:lnTo>
                <a:lnTo>
                  <a:pt x="92" y="98"/>
                </a:lnTo>
                <a:close/>
                <a:moveTo>
                  <a:pt x="96" y="91"/>
                </a:moveTo>
                <a:lnTo>
                  <a:pt x="94" y="95"/>
                </a:lnTo>
                <a:lnTo>
                  <a:pt x="95" y="95"/>
                </a:lnTo>
                <a:lnTo>
                  <a:pt x="97" y="91"/>
                </a:lnTo>
                <a:lnTo>
                  <a:pt x="96" y="91"/>
                </a:lnTo>
                <a:close/>
                <a:moveTo>
                  <a:pt x="100" y="84"/>
                </a:moveTo>
                <a:lnTo>
                  <a:pt x="98" y="88"/>
                </a:lnTo>
                <a:lnTo>
                  <a:pt x="99" y="89"/>
                </a:lnTo>
                <a:lnTo>
                  <a:pt x="101" y="84"/>
                </a:lnTo>
                <a:lnTo>
                  <a:pt x="100" y="84"/>
                </a:lnTo>
                <a:close/>
                <a:moveTo>
                  <a:pt x="104" y="77"/>
                </a:moveTo>
                <a:lnTo>
                  <a:pt x="102" y="81"/>
                </a:lnTo>
                <a:lnTo>
                  <a:pt x="103" y="82"/>
                </a:lnTo>
                <a:lnTo>
                  <a:pt x="105" y="78"/>
                </a:lnTo>
                <a:lnTo>
                  <a:pt x="104" y="77"/>
                </a:lnTo>
                <a:close/>
                <a:moveTo>
                  <a:pt x="108" y="71"/>
                </a:moveTo>
                <a:lnTo>
                  <a:pt x="105" y="75"/>
                </a:lnTo>
                <a:lnTo>
                  <a:pt x="107" y="76"/>
                </a:lnTo>
                <a:lnTo>
                  <a:pt x="109" y="72"/>
                </a:lnTo>
                <a:lnTo>
                  <a:pt x="108" y="71"/>
                </a:lnTo>
                <a:close/>
                <a:moveTo>
                  <a:pt x="112" y="64"/>
                </a:moveTo>
                <a:lnTo>
                  <a:pt x="109" y="69"/>
                </a:lnTo>
                <a:lnTo>
                  <a:pt x="111" y="69"/>
                </a:lnTo>
                <a:lnTo>
                  <a:pt x="113" y="65"/>
                </a:lnTo>
                <a:lnTo>
                  <a:pt x="112" y="64"/>
                </a:lnTo>
                <a:close/>
                <a:moveTo>
                  <a:pt x="116" y="58"/>
                </a:moveTo>
                <a:lnTo>
                  <a:pt x="113" y="62"/>
                </a:lnTo>
                <a:lnTo>
                  <a:pt x="115" y="62"/>
                </a:lnTo>
                <a:lnTo>
                  <a:pt x="117" y="59"/>
                </a:lnTo>
                <a:lnTo>
                  <a:pt x="116" y="58"/>
                </a:lnTo>
                <a:close/>
                <a:moveTo>
                  <a:pt x="120" y="51"/>
                </a:moveTo>
                <a:lnTo>
                  <a:pt x="117" y="56"/>
                </a:lnTo>
                <a:lnTo>
                  <a:pt x="118" y="56"/>
                </a:lnTo>
                <a:lnTo>
                  <a:pt x="120" y="52"/>
                </a:lnTo>
                <a:lnTo>
                  <a:pt x="120" y="51"/>
                </a:lnTo>
                <a:close/>
                <a:moveTo>
                  <a:pt x="124" y="45"/>
                </a:moveTo>
                <a:lnTo>
                  <a:pt x="121" y="49"/>
                </a:lnTo>
                <a:lnTo>
                  <a:pt x="122" y="49"/>
                </a:lnTo>
                <a:lnTo>
                  <a:pt x="124" y="46"/>
                </a:lnTo>
                <a:lnTo>
                  <a:pt x="124" y="45"/>
                </a:lnTo>
                <a:close/>
                <a:moveTo>
                  <a:pt x="128" y="38"/>
                </a:moveTo>
                <a:lnTo>
                  <a:pt x="125" y="43"/>
                </a:lnTo>
                <a:lnTo>
                  <a:pt x="126" y="43"/>
                </a:lnTo>
                <a:lnTo>
                  <a:pt x="128" y="39"/>
                </a:lnTo>
                <a:lnTo>
                  <a:pt x="128" y="38"/>
                </a:lnTo>
                <a:close/>
                <a:moveTo>
                  <a:pt x="132" y="32"/>
                </a:moveTo>
                <a:lnTo>
                  <a:pt x="129" y="36"/>
                </a:lnTo>
                <a:lnTo>
                  <a:pt x="130" y="36"/>
                </a:lnTo>
                <a:lnTo>
                  <a:pt x="132" y="32"/>
                </a:lnTo>
                <a:close/>
                <a:moveTo>
                  <a:pt x="136" y="26"/>
                </a:moveTo>
                <a:lnTo>
                  <a:pt x="133" y="29"/>
                </a:lnTo>
                <a:lnTo>
                  <a:pt x="134" y="30"/>
                </a:lnTo>
                <a:lnTo>
                  <a:pt x="136" y="26"/>
                </a:lnTo>
                <a:close/>
                <a:moveTo>
                  <a:pt x="140" y="19"/>
                </a:moveTo>
                <a:lnTo>
                  <a:pt x="137" y="23"/>
                </a:lnTo>
                <a:lnTo>
                  <a:pt x="138" y="23"/>
                </a:lnTo>
                <a:lnTo>
                  <a:pt x="140" y="19"/>
                </a:lnTo>
                <a:close/>
                <a:moveTo>
                  <a:pt x="144" y="13"/>
                </a:moveTo>
                <a:lnTo>
                  <a:pt x="141" y="16"/>
                </a:lnTo>
                <a:lnTo>
                  <a:pt x="141" y="17"/>
                </a:lnTo>
                <a:lnTo>
                  <a:pt x="144" y="13"/>
                </a:lnTo>
                <a:close/>
                <a:moveTo>
                  <a:pt x="148" y="6"/>
                </a:moveTo>
                <a:lnTo>
                  <a:pt x="145" y="10"/>
                </a:lnTo>
                <a:lnTo>
                  <a:pt x="148" y="6"/>
                </a:lnTo>
                <a:close/>
                <a:moveTo>
                  <a:pt x="151" y="0"/>
                </a:moveTo>
                <a:lnTo>
                  <a:pt x="149" y="3"/>
                </a:ln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82" name="Freeform 1931">
            <a:extLst>
              <a:ext uri="{FF2B5EF4-FFF2-40B4-BE49-F238E27FC236}">
                <a16:creationId xmlns:a16="http://schemas.microsoft.com/office/drawing/2014/main" xmlns="" id="{A72AE3E0-7E1F-4829-9231-244543523353}"/>
              </a:ext>
            </a:extLst>
          </p:cNvPr>
          <p:cNvSpPr>
            <a:spLocks noEditPoints="1"/>
          </p:cNvSpPr>
          <p:nvPr/>
        </p:nvSpPr>
        <p:spPr bwMode="auto">
          <a:xfrm>
            <a:off x="4283075" y="4178374"/>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7"/>
                </a:moveTo>
                <a:lnTo>
                  <a:pt x="0" y="250"/>
                </a:lnTo>
                <a:lnTo>
                  <a:pt x="1" y="250"/>
                </a:lnTo>
                <a:lnTo>
                  <a:pt x="3" y="247"/>
                </a:lnTo>
                <a:lnTo>
                  <a:pt x="2" y="247"/>
                </a:lnTo>
                <a:close/>
                <a:moveTo>
                  <a:pt x="6" y="240"/>
                </a:moveTo>
                <a:lnTo>
                  <a:pt x="3" y="244"/>
                </a:lnTo>
                <a:lnTo>
                  <a:pt x="4" y="245"/>
                </a:lnTo>
                <a:lnTo>
                  <a:pt x="7" y="240"/>
                </a:lnTo>
                <a:lnTo>
                  <a:pt x="6" y="240"/>
                </a:lnTo>
                <a:close/>
                <a:moveTo>
                  <a:pt x="10" y="234"/>
                </a:moveTo>
                <a:lnTo>
                  <a:pt x="7" y="238"/>
                </a:lnTo>
                <a:lnTo>
                  <a:pt x="8" y="238"/>
                </a:lnTo>
                <a:lnTo>
                  <a:pt x="10" y="234"/>
                </a:lnTo>
                <a:close/>
                <a:moveTo>
                  <a:pt x="14" y="228"/>
                </a:moveTo>
                <a:lnTo>
                  <a:pt x="11" y="231"/>
                </a:lnTo>
                <a:lnTo>
                  <a:pt x="12" y="232"/>
                </a:lnTo>
                <a:lnTo>
                  <a:pt x="14" y="228"/>
                </a:lnTo>
                <a:close/>
                <a:moveTo>
                  <a:pt x="17" y="220"/>
                </a:moveTo>
                <a:lnTo>
                  <a:pt x="15" y="225"/>
                </a:lnTo>
                <a:lnTo>
                  <a:pt x="16" y="225"/>
                </a:lnTo>
                <a:lnTo>
                  <a:pt x="18" y="221"/>
                </a:lnTo>
                <a:lnTo>
                  <a:pt x="17" y="220"/>
                </a:lnTo>
                <a:close/>
                <a:moveTo>
                  <a:pt x="21" y="214"/>
                </a:moveTo>
                <a:lnTo>
                  <a:pt x="19" y="218"/>
                </a:lnTo>
                <a:lnTo>
                  <a:pt x="20" y="219"/>
                </a:lnTo>
                <a:lnTo>
                  <a:pt x="22" y="215"/>
                </a:lnTo>
                <a:lnTo>
                  <a:pt x="21" y="214"/>
                </a:lnTo>
                <a:close/>
                <a:moveTo>
                  <a:pt x="25" y="208"/>
                </a:moveTo>
                <a:lnTo>
                  <a:pt x="23" y="212"/>
                </a:lnTo>
                <a:lnTo>
                  <a:pt x="24" y="212"/>
                </a:lnTo>
                <a:lnTo>
                  <a:pt x="27" y="208"/>
                </a:lnTo>
                <a:lnTo>
                  <a:pt x="25" y="208"/>
                </a:lnTo>
                <a:close/>
                <a:moveTo>
                  <a:pt x="29" y="201"/>
                </a:moveTo>
                <a:lnTo>
                  <a:pt x="27" y="205"/>
                </a:lnTo>
                <a:lnTo>
                  <a:pt x="28" y="205"/>
                </a:lnTo>
                <a:lnTo>
                  <a:pt x="30" y="202"/>
                </a:lnTo>
                <a:lnTo>
                  <a:pt x="29" y="201"/>
                </a:lnTo>
                <a:close/>
                <a:moveTo>
                  <a:pt x="33" y="195"/>
                </a:moveTo>
                <a:lnTo>
                  <a:pt x="31" y="199"/>
                </a:lnTo>
                <a:lnTo>
                  <a:pt x="32" y="199"/>
                </a:lnTo>
                <a:lnTo>
                  <a:pt x="34" y="195"/>
                </a:lnTo>
                <a:lnTo>
                  <a:pt x="33" y="195"/>
                </a:lnTo>
                <a:close/>
                <a:moveTo>
                  <a:pt x="37" y="188"/>
                </a:moveTo>
                <a:lnTo>
                  <a:pt x="35" y="192"/>
                </a:lnTo>
                <a:lnTo>
                  <a:pt x="36" y="192"/>
                </a:lnTo>
                <a:lnTo>
                  <a:pt x="38" y="189"/>
                </a:lnTo>
                <a:lnTo>
                  <a:pt x="37" y="188"/>
                </a:lnTo>
                <a:close/>
                <a:moveTo>
                  <a:pt x="41" y="182"/>
                </a:moveTo>
                <a:lnTo>
                  <a:pt x="39" y="186"/>
                </a:lnTo>
                <a:lnTo>
                  <a:pt x="40" y="186"/>
                </a:lnTo>
                <a:lnTo>
                  <a:pt x="42" y="182"/>
                </a:lnTo>
                <a:lnTo>
                  <a:pt x="41" y="182"/>
                </a:lnTo>
                <a:close/>
                <a:moveTo>
                  <a:pt x="45" y="175"/>
                </a:moveTo>
                <a:lnTo>
                  <a:pt x="43" y="179"/>
                </a:lnTo>
                <a:lnTo>
                  <a:pt x="44" y="179"/>
                </a:lnTo>
                <a:lnTo>
                  <a:pt x="46" y="176"/>
                </a:lnTo>
                <a:lnTo>
                  <a:pt x="45" y="175"/>
                </a:lnTo>
                <a:close/>
                <a:moveTo>
                  <a:pt x="49" y="169"/>
                </a:moveTo>
                <a:lnTo>
                  <a:pt x="47" y="172"/>
                </a:lnTo>
                <a:lnTo>
                  <a:pt x="48" y="173"/>
                </a:lnTo>
                <a:lnTo>
                  <a:pt x="50" y="169"/>
                </a:lnTo>
                <a:lnTo>
                  <a:pt x="49" y="169"/>
                </a:lnTo>
                <a:close/>
                <a:moveTo>
                  <a:pt x="53" y="162"/>
                </a:moveTo>
                <a:lnTo>
                  <a:pt x="51" y="166"/>
                </a:lnTo>
                <a:lnTo>
                  <a:pt x="52" y="167"/>
                </a:lnTo>
                <a:lnTo>
                  <a:pt x="54" y="162"/>
                </a:lnTo>
                <a:lnTo>
                  <a:pt x="53" y="162"/>
                </a:lnTo>
                <a:close/>
                <a:moveTo>
                  <a:pt x="57" y="156"/>
                </a:moveTo>
                <a:lnTo>
                  <a:pt x="55" y="159"/>
                </a:lnTo>
                <a:lnTo>
                  <a:pt x="56" y="160"/>
                </a:lnTo>
                <a:lnTo>
                  <a:pt x="58" y="156"/>
                </a:lnTo>
                <a:lnTo>
                  <a:pt x="57" y="156"/>
                </a:lnTo>
                <a:close/>
                <a:moveTo>
                  <a:pt x="61" y="149"/>
                </a:moveTo>
                <a:lnTo>
                  <a:pt x="59" y="153"/>
                </a:lnTo>
                <a:lnTo>
                  <a:pt x="60" y="154"/>
                </a:lnTo>
                <a:lnTo>
                  <a:pt x="62" y="149"/>
                </a:lnTo>
                <a:lnTo>
                  <a:pt x="61" y="149"/>
                </a:lnTo>
                <a:close/>
                <a:moveTo>
                  <a:pt x="65" y="143"/>
                </a:moveTo>
                <a:lnTo>
                  <a:pt x="62" y="147"/>
                </a:lnTo>
                <a:lnTo>
                  <a:pt x="64" y="147"/>
                </a:lnTo>
                <a:lnTo>
                  <a:pt x="66" y="143"/>
                </a:lnTo>
                <a:lnTo>
                  <a:pt x="65" y="143"/>
                </a:lnTo>
                <a:close/>
                <a:moveTo>
                  <a:pt x="69" y="136"/>
                </a:moveTo>
                <a:lnTo>
                  <a:pt x="66" y="140"/>
                </a:lnTo>
                <a:lnTo>
                  <a:pt x="68" y="141"/>
                </a:lnTo>
                <a:lnTo>
                  <a:pt x="70" y="137"/>
                </a:lnTo>
                <a:lnTo>
                  <a:pt x="69" y="136"/>
                </a:lnTo>
                <a:close/>
                <a:moveTo>
                  <a:pt x="73" y="130"/>
                </a:moveTo>
                <a:lnTo>
                  <a:pt x="70" y="134"/>
                </a:lnTo>
                <a:lnTo>
                  <a:pt x="71" y="134"/>
                </a:lnTo>
                <a:lnTo>
                  <a:pt x="74" y="130"/>
                </a:lnTo>
                <a:lnTo>
                  <a:pt x="73" y="130"/>
                </a:lnTo>
                <a:close/>
                <a:moveTo>
                  <a:pt x="77" y="123"/>
                </a:moveTo>
                <a:lnTo>
                  <a:pt x="74" y="127"/>
                </a:lnTo>
                <a:lnTo>
                  <a:pt x="75" y="128"/>
                </a:lnTo>
                <a:lnTo>
                  <a:pt x="78" y="124"/>
                </a:lnTo>
                <a:lnTo>
                  <a:pt x="77" y="123"/>
                </a:lnTo>
                <a:close/>
                <a:moveTo>
                  <a:pt x="81" y="116"/>
                </a:moveTo>
                <a:lnTo>
                  <a:pt x="78" y="120"/>
                </a:lnTo>
                <a:lnTo>
                  <a:pt x="79" y="120"/>
                </a:lnTo>
                <a:lnTo>
                  <a:pt x="81" y="117"/>
                </a:lnTo>
                <a:lnTo>
                  <a:pt x="81" y="116"/>
                </a:lnTo>
                <a:close/>
                <a:moveTo>
                  <a:pt x="85" y="110"/>
                </a:moveTo>
                <a:lnTo>
                  <a:pt x="82" y="114"/>
                </a:lnTo>
                <a:lnTo>
                  <a:pt x="83" y="114"/>
                </a:lnTo>
                <a:lnTo>
                  <a:pt x="85" y="110"/>
                </a:lnTo>
                <a:close/>
                <a:moveTo>
                  <a:pt x="89" y="104"/>
                </a:moveTo>
                <a:lnTo>
                  <a:pt x="86" y="108"/>
                </a:lnTo>
                <a:lnTo>
                  <a:pt x="87" y="108"/>
                </a:lnTo>
                <a:lnTo>
                  <a:pt x="89" y="104"/>
                </a:lnTo>
                <a:close/>
                <a:moveTo>
                  <a:pt x="93" y="97"/>
                </a:moveTo>
                <a:lnTo>
                  <a:pt x="90" y="101"/>
                </a:lnTo>
                <a:lnTo>
                  <a:pt x="91" y="101"/>
                </a:lnTo>
                <a:lnTo>
                  <a:pt x="93" y="98"/>
                </a:lnTo>
                <a:lnTo>
                  <a:pt x="93" y="97"/>
                </a:lnTo>
                <a:close/>
                <a:moveTo>
                  <a:pt x="97" y="91"/>
                </a:moveTo>
                <a:lnTo>
                  <a:pt x="94" y="95"/>
                </a:lnTo>
                <a:lnTo>
                  <a:pt x="95" y="95"/>
                </a:lnTo>
                <a:lnTo>
                  <a:pt x="97" y="91"/>
                </a:lnTo>
                <a:close/>
                <a:moveTo>
                  <a:pt x="101" y="84"/>
                </a:moveTo>
                <a:lnTo>
                  <a:pt x="98" y="88"/>
                </a:lnTo>
                <a:lnTo>
                  <a:pt x="99" y="88"/>
                </a:lnTo>
                <a:lnTo>
                  <a:pt x="101" y="84"/>
                </a:lnTo>
                <a:close/>
                <a:moveTo>
                  <a:pt x="105" y="78"/>
                </a:moveTo>
                <a:lnTo>
                  <a:pt x="102" y="81"/>
                </a:lnTo>
                <a:lnTo>
                  <a:pt x="103" y="82"/>
                </a:lnTo>
                <a:lnTo>
                  <a:pt x="105" y="78"/>
                </a:lnTo>
                <a:close/>
                <a:moveTo>
                  <a:pt x="108" y="71"/>
                </a:moveTo>
                <a:lnTo>
                  <a:pt x="106" y="75"/>
                </a:lnTo>
                <a:lnTo>
                  <a:pt x="107" y="75"/>
                </a:lnTo>
                <a:lnTo>
                  <a:pt x="109" y="71"/>
                </a:lnTo>
                <a:lnTo>
                  <a:pt x="108" y="71"/>
                </a:lnTo>
                <a:close/>
                <a:moveTo>
                  <a:pt x="112" y="65"/>
                </a:moveTo>
                <a:lnTo>
                  <a:pt x="110" y="68"/>
                </a:lnTo>
                <a:lnTo>
                  <a:pt x="111" y="69"/>
                </a:lnTo>
                <a:lnTo>
                  <a:pt x="113" y="65"/>
                </a:lnTo>
                <a:lnTo>
                  <a:pt x="112" y="65"/>
                </a:lnTo>
                <a:close/>
                <a:moveTo>
                  <a:pt x="116" y="58"/>
                </a:moveTo>
                <a:lnTo>
                  <a:pt x="114" y="62"/>
                </a:lnTo>
                <a:lnTo>
                  <a:pt x="115" y="62"/>
                </a:lnTo>
                <a:lnTo>
                  <a:pt x="117" y="58"/>
                </a:lnTo>
                <a:lnTo>
                  <a:pt x="116" y="58"/>
                </a:lnTo>
                <a:close/>
                <a:moveTo>
                  <a:pt x="120" y="52"/>
                </a:moveTo>
                <a:lnTo>
                  <a:pt x="118" y="55"/>
                </a:lnTo>
                <a:lnTo>
                  <a:pt x="118" y="56"/>
                </a:lnTo>
                <a:lnTo>
                  <a:pt x="121" y="52"/>
                </a:lnTo>
                <a:lnTo>
                  <a:pt x="120" y="52"/>
                </a:lnTo>
                <a:close/>
                <a:moveTo>
                  <a:pt x="124" y="45"/>
                </a:moveTo>
                <a:lnTo>
                  <a:pt x="122" y="49"/>
                </a:lnTo>
                <a:lnTo>
                  <a:pt x="125" y="45"/>
                </a:lnTo>
                <a:lnTo>
                  <a:pt x="124" y="45"/>
                </a:lnTo>
                <a:close/>
                <a:moveTo>
                  <a:pt x="128" y="38"/>
                </a:moveTo>
                <a:lnTo>
                  <a:pt x="126" y="43"/>
                </a:lnTo>
                <a:lnTo>
                  <a:pt x="129" y="39"/>
                </a:lnTo>
                <a:lnTo>
                  <a:pt x="128" y="38"/>
                </a:lnTo>
                <a:close/>
                <a:moveTo>
                  <a:pt x="132" y="32"/>
                </a:moveTo>
                <a:lnTo>
                  <a:pt x="130" y="36"/>
                </a:lnTo>
                <a:lnTo>
                  <a:pt x="130" y="37"/>
                </a:lnTo>
                <a:lnTo>
                  <a:pt x="133" y="33"/>
                </a:lnTo>
                <a:lnTo>
                  <a:pt x="132" y="32"/>
                </a:lnTo>
                <a:close/>
                <a:moveTo>
                  <a:pt x="136" y="25"/>
                </a:moveTo>
                <a:lnTo>
                  <a:pt x="134" y="30"/>
                </a:lnTo>
                <a:lnTo>
                  <a:pt x="137" y="26"/>
                </a:lnTo>
                <a:lnTo>
                  <a:pt x="136" y="25"/>
                </a:lnTo>
                <a:close/>
                <a:moveTo>
                  <a:pt x="139" y="19"/>
                </a:moveTo>
                <a:lnTo>
                  <a:pt x="138" y="23"/>
                </a:lnTo>
                <a:lnTo>
                  <a:pt x="140" y="20"/>
                </a:lnTo>
                <a:lnTo>
                  <a:pt x="139" y="19"/>
                </a:lnTo>
                <a:close/>
                <a:moveTo>
                  <a:pt x="143" y="13"/>
                </a:moveTo>
                <a:lnTo>
                  <a:pt x="142" y="17"/>
                </a:lnTo>
                <a:lnTo>
                  <a:pt x="144" y="13"/>
                </a:lnTo>
                <a:lnTo>
                  <a:pt x="143" y="13"/>
                </a:lnTo>
                <a:close/>
                <a:moveTo>
                  <a:pt x="147" y="6"/>
                </a:moveTo>
                <a:lnTo>
                  <a:pt x="146" y="10"/>
                </a:lnTo>
                <a:lnTo>
                  <a:pt x="148" y="7"/>
                </a:lnTo>
                <a:lnTo>
                  <a:pt x="147" y="6"/>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83" name="Freeform 1932">
            <a:extLst>
              <a:ext uri="{FF2B5EF4-FFF2-40B4-BE49-F238E27FC236}">
                <a16:creationId xmlns:a16="http://schemas.microsoft.com/office/drawing/2014/main" xmlns="" id="{C704B544-C6E0-4C33-BBAB-B2EAD4ECE726}"/>
              </a:ext>
            </a:extLst>
          </p:cNvPr>
          <p:cNvSpPr>
            <a:spLocks noEditPoints="1"/>
          </p:cNvSpPr>
          <p:nvPr/>
        </p:nvSpPr>
        <p:spPr bwMode="auto">
          <a:xfrm>
            <a:off x="4332288" y="4222824"/>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49"/>
                </a:lnTo>
                <a:lnTo>
                  <a:pt x="1" y="250"/>
                </a:lnTo>
                <a:lnTo>
                  <a:pt x="3" y="247"/>
                </a:lnTo>
                <a:lnTo>
                  <a:pt x="2" y="246"/>
                </a:lnTo>
                <a:close/>
                <a:moveTo>
                  <a:pt x="6" y="240"/>
                </a:moveTo>
                <a:lnTo>
                  <a:pt x="3" y="244"/>
                </a:lnTo>
                <a:lnTo>
                  <a:pt x="4" y="244"/>
                </a:lnTo>
                <a:lnTo>
                  <a:pt x="6" y="240"/>
                </a:lnTo>
                <a:close/>
                <a:moveTo>
                  <a:pt x="10" y="233"/>
                </a:moveTo>
                <a:lnTo>
                  <a:pt x="7" y="237"/>
                </a:lnTo>
                <a:lnTo>
                  <a:pt x="8" y="237"/>
                </a:lnTo>
                <a:lnTo>
                  <a:pt x="10" y="234"/>
                </a:lnTo>
                <a:lnTo>
                  <a:pt x="10" y="233"/>
                </a:lnTo>
                <a:close/>
                <a:moveTo>
                  <a:pt x="14" y="227"/>
                </a:moveTo>
                <a:lnTo>
                  <a:pt x="11" y="231"/>
                </a:lnTo>
                <a:lnTo>
                  <a:pt x="12" y="231"/>
                </a:lnTo>
                <a:lnTo>
                  <a:pt x="14" y="227"/>
                </a:lnTo>
                <a:close/>
                <a:moveTo>
                  <a:pt x="18" y="221"/>
                </a:moveTo>
                <a:lnTo>
                  <a:pt x="15" y="224"/>
                </a:lnTo>
                <a:lnTo>
                  <a:pt x="16" y="225"/>
                </a:lnTo>
                <a:lnTo>
                  <a:pt x="18" y="221"/>
                </a:lnTo>
                <a:close/>
                <a:moveTo>
                  <a:pt x="22" y="214"/>
                </a:moveTo>
                <a:lnTo>
                  <a:pt x="19" y="218"/>
                </a:lnTo>
                <a:lnTo>
                  <a:pt x="20" y="218"/>
                </a:lnTo>
                <a:lnTo>
                  <a:pt x="22" y="214"/>
                </a:lnTo>
                <a:close/>
                <a:moveTo>
                  <a:pt x="26" y="208"/>
                </a:moveTo>
                <a:lnTo>
                  <a:pt x="23" y="211"/>
                </a:lnTo>
                <a:lnTo>
                  <a:pt x="24" y="212"/>
                </a:lnTo>
                <a:lnTo>
                  <a:pt x="26" y="208"/>
                </a:lnTo>
                <a:close/>
                <a:moveTo>
                  <a:pt x="30" y="201"/>
                </a:moveTo>
                <a:lnTo>
                  <a:pt x="27" y="205"/>
                </a:lnTo>
                <a:lnTo>
                  <a:pt x="28" y="205"/>
                </a:lnTo>
                <a:lnTo>
                  <a:pt x="30" y="201"/>
                </a:lnTo>
                <a:close/>
                <a:moveTo>
                  <a:pt x="34" y="194"/>
                </a:moveTo>
                <a:lnTo>
                  <a:pt x="31" y="198"/>
                </a:lnTo>
                <a:lnTo>
                  <a:pt x="32" y="199"/>
                </a:lnTo>
                <a:lnTo>
                  <a:pt x="34" y="195"/>
                </a:lnTo>
                <a:lnTo>
                  <a:pt x="34" y="194"/>
                </a:lnTo>
                <a:close/>
                <a:moveTo>
                  <a:pt x="37" y="188"/>
                </a:moveTo>
                <a:lnTo>
                  <a:pt x="35" y="192"/>
                </a:lnTo>
                <a:lnTo>
                  <a:pt x="36" y="192"/>
                </a:lnTo>
                <a:lnTo>
                  <a:pt x="38" y="188"/>
                </a:lnTo>
                <a:lnTo>
                  <a:pt x="37" y="188"/>
                </a:lnTo>
                <a:close/>
                <a:moveTo>
                  <a:pt x="41" y="181"/>
                </a:moveTo>
                <a:lnTo>
                  <a:pt x="39" y="185"/>
                </a:lnTo>
                <a:lnTo>
                  <a:pt x="39" y="186"/>
                </a:lnTo>
                <a:lnTo>
                  <a:pt x="42" y="182"/>
                </a:lnTo>
                <a:lnTo>
                  <a:pt x="41" y="181"/>
                </a:lnTo>
                <a:close/>
                <a:moveTo>
                  <a:pt x="45" y="175"/>
                </a:moveTo>
                <a:lnTo>
                  <a:pt x="43" y="179"/>
                </a:lnTo>
                <a:lnTo>
                  <a:pt x="46" y="176"/>
                </a:lnTo>
                <a:lnTo>
                  <a:pt x="45" y="175"/>
                </a:lnTo>
                <a:close/>
                <a:moveTo>
                  <a:pt x="49" y="168"/>
                </a:moveTo>
                <a:lnTo>
                  <a:pt x="47" y="173"/>
                </a:lnTo>
                <a:lnTo>
                  <a:pt x="50" y="169"/>
                </a:lnTo>
                <a:lnTo>
                  <a:pt x="49" y="168"/>
                </a:lnTo>
                <a:close/>
                <a:moveTo>
                  <a:pt x="53" y="162"/>
                </a:moveTo>
                <a:lnTo>
                  <a:pt x="51" y="166"/>
                </a:lnTo>
                <a:lnTo>
                  <a:pt x="54" y="163"/>
                </a:lnTo>
                <a:lnTo>
                  <a:pt x="53" y="162"/>
                </a:lnTo>
                <a:close/>
                <a:moveTo>
                  <a:pt x="57" y="156"/>
                </a:moveTo>
                <a:lnTo>
                  <a:pt x="55" y="160"/>
                </a:lnTo>
                <a:lnTo>
                  <a:pt x="58" y="156"/>
                </a:lnTo>
                <a:lnTo>
                  <a:pt x="57" y="156"/>
                </a:lnTo>
                <a:close/>
                <a:moveTo>
                  <a:pt x="61" y="149"/>
                </a:moveTo>
                <a:lnTo>
                  <a:pt x="59" y="153"/>
                </a:lnTo>
                <a:lnTo>
                  <a:pt x="62" y="150"/>
                </a:lnTo>
                <a:lnTo>
                  <a:pt x="61" y="149"/>
                </a:lnTo>
                <a:close/>
                <a:moveTo>
                  <a:pt x="65" y="143"/>
                </a:moveTo>
                <a:lnTo>
                  <a:pt x="62" y="147"/>
                </a:lnTo>
                <a:lnTo>
                  <a:pt x="63" y="147"/>
                </a:lnTo>
                <a:lnTo>
                  <a:pt x="65" y="143"/>
                </a:lnTo>
                <a:close/>
                <a:moveTo>
                  <a:pt x="68" y="136"/>
                </a:moveTo>
                <a:lnTo>
                  <a:pt x="66" y="140"/>
                </a:lnTo>
                <a:lnTo>
                  <a:pt x="67" y="140"/>
                </a:lnTo>
                <a:lnTo>
                  <a:pt x="69" y="136"/>
                </a:lnTo>
                <a:lnTo>
                  <a:pt x="68" y="136"/>
                </a:lnTo>
                <a:close/>
                <a:moveTo>
                  <a:pt x="72" y="130"/>
                </a:moveTo>
                <a:lnTo>
                  <a:pt x="70" y="133"/>
                </a:lnTo>
                <a:lnTo>
                  <a:pt x="71" y="134"/>
                </a:lnTo>
                <a:lnTo>
                  <a:pt x="73" y="130"/>
                </a:lnTo>
                <a:lnTo>
                  <a:pt x="72" y="130"/>
                </a:lnTo>
                <a:close/>
                <a:moveTo>
                  <a:pt x="76" y="123"/>
                </a:moveTo>
                <a:lnTo>
                  <a:pt x="74" y="127"/>
                </a:lnTo>
                <a:lnTo>
                  <a:pt x="75" y="127"/>
                </a:lnTo>
                <a:lnTo>
                  <a:pt x="77" y="123"/>
                </a:lnTo>
                <a:lnTo>
                  <a:pt x="76" y="123"/>
                </a:lnTo>
                <a:close/>
                <a:moveTo>
                  <a:pt x="80" y="117"/>
                </a:moveTo>
                <a:lnTo>
                  <a:pt x="78" y="121"/>
                </a:lnTo>
                <a:lnTo>
                  <a:pt x="79" y="121"/>
                </a:lnTo>
                <a:lnTo>
                  <a:pt x="81" y="117"/>
                </a:lnTo>
                <a:lnTo>
                  <a:pt x="80" y="117"/>
                </a:lnTo>
                <a:close/>
                <a:moveTo>
                  <a:pt x="84" y="110"/>
                </a:moveTo>
                <a:lnTo>
                  <a:pt x="82" y="114"/>
                </a:lnTo>
                <a:lnTo>
                  <a:pt x="83" y="115"/>
                </a:lnTo>
                <a:lnTo>
                  <a:pt x="85" y="111"/>
                </a:lnTo>
                <a:lnTo>
                  <a:pt x="84" y="110"/>
                </a:lnTo>
                <a:close/>
                <a:moveTo>
                  <a:pt x="88" y="103"/>
                </a:moveTo>
                <a:lnTo>
                  <a:pt x="86" y="108"/>
                </a:lnTo>
                <a:lnTo>
                  <a:pt x="87" y="108"/>
                </a:lnTo>
                <a:lnTo>
                  <a:pt x="89" y="104"/>
                </a:lnTo>
                <a:lnTo>
                  <a:pt x="88" y="103"/>
                </a:lnTo>
                <a:close/>
                <a:moveTo>
                  <a:pt x="92" y="97"/>
                </a:moveTo>
                <a:lnTo>
                  <a:pt x="90" y="101"/>
                </a:lnTo>
                <a:lnTo>
                  <a:pt x="91" y="102"/>
                </a:lnTo>
                <a:lnTo>
                  <a:pt x="93" y="98"/>
                </a:lnTo>
                <a:lnTo>
                  <a:pt x="92" y="97"/>
                </a:lnTo>
                <a:close/>
                <a:moveTo>
                  <a:pt x="96" y="90"/>
                </a:moveTo>
                <a:lnTo>
                  <a:pt x="94" y="95"/>
                </a:lnTo>
                <a:lnTo>
                  <a:pt x="95" y="95"/>
                </a:lnTo>
                <a:lnTo>
                  <a:pt x="97" y="91"/>
                </a:lnTo>
                <a:lnTo>
                  <a:pt x="96" y="90"/>
                </a:lnTo>
                <a:close/>
                <a:moveTo>
                  <a:pt x="100" y="84"/>
                </a:moveTo>
                <a:lnTo>
                  <a:pt x="97" y="88"/>
                </a:lnTo>
                <a:lnTo>
                  <a:pt x="99" y="88"/>
                </a:lnTo>
                <a:lnTo>
                  <a:pt x="101" y="85"/>
                </a:lnTo>
                <a:lnTo>
                  <a:pt x="100" y="84"/>
                </a:lnTo>
                <a:close/>
                <a:moveTo>
                  <a:pt x="104" y="78"/>
                </a:moveTo>
                <a:lnTo>
                  <a:pt x="101" y="82"/>
                </a:lnTo>
                <a:lnTo>
                  <a:pt x="103" y="82"/>
                </a:lnTo>
                <a:lnTo>
                  <a:pt x="105" y="78"/>
                </a:lnTo>
                <a:lnTo>
                  <a:pt x="104" y="78"/>
                </a:lnTo>
                <a:close/>
                <a:moveTo>
                  <a:pt x="108" y="71"/>
                </a:moveTo>
                <a:lnTo>
                  <a:pt x="105" y="75"/>
                </a:lnTo>
                <a:lnTo>
                  <a:pt x="107" y="75"/>
                </a:lnTo>
                <a:lnTo>
                  <a:pt x="109" y="72"/>
                </a:lnTo>
                <a:lnTo>
                  <a:pt x="108" y="71"/>
                </a:lnTo>
                <a:close/>
                <a:moveTo>
                  <a:pt x="112" y="65"/>
                </a:moveTo>
                <a:lnTo>
                  <a:pt x="109" y="69"/>
                </a:lnTo>
                <a:lnTo>
                  <a:pt x="110" y="69"/>
                </a:lnTo>
                <a:lnTo>
                  <a:pt x="113" y="65"/>
                </a:lnTo>
                <a:lnTo>
                  <a:pt x="112" y="65"/>
                </a:lnTo>
                <a:close/>
                <a:moveTo>
                  <a:pt x="116" y="58"/>
                </a:moveTo>
                <a:lnTo>
                  <a:pt x="113" y="62"/>
                </a:lnTo>
                <a:lnTo>
                  <a:pt x="114" y="62"/>
                </a:lnTo>
                <a:lnTo>
                  <a:pt x="117" y="58"/>
                </a:lnTo>
                <a:lnTo>
                  <a:pt x="116" y="58"/>
                </a:lnTo>
                <a:close/>
                <a:moveTo>
                  <a:pt x="120" y="52"/>
                </a:moveTo>
                <a:lnTo>
                  <a:pt x="117" y="55"/>
                </a:lnTo>
                <a:lnTo>
                  <a:pt x="118" y="56"/>
                </a:lnTo>
                <a:lnTo>
                  <a:pt x="121" y="52"/>
                </a:lnTo>
                <a:lnTo>
                  <a:pt x="120" y="52"/>
                </a:lnTo>
                <a:close/>
                <a:moveTo>
                  <a:pt x="124" y="45"/>
                </a:moveTo>
                <a:lnTo>
                  <a:pt x="121" y="49"/>
                </a:lnTo>
                <a:lnTo>
                  <a:pt x="122" y="49"/>
                </a:lnTo>
                <a:lnTo>
                  <a:pt x="124" y="45"/>
                </a:lnTo>
                <a:close/>
                <a:moveTo>
                  <a:pt x="128" y="39"/>
                </a:moveTo>
                <a:lnTo>
                  <a:pt x="125" y="42"/>
                </a:lnTo>
                <a:lnTo>
                  <a:pt x="126" y="43"/>
                </a:lnTo>
                <a:lnTo>
                  <a:pt x="128" y="39"/>
                </a:lnTo>
                <a:close/>
                <a:moveTo>
                  <a:pt x="132" y="32"/>
                </a:moveTo>
                <a:lnTo>
                  <a:pt x="129" y="36"/>
                </a:lnTo>
                <a:lnTo>
                  <a:pt x="130" y="36"/>
                </a:lnTo>
                <a:lnTo>
                  <a:pt x="132" y="32"/>
                </a:lnTo>
                <a:close/>
                <a:moveTo>
                  <a:pt x="136" y="26"/>
                </a:moveTo>
                <a:lnTo>
                  <a:pt x="133" y="30"/>
                </a:lnTo>
                <a:lnTo>
                  <a:pt x="134" y="30"/>
                </a:lnTo>
                <a:lnTo>
                  <a:pt x="136" y="26"/>
                </a:lnTo>
                <a:close/>
                <a:moveTo>
                  <a:pt x="140" y="19"/>
                </a:moveTo>
                <a:lnTo>
                  <a:pt x="137" y="23"/>
                </a:lnTo>
                <a:lnTo>
                  <a:pt x="138" y="24"/>
                </a:lnTo>
                <a:lnTo>
                  <a:pt x="140" y="20"/>
                </a:lnTo>
                <a:lnTo>
                  <a:pt x="140" y="19"/>
                </a:lnTo>
                <a:close/>
                <a:moveTo>
                  <a:pt x="144" y="13"/>
                </a:moveTo>
                <a:lnTo>
                  <a:pt x="141" y="17"/>
                </a:lnTo>
                <a:lnTo>
                  <a:pt x="142" y="17"/>
                </a:lnTo>
                <a:lnTo>
                  <a:pt x="144" y="13"/>
                </a:lnTo>
                <a:close/>
                <a:moveTo>
                  <a:pt x="148" y="6"/>
                </a:moveTo>
                <a:lnTo>
                  <a:pt x="145" y="10"/>
                </a:lnTo>
                <a:lnTo>
                  <a:pt x="145" y="11"/>
                </a:lnTo>
                <a:lnTo>
                  <a:pt x="148" y="7"/>
                </a:lnTo>
                <a:lnTo>
                  <a:pt x="148" y="6"/>
                </a:lnTo>
                <a:close/>
                <a:moveTo>
                  <a:pt x="152" y="0"/>
                </a:moveTo>
                <a:lnTo>
                  <a:pt x="149" y="4"/>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84" name="Freeform 1933">
            <a:extLst>
              <a:ext uri="{FF2B5EF4-FFF2-40B4-BE49-F238E27FC236}">
                <a16:creationId xmlns:a16="http://schemas.microsoft.com/office/drawing/2014/main" xmlns="" id="{5EDB3E84-7E6B-4BFC-9808-A9B5CFE90934}"/>
              </a:ext>
            </a:extLst>
          </p:cNvPr>
          <p:cNvSpPr>
            <a:spLocks noEditPoints="1"/>
          </p:cNvSpPr>
          <p:nvPr/>
        </p:nvSpPr>
        <p:spPr bwMode="auto">
          <a:xfrm>
            <a:off x="4378325" y="4222824"/>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49"/>
                </a:lnTo>
                <a:lnTo>
                  <a:pt x="1" y="250"/>
                </a:lnTo>
                <a:lnTo>
                  <a:pt x="3" y="247"/>
                </a:lnTo>
                <a:lnTo>
                  <a:pt x="2" y="246"/>
                </a:lnTo>
                <a:close/>
                <a:moveTo>
                  <a:pt x="6" y="240"/>
                </a:moveTo>
                <a:lnTo>
                  <a:pt x="3" y="244"/>
                </a:lnTo>
                <a:lnTo>
                  <a:pt x="4" y="244"/>
                </a:lnTo>
                <a:lnTo>
                  <a:pt x="7" y="240"/>
                </a:lnTo>
                <a:lnTo>
                  <a:pt x="6" y="240"/>
                </a:lnTo>
                <a:close/>
                <a:moveTo>
                  <a:pt x="10" y="233"/>
                </a:moveTo>
                <a:lnTo>
                  <a:pt x="7" y="237"/>
                </a:lnTo>
                <a:lnTo>
                  <a:pt x="8" y="237"/>
                </a:lnTo>
                <a:lnTo>
                  <a:pt x="11" y="234"/>
                </a:lnTo>
                <a:lnTo>
                  <a:pt x="10" y="233"/>
                </a:lnTo>
                <a:close/>
                <a:moveTo>
                  <a:pt x="14" y="227"/>
                </a:moveTo>
                <a:lnTo>
                  <a:pt x="11" y="231"/>
                </a:lnTo>
                <a:lnTo>
                  <a:pt x="12" y="231"/>
                </a:lnTo>
                <a:lnTo>
                  <a:pt x="15" y="227"/>
                </a:lnTo>
                <a:lnTo>
                  <a:pt x="14" y="227"/>
                </a:lnTo>
                <a:close/>
                <a:moveTo>
                  <a:pt x="18" y="221"/>
                </a:moveTo>
                <a:lnTo>
                  <a:pt x="15" y="224"/>
                </a:lnTo>
                <a:lnTo>
                  <a:pt x="16" y="225"/>
                </a:lnTo>
                <a:lnTo>
                  <a:pt x="18" y="221"/>
                </a:lnTo>
                <a:close/>
                <a:moveTo>
                  <a:pt x="22" y="214"/>
                </a:moveTo>
                <a:lnTo>
                  <a:pt x="19" y="218"/>
                </a:lnTo>
                <a:lnTo>
                  <a:pt x="20" y="218"/>
                </a:lnTo>
                <a:lnTo>
                  <a:pt x="22" y="214"/>
                </a:lnTo>
                <a:close/>
                <a:moveTo>
                  <a:pt x="26" y="208"/>
                </a:moveTo>
                <a:lnTo>
                  <a:pt x="23" y="211"/>
                </a:lnTo>
                <a:lnTo>
                  <a:pt x="24" y="212"/>
                </a:lnTo>
                <a:lnTo>
                  <a:pt x="26" y="208"/>
                </a:lnTo>
                <a:close/>
                <a:moveTo>
                  <a:pt x="30" y="201"/>
                </a:moveTo>
                <a:lnTo>
                  <a:pt x="27" y="205"/>
                </a:lnTo>
                <a:lnTo>
                  <a:pt x="28" y="205"/>
                </a:lnTo>
                <a:lnTo>
                  <a:pt x="30" y="201"/>
                </a:lnTo>
                <a:close/>
                <a:moveTo>
                  <a:pt x="34" y="194"/>
                </a:moveTo>
                <a:lnTo>
                  <a:pt x="31" y="198"/>
                </a:lnTo>
                <a:lnTo>
                  <a:pt x="32" y="199"/>
                </a:lnTo>
                <a:lnTo>
                  <a:pt x="34" y="195"/>
                </a:lnTo>
                <a:lnTo>
                  <a:pt x="34" y="194"/>
                </a:lnTo>
                <a:close/>
                <a:moveTo>
                  <a:pt x="38" y="188"/>
                </a:moveTo>
                <a:lnTo>
                  <a:pt x="35" y="192"/>
                </a:lnTo>
                <a:lnTo>
                  <a:pt x="36" y="192"/>
                </a:lnTo>
                <a:lnTo>
                  <a:pt x="38" y="188"/>
                </a:lnTo>
                <a:close/>
                <a:moveTo>
                  <a:pt x="42" y="181"/>
                </a:moveTo>
                <a:lnTo>
                  <a:pt x="39" y="185"/>
                </a:lnTo>
                <a:lnTo>
                  <a:pt x="39" y="186"/>
                </a:lnTo>
                <a:lnTo>
                  <a:pt x="42" y="182"/>
                </a:lnTo>
                <a:lnTo>
                  <a:pt x="42" y="181"/>
                </a:lnTo>
                <a:close/>
                <a:moveTo>
                  <a:pt x="45" y="175"/>
                </a:moveTo>
                <a:lnTo>
                  <a:pt x="43" y="179"/>
                </a:lnTo>
                <a:lnTo>
                  <a:pt x="46" y="176"/>
                </a:lnTo>
                <a:lnTo>
                  <a:pt x="45" y="175"/>
                </a:lnTo>
                <a:close/>
                <a:moveTo>
                  <a:pt x="49" y="168"/>
                </a:moveTo>
                <a:lnTo>
                  <a:pt x="47" y="173"/>
                </a:lnTo>
                <a:lnTo>
                  <a:pt x="50" y="169"/>
                </a:lnTo>
                <a:lnTo>
                  <a:pt x="49" y="168"/>
                </a:lnTo>
                <a:close/>
                <a:moveTo>
                  <a:pt x="53" y="162"/>
                </a:moveTo>
                <a:lnTo>
                  <a:pt x="51" y="166"/>
                </a:lnTo>
                <a:lnTo>
                  <a:pt x="54" y="163"/>
                </a:lnTo>
                <a:lnTo>
                  <a:pt x="53" y="162"/>
                </a:lnTo>
                <a:close/>
                <a:moveTo>
                  <a:pt x="57" y="156"/>
                </a:moveTo>
                <a:lnTo>
                  <a:pt x="55" y="160"/>
                </a:lnTo>
                <a:lnTo>
                  <a:pt x="58" y="156"/>
                </a:lnTo>
                <a:lnTo>
                  <a:pt x="57" y="156"/>
                </a:lnTo>
                <a:close/>
                <a:moveTo>
                  <a:pt x="61" y="149"/>
                </a:moveTo>
                <a:lnTo>
                  <a:pt x="59" y="153"/>
                </a:lnTo>
                <a:lnTo>
                  <a:pt x="62" y="150"/>
                </a:lnTo>
                <a:lnTo>
                  <a:pt x="61" y="149"/>
                </a:lnTo>
                <a:close/>
                <a:moveTo>
                  <a:pt x="65" y="143"/>
                </a:moveTo>
                <a:lnTo>
                  <a:pt x="63" y="147"/>
                </a:lnTo>
                <a:lnTo>
                  <a:pt x="65" y="143"/>
                </a:lnTo>
                <a:close/>
                <a:moveTo>
                  <a:pt x="68" y="136"/>
                </a:moveTo>
                <a:lnTo>
                  <a:pt x="67" y="140"/>
                </a:lnTo>
                <a:lnTo>
                  <a:pt x="69" y="136"/>
                </a:lnTo>
                <a:lnTo>
                  <a:pt x="68" y="136"/>
                </a:lnTo>
                <a:close/>
                <a:moveTo>
                  <a:pt x="72" y="130"/>
                </a:moveTo>
                <a:lnTo>
                  <a:pt x="70" y="133"/>
                </a:lnTo>
                <a:lnTo>
                  <a:pt x="71" y="134"/>
                </a:lnTo>
                <a:lnTo>
                  <a:pt x="73" y="130"/>
                </a:lnTo>
                <a:lnTo>
                  <a:pt x="72" y="130"/>
                </a:lnTo>
                <a:close/>
                <a:moveTo>
                  <a:pt x="76" y="123"/>
                </a:moveTo>
                <a:lnTo>
                  <a:pt x="74" y="127"/>
                </a:lnTo>
                <a:lnTo>
                  <a:pt x="75" y="127"/>
                </a:lnTo>
                <a:lnTo>
                  <a:pt x="77" y="123"/>
                </a:lnTo>
                <a:lnTo>
                  <a:pt x="76" y="123"/>
                </a:lnTo>
                <a:close/>
                <a:moveTo>
                  <a:pt x="80" y="117"/>
                </a:moveTo>
                <a:lnTo>
                  <a:pt x="78" y="121"/>
                </a:lnTo>
                <a:lnTo>
                  <a:pt x="79" y="121"/>
                </a:lnTo>
                <a:lnTo>
                  <a:pt x="81" y="117"/>
                </a:lnTo>
                <a:lnTo>
                  <a:pt x="80" y="117"/>
                </a:lnTo>
                <a:close/>
                <a:moveTo>
                  <a:pt x="84" y="110"/>
                </a:moveTo>
                <a:lnTo>
                  <a:pt x="82" y="114"/>
                </a:lnTo>
                <a:lnTo>
                  <a:pt x="83" y="115"/>
                </a:lnTo>
                <a:lnTo>
                  <a:pt x="85" y="111"/>
                </a:lnTo>
                <a:lnTo>
                  <a:pt x="84" y="110"/>
                </a:lnTo>
                <a:close/>
                <a:moveTo>
                  <a:pt x="88" y="103"/>
                </a:moveTo>
                <a:lnTo>
                  <a:pt x="86" y="108"/>
                </a:lnTo>
                <a:lnTo>
                  <a:pt x="87" y="108"/>
                </a:lnTo>
                <a:lnTo>
                  <a:pt x="89" y="104"/>
                </a:lnTo>
                <a:lnTo>
                  <a:pt x="88" y="103"/>
                </a:lnTo>
                <a:close/>
                <a:moveTo>
                  <a:pt x="92" y="97"/>
                </a:moveTo>
                <a:lnTo>
                  <a:pt x="90" y="101"/>
                </a:lnTo>
                <a:lnTo>
                  <a:pt x="91" y="102"/>
                </a:lnTo>
                <a:lnTo>
                  <a:pt x="93" y="98"/>
                </a:lnTo>
                <a:lnTo>
                  <a:pt x="92" y="97"/>
                </a:lnTo>
                <a:close/>
                <a:moveTo>
                  <a:pt x="96" y="90"/>
                </a:moveTo>
                <a:lnTo>
                  <a:pt x="94" y="95"/>
                </a:lnTo>
                <a:lnTo>
                  <a:pt x="95" y="95"/>
                </a:lnTo>
                <a:lnTo>
                  <a:pt x="97" y="91"/>
                </a:lnTo>
                <a:lnTo>
                  <a:pt x="96" y="90"/>
                </a:lnTo>
                <a:close/>
                <a:moveTo>
                  <a:pt x="100" y="84"/>
                </a:moveTo>
                <a:lnTo>
                  <a:pt x="98" y="88"/>
                </a:lnTo>
                <a:lnTo>
                  <a:pt x="99" y="88"/>
                </a:lnTo>
                <a:lnTo>
                  <a:pt x="101" y="85"/>
                </a:lnTo>
                <a:lnTo>
                  <a:pt x="100" y="84"/>
                </a:lnTo>
                <a:close/>
                <a:moveTo>
                  <a:pt x="104" y="78"/>
                </a:moveTo>
                <a:lnTo>
                  <a:pt x="101" y="82"/>
                </a:lnTo>
                <a:lnTo>
                  <a:pt x="103" y="82"/>
                </a:lnTo>
                <a:lnTo>
                  <a:pt x="105" y="78"/>
                </a:lnTo>
                <a:lnTo>
                  <a:pt x="104" y="78"/>
                </a:lnTo>
                <a:close/>
                <a:moveTo>
                  <a:pt x="108" y="71"/>
                </a:moveTo>
                <a:lnTo>
                  <a:pt x="105" y="75"/>
                </a:lnTo>
                <a:lnTo>
                  <a:pt x="106" y="75"/>
                </a:lnTo>
                <a:lnTo>
                  <a:pt x="109" y="72"/>
                </a:lnTo>
                <a:lnTo>
                  <a:pt x="108" y="71"/>
                </a:lnTo>
                <a:close/>
                <a:moveTo>
                  <a:pt x="112" y="65"/>
                </a:moveTo>
                <a:lnTo>
                  <a:pt x="109" y="69"/>
                </a:lnTo>
                <a:lnTo>
                  <a:pt x="110" y="69"/>
                </a:lnTo>
                <a:lnTo>
                  <a:pt x="113" y="65"/>
                </a:lnTo>
                <a:lnTo>
                  <a:pt x="112" y="65"/>
                </a:lnTo>
                <a:close/>
                <a:moveTo>
                  <a:pt x="116" y="58"/>
                </a:moveTo>
                <a:lnTo>
                  <a:pt x="113" y="62"/>
                </a:lnTo>
                <a:lnTo>
                  <a:pt x="114" y="62"/>
                </a:lnTo>
                <a:lnTo>
                  <a:pt x="117" y="58"/>
                </a:lnTo>
                <a:lnTo>
                  <a:pt x="116" y="58"/>
                </a:lnTo>
                <a:close/>
                <a:moveTo>
                  <a:pt x="120" y="52"/>
                </a:moveTo>
                <a:lnTo>
                  <a:pt x="117" y="55"/>
                </a:lnTo>
                <a:lnTo>
                  <a:pt x="118" y="56"/>
                </a:lnTo>
                <a:lnTo>
                  <a:pt x="121" y="52"/>
                </a:lnTo>
                <a:lnTo>
                  <a:pt x="120" y="52"/>
                </a:lnTo>
                <a:close/>
                <a:moveTo>
                  <a:pt x="124" y="45"/>
                </a:moveTo>
                <a:lnTo>
                  <a:pt x="121" y="49"/>
                </a:lnTo>
                <a:lnTo>
                  <a:pt x="122" y="49"/>
                </a:lnTo>
                <a:lnTo>
                  <a:pt x="124" y="45"/>
                </a:lnTo>
                <a:close/>
                <a:moveTo>
                  <a:pt x="128" y="39"/>
                </a:moveTo>
                <a:lnTo>
                  <a:pt x="125" y="42"/>
                </a:lnTo>
                <a:lnTo>
                  <a:pt x="126" y="43"/>
                </a:lnTo>
                <a:lnTo>
                  <a:pt x="128" y="39"/>
                </a:lnTo>
                <a:close/>
                <a:moveTo>
                  <a:pt x="132" y="32"/>
                </a:moveTo>
                <a:lnTo>
                  <a:pt x="129" y="36"/>
                </a:lnTo>
                <a:lnTo>
                  <a:pt x="130" y="36"/>
                </a:lnTo>
                <a:lnTo>
                  <a:pt x="132" y="32"/>
                </a:lnTo>
                <a:close/>
                <a:moveTo>
                  <a:pt x="136" y="26"/>
                </a:moveTo>
                <a:lnTo>
                  <a:pt x="133" y="30"/>
                </a:lnTo>
                <a:lnTo>
                  <a:pt x="134" y="30"/>
                </a:lnTo>
                <a:lnTo>
                  <a:pt x="136" y="26"/>
                </a:lnTo>
                <a:close/>
                <a:moveTo>
                  <a:pt x="140" y="19"/>
                </a:moveTo>
                <a:lnTo>
                  <a:pt x="137" y="23"/>
                </a:lnTo>
                <a:lnTo>
                  <a:pt x="138" y="24"/>
                </a:lnTo>
                <a:lnTo>
                  <a:pt x="140" y="20"/>
                </a:lnTo>
                <a:lnTo>
                  <a:pt x="140" y="19"/>
                </a:lnTo>
                <a:close/>
                <a:moveTo>
                  <a:pt x="144" y="13"/>
                </a:moveTo>
                <a:lnTo>
                  <a:pt x="141" y="17"/>
                </a:lnTo>
                <a:lnTo>
                  <a:pt x="142" y="17"/>
                </a:lnTo>
                <a:lnTo>
                  <a:pt x="144" y="13"/>
                </a:lnTo>
                <a:close/>
                <a:moveTo>
                  <a:pt x="147" y="6"/>
                </a:moveTo>
                <a:lnTo>
                  <a:pt x="145" y="10"/>
                </a:lnTo>
                <a:lnTo>
                  <a:pt x="146" y="11"/>
                </a:lnTo>
                <a:lnTo>
                  <a:pt x="148" y="7"/>
                </a:lnTo>
                <a:lnTo>
                  <a:pt x="147" y="6"/>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85" name="Freeform 1934">
            <a:extLst>
              <a:ext uri="{FF2B5EF4-FFF2-40B4-BE49-F238E27FC236}">
                <a16:creationId xmlns:a16="http://schemas.microsoft.com/office/drawing/2014/main" xmlns="" id="{2068DF58-2D87-41B8-B685-FADAE8F8FB54}"/>
              </a:ext>
            </a:extLst>
          </p:cNvPr>
          <p:cNvSpPr>
            <a:spLocks noEditPoints="1"/>
          </p:cNvSpPr>
          <p:nvPr/>
        </p:nvSpPr>
        <p:spPr bwMode="auto">
          <a:xfrm>
            <a:off x="4300538" y="4222824"/>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49"/>
                </a:lnTo>
                <a:lnTo>
                  <a:pt x="1" y="250"/>
                </a:lnTo>
                <a:lnTo>
                  <a:pt x="3" y="247"/>
                </a:lnTo>
                <a:lnTo>
                  <a:pt x="2" y="246"/>
                </a:lnTo>
                <a:close/>
                <a:moveTo>
                  <a:pt x="6" y="240"/>
                </a:moveTo>
                <a:lnTo>
                  <a:pt x="4" y="244"/>
                </a:lnTo>
                <a:lnTo>
                  <a:pt x="5" y="244"/>
                </a:lnTo>
                <a:lnTo>
                  <a:pt x="7" y="240"/>
                </a:lnTo>
                <a:lnTo>
                  <a:pt x="6" y="240"/>
                </a:lnTo>
                <a:close/>
                <a:moveTo>
                  <a:pt x="10" y="233"/>
                </a:moveTo>
                <a:lnTo>
                  <a:pt x="8" y="237"/>
                </a:lnTo>
                <a:lnTo>
                  <a:pt x="10" y="234"/>
                </a:lnTo>
                <a:lnTo>
                  <a:pt x="10" y="233"/>
                </a:lnTo>
                <a:close/>
                <a:moveTo>
                  <a:pt x="14" y="227"/>
                </a:moveTo>
                <a:lnTo>
                  <a:pt x="12" y="231"/>
                </a:lnTo>
                <a:lnTo>
                  <a:pt x="14" y="227"/>
                </a:lnTo>
                <a:close/>
                <a:moveTo>
                  <a:pt x="18" y="221"/>
                </a:moveTo>
                <a:lnTo>
                  <a:pt x="16" y="224"/>
                </a:lnTo>
                <a:lnTo>
                  <a:pt x="17" y="225"/>
                </a:lnTo>
                <a:lnTo>
                  <a:pt x="19" y="221"/>
                </a:lnTo>
                <a:lnTo>
                  <a:pt x="18" y="221"/>
                </a:lnTo>
                <a:close/>
                <a:moveTo>
                  <a:pt x="22" y="214"/>
                </a:moveTo>
                <a:lnTo>
                  <a:pt x="19" y="218"/>
                </a:lnTo>
                <a:lnTo>
                  <a:pt x="21" y="218"/>
                </a:lnTo>
                <a:lnTo>
                  <a:pt x="23" y="214"/>
                </a:lnTo>
                <a:lnTo>
                  <a:pt x="22" y="214"/>
                </a:lnTo>
                <a:close/>
                <a:moveTo>
                  <a:pt x="26" y="208"/>
                </a:moveTo>
                <a:lnTo>
                  <a:pt x="23" y="211"/>
                </a:lnTo>
                <a:lnTo>
                  <a:pt x="25" y="212"/>
                </a:lnTo>
                <a:lnTo>
                  <a:pt x="26" y="208"/>
                </a:lnTo>
                <a:close/>
                <a:moveTo>
                  <a:pt x="30" y="201"/>
                </a:moveTo>
                <a:lnTo>
                  <a:pt x="27" y="205"/>
                </a:lnTo>
                <a:lnTo>
                  <a:pt x="28" y="205"/>
                </a:lnTo>
                <a:lnTo>
                  <a:pt x="30" y="201"/>
                </a:lnTo>
                <a:close/>
                <a:moveTo>
                  <a:pt x="34" y="194"/>
                </a:moveTo>
                <a:lnTo>
                  <a:pt x="31" y="198"/>
                </a:lnTo>
                <a:lnTo>
                  <a:pt x="32" y="199"/>
                </a:lnTo>
                <a:lnTo>
                  <a:pt x="34" y="195"/>
                </a:lnTo>
                <a:lnTo>
                  <a:pt x="34" y="194"/>
                </a:lnTo>
                <a:close/>
                <a:moveTo>
                  <a:pt x="38" y="188"/>
                </a:moveTo>
                <a:lnTo>
                  <a:pt x="35" y="192"/>
                </a:lnTo>
                <a:lnTo>
                  <a:pt x="36" y="192"/>
                </a:lnTo>
                <a:lnTo>
                  <a:pt x="38" y="188"/>
                </a:lnTo>
                <a:close/>
                <a:moveTo>
                  <a:pt x="42" y="181"/>
                </a:moveTo>
                <a:lnTo>
                  <a:pt x="39" y="185"/>
                </a:lnTo>
                <a:lnTo>
                  <a:pt x="40" y="186"/>
                </a:lnTo>
                <a:lnTo>
                  <a:pt x="42" y="182"/>
                </a:lnTo>
                <a:lnTo>
                  <a:pt x="42" y="181"/>
                </a:lnTo>
                <a:close/>
                <a:moveTo>
                  <a:pt x="46" y="175"/>
                </a:moveTo>
                <a:lnTo>
                  <a:pt x="43" y="179"/>
                </a:lnTo>
                <a:lnTo>
                  <a:pt x="44" y="179"/>
                </a:lnTo>
                <a:lnTo>
                  <a:pt x="46" y="176"/>
                </a:lnTo>
                <a:lnTo>
                  <a:pt x="46" y="175"/>
                </a:lnTo>
                <a:close/>
                <a:moveTo>
                  <a:pt x="50" y="168"/>
                </a:moveTo>
                <a:lnTo>
                  <a:pt x="47" y="173"/>
                </a:lnTo>
                <a:lnTo>
                  <a:pt x="48" y="173"/>
                </a:lnTo>
                <a:lnTo>
                  <a:pt x="50" y="169"/>
                </a:lnTo>
                <a:lnTo>
                  <a:pt x="50" y="168"/>
                </a:lnTo>
                <a:close/>
                <a:moveTo>
                  <a:pt x="54" y="162"/>
                </a:moveTo>
                <a:lnTo>
                  <a:pt x="51" y="166"/>
                </a:lnTo>
                <a:lnTo>
                  <a:pt x="54" y="163"/>
                </a:lnTo>
                <a:lnTo>
                  <a:pt x="54" y="162"/>
                </a:lnTo>
                <a:close/>
                <a:moveTo>
                  <a:pt x="57" y="156"/>
                </a:moveTo>
                <a:lnTo>
                  <a:pt x="55" y="160"/>
                </a:lnTo>
                <a:lnTo>
                  <a:pt x="58" y="156"/>
                </a:lnTo>
                <a:lnTo>
                  <a:pt x="57" y="156"/>
                </a:lnTo>
                <a:close/>
                <a:moveTo>
                  <a:pt x="61" y="149"/>
                </a:moveTo>
                <a:lnTo>
                  <a:pt x="59" y="153"/>
                </a:lnTo>
                <a:lnTo>
                  <a:pt x="62" y="150"/>
                </a:lnTo>
                <a:lnTo>
                  <a:pt x="61" y="149"/>
                </a:lnTo>
                <a:close/>
                <a:moveTo>
                  <a:pt x="65" y="143"/>
                </a:moveTo>
                <a:lnTo>
                  <a:pt x="63" y="147"/>
                </a:lnTo>
                <a:lnTo>
                  <a:pt x="66" y="143"/>
                </a:lnTo>
                <a:lnTo>
                  <a:pt x="65" y="143"/>
                </a:lnTo>
                <a:close/>
                <a:moveTo>
                  <a:pt x="69" y="136"/>
                </a:moveTo>
                <a:lnTo>
                  <a:pt x="67" y="140"/>
                </a:lnTo>
                <a:lnTo>
                  <a:pt x="70" y="136"/>
                </a:lnTo>
                <a:lnTo>
                  <a:pt x="69" y="136"/>
                </a:lnTo>
                <a:close/>
                <a:moveTo>
                  <a:pt x="73" y="130"/>
                </a:moveTo>
                <a:lnTo>
                  <a:pt x="71" y="133"/>
                </a:lnTo>
                <a:lnTo>
                  <a:pt x="71" y="134"/>
                </a:lnTo>
                <a:lnTo>
                  <a:pt x="74" y="130"/>
                </a:lnTo>
                <a:lnTo>
                  <a:pt x="73" y="130"/>
                </a:lnTo>
                <a:close/>
                <a:moveTo>
                  <a:pt x="77" y="123"/>
                </a:moveTo>
                <a:lnTo>
                  <a:pt x="75" y="127"/>
                </a:lnTo>
                <a:lnTo>
                  <a:pt x="78" y="123"/>
                </a:lnTo>
                <a:lnTo>
                  <a:pt x="77" y="123"/>
                </a:lnTo>
                <a:close/>
                <a:moveTo>
                  <a:pt x="80" y="117"/>
                </a:moveTo>
                <a:lnTo>
                  <a:pt x="79" y="121"/>
                </a:lnTo>
                <a:lnTo>
                  <a:pt x="82" y="117"/>
                </a:lnTo>
                <a:lnTo>
                  <a:pt x="80" y="117"/>
                </a:lnTo>
                <a:close/>
                <a:moveTo>
                  <a:pt x="84" y="110"/>
                </a:moveTo>
                <a:lnTo>
                  <a:pt x="82" y="114"/>
                </a:lnTo>
                <a:lnTo>
                  <a:pt x="83" y="115"/>
                </a:lnTo>
                <a:lnTo>
                  <a:pt x="86" y="111"/>
                </a:lnTo>
                <a:lnTo>
                  <a:pt x="84" y="110"/>
                </a:lnTo>
                <a:close/>
                <a:moveTo>
                  <a:pt x="88" y="103"/>
                </a:moveTo>
                <a:lnTo>
                  <a:pt x="86" y="108"/>
                </a:lnTo>
                <a:lnTo>
                  <a:pt x="87" y="108"/>
                </a:lnTo>
                <a:lnTo>
                  <a:pt x="90" y="104"/>
                </a:lnTo>
                <a:lnTo>
                  <a:pt x="88" y="103"/>
                </a:lnTo>
                <a:close/>
                <a:moveTo>
                  <a:pt x="92" y="97"/>
                </a:moveTo>
                <a:lnTo>
                  <a:pt x="90" y="101"/>
                </a:lnTo>
                <a:lnTo>
                  <a:pt x="91" y="102"/>
                </a:lnTo>
                <a:lnTo>
                  <a:pt x="93" y="98"/>
                </a:lnTo>
                <a:lnTo>
                  <a:pt x="92" y="97"/>
                </a:lnTo>
                <a:close/>
                <a:moveTo>
                  <a:pt x="96" y="90"/>
                </a:moveTo>
                <a:lnTo>
                  <a:pt x="94" y="95"/>
                </a:lnTo>
                <a:lnTo>
                  <a:pt x="95" y="95"/>
                </a:lnTo>
                <a:lnTo>
                  <a:pt x="97" y="91"/>
                </a:lnTo>
                <a:lnTo>
                  <a:pt x="96" y="90"/>
                </a:lnTo>
                <a:close/>
                <a:moveTo>
                  <a:pt x="100" y="84"/>
                </a:moveTo>
                <a:lnTo>
                  <a:pt x="98" y="88"/>
                </a:lnTo>
                <a:lnTo>
                  <a:pt x="99" y="88"/>
                </a:lnTo>
                <a:lnTo>
                  <a:pt x="101" y="85"/>
                </a:lnTo>
                <a:lnTo>
                  <a:pt x="100" y="84"/>
                </a:lnTo>
                <a:close/>
                <a:moveTo>
                  <a:pt x="104" y="78"/>
                </a:moveTo>
                <a:lnTo>
                  <a:pt x="102" y="82"/>
                </a:lnTo>
                <a:lnTo>
                  <a:pt x="103" y="82"/>
                </a:lnTo>
                <a:lnTo>
                  <a:pt x="105" y="78"/>
                </a:lnTo>
                <a:lnTo>
                  <a:pt x="104" y="78"/>
                </a:lnTo>
                <a:close/>
                <a:moveTo>
                  <a:pt x="108" y="71"/>
                </a:moveTo>
                <a:lnTo>
                  <a:pt x="106" y="75"/>
                </a:lnTo>
                <a:lnTo>
                  <a:pt x="107" y="75"/>
                </a:lnTo>
                <a:lnTo>
                  <a:pt x="109" y="72"/>
                </a:lnTo>
                <a:lnTo>
                  <a:pt x="108" y="71"/>
                </a:lnTo>
                <a:close/>
                <a:moveTo>
                  <a:pt x="112" y="65"/>
                </a:moveTo>
                <a:lnTo>
                  <a:pt x="110" y="69"/>
                </a:lnTo>
                <a:lnTo>
                  <a:pt x="111" y="69"/>
                </a:lnTo>
                <a:lnTo>
                  <a:pt x="113" y="65"/>
                </a:lnTo>
                <a:lnTo>
                  <a:pt x="112" y="65"/>
                </a:lnTo>
                <a:close/>
                <a:moveTo>
                  <a:pt x="116" y="58"/>
                </a:moveTo>
                <a:lnTo>
                  <a:pt x="114" y="62"/>
                </a:lnTo>
                <a:lnTo>
                  <a:pt x="115" y="62"/>
                </a:lnTo>
                <a:lnTo>
                  <a:pt x="117" y="58"/>
                </a:lnTo>
                <a:lnTo>
                  <a:pt x="116" y="58"/>
                </a:lnTo>
                <a:close/>
                <a:moveTo>
                  <a:pt x="120" y="52"/>
                </a:moveTo>
                <a:lnTo>
                  <a:pt x="118" y="55"/>
                </a:lnTo>
                <a:lnTo>
                  <a:pt x="119" y="56"/>
                </a:lnTo>
                <a:lnTo>
                  <a:pt x="121" y="52"/>
                </a:lnTo>
                <a:lnTo>
                  <a:pt x="120" y="52"/>
                </a:lnTo>
                <a:close/>
                <a:moveTo>
                  <a:pt x="124" y="45"/>
                </a:moveTo>
                <a:lnTo>
                  <a:pt x="122" y="49"/>
                </a:lnTo>
                <a:lnTo>
                  <a:pt x="125" y="45"/>
                </a:lnTo>
                <a:lnTo>
                  <a:pt x="124" y="45"/>
                </a:lnTo>
                <a:close/>
                <a:moveTo>
                  <a:pt x="128" y="39"/>
                </a:moveTo>
                <a:lnTo>
                  <a:pt x="125" y="42"/>
                </a:lnTo>
                <a:lnTo>
                  <a:pt x="126" y="43"/>
                </a:lnTo>
                <a:lnTo>
                  <a:pt x="128" y="39"/>
                </a:lnTo>
                <a:close/>
                <a:moveTo>
                  <a:pt x="132" y="32"/>
                </a:moveTo>
                <a:lnTo>
                  <a:pt x="129" y="36"/>
                </a:lnTo>
                <a:lnTo>
                  <a:pt x="130" y="36"/>
                </a:lnTo>
                <a:lnTo>
                  <a:pt x="132" y="32"/>
                </a:lnTo>
                <a:close/>
                <a:moveTo>
                  <a:pt x="136" y="26"/>
                </a:moveTo>
                <a:lnTo>
                  <a:pt x="133" y="30"/>
                </a:lnTo>
                <a:lnTo>
                  <a:pt x="134" y="30"/>
                </a:lnTo>
                <a:lnTo>
                  <a:pt x="136" y="26"/>
                </a:lnTo>
                <a:close/>
                <a:moveTo>
                  <a:pt x="140" y="19"/>
                </a:moveTo>
                <a:lnTo>
                  <a:pt x="137" y="23"/>
                </a:lnTo>
                <a:lnTo>
                  <a:pt x="138" y="24"/>
                </a:lnTo>
                <a:lnTo>
                  <a:pt x="140" y="20"/>
                </a:lnTo>
                <a:lnTo>
                  <a:pt x="140" y="19"/>
                </a:lnTo>
                <a:close/>
                <a:moveTo>
                  <a:pt x="144" y="13"/>
                </a:moveTo>
                <a:lnTo>
                  <a:pt x="141" y="17"/>
                </a:lnTo>
                <a:lnTo>
                  <a:pt x="142" y="17"/>
                </a:lnTo>
                <a:lnTo>
                  <a:pt x="144" y="13"/>
                </a:lnTo>
                <a:close/>
                <a:moveTo>
                  <a:pt x="147" y="6"/>
                </a:moveTo>
                <a:lnTo>
                  <a:pt x="145" y="10"/>
                </a:lnTo>
                <a:lnTo>
                  <a:pt x="146" y="11"/>
                </a:lnTo>
                <a:lnTo>
                  <a:pt x="148" y="7"/>
                </a:lnTo>
                <a:lnTo>
                  <a:pt x="147" y="6"/>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86" name="Freeform 1935">
            <a:extLst>
              <a:ext uri="{FF2B5EF4-FFF2-40B4-BE49-F238E27FC236}">
                <a16:creationId xmlns:a16="http://schemas.microsoft.com/office/drawing/2014/main" xmlns="" id="{1C29512B-A696-4BFC-81FA-316501A39168}"/>
              </a:ext>
            </a:extLst>
          </p:cNvPr>
          <p:cNvSpPr>
            <a:spLocks noEditPoints="1"/>
          </p:cNvSpPr>
          <p:nvPr/>
        </p:nvSpPr>
        <p:spPr bwMode="auto">
          <a:xfrm>
            <a:off x="4206875" y="4224412"/>
            <a:ext cx="242888" cy="398462"/>
          </a:xfrm>
          <a:custGeom>
            <a:avLst/>
            <a:gdLst>
              <a:gd name="T0" fmla="*/ 2147483647 w 153"/>
              <a:gd name="T1" fmla="*/ 2147483647 h 251"/>
              <a:gd name="T2" fmla="*/ 2147483647 w 153"/>
              <a:gd name="T3" fmla="*/ 2147483647 h 251"/>
              <a:gd name="T4" fmla="*/ 2147483647 w 153"/>
              <a:gd name="T5" fmla="*/ 2147483647 h 251"/>
              <a:gd name="T6" fmla="*/ 2147483647 w 153"/>
              <a:gd name="T7" fmla="*/ 2147483647 h 251"/>
              <a:gd name="T8" fmla="*/ 2147483647 w 153"/>
              <a:gd name="T9" fmla="*/ 2147483647 h 251"/>
              <a:gd name="T10" fmla="*/ 2147483647 w 153"/>
              <a:gd name="T11" fmla="*/ 2147483647 h 251"/>
              <a:gd name="T12" fmla="*/ 2147483647 w 153"/>
              <a:gd name="T13" fmla="*/ 2147483647 h 251"/>
              <a:gd name="T14" fmla="*/ 2147483647 w 153"/>
              <a:gd name="T15" fmla="*/ 2147483647 h 251"/>
              <a:gd name="T16" fmla="*/ 2147483647 w 153"/>
              <a:gd name="T17" fmla="*/ 2147483647 h 251"/>
              <a:gd name="T18" fmla="*/ 2147483647 w 153"/>
              <a:gd name="T19" fmla="*/ 2147483647 h 251"/>
              <a:gd name="T20" fmla="*/ 2147483647 w 153"/>
              <a:gd name="T21" fmla="*/ 2147483647 h 251"/>
              <a:gd name="T22" fmla="*/ 2147483647 w 153"/>
              <a:gd name="T23" fmla="*/ 2147483647 h 251"/>
              <a:gd name="T24" fmla="*/ 2147483647 w 153"/>
              <a:gd name="T25" fmla="*/ 2147483647 h 251"/>
              <a:gd name="T26" fmla="*/ 2147483647 w 153"/>
              <a:gd name="T27" fmla="*/ 2147483647 h 251"/>
              <a:gd name="T28" fmla="*/ 2147483647 w 153"/>
              <a:gd name="T29" fmla="*/ 2147483647 h 251"/>
              <a:gd name="T30" fmla="*/ 2147483647 w 153"/>
              <a:gd name="T31" fmla="*/ 2147483647 h 251"/>
              <a:gd name="T32" fmla="*/ 2147483647 w 153"/>
              <a:gd name="T33" fmla="*/ 2147483647 h 251"/>
              <a:gd name="T34" fmla="*/ 2147483647 w 153"/>
              <a:gd name="T35" fmla="*/ 2147483647 h 251"/>
              <a:gd name="T36" fmla="*/ 2147483647 w 153"/>
              <a:gd name="T37" fmla="*/ 2147483647 h 251"/>
              <a:gd name="T38" fmla="*/ 2147483647 w 153"/>
              <a:gd name="T39" fmla="*/ 2147483647 h 251"/>
              <a:gd name="T40" fmla="*/ 2147483647 w 153"/>
              <a:gd name="T41" fmla="*/ 2147483647 h 251"/>
              <a:gd name="T42" fmla="*/ 2147483647 w 153"/>
              <a:gd name="T43" fmla="*/ 2147483647 h 251"/>
              <a:gd name="T44" fmla="*/ 2147483647 w 153"/>
              <a:gd name="T45" fmla="*/ 2147483647 h 251"/>
              <a:gd name="T46" fmla="*/ 2147483647 w 153"/>
              <a:gd name="T47" fmla="*/ 2147483647 h 251"/>
              <a:gd name="T48" fmla="*/ 2147483647 w 153"/>
              <a:gd name="T49" fmla="*/ 2147483647 h 251"/>
              <a:gd name="T50" fmla="*/ 2147483647 w 153"/>
              <a:gd name="T51" fmla="*/ 2147483647 h 251"/>
              <a:gd name="T52" fmla="*/ 2147483647 w 153"/>
              <a:gd name="T53" fmla="*/ 2147483647 h 251"/>
              <a:gd name="T54" fmla="*/ 2147483647 w 153"/>
              <a:gd name="T55" fmla="*/ 2147483647 h 251"/>
              <a:gd name="T56" fmla="*/ 2147483647 w 153"/>
              <a:gd name="T57" fmla="*/ 2147483647 h 251"/>
              <a:gd name="T58" fmla="*/ 2147483647 w 153"/>
              <a:gd name="T59" fmla="*/ 2147483647 h 251"/>
              <a:gd name="T60" fmla="*/ 2147483647 w 153"/>
              <a:gd name="T61" fmla="*/ 2147483647 h 251"/>
              <a:gd name="T62" fmla="*/ 2147483647 w 153"/>
              <a:gd name="T63" fmla="*/ 2147483647 h 251"/>
              <a:gd name="T64" fmla="*/ 2147483647 w 153"/>
              <a:gd name="T65" fmla="*/ 2147483647 h 251"/>
              <a:gd name="T66" fmla="*/ 2147483647 w 153"/>
              <a:gd name="T67" fmla="*/ 2147483647 h 251"/>
              <a:gd name="T68" fmla="*/ 2147483647 w 153"/>
              <a:gd name="T69" fmla="*/ 2147483647 h 251"/>
              <a:gd name="T70" fmla="*/ 2147483647 w 153"/>
              <a:gd name="T71" fmla="*/ 2147483647 h 251"/>
              <a:gd name="T72" fmla="*/ 2147483647 w 153"/>
              <a:gd name="T73" fmla="*/ 2147483647 h 251"/>
              <a:gd name="T74" fmla="*/ 2147483647 w 153"/>
              <a:gd name="T75" fmla="*/ 2147483647 h 251"/>
              <a:gd name="T76" fmla="*/ 2147483647 w 153"/>
              <a:gd name="T77" fmla="*/ 2147483647 h 251"/>
              <a:gd name="T78" fmla="*/ 2147483647 w 153"/>
              <a:gd name="T79" fmla="*/ 2147483647 h 251"/>
              <a:gd name="T80" fmla="*/ 2147483647 w 153"/>
              <a:gd name="T81" fmla="*/ 2147483647 h 251"/>
              <a:gd name="T82" fmla="*/ 2147483647 w 153"/>
              <a:gd name="T83" fmla="*/ 2147483647 h 251"/>
              <a:gd name="T84" fmla="*/ 2147483647 w 153"/>
              <a:gd name="T85" fmla="*/ 2147483647 h 251"/>
              <a:gd name="T86" fmla="*/ 2147483647 w 153"/>
              <a:gd name="T87" fmla="*/ 2147483647 h 251"/>
              <a:gd name="T88" fmla="*/ 2147483647 w 153"/>
              <a:gd name="T89" fmla="*/ 2147483647 h 251"/>
              <a:gd name="T90" fmla="*/ 2147483647 w 153"/>
              <a:gd name="T91" fmla="*/ 2147483647 h 251"/>
              <a:gd name="T92" fmla="*/ 2147483647 w 153"/>
              <a:gd name="T93" fmla="*/ 2147483647 h 251"/>
              <a:gd name="T94" fmla="*/ 2147483647 w 153"/>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1">
                <a:moveTo>
                  <a:pt x="2" y="247"/>
                </a:moveTo>
                <a:lnTo>
                  <a:pt x="0" y="251"/>
                </a:lnTo>
                <a:lnTo>
                  <a:pt x="1" y="251"/>
                </a:lnTo>
                <a:lnTo>
                  <a:pt x="2" y="248"/>
                </a:lnTo>
                <a:lnTo>
                  <a:pt x="2" y="247"/>
                </a:lnTo>
                <a:close/>
                <a:moveTo>
                  <a:pt x="6" y="241"/>
                </a:moveTo>
                <a:lnTo>
                  <a:pt x="3" y="245"/>
                </a:lnTo>
                <a:lnTo>
                  <a:pt x="4" y="245"/>
                </a:lnTo>
                <a:lnTo>
                  <a:pt x="6" y="241"/>
                </a:lnTo>
                <a:close/>
                <a:moveTo>
                  <a:pt x="10" y="234"/>
                </a:moveTo>
                <a:lnTo>
                  <a:pt x="7" y="238"/>
                </a:lnTo>
                <a:lnTo>
                  <a:pt x="8" y="238"/>
                </a:lnTo>
                <a:lnTo>
                  <a:pt x="10" y="235"/>
                </a:lnTo>
                <a:lnTo>
                  <a:pt x="10" y="234"/>
                </a:lnTo>
                <a:close/>
                <a:moveTo>
                  <a:pt x="14" y="228"/>
                </a:moveTo>
                <a:lnTo>
                  <a:pt x="11" y="232"/>
                </a:lnTo>
                <a:lnTo>
                  <a:pt x="12" y="232"/>
                </a:lnTo>
                <a:lnTo>
                  <a:pt x="14" y="228"/>
                </a:lnTo>
                <a:close/>
                <a:moveTo>
                  <a:pt x="18" y="221"/>
                </a:moveTo>
                <a:lnTo>
                  <a:pt x="15" y="226"/>
                </a:lnTo>
                <a:lnTo>
                  <a:pt x="16" y="226"/>
                </a:lnTo>
                <a:lnTo>
                  <a:pt x="18" y="222"/>
                </a:lnTo>
                <a:lnTo>
                  <a:pt x="18" y="221"/>
                </a:lnTo>
                <a:close/>
                <a:moveTo>
                  <a:pt x="22" y="215"/>
                </a:moveTo>
                <a:lnTo>
                  <a:pt x="19" y="219"/>
                </a:lnTo>
                <a:lnTo>
                  <a:pt x="20" y="219"/>
                </a:lnTo>
                <a:lnTo>
                  <a:pt x="22" y="215"/>
                </a:lnTo>
                <a:close/>
                <a:moveTo>
                  <a:pt x="26" y="208"/>
                </a:moveTo>
                <a:lnTo>
                  <a:pt x="23" y="213"/>
                </a:lnTo>
                <a:lnTo>
                  <a:pt x="24" y="213"/>
                </a:lnTo>
                <a:lnTo>
                  <a:pt x="26" y="209"/>
                </a:lnTo>
                <a:lnTo>
                  <a:pt x="26" y="208"/>
                </a:lnTo>
                <a:close/>
                <a:moveTo>
                  <a:pt x="30" y="202"/>
                </a:moveTo>
                <a:lnTo>
                  <a:pt x="27" y="205"/>
                </a:lnTo>
                <a:lnTo>
                  <a:pt x="28" y="206"/>
                </a:lnTo>
                <a:lnTo>
                  <a:pt x="30" y="202"/>
                </a:lnTo>
                <a:close/>
                <a:moveTo>
                  <a:pt x="34" y="195"/>
                </a:moveTo>
                <a:lnTo>
                  <a:pt x="31" y="199"/>
                </a:lnTo>
                <a:lnTo>
                  <a:pt x="32" y="200"/>
                </a:lnTo>
                <a:lnTo>
                  <a:pt x="34" y="195"/>
                </a:lnTo>
                <a:close/>
                <a:moveTo>
                  <a:pt x="38" y="189"/>
                </a:moveTo>
                <a:lnTo>
                  <a:pt x="35" y="193"/>
                </a:lnTo>
                <a:lnTo>
                  <a:pt x="36" y="193"/>
                </a:lnTo>
                <a:lnTo>
                  <a:pt x="38" y="189"/>
                </a:lnTo>
                <a:close/>
                <a:moveTo>
                  <a:pt x="42" y="183"/>
                </a:moveTo>
                <a:lnTo>
                  <a:pt x="39" y="186"/>
                </a:lnTo>
                <a:lnTo>
                  <a:pt x="40" y="187"/>
                </a:lnTo>
                <a:lnTo>
                  <a:pt x="42" y="183"/>
                </a:lnTo>
                <a:close/>
                <a:moveTo>
                  <a:pt x="45" y="176"/>
                </a:moveTo>
                <a:lnTo>
                  <a:pt x="43" y="180"/>
                </a:lnTo>
                <a:lnTo>
                  <a:pt x="44" y="180"/>
                </a:lnTo>
                <a:lnTo>
                  <a:pt x="46" y="176"/>
                </a:lnTo>
                <a:lnTo>
                  <a:pt x="45" y="176"/>
                </a:lnTo>
                <a:close/>
                <a:moveTo>
                  <a:pt x="49" y="169"/>
                </a:moveTo>
                <a:lnTo>
                  <a:pt x="47" y="173"/>
                </a:lnTo>
                <a:lnTo>
                  <a:pt x="48" y="174"/>
                </a:lnTo>
                <a:lnTo>
                  <a:pt x="50" y="170"/>
                </a:lnTo>
                <a:lnTo>
                  <a:pt x="49" y="169"/>
                </a:lnTo>
                <a:close/>
                <a:moveTo>
                  <a:pt x="53" y="163"/>
                </a:moveTo>
                <a:lnTo>
                  <a:pt x="51" y="167"/>
                </a:lnTo>
                <a:lnTo>
                  <a:pt x="54" y="163"/>
                </a:lnTo>
                <a:lnTo>
                  <a:pt x="53" y="163"/>
                </a:lnTo>
                <a:close/>
                <a:moveTo>
                  <a:pt x="57" y="156"/>
                </a:moveTo>
                <a:lnTo>
                  <a:pt x="55" y="160"/>
                </a:lnTo>
                <a:lnTo>
                  <a:pt x="55" y="161"/>
                </a:lnTo>
                <a:lnTo>
                  <a:pt x="57" y="157"/>
                </a:lnTo>
                <a:lnTo>
                  <a:pt x="57" y="156"/>
                </a:lnTo>
                <a:close/>
                <a:moveTo>
                  <a:pt x="61" y="150"/>
                </a:moveTo>
                <a:lnTo>
                  <a:pt x="59" y="154"/>
                </a:lnTo>
                <a:lnTo>
                  <a:pt x="61" y="150"/>
                </a:lnTo>
                <a:close/>
                <a:moveTo>
                  <a:pt x="65" y="143"/>
                </a:moveTo>
                <a:lnTo>
                  <a:pt x="63" y="147"/>
                </a:lnTo>
                <a:lnTo>
                  <a:pt x="65" y="144"/>
                </a:lnTo>
                <a:lnTo>
                  <a:pt x="65" y="143"/>
                </a:lnTo>
                <a:close/>
                <a:moveTo>
                  <a:pt x="69" y="137"/>
                </a:moveTo>
                <a:lnTo>
                  <a:pt x="67" y="141"/>
                </a:lnTo>
                <a:lnTo>
                  <a:pt x="69" y="137"/>
                </a:lnTo>
                <a:close/>
                <a:moveTo>
                  <a:pt x="73" y="130"/>
                </a:moveTo>
                <a:lnTo>
                  <a:pt x="71" y="134"/>
                </a:lnTo>
                <a:lnTo>
                  <a:pt x="73" y="131"/>
                </a:lnTo>
                <a:lnTo>
                  <a:pt x="73" y="130"/>
                </a:lnTo>
                <a:close/>
                <a:moveTo>
                  <a:pt x="77" y="124"/>
                </a:moveTo>
                <a:lnTo>
                  <a:pt x="75" y="128"/>
                </a:lnTo>
                <a:lnTo>
                  <a:pt x="76" y="128"/>
                </a:lnTo>
                <a:lnTo>
                  <a:pt x="78" y="124"/>
                </a:lnTo>
                <a:lnTo>
                  <a:pt x="77" y="124"/>
                </a:lnTo>
                <a:close/>
                <a:moveTo>
                  <a:pt x="81" y="117"/>
                </a:moveTo>
                <a:lnTo>
                  <a:pt x="79" y="121"/>
                </a:lnTo>
                <a:lnTo>
                  <a:pt x="80" y="121"/>
                </a:lnTo>
                <a:lnTo>
                  <a:pt x="82" y="117"/>
                </a:lnTo>
                <a:lnTo>
                  <a:pt x="81" y="117"/>
                </a:lnTo>
                <a:close/>
                <a:moveTo>
                  <a:pt x="85" y="111"/>
                </a:moveTo>
                <a:lnTo>
                  <a:pt x="83" y="114"/>
                </a:lnTo>
                <a:lnTo>
                  <a:pt x="84" y="115"/>
                </a:lnTo>
                <a:lnTo>
                  <a:pt x="85" y="111"/>
                </a:lnTo>
                <a:close/>
                <a:moveTo>
                  <a:pt x="89" y="104"/>
                </a:moveTo>
                <a:lnTo>
                  <a:pt x="87" y="108"/>
                </a:lnTo>
                <a:lnTo>
                  <a:pt x="88" y="108"/>
                </a:lnTo>
                <a:lnTo>
                  <a:pt x="89" y="104"/>
                </a:lnTo>
                <a:close/>
                <a:moveTo>
                  <a:pt x="93" y="98"/>
                </a:moveTo>
                <a:lnTo>
                  <a:pt x="90" y="101"/>
                </a:lnTo>
                <a:lnTo>
                  <a:pt x="92" y="102"/>
                </a:lnTo>
                <a:lnTo>
                  <a:pt x="93" y="98"/>
                </a:lnTo>
                <a:close/>
                <a:moveTo>
                  <a:pt x="97" y="91"/>
                </a:moveTo>
                <a:lnTo>
                  <a:pt x="94" y="95"/>
                </a:lnTo>
                <a:lnTo>
                  <a:pt x="95" y="95"/>
                </a:lnTo>
                <a:lnTo>
                  <a:pt x="98" y="91"/>
                </a:lnTo>
                <a:lnTo>
                  <a:pt x="97" y="91"/>
                </a:lnTo>
                <a:close/>
                <a:moveTo>
                  <a:pt x="101" y="84"/>
                </a:moveTo>
                <a:lnTo>
                  <a:pt x="98" y="88"/>
                </a:lnTo>
                <a:lnTo>
                  <a:pt x="99" y="89"/>
                </a:lnTo>
                <a:lnTo>
                  <a:pt x="101" y="84"/>
                </a:lnTo>
                <a:close/>
                <a:moveTo>
                  <a:pt x="105" y="77"/>
                </a:moveTo>
                <a:lnTo>
                  <a:pt x="102" y="81"/>
                </a:lnTo>
                <a:lnTo>
                  <a:pt x="103" y="82"/>
                </a:lnTo>
                <a:lnTo>
                  <a:pt x="105" y="78"/>
                </a:lnTo>
                <a:lnTo>
                  <a:pt x="105" y="77"/>
                </a:lnTo>
                <a:close/>
                <a:moveTo>
                  <a:pt x="109" y="71"/>
                </a:moveTo>
                <a:lnTo>
                  <a:pt x="106" y="75"/>
                </a:lnTo>
                <a:lnTo>
                  <a:pt x="107" y="76"/>
                </a:lnTo>
                <a:lnTo>
                  <a:pt x="109" y="72"/>
                </a:lnTo>
                <a:lnTo>
                  <a:pt x="109" y="71"/>
                </a:lnTo>
                <a:close/>
                <a:moveTo>
                  <a:pt x="113" y="64"/>
                </a:moveTo>
                <a:lnTo>
                  <a:pt x="110" y="69"/>
                </a:lnTo>
                <a:lnTo>
                  <a:pt x="111" y="69"/>
                </a:lnTo>
                <a:lnTo>
                  <a:pt x="113" y="65"/>
                </a:lnTo>
                <a:lnTo>
                  <a:pt x="113" y="64"/>
                </a:lnTo>
                <a:close/>
                <a:moveTo>
                  <a:pt x="117" y="58"/>
                </a:moveTo>
                <a:lnTo>
                  <a:pt x="114" y="62"/>
                </a:lnTo>
                <a:lnTo>
                  <a:pt x="115" y="62"/>
                </a:lnTo>
                <a:lnTo>
                  <a:pt x="117" y="59"/>
                </a:lnTo>
                <a:lnTo>
                  <a:pt x="117" y="58"/>
                </a:lnTo>
                <a:close/>
                <a:moveTo>
                  <a:pt x="121" y="51"/>
                </a:moveTo>
                <a:lnTo>
                  <a:pt x="118" y="56"/>
                </a:lnTo>
                <a:lnTo>
                  <a:pt x="119" y="56"/>
                </a:lnTo>
                <a:lnTo>
                  <a:pt x="121" y="52"/>
                </a:lnTo>
                <a:lnTo>
                  <a:pt x="121" y="51"/>
                </a:lnTo>
                <a:close/>
                <a:moveTo>
                  <a:pt x="125" y="45"/>
                </a:moveTo>
                <a:lnTo>
                  <a:pt x="122" y="49"/>
                </a:lnTo>
                <a:lnTo>
                  <a:pt x="123" y="49"/>
                </a:lnTo>
                <a:lnTo>
                  <a:pt x="125" y="46"/>
                </a:lnTo>
                <a:lnTo>
                  <a:pt x="125" y="45"/>
                </a:lnTo>
                <a:close/>
                <a:moveTo>
                  <a:pt x="129" y="38"/>
                </a:moveTo>
                <a:lnTo>
                  <a:pt x="126" y="43"/>
                </a:lnTo>
                <a:lnTo>
                  <a:pt x="127" y="43"/>
                </a:lnTo>
                <a:lnTo>
                  <a:pt x="129" y="39"/>
                </a:lnTo>
                <a:lnTo>
                  <a:pt x="129" y="38"/>
                </a:lnTo>
                <a:close/>
                <a:moveTo>
                  <a:pt x="132" y="32"/>
                </a:moveTo>
                <a:lnTo>
                  <a:pt x="130" y="36"/>
                </a:lnTo>
                <a:lnTo>
                  <a:pt x="131" y="36"/>
                </a:lnTo>
                <a:lnTo>
                  <a:pt x="133" y="32"/>
                </a:lnTo>
                <a:lnTo>
                  <a:pt x="132" y="32"/>
                </a:lnTo>
                <a:close/>
                <a:moveTo>
                  <a:pt x="136" y="26"/>
                </a:moveTo>
                <a:lnTo>
                  <a:pt x="134" y="29"/>
                </a:lnTo>
                <a:lnTo>
                  <a:pt x="135" y="30"/>
                </a:lnTo>
                <a:lnTo>
                  <a:pt x="137" y="26"/>
                </a:lnTo>
                <a:lnTo>
                  <a:pt x="136" y="26"/>
                </a:lnTo>
                <a:close/>
                <a:moveTo>
                  <a:pt x="140" y="19"/>
                </a:moveTo>
                <a:lnTo>
                  <a:pt x="138" y="23"/>
                </a:lnTo>
                <a:lnTo>
                  <a:pt x="141" y="19"/>
                </a:lnTo>
                <a:lnTo>
                  <a:pt x="140" y="19"/>
                </a:lnTo>
                <a:close/>
                <a:moveTo>
                  <a:pt x="144" y="13"/>
                </a:moveTo>
                <a:lnTo>
                  <a:pt x="142" y="16"/>
                </a:lnTo>
                <a:lnTo>
                  <a:pt x="142" y="17"/>
                </a:lnTo>
                <a:lnTo>
                  <a:pt x="145" y="13"/>
                </a:lnTo>
                <a:lnTo>
                  <a:pt x="144" y="13"/>
                </a:lnTo>
                <a:close/>
                <a:moveTo>
                  <a:pt x="148" y="6"/>
                </a:moveTo>
                <a:lnTo>
                  <a:pt x="146" y="10"/>
                </a:lnTo>
                <a:lnTo>
                  <a:pt x="149" y="6"/>
                </a:lnTo>
                <a:lnTo>
                  <a:pt x="148" y="6"/>
                </a:lnTo>
                <a:close/>
                <a:moveTo>
                  <a:pt x="152" y="0"/>
                </a:moveTo>
                <a:lnTo>
                  <a:pt x="150" y="3"/>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87" name="Freeform 1936">
            <a:extLst>
              <a:ext uri="{FF2B5EF4-FFF2-40B4-BE49-F238E27FC236}">
                <a16:creationId xmlns:a16="http://schemas.microsoft.com/office/drawing/2014/main" xmlns="" id="{9009A2E5-BE93-4871-9029-4BFEC7C29359}"/>
              </a:ext>
            </a:extLst>
          </p:cNvPr>
          <p:cNvSpPr>
            <a:spLocks/>
          </p:cNvSpPr>
          <p:nvPr/>
        </p:nvSpPr>
        <p:spPr bwMode="auto">
          <a:xfrm>
            <a:off x="3430588" y="4768924"/>
            <a:ext cx="103187" cy="90488"/>
          </a:xfrm>
          <a:custGeom>
            <a:avLst/>
            <a:gdLst>
              <a:gd name="T0" fmla="*/ 2147483647 w 65"/>
              <a:gd name="T1" fmla="*/ 2147483647 h 57"/>
              <a:gd name="T2" fmla="*/ 2147483647 w 65"/>
              <a:gd name="T3" fmla="*/ 0 h 57"/>
              <a:gd name="T4" fmla="*/ 0 w 65"/>
              <a:gd name="T5" fmla="*/ 0 h 57"/>
              <a:gd name="T6" fmla="*/ 2147483647 w 65"/>
              <a:gd name="T7" fmla="*/ 2147483647 h 57"/>
              <a:gd name="T8" fmla="*/ 2147483647 w 65"/>
              <a:gd name="T9" fmla="*/ 214748364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57">
                <a:moveTo>
                  <a:pt x="65" y="56"/>
                </a:moveTo>
                <a:lnTo>
                  <a:pt x="1" y="0"/>
                </a:lnTo>
                <a:lnTo>
                  <a:pt x="0" y="0"/>
                </a:lnTo>
                <a:lnTo>
                  <a:pt x="64" y="57"/>
                </a:lnTo>
                <a:lnTo>
                  <a:pt x="65"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88" name="Freeform 1937">
            <a:extLst>
              <a:ext uri="{FF2B5EF4-FFF2-40B4-BE49-F238E27FC236}">
                <a16:creationId xmlns:a16="http://schemas.microsoft.com/office/drawing/2014/main" xmlns="" id="{36B3E72C-EC8F-446C-ABC4-B9D0752E4DCB}"/>
              </a:ext>
            </a:extLst>
          </p:cNvPr>
          <p:cNvSpPr>
            <a:spLocks/>
          </p:cNvSpPr>
          <p:nvPr/>
        </p:nvSpPr>
        <p:spPr bwMode="auto">
          <a:xfrm>
            <a:off x="3425825" y="4765749"/>
            <a:ext cx="11113" cy="9525"/>
          </a:xfrm>
          <a:custGeom>
            <a:avLst/>
            <a:gdLst>
              <a:gd name="T0" fmla="*/ 320756214 w 59"/>
              <a:gd name="T1" fmla="*/ 34584704 h 50"/>
              <a:gd name="T2" fmla="*/ 73510235 w 59"/>
              <a:gd name="T3" fmla="*/ 34584704 h 50"/>
              <a:gd name="T4" fmla="*/ 73510235 w 59"/>
              <a:gd name="T5" fmla="*/ 276531705 h 50"/>
              <a:gd name="T6" fmla="*/ 320756214 w 59"/>
              <a:gd name="T7" fmla="*/ 276531705 h 50"/>
              <a:gd name="T8" fmla="*/ 320756214 w 59"/>
              <a:gd name="T9" fmla="*/ 34584704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0">
                <a:moveTo>
                  <a:pt x="48" y="5"/>
                </a:moveTo>
                <a:cubicBezTo>
                  <a:pt x="38" y="0"/>
                  <a:pt x="22" y="0"/>
                  <a:pt x="11" y="5"/>
                </a:cubicBezTo>
                <a:cubicBezTo>
                  <a:pt x="0" y="15"/>
                  <a:pt x="0" y="30"/>
                  <a:pt x="11" y="40"/>
                </a:cubicBezTo>
                <a:cubicBezTo>
                  <a:pt x="22" y="50"/>
                  <a:pt x="38" y="50"/>
                  <a:pt x="48" y="40"/>
                </a:cubicBezTo>
                <a:cubicBezTo>
                  <a:pt x="59" y="30"/>
                  <a:pt x="59" y="15"/>
                  <a:pt x="48" y="5"/>
                </a:cubicBezTo>
              </a:path>
            </a:pathLst>
          </a:custGeom>
          <a:solidFill>
            <a:srgbClr val="000000"/>
          </a:solidFill>
          <a:ln w="0">
            <a:solidFill>
              <a:srgbClr val="000000"/>
            </a:solidFill>
            <a:prstDash val="solid"/>
            <a:round/>
            <a:headEnd/>
            <a:tailEnd/>
          </a:ln>
        </p:spPr>
        <p:txBody>
          <a:bodyPr/>
          <a:lstStyle/>
          <a:p>
            <a:endParaRPr lang="ja-JP" altLang="en-US"/>
          </a:p>
        </p:txBody>
      </p:sp>
      <p:pic>
        <p:nvPicPr>
          <p:cNvPr id="15089" name="Picture 1938">
            <a:extLst>
              <a:ext uri="{FF2B5EF4-FFF2-40B4-BE49-F238E27FC236}">
                <a16:creationId xmlns:a16="http://schemas.microsoft.com/office/drawing/2014/main" xmlns="" id="{A9FD707B-8BA5-4A1E-A29E-842DDBC29AD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36913" y="4622874"/>
            <a:ext cx="140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90" name="Freeform 1939">
            <a:extLst>
              <a:ext uri="{FF2B5EF4-FFF2-40B4-BE49-F238E27FC236}">
                <a16:creationId xmlns:a16="http://schemas.microsoft.com/office/drawing/2014/main" xmlns="" id="{02FC94B8-1777-44E8-9DA3-A07A2D13F467}"/>
              </a:ext>
            </a:extLst>
          </p:cNvPr>
          <p:cNvSpPr>
            <a:spLocks/>
          </p:cNvSpPr>
          <p:nvPr/>
        </p:nvSpPr>
        <p:spPr bwMode="auto">
          <a:xfrm>
            <a:off x="3235325" y="4626049"/>
            <a:ext cx="1401763" cy="361950"/>
          </a:xfrm>
          <a:custGeom>
            <a:avLst/>
            <a:gdLst>
              <a:gd name="T0" fmla="*/ 2147483647 w 883"/>
              <a:gd name="T1" fmla="*/ 2147483647 h 228"/>
              <a:gd name="T2" fmla="*/ 2147483647 w 883"/>
              <a:gd name="T3" fmla="*/ 2147483647 h 228"/>
              <a:gd name="T4" fmla="*/ 2147483647 w 883"/>
              <a:gd name="T5" fmla="*/ 2147483647 h 228"/>
              <a:gd name="T6" fmla="*/ 2147483647 w 883"/>
              <a:gd name="T7" fmla="*/ 2147483647 h 228"/>
              <a:gd name="T8" fmla="*/ 2147483647 w 883"/>
              <a:gd name="T9" fmla="*/ 2147483647 h 228"/>
              <a:gd name="T10" fmla="*/ 2147483647 w 883"/>
              <a:gd name="T11" fmla="*/ 2147483647 h 228"/>
              <a:gd name="T12" fmla="*/ 2147483647 w 883"/>
              <a:gd name="T13" fmla="*/ 2147483647 h 228"/>
              <a:gd name="T14" fmla="*/ 2147483647 w 883"/>
              <a:gd name="T15" fmla="*/ 2147483647 h 228"/>
              <a:gd name="T16" fmla="*/ 2147483647 w 883"/>
              <a:gd name="T17" fmla="*/ 2147483647 h 228"/>
              <a:gd name="T18" fmla="*/ 2147483647 w 883"/>
              <a:gd name="T19" fmla="*/ 2147483647 h 228"/>
              <a:gd name="T20" fmla="*/ 2147483647 w 883"/>
              <a:gd name="T21" fmla="*/ 2147483647 h 228"/>
              <a:gd name="T22" fmla="*/ 2147483647 w 883"/>
              <a:gd name="T23" fmla="*/ 2147483647 h 228"/>
              <a:gd name="T24" fmla="*/ 2147483647 w 883"/>
              <a:gd name="T25" fmla="*/ 2147483647 h 228"/>
              <a:gd name="T26" fmla="*/ 2147483647 w 883"/>
              <a:gd name="T27" fmla="*/ 0 h 228"/>
              <a:gd name="T28" fmla="*/ 2147483647 w 883"/>
              <a:gd name="T29" fmla="*/ 0 h 228"/>
              <a:gd name="T30" fmla="*/ 0 w 883"/>
              <a:gd name="T31" fmla="*/ 0 h 228"/>
              <a:gd name="T32" fmla="*/ 0 w 883"/>
              <a:gd name="T33" fmla="*/ 0 h 228"/>
              <a:gd name="T34" fmla="*/ 0 w 883"/>
              <a:gd name="T35" fmla="*/ 2147483647 h 228"/>
              <a:gd name="T36" fmla="*/ 0 w 883"/>
              <a:gd name="T37" fmla="*/ 2147483647 h 228"/>
              <a:gd name="T38" fmla="*/ 2147483647 w 883"/>
              <a:gd name="T39" fmla="*/ 2147483647 h 228"/>
              <a:gd name="T40" fmla="*/ 2147483647 w 883"/>
              <a:gd name="T41" fmla="*/ 2147483647 h 228"/>
              <a:gd name="T42" fmla="*/ 2147483647 w 883"/>
              <a:gd name="T43" fmla="*/ 2147483647 h 228"/>
              <a:gd name="T44" fmla="*/ 2147483647 w 883"/>
              <a:gd name="T45" fmla="*/ 2147483647 h 228"/>
              <a:gd name="T46" fmla="*/ 2147483647 w 883"/>
              <a:gd name="T47" fmla="*/ 2147483647 h 228"/>
              <a:gd name="T48" fmla="*/ 2147483647 w 883"/>
              <a:gd name="T49" fmla="*/ 2147483647 h 228"/>
              <a:gd name="T50" fmla="*/ 2147483647 w 883"/>
              <a:gd name="T51" fmla="*/ 2147483647 h 228"/>
              <a:gd name="T52" fmla="*/ 2147483647 w 883"/>
              <a:gd name="T53" fmla="*/ 2147483647 h 228"/>
              <a:gd name="T54" fmla="*/ 2147483647 w 883"/>
              <a:gd name="T55" fmla="*/ 2147483647 h 228"/>
              <a:gd name="T56" fmla="*/ 2147483647 w 883"/>
              <a:gd name="T57" fmla="*/ 2147483647 h 228"/>
              <a:gd name="T58" fmla="*/ 2147483647 w 883"/>
              <a:gd name="T59" fmla="*/ 2147483647 h 228"/>
              <a:gd name="T60" fmla="*/ 2147483647 w 883"/>
              <a:gd name="T61" fmla="*/ 2147483647 h 228"/>
              <a:gd name="T62" fmla="*/ 2147483647 w 883"/>
              <a:gd name="T63" fmla="*/ 2147483647 h 228"/>
              <a:gd name="T64" fmla="*/ 2147483647 w 883"/>
              <a:gd name="T65" fmla="*/ 2147483647 h 228"/>
              <a:gd name="T66" fmla="*/ 2147483647 w 883"/>
              <a:gd name="T67" fmla="*/ 2147483647 h 228"/>
              <a:gd name="T68" fmla="*/ 2147483647 w 883"/>
              <a:gd name="T69" fmla="*/ 2147483647 h 228"/>
              <a:gd name="T70" fmla="*/ 2147483647 w 883"/>
              <a:gd name="T71" fmla="*/ 2147483647 h 228"/>
              <a:gd name="T72" fmla="*/ 2147483647 w 883"/>
              <a:gd name="T73" fmla="*/ 2147483647 h 228"/>
              <a:gd name="T74" fmla="*/ 2147483647 w 883"/>
              <a:gd name="T75" fmla="*/ 2147483647 h 228"/>
              <a:gd name="T76" fmla="*/ 2147483647 w 883"/>
              <a:gd name="T77" fmla="*/ 2147483647 h 228"/>
              <a:gd name="T78" fmla="*/ 2147483647 w 883"/>
              <a:gd name="T79" fmla="*/ 2147483647 h 228"/>
              <a:gd name="T80" fmla="*/ 2147483647 w 883"/>
              <a:gd name="T81" fmla="*/ 2147483647 h 228"/>
              <a:gd name="T82" fmla="*/ 2147483647 w 883"/>
              <a:gd name="T83" fmla="*/ 2147483647 h 228"/>
              <a:gd name="T84" fmla="*/ 2147483647 w 883"/>
              <a:gd name="T85" fmla="*/ 2147483647 h 228"/>
              <a:gd name="T86" fmla="*/ 2147483647 w 883"/>
              <a:gd name="T87" fmla="*/ 2147483647 h 228"/>
              <a:gd name="T88" fmla="*/ 2147483647 w 883"/>
              <a:gd name="T89" fmla="*/ 2147483647 h 228"/>
              <a:gd name="T90" fmla="*/ 2147483647 w 883"/>
              <a:gd name="T91" fmla="*/ 2147483647 h 228"/>
              <a:gd name="T92" fmla="*/ 2147483647 w 883"/>
              <a:gd name="T93" fmla="*/ 2147483647 h 228"/>
              <a:gd name="T94" fmla="*/ 2147483647 w 883"/>
              <a:gd name="T95" fmla="*/ 2147483647 h 228"/>
              <a:gd name="T96" fmla="*/ 2147483647 w 883"/>
              <a:gd name="T97" fmla="*/ 2147483647 h 228"/>
              <a:gd name="T98" fmla="*/ 2147483647 w 883"/>
              <a:gd name="T99" fmla="*/ 2147483647 h 2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83" h="228">
                <a:moveTo>
                  <a:pt x="703" y="11"/>
                </a:moveTo>
                <a:lnTo>
                  <a:pt x="703" y="11"/>
                </a:lnTo>
                <a:lnTo>
                  <a:pt x="703" y="30"/>
                </a:lnTo>
                <a:lnTo>
                  <a:pt x="687" y="30"/>
                </a:lnTo>
                <a:lnTo>
                  <a:pt x="686" y="30"/>
                </a:lnTo>
                <a:lnTo>
                  <a:pt x="686" y="49"/>
                </a:lnTo>
                <a:lnTo>
                  <a:pt x="669" y="49"/>
                </a:lnTo>
                <a:lnTo>
                  <a:pt x="669" y="50"/>
                </a:lnTo>
                <a:lnTo>
                  <a:pt x="669" y="87"/>
                </a:lnTo>
                <a:lnTo>
                  <a:pt x="112" y="87"/>
                </a:lnTo>
                <a:lnTo>
                  <a:pt x="112" y="50"/>
                </a:lnTo>
                <a:lnTo>
                  <a:pt x="112" y="49"/>
                </a:lnTo>
                <a:lnTo>
                  <a:pt x="64" y="0"/>
                </a:lnTo>
                <a:lnTo>
                  <a:pt x="1" y="0"/>
                </a:lnTo>
                <a:lnTo>
                  <a:pt x="0" y="0"/>
                </a:lnTo>
                <a:lnTo>
                  <a:pt x="0" y="227"/>
                </a:lnTo>
                <a:lnTo>
                  <a:pt x="0" y="228"/>
                </a:lnTo>
                <a:lnTo>
                  <a:pt x="1" y="228"/>
                </a:lnTo>
                <a:lnTo>
                  <a:pt x="883" y="228"/>
                </a:lnTo>
                <a:lnTo>
                  <a:pt x="883" y="227"/>
                </a:lnTo>
                <a:lnTo>
                  <a:pt x="883" y="11"/>
                </a:lnTo>
                <a:lnTo>
                  <a:pt x="883" y="10"/>
                </a:lnTo>
                <a:lnTo>
                  <a:pt x="703" y="10"/>
                </a:lnTo>
                <a:lnTo>
                  <a:pt x="703" y="11"/>
                </a:lnTo>
                <a:lnTo>
                  <a:pt x="703" y="12"/>
                </a:lnTo>
                <a:lnTo>
                  <a:pt x="882" y="12"/>
                </a:lnTo>
                <a:lnTo>
                  <a:pt x="882" y="227"/>
                </a:lnTo>
                <a:lnTo>
                  <a:pt x="2" y="227"/>
                </a:lnTo>
                <a:lnTo>
                  <a:pt x="2" y="1"/>
                </a:lnTo>
                <a:lnTo>
                  <a:pt x="63" y="1"/>
                </a:lnTo>
                <a:lnTo>
                  <a:pt x="112" y="50"/>
                </a:lnTo>
                <a:lnTo>
                  <a:pt x="112" y="87"/>
                </a:lnTo>
                <a:lnTo>
                  <a:pt x="112" y="88"/>
                </a:lnTo>
                <a:lnTo>
                  <a:pt x="669" y="88"/>
                </a:lnTo>
                <a:lnTo>
                  <a:pt x="670" y="87"/>
                </a:lnTo>
                <a:lnTo>
                  <a:pt x="670" y="50"/>
                </a:lnTo>
                <a:lnTo>
                  <a:pt x="687" y="50"/>
                </a:lnTo>
                <a:lnTo>
                  <a:pt x="688" y="50"/>
                </a:lnTo>
                <a:lnTo>
                  <a:pt x="688" y="31"/>
                </a:lnTo>
                <a:lnTo>
                  <a:pt x="703" y="31"/>
                </a:lnTo>
                <a:lnTo>
                  <a:pt x="704" y="31"/>
                </a:lnTo>
                <a:lnTo>
                  <a:pt x="704" y="30"/>
                </a:lnTo>
                <a:lnTo>
                  <a:pt x="704" y="11"/>
                </a:lnTo>
                <a:lnTo>
                  <a:pt x="703" y="11"/>
                </a:lnTo>
                <a:lnTo>
                  <a:pt x="703" y="12"/>
                </a:lnTo>
                <a:lnTo>
                  <a:pt x="70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091" name="Picture 1940">
            <a:extLst>
              <a:ext uri="{FF2B5EF4-FFF2-40B4-BE49-F238E27FC236}">
                <a16:creationId xmlns:a16="http://schemas.microsoft.com/office/drawing/2014/main" xmlns="" id="{5F176380-CA91-4F3E-B951-EBF6BF7CBEBF}"/>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71863" y="4345062"/>
            <a:ext cx="7572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92" name="Picture 1941">
            <a:extLst>
              <a:ext uri="{FF2B5EF4-FFF2-40B4-BE49-F238E27FC236}">
                <a16:creationId xmlns:a16="http://schemas.microsoft.com/office/drawing/2014/main" xmlns="" id="{2E443593-C6D3-4F3F-A62C-53C189C82E3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340100" y="4764162"/>
            <a:ext cx="9842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93" name="Freeform 1942">
            <a:extLst>
              <a:ext uri="{FF2B5EF4-FFF2-40B4-BE49-F238E27FC236}">
                <a16:creationId xmlns:a16="http://schemas.microsoft.com/office/drawing/2014/main" xmlns="" id="{6C7037E4-614B-4D64-BA0E-10B0E0559B12}"/>
              </a:ext>
            </a:extLst>
          </p:cNvPr>
          <p:cNvSpPr>
            <a:spLocks/>
          </p:cNvSpPr>
          <p:nvPr/>
        </p:nvSpPr>
        <p:spPr bwMode="auto">
          <a:xfrm>
            <a:off x="3413125" y="4764162"/>
            <a:ext cx="17463" cy="1587"/>
          </a:xfrm>
          <a:custGeom>
            <a:avLst/>
            <a:gdLst>
              <a:gd name="T0" fmla="*/ 643093014 w 91"/>
              <a:gd name="T1" fmla="*/ 0 h 8"/>
              <a:gd name="T2" fmla="*/ 0 w 91"/>
              <a:gd name="T3" fmla="*/ 0 h 8"/>
              <a:gd name="T4" fmla="*/ 0 w 91"/>
              <a:gd name="T5" fmla="*/ 0 h 8"/>
              <a:gd name="T6" fmla="*/ 0 w 91"/>
              <a:gd name="T7" fmla="*/ 62452616 h 8"/>
              <a:gd name="T8" fmla="*/ 643093014 w 91"/>
              <a:gd name="T9" fmla="*/ 62452616 h 8"/>
              <a:gd name="T10" fmla="*/ 643093014 w 91"/>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8">
                <a:moveTo>
                  <a:pt x="91" y="0"/>
                </a:moveTo>
                <a:cubicBezTo>
                  <a:pt x="0" y="0"/>
                  <a:pt x="0" y="0"/>
                  <a:pt x="0" y="0"/>
                </a:cubicBezTo>
                <a:cubicBezTo>
                  <a:pt x="0" y="0"/>
                  <a:pt x="0" y="0"/>
                  <a:pt x="0" y="0"/>
                </a:cubicBezTo>
                <a:cubicBezTo>
                  <a:pt x="0" y="8"/>
                  <a:pt x="0" y="8"/>
                  <a:pt x="0" y="8"/>
                </a:cubicBezTo>
                <a:cubicBezTo>
                  <a:pt x="91" y="8"/>
                  <a:pt x="91" y="8"/>
                  <a:pt x="91" y="8"/>
                </a:cubicBezTo>
                <a:cubicBezTo>
                  <a:pt x="91" y="0"/>
                  <a:pt x="91" y="0"/>
                  <a:pt x="91" y="0"/>
                </a:cubicBezTo>
              </a:path>
            </a:pathLst>
          </a:custGeom>
          <a:solidFill>
            <a:srgbClr val="4B6E97"/>
          </a:solidFill>
          <a:ln w="0">
            <a:solidFill>
              <a:srgbClr val="000000"/>
            </a:solidFill>
            <a:prstDash val="solid"/>
            <a:round/>
            <a:headEnd/>
            <a:tailEnd/>
          </a:ln>
        </p:spPr>
        <p:txBody>
          <a:bodyPr/>
          <a:lstStyle/>
          <a:p>
            <a:endParaRPr lang="ja-JP" altLang="en-US"/>
          </a:p>
        </p:txBody>
      </p:sp>
      <p:pic>
        <p:nvPicPr>
          <p:cNvPr id="15094" name="Picture 1943">
            <a:extLst>
              <a:ext uri="{FF2B5EF4-FFF2-40B4-BE49-F238E27FC236}">
                <a16:creationId xmlns:a16="http://schemas.microsoft.com/office/drawing/2014/main" xmlns="" id="{48F64910-5BBA-419F-9A5D-60C9224627DE}"/>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40100" y="4764162"/>
            <a:ext cx="9842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95" name="Freeform 1944">
            <a:extLst>
              <a:ext uri="{FF2B5EF4-FFF2-40B4-BE49-F238E27FC236}">
                <a16:creationId xmlns:a16="http://schemas.microsoft.com/office/drawing/2014/main" xmlns="" id="{2A695C6A-7150-4290-96B5-0C1515CD9700}"/>
              </a:ext>
            </a:extLst>
          </p:cNvPr>
          <p:cNvSpPr>
            <a:spLocks noEditPoints="1"/>
          </p:cNvSpPr>
          <p:nvPr/>
        </p:nvSpPr>
        <p:spPr bwMode="auto">
          <a:xfrm>
            <a:off x="3413125" y="4764162"/>
            <a:ext cx="19050" cy="1587"/>
          </a:xfrm>
          <a:custGeom>
            <a:avLst/>
            <a:gdLst>
              <a:gd name="T0" fmla="*/ 0 w 100"/>
              <a:gd name="T1" fmla="*/ 0 h 8"/>
              <a:gd name="T2" fmla="*/ 0 w 100"/>
              <a:gd name="T3" fmla="*/ 62452616 h 8"/>
              <a:gd name="T4" fmla="*/ 0 w 100"/>
              <a:gd name="T5" fmla="*/ 62452616 h 8"/>
              <a:gd name="T6" fmla="*/ 0 w 100"/>
              <a:gd name="T7" fmla="*/ 62452616 h 8"/>
              <a:gd name="T8" fmla="*/ 0 w 100"/>
              <a:gd name="T9" fmla="*/ 62452616 h 8"/>
              <a:gd name="T10" fmla="*/ 0 w 100"/>
              <a:gd name="T11" fmla="*/ 0 h 8"/>
              <a:gd name="T12" fmla="*/ 691329263 w 100"/>
              <a:gd name="T13" fmla="*/ 0 h 8"/>
              <a:gd name="T14" fmla="*/ 0 w 100"/>
              <a:gd name="T15" fmla="*/ 0 h 8"/>
              <a:gd name="T16" fmla="*/ 0 w 100"/>
              <a:gd name="T17" fmla="*/ 0 h 8"/>
              <a:gd name="T18" fmla="*/ 0 w 100"/>
              <a:gd name="T19" fmla="*/ 0 h 8"/>
              <a:gd name="T20" fmla="*/ 649849602 w 100"/>
              <a:gd name="T21" fmla="*/ 0 h 8"/>
              <a:gd name="T22" fmla="*/ 649849602 w 100"/>
              <a:gd name="T23" fmla="*/ 62452616 h 8"/>
              <a:gd name="T24" fmla="*/ 691329263 w 100"/>
              <a:gd name="T25" fmla="*/ 62452616 h 8"/>
              <a:gd name="T26" fmla="*/ 691329263 w 100"/>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8">
                <a:moveTo>
                  <a:pt x="0" y="0"/>
                </a:moveTo>
                <a:cubicBezTo>
                  <a:pt x="0" y="8"/>
                  <a:pt x="0" y="8"/>
                  <a:pt x="0" y="8"/>
                </a:cubicBezTo>
                <a:cubicBezTo>
                  <a:pt x="0" y="8"/>
                  <a:pt x="0" y="8"/>
                  <a:pt x="0" y="8"/>
                </a:cubicBezTo>
                <a:cubicBezTo>
                  <a:pt x="0" y="8"/>
                  <a:pt x="0" y="8"/>
                  <a:pt x="0" y="8"/>
                </a:cubicBezTo>
                <a:cubicBezTo>
                  <a:pt x="0" y="8"/>
                  <a:pt x="0" y="8"/>
                  <a:pt x="0" y="8"/>
                </a:cubicBezTo>
                <a:cubicBezTo>
                  <a:pt x="0" y="0"/>
                  <a:pt x="0" y="0"/>
                  <a:pt x="0" y="0"/>
                </a:cubicBezTo>
                <a:moveTo>
                  <a:pt x="100" y="0"/>
                </a:moveTo>
                <a:cubicBezTo>
                  <a:pt x="0" y="0"/>
                  <a:pt x="0" y="0"/>
                  <a:pt x="0" y="0"/>
                </a:cubicBezTo>
                <a:cubicBezTo>
                  <a:pt x="0" y="0"/>
                  <a:pt x="0" y="0"/>
                  <a:pt x="0" y="0"/>
                </a:cubicBezTo>
                <a:cubicBezTo>
                  <a:pt x="0" y="0"/>
                  <a:pt x="0" y="0"/>
                  <a:pt x="0" y="0"/>
                </a:cubicBezTo>
                <a:cubicBezTo>
                  <a:pt x="94" y="0"/>
                  <a:pt x="94" y="0"/>
                  <a:pt x="94" y="0"/>
                </a:cubicBezTo>
                <a:cubicBezTo>
                  <a:pt x="94" y="8"/>
                  <a:pt x="94" y="8"/>
                  <a:pt x="94" y="8"/>
                </a:cubicBezTo>
                <a:cubicBezTo>
                  <a:pt x="100" y="8"/>
                  <a:pt x="100" y="8"/>
                  <a:pt x="100" y="8"/>
                </a:cubicBezTo>
                <a:cubicBezTo>
                  <a:pt x="100" y="0"/>
                  <a:pt x="100" y="0"/>
                  <a:pt x="100" y="0"/>
                </a:cubicBezTo>
              </a:path>
            </a:pathLst>
          </a:custGeom>
          <a:solidFill>
            <a:srgbClr val="000000"/>
          </a:solidFill>
          <a:ln w="0">
            <a:solidFill>
              <a:srgbClr val="000000"/>
            </a:solidFill>
            <a:prstDash val="solid"/>
            <a:round/>
            <a:headEnd/>
            <a:tailEnd/>
          </a:ln>
        </p:spPr>
        <p:txBody>
          <a:bodyPr/>
          <a:lstStyle/>
          <a:p>
            <a:endParaRPr lang="ja-JP" altLang="en-US"/>
          </a:p>
        </p:txBody>
      </p:sp>
      <p:pic>
        <p:nvPicPr>
          <p:cNvPr id="15096" name="Picture 1945">
            <a:extLst>
              <a:ext uri="{FF2B5EF4-FFF2-40B4-BE49-F238E27FC236}">
                <a16:creationId xmlns:a16="http://schemas.microsoft.com/office/drawing/2014/main" xmlns="" id="{ABEF0F50-8C18-4372-B18A-8A9DCFFE96B9}"/>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40100" y="4843537"/>
            <a:ext cx="66675" cy="3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97" name="Picture 1946">
            <a:extLst>
              <a:ext uri="{FF2B5EF4-FFF2-40B4-BE49-F238E27FC236}">
                <a16:creationId xmlns:a16="http://schemas.microsoft.com/office/drawing/2014/main" xmlns="" id="{9DBA84A8-C128-4BFB-856C-C555D4E340F9}"/>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336925" y="4843537"/>
            <a:ext cx="73025" cy="3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98" name="Picture 1947">
            <a:extLst>
              <a:ext uri="{FF2B5EF4-FFF2-40B4-BE49-F238E27FC236}">
                <a16:creationId xmlns:a16="http://schemas.microsoft.com/office/drawing/2014/main" xmlns="" id="{4AF1ABC6-260F-4CE2-B55C-4CBB1CD3C67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36925" y="4843537"/>
            <a:ext cx="73025" cy="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99" name="Picture 1948">
            <a:extLst>
              <a:ext uri="{FF2B5EF4-FFF2-40B4-BE49-F238E27FC236}">
                <a16:creationId xmlns:a16="http://schemas.microsoft.com/office/drawing/2014/main" xmlns="" id="{1ACEB0A5-3907-48B7-AF7C-A19601776E9B}"/>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067175" y="4351412"/>
            <a:ext cx="57626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00" name="Freeform 1949">
            <a:extLst>
              <a:ext uri="{FF2B5EF4-FFF2-40B4-BE49-F238E27FC236}">
                <a16:creationId xmlns:a16="http://schemas.microsoft.com/office/drawing/2014/main" xmlns="" id="{4336D404-56DF-4AAC-BF3E-D465EE929228}"/>
              </a:ext>
            </a:extLst>
          </p:cNvPr>
          <p:cNvSpPr>
            <a:spLocks/>
          </p:cNvSpPr>
          <p:nvPr/>
        </p:nvSpPr>
        <p:spPr bwMode="auto">
          <a:xfrm>
            <a:off x="4070350" y="4354587"/>
            <a:ext cx="566738" cy="290512"/>
          </a:xfrm>
          <a:custGeom>
            <a:avLst/>
            <a:gdLst>
              <a:gd name="T0" fmla="*/ 2147483647 w 2975"/>
              <a:gd name="T1" fmla="*/ 34548259 h 1525"/>
              <a:gd name="T2" fmla="*/ 2147483647 w 2975"/>
              <a:gd name="T3" fmla="*/ 0 h 1525"/>
              <a:gd name="T4" fmla="*/ 41479888 w 2975"/>
              <a:gd name="T5" fmla="*/ 0 h 1525"/>
              <a:gd name="T6" fmla="*/ 0 w 2975"/>
              <a:gd name="T7" fmla="*/ 0 h 1525"/>
              <a:gd name="T8" fmla="*/ 0 w 2975"/>
              <a:gd name="T9" fmla="*/ 34548259 h 1525"/>
              <a:gd name="T10" fmla="*/ 2147483647 w 2975"/>
              <a:gd name="T11" fmla="*/ 2147483647 h 1525"/>
              <a:gd name="T12" fmla="*/ 2147483647 w 2975"/>
              <a:gd name="T13" fmla="*/ 2147483647 h 1525"/>
              <a:gd name="T14" fmla="*/ 2147483647 w 2975"/>
              <a:gd name="T15" fmla="*/ 2147483647 h 1525"/>
              <a:gd name="T16" fmla="*/ 2147483647 w 2975"/>
              <a:gd name="T17" fmla="*/ 2147483647 h 1525"/>
              <a:gd name="T18" fmla="*/ 2147483647 w 2975"/>
              <a:gd name="T19" fmla="*/ 2147483647 h 1525"/>
              <a:gd name="T20" fmla="*/ 2147483647 w 2975"/>
              <a:gd name="T21" fmla="*/ 0 h 1525"/>
              <a:gd name="T22" fmla="*/ 2147483647 w 2975"/>
              <a:gd name="T23" fmla="*/ 0 h 1525"/>
              <a:gd name="T24" fmla="*/ 2147483647 w 2975"/>
              <a:gd name="T25" fmla="*/ 34548259 h 1525"/>
              <a:gd name="T26" fmla="*/ 2147483647 w 2975"/>
              <a:gd name="T27" fmla="*/ 34548259 h 1525"/>
              <a:gd name="T28" fmla="*/ 2147483647 w 2975"/>
              <a:gd name="T29" fmla="*/ 2147483647 h 1525"/>
              <a:gd name="T30" fmla="*/ 2147483647 w 2975"/>
              <a:gd name="T31" fmla="*/ 2147483647 h 1525"/>
              <a:gd name="T32" fmla="*/ 117544319 w 2975"/>
              <a:gd name="T33" fmla="*/ 69132712 h 1525"/>
              <a:gd name="T34" fmla="*/ 2147483647 w 2975"/>
              <a:gd name="T35" fmla="*/ 69132712 h 1525"/>
              <a:gd name="T36" fmla="*/ 2147483647 w 2975"/>
              <a:gd name="T37" fmla="*/ 34548259 h 1525"/>
              <a:gd name="T38" fmla="*/ 2147483647 w 2975"/>
              <a:gd name="T39" fmla="*/ 34548259 h 1525"/>
              <a:gd name="T40" fmla="*/ 2147483647 w 2975"/>
              <a:gd name="T41" fmla="*/ 34548259 h 15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75" h="1525">
                <a:moveTo>
                  <a:pt x="800" y="5"/>
                </a:moveTo>
                <a:cubicBezTo>
                  <a:pt x="800" y="0"/>
                  <a:pt x="800" y="0"/>
                  <a:pt x="800" y="0"/>
                </a:cubicBezTo>
                <a:cubicBezTo>
                  <a:pt x="6" y="0"/>
                  <a:pt x="6" y="0"/>
                  <a:pt x="6" y="0"/>
                </a:cubicBezTo>
                <a:cubicBezTo>
                  <a:pt x="0" y="0"/>
                  <a:pt x="0" y="0"/>
                  <a:pt x="0" y="0"/>
                </a:cubicBezTo>
                <a:cubicBezTo>
                  <a:pt x="0" y="5"/>
                  <a:pt x="0" y="5"/>
                  <a:pt x="0" y="5"/>
                </a:cubicBezTo>
                <a:cubicBezTo>
                  <a:pt x="1474" y="1525"/>
                  <a:pt x="1474" y="1525"/>
                  <a:pt x="1474" y="1525"/>
                </a:cubicBezTo>
                <a:cubicBezTo>
                  <a:pt x="1474" y="1525"/>
                  <a:pt x="1474" y="1525"/>
                  <a:pt x="1474" y="1525"/>
                </a:cubicBezTo>
                <a:cubicBezTo>
                  <a:pt x="2970" y="1525"/>
                  <a:pt x="2970" y="1525"/>
                  <a:pt x="2970" y="1525"/>
                </a:cubicBezTo>
                <a:cubicBezTo>
                  <a:pt x="2975" y="1525"/>
                  <a:pt x="2975" y="1525"/>
                  <a:pt x="2975" y="1525"/>
                </a:cubicBezTo>
                <a:cubicBezTo>
                  <a:pt x="2975" y="1520"/>
                  <a:pt x="2975" y="1520"/>
                  <a:pt x="2975" y="1520"/>
                </a:cubicBezTo>
                <a:cubicBezTo>
                  <a:pt x="800" y="0"/>
                  <a:pt x="800" y="0"/>
                  <a:pt x="800" y="0"/>
                </a:cubicBezTo>
                <a:cubicBezTo>
                  <a:pt x="800" y="0"/>
                  <a:pt x="800" y="0"/>
                  <a:pt x="800" y="0"/>
                </a:cubicBezTo>
                <a:cubicBezTo>
                  <a:pt x="800" y="5"/>
                  <a:pt x="800" y="5"/>
                  <a:pt x="800" y="5"/>
                </a:cubicBezTo>
                <a:cubicBezTo>
                  <a:pt x="795" y="5"/>
                  <a:pt x="795" y="5"/>
                  <a:pt x="795" y="5"/>
                </a:cubicBezTo>
                <a:cubicBezTo>
                  <a:pt x="2959" y="1515"/>
                  <a:pt x="2959" y="1515"/>
                  <a:pt x="2959" y="1515"/>
                </a:cubicBezTo>
                <a:cubicBezTo>
                  <a:pt x="1480" y="1515"/>
                  <a:pt x="1480" y="1515"/>
                  <a:pt x="1480" y="1515"/>
                </a:cubicBezTo>
                <a:cubicBezTo>
                  <a:pt x="17" y="10"/>
                  <a:pt x="17" y="10"/>
                  <a:pt x="17" y="10"/>
                </a:cubicBezTo>
                <a:cubicBezTo>
                  <a:pt x="800" y="10"/>
                  <a:pt x="800" y="10"/>
                  <a:pt x="800" y="10"/>
                </a:cubicBezTo>
                <a:cubicBezTo>
                  <a:pt x="800" y="5"/>
                  <a:pt x="800" y="5"/>
                  <a:pt x="800" y="5"/>
                </a:cubicBezTo>
                <a:cubicBezTo>
                  <a:pt x="795" y="5"/>
                  <a:pt x="795" y="5"/>
                  <a:pt x="795" y="5"/>
                </a:cubicBezTo>
                <a:lnTo>
                  <a:pt x="800" y="5"/>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5101" name="Picture 1950">
            <a:extLst>
              <a:ext uri="{FF2B5EF4-FFF2-40B4-BE49-F238E27FC236}">
                <a16:creationId xmlns:a16="http://schemas.microsoft.com/office/drawing/2014/main" xmlns="" id="{0FDABA27-AE39-4A05-B977-05AEF3C0BF31}"/>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409950" y="4391099"/>
            <a:ext cx="161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02" name="Freeform 1951">
            <a:extLst>
              <a:ext uri="{FF2B5EF4-FFF2-40B4-BE49-F238E27FC236}">
                <a16:creationId xmlns:a16="http://schemas.microsoft.com/office/drawing/2014/main" xmlns="" id="{264E1631-91D2-429B-98C9-0881463ACCF0}"/>
              </a:ext>
            </a:extLst>
          </p:cNvPr>
          <p:cNvSpPr>
            <a:spLocks/>
          </p:cNvSpPr>
          <p:nvPr/>
        </p:nvSpPr>
        <p:spPr bwMode="auto">
          <a:xfrm>
            <a:off x="3411538" y="4387924"/>
            <a:ext cx="157162" cy="377825"/>
          </a:xfrm>
          <a:custGeom>
            <a:avLst/>
            <a:gdLst>
              <a:gd name="T0" fmla="*/ 2147483647 w 825"/>
              <a:gd name="T1" fmla="*/ 1182770207 h 1983"/>
              <a:gd name="T2" fmla="*/ 2147483647 w 825"/>
              <a:gd name="T3" fmla="*/ 1182770207 h 1983"/>
              <a:gd name="T4" fmla="*/ 41479529 w 825"/>
              <a:gd name="T5" fmla="*/ 2147483647 h 1983"/>
              <a:gd name="T6" fmla="*/ 41479529 w 825"/>
              <a:gd name="T7" fmla="*/ 2147483647 h 1983"/>
              <a:gd name="T8" fmla="*/ 2147483647 w 825"/>
              <a:gd name="T9" fmla="*/ 172908572 h 1983"/>
              <a:gd name="T10" fmla="*/ 2147483647 w 825"/>
              <a:gd name="T11" fmla="*/ 1182770207 h 1983"/>
              <a:gd name="T12" fmla="*/ 2147483647 w 825"/>
              <a:gd name="T13" fmla="*/ 1182770207 h 1983"/>
              <a:gd name="T14" fmla="*/ 2147483647 w 825"/>
              <a:gd name="T15" fmla="*/ 1182770207 h 1983"/>
              <a:gd name="T16" fmla="*/ 2147483647 w 825"/>
              <a:gd name="T17" fmla="*/ 1182770207 h 1983"/>
              <a:gd name="T18" fmla="*/ 2147483647 w 825"/>
              <a:gd name="T19" fmla="*/ 1182770207 h 1983"/>
              <a:gd name="T20" fmla="*/ 2147483647 w 825"/>
              <a:gd name="T21" fmla="*/ 34596233 h 1983"/>
              <a:gd name="T22" fmla="*/ 2147483647 w 825"/>
              <a:gd name="T23" fmla="*/ 0 h 1983"/>
              <a:gd name="T24" fmla="*/ 2147483647 w 825"/>
              <a:gd name="T25" fmla="*/ 0 h 1983"/>
              <a:gd name="T26" fmla="*/ 0 w 825"/>
              <a:gd name="T27" fmla="*/ 2147483647 h 1983"/>
              <a:gd name="T28" fmla="*/ 0 w 825"/>
              <a:gd name="T29" fmla="*/ 2147483647 h 1983"/>
              <a:gd name="T30" fmla="*/ 0 w 825"/>
              <a:gd name="T31" fmla="*/ 2147483647 h 1983"/>
              <a:gd name="T32" fmla="*/ 0 w 825"/>
              <a:gd name="T33" fmla="*/ 2147483647 h 1983"/>
              <a:gd name="T34" fmla="*/ 41479529 w 825"/>
              <a:gd name="T35" fmla="*/ 2147483647 h 1983"/>
              <a:gd name="T36" fmla="*/ 2147483647 w 825"/>
              <a:gd name="T37" fmla="*/ 1182770207 h 1983"/>
              <a:gd name="T38" fmla="*/ 2147483647 w 825"/>
              <a:gd name="T39" fmla="*/ 1182770207 h 1983"/>
              <a:gd name="T40" fmla="*/ 2147483647 w 825"/>
              <a:gd name="T41" fmla="*/ 1182770207 h 19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5" h="1983">
                <a:moveTo>
                  <a:pt x="820" y="171"/>
                </a:moveTo>
                <a:cubicBezTo>
                  <a:pt x="814" y="171"/>
                  <a:pt x="814" y="171"/>
                  <a:pt x="814" y="171"/>
                </a:cubicBezTo>
                <a:cubicBezTo>
                  <a:pt x="6" y="1954"/>
                  <a:pt x="6" y="1954"/>
                  <a:pt x="6" y="1954"/>
                </a:cubicBezTo>
                <a:cubicBezTo>
                  <a:pt x="6" y="1666"/>
                  <a:pt x="6" y="1666"/>
                  <a:pt x="6" y="1666"/>
                </a:cubicBezTo>
                <a:cubicBezTo>
                  <a:pt x="814" y="25"/>
                  <a:pt x="814" y="25"/>
                  <a:pt x="814" y="25"/>
                </a:cubicBezTo>
                <a:cubicBezTo>
                  <a:pt x="814" y="171"/>
                  <a:pt x="814" y="171"/>
                  <a:pt x="814" y="171"/>
                </a:cubicBezTo>
                <a:cubicBezTo>
                  <a:pt x="820" y="171"/>
                  <a:pt x="820" y="171"/>
                  <a:pt x="820" y="171"/>
                </a:cubicBezTo>
                <a:cubicBezTo>
                  <a:pt x="814" y="171"/>
                  <a:pt x="814" y="171"/>
                  <a:pt x="814" y="171"/>
                </a:cubicBezTo>
                <a:cubicBezTo>
                  <a:pt x="820" y="171"/>
                  <a:pt x="820" y="171"/>
                  <a:pt x="820" y="171"/>
                </a:cubicBezTo>
                <a:cubicBezTo>
                  <a:pt x="825" y="171"/>
                  <a:pt x="825" y="171"/>
                  <a:pt x="825" y="171"/>
                </a:cubicBezTo>
                <a:cubicBezTo>
                  <a:pt x="825" y="5"/>
                  <a:pt x="825" y="5"/>
                  <a:pt x="825" y="5"/>
                </a:cubicBezTo>
                <a:cubicBezTo>
                  <a:pt x="825" y="0"/>
                  <a:pt x="825" y="0"/>
                  <a:pt x="820" y="0"/>
                </a:cubicBezTo>
                <a:cubicBezTo>
                  <a:pt x="820" y="0"/>
                  <a:pt x="814" y="0"/>
                  <a:pt x="814" y="0"/>
                </a:cubicBezTo>
                <a:cubicBezTo>
                  <a:pt x="0" y="1666"/>
                  <a:pt x="0" y="1666"/>
                  <a:pt x="0" y="1666"/>
                </a:cubicBezTo>
                <a:cubicBezTo>
                  <a:pt x="0" y="1666"/>
                  <a:pt x="0" y="1666"/>
                  <a:pt x="0" y="1666"/>
                </a:cubicBezTo>
                <a:cubicBezTo>
                  <a:pt x="0" y="1979"/>
                  <a:pt x="0" y="1979"/>
                  <a:pt x="0" y="1979"/>
                </a:cubicBezTo>
                <a:cubicBezTo>
                  <a:pt x="0" y="1979"/>
                  <a:pt x="0" y="1983"/>
                  <a:pt x="0" y="1983"/>
                </a:cubicBezTo>
                <a:cubicBezTo>
                  <a:pt x="6" y="1983"/>
                  <a:pt x="6" y="1979"/>
                  <a:pt x="6" y="1979"/>
                </a:cubicBezTo>
                <a:cubicBezTo>
                  <a:pt x="825" y="171"/>
                  <a:pt x="825" y="171"/>
                  <a:pt x="825" y="171"/>
                </a:cubicBezTo>
                <a:cubicBezTo>
                  <a:pt x="825" y="171"/>
                  <a:pt x="825" y="171"/>
                  <a:pt x="825" y="171"/>
                </a:cubicBezTo>
                <a:cubicBezTo>
                  <a:pt x="820" y="171"/>
                  <a:pt x="820" y="171"/>
                  <a:pt x="820" y="171"/>
                </a:cubicBezTo>
              </a:path>
            </a:pathLst>
          </a:custGeom>
          <a:solidFill>
            <a:srgbClr val="000000"/>
          </a:solidFill>
          <a:ln w="0">
            <a:solidFill>
              <a:srgbClr val="000000"/>
            </a:solidFill>
            <a:prstDash val="solid"/>
            <a:round/>
            <a:headEnd/>
            <a:tailEnd/>
          </a:ln>
        </p:spPr>
        <p:txBody>
          <a:bodyPr/>
          <a:lstStyle/>
          <a:p>
            <a:endParaRPr lang="ja-JP" altLang="en-US"/>
          </a:p>
        </p:txBody>
      </p:sp>
      <p:pic>
        <p:nvPicPr>
          <p:cNvPr id="15103" name="Picture 1952">
            <a:extLst>
              <a:ext uri="{FF2B5EF4-FFF2-40B4-BE49-F238E27FC236}">
                <a16:creationId xmlns:a16="http://schemas.microsoft.com/office/drawing/2014/main" xmlns="" id="{548AD897-1F89-4FF3-8835-03ED78FC7CA2}"/>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038600" y="4387924"/>
            <a:ext cx="26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04" name="Freeform 1953">
            <a:extLst>
              <a:ext uri="{FF2B5EF4-FFF2-40B4-BE49-F238E27FC236}">
                <a16:creationId xmlns:a16="http://schemas.microsoft.com/office/drawing/2014/main" xmlns="" id="{042BE958-1454-4379-AC3B-11EEFF90475B}"/>
              </a:ext>
            </a:extLst>
          </p:cNvPr>
          <p:cNvSpPr>
            <a:spLocks/>
          </p:cNvSpPr>
          <p:nvPr/>
        </p:nvSpPr>
        <p:spPr bwMode="auto">
          <a:xfrm>
            <a:off x="4040188" y="4387924"/>
            <a:ext cx="258762" cy="377825"/>
          </a:xfrm>
          <a:custGeom>
            <a:avLst/>
            <a:gdLst>
              <a:gd name="T0" fmla="*/ 41500051 w 1358"/>
              <a:gd name="T1" fmla="*/ 1182770207 h 1983"/>
              <a:gd name="T2" fmla="*/ 0 w 1358"/>
              <a:gd name="T3" fmla="*/ 1182770207 h 1983"/>
              <a:gd name="T4" fmla="*/ 2147483647 w 1358"/>
              <a:gd name="T5" fmla="*/ 2147483647 h 1983"/>
              <a:gd name="T6" fmla="*/ 2147483647 w 1358"/>
              <a:gd name="T7" fmla="*/ 2147483647 h 1983"/>
              <a:gd name="T8" fmla="*/ 2147483647 w 1358"/>
              <a:gd name="T9" fmla="*/ 2147483647 h 1983"/>
              <a:gd name="T10" fmla="*/ 2147483647 w 1358"/>
              <a:gd name="T11" fmla="*/ 2147483647 h 1983"/>
              <a:gd name="T12" fmla="*/ 2147483647 w 1358"/>
              <a:gd name="T13" fmla="*/ 2147483647 h 1983"/>
              <a:gd name="T14" fmla="*/ 76101371 w 1358"/>
              <a:gd name="T15" fmla="*/ 0 h 1983"/>
              <a:gd name="T16" fmla="*/ 41500051 w 1358"/>
              <a:gd name="T17" fmla="*/ 0 h 1983"/>
              <a:gd name="T18" fmla="*/ 0 w 1358"/>
              <a:gd name="T19" fmla="*/ 34596233 h 1983"/>
              <a:gd name="T20" fmla="*/ 0 w 1358"/>
              <a:gd name="T21" fmla="*/ 1182770207 h 1983"/>
              <a:gd name="T22" fmla="*/ 0 w 1358"/>
              <a:gd name="T23" fmla="*/ 1182770207 h 1983"/>
              <a:gd name="T24" fmla="*/ 41500051 w 1358"/>
              <a:gd name="T25" fmla="*/ 1182770207 h 1983"/>
              <a:gd name="T26" fmla="*/ 76101371 w 1358"/>
              <a:gd name="T27" fmla="*/ 1182770207 h 1983"/>
              <a:gd name="T28" fmla="*/ 76101371 w 1358"/>
              <a:gd name="T29" fmla="*/ 138348731 h 1983"/>
              <a:gd name="T30" fmla="*/ 2147483647 w 1358"/>
              <a:gd name="T31" fmla="*/ 2147483647 h 1983"/>
              <a:gd name="T32" fmla="*/ 2147483647 w 1358"/>
              <a:gd name="T33" fmla="*/ 2147483647 h 1983"/>
              <a:gd name="T34" fmla="*/ 76101371 w 1358"/>
              <a:gd name="T35" fmla="*/ 1148173974 h 1983"/>
              <a:gd name="T36" fmla="*/ 41500051 w 1358"/>
              <a:gd name="T37" fmla="*/ 1182770207 h 1983"/>
              <a:gd name="T38" fmla="*/ 76101371 w 1358"/>
              <a:gd name="T39" fmla="*/ 1182770207 h 1983"/>
              <a:gd name="T40" fmla="*/ 41500051 w 1358"/>
              <a:gd name="T41" fmla="*/ 1182770207 h 19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58" h="1983">
                <a:moveTo>
                  <a:pt x="6" y="171"/>
                </a:moveTo>
                <a:cubicBezTo>
                  <a:pt x="0" y="171"/>
                  <a:pt x="0" y="171"/>
                  <a:pt x="0" y="171"/>
                </a:cubicBezTo>
                <a:cubicBezTo>
                  <a:pt x="1353" y="1979"/>
                  <a:pt x="1353" y="1979"/>
                  <a:pt x="1353" y="1979"/>
                </a:cubicBezTo>
                <a:cubicBezTo>
                  <a:pt x="1353" y="1983"/>
                  <a:pt x="1353" y="1983"/>
                  <a:pt x="1358" y="1983"/>
                </a:cubicBezTo>
                <a:cubicBezTo>
                  <a:pt x="1358" y="1979"/>
                  <a:pt x="1358" y="1979"/>
                  <a:pt x="1358" y="1979"/>
                </a:cubicBezTo>
                <a:cubicBezTo>
                  <a:pt x="1358" y="1666"/>
                  <a:pt x="1358" y="1666"/>
                  <a:pt x="1358" y="1666"/>
                </a:cubicBezTo>
                <a:cubicBezTo>
                  <a:pt x="1358" y="1661"/>
                  <a:pt x="1358" y="1661"/>
                  <a:pt x="1358" y="1661"/>
                </a:cubicBezTo>
                <a:cubicBezTo>
                  <a:pt x="11" y="0"/>
                  <a:pt x="11" y="0"/>
                  <a:pt x="11" y="0"/>
                </a:cubicBezTo>
                <a:cubicBezTo>
                  <a:pt x="11" y="0"/>
                  <a:pt x="6" y="0"/>
                  <a:pt x="6" y="0"/>
                </a:cubicBezTo>
                <a:cubicBezTo>
                  <a:pt x="6" y="0"/>
                  <a:pt x="0" y="0"/>
                  <a:pt x="0" y="5"/>
                </a:cubicBezTo>
                <a:cubicBezTo>
                  <a:pt x="0" y="171"/>
                  <a:pt x="0" y="171"/>
                  <a:pt x="0" y="171"/>
                </a:cubicBezTo>
                <a:cubicBezTo>
                  <a:pt x="0" y="171"/>
                  <a:pt x="0" y="171"/>
                  <a:pt x="0" y="171"/>
                </a:cubicBezTo>
                <a:cubicBezTo>
                  <a:pt x="6" y="171"/>
                  <a:pt x="6" y="171"/>
                  <a:pt x="6" y="171"/>
                </a:cubicBezTo>
                <a:cubicBezTo>
                  <a:pt x="11" y="171"/>
                  <a:pt x="11" y="171"/>
                  <a:pt x="11" y="171"/>
                </a:cubicBezTo>
                <a:cubicBezTo>
                  <a:pt x="11" y="20"/>
                  <a:pt x="11" y="20"/>
                  <a:pt x="11" y="20"/>
                </a:cubicBezTo>
                <a:cubicBezTo>
                  <a:pt x="1347" y="1666"/>
                  <a:pt x="1347" y="1666"/>
                  <a:pt x="1347" y="1666"/>
                </a:cubicBezTo>
                <a:cubicBezTo>
                  <a:pt x="1347" y="1964"/>
                  <a:pt x="1347" y="1964"/>
                  <a:pt x="1347" y="1964"/>
                </a:cubicBezTo>
                <a:cubicBezTo>
                  <a:pt x="11" y="166"/>
                  <a:pt x="11" y="166"/>
                  <a:pt x="11" y="166"/>
                </a:cubicBezTo>
                <a:cubicBezTo>
                  <a:pt x="6" y="171"/>
                  <a:pt x="6" y="171"/>
                  <a:pt x="6" y="171"/>
                </a:cubicBezTo>
                <a:cubicBezTo>
                  <a:pt x="11" y="171"/>
                  <a:pt x="11" y="171"/>
                  <a:pt x="11" y="171"/>
                </a:cubicBezTo>
                <a:cubicBezTo>
                  <a:pt x="6" y="171"/>
                  <a:pt x="6" y="171"/>
                  <a:pt x="6" y="171"/>
                </a:cubicBezTo>
              </a:path>
            </a:pathLst>
          </a:custGeom>
          <a:solidFill>
            <a:srgbClr val="000000"/>
          </a:solidFill>
          <a:ln w="0">
            <a:solidFill>
              <a:srgbClr val="000000"/>
            </a:solidFill>
            <a:prstDash val="solid"/>
            <a:round/>
            <a:headEnd/>
            <a:tailEnd/>
          </a:ln>
        </p:spPr>
        <p:txBody>
          <a:bodyPr/>
          <a:lstStyle/>
          <a:p>
            <a:endParaRPr lang="ja-JP" altLang="en-US"/>
          </a:p>
        </p:txBody>
      </p:sp>
      <p:pic>
        <p:nvPicPr>
          <p:cNvPr id="15105" name="Picture 1954">
            <a:extLst>
              <a:ext uri="{FF2B5EF4-FFF2-40B4-BE49-F238E27FC236}">
                <a16:creationId xmlns:a16="http://schemas.microsoft.com/office/drawing/2014/main" xmlns="" id="{563B6BB3-9661-4FB0-84AC-DC29B0DDC954}"/>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051300" y="4367287"/>
            <a:ext cx="2778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06" name="Freeform 1955">
            <a:extLst>
              <a:ext uri="{FF2B5EF4-FFF2-40B4-BE49-F238E27FC236}">
                <a16:creationId xmlns:a16="http://schemas.microsoft.com/office/drawing/2014/main" xmlns="" id="{8A87042C-3945-4EA5-8A21-0499E219E80C}"/>
              </a:ext>
            </a:extLst>
          </p:cNvPr>
          <p:cNvSpPr>
            <a:spLocks/>
          </p:cNvSpPr>
          <p:nvPr/>
        </p:nvSpPr>
        <p:spPr bwMode="auto">
          <a:xfrm>
            <a:off x="4054475" y="4370462"/>
            <a:ext cx="271463" cy="334962"/>
          </a:xfrm>
          <a:custGeom>
            <a:avLst/>
            <a:gdLst>
              <a:gd name="T0" fmla="*/ 41479927 w 1425"/>
              <a:gd name="T1" fmla="*/ 642211274 h 1759"/>
              <a:gd name="T2" fmla="*/ 0 w 1425"/>
              <a:gd name="T3" fmla="*/ 642211274 h 1759"/>
              <a:gd name="T4" fmla="*/ 2147483647 w 1425"/>
              <a:gd name="T5" fmla="*/ 2147483647 h 1759"/>
              <a:gd name="T6" fmla="*/ 2147483647 w 1425"/>
              <a:gd name="T7" fmla="*/ 2147483647 h 1759"/>
              <a:gd name="T8" fmla="*/ 2147483647 w 1425"/>
              <a:gd name="T9" fmla="*/ 2147483647 h 1759"/>
              <a:gd name="T10" fmla="*/ 2147483647 w 1425"/>
              <a:gd name="T11" fmla="*/ 2147483647 h 1759"/>
              <a:gd name="T12" fmla="*/ 2147483647 w 1425"/>
              <a:gd name="T13" fmla="*/ 2147483647 h 1759"/>
              <a:gd name="T14" fmla="*/ 76064695 w 1425"/>
              <a:gd name="T15" fmla="*/ 34522033 h 1759"/>
              <a:gd name="T16" fmla="*/ 41479927 w 1425"/>
              <a:gd name="T17" fmla="*/ 0 h 1759"/>
              <a:gd name="T18" fmla="*/ 0 w 1425"/>
              <a:gd name="T19" fmla="*/ 34522033 h 1759"/>
              <a:gd name="T20" fmla="*/ 0 w 1425"/>
              <a:gd name="T21" fmla="*/ 642211274 h 1759"/>
              <a:gd name="T22" fmla="*/ 0 w 1425"/>
              <a:gd name="T23" fmla="*/ 642211274 h 1759"/>
              <a:gd name="T24" fmla="*/ 41479927 w 1425"/>
              <a:gd name="T25" fmla="*/ 642211274 h 1759"/>
              <a:gd name="T26" fmla="*/ 76064695 w 1425"/>
              <a:gd name="T27" fmla="*/ 642211274 h 1759"/>
              <a:gd name="T28" fmla="*/ 76064695 w 1425"/>
              <a:gd name="T29" fmla="*/ 138124313 h 1759"/>
              <a:gd name="T30" fmla="*/ 2147483647 w 1425"/>
              <a:gd name="T31" fmla="*/ 2147483647 h 1759"/>
              <a:gd name="T32" fmla="*/ 2147483647 w 1425"/>
              <a:gd name="T33" fmla="*/ 2147483647 h 1759"/>
              <a:gd name="T34" fmla="*/ 76064695 w 1425"/>
              <a:gd name="T35" fmla="*/ 607689241 h 1759"/>
              <a:gd name="T36" fmla="*/ 41479927 w 1425"/>
              <a:gd name="T37" fmla="*/ 642211274 h 1759"/>
              <a:gd name="T38" fmla="*/ 76064695 w 1425"/>
              <a:gd name="T39" fmla="*/ 642211274 h 1759"/>
              <a:gd name="T40" fmla="*/ 41479927 w 1425"/>
              <a:gd name="T41" fmla="*/ 642211274 h 17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25" h="1759">
                <a:moveTo>
                  <a:pt x="6" y="93"/>
                </a:moveTo>
                <a:cubicBezTo>
                  <a:pt x="0" y="93"/>
                  <a:pt x="0" y="93"/>
                  <a:pt x="0" y="93"/>
                </a:cubicBezTo>
                <a:cubicBezTo>
                  <a:pt x="1414" y="1754"/>
                  <a:pt x="1414" y="1754"/>
                  <a:pt x="1414" y="1754"/>
                </a:cubicBezTo>
                <a:cubicBezTo>
                  <a:pt x="1414" y="1759"/>
                  <a:pt x="1420" y="1759"/>
                  <a:pt x="1420" y="1759"/>
                </a:cubicBezTo>
                <a:cubicBezTo>
                  <a:pt x="1425" y="1759"/>
                  <a:pt x="1425" y="1754"/>
                  <a:pt x="1425" y="1754"/>
                </a:cubicBezTo>
                <a:cubicBezTo>
                  <a:pt x="1425" y="1593"/>
                  <a:pt x="1425" y="1593"/>
                  <a:pt x="1425" y="1593"/>
                </a:cubicBezTo>
                <a:cubicBezTo>
                  <a:pt x="1425" y="1593"/>
                  <a:pt x="1425" y="1593"/>
                  <a:pt x="1425" y="1593"/>
                </a:cubicBezTo>
                <a:cubicBezTo>
                  <a:pt x="11" y="5"/>
                  <a:pt x="11" y="5"/>
                  <a:pt x="11" y="5"/>
                </a:cubicBezTo>
                <a:cubicBezTo>
                  <a:pt x="6" y="0"/>
                  <a:pt x="6" y="0"/>
                  <a:pt x="6" y="0"/>
                </a:cubicBezTo>
                <a:cubicBezTo>
                  <a:pt x="0" y="0"/>
                  <a:pt x="0" y="5"/>
                  <a:pt x="0" y="5"/>
                </a:cubicBezTo>
                <a:cubicBezTo>
                  <a:pt x="0" y="93"/>
                  <a:pt x="0" y="93"/>
                  <a:pt x="0" y="93"/>
                </a:cubicBezTo>
                <a:cubicBezTo>
                  <a:pt x="0" y="93"/>
                  <a:pt x="0" y="93"/>
                  <a:pt x="0" y="93"/>
                </a:cubicBezTo>
                <a:cubicBezTo>
                  <a:pt x="6" y="93"/>
                  <a:pt x="6" y="93"/>
                  <a:pt x="6" y="93"/>
                </a:cubicBezTo>
                <a:cubicBezTo>
                  <a:pt x="11" y="93"/>
                  <a:pt x="11" y="93"/>
                  <a:pt x="11" y="93"/>
                </a:cubicBezTo>
                <a:cubicBezTo>
                  <a:pt x="11" y="20"/>
                  <a:pt x="11" y="20"/>
                  <a:pt x="11" y="20"/>
                </a:cubicBezTo>
                <a:cubicBezTo>
                  <a:pt x="1414" y="1593"/>
                  <a:pt x="1414" y="1593"/>
                  <a:pt x="1414" y="1593"/>
                </a:cubicBezTo>
                <a:cubicBezTo>
                  <a:pt x="1414" y="1739"/>
                  <a:pt x="1414" y="1739"/>
                  <a:pt x="1414" y="1739"/>
                </a:cubicBezTo>
                <a:cubicBezTo>
                  <a:pt x="11" y="88"/>
                  <a:pt x="11" y="88"/>
                  <a:pt x="11" y="88"/>
                </a:cubicBezTo>
                <a:cubicBezTo>
                  <a:pt x="6" y="93"/>
                  <a:pt x="6" y="93"/>
                  <a:pt x="6" y="93"/>
                </a:cubicBezTo>
                <a:cubicBezTo>
                  <a:pt x="11" y="93"/>
                  <a:pt x="11" y="93"/>
                  <a:pt x="11" y="93"/>
                </a:cubicBezTo>
                <a:lnTo>
                  <a:pt x="6" y="93"/>
                </a:lnTo>
                <a:close/>
              </a:path>
            </a:pathLst>
          </a:custGeom>
          <a:solidFill>
            <a:srgbClr val="000000"/>
          </a:solidFill>
          <a:ln w="0">
            <a:solidFill>
              <a:srgbClr val="000000"/>
            </a:solidFill>
            <a:prstDash val="solid"/>
            <a:round/>
            <a:headEnd/>
            <a:tailEnd/>
          </a:ln>
        </p:spPr>
        <p:txBody>
          <a:bodyPr/>
          <a:lstStyle/>
          <a:p>
            <a:endParaRPr lang="ja-JP" altLang="en-US"/>
          </a:p>
        </p:txBody>
      </p:sp>
      <p:pic>
        <p:nvPicPr>
          <p:cNvPr id="15107" name="Picture 1956">
            <a:extLst>
              <a:ext uri="{FF2B5EF4-FFF2-40B4-BE49-F238E27FC236}">
                <a16:creationId xmlns:a16="http://schemas.microsoft.com/office/drawing/2014/main" xmlns="" id="{AB76E555-3AD0-4A2D-9F8B-07D3241876E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67175" y="4351412"/>
            <a:ext cx="288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08" name="Freeform 1957">
            <a:extLst>
              <a:ext uri="{FF2B5EF4-FFF2-40B4-BE49-F238E27FC236}">
                <a16:creationId xmlns:a16="http://schemas.microsoft.com/office/drawing/2014/main" xmlns="" id="{C8755A06-6A0D-4F70-9EF3-EA7CB4A10B34}"/>
              </a:ext>
            </a:extLst>
          </p:cNvPr>
          <p:cNvSpPr>
            <a:spLocks/>
          </p:cNvSpPr>
          <p:nvPr/>
        </p:nvSpPr>
        <p:spPr bwMode="auto">
          <a:xfrm>
            <a:off x="4070350" y="4354587"/>
            <a:ext cx="282575" cy="320675"/>
          </a:xfrm>
          <a:custGeom>
            <a:avLst/>
            <a:gdLst>
              <a:gd name="T0" fmla="*/ 41406187 w 1484"/>
              <a:gd name="T1" fmla="*/ 608719652 h 1683"/>
              <a:gd name="T2" fmla="*/ 0 w 1484"/>
              <a:gd name="T3" fmla="*/ 643318064 h 1683"/>
              <a:gd name="T4" fmla="*/ 2147483647 w 1484"/>
              <a:gd name="T5" fmla="*/ 2147483647 h 1683"/>
              <a:gd name="T6" fmla="*/ 2147483647 w 1484"/>
              <a:gd name="T7" fmla="*/ 2147483647 h 1683"/>
              <a:gd name="T8" fmla="*/ 2147483647 w 1484"/>
              <a:gd name="T9" fmla="*/ 2147483647 h 1683"/>
              <a:gd name="T10" fmla="*/ 2147483647 w 1484"/>
              <a:gd name="T11" fmla="*/ 2147483647 h 1683"/>
              <a:gd name="T12" fmla="*/ 2147483647 w 1484"/>
              <a:gd name="T13" fmla="*/ 2147483647 h 1683"/>
              <a:gd name="T14" fmla="*/ 41406187 w 1484"/>
              <a:gd name="T15" fmla="*/ 0 h 1683"/>
              <a:gd name="T16" fmla="*/ 0 w 1484"/>
              <a:gd name="T17" fmla="*/ 0 h 1683"/>
              <a:gd name="T18" fmla="*/ 0 w 1484"/>
              <a:gd name="T19" fmla="*/ 34598222 h 1683"/>
              <a:gd name="T20" fmla="*/ 0 w 1484"/>
              <a:gd name="T21" fmla="*/ 608719652 h 1683"/>
              <a:gd name="T22" fmla="*/ 0 w 1484"/>
              <a:gd name="T23" fmla="*/ 643318064 h 1683"/>
              <a:gd name="T24" fmla="*/ 41406187 w 1484"/>
              <a:gd name="T25" fmla="*/ 608719652 h 1683"/>
              <a:gd name="T26" fmla="*/ 41406187 w 1484"/>
              <a:gd name="T27" fmla="*/ 608719652 h 1683"/>
              <a:gd name="T28" fmla="*/ 41406187 w 1484"/>
              <a:gd name="T29" fmla="*/ 103758655 h 1683"/>
              <a:gd name="T30" fmla="*/ 2147483647 w 1484"/>
              <a:gd name="T31" fmla="*/ 2147483647 h 1683"/>
              <a:gd name="T32" fmla="*/ 2147483647 w 1484"/>
              <a:gd name="T33" fmla="*/ 2147483647 h 1683"/>
              <a:gd name="T34" fmla="*/ 41406187 w 1484"/>
              <a:gd name="T35" fmla="*/ 608719652 h 1683"/>
              <a:gd name="T36" fmla="*/ 41406187 w 1484"/>
              <a:gd name="T37" fmla="*/ 608719652 h 1683"/>
              <a:gd name="T38" fmla="*/ 41406187 w 1484"/>
              <a:gd name="T39" fmla="*/ 608719652 h 16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84" h="1683">
                <a:moveTo>
                  <a:pt x="6" y="88"/>
                </a:moveTo>
                <a:cubicBezTo>
                  <a:pt x="0" y="93"/>
                  <a:pt x="0" y="93"/>
                  <a:pt x="0" y="93"/>
                </a:cubicBezTo>
                <a:cubicBezTo>
                  <a:pt x="1478" y="1683"/>
                  <a:pt x="1478" y="1683"/>
                  <a:pt x="1478" y="1683"/>
                </a:cubicBezTo>
                <a:cubicBezTo>
                  <a:pt x="1478" y="1683"/>
                  <a:pt x="1478" y="1683"/>
                  <a:pt x="1484" y="1683"/>
                </a:cubicBezTo>
                <a:cubicBezTo>
                  <a:pt x="1484" y="1683"/>
                  <a:pt x="1484" y="1679"/>
                  <a:pt x="1484" y="1679"/>
                </a:cubicBezTo>
                <a:cubicBezTo>
                  <a:pt x="1484" y="1517"/>
                  <a:pt x="1484" y="1517"/>
                  <a:pt x="1484" y="1517"/>
                </a:cubicBezTo>
                <a:cubicBezTo>
                  <a:pt x="1484" y="1517"/>
                  <a:pt x="1484" y="1517"/>
                  <a:pt x="1484" y="1517"/>
                </a:cubicBezTo>
                <a:cubicBezTo>
                  <a:pt x="6" y="0"/>
                  <a:pt x="6" y="0"/>
                  <a:pt x="6" y="0"/>
                </a:cubicBezTo>
                <a:cubicBezTo>
                  <a:pt x="0" y="0"/>
                  <a:pt x="0" y="0"/>
                  <a:pt x="0" y="0"/>
                </a:cubicBezTo>
                <a:cubicBezTo>
                  <a:pt x="0" y="0"/>
                  <a:pt x="0" y="0"/>
                  <a:pt x="0" y="5"/>
                </a:cubicBezTo>
                <a:cubicBezTo>
                  <a:pt x="0" y="88"/>
                  <a:pt x="0" y="88"/>
                  <a:pt x="0" y="88"/>
                </a:cubicBezTo>
                <a:cubicBezTo>
                  <a:pt x="0" y="93"/>
                  <a:pt x="0" y="93"/>
                  <a:pt x="0" y="93"/>
                </a:cubicBezTo>
                <a:cubicBezTo>
                  <a:pt x="6" y="88"/>
                  <a:pt x="6" y="88"/>
                  <a:pt x="6" y="88"/>
                </a:cubicBezTo>
                <a:cubicBezTo>
                  <a:pt x="6" y="88"/>
                  <a:pt x="6" y="88"/>
                  <a:pt x="6" y="88"/>
                </a:cubicBezTo>
                <a:cubicBezTo>
                  <a:pt x="6" y="15"/>
                  <a:pt x="6" y="15"/>
                  <a:pt x="6" y="15"/>
                </a:cubicBezTo>
                <a:cubicBezTo>
                  <a:pt x="1478" y="1522"/>
                  <a:pt x="1478" y="1522"/>
                  <a:pt x="1478" y="1522"/>
                </a:cubicBezTo>
                <a:cubicBezTo>
                  <a:pt x="1478" y="1669"/>
                  <a:pt x="1478" y="1669"/>
                  <a:pt x="1478" y="1669"/>
                </a:cubicBezTo>
                <a:cubicBezTo>
                  <a:pt x="6" y="88"/>
                  <a:pt x="6" y="88"/>
                  <a:pt x="6" y="88"/>
                </a:cubicBezTo>
                <a:cubicBezTo>
                  <a:pt x="6" y="88"/>
                  <a:pt x="6" y="88"/>
                  <a:pt x="6" y="88"/>
                </a:cubicBezTo>
                <a:cubicBezTo>
                  <a:pt x="6" y="88"/>
                  <a:pt x="6" y="88"/>
                  <a:pt x="6" y="88"/>
                </a:cubicBezTo>
              </a:path>
            </a:pathLst>
          </a:custGeom>
          <a:solidFill>
            <a:srgbClr val="000000"/>
          </a:solidFill>
          <a:ln w="0">
            <a:solidFill>
              <a:srgbClr val="000000"/>
            </a:solidFill>
            <a:prstDash val="solid"/>
            <a:round/>
            <a:headEnd/>
            <a:tailEnd/>
          </a:ln>
        </p:spPr>
        <p:txBody>
          <a:bodyPr/>
          <a:lstStyle/>
          <a:p>
            <a:endParaRPr lang="ja-JP" altLang="en-US"/>
          </a:p>
        </p:txBody>
      </p:sp>
      <p:pic>
        <p:nvPicPr>
          <p:cNvPr id="15109" name="Picture 1958">
            <a:extLst>
              <a:ext uri="{FF2B5EF4-FFF2-40B4-BE49-F238E27FC236}">
                <a16:creationId xmlns:a16="http://schemas.microsoft.com/office/drawing/2014/main" xmlns="" id="{09F63DC3-5F3D-46E5-99E1-E99969921570}"/>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038600" y="4384749"/>
            <a:ext cx="290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10" name="Freeform 1959">
            <a:extLst>
              <a:ext uri="{FF2B5EF4-FFF2-40B4-BE49-F238E27FC236}">
                <a16:creationId xmlns:a16="http://schemas.microsoft.com/office/drawing/2014/main" xmlns="" id="{E3F7F3A6-60F4-4E4D-8384-AD595202FF1C}"/>
              </a:ext>
            </a:extLst>
          </p:cNvPr>
          <p:cNvSpPr>
            <a:spLocks/>
          </p:cNvSpPr>
          <p:nvPr/>
        </p:nvSpPr>
        <p:spPr bwMode="auto">
          <a:xfrm>
            <a:off x="4040188" y="4387924"/>
            <a:ext cx="285750" cy="317500"/>
          </a:xfrm>
          <a:custGeom>
            <a:avLst/>
            <a:gdLst>
              <a:gd name="T0" fmla="*/ 2147483647 w 180"/>
              <a:gd name="T1" fmla="*/ 2147483647 h 200"/>
              <a:gd name="T2" fmla="*/ 2147483647 w 180"/>
              <a:gd name="T3" fmla="*/ 2147483647 h 200"/>
              <a:gd name="T4" fmla="*/ 2147483647 w 180"/>
              <a:gd name="T5" fmla="*/ 2147483647 h 200"/>
              <a:gd name="T6" fmla="*/ 2147483647 w 180"/>
              <a:gd name="T7" fmla="*/ 2147483647 h 200"/>
              <a:gd name="T8" fmla="*/ 2147483647 w 180"/>
              <a:gd name="T9" fmla="*/ 2147483647 h 200"/>
              <a:gd name="T10" fmla="*/ 2147483647 w 180"/>
              <a:gd name="T11" fmla="*/ 2147483647 h 200"/>
              <a:gd name="T12" fmla="*/ 2147483647 w 180"/>
              <a:gd name="T13" fmla="*/ 2147483647 h 200"/>
              <a:gd name="T14" fmla="*/ 2147483647 w 180"/>
              <a:gd name="T15" fmla="*/ 2147483647 h 200"/>
              <a:gd name="T16" fmla="*/ 2147483647 w 180"/>
              <a:gd name="T17" fmla="*/ 2147483647 h 200"/>
              <a:gd name="T18" fmla="*/ 2147483647 w 180"/>
              <a:gd name="T19" fmla="*/ 2147483647 h 200"/>
              <a:gd name="T20" fmla="*/ 2147483647 w 180"/>
              <a:gd name="T21" fmla="*/ 0 h 200"/>
              <a:gd name="T22" fmla="*/ 2147483647 w 180"/>
              <a:gd name="T23" fmla="*/ 0 h 200"/>
              <a:gd name="T24" fmla="*/ 0 w 180"/>
              <a:gd name="T25" fmla="*/ 0 h 200"/>
              <a:gd name="T26" fmla="*/ 0 w 180"/>
              <a:gd name="T27" fmla="*/ 0 h 200"/>
              <a:gd name="T28" fmla="*/ 0 w 180"/>
              <a:gd name="T29" fmla="*/ 0 h 200"/>
              <a:gd name="T30" fmla="*/ 2147483647 w 180"/>
              <a:gd name="T31" fmla="*/ 2147483647 h 200"/>
              <a:gd name="T32" fmla="*/ 2147483647 w 180"/>
              <a:gd name="T33" fmla="*/ 2147483647 h 200"/>
              <a:gd name="T34" fmla="*/ 2147483647 w 180"/>
              <a:gd name="T35" fmla="*/ 2147483647 h 200"/>
              <a:gd name="T36" fmla="*/ 2147483647 w 180"/>
              <a:gd name="T37" fmla="*/ 2147483647 h 200"/>
              <a:gd name="T38" fmla="*/ 2147483647 w 180"/>
              <a:gd name="T39" fmla="*/ 2147483647 h 200"/>
              <a:gd name="T40" fmla="*/ 2147483647 w 180"/>
              <a:gd name="T41" fmla="*/ 2147483647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0" h="200">
                <a:moveTo>
                  <a:pt x="179" y="199"/>
                </a:moveTo>
                <a:lnTo>
                  <a:pt x="179" y="199"/>
                </a:lnTo>
                <a:lnTo>
                  <a:pt x="163" y="199"/>
                </a:lnTo>
                <a:lnTo>
                  <a:pt x="2" y="1"/>
                </a:lnTo>
                <a:lnTo>
                  <a:pt x="9" y="1"/>
                </a:lnTo>
                <a:lnTo>
                  <a:pt x="178" y="199"/>
                </a:lnTo>
                <a:lnTo>
                  <a:pt x="179" y="199"/>
                </a:lnTo>
                <a:lnTo>
                  <a:pt x="180" y="199"/>
                </a:lnTo>
                <a:lnTo>
                  <a:pt x="10" y="0"/>
                </a:lnTo>
                <a:lnTo>
                  <a:pt x="0" y="0"/>
                </a:lnTo>
                <a:lnTo>
                  <a:pt x="162" y="199"/>
                </a:lnTo>
                <a:lnTo>
                  <a:pt x="162" y="200"/>
                </a:lnTo>
                <a:lnTo>
                  <a:pt x="179" y="200"/>
                </a:lnTo>
                <a:lnTo>
                  <a:pt x="180" y="199"/>
                </a:lnTo>
                <a:lnTo>
                  <a:pt x="179"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111" name="Picture 1960">
            <a:extLst>
              <a:ext uri="{FF2B5EF4-FFF2-40B4-BE49-F238E27FC236}">
                <a16:creationId xmlns:a16="http://schemas.microsoft.com/office/drawing/2014/main" xmlns="" id="{8B5C0704-39A2-4BE6-B292-A0B9ACBE5E4B}"/>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051300" y="4367287"/>
            <a:ext cx="304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12" name="Freeform 1961">
            <a:extLst>
              <a:ext uri="{FF2B5EF4-FFF2-40B4-BE49-F238E27FC236}">
                <a16:creationId xmlns:a16="http://schemas.microsoft.com/office/drawing/2014/main" xmlns="" id="{635D46C8-C066-4E4B-A522-FC3556EFCCDD}"/>
              </a:ext>
            </a:extLst>
          </p:cNvPr>
          <p:cNvSpPr>
            <a:spLocks/>
          </p:cNvSpPr>
          <p:nvPr/>
        </p:nvSpPr>
        <p:spPr bwMode="auto">
          <a:xfrm>
            <a:off x="4054475" y="4370462"/>
            <a:ext cx="298450" cy="304800"/>
          </a:xfrm>
          <a:custGeom>
            <a:avLst/>
            <a:gdLst>
              <a:gd name="T0" fmla="*/ 2147483647 w 188"/>
              <a:gd name="T1" fmla="*/ 2147483647 h 192"/>
              <a:gd name="T2" fmla="*/ 2147483647 w 188"/>
              <a:gd name="T3" fmla="*/ 2147483647 h 192"/>
              <a:gd name="T4" fmla="*/ 2147483647 w 188"/>
              <a:gd name="T5" fmla="*/ 2147483647 h 192"/>
              <a:gd name="T6" fmla="*/ 2147483647 w 188"/>
              <a:gd name="T7" fmla="*/ 2147483647 h 192"/>
              <a:gd name="T8" fmla="*/ 2147483647 w 188"/>
              <a:gd name="T9" fmla="*/ 2147483647 h 192"/>
              <a:gd name="T10" fmla="*/ 2147483647 w 188"/>
              <a:gd name="T11" fmla="*/ 2147483647 h 192"/>
              <a:gd name="T12" fmla="*/ 2147483647 w 188"/>
              <a:gd name="T13" fmla="*/ 2147483647 h 192"/>
              <a:gd name="T14" fmla="*/ 2147483647 w 188"/>
              <a:gd name="T15" fmla="*/ 2147483647 h 192"/>
              <a:gd name="T16" fmla="*/ 2147483647 w 188"/>
              <a:gd name="T17" fmla="*/ 2147483647 h 192"/>
              <a:gd name="T18" fmla="*/ 2147483647 w 188"/>
              <a:gd name="T19" fmla="*/ 2147483647 h 192"/>
              <a:gd name="T20" fmla="*/ 2147483647 w 188"/>
              <a:gd name="T21" fmla="*/ 2147483647 h 192"/>
              <a:gd name="T22" fmla="*/ 2147483647 w 188"/>
              <a:gd name="T23" fmla="*/ 0 h 192"/>
              <a:gd name="T24" fmla="*/ 0 w 188"/>
              <a:gd name="T25" fmla="*/ 0 h 192"/>
              <a:gd name="T26" fmla="*/ 0 w 188"/>
              <a:gd name="T27" fmla="*/ 2147483647 h 192"/>
              <a:gd name="T28" fmla="*/ 0 w 188"/>
              <a:gd name="T29" fmla="*/ 2147483647 h 192"/>
              <a:gd name="T30" fmla="*/ 2147483647 w 188"/>
              <a:gd name="T31" fmla="*/ 2147483647 h 192"/>
              <a:gd name="T32" fmla="*/ 2147483647 w 188"/>
              <a:gd name="T33" fmla="*/ 2147483647 h 192"/>
              <a:gd name="T34" fmla="*/ 2147483647 w 188"/>
              <a:gd name="T35" fmla="*/ 2147483647 h 192"/>
              <a:gd name="T36" fmla="*/ 2147483647 w 188"/>
              <a:gd name="T37" fmla="*/ 2147483647 h 192"/>
              <a:gd name="T38" fmla="*/ 2147483647 w 188"/>
              <a:gd name="T39" fmla="*/ 2147483647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8" h="192">
                <a:moveTo>
                  <a:pt x="187" y="191"/>
                </a:moveTo>
                <a:lnTo>
                  <a:pt x="187" y="191"/>
                </a:lnTo>
                <a:lnTo>
                  <a:pt x="171" y="191"/>
                </a:lnTo>
                <a:lnTo>
                  <a:pt x="2" y="1"/>
                </a:lnTo>
                <a:lnTo>
                  <a:pt x="9" y="1"/>
                </a:lnTo>
                <a:lnTo>
                  <a:pt x="187" y="192"/>
                </a:lnTo>
                <a:lnTo>
                  <a:pt x="187" y="191"/>
                </a:lnTo>
                <a:lnTo>
                  <a:pt x="188" y="191"/>
                </a:lnTo>
                <a:lnTo>
                  <a:pt x="10" y="1"/>
                </a:lnTo>
                <a:lnTo>
                  <a:pt x="10" y="0"/>
                </a:lnTo>
                <a:lnTo>
                  <a:pt x="0" y="0"/>
                </a:lnTo>
                <a:lnTo>
                  <a:pt x="0" y="1"/>
                </a:lnTo>
                <a:lnTo>
                  <a:pt x="170" y="192"/>
                </a:lnTo>
                <a:lnTo>
                  <a:pt x="171" y="192"/>
                </a:lnTo>
                <a:lnTo>
                  <a:pt x="187" y="192"/>
                </a:lnTo>
                <a:lnTo>
                  <a:pt x="188" y="191"/>
                </a:lnTo>
                <a:lnTo>
                  <a:pt x="187"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13" name="Freeform 1962">
            <a:extLst>
              <a:ext uri="{FF2B5EF4-FFF2-40B4-BE49-F238E27FC236}">
                <a16:creationId xmlns:a16="http://schemas.microsoft.com/office/drawing/2014/main" xmlns="" id="{F8095F5F-202A-4D02-B520-37AB5E04C9DD}"/>
              </a:ext>
            </a:extLst>
          </p:cNvPr>
          <p:cNvSpPr>
            <a:spLocks/>
          </p:cNvSpPr>
          <p:nvPr/>
        </p:nvSpPr>
        <p:spPr bwMode="auto">
          <a:xfrm>
            <a:off x="3411538" y="4419674"/>
            <a:ext cx="887412" cy="344488"/>
          </a:xfrm>
          <a:custGeom>
            <a:avLst/>
            <a:gdLst>
              <a:gd name="T0" fmla="*/ 2147483647 w 559"/>
              <a:gd name="T1" fmla="*/ 2147483647 h 217"/>
              <a:gd name="T2" fmla="*/ 2147483647 w 559"/>
              <a:gd name="T3" fmla="*/ 2147483647 h 217"/>
              <a:gd name="T4" fmla="*/ 2147483647 w 559"/>
              <a:gd name="T5" fmla="*/ 0 h 217"/>
              <a:gd name="T6" fmla="*/ 2147483647 w 559"/>
              <a:gd name="T7" fmla="*/ 0 h 217"/>
              <a:gd name="T8" fmla="*/ 2147483647 w 559"/>
              <a:gd name="T9" fmla="*/ 2147483647 h 217"/>
              <a:gd name="T10" fmla="*/ 2147483647 w 559"/>
              <a:gd name="T11" fmla="*/ 2147483647 h 217"/>
              <a:gd name="T12" fmla="*/ 2147483647 w 559"/>
              <a:gd name="T13" fmla="*/ 2147483647 h 217"/>
              <a:gd name="T14" fmla="*/ 2147483647 w 559"/>
              <a:gd name="T15" fmla="*/ 2147483647 h 217"/>
              <a:gd name="T16" fmla="*/ 2147483647 w 559"/>
              <a:gd name="T17" fmla="*/ 2147483647 h 217"/>
              <a:gd name="T18" fmla="*/ 2147483647 w 559"/>
              <a:gd name="T19" fmla="*/ 0 h 217"/>
              <a:gd name="T20" fmla="*/ 2147483647 w 559"/>
              <a:gd name="T21" fmla="*/ 0 h 217"/>
              <a:gd name="T22" fmla="*/ 0 w 559"/>
              <a:gd name="T23" fmla="*/ 2147483647 h 217"/>
              <a:gd name="T24" fmla="*/ 2147483647 w 559"/>
              <a:gd name="T25" fmla="*/ 2147483647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9" h="217">
                <a:moveTo>
                  <a:pt x="1" y="217"/>
                </a:moveTo>
                <a:lnTo>
                  <a:pt x="1" y="217"/>
                </a:lnTo>
                <a:lnTo>
                  <a:pt x="98" y="0"/>
                </a:lnTo>
                <a:lnTo>
                  <a:pt x="397" y="0"/>
                </a:lnTo>
                <a:lnTo>
                  <a:pt x="558" y="216"/>
                </a:lnTo>
                <a:lnTo>
                  <a:pt x="1" y="216"/>
                </a:lnTo>
                <a:lnTo>
                  <a:pt x="1" y="217"/>
                </a:lnTo>
                <a:lnTo>
                  <a:pt x="558" y="217"/>
                </a:lnTo>
                <a:lnTo>
                  <a:pt x="559" y="217"/>
                </a:lnTo>
                <a:lnTo>
                  <a:pt x="397" y="0"/>
                </a:lnTo>
                <a:lnTo>
                  <a:pt x="98" y="0"/>
                </a:lnTo>
                <a:lnTo>
                  <a:pt x="0" y="217"/>
                </a:lnTo>
                <a:lnTo>
                  <a:pt x="1" y="217"/>
                </a:lnTo>
                <a:close/>
              </a:path>
            </a:pathLst>
          </a:custGeom>
          <a:solidFill>
            <a:srgbClr val="E8C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14" name="Freeform 1963">
            <a:extLst>
              <a:ext uri="{FF2B5EF4-FFF2-40B4-BE49-F238E27FC236}">
                <a16:creationId xmlns:a16="http://schemas.microsoft.com/office/drawing/2014/main" xmlns="" id="{EDF66419-E972-4F12-B56D-C63D166B7555}"/>
              </a:ext>
            </a:extLst>
          </p:cNvPr>
          <p:cNvSpPr>
            <a:spLocks/>
          </p:cNvSpPr>
          <p:nvPr/>
        </p:nvSpPr>
        <p:spPr bwMode="auto">
          <a:xfrm>
            <a:off x="3640138" y="4487937"/>
            <a:ext cx="379412" cy="147637"/>
          </a:xfrm>
          <a:custGeom>
            <a:avLst/>
            <a:gdLst>
              <a:gd name="T0" fmla="*/ 2147483647 w 239"/>
              <a:gd name="T1" fmla="*/ 2147483647 h 93"/>
              <a:gd name="T2" fmla="*/ 2147483647 w 239"/>
              <a:gd name="T3" fmla="*/ 2147483647 h 93"/>
              <a:gd name="T4" fmla="*/ 2147483647 w 239"/>
              <a:gd name="T5" fmla="*/ 2147483647 h 93"/>
              <a:gd name="T6" fmla="*/ 2147483647 w 239"/>
              <a:gd name="T7" fmla="*/ 0 h 93"/>
              <a:gd name="T8" fmla="*/ 2147483647 w 239"/>
              <a:gd name="T9" fmla="*/ 0 h 93"/>
              <a:gd name="T10" fmla="*/ 2147483647 w 239"/>
              <a:gd name="T11" fmla="*/ 2147483647 h 93"/>
              <a:gd name="T12" fmla="*/ 2147483647 w 239"/>
              <a:gd name="T13" fmla="*/ 2147483647 h 93"/>
              <a:gd name="T14" fmla="*/ 2147483647 w 239"/>
              <a:gd name="T15" fmla="*/ 0 h 93"/>
              <a:gd name="T16" fmla="*/ 2147483647 w 239"/>
              <a:gd name="T17" fmla="*/ 0 h 93"/>
              <a:gd name="T18" fmla="*/ 2147483647 w 239"/>
              <a:gd name="T19" fmla="*/ 0 h 93"/>
              <a:gd name="T20" fmla="*/ 2147483647 w 239"/>
              <a:gd name="T21" fmla="*/ 0 h 93"/>
              <a:gd name="T22" fmla="*/ 0 w 239"/>
              <a:gd name="T23" fmla="*/ 2147483647 h 93"/>
              <a:gd name="T24" fmla="*/ 0 w 239"/>
              <a:gd name="T25" fmla="*/ 2147483647 h 93"/>
              <a:gd name="T26" fmla="*/ 2147483647 w 239"/>
              <a:gd name="T27" fmla="*/ 2147483647 h 93"/>
              <a:gd name="T28" fmla="*/ 2147483647 w 239"/>
              <a:gd name="T29" fmla="*/ 214748364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9" h="93">
                <a:moveTo>
                  <a:pt x="239" y="92"/>
                </a:moveTo>
                <a:lnTo>
                  <a:pt x="239" y="92"/>
                </a:lnTo>
                <a:lnTo>
                  <a:pt x="1" y="92"/>
                </a:lnTo>
                <a:lnTo>
                  <a:pt x="19" y="0"/>
                </a:lnTo>
                <a:lnTo>
                  <a:pt x="202" y="0"/>
                </a:lnTo>
                <a:lnTo>
                  <a:pt x="238" y="92"/>
                </a:lnTo>
                <a:lnTo>
                  <a:pt x="239" y="92"/>
                </a:lnTo>
                <a:lnTo>
                  <a:pt x="202" y="0"/>
                </a:lnTo>
                <a:lnTo>
                  <a:pt x="18" y="0"/>
                </a:lnTo>
                <a:lnTo>
                  <a:pt x="0" y="92"/>
                </a:lnTo>
                <a:lnTo>
                  <a:pt x="0" y="93"/>
                </a:lnTo>
                <a:lnTo>
                  <a:pt x="239" y="93"/>
                </a:lnTo>
                <a:lnTo>
                  <a:pt x="239"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15" name="Freeform 1964">
            <a:extLst>
              <a:ext uri="{FF2B5EF4-FFF2-40B4-BE49-F238E27FC236}">
                <a16:creationId xmlns:a16="http://schemas.microsoft.com/office/drawing/2014/main" xmlns="" id="{F8E092D6-201A-4CAA-BCB1-B2433C51B26D}"/>
              </a:ext>
            </a:extLst>
          </p:cNvPr>
          <p:cNvSpPr>
            <a:spLocks/>
          </p:cNvSpPr>
          <p:nvPr/>
        </p:nvSpPr>
        <p:spPr bwMode="auto">
          <a:xfrm>
            <a:off x="3668713" y="4437137"/>
            <a:ext cx="293687" cy="52387"/>
          </a:xfrm>
          <a:custGeom>
            <a:avLst/>
            <a:gdLst>
              <a:gd name="T0" fmla="*/ 2147483647 w 1534"/>
              <a:gd name="T1" fmla="*/ 1838900666 h 275"/>
              <a:gd name="T2" fmla="*/ 2147483647 w 1534"/>
              <a:gd name="T3" fmla="*/ 511573914 h 275"/>
              <a:gd name="T4" fmla="*/ 2147483647 w 1534"/>
              <a:gd name="T5" fmla="*/ 0 h 275"/>
              <a:gd name="T6" fmla="*/ 2147483647 w 1534"/>
              <a:gd name="T7" fmla="*/ 0 h 275"/>
              <a:gd name="T8" fmla="*/ 1656127605 w 1534"/>
              <a:gd name="T9" fmla="*/ 546121521 h 275"/>
              <a:gd name="T10" fmla="*/ 0 w 1534"/>
              <a:gd name="T11" fmla="*/ 1901100989 h 275"/>
              <a:gd name="T12" fmla="*/ 42115175 w 1534"/>
              <a:gd name="T13" fmla="*/ 1901100989 h 275"/>
              <a:gd name="T14" fmla="*/ 42115175 w 1534"/>
              <a:gd name="T15" fmla="*/ 1901100989 h 275"/>
              <a:gd name="T16" fmla="*/ 1656127605 w 1534"/>
              <a:gd name="T17" fmla="*/ 580705514 h 275"/>
              <a:gd name="T18" fmla="*/ 2147483647 w 1534"/>
              <a:gd name="T19" fmla="*/ 34547607 h 275"/>
              <a:gd name="T20" fmla="*/ 2147483647 w 1534"/>
              <a:gd name="T21" fmla="*/ 34547607 h 275"/>
              <a:gd name="T22" fmla="*/ 2147483647 w 1534"/>
              <a:gd name="T23" fmla="*/ 546121521 h 275"/>
              <a:gd name="T24" fmla="*/ 2147483647 w 1534"/>
              <a:gd name="T25" fmla="*/ 1838900666 h 275"/>
              <a:gd name="T26" fmla="*/ 2147483647 w 1534"/>
              <a:gd name="T27" fmla="*/ 1873448464 h 275"/>
              <a:gd name="T28" fmla="*/ 2147483647 w 1534"/>
              <a:gd name="T29" fmla="*/ 1838900666 h 2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4" h="275">
                <a:moveTo>
                  <a:pt x="1534" y="266"/>
                </a:moveTo>
                <a:cubicBezTo>
                  <a:pt x="1501" y="187"/>
                  <a:pt x="1397" y="123"/>
                  <a:pt x="1255" y="74"/>
                </a:cubicBezTo>
                <a:cubicBezTo>
                  <a:pt x="1112" y="25"/>
                  <a:pt x="931" y="0"/>
                  <a:pt x="740" y="0"/>
                </a:cubicBezTo>
                <a:cubicBezTo>
                  <a:pt x="740" y="0"/>
                  <a:pt x="734" y="0"/>
                  <a:pt x="734" y="0"/>
                </a:cubicBezTo>
                <a:cubicBezTo>
                  <a:pt x="543" y="0"/>
                  <a:pt x="367" y="30"/>
                  <a:pt x="236" y="79"/>
                </a:cubicBezTo>
                <a:cubicBezTo>
                  <a:pt x="105" y="128"/>
                  <a:pt x="17" y="192"/>
                  <a:pt x="0" y="275"/>
                </a:cubicBezTo>
                <a:cubicBezTo>
                  <a:pt x="6" y="275"/>
                  <a:pt x="6" y="275"/>
                  <a:pt x="6" y="275"/>
                </a:cubicBezTo>
                <a:cubicBezTo>
                  <a:pt x="6" y="275"/>
                  <a:pt x="6" y="275"/>
                  <a:pt x="6" y="275"/>
                </a:cubicBezTo>
                <a:cubicBezTo>
                  <a:pt x="22" y="197"/>
                  <a:pt x="105" y="128"/>
                  <a:pt x="236" y="84"/>
                </a:cubicBezTo>
                <a:cubicBezTo>
                  <a:pt x="367" y="35"/>
                  <a:pt x="543" y="5"/>
                  <a:pt x="734" y="5"/>
                </a:cubicBezTo>
                <a:cubicBezTo>
                  <a:pt x="734" y="5"/>
                  <a:pt x="740" y="5"/>
                  <a:pt x="740" y="5"/>
                </a:cubicBezTo>
                <a:cubicBezTo>
                  <a:pt x="931" y="5"/>
                  <a:pt x="1112" y="30"/>
                  <a:pt x="1249" y="79"/>
                </a:cubicBezTo>
                <a:cubicBezTo>
                  <a:pt x="1391" y="123"/>
                  <a:pt x="1495" y="192"/>
                  <a:pt x="1528" y="266"/>
                </a:cubicBezTo>
                <a:cubicBezTo>
                  <a:pt x="1534" y="271"/>
                  <a:pt x="1534" y="271"/>
                  <a:pt x="1534" y="271"/>
                </a:cubicBezTo>
                <a:cubicBezTo>
                  <a:pt x="1534" y="266"/>
                  <a:pt x="1534" y="266"/>
                  <a:pt x="1534" y="26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5116" name="Freeform 1965">
            <a:extLst>
              <a:ext uri="{FF2B5EF4-FFF2-40B4-BE49-F238E27FC236}">
                <a16:creationId xmlns:a16="http://schemas.microsoft.com/office/drawing/2014/main" xmlns="" id="{6D58C3DB-C95A-4178-840C-340E47071B02}"/>
              </a:ext>
            </a:extLst>
          </p:cNvPr>
          <p:cNvSpPr>
            <a:spLocks/>
          </p:cNvSpPr>
          <p:nvPr/>
        </p:nvSpPr>
        <p:spPr bwMode="auto">
          <a:xfrm>
            <a:off x="3638550" y="4632399"/>
            <a:ext cx="384175" cy="112713"/>
          </a:xfrm>
          <a:custGeom>
            <a:avLst/>
            <a:gdLst>
              <a:gd name="T0" fmla="*/ 2147483647 w 2008"/>
              <a:gd name="T1" fmla="*/ 103529175 h 592"/>
              <a:gd name="T2" fmla="*/ 2147483647 w 2008"/>
              <a:gd name="T3" fmla="*/ 779876478 h 592"/>
              <a:gd name="T4" fmla="*/ 2147483647 w 2008"/>
              <a:gd name="T5" fmla="*/ 2147483647 h 592"/>
              <a:gd name="T6" fmla="*/ 2147483647 w 2008"/>
              <a:gd name="T7" fmla="*/ 2147483647 h 592"/>
              <a:gd name="T8" fmla="*/ 2147483647 w 2008"/>
              <a:gd name="T9" fmla="*/ 2147483647 h 592"/>
              <a:gd name="T10" fmla="*/ 42021628 w 2008"/>
              <a:gd name="T11" fmla="*/ 407193038 h 592"/>
              <a:gd name="T12" fmla="*/ 77051768 w 2008"/>
              <a:gd name="T13" fmla="*/ 34509789 h 592"/>
              <a:gd name="T14" fmla="*/ 77051768 w 2008"/>
              <a:gd name="T15" fmla="*/ 0 h 592"/>
              <a:gd name="T16" fmla="*/ 42021628 w 2008"/>
              <a:gd name="T17" fmla="*/ 34509789 h 592"/>
              <a:gd name="T18" fmla="*/ 0 w 2008"/>
              <a:gd name="T19" fmla="*/ 407193038 h 592"/>
              <a:gd name="T20" fmla="*/ 2147483647 w 2008"/>
              <a:gd name="T21" fmla="*/ 2147483647 h 592"/>
              <a:gd name="T22" fmla="*/ 2147483647 w 2008"/>
              <a:gd name="T23" fmla="*/ 2147483647 h 592"/>
              <a:gd name="T24" fmla="*/ 2147483647 w 2008"/>
              <a:gd name="T25" fmla="*/ 2147483647 h 592"/>
              <a:gd name="T26" fmla="*/ 2147483647 w 2008"/>
              <a:gd name="T27" fmla="*/ 779876478 h 592"/>
              <a:gd name="T28" fmla="*/ 2147483647 w 2008"/>
              <a:gd name="T29" fmla="*/ 103529175 h 592"/>
              <a:gd name="T30" fmla="*/ 2147483647 w 2008"/>
              <a:gd name="T31" fmla="*/ 103529175 h 592"/>
              <a:gd name="T32" fmla="*/ 2147483647 w 2008"/>
              <a:gd name="T33" fmla="*/ 103529175 h 5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8" h="592">
                <a:moveTo>
                  <a:pt x="1986" y="15"/>
                </a:moveTo>
                <a:cubicBezTo>
                  <a:pt x="1997" y="49"/>
                  <a:pt x="2003" y="79"/>
                  <a:pt x="2003" y="113"/>
                </a:cubicBezTo>
                <a:cubicBezTo>
                  <a:pt x="2003" y="240"/>
                  <a:pt x="1909" y="357"/>
                  <a:pt x="1744" y="445"/>
                </a:cubicBezTo>
                <a:cubicBezTo>
                  <a:pt x="1574" y="533"/>
                  <a:pt x="1337" y="587"/>
                  <a:pt x="1057" y="587"/>
                </a:cubicBezTo>
                <a:cubicBezTo>
                  <a:pt x="1051" y="587"/>
                  <a:pt x="1046" y="587"/>
                  <a:pt x="1040" y="587"/>
                </a:cubicBezTo>
                <a:cubicBezTo>
                  <a:pt x="440" y="582"/>
                  <a:pt x="6" y="333"/>
                  <a:pt x="6" y="59"/>
                </a:cubicBezTo>
                <a:cubicBezTo>
                  <a:pt x="6" y="40"/>
                  <a:pt x="6" y="25"/>
                  <a:pt x="11" y="5"/>
                </a:cubicBezTo>
                <a:cubicBezTo>
                  <a:pt x="11" y="0"/>
                  <a:pt x="11" y="0"/>
                  <a:pt x="11" y="0"/>
                </a:cubicBezTo>
                <a:cubicBezTo>
                  <a:pt x="6" y="5"/>
                  <a:pt x="6" y="5"/>
                  <a:pt x="6" y="5"/>
                </a:cubicBezTo>
                <a:cubicBezTo>
                  <a:pt x="0" y="25"/>
                  <a:pt x="0" y="40"/>
                  <a:pt x="0" y="59"/>
                </a:cubicBezTo>
                <a:cubicBezTo>
                  <a:pt x="0" y="338"/>
                  <a:pt x="440" y="587"/>
                  <a:pt x="1040" y="592"/>
                </a:cubicBezTo>
                <a:cubicBezTo>
                  <a:pt x="1046" y="592"/>
                  <a:pt x="1051" y="592"/>
                  <a:pt x="1057" y="592"/>
                </a:cubicBezTo>
                <a:cubicBezTo>
                  <a:pt x="1337" y="592"/>
                  <a:pt x="1579" y="538"/>
                  <a:pt x="1744" y="450"/>
                </a:cubicBezTo>
                <a:cubicBezTo>
                  <a:pt x="1915" y="362"/>
                  <a:pt x="2008" y="240"/>
                  <a:pt x="2008" y="113"/>
                </a:cubicBezTo>
                <a:cubicBezTo>
                  <a:pt x="2008" y="79"/>
                  <a:pt x="2003" y="49"/>
                  <a:pt x="1992" y="15"/>
                </a:cubicBezTo>
                <a:cubicBezTo>
                  <a:pt x="1986" y="15"/>
                  <a:pt x="1986" y="15"/>
                  <a:pt x="1986" y="15"/>
                </a:cubicBezTo>
                <a:cubicBezTo>
                  <a:pt x="1986" y="15"/>
                  <a:pt x="1986" y="15"/>
                  <a:pt x="1986" y="15"/>
                </a:cubicBezTo>
              </a:path>
            </a:pathLst>
          </a:custGeom>
          <a:solidFill>
            <a:srgbClr val="FFFFFF"/>
          </a:solidFill>
          <a:ln w="0">
            <a:solidFill>
              <a:srgbClr val="000000"/>
            </a:solidFill>
            <a:prstDash val="solid"/>
            <a:round/>
            <a:headEnd/>
            <a:tailEnd/>
          </a:ln>
        </p:spPr>
        <p:txBody>
          <a:bodyPr/>
          <a:lstStyle/>
          <a:p>
            <a:endParaRPr lang="ja-JP" altLang="en-US"/>
          </a:p>
        </p:txBody>
      </p:sp>
      <p:pic>
        <p:nvPicPr>
          <p:cNvPr id="15117" name="Picture 1966">
            <a:extLst>
              <a:ext uri="{FF2B5EF4-FFF2-40B4-BE49-F238E27FC236}">
                <a16:creationId xmlns:a16="http://schemas.microsoft.com/office/drawing/2014/main" xmlns="" id="{47D0D07F-4DA4-467C-8644-7CB234374B30}"/>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409950" y="4721299"/>
            <a:ext cx="25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18" name="Freeform 1967">
            <a:extLst>
              <a:ext uri="{FF2B5EF4-FFF2-40B4-BE49-F238E27FC236}">
                <a16:creationId xmlns:a16="http://schemas.microsoft.com/office/drawing/2014/main" xmlns="" id="{C28927B2-7055-4A27-A9F1-8885AEE6805E}"/>
              </a:ext>
            </a:extLst>
          </p:cNvPr>
          <p:cNvSpPr>
            <a:spLocks/>
          </p:cNvSpPr>
          <p:nvPr/>
        </p:nvSpPr>
        <p:spPr bwMode="auto">
          <a:xfrm>
            <a:off x="3413125" y="4724474"/>
            <a:ext cx="17463" cy="39688"/>
          </a:xfrm>
          <a:custGeom>
            <a:avLst/>
            <a:gdLst>
              <a:gd name="T0" fmla="*/ 2147483647 w 11"/>
              <a:gd name="T1" fmla="*/ 0 h 25"/>
              <a:gd name="T2" fmla="*/ 2147483647 w 11"/>
              <a:gd name="T3" fmla="*/ 0 h 25"/>
              <a:gd name="T4" fmla="*/ 0 w 11"/>
              <a:gd name="T5" fmla="*/ 2147483647 h 25"/>
              <a:gd name="T6" fmla="*/ 0 w 11"/>
              <a:gd name="T7" fmla="*/ 0 h 25"/>
              <a:gd name="T8" fmla="*/ 0 w 11"/>
              <a:gd name="T9" fmla="*/ 2147483647 h 25"/>
              <a:gd name="T10" fmla="*/ 2147483647 w 1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25">
                <a:moveTo>
                  <a:pt x="11" y="0"/>
                </a:moveTo>
                <a:lnTo>
                  <a:pt x="11" y="0"/>
                </a:lnTo>
                <a:lnTo>
                  <a:pt x="0" y="23"/>
                </a:lnTo>
                <a:lnTo>
                  <a:pt x="0" y="0"/>
                </a:lnTo>
                <a:lnTo>
                  <a:pt x="0" y="25"/>
                </a:lnTo>
                <a:lnTo>
                  <a:pt x="11" y="0"/>
                </a:lnTo>
                <a:close/>
              </a:path>
            </a:pathLst>
          </a:custGeom>
          <a:solidFill>
            <a:srgbClr val="4B6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119" name="Picture 1968">
            <a:extLst>
              <a:ext uri="{FF2B5EF4-FFF2-40B4-BE49-F238E27FC236}">
                <a16:creationId xmlns:a16="http://schemas.microsoft.com/office/drawing/2014/main" xmlns="" id="{6DAA69E9-33BB-4B65-8941-51EB88DB05F5}"/>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265613" y="4721299"/>
            <a:ext cx="3968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20" name="Freeform 1969">
            <a:extLst>
              <a:ext uri="{FF2B5EF4-FFF2-40B4-BE49-F238E27FC236}">
                <a16:creationId xmlns:a16="http://schemas.microsoft.com/office/drawing/2014/main" xmlns="" id="{FB89EBD4-B34C-4354-818C-51F990C3764D}"/>
              </a:ext>
            </a:extLst>
          </p:cNvPr>
          <p:cNvSpPr>
            <a:spLocks/>
          </p:cNvSpPr>
          <p:nvPr/>
        </p:nvSpPr>
        <p:spPr bwMode="auto">
          <a:xfrm>
            <a:off x="4267200" y="4724474"/>
            <a:ext cx="30163" cy="39688"/>
          </a:xfrm>
          <a:custGeom>
            <a:avLst/>
            <a:gdLst>
              <a:gd name="T0" fmla="*/ 2147483647 w 19"/>
              <a:gd name="T1" fmla="*/ 0 h 25"/>
              <a:gd name="T2" fmla="*/ 2147483647 w 19"/>
              <a:gd name="T3" fmla="*/ 0 h 25"/>
              <a:gd name="T4" fmla="*/ 2147483647 w 19"/>
              <a:gd name="T5" fmla="*/ 2147483647 h 25"/>
              <a:gd name="T6" fmla="*/ 2147483647 w 19"/>
              <a:gd name="T7" fmla="*/ 0 h 25"/>
              <a:gd name="T8" fmla="*/ 0 w 19"/>
              <a:gd name="T9" fmla="*/ 0 h 25"/>
              <a:gd name="T10" fmla="*/ 2147483647 w 19"/>
              <a:gd name="T11" fmla="*/ 2147483647 h 25"/>
              <a:gd name="T12" fmla="*/ 2147483647 w 19"/>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5">
                <a:moveTo>
                  <a:pt x="19" y="0"/>
                </a:moveTo>
                <a:lnTo>
                  <a:pt x="18" y="0"/>
                </a:lnTo>
                <a:lnTo>
                  <a:pt x="18" y="24"/>
                </a:lnTo>
                <a:lnTo>
                  <a:pt x="1" y="0"/>
                </a:lnTo>
                <a:lnTo>
                  <a:pt x="0" y="0"/>
                </a:lnTo>
                <a:lnTo>
                  <a:pt x="19" y="25"/>
                </a:lnTo>
                <a:lnTo>
                  <a:pt x="19" y="0"/>
                </a:lnTo>
                <a:close/>
              </a:path>
            </a:pathLst>
          </a:custGeom>
          <a:solidFill>
            <a:srgbClr val="4B6E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121" name="Picture 1970">
            <a:extLst>
              <a:ext uri="{FF2B5EF4-FFF2-40B4-BE49-F238E27FC236}">
                <a16:creationId xmlns:a16="http://schemas.microsoft.com/office/drawing/2014/main" xmlns="" id="{B61C81C7-D21B-458E-9249-90C155338E36}"/>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409950" y="4721299"/>
            <a:ext cx="89535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22" name="Freeform 1971">
            <a:extLst>
              <a:ext uri="{FF2B5EF4-FFF2-40B4-BE49-F238E27FC236}">
                <a16:creationId xmlns:a16="http://schemas.microsoft.com/office/drawing/2014/main" xmlns="" id="{025CF893-8CA9-4400-94B4-ED29B328088E}"/>
              </a:ext>
            </a:extLst>
          </p:cNvPr>
          <p:cNvSpPr>
            <a:spLocks/>
          </p:cNvSpPr>
          <p:nvPr/>
        </p:nvSpPr>
        <p:spPr bwMode="auto">
          <a:xfrm>
            <a:off x="3413125" y="4724474"/>
            <a:ext cx="884238" cy="39688"/>
          </a:xfrm>
          <a:custGeom>
            <a:avLst/>
            <a:gdLst>
              <a:gd name="T0" fmla="*/ 2147483647 w 557"/>
              <a:gd name="T1" fmla="*/ 0 h 25"/>
              <a:gd name="T2" fmla="*/ 2147483647 w 557"/>
              <a:gd name="T3" fmla="*/ 0 h 25"/>
              <a:gd name="T4" fmla="*/ 2147483647 w 557"/>
              <a:gd name="T5" fmla="*/ 2147483647 h 25"/>
              <a:gd name="T6" fmla="*/ 0 w 557"/>
              <a:gd name="T7" fmla="*/ 2147483647 h 25"/>
              <a:gd name="T8" fmla="*/ 2147483647 w 557"/>
              <a:gd name="T9" fmla="*/ 0 h 25"/>
              <a:gd name="T10" fmla="*/ 0 w 557"/>
              <a:gd name="T11" fmla="*/ 2147483647 h 25"/>
              <a:gd name="T12" fmla="*/ 0 w 557"/>
              <a:gd name="T13" fmla="*/ 2147483647 h 25"/>
              <a:gd name="T14" fmla="*/ 2147483647 w 557"/>
              <a:gd name="T15" fmla="*/ 2147483647 h 25"/>
              <a:gd name="T16" fmla="*/ 2147483647 w 557"/>
              <a:gd name="T17" fmla="*/ 2147483647 h 25"/>
              <a:gd name="T18" fmla="*/ 2147483647 w 557"/>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7" h="25">
                <a:moveTo>
                  <a:pt x="538" y="0"/>
                </a:moveTo>
                <a:lnTo>
                  <a:pt x="538" y="0"/>
                </a:lnTo>
                <a:lnTo>
                  <a:pt x="557" y="24"/>
                </a:lnTo>
                <a:lnTo>
                  <a:pt x="0" y="24"/>
                </a:lnTo>
                <a:lnTo>
                  <a:pt x="11" y="0"/>
                </a:lnTo>
                <a:lnTo>
                  <a:pt x="0" y="24"/>
                </a:lnTo>
                <a:lnTo>
                  <a:pt x="0" y="25"/>
                </a:lnTo>
                <a:lnTo>
                  <a:pt x="557" y="25"/>
                </a:lnTo>
                <a:lnTo>
                  <a:pt x="557" y="24"/>
                </a:lnTo>
                <a:lnTo>
                  <a:pt x="538" y="0"/>
                </a:lnTo>
                <a:close/>
              </a:path>
            </a:pathLst>
          </a:custGeom>
          <a:solidFill>
            <a:srgbClr val="678B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123" name="Picture 1972">
            <a:extLst>
              <a:ext uri="{FF2B5EF4-FFF2-40B4-BE49-F238E27FC236}">
                <a16:creationId xmlns:a16="http://schemas.microsoft.com/office/drawing/2014/main" xmlns="" id="{0451A322-7D4C-426B-B46F-39A839CFAA2B}"/>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716338" y="4721299"/>
            <a:ext cx="246062" cy="2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24" name="Freeform 1973">
            <a:extLst>
              <a:ext uri="{FF2B5EF4-FFF2-40B4-BE49-F238E27FC236}">
                <a16:creationId xmlns:a16="http://schemas.microsoft.com/office/drawing/2014/main" xmlns="" id="{7F3FBAB6-143B-435B-93DE-C6D466B20207}"/>
              </a:ext>
            </a:extLst>
          </p:cNvPr>
          <p:cNvSpPr>
            <a:spLocks/>
          </p:cNvSpPr>
          <p:nvPr/>
        </p:nvSpPr>
        <p:spPr bwMode="auto">
          <a:xfrm>
            <a:off x="3714750" y="4724474"/>
            <a:ext cx="247650" cy="20638"/>
          </a:xfrm>
          <a:custGeom>
            <a:avLst/>
            <a:gdLst>
              <a:gd name="T0" fmla="*/ 2147483647 w 1292"/>
              <a:gd name="T1" fmla="*/ 0 h 108"/>
              <a:gd name="T2" fmla="*/ 2147483647 w 1292"/>
              <a:gd name="T3" fmla="*/ 0 h 108"/>
              <a:gd name="T4" fmla="*/ 2147483647 w 1292"/>
              <a:gd name="T5" fmla="*/ 718751982 h 108"/>
              <a:gd name="T6" fmla="*/ 2147483647 w 1292"/>
              <a:gd name="T7" fmla="*/ 718751982 h 108"/>
              <a:gd name="T8" fmla="*/ 77450237 w 1292"/>
              <a:gd name="T9" fmla="*/ 0 h 108"/>
              <a:gd name="T10" fmla="*/ 0 w 1292"/>
              <a:gd name="T11" fmla="*/ 0 h 108"/>
              <a:gd name="T12" fmla="*/ 2147483647 w 1292"/>
              <a:gd name="T13" fmla="*/ 753625043 h 108"/>
              <a:gd name="T14" fmla="*/ 2147483647 w 1292"/>
              <a:gd name="T15" fmla="*/ 753625043 h 108"/>
              <a:gd name="T16" fmla="*/ 2147483647 w 1292"/>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2" h="108">
                <a:moveTo>
                  <a:pt x="1292" y="0"/>
                </a:moveTo>
                <a:cubicBezTo>
                  <a:pt x="1281" y="0"/>
                  <a:pt x="1281" y="0"/>
                  <a:pt x="1281" y="0"/>
                </a:cubicBezTo>
                <a:cubicBezTo>
                  <a:pt x="1115" y="66"/>
                  <a:pt x="905" y="103"/>
                  <a:pt x="657" y="103"/>
                </a:cubicBezTo>
                <a:cubicBezTo>
                  <a:pt x="651" y="103"/>
                  <a:pt x="646" y="103"/>
                  <a:pt x="640" y="103"/>
                </a:cubicBezTo>
                <a:cubicBezTo>
                  <a:pt x="398" y="103"/>
                  <a:pt x="182" y="61"/>
                  <a:pt x="11" y="0"/>
                </a:cubicBezTo>
                <a:cubicBezTo>
                  <a:pt x="0" y="0"/>
                  <a:pt x="0" y="0"/>
                  <a:pt x="0" y="0"/>
                </a:cubicBezTo>
                <a:cubicBezTo>
                  <a:pt x="171" y="66"/>
                  <a:pt x="392" y="108"/>
                  <a:pt x="640" y="108"/>
                </a:cubicBezTo>
                <a:cubicBezTo>
                  <a:pt x="646" y="108"/>
                  <a:pt x="651" y="108"/>
                  <a:pt x="657" y="108"/>
                </a:cubicBezTo>
                <a:cubicBezTo>
                  <a:pt x="911" y="108"/>
                  <a:pt x="1126" y="66"/>
                  <a:pt x="1292" y="0"/>
                </a:cubicBezTo>
              </a:path>
            </a:pathLst>
          </a:custGeom>
          <a:solidFill>
            <a:srgbClr val="6C9BD2"/>
          </a:solidFill>
          <a:ln w="0">
            <a:solidFill>
              <a:srgbClr val="000000"/>
            </a:solidFill>
            <a:prstDash val="solid"/>
            <a:round/>
            <a:headEnd/>
            <a:tailEnd/>
          </a:ln>
        </p:spPr>
        <p:txBody>
          <a:bodyPr/>
          <a:lstStyle/>
          <a:p>
            <a:endParaRPr lang="ja-JP" altLang="en-US"/>
          </a:p>
        </p:txBody>
      </p:sp>
      <p:sp>
        <p:nvSpPr>
          <p:cNvPr id="15125" name="Rectangle 1974">
            <a:extLst>
              <a:ext uri="{FF2B5EF4-FFF2-40B4-BE49-F238E27FC236}">
                <a16:creationId xmlns:a16="http://schemas.microsoft.com/office/drawing/2014/main" xmlns="" id="{16237089-63E5-450F-AB07-F154D8B657B6}"/>
              </a:ext>
            </a:extLst>
          </p:cNvPr>
          <p:cNvSpPr>
            <a:spLocks noChangeArrowheads="1"/>
          </p:cNvSpPr>
          <p:nvPr/>
        </p:nvSpPr>
        <p:spPr bwMode="auto">
          <a:xfrm>
            <a:off x="3568700" y="4403799"/>
            <a:ext cx="471488" cy="15875"/>
          </a:xfrm>
          <a:prstGeom prst="rect">
            <a:avLst/>
          </a:prstGeom>
          <a:solidFill>
            <a:srgbClr val="61B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pic>
        <p:nvPicPr>
          <p:cNvPr id="15126" name="Picture 1975">
            <a:extLst>
              <a:ext uri="{FF2B5EF4-FFF2-40B4-BE49-F238E27FC236}">
                <a16:creationId xmlns:a16="http://schemas.microsoft.com/office/drawing/2014/main" xmlns="" id="{9B12B3E8-6E06-4AC8-9BC7-DA33375DDD40}"/>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409950" y="4400624"/>
            <a:ext cx="1619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27" name="Freeform 1976">
            <a:extLst>
              <a:ext uri="{FF2B5EF4-FFF2-40B4-BE49-F238E27FC236}">
                <a16:creationId xmlns:a16="http://schemas.microsoft.com/office/drawing/2014/main" xmlns="" id="{BD67563B-36B1-4ACC-9318-6E0A5477BC97}"/>
              </a:ext>
            </a:extLst>
          </p:cNvPr>
          <p:cNvSpPr>
            <a:spLocks noEditPoints="1"/>
          </p:cNvSpPr>
          <p:nvPr/>
        </p:nvSpPr>
        <p:spPr bwMode="auto">
          <a:xfrm>
            <a:off x="3413125" y="4403799"/>
            <a:ext cx="155575" cy="320675"/>
          </a:xfrm>
          <a:custGeom>
            <a:avLst/>
            <a:gdLst>
              <a:gd name="T0" fmla="*/ 0 w 98"/>
              <a:gd name="T1" fmla="*/ 2147483647 h 202"/>
              <a:gd name="T2" fmla="*/ 0 w 98"/>
              <a:gd name="T3" fmla="*/ 2147483647 h 202"/>
              <a:gd name="T4" fmla="*/ 0 w 98"/>
              <a:gd name="T5" fmla="*/ 2147483647 h 202"/>
              <a:gd name="T6" fmla="*/ 2147483647 w 98"/>
              <a:gd name="T7" fmla="*/ 0 h 202"/>
              <a:gd name="T8" fmla="*/ 2147483647 w 98"/>
              <a:gd name="T9" fmla="*/ 0 h 202"/>
              <a:gd name="T10" fmla="*/ 2147483647 w 98"/>
              <a:gd name="T11" fmla="*/ 2147483647 h 202"/>
              <a:gd name="T12" fmla="*/ 2147483647 w 98"/>
              <a:gd name="T13" fmla="*/ 2147483647 h 202"/>
              <a:gd name="T14" fmla="*/ 2147483647 w 98"/>
              <a:gd name="T15" fmla="*/ 2147483647 h 202"/>
              <a:gd name="T16" fmla="*/ 2147483647 w 98"/>
              <a:gd name="T17" fmla="*/ 2147483647 h 202"/>
              <a:gd name="T18" fmla="*/ 2147483647 w 98"/>
              <a:gd name="T19" fmla="*/ 2147483647 h 202"/>
              <a:gd name="T20" fmla="*/ 2147483647 w 98"/>
              <a:gd name="T21" fmla="*/ 2147483647 h 202"/>
              <a:gd name="T22" fmla="*/ 2147483647 w 98"/>
              <a:gd name="T23" fmla="*/ 2147483647 h 202"/>
              <a:gd name="T24" fmla="*/ 2147483647 w 98"/>
              <a:gd name="T25" fmla="*/ 2147483647 h 202"/>
              <a:gd name="T26" fmla="*/ 2147483647 w 98"/>
              <a:gd name="T27" fmla="*/ 0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202">
                <a:moveTo>
                  <a:pt x="0" y="200"/>
                </a:moveTo>
                <a:lnTo>
                  <a:pt x="0" y="202"/>
                </a:lnTo>
                <a:lnTo>
                  <a:pt x="0" y="200"/>
                </a:lnTo>
                <a:close/>
                <a:moveTo>
                  <a:pt x="98" y="0"/>
                </a:moveTo>
                <a:lnTo>
                  <a:pt x="98" y="0"/>
                </a:lnTo>
                <a:lnTo>
                  <a:pt x="97" y="1"/>
                </a:lnTo>
                <a:lnTo>
                  <a:pt x="97" y="10"/>
                </a:lnTo>
                <a:lnTo>
                  <a:pt x="11" y="202"/>
                </a:lnTo>
                <a:lnTo>
                  <a:pt x="98" y="10"/>
                </a:lnTo>
                <a:lnTo>
                  <a:pt x="97" y="10"/>
                </a:lnTo>
                <a:lnTo>
                  <a:pt x="98" y="10"/>
                </a:lnTo>
                <a:lnTo>
                  <a:pt x="98" y="0"/>
                </a:lnTo>
                <a:close/>
              </a:path>
            </a:pathLst>
          </a:custGeom>
          <a:solidFill>
            <a:srgbClr val="427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128" name="Picture 1977">
            <a:extLst>
              <a:ext uri="{FF2B5EF4-FFF2-40B4-BE49-F238E27FC236}">
                <a16:creationId xmlns:a16="http://schemas.microsoft.com/office/drawing/2014/main" xmlns="" id="{09416063-8AE1-4FA9-865F-5CD912736D7D}"/>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038600" y="4400624"/>
            <a:ext cx="2667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29" name="Freeform 1978">
            <a:extLst>
              <a:ext uri="{FF2B5EF4-FFF2-40B4-BE49-F238E27FC236}">
                <a16:creationId xmlns:a16="http://schemas.microsoft.com/office/drawing/2014/main" xmlns="" id="{4385A68A-3025-437F-875F-7F1500C82C86}"/>
              </a:ext>
            </a:extLst>
          </p:cNvPr>
          <p:cNvSpPr>
            <a:spLocks noEditPoints="1"/>
          </p:cNvSpPr>
          <p:nvPr/>
        </p:nvSpPr>
        <p:spPr bwMode="auto">
          <a:xfrm>
            <a:off x="4040188" y="4403799"/>
            <a:ext cx="257175" cy="320675"/>
          </a:xfrm>
          <a:custGeom>
            <a:avLst/>
            <a:gdLst>
              <a:gd name="T0" fmla="*/ 2147483647 w 162"/>
              <a:gd name="T1" fmla="*/ 2147483647 h 202"/>
              <a:gd name="T2" fmla="*/ 2147483647 w 162"/>
              <a:gd name="T3" fmla="*/ 2147483647 h 202"/>
              <a:gd name="T4" fmla="*/ 2147483647 w 162"/>
              <a:gd name="T5" fmla="*/ 2147483647 h 202"/>
              <a:gd name="T6" fmla="*/ 2147483647 w 162"/>
              <a:gd name="T7" fmla="*/ 2147483647 h 202"/>
              <a:gd name="T8" fmla="*/ 2147483647 w 162"/>
              <a:gd name="T9" fmla="*/ 2147483647 h 202"/>
              <a:gd name="T10" fmla="*/ 2147483647 w 162"/>
              <a:gd name="T11" fmla="*/ 2147483647 h 202"/>
              <a:gd name="T12" fmla="*/ 0 w 162"/>
              <a:gd name="T13" fmla="*/ 0 h 202"/>
              <a:gd name="T14" fmla="*/ 0 w 162"/>
              <a:gd name="T15" fmla="*/ 0 h 202"/>
              <a:gd name="T16" fmla="*/ 0 w 162"/>
              <a:gd name="T17" fmla="*/ 2147483647 h 202"/>
              <a:gd name="T18" fmla="*/ 0 w 162"/>
              <a:gd name="T19" fmla="*/ 2147483647 h 202"/>
              <a:gd name="T20" fmla="*/ 2147483647 w 162"/>
              <a:gd name="T21" fmla="*/ 2147483647 h 202"/>
              <a:gd name="T22" fmla="*/ 2147483647 w 162"/>
              <a:gd name="T23" fmla="*/ 2147483647 h 202"/>
              <a:gd name="T24" fmla="*/ 2147483647 w 162"/>
              <a:gd name="T25" fmla="*/ 2147483647 h 202"/>
              <a:gd name="T26" fmla="*/ 2147483647 w 162"/>
              <a:gd name="T27" fmla="*/ 2147483647 h 202"/>
              <a:gd name="T28" fmla="*/ 2147483647 w 162"/>
              <a:gd name="T29" fmla="*/ 0 h 202"/>
              <a:gd name="T30" fmla="*/ 0 w 162"/>
              <a:gd name="T31" fmla="*/ 0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 h="202">
                <a:moveTo>
                  <a:pt x="161" y="201"/>
                </a:moveTo>
                <a:lnTo>
                  <a:pt x="161" y="202"/>
                </a:lnTo>
                <a:lnTo>
                  <a:pt x="162" y="202"/>
                </a:lnTo>
                <a:lnTo>
                  <a:pt x="161" y="201"/>
                </a:lnTo>
                <a:close/>
                <a:moveTo>
                  <a:pt x="1" y="10"/>
                </a:moveTo>
                <a:lnTo>
                  <a:pt x="1" y="10"/>
                </a:lnTo>
                <a:close/>
                <a:moveTo>
                  <a:pt x="0" y="0"/>
                </a:moveTo>
                <a:lnTo>
                  <a:pt x="0" y="0"/>
                </a:lnTo>
                <a:lnTo>
                  <a:pt x="0" y="10"/>
                </a:lnTo>
                <a:lnTo>
                  <a:pt x="1" y="10"/>
                </a:lnTo>
                <a:lnTo>
                  <a:pt x="143" y="202"/>
                </a:lnTo>
                <a:lnTo>
                  <a:pt x="1" y="10"/>
                </a:lnTo>
                <a:lnTo>
                  <a:pt x="1" y="0"/>
                </a:lnTo>
                <a:lnTo>
                  <a:pt x="0" y="0"/>
                </a:lnTo>
                <a:close/>
              </a:path>
            </a:pathLst>
          </a:custGeom>
          <a:solidFill>
            <a:srgbClr val="427E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130" name="Picture 1979">
            <a:extLst>
              <a:ext uri="{FF2B5EF4-FFF2-40B4-BE49-F238E27FC236}">
                <a16:creationId xmlns:a16="http://schemas.microsoft.com/office/drawing/2014/main" xmlns="" id="{E3765BC4-96D8-471A-B87C-2081FCF84D37}"/>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429000" y="4419674"/>
            <a:ext cx="8413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31" name="Freeform 1980">
            <a:extLst>
              <a:ext uri="{FF2B5EF4-FFF2-40B4-BE49-F238E27FC236}">
                <a16:creationId xmlns:a16="http://schemas.microsoft.com/office/drawing/2014/main" xmlns="" id="{A53FD0AD-5227-4EB5-B128-D7C8A52145BA}"/>
              </a:ext>
            </a:extLst>
          </p:cNvPr>
          <p:cNvSpPr>
            <a:spLocks/>
          </p:cNvSpPr>
          <p:nvPr/>
        </p:nvSpPr>
        <p:spPr bwMode="auto">
          <a:xfrm>
            <a:off x="3430588" y="4419674"/>
            <a:ext cx="836612" cy="304800"/>
          </a:xfrm>
          <a:custGeom>
            <a:avLst/>
            <a:gdLst>
              <a:gd name="T0" fmla="*/ 2147483647 w 527"/>
              <a:gd name="T1" fmla="*/ 0 h 192"/>
              <a:gd name="T2" fmla="*/ 2147483647 w 527"/>
              <a:gd name="T3" fmla="*/ 0 h 192"/>
              <a:gd name="T4" fmla="*/ 2147483647 w 527"/>
              <a:gd name="T5" fmla="*/ 0 h 192"/>
              <a:gd name="T6" fmla="*/ 2147483647 w 527"/>
              <a:gd name="T7" fmla="*/ 0 h 192"/>
              <a:gd name="T8" fmla="*/ 0 w 527"/>
              <a:gd name="T9" fmla="*/ 2147483647 h 192"/>
              <a:gd name="T10" fmla="*/ 2147483647 w 527"/>
              <a:gd name="T11" fmla="*/ 0 h 192"/>
              <a:gd name="T12" fmla="*/ 2147483647 w 527"/>
              <a:gd name="T13" fmla="*/ 0 h 192"/>
              <a:gd name="T14" fmla="*/ 2147483647 w 527"/>
              <a:gd name="T15" fmla="*/ 2147483647 h 192"/>
              <a:gd name="T16" fmla="*/ 2147483647 w 527"/>
              <a:gd name="T17" fmla="*/ 0 h 192"/>
              <a:gd name="T18" fmla="*/ 2147483647 w 527"/>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7" h="192">
                <a:moveTo>
                  <a:pt x="385" y="0"/>
                </a:moveTo>
                <a:lnTo>
                  <a:pt x="384" y="0"/>
                </a:lnTo>
                <a:lnTo>
                  <a:pt x="87" y="0"/>
                </a:lnTo>
                <a:lnTo>
                  <a:pt x="86" y="0"/>
                </a:lnTo>
                <a:lnTo>
                  <a:pt x="0" y="192"/>
                </a:lnTo>
                <a:lnTo>
                  <a:pt x="86" y="0"/>
                </a:lnTo>
                <a:lnTo>
                  <a:pt x="385" y="0"/>
                </a:lnTo>
                <a:lnTo>
                  <a:pt x="527" y="192"/>
                </a:lnTo>
                <a:lnTo>
                  <a:pt x="385" y="0"/>
                </a:lnTo>
                <a:close/>
              </a:path>
            </a:pathLst>
          </a:custGeom>
          <a:solidFill>
            <a:srgbClr val="5EA0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32" name="Freeform 1981">
            <a:extLst>
              <a:ext uri="{FF2B5EF4-FFF2-40B4-BE49-F238E27FC236}">
                <a16:creationId xmlns:a16="http://schemas.microsoft.com/office/drawing/2014/main" xmlns="" id="{F7873E1F-E986-49FD-A73E-9D60CBE4853E}"/>
              </a:ext>
            </a:extLst>
          </p:cNvPr>
          <p:cNvSpPr>
            <a:spLocks noEditPoints="1"/>
          </p:cNvSpPr>
          <p:nvPr/>
        </p:nvSpPr>
        <p:spPr bwMode="auto">
          <a:xfrm>
            <a:off x="3640138" y="4487937"/>
            <a:ext cx="379412" cy="147637"/>
          </a:xfrm>
          <a:custGeom>
            <a:avLst/>
            <a:gdLst>
              <a:gd name="T0" fmla="*/ 1077020819 w 1984"/>
              <a:gd name="T1" fmla="*/ 0 h 775"/>
              <a:gd name="T2" fmla="*/ 1042058691 w 1984"/>
              <a:gd name="T3" fmla="*/ 0 h 775"/>
              <a:gd name="T4" fmla="*/ 1042058691 w 1984"/>
              <a:gd name="T5" fmla="*/ 34548010 h 775"/>
              <a:gd name="T6" fmla="*/ 0 w 1984"/>
              <a:gd name="T7" fmla="*/ 2147483647 h 775"/>
              <a:gd name="T8" fmla="*/ 0 w 1984"/>
              <a:gd name="T9" fmla="*/ 2147483647 h 775"/>
              <a:gd name="T10" fmla="*/ 0 w 1984"/>
              <a:gd name="T11" fmla="*/ 2147483647 h 775"/>
              <a:gd name="T12" fmla="*/ 41947209 w 1984"/>
              <a:gd name="T13" fmla="*/ 2147483647 h 775"/>
              <a:gd name="T14" fmla="*/ 41947209 w 1984"/>
              <a:gd name="T15" fmla="*/ 2147483647 h 775"/>
              <a:gd name="T16" fmla="*/ 1077020819 w 1984"/>
              <a:gd name="T17" fmla="*/ 69132406 h 775"/>
              <a:gd name="T18" fmla="*/ 1042058691 w 1984"/>
              <a:gd name="T19" fmla="*/ 69132406 h 775"/>
              <a:gd name="T20" fmla="*/ 1077020819 w 1984"/>
              <a:gd name="T21" fmla="*/ 0 h 775"/>
              <a:gd name="T22" fmla="*/ 2147483647 w 1984"/>
              <a:gd name="T23" fmla="*/ 0 h 775"/>
              <a:gd name="T24" fmla="*/ 1119004554 w 1984"/>
              <a:gd name="T25" fmla="*/ 0 h 775"/>
              <a:gd name="T26" fmla="*/ 1077020819 w 1984"/>
              <a:gd name="T27" fmla="*/ 34548010 h 775"/>
              <a:gd name="T28" fmla="*/ 2147483647 w 1984"/>
              <a:gd name="T29" fmla="*/ 34548010 h 775"/>
              <a:gd name="T30" fmla="*/ 2147483647 w 1984"/>
              <a:gd name="T31" fmla="*/ 2147483647 h 775"/>
              <a:gd name="T32" fmla="*/ 41947209 w 1984"/>
              <a:gd name="T33" fmla="*/ 2147483647 h 775"/>
              <a:gd name="T34" fmla="*/ 41947209 w 1984"/>
              <a:gd name="T35" fmla="*/ 2147483647 h 775"/>
              <a:gd name="T36" fmla="*/ 2147483647 w 1984"/>
              <a:gd name="T37" fmla="*/ 2147483647 h 775"/>
              <a:gd name="T38" fmla="*/ 2147483647 w 1984"/>
              <a:gd name="T39" fmla="*/ 2147483647 h 775"/>
              <a:gd name="T40" fmla="*/ 2147483647 w 1984"/>
              <a:gd name="T41" fmla="*/ 2147483647 h 775"/>
              <a:gd name="T42" fmla="*/ 2147483647 w 1984"/>
              <a:gd name="T43" fmla="*/ 2147483647 h 775"/>
              <a:gd name="T44" fmla="*/ 2147483647 w 1984"/>
              <a:gd name="T45" fmla="*/ 2147483647 h 775"/>
              <a:gd name="T46" fmla="*/ 2147483647 w 1984"/>
              <a:gd name="T47" fmla="*/ 2147483647 h 775"/>
              <a:gd name="T48" fmla="*/ 2147483647 w 1984"/>
              <a:gd name="T49" fmla="*/ 2147483647 h 775"/>
              <a:gd name="T50" fmla="*/ 2147483647 w 1984"/>
              <a:gd name="T51" fmla="*/ 34548010 h 775"/>
              <a:gd name="T52" fmla="*/ 2147483647 w 1984"/>
              <a:gd name="T53" fmla="*/ 0 h 7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84" h="775">
                <a:moveTo>
                  <a:pt x="154" y="0"/>
                </a:moveTo>
                <a:cubicBezTo>
                  <a:pt x="149" y="0"/>
                  <a:pt x="149" y="0"/>
                  <a:pt x="149" y="0"/>
                </a:cubicBezTo>
                <a:cubicBezTo>
                  <a:pt x="149" y="5"/>
                  <a:pt x="149" y="5"/>
                  <a:pt x="149" y="5"/>
                </a:cubicBezTo>
                <a:cubicBezTo>
                  <a:pt x="0" y="770"/>
                  <a:pt x="0" y="770"/>
                  <a:pt x="0" y="770"/>
                </a:cubicBezTo>
                <a:cubicBezTo>
                  <a:pt x="0" y="770"/>
                  <a:pt x="0" y="770"/>
                  <a:pt x="0" y="770"/>
                </a:cubicBezTo>
                <a:cubicBezTo>
                  <a:pt x="0" y="765"/>
                  <a:pt x="0" y="761"/>
                  <a:pt x="0" y="761"/>
                </a:cubicBezTo>
                <a:cubicBezTo>
                  <a:pt x="6" y="756"/>
                  <a:pt x="6" y="756"/>
                  <a:pt x="6" y="756"/>
                </a:cubicBezTo>
                <a:cubicBezTo>
                  <a:pt x="6" y="761"/>
                  <a:pt x="6" y="761"/>
                  <a:pt x="6" y="761"/>
                </a:cubicBezTo>
                <a:cubicBezTo>
                  <a:pt x="154" y="10"/>
                  <a:pt x="154" y="10"/>
                  <a:pt x="154" y="10"/>
                </a:cubicBezTo>
                <a:cubicBezTo>
                  <a:pt x="149" y="10"/>
                  <a:pt x="149" y="10"/>
                  <a:pt x="149" y="10"/>
                </a:cubicBezTo>
                <a:cubicBezTo>
                  <a:pt x="154" y="5"/>
                  <a:pt x="154" y="5"/>
                  <a:pt x="154" y="0"/>
                </a:cubicBezTo>
                <a:moveTo>
                  <a:pt x="1682" y="0"/>
                </a:moveTo>
                <a:cubicBezTo>
                  <a:pt x="160" y="0"/>
                  <a:pt x="160" y="0"/>
                  <a:pt x="160" y="0"/>
                </a:cubicBezTo>
                <a:cubicBezTo>
                  <a:pt x="160" y="5"/>
                  <a:pt x="154" y="5"/>
                  <a:pt x="154" y="5"/>
                </a:cubicBezTo>
                <a:cubicBezTo>
                  <a:pt x="1676" y="5"/>
                  <a:pt x="1676" y="5"/>
                  <a:pt x="1676" y="5"/>
                </a:cubicBezTo>
                <a:cubicBezTo>
                  <a:pt x="1978" y="770"/>
                  <a:pt x="1978" y="770"/>
                  <a:pt x="1978" y="770"/>
                </a:cubicBezTo>
                <a:cubicBezTo>
                  <a:pt x="6" y="770"/>
                  <a:pt x="6" y="770"/>
                  <a:pt x="6" y="770"/>
                </a:cubicBezTo>
                <a:cubicBezTo>
                  <a:pt x="6" y="770"/>
                  <a:pt x="6" y="770"/>
                  <a:pt x="6" y="775"/>
                </a:cubicBezTo>
                <a:cubicBezTo>
                  <a:pt x="1978" y="775"/>
                  <a:pt x="1978" y="775"/>
                  <a:pt x="1978" y="775"/>
                </a:cubicBezTo>
                <a:cubicBezTo>
                  <a:pt x="1978" y="770"/>
                  <a:pt x="1978" y="770"/>
                  <a:pt x="1978" y="770"/>
                </a:cubicBezTo>
                <a:cubicBezTo>
                  <a:pt x="1978" y="770"/>
                  <a:pt x="1978" y="770"/>
                  <a:pt x="1978" y="770"/>
                </a:cubicBezTo>
                <a:cubicBezTo>
                  <a:pt x="1984" y="770"/>
                  <a:pt x="1984" y="770"/>
                  <a:pt x="1984" y="770"/>
                </a:cubicBezTo>
                <a:cubicBezTo>
                  <a:pt x="1984" y="770"/>
                  <a:pt x="1984" y="770"/>
                  <a:pt x="1984" y="770"/>
                </a:cubicBezTo>
                <a:cubicBezTo>
                  <a:pt x="1984" y="770"/>
                  <a:pt x="1984" y="770"/>
                  <a:pt x="1984" y="770"/>
                </a:cubicBezTo>
                <a:cubicBezTo>
                  <a:pt x="1984" y="770"/>
                  <a:pt x="1984" y="770"/>
                  <a:pt x="1984" y="770"/>
                </a:cubicBezTo>
                <a:cubicBezTo>
                  <a:pt x="1682" y="5"/>
                  <a:pt x="1682" y="5"/>
                  <a:pt x="1682" y="5"/>
                </a:cubicBezTo>
                <a:cubicBezTo>
                  <a:pt x="1682" y="0"/>
                  <a:pt x="1682" y="0"/>
                  <a:pt x="1682" y="0"/>
                </a:cubicBezTo>
              </a:path>
            </a:pathLst>
          </a:custGeom>
          <a:solidFill>
            <a:srgbClr val="61B0E3"/>
          </a:solidFill>
          <a:ln w="0">
            <a:solidFill>
              <a:srgbClr val="000000"/>
            </a:solidFill>
            <a:prstDash val="solid"/>
            <a:round/>
            <a:headEnd/>
            <a:tailEnd/>
          </a:ln>
        </p:spPr>
        <p:txBody>
          <a:bodyPr/>
          <a:lstStyle/>
          <a:p>
            <a:endParaRPr lang="ja-JP" altLang="en-US"/>
          </a:p>
        </p:txBody>
      </p:sp>
      <p:sp>
        <p:nvSpPr>
          <p:cNvPr id="15133" name="Freeform 1982">
            <a:extLst>
              <a:ext uri="{FF2B5EF4-FFF2-40B4-BE49-F238E27FC236}">
                <a16:creationId xmlns:a16="http://schemas.microsoft.com/office/drawing/2014/main" xmlns="" id="{C6516F81-8F2E-407B-AE19-3886C80988CD}"/>
              </a:ext>
            </a:extLst>
          </p:cNvPr>
          <p:cNvSpPr>
            <a:spLocks/>
          </p:cNvSpPr>
          <p:nvPr/>
        </p:nvSpPr>
        <p:spPr bwMode="auto">
          <a:xfrm>
            <a:off x="3668713" y="4437137"/>
            <a:ext cx="293687" cy="52387"/>
          </a:xfrm>
          <a:custGeom>
            <a:avLst/>
            <a:gdLst>
              <a:gd name="T0" fmla="*/ 2147483647 w 1534"/>
              <a:gd name="T1" fmla="*/ 0 h 275"/>
              <a:gd name="T2" fmla="*/ 2147483647 w 1534"/>
              <a:gd name="T3" fmla="*/ 0 h 275"/>
              <a:gd name="T4" fmla="*/ 1656127605 w 1534"/>
              <a:gd name="T5" fmla="*/ 546121521 h 275"/>
              <a:gd name="T6" fmla="*/ 42115175 w 1534"/>
              <a:gd name="T7" fmla="*/ 1838900666 h 275"/>
              <a:gd name="T8" fmla="*/ 0 w 1534"/>
              <a:gd name="T9" fmla="*/ 1901100989 h 275"/>
              <a:gd name="T10" fmla="*/ 42115175 w 1534"/>
              <a:gd name="T11" fmla="*/ 1901100989 h 275"/>
              <a:gd name="T12" fmla="*/ 42115175 w 1534"/>
              <a:gd name="T13" fmla="*/ 1901100989 h 275"/>
              <a:gd name="T14" fmla="*/ 42115175 w 1534"/>
              <a:gd name="T15" fmla="*/ 1901100989 h 275"/>
              <a:gd name="T16" fmla="*/ 42115175 w 1534"/>
              <a:gd name="T17" fmla="*/ 1873448464 h 275"/>
              <a:gd name="T18" fmla="*/ 77192775 w 1534"/>
              <a:gd name="T19" fmla="*/ 1838900666 h 275"/>
              <a:gd name="T20" fmla="*/ 1656127605 w 1534"/>
              <a:gd name="T21" fmla="*/ 580705514 h 275"/>
              <a:gd name="T22" fmla="*/ 2147483647 w 1534"/>
              <a:gd name="T23" fmla="*/ 34547607 h 275"/>
              <a:gd name="T24" fmla="*/ 2147483647 w 1534"/>
              <a:gd name="T25" fmla="*/ 34547607 h 275"/>
              <a:gd name="T26" fmla="*/ 2147483647 w 1534"/>
              <a:gd name="T27" fmla="*/ 546121521 h 275"/>
              <a:gd name="T28" fmla="*/ 2147483647 w 1534"/>
              <a:gd name="T29" fmla="*/ 1838900666 h 275"/>
              <a:gd name="T30" fmla="*/ 2147483647 w 1534"/>
              <a:gd name="T31" fmla="*/ 1873448464 h 275"/>
              <a:gd name="T32" fmla="*/ 2147483647 w 1534"/>
              <a:gd name="T33" fmla="*/ 1838900666 h 275"/>
              <a:gd name="T34" fmla="*/ 2147483647 w 1534"/>
              <a:gd name="T35" fmla="*/ 511573914 h 275"/>
              <a:gd name="T36" fmla="*/ 2147483647 w 1534"/>
              <a:gd name="T37" fmla="*/ 0 h 2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4" h="275">
                <a:moveTo>
                  <a:pt x="740" y="0"/>
                </a:moveTo>
                <a:cubicBezTo>
                  <a:pt x="740" y="0"/>
                  <a:pt x="734" y="0"/>
                  <a:pt x="734" y="0"/>
                </a:cubicBezTo>
                <a:cubicBezTo>
                  <a:pt x="543" y="0"/>
                  <a:pt x="367" y="30"/>
                  <a:pt x="236" y="79"/>
                </a:cubicBezTo>
                <a:cubicBezTo>
                  <a:pt x="110" y="123"/>
                  <a:pt x="22" y="192"/>
                  <a:pt x="6" y="266"/>
                </a:cubicBezTo>
                <a:cubicBezTo>
                  <a:pt x="6" y="271"/>
                  <a:pt x="6" y="271"/>
                  <a:pt x="0" y="275"/>
                </a:cubicBezTo>
                <a:cubicBezTo>
                  <a:pt x="6" y="275"/>
                  <a:pt x="6" y="275"/>
                  <a:pt x="6" y="275"/>
                </a:cubicBezTo>
                <a:cubicBezTo>
                  <a:pt x="6" y="275"/>
                  <a:pt x="6" y="275"/>
                  <a:pt x="6" y="275"/>
                </a:cubicBezTo>
                <a:cubicBezTo>
                  <a:pt x="6" y="275"/>
                  <a:pt x="6" y="275"/>
                  <a:pt x="6" y="275"/>
                </a:cubicBezTo>
                <a:cubicBezTo>
                  <a:pt x="6" y="275"/>
                  <a:pt x="6" y="271"/>
                  <a:pt x="6" y="271"/>
                </a:cubicBezTo>
                <a:cubicBezTo>
                  <a:pt x="6" y="271"/>
                  <a:pt x="11" y="271"/>
                  <a:pt x="11" y="266"/>
                </a:cubicBezTo>
                <a:cubicBezTo>
                  <a:pt x="22" y="192"/>
                  <a:pt x="110" y="128"/>
                  <a:pt x="236" y="84"/>
                </a:cubicBezTo>
                <a:cubicBezTo>
                  <a:pt x="367" y="35"/>
                  <a:pt x="543" y="5"/>
                  <a:pt x="734" y="5"/>
                </a:cubicBezTo>
                <a:cubicBezTo>
                  <a:pt x="734" y="5"/>
                  <a:pt x="740" y="5"/>
                  <a:pt x="740" y="5"/>
                </a:cubicBezTo>
                <a:cubicBezTo>
                  <a:pt x="931" y="5"/>
                  <a:pt x="1112" y="30"/>
                  <a:pt x="1249" y="79"/>
                </a:cubicBezTo>
                <a:cubicBezTo>
                  <a:pt x="1391" y="123"/>
                  <a:pt x="1495" y="192"/>
                  <a:pt x="1528" y="266"/>
                </a:cubicBezTo>
                <a:cubicBezTo>
                  <a:pt x="1534" y="271"/>
                  <a:pt x="1534" y="271"/>
                  <a:pt x="1534" y="271"/>
                </a:cubicBezTo>
                <a:cubicBezTo>
                  <a:pt x="1534" y="266"/>
                  <a:pt x="1534" y="266"/>
                  <a:pt x="1534" y="266"/>
                </a:cubicBezTo>
                <a:cubicBezTo>
                  <a:pt x="1501" y="187"/>
                  <a:pt x="1397" y="123"/>
                  <a:pt x="1255" y="74"/>
                </a:cubicBezTo>
                <a:cubicBezTo>
                  <a:pt x="1112" y="25"/>
                  <a:pt x="931" y="0"/>
                  <a:pt x="740" y="0"/>
                </a:cubicBezTo>
              </a:path>
            </a:pathLst>
          </a:custGeom>
          <a:solidFill>
            <a:srgbClr val="61B0E3"/>
          </a:solidFill>
          <a:ln w="0">
            <a:solidFill>
              <a:srgbClr val="000000"/>
            </a:solidFill>
            <a:prstDash val="solid"/>
            <a:round/>
            <a:headEnd/>
            <a:tailEnd/>
          </a:ln>
        </p:spPr>
        <p:txBody>
          <a:bodyPr/>
          <a:lstStyle/>
          <a:p>
            <a:endParaRPr lang="ja-JP" altLang="en-US"/>
          </a:p>
        </p:txBody>
      </p:sp>
      <p:sp>
        <p:nvSpPr>
          <p:cNvPr id="15134" name="Freeform 1983">
            <a:extLst>
              <a:ext uri="{FF2B5EF4-FFF2-40B4-BE49-F238E27FC236}">
                <a16:creationId xmlns:a16="http://schemas.microsoft.com/office/drawing/2014/main" xmlns="" id="{E9125F77-15BB-4988-8C3C-4846C1DCAE17}"/>
              </a:ext>
            </a:extLst>
          </p:cNvPr>
          <p:cNvSpPr>
            <a:spLocks noEditPoints="1"/>
          </p:cNvSpPr>
          <p:nvPr/>
        </p:nvSpPr>
        <p:spPr bwMode="auto">
          <a:xfrm>
            <a:off x="3638550" y="4632399"/>
            <a:ext cx="384175" cy="92075"/>
          </a:xfrm>
          <a:custGeom>
            <a:avLst/>
            <a:gdLst>
              <a:gd name="T0" fmla="*/ 2147483647 w 2008"/>
              <a:gd name="T1" fmla="*/ 103287224 h 484"/>
              <a:gd name="T2" fmla="*/ 2147483647 w 2008"/>
              <a:gd name="T3" fmla="*/ 103287224 h 484"/>
              <a:gd name="T4" fmla="*/ 2147483647 w 2008"/>
              <a:gd name="T5" fmla="*/ 137704250 h 484"/>
              <a:gd name="T6" fmla="*/ 2147483647 w 2008"/>
              <a:gd name="T7" fmla="*/ 784860046 h 484"/>
              <a:gd name="T8" fmla="*/ 2147483647 w 2008"/>
              <a:gd name="T9" fmla="*/ 2147483647 h 484"/>
              <a:gd name="T10" fmla="*/ 2147483647 w 2008"/>
              <a:gd name="T11" fmla="*/ 2147483647 h 484"/>
              <a:gd name="T12" fmla="*/ 2147483647 w 2008"/>
              <a:gd name="T13" fmla="*/ 2147483647 h 484"/>
              <a:gd name="T14" fmla="*/ 2147483647 w 2008"/>
              <a:gd name="T15" fmla="*/ 2147483647 h 484"/>
              <a:gd name="T16" fmla="*/ 2147483647 w 2008"/>
              <a:gd name="T17" fmla="*/ 784860046 h 484"/>
              <a:gd name="T18" fmla="*/ 2147483647 w 2008"/>
              <a:gd name="T19" fmla="*/ 103287224 h 484"/>
              <a:gd name="T20" fmla="*/ 2147483647 w 2008"/>
              <a:gd name="T21" fmla="*/ 103287224 h 484"/>
              <a:gd name="T22" fmla="*/ 2147483647 w 2008"/>
              <a:gd name="T23" fmla="*/ 103287224 h 484"/>
              <a:gd name="T24" fmla="*/ 2147483647 w 2008"/>
              <a:gd name="T25" fmla="*/ 103287224 h 484"/>
              <a:gd name="T26" fmla="*/ 77051768 w 2008"/>
              <a:gd name="T27" fmla="*/ 0 h 484"/>
              <a:gd name="T28" fmla="*/ 42021628 w 2008"/>
              <a:gd name="T29" fmla="*/ 34417026 h 484"/>
              <a:gd name="T30" fmla="*/ 42021628 w 2008"/>
              <a:gd name="T31" fmla="*/ 103287224 h 484"/>
              <a:gd name="T32" fmla="*/ 0 w 2008"/>
              <a:gd name="T33" fmla="*/ 413076605 h 484"/>
              <a:gd name="T34" fmla="*/ 2147483647 w 2008"/>
              <a:gd name="T35" fmla="*/ 2147483647 h 484"/>
              <a:gd name="T36" fmla="*/ 2147483647 w 2008"/>
              <a:gd name="T37" fmla="*/ 2147483647 h 484"/>
              <a:gd name="T38" fmla="*/ 42021628 w 2008"/>
              <a:gd name="T39" fmla="*/ 413076605 h 484"/>
              <a:gd name="T40" fmla="*/ 77051768 w 2008"/>
              <a:gd name="T41" fmla="*/ 137704250 h 484"/>
              <a:gd name="T42" fmla="*/ 77051768 w 2008"/>
              <a:gd name="T43" fmla="*/ 103287224 h 484"/>
              <a:gd name="T44" fmla="*/ 77051768 w 2008"/>
              <a:gd name="T45" fmla="*/ 34417026 h 484"/>
              <a:gd name="T46" fmla="*/ 77051768 w 2008"/>
              <a:gd name="T47" fmla="*/ 34417026 h 484"/>
              <a:gd name="T48" fmla="*/ 77051768 w 2008"/>
              <a:gd name="T49" fmla="*/ 0 h 4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08" h="484">
                <a:moveTo>
                  <a:pt x="1986" y="15"/>
                </a:moveTo>
                <a:cubicBezTo>
                  <a:pt x="1986" y="15"/>
                  <a:pt x="1986" y="15"/>
                  <a:pt x="1986" y="15"/>
                </a:cubicBezTo>
                <a:cubicBezTo>
                  <a:pt x="1986" y="15"/>
                  <a:pt x="1986" y="15"/>
                  <a:pt x="1986" y="20"/>
                </a:cubicBezTo>
                <a:cubicBezTo>
                  <a:pt x="1997" y="50"/>
                  <a:pt x="2003" y="79"/>
                  <a:pt x="2003" y="114"/>
                </a:cubicBezTo>
                <a:cubicBezTo>
                  <a:pt x="2003" y="242"/>
                  <a:pt x="1909" y="361"/>
                  <a:pt x="1744" y="449"/>
                </a:cubicBezTo>
                <a:cubicBezTo>
                  <a:pt x="1722" y="459"/>
                  <a:pt x="1700" y="469"/>
                  <a:pt x="1678" y="484"/>
                </a:cubicBezTo>
                <a:cubicBezTo>
                  <a:pt x="1689" y="484"/>
                  <a:pt x="1689" y="484"/>
                  <a:pt x="1689" y="484"/>
                </a:cubicBezTo>
                <a:cubicBezTo>
                  <a:pt x="1706" y="474"/>
                  <a:pt x="1728" y="464"/>
                  <a:pt x="1744" y="454"/>
                </a:cubicBezTo>
                <a:cubicBezTo>
                  <a:pt x="1915" y="365"/>
                  <a:pt x="2008" y="242"/>
                  <a:pt x="2008" y="114"/>
                </a:cubicBezTo>
                <a:cubicBezTo>
                  <a:pt x="2008" y="79"/>
                  <a:pt x="2003" y="50"/>
                  <a:pt x="1992" y="15"/>
                </a:cubicBezTo>
                <a:cubicBezTo>
                  <a:pt x="1992" y="15"/>
                  <a:pt x="1992" y="15"/>
                  <a:pt x="1992" y="15"/>
                </a:cubicBezTo>
                <a:cubicBezTo>
                  <a:pt x="1992" y="15"/>
                  <a:pt x="1992" y="15"/>
                  <a:pt x="1992" y="15"/>
                </a:cubicBezTo>
                <a:cubicBezTo>
                  <a:pt x="1986" y="15"/>
                  <a:pt x="1986" y="15"/>
                  <a:pt x="1986" y="15"/>
                </a:cubicBezTo>
                <a:moveTo>
                  <a:pt x="11" y="0"/>
                </a:moveTo>
                <a:cubicBezTo>
                  <a:pt x="6" y="5"/>
                  <a:pt x="6" y="5"/>
                  <a:pt x="6" y="5"/>
                </a:cubicBezTo>
                <a:cubicBezTo>
                  <a:pt x="6" y="5"/>
                  <a:pt x="6" y="10"/>
                  <a:pt x="6" y="15"/>
                </a:cubicBezTo>
                <a:cubicBezTo>
                  <a:pt x="0" y="30"/>
                  <a:pt x="0" y="45"/>
                  <a:pt x="0" y="60"/>
                </a:cubicBezTo>
                <a:cubicBezTo>
                  <a:pt x="0" y="227"/>
                  <a:pt x="154" y="380"/>
                  <a:pt x="402" y="484"/>
                </a:cubicBezTo>
                <a:cubicBezTo>
                  <a:pt x="413" y="484"/>
                  <a:pt x="413" y="484"/>
                  <a:pt x="413" y="484"/>
                </a:cubicBezTo>
                <a:cubicBezTo>
                  <a:pt x="160" y="380"/>
                  <a:pt x="6" y="222"/>
                  <a:pt x="6" y="60"/>
                </a:cubicBezTo>
                <a:cubicBezTo>
                  <a:pt x="6" y="45"/>
                  <a:pt x="6" y="30"/>
                  <a:pt x="11" y="20"/>
                </a:cubicBezTo>
                <a:cubicBezTo>
                  <a:pt x="11" y="15"/>
                  <a:pt x="11" y="15"/>
                  <a:pt x="11" y="15"/>
                </a:cubicBezTo>
                <a:cubicBezTo>
                  <a:pt x="11" y="10"/>
                  <a:pt x="11" y="5"/>
                  <a:pt x="11" y="5"/>
                </a:cubicBezTo>
                <a:cubicBezTo>
                  <a:pt x="11" y="5"/>
                  <a:pt x="11" y="5"/>
                  <a:pt x="11" y="5"/>
                </a:cubicBezTo>
                <a:cubicBezTo>
                  <a:pt x="11" y="0"/>
                  <a:pt x="11" y="0"/>
                  <a:pt x="11" y="0"/>
                </a:cubicBezTo>
              </a:path>
            </a:pathLst>
          </a:custGeom>
          <a:solidFill>
            <a:srgbClr val="61B0E3"/>
          </a:solidFill>
          <a:ln w="0">
            <a:solidFill>
              <a:srgbClr val="000000"/>
            </a:solidFill>
            <a:prstDash val="solid"/>
            <a:round/>
            <a:headEnd/>
            <a:tailEnd/>
          </a:ln>
        </p:spPr>
        <p:txBody>
          <a:bodyPr/>
          <a:lstStyle/>
          <a:p>
            <a:endParaRPr lang="ja-JP" altLang="en-US"/>
          </a:p>
        </p:txBody>
      </p:sp>
      <p:sp>
        <p:nvSpPr>
          <p:cNvPr id="15135" name="Rectangle 1984">
            <a:extLst>
              <a:ext uri="{FF2B5EF4-FFF2-40B4-BE49-F238E27FC236}">
                <a16:creationId xmlns:a16="http://schemas.microsoft.com/office/drawing/2014/main" xmlns="" id="{224535F5-E956-42F7-83A2-B63A9508B3F0}"/>
              </a:ext>
            </a:extLst>
          </p:cNvPr>
          <p:cNvSpPr>
            <a:spLocks noChangeArrowheads="1"/>
          </p:cNvSpPr>
          <p:nvPr/>
        </p:nvSpPr>
        <p:spPr bwMode="auto">
          <a:xfrm>
            <a:off x="4376738" y="4343474"/>
            <a:ext cx="176212" cy="242888"/>
          </a:xfrm>
          <a:prstGeom prst="rect">
            <a:avLst/>
          </a:prstGeom>
          <a:solidFill>
            <a:srgbClr val="F6F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5136" name="Freeform 1985">
            <a:extLst>
              <a:ext uri="{FF2B5EF4-FFF2-40B4-BE49-F238E27FC236}">
                <a16:creationId xmlns:a16="http://schemas.microsoft.com/office/drawing/2014/main" xmlns="" id="{77D20496-5BBA-48D5-818C-98CAFFDB13EB}"/>
              </a:ext>
            </a:extLst>
          </p:cNvPr>
          <p:cNvSpPr>
            <a:spLocks/>
          </p:cNvSpPr>
          <p:nvPr/>
        </p:nvSpPr>
        <p:spPr bwMode="auto">
          <a:xfrm>
            <a:off x="4376738" y="4343474"/>
            <a:ext cx="177800" cy="242888"/>
          </a:xfrm>
          <a:custGeom>
            <a:avLst/>
            <a:gdLst>
              <a:gd name="T0" fmla="*/ 2147483647 w 112"/>
              <a:gd name="T1" fmla="*/ 0 h 153"/>
              <a:gd name="T2" fmla="*/ 2147483647 w 112"/>
              <a:gd name="T3" fmla="*/ 0 h 153"/>
              <a:gd name="T4" fmla="*/ 0 w 112"/>
              <a:gd name="T5" fmla="*/ 0 h 153"/>
              <a:gd name="T6" fmla="*/ 0 w 112"/>
              <a:gd name="T7" fmla="*/ 0 h 153"/>
              <a:gd name="T8" fmla="*/ 0 w 112"/>
              <a:gd name="T9" fmla="*/ 2147483647 h 153"/>
              <a:gd name="T10" fmla="*/ 0 w 112"/>
              <a:gd name="T11" fmla="*/ 2147483647 h 153"/>
              <a:gd name="T12" fmla="*/ 2147483647 w 112"/>
              <a:gd name="T13" fmla="*/ 2147483647 h 153"/>
              <a:gd name="T14" fmla="*/ 2147483647 w 112"/>
              <a:gd name="T15" fmla="*/ 2147483647 h 153"/>
              <a:gd name="T16" fmla="*/ 2147483647 w 112"/>
              <a:gd name="T17" fmla="*/ 0 h 153"/>
              <a:gd name="T18" fmla="*/ 2147483647 w 112"/>
              <a:gd name="T19" fmla="*/ 0 h 153"/>
              <a:gd name="T20" fmla="*/ 2147483647 w 112"/>
              <a:gd name="T21" fmla="*/ 0 h 153"/>
              <a:gd name="T22" fmla="*/ 2147483647 w 112"/>
              <a:gd name="T23" fmla="*/ 0 h 153"/>
              <a:gd name="T24" fmla="*/ 2147483647 w 112"/>
              <a:gd name="T25" fmla="*/ 2147483647 h 153"/>
              <a:gd name="T26" fmla="*/ 2147483647 w 112"/>
              <a:gd name="T27" fmla="*/ 2147483647 h 153"/>
              <a:gd name="T28" fmla="*/ 2147483647 w 112"/>
              <a:gd name="T29" fmla="*/ 2147483647 h 153"/>
              <a:gd name="T30" fmla="*/ 2147483647 w 112"/>
              <a:gd name="T31" fmla="*/ 2147483647 h 153"/>
              <a:gd name="T32" fmla="*/ 2147483647 w 112"/>
              <a:gd name="T33" fmla="*/ 0 h 153"/>
              <a:gd name="T34" fmla="*/ 2147483647 w 112"/>
              <a:gd name="T35" fmla="*/ 0 h 153"/>
              <a:gd name="T36" fmla="*/ 2147483647 w 112"/>
              <a:gd name="T37" fmla="*/ 0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153">
                <a:moveTo>
                  <a:pt x="111" y="0"/>
                </a:moveTo>
                <a:lnTo>
                  <a:pt x="111" y="0"/>
                </a:lnTo>
                <a:lnTo>
                  <a:pt x="0" y="0"/>
                </a:lnTo>
                <a:lnTo>
                  <a:pt x="0" y="152"/>
                </a:lnTo>
                <a:lnTo>
                  <a:pt x="0" y="153"/>
                </a:lnTo>
                <a:lnTo>
                  <a:pt x="111" y="153"/>
                </a:lnTo>
                <a:lnTo>
                  <a:pt x="112" y="152"/>
                </a:lnTo>
                <a:lnTo>
                  <a:pt x="112" y="0"/>
                </a:lnTo>
                <a:lnTo>
                  <a:pt x="111" y="0"/>
                </a:lnTo>
                <a:lnTo>
                  <a:pt x="111" y="152"/>
                </a:lnTo>
                <a:lnTo>
                  <a:pt x="1" y="152"/>
                </a:lnTo>
                <a:lnTo>
                  <a:pt x="1" y="1"/>
                </a:lnTo>
                <a:lnTo>
                  <a:pt x="111" y="1"/>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37" name="Freeform 1986">
            <a:extLst>
              <a:ext uri="{FF2B5EF4-FFF2-40B4-BE49-F238E27FC236}">
                <a16:creationId xmlns:a16="http://schemas.microsoft.com/office/drawing/2014/main" xmlns="" id="{1485BCE1-3A85-4F7E-9B75-BB9F7D364A1E}"/>
              </a:ext>
            </a:extLst>
          </p:cNvPr>
          <p:cNvSpPr>
            <a:spLocks/>
          </p:cNvSpPr>
          <p:nvPr/>
        </p:nvSpPr>
        <p:spPr bwMode="auto">
          <a:xfrm>
            <a:off x="4171950" y="4208537"/>
            <a:ext cx="204788" cy="377825"/>
          </a:xfrm>
          <a:custGeom>
            <a:avLst/>
            <a:gdLst>
              <a:gd name="T0" fmla="*/ 2147483647 w 129"/>
              <a:gd name="T1" fmla="*/ 2147483647 h 238"/>
              <a:gd name="T2" fmla="*/ 0 w 129"/>
              <a:gd name="T3" fmla="*/ 0 h 238"/>
              <a:gd name="T4" fmla="*/ 0 w 129"/>
              <a:gd name="T5" fmla="*/ 2147483647 h 238"/>
              <a:gd name="T6" fmla="*/ 2147483647 w 129"/>
              <a:gd name="T7" fmla="*/ 2147483647 h 238"/>
              <a:gd name="T8" fmla="*/ 2147483647 w 129"/>
              <a:gd name="T9" fmla="*/ 2147483647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238">
                <a:moveTo>
                  <a:pt x="129" y="85"/>
                </a:moveTo>
                <a:lnTo>
                  <a:pt x="0" y="0"/>
                </a:lnTo>
                <a:lnTo>
                  <a:pt x="0" y="118"/>
                </a:lnTo>
                <a:lnTo>
                  <a:pt x="129" y="238"/>
                </a:lnTo>
                <a:lnTo>
                  <a:pt x="129" y="85"/>
                </a:lnTo>
                <a:close/>
              </a:path>
            </a:pathLst>
          </a:custGeom>
          <a:solidFill>
            <a:srgbClr val="D2CC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38" name="Freeform 1987">
            <a:extLst>
              <a:ext uri="{FF2B5EF4-FFF2-40B4-BE49-F238E27FC236}">
                <a16:creationId xmlns:a16="http://schemas.microsoft.com/office/drawing/2014/main" xmlns="" id="{0853D1E0-B9CE-49C6-A40E-B81DECDBB3B7}"/>
              </a:ext>
            </a:extLst>
          </p:cNvPr>
          <p:cNvSpPr>
            <a:spLocks/>
          </p:cNvSpPr>
          <p:nvPr/>
        </p:nvSpPr>
        <p:spPr bwMode="auto">
          <a:xfrm>
            <a:off x="4170363" y="4208537"/>
            <a:ext cx="206375" cy="377825"/>
          </a:xfrm>
          <a:custGeom>
            <a:avLst/>
            <a:gdLst>
              <a:gd name="T0" fmla="*/ 2147483647 w 1084"/>
              <a:gd name="T1" fmla="*/ 2147483647 h 1984"/>
              <a:gd name="T2" fmla="*/ 2147483647 w 1084"/>
              <a:gd name="T3" fmla="*/ 2147483647 h 1984"/>
              <a:gd name="T4" fmla="*/ 75898404 w 1084"/>
              <a:gd name="T5" fmla="*/ 0 h 1984"/>
              <a:gd name="T6" fmla="*/ 41392466 w 1084"/>
              <a:gd name="T7" fmla="*/ 0 h 1984"/>
              <a:gd name="T8" fmla="*/ 0 w 1084"/>
              <a:gd name="T9" fmla="*/ 34525092 h 1984"/>
              <a:gd name="T10" fmla="*/ 0 w 1084"/>
              <a:gd name="T11" fmla="*/ 2147483647 h 1984"/>
              <a:gd name="T12" fmla="*/ 0 w 1084"/>
              <a:gd name="T13" fmla="*/ 2147483647 h 1984"/>
              <a:gd name="T14" fmla="*/ 2147483647 w 1084"/>
              <a:gd name="T15" fmla="*/ 2147483647 h 1984"/>
              <a:gd name="T16" fmla="*/ 2147483647 w 1084"/>
              <a:gd name="T17" fmla="*/ 2147483647 h 1984"/>
              <a:gd name="T18" fmla="*/ 2147483647 w 1084"/>
              <a:gd name="T19" fmla="*/ 2147483647 h 1984"/>
              <a:gd name="T20" fmla="*/ 2147483647 w 1084"/>
              <a:gd name="T21" fmla="*/ 2147483647 h 1984"/>
              <a:gd name="T22" fmla="*/ 2147483647 w 1084"/>
              <a:gd name="T23" fmla="*/ 2147483647 h 1984"/>
              <a:gd name="T24" fmla="*/ 2147483647 w 1084"/>
              <a:gd name="T25" fmla="*/ 2147483647 h 1984"/>
              <a:gd name="T26" fmla="*/ 2147483647 w 1084"/>
              <a:gd name="T27" fmla="*/ 2147483647 h 1984"/>
              <a:gd name="T28" fmla="*/ 2147483647 w 1084"/>
              <a:gd name="T29" fmla="*/ 2147483647 h 1984"/>
              <a:gd name="T30" fmla="*/ 75898404 w 1084"/>
              <a:gd name="T31" fmla="*/ 2147483647 h 1984"/>
              <a:gd name="T32" fmla="*/ 75898404 w 1084"/>
              <a:gd name="T33" fmla="*/ 103611651 h 1984"/>
              <a:gd name="T34" fmla="*/ 2147483647 w 1084"/>
              <a:gd name="T35" fmla="*/ 2147483647 h 1984"/>
              <a:gd name="T36" fmla="*/ 2147483647 w 1084"/>
              <a:gd name="T37" fmla="*/ 2147483647 h 1984"/>
              <a:gd name="T38" fmla="*/ 2147483647 w 1084"/>
              <a:gd name="T39" fmla="*/ 2147483647 h 19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84" h="1984">
                <a:moveTo>
                  <a:pt x="1078" y="714"/>
                </a:moveTo>
                <a:cubicBezTo>
                  <a:pt x="1084" y="714"/>
                  <a:pt x="1084" y="714"/>
                  <a:pt x="1084" y="714"/>
                </a:cubicBezTo>
                <a:cubicBezTo>
                  <a:pt x="11" y="0"/>
                  <a:pt x="11" y="0"/>
                  <a:pt x="11" y="0"/>
                </a:cubicBezTo>
                <a:cubicBezTo>
                  <a:pt x="6" y="0"/>
                  <a:pt x="6" y="0"/>
                  <a:pt x="6" y="0"/>
                </a:cubicBezTo>
                <a:cubicBezTo>
                  <a:pt x="0" y="5"/>
                  <a:pt x="0" y="5"/>
                  <a:pt x="0" y="5"/>
                </a:cubicBezTo>
                <a:cubicBezTo>
                  <a:pt x="0" y="982"/>
                  <a:pt x="0" y="982"/>
                  <a:pt x="0" y="982"/>
                </a:cubicBezTo>
                <a:cubicBezTo>
                  <a:pt x="0" y="987"/>
                  <a:pt x="0" y="987"/>
                  <a:pt x="0" y="987"/>
                </a:cubicBezTo>
                <a:cubicBezTo>
                  <a:pt x="1078" y="1979"/>
                  <a:pt x="1078" y="1979"/>
                  <a:pt x="1078" y="1979"/>
                </a:cubicBezTo>
                <a:cubicBezTo>
                  <a:pt x="1084" y="1984"/>
                  <a:pt x="1084" y="1984"/>
                  <a:pt x="1084" y="1984"/>
                </a:cubicBezTo>
                <a:cubicBezTo>
                  <a:pt x="1084" y="1979"/>
                  <a:pt x="1084" y="1979"/>
                  <a:pt x="1084" y="1979"/>
                </a:cubicBezTo>
                <a:cubicBezTo>
                  <a:pt x="1084" y="714"/>
                  <a:pt x="1084" y="714"/>
                  <a:pt x="1084" y="714"/>
                </a:cubicBezTo>
                <a:cubicBezTo>
                  <a:pt x="1084" y="714"/>
                  <a:pt x="1084" y="714"/>
                  <a:pt x="1084" y="714"/>
                </a:cubicBezTo>
                <a:cubicBezTo>
                  <a:pt x="1078" y="714"/>
                  <a:pt x="1078" y="714"/>
                  <a:pt x="1078" y="714"/>
                </a:cubicBezTo>
                <a:cubicBezTo>
                  <a:pt x="1078" y="714"/>
                  <a:pt x="1078" y="714"/>
                  <a:pt x="1078" y="714"/>
                </a:cubicBezTo>
                <a:cubicBezTo>
                  <a:pt x="1078" y="1964"/>
                  <a:pt x="1078" y="1964"/>
                  <a:pt x="1078" y="1964"/>
                </a:cubicBezTo>
                <a:cubicBezTo>
                  <a:pt x="11" y="982"/>
                  <a:pt x="11" y="982"/>
                  <a:pt x="11" y="982"/>
                </a:cubicBezTo>
                <a:cubicBezTo>
                  <a:pt x="11" y="15"/>
                  <a:pt x="11" y="15"/>
                  <a:pt x="11" y="15"/>
                </a:cubicBezTo>
                <a:cubicBezTo>
                  <a:pt x="1078" y="719"/>
                  <a:pt x="1078" y="719"/>
                  <a:pt x="1078" y="719"/>
                </a:cubicBezTo>
                <a:cubicBezTo>
                  <a:pt x="1078" y="714"/>
                  <a:pt x="1078" y="714"/>
                  <a:pt x="1078" y="714"/>
                </a:cubicBezTo>
                <a:cubicBezTo>
                  <a:pt x="1078" y="714"/>
                  <a:pt x="1078" y="714"/>
                  <a:pt x="1078" y="714"/>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5139" name="Freeform 1988">
            <a:extLst>
              <a:ext uri="{FF2B5EF4-FFF2-40B4-BE49-F238E27FC236}">
                <a16:creationId xmlns:a16="http://schemas.microsoft.com/office/drawing/2014/main" xmlns="" id="{A2007C71-5B0D-45E5-83DF-5B0308AD74F2}"/>
              </a:ext>
            </a:extLst>
          </p:cNvPr>
          <p:cNvSpPr>
            <a:spLocks/>
          </p:cNvSpPr>
          <p:nvPr/>
        </p:nvSpPr>
        <p:spPr bwMode="auto">
          <a:xfrm>
            <a:off x="4189413" y="4238699"/>
            <a:ext cx="171450" cy="311150"/>
          </a:xfrm>
          <a:custGeom>
            <a:avLst/>
            <a:gdLst>
              <a:gd name="T0" fmla="*/ 0 w 900"/>
              <a:gd name="T1" fmla="*/ 2147483647 h 1633"/>
              <a:gd name="T2" fmla="*/ 2147483647 w 900"/>
              <a:gd name="T3" fmla="*/ 2147483647 h 1633"/>
              <a:gd name="T4" fmla="*/ 2147483647 w 900"/>
              <a:gd name="T5" fmla="*/ 2147483647 h 1633"/>
              <a:gd name="T6" fmla="*/ 0 w 900"/>
              <a:gd name="T7" fmla="*/ 0 h 1633"/>
              <a:gd name="T8" fmla="*/ 0 w 900"/>
              <a:gd name="T9" fmla="*/ 2147483647 h 16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0" h="1633">
                <a:moveTo>
                  <a:pt x="0" y="797"/>
                </a:moveTo>
                <a:cubicBezTo>
                  <a:pt x="39" y="836"/>
                  <a:pt x="686" y="1438"/>
                  <a:pt x="900" y="1633"/>
                </a:cubicBezTo>
                <a:cubicBezTo>
                  <a:pt x="900" y="1369"/>
                  <a:pt x="900" y="655"/>
                  <a:pt x="900" y="596"/>
                </a:cubicBezTo>
                <a:cubicBezTo>
                  <a:pt x="846" y="562"/>
                  <a:pt x="198" y="132"/>
                  <a:pt x="0" y="0"/>
                </a:cubicBezTo>
                <a:cubicBezTo>
                  <a:pt x="0" y="205"/>
                  <a:pt x="0" y="748"/>
                  <a:pt x="0" y="797"/>
                </a:cubicBezTo>
              </a:path>
            </a:pathLst>
          </a:custGeom>
          <a:solidFill>
            <a:srgbClr val="A0D2EF"/>
          </a:solidFill>
          <a:ln w="0">
            <a:solidFill>
              <a:srgbClr val="000000"/>
            </a:solidFill>
            <a:prstDash val="solid"/>
            <a:round/>
            <a:headEnd/>
            <a:tailEnd/>
          </a:ln>
        </p:spPr>
        <p:txBody>
          <a:bodyPr/>
          <a:lstStyle/>
          <a:p>
            <a:endParaRPr lang="ja-JP" altLang="en-US"/>
          </a:p>
        </p:txBody>
      </p:sp>
      <p:sp>
        <p:nvSpPr>
          <p:cNvPr id="15140" name="Freeform 1989">
            <a:extLst>
              <a:ext uri="{FF2B5EF4-FFF2-40B4-BE49-F238E27FC236}">
                <a16:creationId xmlns:a16="http://schemas.microsoft.com/office/drawing/2014/main" xmlns="" id="{7D7626EF-91BE-4ADE-ADAB-D659BC5DE97C}"/>
              </a:ext>
            </a:extLst>
          </p:cNvPr>
          <p:cNvSpPr>
            <a:spLocks/>
          </p:cNvSpPr>
          <p:nvPr/>
        </p:nvSpPr>
        <p:spPr bwMode="auto">
          <a:xfrm>
            <a:off x="4171950" y="4208537"/>
            <a:ext cx="381000" cy="134937"/>
          </a:xfrm>
          <a:custGeom>
            <a:avLst/>
            <a:gdLst>
              <a:gd name="T0" fmla="*/ 2147483647 w 240"/>
              <a:gd name="T1" fmla="*/ 0 h 85"/>
              <a:gd name="T2" fmla="*/ 0 w 240"/>
              <a:gd name="T3" fmla="*/ 0 h 85"/>
              <a:gd name="T4" fmla="*/ 2147483647 w 240"/>
              <a:gd name="T5" fmla="*/ 2147483647 h 85"/>
              <a:gd name="T6" fmla="*/ 2147483647 w 240"/>
              <a:gd name="T7" fmla="*/ 2147483647 h 85"/>
              <a:gd name="T8" fmla="*/ 2147483647 w 240"/>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85">
                <a:moveTo>
                  <a:pt x="76" y="0"/>
                </a:moveTo>
                <a:lnTo>
                  <a:pt x="0" y="0"/>
                </a:lnTo>
                <a:lnTo>
                  <a:pt x="129" y="85"/>
                </a:lnTo>
                <a:lnTo>
                  <a:pt x="240" y="85"/>
                </a:lnTo>
                <a:lnTo>
                  <a:pt x="76" y="0"/>
                </a:lnTo>
                <a:close/>
              </a:path>
            </a:pathLst>
          </a:custGeom>
          <a:solidFill>
            <a:srgbClr val="E7E2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41" name="Freeform 1990">
            <a:extLst>
              <a:ext uri="{FF2B5EF4-FFF2-40B4-BE49-F238E27FC236}">
                <a16:creationId xmlns:a16="http://schemas.microsoft.com/office/drawing/2014/main" xmlns="" id="{E698FC83-DEDA-4B15-904E-D44047F81D19}"/>
              </a:ext>
            </a:extLst>
          </p:cNvPr>
          <p:cNvSpPr>
            <a:spLocks/>
          </p:cNvSpPr>
          <p:nvPr/>
        </p:nvSpPr>
        <p:spPr bwMode="auto">
          <a:xfrm>
            <a:off x="4170363" y="4208537"/>
            <a:ext cx="384175" cy="136525"/>
          </a:xfrm>
          <a:custGeom>
            <a:avLst/>
            <a:gdLst>
              <a:gd name="T0" fmla="*/ 2147483647 w 2017"/>
              <a:gd name="T1" fmla="*/ 34516262 h 717"/>
              <a:gd name="T2" fmla="*/ 2147483647 w 2017"/>
              <a:gd name="T3" fmla="*/ 0 h 717"/>
              <a:gd name="T4" fmla="*/ 41466139 w 2017"/>
              <a:gd name="T5" fmla="*/ 0 h 717"/>
              <a:gd name="T6" fmla="*/ 0 w 2017"/>
              <a:gd name="T7" fmla="*/ 0 h 717"/>
              <a:gd name="T8" fmla="*/ 41466139 w 2017"/>
              <a:gd name="T9" fmla="*/ 34516262 h 717"/>
              <a:gd name="T10" fmla="*/ 2147483647 w 2017"/>
              <a:gd name="T11" fmla="*/ 2147483647 h 717"/>
              <a:gd name="T12" fmla="*/ 2147483647 w 2017"/>
              <a:gd name="T13" fmla="*/ 2147483647 h 717"/>
              <a:gd name="T14" fmla="*/ 2147483647 w 2017"/>
              <a:gd name="T15" fmla="*/ 2147483647 h 717"/>
              <a:gd name="T16" fmla="*/ 2147483647 w 2017"/>
              <a:gd name="T17" fmla="*/ 2147483647 h 717"/>
              <a:gd name="T18" fmla="*/ 2147483647 w 2017"/>
              <a:gd name="T19" fmla="*/ 2147483647 h 717"/>
              <a:gd name="T20" fmla="*/ 2147483647 w 2017"/>
              <a:gd name="T21" fmla="*/ 0 h 717"/>
              <a:gd name="T22" fmla="*/ 2147483647 w 2017"/>
              <a:gd name="T23" fmla="*/ 0 h 717"/>
              <a:gd name="T24" fmla="*/ 2147483647 w 2017"/>
              <a:gd name="T25" fmla="*/ 34516262 h 717"/>
              <a:gd name="T26" fmla="*/ 2147483647 w 2017"/>
              <a:gd name="T27" fmla="*/ 34516262 h 717"/>
              <a:gd name="T28" fmla="*/ 2147483647 w 2017"/>
              <a:gd name="T29" fmla="*/ 2147483647 h 717"/>
              <a:gd name="T30" fmla="*/ 2147483647 w 2017"/>
              <a:gd name="T31" fmla="*/ 2147483647 h 717"/>
              <a:gd name="T32" fmla="*/ 158935121 w 2017"/>
              <a:gd name="T33" fmla="*/ 69032333 h 717"/>
              <a:gd name="T34" fmla="*/ 2147483647 w 2017"/>
              <a:gd name="T35" fmla="*/ 69032333 h 717"/>
              <a:gd name="T36" fmla="*/ 2147483647 w 2017"/>
              <a:gd name="T37" fmla="*/ 34516262 h 717"/>
              <a:gd name="T38" fmla="*/ 2147483647 w 2017"/>
              <a:gd name="T39" fmla="*/ 34516262 h 7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17" h="717">
                <a:moveTo>
                  <a:pt x="645" y="5"/>
                </a:moveTo>
                <a:cubicBezTo>
                  <a:pt x="645" y="0"/>
                  <a:pt x="645" y="0"/>
                  <a:pt x="645" y="0"/>
                </a:cubicBezTo>
                <a:cubicBezTo>
                  <a:pt x="6" y="0"/>
                  <a:pt x="6" y="0"/>
                  <a:pt x="6" y="0"/>
                </a:cubicBezTo>
                <a:cubicBezTo>
                  <a:pt x="6" y="0"/>
                  <a:pt x="0" y="0"/>
                  <a:pt x="0" y="0"/>
                </a:cubicBezTo>
                <a:cubicBezTo>
                  <a:pt x="0" y="5"/>
                  <a:pt x="0" y="5"/>
                  <a:pt x="6" y="5"/>
                </a:cubicBezTo>
                <a:cubicBezTo>
                  <a:pt x="1080" y="717"/>
                  <a:pt x="1080" y="717"/>
                  <a:pt x="1080" y="717"/>
                </a:cubicBezTo>
                <a:cubicBezTo>
                  <a:pt x="1080" y="717"/>
                  <a:pt x="1080" y="717"/>
                  <a:pt x="1080" y="717"/>
                </a:cubicBezTo>
                <a:cubicBezTo>
                  <a:pt x="2012" y="717"/>
                  <a:pt x="2012" y="717"/>
                  <a:pt x="2012" y="717"/>
                </a:cubicBezTo>
                <a:cubicBezTo>
                  <a:pt x="2017" y="717"/>
                  <a:pt x="2017" y="717"/>
                  <a:pt x="2017" y="717"/>
                </a:cubicBezTo>
                <a:cubicBezTo>
                  <a:pt x="2017" y="712"/>
                  <a:pt x="2017" y="712"/>
                  <a:pt x="2017" y="712"/>
                </a:cubicBezTo>
                <a:cubicBezTo>
                  <a:pt x="645" y="0"/>
                  <a:pt x="645" y="0"/>
                  <a:pt x="645" y="0"/>
                </a:cubicBezTo>
                <a:cubicBezTo>
                  <a:pt x="645" y="0"/>
                  <a:pt x="645" y="0"/>
                  <a:pt x="645" y="0"/>
                </a:cubicBezTo>
                <a:cubicBezTo>
                  <a:pt x="645" y="5"/>
                  <a:pt x="645" y="5"/>
                  <a:pt x="645" y="5"/>
                </a:cubicBezTo>
                <a:cubicBezTo>
                  <a:pt x="645" y="5"/>
                  <a:pt x="645" y="5"/>
                  <a:pt x="645" y="5"/>
                </a:cubicBezTo>
                <a:cubicBezTo>
                  <a:pt x="1995" y="707"/>
                  <a:pt x="1995" y="707"/>
                  <a:pt x="1995" y="707"/>
                </a:cubicBezTo>
                <a:cubicBezTo>
                  <a:pt x="1086" y="707"/>
                  <a:pt x="1086" y="707"/>
                  <a:pt x="1086" y="707"/>
                </a:cubicBezTo>
                <a:cubicBezTo>
                  <a:pt x="23" y="10"/>
                  <a:pt x="23" y="10"/>
                  <a:pt x="23" y="10"/>
                </a:cubicBezTo>
                <a:cubicBezTo>
                  <a:pt x="645" y="10"/>
                  <a:pt x="645" y="10"/>
                  <a:pt x="645" y="10"/>
                </a:cubicBezTo>
                <a:cubicBezTo>
                  <a:pt x="645" y="5"/>
                  <a:pt x="645" y="5"/>
                  <a:pt x="645" y="5"/>
                </a:cubicBezTo>
                <a:cubicBezTo>
                  <a:pt x="645" y="5"/>
                  <a:pt x="645" y="5"/>
                  <a:pt x="645"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5142" name="Freeform 1991">
            <a:extLst>
              <a:ext uri="{FF2B5EF4-FFF2-40B4-BE49-F238E27FC236}">
                <a16:creationId xmlns:a16="http://schemas.microsoft.com/office/drawing/2014/main" xmlns="" id="{F5F101FD-8359-47A5-98D3-41A0C9894746}"/>
              </a:ext>
            </a:extLst>
          </p:cNvPr>
          <p:cNvSpPr>
            <a:spLocks/>
          </p:cNvSpPr>
          <p:nvPr/>
        </p:nvSpPr>
        <p:spPr bwMode="auto">
          <a:xfrm>
            <a:off x="4186238" y="4235524"/>
            <a:ext cx="3175" cy="157163"/>
          </a:xfrm>
          <a:custGeom>
            <a:avLst/>
            <a:gdLst>
              <a:gd name="T0" fmla="*/ 0 w 16"/>
              <a:gd name="T1" fmla="*/ 69133432 h 825"/>
              <a:gd name="T2" fmla="*/ 0 w 16"/>
              <a:gd name="T3" fmla="*/ 2147483647 h 825"/>
              <a:gd name="T4" fmla="*/ 85960942 w 16"/>
              <a:gd name="T5" fmla="*/ 2147483647 h 825"/>
              <a:gd name="T6" fmla="*/ 125023364 w 16"/>
              <a:gd name="T7" fmla="*/ 2147483647 h 825"/>
              <a:gd name="T8" fmla="*/ 125023364 w 16"/>
              <a:gd name="T9" fmla="*/ 69133432 h 825"/>
              <a:gd name="T10" fmla="*/ 85960942 w 16"/>
              <a:gd name="T11" fmla="*/ 0 h 825"/>
              <a:gd name="T12" fmla="*/ 0 w 16"/>
              <a:gd name="T13" fmla="*/ 69133432 h 8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825">
                <a:moveTo>
                  <a:pt x="0" y="10"/>
                </a:moveTo>
                <a:cubicBezTo>
                  <a:pt x="0" y="815"/>
                  <a:pt x="0" y="815"/>
                  <a:pt x="0" y="815"/>
                </a:cubicBezTo>
                <a:cubicBezTo>
                  <a:pt x="0" y="820"/>
                  <a:pt x="5" y="825"/>
                  <a:pt x="11" y="825"/>
                </a:cubicBezTo>
                <a:cubicBezTo>
                  <a:pt x="16" y="825"/>
                  <a:pt x="16" y="820"/>
                  <a:pt x="16" y="815"/>
                </a:cubicBezTo>
                <a:cubicBezTo>
                  <a:pt x="16" y="10"/>
                  <a:pt x="16" y="10"/>
                  <a:pt x="16" y="10"/>
                </a:cubicBezTo>
                <a:cubicBezTo>
                  <a:pt x="16" y="5"/>
                  <a:pt x="16" y="0"/>
                  <a:pt x="11" y="0"/>
                </a:cubicBezTo>
                <a:cubicBezTo>
                  <a:pt x="5"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143" name="Freeform 1992">
            <a:extLst>
              <a:ext uri="{FF2B5EF4-FFF2-40B4-BE49-F238E27FC236}">
                <a16:creationId xmlns:a16="http://schemas.microsoft.com/office/drawing/2014/main" xmlns="" id="{FD9AF832-FE4D-4C65-A2D7-331C0AC5FE11}"/>
              </a:ext>
            </a:extLst>
          </p:cNvPr>
          <p:cNvSpPr>
            <a:spLocks/>
          </p:cNvSpPr>
          <p:nvPr/>
        </p:nvSpPr>
        <p:spPr bwMode="auto">
          <a:xfrm>
            <a:off x="4221163" y="4257749"/>
            <a:ext cx="3175" cy="166688"/>
          </a:xfrm>
          <a:custGeom>
            <a:avLst/>
            <a:gdLst>
              <a:gd name="T0" fmla="*/ 0 w 17"/>
              <a:gd name="T1" fmla="*/ 69133419 h 875"/>
              <a:gd name="T2" fmla="*/ 0 w 17"/>
              <a:gd name="T3" fmla="*/ 2147483647 h 875"/>
              <a:gd name="T4" fmla="*/ 39101619 w 17"/>
              <a:gd name="T5" fmla="*/ 2147483647 h 875"/>
              <a:gd name="T6" fmla="*/ 110747362 w 17"/>
              <a:gd name="T7" fmla="*/ 2147483647 h 875"/>
              <a:gd name="T8" fmla="*/ 110747362 w 17"/>
              <a:gd name="T9" fmla="*/ 69133419 h 875"/>
              <a:gd name="T10" fmla="*/ 39101619 w 17"/>
              <a:gd name="T11" fmla="*/ 0 h 875"/>
              <a:gd name="T12" fmla="*/ 0 w 17"/>
              <a:gd name="T13" fmla="*/ 69133419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875">
                <a:moveTo>
                  <a:pt x="0" y="10"/>
                </a:moveTo>
                <a:cubicBezTo>
                  <a:pt x="0" y="865"/>
                  <a:pt x="0" y="865"/>
                  <a:pt x="0" y="865"/>
                </a:cubicBezTo>
                <a:cubicBezTo>
                  <a:pt x="0" y="870"/>
                  <a:pt x="0" y="875"/>
                  <a:pt x="6" y="875"/>
                </a:cubicBezTo>
                <a:cubicBezTo>
                  <a:pt x="11" y="875"/>
                  <a:pt x="17" y="870"/>
                  <a:pt x="17" y="865"/>
                </a:cubicBezTo>
                <a:cubicBezTo>
                  <a:pt x="17" y="10"/>
                  <a:pt x="17" y="10"/>
                  <a:pt x="17" y="10"/>
                </a:cubicBezTo>
                <a:cubicBezTo>
                  <a:pt x="17" y="5"/>
                  <a:pt x="11" y="0"/>
                  <a:pt x="6" y="0"/>
                </a:cubicBezTo>
                <a:cubicBezTo>
                  <a:pt x="0"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144" name="Freeform 1993">
            <a:extLst>
              <a:ext uri="{FF2B5EF4-FFF2-40B4-BE49-F238E27FC236}">
                <a16:creationId xmlns:a16="http://schemas.microsoft.com/office/drawing/2014/main" xmlns="" id="{DEAB067F-B41A-4D8D-BFC1-1BA70A9545DE}"/>
              </a:ext>
            </a:extLst>
          </p:cNvPr>
          <p:cNvSpPr>
            <a:spLocks/>
          </p:cNvSpPr>
          <p:nvPr/>
        </p:nvSpPr>
        <p:spPr bwMode="auto">
          <a:xfrm>
            <a:off x="4254500" y="4281562"/>
            <a:ext cx="4763" cy="174625"/>
          </a:xfrm>
          <a:custGeom>
            <a:avLst/>
            <a:gdLst>
              <a:gd name="T0" fmla="*/ 0 w 25"/>
              <a:gd name="T1" fmla="*/ 69269887 h 916"/>
              <a:gd name="T2" fmla="*/ 0 w 25"/>
              <a:gd name="T3" fmla="*/ 2147483647 h 916"/>
              <a:gd name="T4" fmla="*/ 89909817 w 25"/>
              <a:gd name="T5" fmla="*/ 2147483647 h 916"/>
              <a:gd name="T6" fmla="*/ 172886802 w 25"/>
              <a:gd name="T7" fmla="*/ 2147483647 h 916"/>
              <a:gd name="T8" fmla="*/ 172886802 w 25"/>
              <a:gd name="T9" fmla="*/ 69269887 h 916"/>
              <a:gd name="T10" fmla="*/ 89909817 w 25"/>
              <a:gd name="T11" fmla="*/ 0 h 916"/>
              <a:gd name="T12" fmla="*/ 0 w 25"/>
              <a:gd name="T13" fmla="*/ 69269887 h 9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916">
                <a:moveTo>
                  <a:pt x="0" y="10"/>
                </a:moveTo>
                <a:cubicBezTo>
                  <a:pt x="0" y="912"/>
                  <a:pt x="0" y="912"/>
                  <a:pt x="0" y="912"/>
                </a:cubicBezTo>
                <a:cubicBezTo>
                  <a:pt x="0" y="916"/>
                  <a:pt x="6" y="916"/>
                  <a:pt x="13" y="916"/>
                </a:cubicBezTo>
                <a:cubicBezTo>
                  <a:pt x="19" y="916"/>
                  <a:pt x="25" y="916"/>
                  <a:pt x="25" y="912"/>
                </a:cubicBezTo>
                <a:cubicBezTo>
                  <a:pt x="25" y="10"/>
                  <a:pt x="25" y="10"/>
                  <a:pt x="25" y="10"/>
                </a:cubicBezTo>
                <a:cubicBezTo>
                  <a:pt x="25" y="5"/>
                  <a:pt x="19" y="0"/>
                  <a:pt x="13" y="0"/>
                </a:cubicBezTo>
                <a:cubicBezTo>
                  <a:pt x="6"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145" name="Freeform 1994">
            <a:extLst>
              <a:ext uri="{FF2B5EF4-FFF2-40B4-BE49-F238E27FC236}">
                <a16:creationId xmlns:a16="http://schemas.microsoft.com/office/drawing/2014/main" xmlns="" id="{70FE630E-A9EB-4DC8-A001-4A857D7DFAA7}"/>
              </a:ext>
            </a:extLst>
          </p:cNvPr>
          <p:cNvSpPr>
            <a:spLocks/>
          </p:cNvSpPr>
          <p:nvPr/>
        </p:nvSpPr>
        <p:spPr bwMode="auto">
          <a:xfrm>
            <a:off x="4289425" y="4303787"/>
            <a:ext cx="3175" cy="184150"/>
          </a:xfrm>
          <a:custGeom>
            <a:avLst/>
            <a:gdLst>
              <a:gd name="T0" fmla="*/ 0 w 17"/>
              <a:gd name="T1" fmla="*/ 69049013 h 967"/>
              <a:gd name="T2" fmla="*/ 0 w 17"/>
              <a:gd name="T3" fmla="*/ 2147483647 h 967"/>
              <a:gd name="T4" fmla="*/ 58634966 w 17"/>
              <a:gd name="T5" fmla="*/ 2147483647 h 967"/>
              <a:gd name="T6" fmla="*/ 110747362 w 17"/>
              <a:gd name="T7" fmla="*/ 2147483647 h 967"/>
              <a:gd name="T8" fmla="*/ 110747362 w 17"/>
              <a:gd name="T9" fmla="*/ 69049013 h 967"/>
              <a:gd name="T10" fmla="*/ 58634966 w 17"/>
              <a:gd name="T11" fmla="*/ 0 h 967"/>
              <a:gd name="T12" fmla="*/ 0 w 17"/>
              <a:gd name="T13" fmla="*/ 69049013 h 9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67">
                <a:moveTo>
                  <a:pt x="0" y="10"/>
                </a:moveTo>
                <a:cubicBezTo>
                  <a:pt x="0" y="957"/>
                  <a:pt x="0" y="957"/>
                  <a:pt x="0" y="957"/>
                </a:cubicBezTo>
                <a:cubicBezTo>
                  <a:pt x="0" y="962"/>
                  <a:pt x="5" y="967"/>
                  <a:pt x="9" y="967"/>
                </a:cubicBezTo>
                <a:cubicBezTo>
                  <a:pt x="13" y="967"/>
                  <a:pt x="17" y="962"/>
                  <a:pt x="17" y="957"/>
                </a:cubicBezTo>
                <a:cubicBezTo>
                  <a:pt x="17" y="10"/>
                  <a:pt x="17" y="10"/>
                  <a:pt x="17" y="10"/>
                </a:cubicBezTo>
                <a:cubicBezTo>
                  <a:pt x="17" y="5"/>
                  <a:pt x="13" y="0"/>
                  <a:pt x="9" y="0"/>
                </a:cubicBezTo>
                <a:cubicBezTo>
                  <a:pt x="5"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146" name="Freeform 1995">
            <a:extLst>
              <a:ext uri="{FF2B5EF4-FFF2-40B4-BE49-F238E27FC236}">
                <a16:creationId xmlns:a16="http://schemas.microsoft.com/office/drawing/2014/main" xmlns="" id="{1E2B0A8C-609D-43D8-ABC8-7219EC6ABE56}"/>
              </a:ext>
            </a:extLst>
          </p:cNvPr>
          <p:cNvSpPr>
            <a:spLocks/>
          </p:cNvSpPr>
          <p:nvPr/>
        </p:nvSpPr>
        <p:spPr bwMode="auto">
          <a:xfrm>
            <a:off x="4324350" y="4327599"/>
            <a:ext cx="4763" cy="192088"/>
          </a:xfrm>
          <a:custGeom>
            <a:avLst/>
            <a:gdLst>
              <a:gd name="T0" fmla="*/ 0 w 25"/>
              <a:gd name="T1" fmla="*/ 69005663 h 1009"/>
              <a:gd name="T2" fmla="*/ 0 w 25"/>
              <a:gd name="T3" fmla="*/ 2147483647 h 1009"/>
              <a:gd name="T4" fmla="*/ 82976985 w 25"/>
              <a:gd name="T5" fmla="*/ 2147483647 h 1009"/>
              <a:gd name="T6" fmla="*/ 172886802 w 25"/>
              <a:gd name="T7" fmla="*/ 2147483647 h 1009"/>
              <a:gd name="T8" fmla="*/ 172886802 w 25"/>
              <a:gd name="T9" fmla="*/ 69005663 h 1009"/>
              <a:gd name="T10" fmla="*/ 82976985 w 25"/>
              <a:gd name="T11" fmla="*/ 0 h 1009"/>
              <a:gd name="T12" fmla="*/ 0 w 25"/>
              <a:gd name="T13" fmla="*/ 69005663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009">
                <a:moveTo>
                  <a:pt x="0" y="10"/>
                </a:moveTo>
                <a:cubicBezTo>
                  <a:pt x="0" y="999"/>
                  <a:pt x="0" y="999"/>
                  <a:pt x="0" y="999"/>
                </a:cubicBezTo>
                <a:cubicBezTo>
                  <a:pt x="0" y="1004"/>
                  <a:pt x="6" y="1009"/>
                  <a:pt x="12" y="1009"/>
                </a:cubicBezTo>
                <a:cubicBezTo>
                  <a:pt x="19" y="1009"/>
                  <a:pt x="25" y="1004"/>
                  <a:pt x="25" y="999"/>
                </a:cubicBezTo>
                <a:cubicBezTo>
                  <a:pt x="25" y="10"/>
                  <a:pt x="25" y="10"/>
                  <a:pt x="25" y="10"/>
                </a:cubicBezTo>
                <a:cubicBezTo>
                  <a:pt x="25" y="5"/>
                  <a:pt x="19" y="0"/>
                  <a:pt x="12" y="0"/>
                </a:cubicBezTo>
                <a:cubicBezTo>
                  <a:pt x="6"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147" name="Freeform 1996">
            <a:extLst>
              <a:ext uri="{FF2B5EF4-FFF2-40B4-BE49-F238E27FC236}">
                <a16:creationId xmlns:a16="http://schemas.microsoft.com/office/drawing/2014/main" xmlns="" id="{91D37270-23FD-4324-9B7B-D2B537889F0C}"/>
              </a:ext>
            </a:extLst>
          </p:cNvPr>
          <p:cNvSpPr>
            <a:spLocks/>
          </p:cNvSpPr>
          <p:nvPr/>
        </p:nvSpPr>
        <p:spPr bwMode="auto">
          <a:xfrm>
            <a:off x="4359275" y="4349824"/>
            <a:ext cx="3175" cy="201613"/>
          </a:xfrm>
          <a:custGeom>
            <a:avLst/>
            <a:gdLst>
              <a:gd name="T0" fmla="*/ 0 w 17"/>
              <a:gd name="T1" fmla="*/ 69213095 h 1058"/>
              <a:gd name="T2" fmla="*/ 0 w 17"/>
              <a:gd name="T3" fmla="*/ 2147483647 h 1058"/>
              <a:gd name="T4" fmla="*/ 52112209 w 17"/>
              <a:gd name="T5" fmla="*/ 2147483647 h 1058"/>
              <a:gd name="T6" fmla="*/ 110747362 w 17"/>
              <a:gd name="T7" fmla="*/ 2147483647 h 1058"/>
              <a:gd name="T8" fmla="*/ 110747362 w 17"/>
              <a:gd name="T9" fmla="*/ 69213095 h 1058"/>
              <a:gd name="T10" fmla="*/ 52112209 w 17"/>
              <a:gd name="T11" fmla="*/ 0 h 1058"/>
              <a:gd name="T12" fmla="*/ 0 w 17"/>
              <a:gd name="T13" fmla="*/ 69213095 h 10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58">
                <a:moveTo>
                  <a:pt x="0" y="10"/>
                </a:moveTo>
                <a:cubicBezTo>
                  <a:pt x="0" y="1049"/>
                  <a:pt x="0" y="1049"/>
                  <a:pt x="0" y="1049"/>
                </a:cubicBezTo>
                <a:cubicBezTo>
                  <a:pt x="0" y="1054"/>
                  <a:pt x="4" y="1058"/>
                  <a:pt x="8" y="1058"/>
                </a:cubicBezTo>
                <a:cubicBezTo>
                  <a:pt x="13" y="1058"/>
                  <a:pt x="17" y="1054"/>
                  <a:pt x="17" y="1049"/>
                </a:cubicBezTo>
                <a:cubicBezTo>
                  <a:pt x="17" y="10"/>
                  <a:pt x="17" y="10"/>
                  <a:pt x="17" y="10"/>
                </a:cubicBezTo>
                <a:cubicBezTo>
                  <a:pt x="17" y="5"/>
                  <a:pt x="13" y="0"/>
                  <a:pt x="8" y="0"/>
                </a:cubicBezTo>
                <a:cubicBezTo>
                  <a:pt x="4" y="0"/>
                  <a:pt x="0" y="5"/>
                  <a:pt x="0" y="10"/>
                </a:cubicBezTo>
              </a:path>
            </a:pathLst>
          </a:custGeom>
          <a:solidFill>
            <a:srgbClr val="898989"/>
          </a:solidFill>
          <a:ln w="0">
            <a:solidFill>
              <a:srgbClr val="000000"/>
            </a:solidFill>
            <a:prstDash val="solid"/>
            <a:round/>
            <a:headEnd/>
            <a:tailEnd/>
          </a:ln>
        </p:spPr>
        <p:txBody>
          <a:bodyPr/>
          <a:lstStyle/>
          <a:p>
            <a:endParaRPr lang="ja-JP" altLang="en-US"/>
          </a:p>
        </p:txBody>
      </p:sp>
      <p:sp>
        <p:nvSpPr>
          <p:cNvPr id="15148" name="Freeform 1997">
            <a:extLst>
              <a:ext uri="{FF2B5EF4-FFF2-40B4-BE49-F238E27FC236}">
                <a16:creationId xmlns:a16="http://schemas.microsoft.com/office/drawing/2014/main" xmlns="" id="{B7001276-DB27-425C-9908-E5ACCECE570F}"/>
              </a:ext>
            </a:extLst>
          </p:cNvPr>
          <p:cNvSpPr>
            <a:spLocks/>
          </p:cNvSpPr>
          <p:nvPr/>
        </p:nvSpPr>
        <p:spPr bwMode="auto">
          <a:xfrm>
            <a:off x="4187825" y="4237112"/>
            <a:ext cx="174625" cy="115887"/>
          </a:xfrm>
          <a:custGeom>
            <a:avLst/>
            <a:gdLst>
              <a:gd name="T0" fmla="*/ 0 w 110"/>
              <a:gd name="T1" fmla="*/ 0 h 73"/>
              <a:gd name="T2" fmla="*/ 2147483647 w 110"/>
              <a:gd name="T3" fmla="*/ 2147483647 h 73"/>
              <a:gd name="T4" fmla="*/ 2147483647 w 110"/>
              <a:gd name="T5" fmla="*/ 2147483647 h 73"/>
              <a:gd name="T6" fmla="*/ 2147483647 w 110"/>
              <a:gd name="T7" fmla="*/ 0 h 73"/>
              <a:gd name="T8" fmla="*/ 0 w 110"/>
              <a:gd name="T9" fmla="*/ 0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3">
                <a:moveTo>
                  <a:pt x="0" y="0"/>
                </a:moveTo>
                <a:lnTo>
                  <a:pt x="109" y="73"/>
                </a:lnTo>
                <a:lnTo>
                  <a:pt x="110" y="72"/>
                </a:lnTo>
                <a:lnTo>
                  <a:pt x="1"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49" name="Freeform 1998">
            <a:extLst>
              <a:ext uri="{FF2B5EF4-FFF2-40B4-BE49-F238E27FC236}">
                <a16:creationId xmlns:a16="http://schemas.microsoft.com/office/drawing/2014/main" xmlns="" id="{9ED1E99A-FA9A-4ED3-9CB7-BE5ADF8B90E3}"/>
              </a:ext>
            </a:extLst>
          </p:cNvPr>
          <p:cNvSpPr>
            <a:spLocks/>
          </p:cNvSpPr>
          <p:nvPr/>
        </p:nvSpPr>
        <p:spPr bwMode="auto">
          <a:xfrm>
            <a:off x="4187825" y="4267274"/>
            <a:ext cx="174625" cy="125413"/>
          </a:xfrm>
          <a:custGeom>
            <a:avLst/>
            <a:gdLst>
              <a:gd name="T0" fmla="*/ 0 w 110"/>
              <a:gd name="T1" fmla="*/ 0 h 79"/>
              <a:gd name="T2" fmla="*/ 2147483647 w 110"/>
              <a:gd name="T3" fmla="*/ 2147483647 h 79"/>
              <a:gd name="T4" fmla="*/ 2147483647 w 110"/>
              <a:gd name="T5" fmla="*/ 2147483647 h 79"/>
              <a:gd name="T6" fmla="*/ 2147483647 w 110"/>
              <a:gd name="T7" fmla="*/ 0 h 79"/>
              <a:gd name="T8" fmla="*/ 0 w 11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79">
                <a:moveTo>
                  <a:pt x="0" y="0"/>
                </a:moveTo>
                <a:lnTo>
                  <a:pt x="109" y="79"/>
                </a:lnTo>
                <a:lnTo>
                  <a:pt x="110" y="78"/>
                </a:lnTo>
                <a:lnTo>
                  <a:pt x="1"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50" name="Freeform 1999">
            <a:extLst>
              <a:ext uri="{FF2B5EF4-FFF2-40B4-BE49-F238E27FC236}">
                <a16:creationId xmlns:a16="http://schemas.microsoft.com/office/drawing/2014/main" xmlns="" id="{5CA07C90-99C9-4F9D-9864-672E0BBC594A}"/>
              </a:ext>
            </a:extLst>
          </p:cNvPr>
          <p:cNvSpPr>
            <a:spLocks/>
          </p:cNvSpPr>
          <p:nvPr/>
        </p:nvSpPr>
        <p:spPr bwMode="auto">
          <a:xfrm>
            <a:off x="4187825" y="4297437"/>
            <a:ext cx="174625" cy="134937"/>
          </a:xfrm>
          <a:custGeom>
            <a:avLst/>
            <a:gdLst>
              <a:gd name="T0" fmla="*/ 0 w 110"/>
              <a:gd name="T1" fmla="*/ 2147483647 h 85"/>
              <a:gd name="T2" fmla="*/ 2147483647 w 110"/>
              <a:gd name="T3" fmla="*/ 2147483647 h 85"/>
              <a:gd name="T4" fmla="*/ 2147483647 w 110"/>
              <a:gd name="T5" fmla="*/ 2147483647 h 85"/>
              <a:gd name="T6" fmla="*/ 2147483647 w 110"/>
              <a:gd name="T7" fmla="*/ 0 h 85"/>
              <a:gd name="T8" fmla="*/ 0 w 110"/>
              <a:gd name="T9" fmla="*/ 2147483647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85">
                <a:moveTo>
                  <a:pt x="0" y="1"/>
                </a:moveTo>
                <a:lnTo>
                  <a:pt x="109" y="85"/>
                </a:lnTo>
                <a:lnTo>
                  <a:pt x="110" y="84"/>
                </a:lnTo>
                <a:lnTo>
                  <a:pt x="1" y="0"/>
                </a:lnTo>
                <a:lnTo>
                  <a:pt x="0" y="1"/>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51" name="Freeform 2000">
            <a:extLst>
              <a:ext uri="{FF2B5EF4-FFF2-40B4-BE49-F238E27FC236}">
                <a16:creationId xmlns:a16="http://schemas.microsoft.com/office/drawing/2014/main" xmlns="" id="{5AB4CB2A-0A58-494F-B0A1-4A0CEE381584}"/>
              </a:ext>
            </a:extLst>
          </p:cNvPr>
          <p:cNvSpPr>
            <a:spLocks/>
          </p:cNvSpPr>
          <p:nvPr/>
        </p:nvSpPr>
        <p:spPr bwMode="auto">
          <a:xfrm>
            <a:off x="4187825" y="4327599"/>
            <a:ext cx="174625" cy="144463"/>
          </a:xfrm>
          <a:custGeom>
            <a:avLst/>
            <a:gdLst>
              <a:gd name="T0" fmla="*/ 0 w 110"/>
              <a:gd name="T1" fmla="*/ 0 h 91"/>
              <a:gd name="T2" fmla="*/ 2147483647 w 110"/>
              <a:gd name="T3" fmla="*/ 2147483647 h 91"/>
              <a:gd name="T4" fmla="*/ 2147483647 w 110"/>
              <a:gd name="T5" fmla="*/ 2147483647 h 91"/>
              <a:gd name="T6" fmla="*/ 2147483647 w 110"/>
              <a:gd name="T7" fmla="*/ 0 h 91"/>
              <a:gd name="T8" fmla="*/ 0 w 110"/>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91">
                <a:moveTo>
                  <a:pt x="0" y="0"/>
                </a:moveTo>
                <a:lnTo>
                  <a:pt x="109" y="91"/>
                </a:lnTo>
                <a:lnTo>
                  <a:pt x="110" y="90"/>
                </a:lnTo>
                <a:lnTo>
                  <a:pt x="1"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52" name="Freeform 2001">
            <a:extLst>
              <a:ext uri="{FF2B5EF4-FFF2-40B4-BE49-F238E27FC236}">
                <a16:creationId xmlns:a16="http://schemas.microsoft.com/office/drawing/2014/main" xmlns="" id="{045F014F-56F9-49B4-A976-4E15C39CA45D}"/>
              </a:ext>
            </a:extLst>
          </p:cNvPr>
          <p:cNvSpPr>
            <a:spLocks/>
          </p:cNvSpPr>
          <p:nvPr/>
        </p:nvSpPr>
        <p:spPr bwMode="auto">
          <a:xfrm>
            <a:off x="4187825" y="4359349"/>
            <a:ext cx="174625" cy="150813"/>
          </a:xfrm>
          <a:custGeom>
            <a:avLst/>
            <a:gdLst>
              <a:gd name="T0" fmla="*/ 0 w 110"/>
              <a:gd name="T1" fmla="*/ 0 h 95"/>
              <a:gd name="T2" fmla="*/ 2147483647 w 110"/>
              <a:gd name="T3" fmla="*/ 2147483647 h 95"/>
              <a:gd name="T4" fmla="*/ 2147483647 w 110"/>
              <a:gd name="T5" fmla="*/ 2147483647 h 95"/>
              <a:gd name="T6" fmla="*/ 2147483647 w 110"/>
              <a:gd name="T7" fmla="*/ 0 h 95"/>
              <a:gd name="T8" fmla="*/ 0 w 110"/>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95">
                <a:moveTo>
                  <a:pt x="0" y="0"/>
                </a:moveTo>
                <a:lnTo>
                  <a:pt x="109" y="95"/>
                </a:lnTo>
                <a:lnTo>
                  <a:pt x="110" y="94"/>
                </a:lnTo>
                <a:lnTo>
                  <a:pt x="1"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53" name="Freeform 2002">
            <a:extLst>
              <a:ext uri="{FF2B5EF4-FFF2-40B4-BE49-F238E27FC236}">
                <a16:creationId xmlns:a16="http://schemas.microsoft.com/office/drawing/2014/main" xmlns="" id="{3554AE70-73D7-4738-86B6-CF4D3D84861B}"/>
              </a:ext>
            </a:extLst>
          </p:cNvPr>
          <p:cNvSpPr>
            <a:spLocks/>
          </p:cNvSpPr>
          <p:nvPr/>
        </p:nvSpPr>
        <p:spPr bwMode="auto">
          <a:xfrm>
            <a:off x="4187825" y="4389512"/>
            <a:ext cx="174625" cy="160337"/>
          </a:xfrm>
          <a:custGeom>
            <a:avLst/>
            <a:gdLst>
              <a:gd name="T0" fmla="*/ 0 w 110"/>
              <a:gd name="T1" fmla="*/ 0 h 101"/>
              <a:gd name="T2" fmla="*/ 2147483647 w 110"/>
              <a:gd name="T3" fmla="*/ 2147483647 h 101"/>
              <a:gd name="T4" fmla="*/ 2147483647 w 110"/>
              <a:gd name="T5" fmla="*/ 2147483647 h 101"/>
              <a:gd name="T6" fmla="*/ 2147483647 w 110"/>
              <a:gd name="T7" fmla="*/ 0 h 101"/>
              <a:gd name="T8" fmla="*/ 0 w 110"/>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01">
                <a:moveTo>
                  <a:pt x="0" y="0"/>
                </a:moveTo>
                <a:lnTo>
                  <a:pt x="109" y="101"/>
                </a:lnTo>
                <a:lnTo>
                  <a:pt x="110" y="100"/>
                </a:lnTo>
                <a:lnTo>
                  <a:pt x="1"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154" name="Picture 2003">
            <a:extLst>
              <a:ext uri="{FF2B5EF4-FFF2-40B4-BE49-F238E27FC236}">
                <a16:creationId xmlns:a16="http://schemas.microsoft.com/office/drawing/2014/main" xmlns="" id="{8F5A951E-7E5B-42DB-B273-906065FABD6D}"/>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236913" y="4345062"/>
            <a:ext cx="2952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 name="Freeform 2004">
            <a:extLst>
              <a:ext uri="{FF2B5EF4-FFF2-40B4-BE49-F238E27FC236}">
                <a16:creationId xmlns:a16="http://schemas.microsoft.com/office/drawing/2014/main" xmlns="" id="{0F792EE5-0693-44DF-B99A-B9ABF3F8A0B2}"/>
              </a:ext>
            </a:extLst>
          </p:cNvPr>
          <p:cNvSpPr>
            <a:spLocks/>
          </p:cNvSpPr>
          <p:nvPr/>
        </p:nvSpPr>
        <p:spPr bwMode="auto">
          <a:xfrm>
            <a:off x="3235325" y="4345062"/>
            <a:ext cx="290513" cy="282575"/>
          </a:xfrm>
          <a:custGeom>
            <a:avLst/>
            <a:gdLst>
              <a:gd name="T0" fmla="*/ 2147483647 w 183"/>
              <a:gd name="T1" fmla="*/ 0 h 178"/>
              <a:gd name="T2" fmla="*/ 2147483647 w 183"/>
              <a:gd name="T3" fmla="*/ 0 h 178"/>
              <a:gd name="T4" fmla="*/ 2147483647 w 183"/>
              <a:gd name="T5" fmla="*/ 0 h 178"/>
              <a:gd name="T6" fmla="*/ 2147483647 w 183"/>
              <a:gd name="T7" fmla="*/ 0 h 178"/>
              <a:gd name="T8" fmla="*/ 0 w 183"/>
              <a:gd name="T9" fmla="*/ 2147483647 h 178"/>
              <a:gd name="T10" fmla="*/ 2147483647 w 183"/>
              <a:gd name="T11" fmla="*/ 2147483647 h 178"/>
              <a:gd name="T12" fmla="*/ 2147483647 w 183"/>
              <a:gd name="T13" fmla="*/ 2147483647 h 178"/>
              <a:gd name="T14" fmla="*/ 2147483647 w 183"/>
              <a:gd name="T15" fmla="*/ 2147483647 h 178"/>
              <a:gd name="T16" fmla="*/ 2147483647 w 183"/>
              <a:gd name="T17" fmla="*/ 0 h 178"/>
              <a:gd name="T18" fmla="*/ 2147483647 w 183"/>
              <a:gd name="T19" fmla="*/ 0 h 178"/>
              <a:gd name="T20" fmla="*/ 2147483647 w 183"/>
              <a:gd name="T21" fmla="*/ 0 h 178"/>
              <a:gd name="T22" fmla="*/ 2147483647 w 183"/>
              <a:gd name="T23" fmla="*/ 0 h 178"/>
              <a:gd name="T24" fmla="*/ 2147483647 w 183"/>
              <a:gd name="T25" fmla="*/ 0 h 178"/>
              <a:gd name="T26" fmla="*/ 2147483647 w 183"/>
              <a:gd name="T27" fmla="*/ 2147483647 h 178"/>
              <a:gd name="T28" fmla="*/ 2147483647 w 183"/>
              <a:gd name="T29" fmla="*/ 2147483647 h 178"/>
              <a:gd name="T30" fmla="*/ 2147483647 w 183"/>
              <a:gd name="T31" fmla="*/ 2147483647 h 178"/>
              <a:gd name="T32" fmla="*/ 2147483647 w 183"/>
              <a:gd name="T33" fmla="*/ 2147483647 h 178"/>
              <a:gd name="T34" fmla="*/ 2147483647 w 183"/>
              <a:gd name="T35" fmla="*/ 0 h 178"/>
              <a:gd name="T36" fmla="*/ 2147483647 w 183"/>
              <a:gd name="T37" fmla="*/ 0 h 178"/>
              <a:gd name="T38" fmla="*/ 2147483647 w 183"/>
              <a:gd name="T39" fmla="*/ 0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3" h="178">
                <a:moveTo>
                  <a:pt x="183" y="0"/>
                </a:moveTo>
                <a:lnTo>
                  <a:pt x="183" y="0"/>
                </a:lnTo>
                <a:lnTo>
                  <a:pt x="150" y="0"/>
                </a:lnTo>
                <a:lnTo>
                  <a:pt x="149" y="0"/>
                </a:lnTo>
                <a:lnTo>
                  <a:pt x="0" y="177"/>
                </a:lnTo>
                <a:lnTo>
                  <a:pt x="1" y="178"/>
                </a:lnTo>
                <a:lnTo>
                  <a:pt x="63" y="178"/>
                </a:lnTo>
                <a:lnTo>
                  <a:pt x="64" y="178"/>
                </a:lnTo>
                <a:lnTo>
                  <a:pt x="183" y="0"/>
                </a:lnTo>
                <a:lnTo>
                  <a:pt x="63" y="177"/>
                </a:lnTo>
                <a:lnTo>
                  <a:pt x="2" y="177"/>
                </a:lnTo>
                <a:lnTo>
                  <a:pt x="150" y="1"/>
                </a:lnTo>
                <a:lnTo>
                  <a:pt x="183" y="1"/>
                </a:lnTo>
                <a:lnTo>
                  <a:pt x="1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15156" name="Picture 2005">
            <a:extLst>
              <a:ext uri="{FF2B5EF4-FFF2-40B4-BE49-F238E27FC236}">
                <a16:creationId xmlns:a16="http://schemas.microsoft.com/office/drawing/2014/main" xmlns="" id="{19E994C3-BEC5-43D3-B2D0-40679C49E54A}"/>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333750" y="4343474"/>
            <a:ext cx="238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7" name="Freeform 2006">
            <a:extLst>
              <a:ext uri="{FF2B5EF4-FFF2-40B4-BE49-F238E27FC236}">
                <a16:creationId xmlns:a16="http://schemas.microsoft.com/office/drawing/2014/main" xmlns="" id="{2D9055C6-00AF-4839-B808-FE37090B7889}"/>
              </a:ext>
            </a:extLst>
          </p:cNvPr>
          <p:cNvSpPr>
            <a:spLocks/>
          </p:cNvSpPr>
          <p:nvPr/>
        </p:nvSpPr>
        <p:spPr bwMode="auto">
          <a:xfrm>
            <a:off x="3335338" y="4345062"/>
            <a:ext cx="233362" cy="360362"/>
          </a:xfrm>
          <a:custGeom>
            <a:avLst/>
            <a:gdLst>
              <a:gd name="T0" fmla="*/ 2147483647 w 147"/>
              <a:gd name="T1" fmla="*/ 2147483647 h 227"/>
              <a:gd name="T2" fmla="*/ 2147483647 w 147"/>
              <a:gd name="T3" fmla="*/ 2147483647 h 227"/>
              <a:gd name="T4" fmla="*/ 2147483647 w 147"/>
              <a:gd name="T5" fmla="*/ 0 h 227"/>
              <a:gd name="T6" fmla="*/ 2147483647 w 147"/>
              <a:gd name="T7" fmla="*/ 0 h 227"/>
              <a:gd name="T8" fmla="*/ 0 w 147"/>
              <a:gd name="T9" fmla="*/ 2147483647 h 227"/>
              <a:gd name="T10" fmla="*/ 0 w 147"/>
              <a:gd name="T11" fmla="*/ 2147483647 h 227"/>
              <a:gd name="T12" fmla="*/ 2147483647 w 147"/>
              <a:gd name="T13" fmla="*/ 2147483647 h 227"/>
              <a:gd name="T14" fmla="*/ 2147483647 w 147"/>
              <a:gd name="T15" fmla="*/ 2147483647 h 227"/>
              <a:gd name="T16" fmla="*/ 2147483647 w 147"/>
              <a:gd name="T17" fmla="*/ 2147483647 h 227"/>
              <a:gd name="T18" fmla="*/ 2147483647 w 147"/>
              <a:gd name="T19" fmla="*/ 2147483647 h 227"/>
              <a:gd name="T20" fmla="*/ 2147483647 w 147"/>
              <a:gd name="T21" fmla="*/ 2147483647 h 227"/>
              <a:gd name="T22" fmla="*/ 2147483647 w 147"/>
              <a:gd name="T23" fmla="*/ 2147483647 h 227"/>
              <a:gd name="T24" fmla="*/ 2147483647 w 147"/>
              <a:gd name="T25" fmla="*/ 2147483647 h 227"/>
              <a:gd name="T26" fmla="*/ 2147483647 w 147"/>
              <a:gd name="T27" fmla="*/ 2147483647 h 227"/>
              <a:gd name="T28" fmla="*/ 2147483647 w 147"/>
              <a:gd name="T29" fmla="*/ 2147483647 h 227"/>
              <a:gd name="T30" fmla="*/ 2147483647 w 147"/>
              <a:gd name="T31" fmla="*/ 2147483647 h 227"/>
              <a:gd name="T32" fmla="*/ 2147483647 w 147"/>
              <a:gd name="T33" fmla="*/ 2147483647 h 227"/>
              <a:gd name="T34" fmla="*/ 2147483647 w 147"/>
              <a:gd name="T35" fmla="*/ 2147483647 h 227"/>
              <a:gd name="T36" fmla="*/ 2147483647 w 147"/>
              <a:gd name="T37" fmla="*/ 2147483647 h 227"/>
              <a:gd name="T38" fmla="*/ 2147483647 w 147"/>
              <a:gd name="T39" fmla="*/ 2147483647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7" h="227">
                <a:moveTo>
                  <a:pt x="147" y="27"/>
                </a:moveTo>
                <a:lnTo>
                  <a:pt x="147" y="26"/>
                </a:lnTo>
                <a:lnTo>
                  <a:pt x="121" y="0"/>
                </a:lnTo>
                <a:lnTo>
                  <a:pt x="120" y="0"/>
                </a:lnTo>
                <a:lnTo>
                  <a:pt x="0" y="177"/>
                </a:lnTo>
                <a:lnTo>
                  <a:pt x="0" y="178"/>
                </a:lnTo>
                <a:lnTo>
                  <a:pt x="49" y="227"/>
                </a:lnTo>
                <a:lnTo>
                  <a:pt x="50" y="227"/>
                </a:lnTo>
                <a:lnTo>
                  <a:pt x="50" y="226"/>
                </a:lnTo>
                <a:lnTo>
                  <a:pt x="147" y="27"/>
                </a:lnTo>
                <a:lnTo>
                  <a:pt x="147" y="26"/>
                </a:lnTo>
                <a:lnTo>
                  <a:pt x="147" y="27"/>
                </a:lnTo>
                <a:lnTo>
                  <a:pt x="146" y="26"/>
                </a:lnTo>
                <a:lnTo>
                  <a:pt x="49" y="225"/>
                </a:lnTo>
                <a:lnTo>
                  <a:pt x="1" y="177"/>
                </a:lnTo>
                <a:lnTo>
                  <a:pt x="121" y="1"/>
                </a:lnTo>
                <a:lnTo>
                  <a:pt x="146" y="27"/>
                </a:lnTo>
                <a:lnTo>
                  <a:pt x="147" y="27"/>
                </a:lnTo>
                <a:lnTo>
                  <a:pt x="146" y="26"/>
                </a:lnTo>
                <a:lnTo>
                  <a:pt x="14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58" name="Freeform 2007">
            <a:extLst>
              <a:ext uri="{FF2B5EF4-FFF2-40B4-BE49-F238E27FC236}">
                <a16:creationId xmlns:a16="http://schemas.microsoft.com/office/drawing/2014/main" xmlns="" id="{F0429532-68FD-4CFF-90DF-0339BAFF21A6}"/>
              </a:ext>
            </a:extLst>
          </p:cNvPr>
          <p:cNvSpPr>
            <a:spLocks/>
          </p:cNvSpPr>
          <p:nvPr/>
        </p:nvSpPr>
        <p:spPr bwMode="auto">
          <a:xfrm>
            <a:off x="4108450" y="4292674"/>
            <a:ext cx="47625" cy="76200"/>
          </a:xfrm>
          <a:custGeom>
            <a:avLst/>
            <a:gdLst>
              <a:gd name="T0" fmla="*/ 269636558 w 250"/>
              <a:gd name="T1" fmla="*/ 1265150696 h 400"/>
              <a:gd name="T2" fmla="*/ 311116409 w 250"/>
              <a:gd name="T3" fmla="*/ 919486160 h 400"/>
              <a:gd name="T4" fmla="*/ 387144387 w 250"/>
              <a:gd name="T5" fmla="*/ 615301284 h 400"/>
              <a:gd name="T6" fmla="*/ 539236920 w 250"/>
              <a:gd name="T7" fmla="*/ 241983387 h 400"/>
              <a:gd name="T8" fmla="*/ 960965820 w 250"/>
              <a:gd name="T9" fmla="*/ 34584704 h 400"/>
              <a:gd name="T10" fmla="*/ 1272045843 w 250"/>
              <a:gd name="T11" fmla="*/ 207398874 h 400"/>
              <a:gd name="T12" fmla="*/ 1272045843 w 250"/>
              <a:gd name="T13" fmla="*/ 546168263 h 400"/>
              <a:gd name="T14" fmla="*/ 1617710570 w 250"/>
              <a:gd name="T15" fmla="*/ 988618991 h 400"/>
              <a:gd name="T16" fmla="*/ 1652295083 w 250"/>
              <a:gd name="T17" fmla="*/ 1811282763 h 400"/>
              <a:gd name="T18" fmla="*/ 1500202740 w 250"/>
              <a:gd name="T19" fmla="*/ 2147483647 h 400"/>
              <a:gd name="T20" fmla="*/ 387144387 w 250"/>
              <a:gd name="T21" fmla="*/ 2147483647 h 400"/>
              <a:gd name="T22" fmla="*/ 269636558 w 250"/>
              <a:gd name="T23" fmla="*/ 126515069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400">
                <a:moveTo>
                  <a:pt x="39" y="183"/>
                </a:moveTo>
                <a:cubicBezTo>
                  <a:pt x="39" y="163"/>
                  <a:pt x="39" y="153"/>
                  <a:pt x="45" y="133"/>
                </a:cubicBezTo>
                <a:cubicBezTo>
                  <a:pt x="50" y="119"/>
                  <a:pt x="56" y="109"/>
                  <a:pt x="56" y="89"/>
                </a:cubicBezTo>
                <a:cubicBezTo>
                  <a:pt x="62" y="64"/>
                  <a:pt x="56" y="54"/>
                  <a:pt x="78" y="35"/>
                </a:cubicBezTo>
                <a:cubicBezTo>
                  <a:pt x="78" y="35"/>
                  <a:pt x="134" y="5"/>
                  <a:pt x="139" y="5"/>
                </a:cubicBezTo>
                <a:cubicBezTo>
                  <a:pt x="162" y="0"/>
                  <a:pt x="173" y="10"/>
                  <a:pt x="184" y="30"/>
                </a:cubicBezTo>
                <a:cubicBezTo>
                  <a:pt x="189" y="45"/>
                  <a:pt x="178" y="64"/>
                  <a:pt x="184" y="79"/>
                </a:cubicBezTo>
                <a:cubicBezTo>
                  <a:pt x="189" y="104"/>
                  <a:pt x="223" y="119"/>
                  <a:pt x="234" y="143"/>
                </a:cubicBezTo>
                <a:cubicBezTo>
                  <a:pt x="250" y="173"/>
                  <a:pt x="239" y="227"/>
                  <a:pt x="239" y="262"/>
                </a:cubicBezTo>
                <a:cubicBezTo>
                  <a:pt x="239" y="296"/>
                  <a:pt x="250" y="356"/>
                  <a:pt x="217" y="375"/>
                </a:cubicBezTo>
                <a:cubicBezTo>
                  <a:pt x="173" y="400"/>
                  <a:pt x="89" y="390"/>
                  <a:pt x="56" y="356"/>
                </a:cubicBezTo>
                <a:cubicBezTo>
                  <a:pt x="0" y="301"/>
                  <a:pt x="34" y="242"/>
                  <a:pt x="39" y="183"/>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159" name="Freeform 2008">
            <a:extLst>
              <a:ext uri="{FF2B5EF4-FFF2-40B4-BE49-F238E27FC236}">
                <a16:creationId xmlns:a16="http://schemas.microsoft.com/office/drawing/2014/main" xmlns="" id="{D48198DD-F64F-462F-8A42-6CB68E9EE67B}"/>
              </a:ext>
            </a:extLst>
          </p:cNvPr>
          <p:cNvSpPr>
            <a:spLocks/>
          </p:cNvSpPr>
          <p:nvPr/>
        </p:nvSpPr>
        <p:spPr bwMode="auto">
          <a:xfrm>
            <a:off x="4124325" y="4338712"/>
            <a:ext cx="9525" cy="42862"/>
          </a:xfrm>
          <a:custGeom>
            <a:avLst/>
            <a:gdLst>
              <a:gd name="T0" fmla="*/ 0 w 6"/>
              <a:gd name="T1" fmla="*/ 0 h 27"/>
              <a:gd name="T2" fmla="*/ 2147483647 w 6"/>
              <a:gd name="T3" fmla="*/ 2147483647 h 27"/>
              <a:gd name="T4" fmla="*/ 2147483647 w 6"/>
              <a:gd name="T5" fmla="*/ 2147483647 h 27"/>
              <a:gd name="T6" fmla="*/ 2147483647 w 6"/>
              <a:gd name="T7" fmla="*/ 2147483647 h 27"/>
              <a:gd name="T8" fmla="*/ 2147483647 w 6"/>
              <a:gd name="T9" fmla="*/ 2147483647 h 27"/>
              <a:gd name="T10" fmla="*/ 2147483647 w 6"/>
              <a:gd name="T11" fmla="*/ 0 h 27"/>
              <a:gd name="T12" fmla="*/ 0 w 6"/>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7">
                <a:moveTo>
                  <a:pt x="0" y="0"/>
                </a:moveTo>
                <a:lnTo>
                  <a:pt x="5" y="12"/>
                </a:lnTo>
                <a:lnTo>
                  <a:pt x="5" y="27"/>
                </a:lnTo>
                <a:lnTo>
                  <a:pt x="6" y="27"/>
                </a:lnTo>
                <a:lnTo>
                  <a:pt x="6" y="12"/>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60" name="Freeform 2009">
            <a:extLst>
              <a:ext uri="{FF2B5EF4-FFF2-40B4-BE49-F238E27FC236}">
                <a16:creationId xmlns:a16="http://schemas.microsoft.com/office/drawing/2014/main" xmlns="" id="{E9EA59D4-2DFD-4F57-B180-579EE89C5924}"/>
              </a:ext>
            </a:extLst>
          </p:cNvPr>
          <p:cNvSpPr>
            <a:spLocks/>
          </p:cNvSpPr>
          <p:nvPr/>
        </p:nvSpPr>
        <p:spPr bwMode="auto">
          <a:xfrm>
            <a:off x="4132263" y="4337124"/>
            <a:ext cx="12700" cy="20638"/>
          </a:xfrm>
          <a:custGeom>
            <a:avLst/>
            <a:gdLst>
              <a:gd name="T0" fmla="*/ 0 w 8"/>
              <a:gd name="T1" fmla="*/ 2147483647 h 13"/>
              <a:gd name="T2" fmla="*/ 2147483647 w 8"/>
              <a:gd name="T3" fmla="*/ 0 h 13"/>
              <a:gd name="T4" fmla="*/ 2147483647 w 8"/>
              <a:gd name="T5" fmla="*/ 0 h 13"/>
              <a:gd name="T6" fmla="*/ 0 w 8"/>
              <a:gd name="T7" fmla="*/ 2147483647 h 13"/>
              <a:gd name="T8" fmla="*/ 0 w 8"/>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0" y="13"/>
                </a:moveTo>
                <a:lnTo>
                  <a:pt x="8" y="0"/>
                </a:lnTo>
                <a:lnTo>
                  <a:pt x="7" y="0"/>
                </a:lnTo>
                <a:lnTo>
                  <a:pt x="0" y="12"/>
                </a:lnTo>
                <a:lnTo>
                  <a:pt x="0"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61" name="Freeform 2010">
            <a:extLst>
              <a:ext uri="{FF2B5EF4-FFF2-40B4-BE49-F238E27FC236}">
                <a16:creationId xmlns:a16="http://schemas.microsoft.com/office/drawing/2014/main" xmlns="" id="{270EA865-F7AE-453F-A0E6-0C4AAB13032B}"/>
              </a:ext>
            </a:extLst>
          </p:cNvPr>
          <p:cNvSpPr>
            <a:spLocks/>
          </p:cNvSpPr>
          <p:nvPr/>
        </p:nvSpPr>
        <p:spPr bwMode="auto">
          <a:xfrm>
            <a:off x="4146550" y="4332362"/>
            <a:ext cx="46038" cy="76200"/>
          </a:xfrm>
          <a:custGeom>
            <a:avLst/>
            <a:gdLst>
              <a:gd name="T0" fmla="*/ 261625774 w 242"/>
              <a:gd name="T1" fmla="*/ 1265150696 h 400"/>
              <a:gd name="T2" fmla="*/ 296043364 w 242"/>
              <a:gd name="T3" fmla="*/ 926381307 h 400"/>
              <a:gd name="T4" fmla="*/ 371791474 w 242"/>
              <a:gd name="T5" fmla="*/ 615301284 h 400"/>
              <a:gd name="T6" fmla="*/ 523251357 w 242"/>
              <a:gd name="T7" fmla="*/ 241983387 h 400"/>
              <a:gd name="T8" fmla="*/ 929460611 w 242"/>
              <a:gd name="T9" fmla="*/ 34584704 h 400"/>
              <a:gd name="T10" fmla="*/ 1225540311 w 242"/>
              <a:gd name="T11" fmla="*/ 207398874 h 400"/>
              <a:gd name="T12" fmla="*/ 1225540311 w 242"/>
              <a:gd name="T13" fmla="*/ 546168263 h 400"/>
              <a:gd name="T14" fmla="*/ 1556001456 w 242"/>
              <a:gd name="T15" fmla="*/ 960965820 h 400"/>
              <a:gd name="T16" fmla="*/ 1590419236 w 242"/>
              <a:gd name="T17" fmla="*/ 1811282763 h 400"/>
              <a:gd name="T18" fmla="*/ 1445835756 w 242"/>
              <a:gd name="T19" fmla="*/ 2147483647 h 400"/>
              <a:gd name="T20" fmla="*/ 371791474 w 242"/>
              <a:gd name="T21" fmla="*/ 2147483647 h 400"/>
              <a:gd name="T22" fmla="*/ 261625774 w 242"/>
              <a:gd name="T23" fmla="*/ 126515069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 h="400">
                <a:moveTo>
                  <a:pt x="38" y="183"/>
                </a:moveTo>
                <a:cubicBezTo>
                  <a:pt x="38" y="163"/>
                  <a:pt x="38" y="154"/>
                  <a:pt x="43" y="134"/>
                </a:cubicBezTo>
                <a:cubicBezTo>
                  <a:pt x="49" y="119"/>
                  <a:pt x="54" y="109"/>
                  <a:pt x="54" y="89"/>
                </a:cubicBezTo>
                <a:cubicBezTo>
                  <a:pt x="60" y="65"/>
                  <a:pt x="54" y="55"/>
                  <a:pt x="76" y="35"/>
                </a:cubicBezTo>
                <a:cubicBezTo>
                  <a:pt x="76" y="35"/>
                  <a:pt x="129" y="5"/>
                  <a:pt x="135" y="5"/>
                </a:cubicBezTo>
                <a:cubicBezTo>
                  <a:pt x="156" y="0"/>
                  <a:pt x="167" y="10"/>
                  <a:pt x="178" y="30"/>
                </a:cubicBezTo>
                <a:cubicBezTo>
                  <a:pt x="183" y="45"/>
                  <a:pt x="172" y="65"/>
                  <a:pt x="178" y="79"/>
                </a:cubicBezTo>
                <a:cubicBezTo>
                  <a:pt x="183" y="104"/>
                  <a:pt x="215" y="119"/>
                  <a:pt x="226" y="139"/>
                </a:cubicBezTo>
                <a:cubicBezTo>
                  <a:pt x="242" y="173"/>
                  <a:pt x="231" y="228"/>
                  <a:pt x="231" y="262"/>
                </a:cubicBezTo>
                <a:cubicBezTo>
                  <a:pt x="231" y="297"/>
                  <a:pt x="242" y="356"/>
                  <a:pt x="210" y="376"/>
                </a:cubicBezTo>
                <a:cubicBezTo>
                  <a:pt x="167" y="400"/>
                  <a:pt x="86" y="391"/>
                  <a:pt x="54" y="356"/>
                </a:cubicBezTo>
                <a:cubicBezTo>
                  <a:pt x="0" y="302"/>
                  <a:pt x="33" y="242"/>
                  <a:pt x="38" y="183"/>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162" name="Freeform 2011">
            <a:extLst>
              <a:ext uri="{FF2B5EF4-FFF2-40B4-BE49-F238E27FC236}">
                <a16:creationId xmlns:a16="http://schemas.microsoft.com/office/drawing/2014/main" xmlns="" id="{72A645D0-686B-4D3F-BABB-456B9F973E53}"/>
              </a:ext>
            </a:extLst>
          </p:cNvPr>
          <p:cNvSpPr>
            <a:spLocks/>
          </p:cNvSpPr>
          <p:nvPr/>
        </p:nvSpPr>
        <p:spPr bwMode="auto">
          <a:xfrm>
            <a:off x="4162425" y="4378399"/>
            <a:ext cx="7938" cy="42863"/>
          </a:xfrm>
          <a:custGeom>
            <a:avLst/>
            <a:gdLst>
              <a:gd name="T0" fmla="*/ 0 w 5"/>
              <a:gd name="T1" fmla="*/ 0 h 27"/>
              <a:gd name="T2" fmla="*/ 2147483647 w 5"/>
              <a:gd name="T3" fmla="*/ 2147483647 h 27"/>
              <a:gd name="T4" fmla="*/ 2147483647 w 5"/>
              <a:gd name="T5" fmla="*/ 2147483647 h 27"/>
              <a:gd name="T6" fmla="*/ 2147483647 w 5"/>
              <a:gd name="T7" fmla="*/ 2147483647 h 27"/>
              <a:gd name="T8" fmla="*/ 2147483647 w 5"/>
              <a:gd name="T9" fmla="*/ 2147483647 h 27"/>
              <a:gd name="T10" fmla="*/ 2147483647 w 5"/>
              <a:gd name="T11" fmla="*/ 0 h 27"/>
              <a:gd name="T12" fmla="*/ 0 w 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7">
                <a:moveTo>
                  <a:pt x="0" y="0"/>
                </a:moveTo>
                <a:lnTo>
                  <a:pt x="4" y="12"/>
                </a:lnTo>
                <a:lnTo>
                  <a:pt x="4" y="27"/>
                </a:lnTo>
                <a:lnTo>
                  <a:pt x="5" y="27"/>
                </a:lnTo>
                <a:lnTo>
                  <a:pt x="5" y="12"/>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63" name="Freeform 2012">
            <a:extLst>
              <a:ext uri="{FF2B5EF4-FFF2-40B4-BE49-F238E27FC236}">
                <a16:creationId xmlns:a16="http://schemas.microsoft.com/office/drawing/2014/main" xmlns="" id="{11ACF05D-B96D-49D5-B757-B0AE43F5CD1C}"/>
              </a:ext>
            </a:extLst>
          </p:cNvPr>
          <p:cNvSpPr>
            <a:spLocks/>
          </p:cNvSpPr>
          <p:nvPr/>
        </p:nvSpPr>
        <p:spPr bwMode="auto">
          <a:xfrm>
            <a:off x="4170363" y="4376812"/>
            <a:ext cx="12700" cy="20637"/>
          </a:xfrm>
          <a:custGeom>
            <a:avLst/>
            <a:gdLst>
              <a:gd name="T0" fmla="*/ 0 w 8"/>
              <a:gd name="T1" fmla="*/ 2147483647 h 13"/>
              <a:gd name="T2" fmla="*/ 2147483647 w 8"/>
              <a:gd name="T3" fmla="*/ 0 h 13"/>
              <a:gd name="T4" fmla="*/ 2147483647 w 8"/>
              <a:gd name="T5" fmla="*/ 0 h 13"/>
              <a:gd name="T6" fmla="*/ 0 w 8"/>
              <a:gd name="T7" fmla="*/ 2147483647 h 13"/>
              <a:gd name="T8" fmla="*/ 0 w 8"/>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0" y="13"/>
                </a:moveTo>
                <a:lnTo>
                  <a:pt x="8" y="0"/>
                </a:lnTo>
                <a:lnTo>
                  <a:pt x="7" y="0"/>
                </a:lnTo>
                <a:lnTo>
                  <a:pt x="0" y="12"/>
                </a:lnTo>
                <a:lnTo>
                  <a:pt x="0"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64" name="Freeform 2013">
            <a:extLst>
              <a:ext uri="{FF2B5EF4-FFF2-40B4-BE49-F238E27FC236}">
                <a16:creationId xmlns:a16="http://schemas.microsoft.com/office/drawing/2014/main" xmlns="" id="{EC4893BC-1606-4CFC-BB6B-D4919722F2FB}"/>
              </a:ext>
            </a:extLst>
          </p:cNvPr>
          <p:cNvSpPr>
            <a:spLocks/>
          </p:cNvSpPr>
          <p:nvPr/>
        </p:nvSpPr>
        <p:spPr bwMode="auto">
          <a:xfrm>
            <a:off x="4183063" y="4375224"/>
            <a:ext cx="47625" cy="76200"/>
          </a:xfrm>
          <a:custGeom>
            <a:avLst/>
            <a:gdLst>
              <a:gd name="T0" fmla="*/ 262705215 w 250"/>
              <a:gd name="T1" fmla="*/ 1265150696 h 400"/>
              <a:gd name="T2" fmla="*/ 304184876 w 250"/>
              <a:gd name="T3" fmla="*/ 960965820 h 400"/>
              <a:gd name="T4" fmla="*/ 373317897 w 250"/>
              <a:gd name="T5" fmla="*/ 615301284 h 400"/>
              <a:gd name="T6" fmla="*/ 525410240 w 250"/>
              <a:gd name="T7" fmla="*/ 276531705 h 400"/>
              <a:gd name="T8" fmla="*/ 940207797 w 250"/>
              <a:gd name="T9" fmla="*/ 34584704 h 400"/>
              <a:gd name="T10" fmla="*/ 1237497525 w 250"/>
              <a:gd name="T11" fmla="*/ 207398874 h 400"/>
              <a:gd name="T12" fmla="*/ 1237497525 w 250"/>
              <a:gd name="T13" fmla="*/ 546168263 h 400"/>
              <a:gd name="T14" fmla="*/ 1576230719 w 250"/>
              <a:gd name="T15" fmla="*/ 995514138 h 400"/>
              <a:gd name="T16" fmla="*/ 1617710570 w 250"/>
              <a:gd name="T17" fmla="*/ 1811282763 h 400"/>
              <a:gd name="T18" fmla="*/ 1465618037 w 250"/>
              <a:gd name="T19" fmla="*/ 2147483647 h 400"/>
              <a:gd name="T20" fmla="*/ 373317897 w 250"/>
              <a:gd name="T21" fmla="*/ 2147483647 h 400"/>
              <a:gd name="T22" fmla="*/ 262705215 w 250"/>
              <a:gd name="T23" fmla="*/ 1265150696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400">
                <a:moveTo>
                  <a:pt x="38" y="183"/>
                </a:moveTo>
                <a:cubicBezTo>
                  <a:pt x="38" y="163"/>
                  <a:pt x="38" y="154"/>
                  <a:pt x="44" y="139"/>
                </a:cubicBezTo>
                <a:cubicBezTo>
                  <a:pt x="49" y="124"/>
                  <a:pt x="54" y="109"/>
                  <a:pt x="54" y="89"/>
                </a:cubicBezTo>
                <a:cubicBezTo>
                  <a:pt x="60" y="65"/>
                  <a:pt x="54" y="55"/>
                  <a:pt x="76" y="40"/>
                </a:cubicBezTo>
                <a:cubicBezTo>
                  <a:pt x="76" y="35"/>
                  <a:pt x="131" y="5"/>
                  <a:pt x="136" y="5"/>
                </a:cubicBezTo>
                <a:cubicBezTo>
                  <a:pt x="163" y="0"/>
                  <a:pt x="169" y="10"/>
                  <a:pt x="179" y="30"/>
                </a:cubicBezTo>
                <a:cubicBezTo>
                  <a:pt x="185" y="45"/>
                  <a:pt x="174" y="65"/>
                  <a:pt x="179" y="79"/>
                </a:cubicBezTo>
                <a:cubicBezTo>
                  <a:pt x="185" y="104"/>
                  <a:pt x="218" y="119"/>
                  <a:pt x="228" y="144"/>
                </a:cubicBezTo>
                <a:cubicBezTo>
                  <a:pt x="245" y="178"/>
                  <a:pt x="234" y="228"/>
                  <a:pt x="234" y="262"/>
                </a:cubicBezTo>
                <a:cubicBezTo>
                  <a:pt x="234" y="297"/>
                  <a:pt x="250" y="356"/>
                  <a:pt x="212" y="376"/>
                </a:cubicBezTo>
                <a:cubicBezTo>
                  <a:pt x="169" y="400"/>
                  <a:pt x="87" y="391"/>
                  <a:pt x="54" y="356"/>
                </a:cubicBezTo>
                <a:cubicBezTo>
                  <a:pt x="0" y="302"/>
                  <a:pt x="33" y="242"/>
                  <a:pt x="38" y="183"/>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165" name="Freeform 2014">
            <a:extLst>
              <a:ext uri="{FF2B5EF4-FFF2-40B4-BE49-F238E27FC236}">
                <a16:creationId xmlns:a16="http://schemas.microsoft.com/office/drawing/2014/main" xmlns="" id="{216C66CA-D2E8-49CA-8751-635494314567}"/>
              </a:ext>
            </a:extLst>
          </p:cNvPr>
          <p:cNvSpPr>
            <a:spLocks/>
          </p:cNvSpPr>
          <p:nvPr/>
        </p:nvSpPr>
        <p:spPr bwMode="auto">
          <a:xfrm>
            <a:off x="4198938" y="4421262"/>
            <a:ext cx="7937" cy="42862"/>
          </a:xfrm>
          <a:custGeom>
            <a:avLst/>
            <a:gdLst>
              <a:gd name="T0" fmla="*/ 0 w 5"/>
              <a:gd name="T1" fmla="*/ 0 h 27"/>
              <a:gd name="T2" fmla="*/ 2147483647 w 5"/>
              <a:gd name="T3" fmla="*/ 2147483647 h 27"/>
              <a:gd name="T4" fmla="*/ 2147483647 w 5"/>
              <a:gd name="T5" fmla="*/ 2147483647 h 27"/>
              <a:gd name="T6" fmla="*/ 2147483647 w 5"/>
              <a:gd name="T7" fmla="*/ 2147483647 h 27"/>
              <a:gd name="T8" fmla="*/ 2147483647 w 5"/>
              <a:gd name="T9" fmla="*/ 2147483647 h 27"/>
              <a:gd name="T10" fmla="*/ 2147483647 w 5"/>
              <a:gd name="T11" fmla="*/ 0 h 27"/>
              <a:gd name="T12" fmla="*/ 0 w 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7">
                <a:moveTo>
                  <a:pt x="0" y="0"/>
                </a:moveTo>
                <a:lnTo>
                  <a:pt x="4" y="12"/>
                </a:lnTo>
                <a:lnTo>
                  <a:pt x="4" y="27"/>
                </a:lnTo>
                <a:lnTo>
                  <a:pt x="5" y="27"/>
                </a:lnTo>
                <a:lnTo>
                  <a:pt x="5" y="12"/>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66" name="Freeform 2015">
            <a:extLst>
              <a:ext uri="{FF2B5EF4-FFF2-40B4-BE49-F238E27FC236}">
                <a16:creationId xmlns:a16="http://schemas.microsoft.com/office/drawing/2014/main" xmlns="" id="{F30304FA-4B1A-4479-AC92-5F1E6176B2FE}"/>
              </a:ext>
            </a:extLst>
          </p:cNvPr>
          <p:cNvSpPr>
            <a:spLocks/>
          </p:cNvSpPr>
          <p:nvPr/>
        </p:nvSpPr>
        <p:spPr bwMode="auto">
          <a:xfrm>
            <a:off x="4206875" y="4419674"/>
            <a:ext cx="12700" cy="20638"/>
          </a:xfrm>
          <a:custGeom>
            <a:avLst/>
            <a:gdLst>
              <a:gd name="T0" fmla="*/ 2147483647 w 8"/>
              <a:gd name="T1" fmla="*/ 2147483647 h 13"/>
              <a:gd name="T2" fmla="*/ 2147483647 w 8"/>
              <a:gd name="T3" fmla="*/ 0 h 13"/>
              <a:gd name="T4" fmla="*/ 2147483647 w 8"/>
              <a:gd name="T5" fmla="*/ 0 h 13"/>
              <a:gd name="T6" fmla="*/ 0 w 8"/>
              <a:gd name="T7" fmla="*/ 2147483647 h 13"/>
              <a:gd name="T8" fmla="*/ 2147483647 w 8"/>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1" y="13"/>
                </a:moveTo>
                <a:lnTo>
                  <a:pt x="8" y="0"/>
                </a:lnTo>
                <a:lnTo>
                  <a:pt x="7" y="0"/>
                </a:lnTo>
                <a:lnTo>
                  <a:pt x="0" y="13"/>
                </a:lnTo>
                <a:lnTo>
                  <a:pt x="1"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67" name="Freeform 2016">
            <a:extLst>
              <a:ext uri="{FF2B5EF4-FFF2-40B4-BE49-F238E27FC236}">
                <a16:creationId xmlns:a16="http://schemas.microsoft.com/office/drawing/2014/main" xmlns="" id="{EEE058B9-A394-4D80-92B8-8347B07BDE19}"/>
              </a:ext>
            </a:extLst>
          </p:cNvPr>
          <p:cNvSpPr>
            <a:spLocks/>
          </p:cNvSpPr>
          <p:nvPr/>
        </p:nvSpPr>
        <p:spPr bwMode="auto">
          <a:xfrm>
            <a:off x="4225925" y="4413324"/>
            <a:ext cx="46038" cy="74613"/>
          </a:xfrm>
          <a:custGeom>
            <a:avLst/>
            <a:gdLst>
              <a:gd name="T0" fmla="*/ 220331590 w 242"/>
              <a:gd name="T1" fmla="*/ 1220556570 h 392"/>
              <a:gd name="T2" fmla="*/ 261625774 w 242"/>
              <a:gd name="T3" fmla="*/ 917138238 h 392"/>
              <a:gd name="T4" fmla="*/ 371791474 w 242"/>
              <a:gd name="T5" fmla="*/ 579266210 h 392"/>
              <a:gd name="T6" fmla="*/ 481957364 w 242"/>
              <a:gd name="T7" fmla="*/ 241357828 h 392"/>
              <a:gd name="T8" fmla="*/ 888166618 w 242"/>
              <a:gd name="T9" fmla="*/ 0 h 392"/>
              <a:gd name="T10" fmla="*/ 1184209982 w 242"/>
              <a:gd name="T11" fmla="*/ 172377729 h 392"/>
              <a:gd name="T12" fmla="*/ 1184209982 w 242"/>
              <a:gd name="T13" fmla="*/ 544776161 h 392"/>
              <a:gd name="T14" fmla="*/ 1556001456 w 242"/>
              <a:gd name="T15" fmla="*/ 951628287 h 392"/>
              <a:gd name="T16" fmla="*/ 1556001456 w 242"/>
              <a:gd name="T17" fmla="*/ 1792902996 h 392"/>
              <a:gd name="T18" fmla="*/ 1404541572 w 242"/>
              <a:gd name="T19" fmla="*/ 2147483647 h 392"/>
              <a:gd name="T20" fmla="*/ 330497480 w 242"/>
              <a:gd name="T21" fmla="*/ 2147483647 h 392"/>
              <a:gd name="T22" fmla="*/ 220331590 w 242"/>
              <a:gd name="T23" fmla="*/ 122055657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 h="392">
                <a:moveTo>
                  <a:pt x="32" y="177"/>
                </a:moveTo>
                <a:cubicBezTo>
                  <a:pt x="32" y="162"/>
                  <a:pt x="32" y="152"/>
                  <a:pt x="38" y="133"/>
                </a:cubicBezTo>
                <a:cubicBezTo>
                  <a:pt x="43" y="118"/>
                  <a:pt x="48" y="103"/>
                  <a:pt x="54" y="84"/>
                </a:cubicBezTo>
                <a:cubicBezTo>
                  <a:pt x="59" y="64"/>
                  <a:pt x="54" y="54"/>
                  <a:pt x="70" y="35"/>
                </a:cubicBezTo>
                <a:cubicBezTo>
                  <a:pt x="75" y="30"/>
                  <a:pt x="124" y="0"/>
                  <a:pt x="129" y="0"/>
                </a:cubicBezTo>
                <a:cubicBezTo>
                  <a:pt x="156" y="0"/>
                  <a:pt x="161" y="5"/>
                  <a:pt x="172" y="25"/>
                </a:cubicBezTo>
                <a:cubicBezTo>
                  <a:pt x="177" y="40"/>
                  <a:pt x="167" y="64"/>
                  <a:pt x="172" y="79"/>
                </a:cubicBezTo>
                <a:cubicBezTo>
                  <a:pt x="183" y="103"/>
                  <a:pt x="215" y="113"/>
                  <a:pt x="226" y="138"/>
                </a:cubicBezTo>
                <a:cubicBezTo>
                  <a:pt x="236" y="172"/>
                  <a:pt x="226" y="221"/>
                  <a:pt x="226" y="260"/>
                </a:cubicBezTo>
                <a:cubicBezTo>
                  <a:pt x="231" y="294"/>
                  <a:pt x="242" y="353"/>
                  <a:pt x="204" y="373"/>
                </a:cubicBezTo>
                <a:cubicBezTo>
                  <a:pt x="161" y="392"/>
                  <a:pt x="81" y="387"/>
                  <a:pt x="48" y="348"/>
                </a:cubicBezTo>
                <a:cubicBezTo>
                  <a:pt x="0" y="294"/>
                  <a:pt x="32" y="240"/>
                  <a:pt x="32" y="177"/>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168" name="Freeform 2017">
            <a:extLst>
              <a:ext uri="{FF2B5EF4-FFF2-40B4-BE49-F238E27FC236}">
                <a16:creationId xmlns:a16="http://schemas.microsoft.com/office/drawing/2014/main" xmlns="" id="{E8708322-19F3-41A5-B1A1-8F398E5D1884}"/>
              </a:ext>
            </a:extLst>
          </p:cNvPr>
          <p:cNvSpPr>
            <a:spLocks/>
          </p:cNvSpPr>
          <p:nvPr/>
        </p:nvSpPr>
        <p:spPr bwMode="auto">
          <a:xfrm>
            <a:off x="4241800" y="4459362"/>
            <a:ext cx="7938" cy="42862"/>
          </a:xfrm>
          <a:custGeom>
            <a:avLst/>
            <a:gdLst>
              <a:gd name="T0" fmla="*/ 0 w 5"/>
              <a:gd name="T1" fmla="*/ 0 h 27"/>
              <a:gd name="T2" fmla="*/ 2147483647 w 5"/>
              <a:gd name="T3" fmla="*/ 2147483647 h 27"/>
              <a:gd name="T4" fmla="*/ 2147483647 w 5"/>
              <a:gd name="T5" fmla="*/ 2147483647 h 27"/>
              <a:gd name="T6" fmla="*/ 2147483647 w 5"/>
              <a:gd name="T7" fmla="*/ 2147483647 h 27"/>
              <a:gd name="T8" fmla="*/ 2147483647 w 5"/>
              <a:gd name="T9" fmla="*/ 2147483647 h 27"/>
              <a:gd name="T10" fmla="*/ 2147483647 w 5"/>
              <a:gd name="T11" fmla="*/ 0 h 27"/>
              <a:gd name="T12" fmla="*/ 0 w 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7">
                <a:moveTo>
                  <a:pt x="0" y="0"/>
                </a:moveTo>
                <a:lnTo>
                  <a:pt x="4" y="12"/>
                </a:lnTo>
                <a:lnTo>
                  <a:pt x="4" y="27"/>
                </a:lnTo>
                <a:lnTo>
                  <a:pt x="5" y="27"/>
                </a:lnTo>
                <a:lnTo>
                  <a:pt x="5" y="12"/>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69" name="Freeform 2018">
            <a:extLst>
              <a:ext uri="{FF2B5EF4-FFF2-40B4-BE49-F238E27FC236}">
                <a16:creationId xmlns:a16="http://schemas.microsoft.com/office/drawing/2014/main" xmlns="" id="{ED1D9FF1-769D-4354-B76E-DDE5212443D5}"/>
              </a:ext>
            </a:extLst>
          </p:cNvPr>
          <p:cNvSpPr>
            <a:spLocks/>
          </p:cNvSpPr>
          <p:nvPr/>
        </p:nvSpPr>
        <p:spPr bwMode="auto">
          <a:xfrm>
            <a:off x="4248150" y="4457774"/>
            <a:ext cx="14288" cy="20638"/>
          </a:xfrm>
          <a:custGeom>
            <a:avLst/>
            <a:gdLst>
              <a:gd name="T0" fmla="*/ 2147483647 w 9"/>
              <a:gd name="T1" fmla="*/ 2147483647 h 13"/>
              <a:gd name="T2" fmla="*/ 2147483647 w 9"/>
              <a:gd name="T3" fmla="*/ 0 h 13"/>
              <a:gd name="T4" fmla="*/ 2147483647 w 9"/>
              <a:gd name="T5" fmla="*/ 0 h 13"/>
              <a:gd name="T6" fmla="*/ 0 w 9"/>
              <a:gd name="T7" fmla="*/ 2147483647 h 13"/>
              <a:gd name="T8" fmla="*/ 2147483647 w 9"/>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1" y="13"/>
                </a:moveTo>
                <a:lnTo>
                  <a:pt x="9" y="0"/>
                </a:lnTo>
                <a:lnTo>
                  <a:pt x="7" y="0"/>
                </a:lnTo>
                <a:lnTo>
                  <a:pt x="0" y="12"/>
                </a:lnTo>
                <a:lnTo>
                  <a:pt x="1"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70" name="Freeform 2019">
            <a:extLst>
              <a:ext uri="{FF2B5EF4-FFF2-40B4-BE49-F238E27FC236}">
                <a16:creationId xmlns:a16="http://schemas.microsoft.com/office/drawing/2014/main" xmlns="" id="{133F2519-0C7C-43FC-867D-62A382F90C17}"/>
              </a:ext>
            </a:extLst>
          </p:cNvPr>
          <p:cNvSpPr>
            <a:spLocks/>
          </p:cNvSpPr>
          <p:nvPr/>
        </p:nvSpPr>
        <p:spPr bwMode="auto">
          <a:xfrm>
            <a:off x="4276725" y="4459362"/>
            <a:ext cx="47625" cy="74612"/>
          </a:xfrm>
          <a:custGeom>
            <a:avLst/>
            <a:gdLst>
              <a:gd name="T0" fmla="*/ 269636558 w 250"/>
              <a:gd name="T1" fmla="*/ 1234290518 h 392"/>
              <a:gd name="T2" fmla="*/ 269636558 w 250"/>
              <a:gd name="T3" fmla="*/ 903310734 h 392"/>
              <a:gd name="T4" fmla="*/ 380249240 w 250"/>
              <a:gd name="T5" fmla="*/ 599900656 h 392"/>
              <a:gd name="T6" fmla="*/ 497757069 w 250"/>
              <a:gd name="T7" fmla="*/ 234431856 h 392"/>
              <a:gd name="T8" fmla="*/ 960965820 w 250"/>
              <a:gd name="T9" fmla="*/ 0 h 392"/>
              <a:gd name="T10" fmla="*/ 1230566183 w 250"/>
              <a:gd name="T11" fmla="*/ 165489797 h 392"/>
              <a:gd name="T12" fmla="*/ 1230566183 w 250"/>
              <a:gd name="T13" fmla="*/ 537841934 h 392"/>
              <a:gd name="T14" fmla="*/ 1610815422 w 250"/>
              <a:gd name="T15" fmla="*/ 937799941 h 392"/>
              <a:gd name="T16" fmla="*/ 1652295083 w 250"/>
              <a:gd name="T17" fmla="*/ 1765249115 h 392"/>
              <a:gd name="T18" fmla="*/ 1493271207 w 250"/>
              <a:gd name="T19" fmla="*/ 2147483647 h 392"/>
              <a:gd name="T20" fmla="*/ 380249240 w 250"/>
              <a:gd name="T21" fmla="*/ 2147483647 h 392"/>
              <a:gd name="T22" fmla="*/ 269636558 w 250"/>
              <a:gd name="T23" fmla="*/ 1234290518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392">
                <a:moveTo>
                  <a:pt x="39" y="179"/>
                </a:moveTo>
                <a:cubicBezTo>
                  <a:pt x="39" y="160"/>
                  <a:pt x="33" y="150"/>
                  <a:pt x="39" y="131"/>
                </a:cubicBezTo>
                <a:cubicBezTo>
                  <a:pt x="44" y="116"/>
                  <a:pt x="50" y="102"/>
                  <a:pt x="55" y="87"/>
                </a:cubicBezTo>
                <a:cubicBezTo>
                  <a:pt x="61" y="63"/>
                  <a:pt x="55" y="53"/>
                  <a:pt x="72" y="34"/>
                </a:cubicBezTo>
                <a:cubicBezTo>
                  <a:pt x="78" y="34"/>
                  <a:pt x="133" y="5"/>
                  <a:pt x="139" y="0"/>
                </a:cubicBezTo>
                <a:cubicBezTo>
                  <a:pt x="161" y="0"/>
                  <a:pt x="172" y="5"/>
                  <a:pt x="178" y="24"/>
                </a:cubicBezTo>
                <a:cubicBezTo>
                  <a:pt x="189" y="39"/>
                  <a:pt x="172" y="63"/>
                  <a:pt x="178" y="78"/>
                </a:cubicBezTo>
                <a:cubicBezTo>
                  <a:pt x="189" y="102"/>
                  <a:pt x="222" y="111"/>
                  <a:pt x="233" y="136"/>
                </a:cubicBezTo>
                <a:cubicBezTo>
                  <a:pt x="244" y="169"/>
                  <a:pt x="233" y="223"/>
                  <a:pt x="239" y="256"/>
                </a:cubicBezTo>
                <a:cubicBezTo>
                  <a:pt x="239" y="290"/>
                  <a:pt x="250" y="348"/>
                  <a:pt x="216" y="368"/>
                </a:cubicBezTo>
                <a:cubicBezTo>
                  <a:pt x="172" y="392"/>
                  <a:pt x="89" y="382"/>
                  <a:pt x="55" y="348"/>
                </a:cubicBezTo>
                <a:cubicBezTo>
                  <a:pt x="0" y="295"/>
                  <a:pt x="33" y="237"/>
                  <a:pt x="39" y="179"/>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171" name="Freeform 2020">
            <a:extLst>
              <a:ext uri="{FF2B5EF4-FFF2-40B4-BE49-F238E27FC236}">
                <a16:creationId xmlns:a16="http://schemas.microsoft.com/office/drawing/2014/main" xmlns="" id="{588DB5E6-430B-4C16-B3BA-EC5C6A2B443E}"/>
              </a:ext>
            </a:extLst>
          </p:cNvPr>
          <p:cNvSpPr>
            <a:spLocks/>
          </p:cNvSpPr>
          <p:nvPr/>
        </p:nvSpPr>
        <p:spPr bwMode="auto">
          <a:xfrm>
            <a:off x="4292600" y="4505399"/>
            <a:ext cx="9525" cy="42863"/>
          </a:xfrm>
          <a:custGeom>
            <a:avLst/>
            <a:gdLst>
              <a:gd name="T0" fmla="*/ 0 w 6"/>
              <a:gd name="T1" fmla="*/ 0 h 27"/>
              <a:gd name="T2" fmla="*/ 2147483647 w 6"/>
              <a:gd name="T3" fmla="*/ 2147483647 h 27"/>
              <a:gd name="T4" fmla="*/ 2147483647 w 6"/>
              <a:gd name="T5" fmla="*/ 2147483647 h 27"/>
              <a:gd name="T6" fmla="*/ 2147483647 w 6"/>
              <a:gd name="T7" fmla="*/ 2147483647 h 27"/>
              <a:gd name="T8" fmla="*/ 2147483647 w 6"/>
              <a:gd name="T9" fmla="*/ 2147483647 h 27"/>
              <a:gd name="T10" fmla="*/ 2147483647 w 6"/>
              <a:gd name="T11" fmla="*/ 0 h 27"/>
              <a:gd name="T12" fmla="*/ 0 w 6"/>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7">
                <a:moveTo>
                  <a:pt x="0" y="0"/>
                </a:moveTo>
                <a:lnTo>
                  <a:pt x="5" y="12"/>
                </a:lnTo>
                <a:lnTo>
                  <a:pt x="5" y="27"/>
                </a:lnTo>
                <a:lnTo>
                  <a:pt x="6" y="27"/>
                </a:lnTo>
                <a:lnTo>
                  <a:pt x="6" y="12"/>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72" name="Freeform 2021">
            <a:extLst>
              <a:ext uri="{FF2B5EF4-FFF2-40B4-BE49-F238E27FC236}">
                <a16:creationId xmlns:a16="http://schemas.microsoft.com/office/drawing/2014/main" xmlns="" id="{FAB98B10-F7B5-4F40-B2B4-FB0CD80AE658}"/>
              </a:ext>
            </a:extLst>
          </p:cNvPr>
          <p:cNvSpPr>
            <a:spLocks/>
          </p:cNvSpPr>
          <p:nvPr/>
        </p:nvSpPr>
        <p:spPr bwMode="auto">
          <a:xfrm>
            <a:off x="4298950" y="4503812"/>
            <a:ext cx="14288" cy="20637"/>
          </a:xfrm>
          <a:custGeom>
            <a:avLst/>
            <a:gdLst>
              <a:gd name="T0" fmla="*/ 2147483647 w 9"/>
              <a:gd name="T1" fmla="*/ 2147483647 h 13"/>
              <a:gd name="T2" fmla="*/ 2147483647 w 9"/>
              <a:gd name="T3" fmla="*/ 0 h 13"/>
              <a:gd name="T4" fmla="*/ 2147483647 w 9"/>
              <a:gd name="T5" fmla="*/ 0 h 13"/>
              <a:gd name="T6" fmla="*/ 0 w 9"/>
              <a:gd name="T7" fmla="*/ 2147483647 h 13"/>
              <a:gd name="T8" fmla="*/ 2147483647 w 9"/>
              <a:gd name="T9" fmla="*/ 2147483647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1" y="13"/>
                </a:moveTo>
                <a:lnTo>
                  <a:pt x="9" y="0"/>
                </a:lnTo>
                <a:lnTo>
                  <a:pt x="8" y="0"/>
                </a:lnTo>
                <a:lnTo>
                  <a:pt x="0" y="12"/>
                </a:lnTo>
                <a:lnTo>
                  <a:pt x="1" y="13"/>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73" name="Freeform 2022">
            <a:extLst>
              <a:ext uri="{FF2B5EF4-FFF2-40B4-BE49-F238E27FC236}">
                <a16:creationId xmlns:a16="http://schemas.microsoft.com/office/drawing/2014/main" xmlns="" id="{85031F35-2850-4FAB-94A8-CD0925F01D58}"/>
              </a:ext>
            </a:extLst>
          </p:cNvPr>
          <p:cNvSpPr>
            <a:spLocks/>
          </p:cNvSpPr>
          <p:nvPr/>
        </p:nvSpPr>
        <p:spPr bwMode="auto">
          <a:xfrm>
            <a:off x="4318000" y="4495874"/>
            <a:ext cx="55563" cy="88900"/>
          </a:xfrm>
          <a:custGeom>
            <a:avLst/>
            <a:gdLst>
              <a:gd name="T0" fmla="*/ 303170376 w 292"/>
              <a:gd name="T1" fmla="*/ 1464974134 h 466"/>
              <a:gd name="T2" fmla="*/ 344483750 w 292"/>
              <a:gd name="T3" fmla="*/ 1090041436 h 466"/>
              <a:gd name="T4" fmla="*/ 461617023 w 292"/>
              <a:gd name="T5" fmla="*/ 715145176 h 466"/>
              <a:gd name="T6" fmla="*/ 613184134 w 292"/>
              <a:gd name="T7" fmla="*/ 305492641 h 466"/>
              <a:gd name="T8" fmla="*/ 1102355458 w 292"/>
              <a:gd name="T9" fmla="*/ 34720029 h 466"/>
              <a:gd name="T10" fmla="*/ 1446875362 w 292"/>
              <a:gd name="T11" fmla="*/ 236052583 h 466"/>
              <a:gd name="T12" fmla="*/ 1446875362 w 292"/>
              <a:gd name="T13" fmla="*/ 645705119 h 466"/>
              <a:gd name="T14" fmla="*/ 1860263321 w 292"/>
              <a:gd name="T15" fmla="*/ 1159481493 h 466"/>
              <a:gd name="T16" fmla="*/ 1901576695 w 292"/>
              <a:gd name="T17" fmla="*/ 2145399281 h 466"/>
              <a:gd name="T18" fmla="*/ 1708660056 w 292"/>
              <a:gd name="T19" fmla="*/ 2147483647 h 466"/>
              <a:gd name="T20" fmla="*/ 420267305 w 292"/>
              <a:gd name="T21" fmla="*/ 2147483647 h 466"/>
              <a:gd name="T22" fmla="*/ 303170376 w 292"/>
              <a:gd name="T23" fmla="*/ 1464974134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66">
                <a:moveTo>
                  <a:pt x="44" y="211"/>
                </a:moveTo>
                <a:cubicBezTo>
                  <a:pt x="44" y="191"/>
                  <a:pt x="44" y="182"/>
                  <a:pt x="50" y="157"/>
                </a:cubicBezTo>
                <a:cubicBezTo>
                  <a:pt x="56" y="142"/>
                  <a:pt x="61" y="128"/>
                  <a:pt x="67" y="103"/>
                </a:cubicBezTo>
                <a:cubicBezTo>
                  <a:pt x="72" y="78"/>
                  <a:pt x="67" y="64"/>
                  <a:pt x="89" y="44"/>
                </a:cubicBezTo>
                <a:cubicBezTo>
                  <a:pt x="89" y="39"/>
                  <a:pt x="155" y="5"/>
                  <a:pt x="160" y="5"/>
                </a:cubicBezTo>
                <a:cubicBezTo>
                  <a:pt x="188" y="0"/>
                  <a:pt x="199" y="10"/>
                  <a:pt x="210" y="34"/>
                </a:cubicBezTo>
                <a:cubicBezTo>
                  <a:pt x="215" y="49"/>
                  <a:pt x="204" y="78"/>
                  <a:pt x="210" y="93"/>
                </a:cubicBezTo>
                <a:cubicBezTo>
                  <a:pt x="221" y="123"/>
                  <a:pt x="259" y="137"/>
                  <a:pt x="270" y="167"/>
                </a:cubicBezTo>
                <a:cubicBezTo>
                  <a:pt x="287" y="206"/>
                  <a:pt x="276" y="265"/>
                  <a:pt x="276" y="309"/>
                </a:cubicBezTo>
                <a:cubicBezTo>
                  <a:pt x="276" y="349"/>
                  <a:pt x="292" y="417"/>
                  <a:pt x="248" y="442"/>
                </a:cubicBezTo>
                <a:cubicBezTo>
                  <a:pt x="199" y="466"/>
                  <a:pt x="100" y="457"/>
                  <a:pt x="61" y="417"/>
                </a:cubicBezTo>
                <a:cubicBezTo>
                  <a:pt x="0" y="353"/>
                  <a:pt x="39" y="285"/>
                  <a:pt x="44" y="211"/>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174" name="Freeform 2023">
            <a:extLst>
              <a:ext uri="{FF2B5EF4-FFF2-40B4-BE49-F238E27FC236}">
                <a16:creationId xmlns:a16="http://schemas.microsoft.com/office/drawing/2014/main" xmlns="" id="{8FFA36C7-A700-447D-9AAE-DE75B2995E51}"/>
              </a:ext>
            </a:extLst>
          </p:cNvPr>
          <p:cNvSpPr>
            <a:spLocks/>
          </p:cNvSpPr>
          <p:nvPr/>
        </p:nvSpPr>
        <p:spPr bwMode="auto">
          <a:xfrm>
            <a:off x="4337050" y="4551437"/>
            <a:ext cx="11113" cy="49212"/>
          </a:xfrm>
          <a:custGeom>
            <a:avLst/>
            <a:gdLst>
              <a:gd name="T0" fmla="*/ 0 w 7"/>
              <a:gd name="T1" fmla="*/ 0 h 31"/>
              <a:gd name="T2" fmla="*/ 2147483647 w 7"/>
              <a:gd name="T3" fmla="*/ 2147483647 h 31"/>
              <a:gd name="T4" fmla="*/ 2147483647 w 7"/>
              <a:gd name="T5" fmla="*/ 2147483647 h 31"/>
              <a:gd name="T6" fmla="*/ 2147483647 w 7"/>
              <a:gd name="T7" fmla="*/ 2147483647 h 31"/>
              <a:gd name="T8" fmla="*/ 2147483647 w 7"/>
              <a:gd name="T9" fmla="*/ 2147483647 h 31"/>
              <a:gd name="T10" fmla="*/ 2147483647 w 7"/>
              <a:gd name="T11" fmla="*/ 0 h 31"/>
              <a:gd name="T12" fmla="*/ 0 w 7"/>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1">
                <a:moveTo>
                  <a:pt x="0" y="0"/>
                </a:moveTo>
                <a:lnTo>
                  <a:pt x="6" y="13"/>
                </a:lnTo>
                <a:lnTo>
                  <a:pt x="6" y="31"/>
                </a:lnTo>
                <a:lnTo>
                  <a:pt x="7" y="31"/>
                </a:lnTo>
                <a:lnTo>
                  <a:pt x="7" y="13"/>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75" name="Freeform 2024">
            <a:extLst>
              <a:ext uri="{FF2B5EF4-FFF2-40B4-BE49-F238E27FC236}">
                <a16:creationId xmlns:a16="http://schemas.microsoft.com/office/drawing/2014/main" xmlns="" id="{7FD8F1B8-5768-4E55-A364-99A91C94044C}"/>
              </a:ext>
            </a:extLst>
          </p:cNvPr>
          <p:cNvSpPr>
            <a:spLocks/>
          </p:cNvSpPr>
          <p:nvPr/>
        </p:nvSpPr>
        <p:spPr bwMode="auto">
          <a:xfrm>
            <a:off x="4346575" y="4549849"/>
            <a:ext cx="15875" cy="23813"/>
          </a:xfrm>
          <a:custGeom>
            <a:avLst/>
            <a:gdLst>
              <a:gd name="T0" fmla="*/ 2147483647 w 10"/>
              <a:gd name="T1" fmla="*/ 2147483647 h 15"/>
              <a:gd name="T2" fmla="*/ 2147483647 w 10"/>
              <a:gd name="T3" fmla="*/ 0 h 15"/>
              <a:gd name="T4" fmla="*/ 2147483647 w 10"/>
              <a:gd name="T5" fmla="*/ 0 h 15"/>
              <a:gd name="T6" fmla="*/ 0 w 10"/>
              <a:gd name="T7" fmla="*/ 2147483647 h 15"/>
              <a:gd name="T8" fmla="*/ 2147483647 w 10"/>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1" y="15"/>
                </a:moveTo>
                <a:lnTo>
                  <a:pt x="10" y="0"/>
                </a:lnTo>
                <a:lnTo>
                  <a:pt x="9" y="0"/>
                </a:lnTo>
                <a:lnTo>
                  <a:pt x="0" y="14"/>
                </a:lnTo>
                <a:lnTo>
                  <a:pt x="1" y="15"/>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76" name="Freeform 2025">
            <a:extLst>
              <a:ext uri="{FF2B5EF4-FFF2-40B4-BE49-F238E27FC236}">
                <a16:creationId xmlns:a16="http://schemas.microsoft.com/office/drawing/2014/main" xmlns="" id="{135EC29F-45A0-4742-B5FA-3F4AF0432685}"/>
              </a:ext>
            </a:extLst>
          </p:cNvPr>
          <p:cNvSpPr>
            <a:spLocks/>
          </p:cNvSpPr>
          <p:nvPr/>
        </p:nvSpPr>
        <p:spPr bwMode="auto">
          <a:xfrm>
            <a:off x="4389438" y="4511749"/>
            <a:ext cx="55562" cy="87313"/>
          </a:xfrm>
          <a:custGeom>
            <a:avLst/>
            <a:gdLst>
              <a:gd name="T0" fmla="*/ 303123248 w 292"/>
              <a:gd name="T1" fmla="*/ 1420340779 h 458"/>
              <a:gd name="T2" fmla="*/ 344471461 w 292"/>
              <a:gd name="T3" fmla="*/ 1046220588 h 458"/>
              <a:gd name="T4" fmla="*/ 461600343 w 292"/>
              <a:gd name="T5" fmla="*/ 679005749 h 458"/>
              <a:gd name="T6" fmla="*/ 613162062 w 292"/>
              <a:gd name="T7" fmla="*/ 270213908 h 458"/>
              <a:gd name="T8" fmla="*/ 1102315829 w 292"/>
              <a:gd name="T9" fmla="*/ 0 h 458"/>
              <a:gd name="T10" fmla="*/ 1446787100 w 292"/>
              <a:gd name="T11" fmla="*/ 200943244 h 458"/>
              <a:gd name="T12" fmla="*/ 1446787100 w 292"/>
              <a:gd name="T13" fmla="*/ 609698672 h 458"/>
              <a:gd name="T14" fmla="*/ 1860160198 w 292"/>
              <a:gd name="T15" fmla="*/ 1115491252 h 458"/>
              <a:gd name="T16" fmla="*/ 1901508221 w 292"/>
              <a:gd name="T17" fmla="*/ 2092404954 h 458"/>
              <a:gd name="T18" fmla="*/ 1708598479 w 292"/>
              <a:gd name="T19" fmla="*/ 2147483647 h 458"/>
              <a:gd name="T20" fmla="*/ 420252320 w 292"/>
              <a:gd name="T21" fmla="*/ 2147483647 h 458"/>
              <a:gd name="T22" fmla="*/ 303123248 w 292"/>
              <a:gd name="T23" fmla="*/ 1420340779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58">
                <a:moveTo>
                  <a:pt x="44" y="205"/>
                </a:moveTo>
                <a:cubicBezTo>
                  <a:pt x="44" y="185"/>
                  <a:pt x="44" y="176"/>
                  <a:pt x="50" y="151"/>
                </a:cubicBezTo>
                <a:cubicBezTo>
                  <a:pt x="56" y="137"/>
                  <a:pt x="61" y="122"/>
                  <a:pt x="67" y="98"/>
                </a:cubicBezTo>
                <a:cubicBezTo>
                  <a:pt x="72" y="73"/>
                  <a:pt x="67" y="59"/>
                  <a:pt x="89" y="39"/>
                </a:cubicBezTo>
                <a:cubicBezTo>
                  <a:pt x="89" y="34"/>
                  <a:pt x="155" y="0"/>
                  <a:pt x="160" y="0"/>
                </a:cubicBezTo>
                <a:cubicBezTo>
                  <a:pt x="188" y="0"/>
                  <a:pt x="199" y="5"/>
                  <a:pt x="210" y="29"/>
                </a:cubicBezTo>
                <a:cubicBezTo>
                  <a:pt x="215" y="44"/>
                  <a:pt x="204" y="73"/>
                  <a:pt x="210" y="88"/>
                </a:cubicBezTo>
                <a:cubicBezTo>
                  <a:pt x="221" y="117"/>
                  <a:pt x="259" y="132"/>
                  <a:pt x="270" y="161"/>
                </a:cubicBezTo>
                <a:cubicBezTo>
                  <a:pt x="287" y="200"/>
                  <a:pt x="276" y="259"/>
                  <a:pt x="276" y="302"/>
                </a:cubicBezTo>
                <a:cubicBezTo>
                  <a:pt x="276" y="341"/>
                  <a:pt x="292" y="410"/>
                  <a:pt x="248" y="434"/>
                </a:cubicBezTo>
                <a:cubicBezTo>
                  <a:pt x="199" y="458"/>
                  <a:pt x="100" y="449"/>
                  <a:pt x="61" y="410"/>
                </a:cubicBezTo>
                <a:cubicBezTo>
                  <a:pt x="0" y="346"/>
                  <a:pt x="39" y="278"/>
                  <a:pt x="44" y="205"/>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177" name="Freeform 2026">
            <a:extLst>
              <a:ext uri="{FF2B5EF4-FFF2-40B4-BE49-F238E27FC236}">
                <a16:creationId xmlns:a16="http://schemas.microsoft.com/office/drawing/2014/main" xmlns="" id="{666BFFE3-351B-4239-9BE3-CB06A44D83A0}"/>
              </a:ext>
            </a:extLst>
          </p:cNvPr>
          <p:cNvSpPr>
            <a:spLocks/>
          </p:cNvSpPr>
          <p:nvPr/>
        </p:nvSpPr>
        <p:spPr bwMode="auto">
          <a:xfrm>
            <a:off x="4408488" y="4565724"/>
            <a:ext cx="9525" cy="49213"/>
          </a:xfrm>
          <a:custGeom>
            <a:avLst/>
            <a:gdLst>
              <a:gd name="T0" fmla="*/ 0 w 6"/>
              <a:gd name="T1" fmla="*/ 0 h 31"/>
              <a:gd name="T2" fmla="*/ 2147483647 w 6"/>
              <a:gd name="T3" fmla="*/ 2147483647 h 31"/>
              <a:gd name="T4" fmla="*/ 2147483647 w 6"/>
              <a:gd name="T5" fmla="*/ 2147483647 h 31"/>
              <a:gd name="T6" fmla="*/ 2147483647 w 6"/>
              <a:gd name="T7" fmla="*/ 2147483647 h 31"/>
              <a:gd name="T8" fmla="*/ 2147483647 w 6"/>
              <a:gd name="T9" fmla="*/ 2147483647 h 31"/>
              <a:gd name="T10" fmla="*/ 2147483647 w 6"/>
              <a:gd name="T11" fmla="*/ 0 h 31"/>
              <a:gd name="T12" fmla="*/ 0 w 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1">
                <a:moveTo>
                  <a:pt x="0" y="0"/>
                </a:moveTo>
                <a:lnTo>
                  <a:pt x="5" y="13"/>
                </a:lnTo>
                <a:lnTo>
                  <a:pt x="5" y="31"/>
                </a:lnTo>
                <a:lnTo>
                  <a:pt x="6" y="31"/>
                </a:lnTo>
                <a:lnTo>
                  <a:pt x="6" y="13"/>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78" name="Freeform 2027">
            <a:extLst>
              <a:ext uri="{FF2B5EF4-FFF2-40B4-BE49-F238E27FC236}">
                <a16:creationId xmlns:a16="http://schemas.microsoft.com/office/drawing/2014/main" xmlns="" id="{984DDA21-E6D9-4752-8E64-619562B29789}"/>
              </a:ext>
            </a:extLst>
          </p:cNvPr>
          <p:cNvSpPr>
            <a:spLocks/>
          </p:cNvSpPr>
          <p:nvPr/>
        </p:nvSpPr>
        <p:spPr bwMode="auto">
          <a:xfrm>
            <a:off x="4416425" y="4564137"/>
            <a:ext cx="15875" cy="23812"/>
          </a:xfrm>
          <a:custGeom>
            <a:avLst/>
            <a:gdLst>
              <a:gd name="T0" fmla="*/ 2147483647 w 10"/>
              <a:gd name="T1" fmla="*/ 2147483647 h 15"/>
              <a:gd name="T2" fmla="*/ 2147483647 w 10"/>
              <a:gd name="T3" fmla="*/ 0 h 15"/>
              <a:gd name="T4" fmla="*/ 2147483647 w 10"/>
              <a:gd name="T5" fmla="*/ 0 h 15"/>
              <a:gd name="T6" fmla="*/ 0 w 10"/>
              <a:gd name="T7" fmla="*/ 2147483647 h 15"/>
              <a:gd name="T8" fmla="*/ 2147483647 w 10"/>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1" y="15"/>
                </a:moveTo>
                <a:lnTo>
                  <a:pt x="10" y="0"/>
                </a:lnTo>
                <a:lnTo>
                  <a:pt x="9" y="0"/>
                </a:lnTo>
                <a:lnTo>
                  <a:pt x="0" y="14"/>
                </a:lnTo>
                <a:lnTo>
                  <a:pt x="1" y="15"/>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79" name="Freeform 2028">
            <a:extLst>
              <a:ext uri="{FF2B5EF4-FFF2-40B4-BE49-F238E27FC236}">
                <a16:creationId xmlns:a16="http://schemas.microsoft.com/office/drawing/2014/main" xmlns="" id="{8E634A36-7347-4C75-B8DA-9708DE81AFA1}"/>
              </a:ext>
            </a:extLst>
          </p:cNvPr>
          <p:cNvSpPr>
            <a:spLocks/>
          </p:cNvSpPr>
          <p:nvPr/>
        </p:nvSpPr>
        <p:spPr bwMode="auto">
          <a:xfrm>
            <a:off x="4465638" y="4521274"/>
            <a:ext cx="55562" cy="87313"/>
          </a:xfrm>
          <a:custGeom>
            <a:avLst/>
            <a:gdLst>
              <a:gd name="T0" fmla="*/ 303123248 w 292"/>
              <a:gd name="T1" fmla="*/ 1441129280 h 458"/>
              <a:gd name="T2" fmla="*/ 344471461 w 292"/>
              <a:gd name="T3" fmla="*/ 1073914441 h 458"/>
              <a:gd name="T4" fmla="*/ 461600343 w 292"/>
              <a:gd name="T5" fmla="*/ 699794250 h 458"/>
              <a:gd name="T6" fmla="*/ 613162062 w 292"/>
              <a:gd name="T7" fmla="*/ 270213908 h 458"/>
              <a:gd name="T8" fmla="*/ 1102315829 w 292"/>
              <a:gd name="T9" fmla="*/ 0 h 458"/>
              <a:gd name="T10" fmla="*/ 1446787100 w 292"/>
              <a:gd name="T11" fmla="*/ 200943244 h 458"/>
              <a:gd name="T12" fmla="*/ 1446787100 w 292"/>
              <a:gd name="T13" fmla="*/ 637428747 h 458"/>
              <a:gd name="T14" fmla="*/ 1860160198 w 292"/>
              <a:gd name="T15" fmla="*/ 1101644516 h 458"/>
              <a:gd name="T16" fmla="*/ 1901508221 w 292"/>
              <a:gd name="T17" fmla="*/ 2071616453 h 458"/>
              <a:gd name="T18" fmla="*/ 1708598479 w 292"/>
              <a:gd name="T19" fmla="*/ 2147483647 h 458"/>
              <a:gd name="T20" fmla="*/ 420252320 w 292"/>
              <a:gd name="T21" fmla="*/ 2147483647 h 458"/>
              <a:gd name="T22" fmla="*/ 303123248 w 292"/>
              <a:gd name="T23" fmla="*/ 1441129280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2" h="458">
                <a:moveTo>
                  <a:pt x="44" y="208"/>
                </a:moveTo>
                <a:cubicBezTo>
                  <a:pt x="44" y="183"/>
                  <a:pt x="44" y="174"/>
                  <a:pt x="50" y="155"/>
                </a:cubicBezTo>
                <a:cubicBezTo>
                  <a:pt x="56" y="135"/>
                  <a:pt x="61" y="121"/>
                  <a:pt x="67" y="101"/>
                </a:cubicBezTo>
                <a:cubicBezTo>
                  <a:pt x="72" y="73"/>
                  <a:pt x="67" y="63"/>
                  <a:pt x="89" y="39"/>
                </a:cubicBezTo>
                <a:cubicBezTo>
                  <a:pt x="94" y="39"/>
                  <a:pt x="155" y="5"/>
                  <a:pt x="160" y="0"/>
                </a:cubicBezTo>
                <a:cubicBezTo>
                  <a:pt x="188" y="0"/>
                  <a:pt x="199" y="10"/>
                  <a:pt x="210" y="29"/>
                </a:cubicBezTo>
                <a:cubicBezTo>
                  <a:pt x="221" y="48"/>
                  <a:pt x="204" y="73"/>
                  <a:pt x="210" y="92"/>
                </a:cubicBezTo>
                <a:cubicBezTo>
                  <a:pt x="221" y="116"/>
                  <a:pt x="259" y="130"/>
                  <a:pt x="270" y="159"/>
                </a:cubicBezTo>
                <a:cubicBezTo>
                  <a:pt x="287" y="198"/>
                  <a:pt x="276" y="256"/>
                  <a:pt x="276" y="299"/>
                </a:cubicBezTo>
                <a:cubicBezTo>
                  <a:pt x="281" y="338"/>
                  <a:pt x="292" y="405"/>
                  <a:pt x="248" y="430"/>
                </a:cubicBezTo>
                <a:cubicBezTo>
                  <a:pt x="199" y="458"/>
                  <a:pt x="105" y="444"/>
                  <a:pt x="61" y="405"/>
                </a:cubicBezTo>
                <a:cubicBezTo>
                  <a:pt x="0" y="343"/>
                  <a:pt x="39" y="275"/>
                  <a:pt x="44" y="208"/>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180" name="Freeform 2029">
            <a:extLst>
              <a:ext uri="{FF2B5EF4-FFF2-40B4-BE49-F238E27FC236}">
                <a16:creationId xmlns:a16="http://schemas.microsoft.com/office/drawing/2014/main" xmlns="" id="{6B3FD5CE-DB26-40AF-B050-453D53807702}"/>
              </a:ext>
            </a:extLst>
          </p:cNvPr>
          <p:cNvSpPr>
            <a:spLocks/>
          </p:cNvSpPr>
          <p:nvPr/>
        </p:nvSpPr>
        <p:spPr bwMode="auto">
          <a:xfrm>
            <a:off x="4484688" y="4575249"/>
            <a:ext cx="9525" cy="49213"/>
          </a:xfrm>
          <a:custGeom>
            <a:avLst/>
            <a:gdLst>
              <a:gd name="T0" fmla="*/ 0 w 6"/>
              <a:gd name="T1" fmla="*/ 0 h 31"/>
              <a:gd name="T2" fmla="*/ 2147483647 w 6"/>
              <a:gd name="T3" fmla="*/ 2147483647 h 31"/>
              <a:gd name="T4" fmla="*/ 2147483647 w 6"/>
              <a:gd name="T5" fmla="*/ 2147483647 h 31"/>
              <a:gd name="T6" fmla="*/ 2147483647 w 6"/>
              <a:gd name="T7" fmla="*/ 2147483647 h 31"/>
              <a:gd name="T8" fmla="*/ 2147483647 w 6"/>
              <a:gd name="T9" fmla="*/ 2147483647 h 31"/>
              <a:gd name="T10" fmla="*/ 2147483647 w 6"/>
              <a:gd name="T11" fmla="*/ 0 h 31"/>
              <a:gd name="T12" fmla="*/ 0 w 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1">
                <a:moveTo>
                  <a:pt x="0" y="0"/>
                </a:moveTo>
                <a:lnTo>
                  <a:pt x="5" y="14"/>
                </a:lnTo>
                <a:lnTo>
                  <a:pt x="5" y="31"/>
                </a:lnTo>
                <a:lnTo>
                  <a:pt x="6" y="31"/>
                </a:lnTo>
                <a:lnTo>
                  <a:pt x="6" y="13"/>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81" name="Freeform 2030">
            <a:extLst>
              <a:ext uri="{FF2B5EF4-FFF2-40B4-BE49-F238E27FC236}">
                <a16:creationId xmlns:a16="http://schemas.microsoft.com/office/drawing/2014/main" xmlns="" id="{B7DE7463-2EF8-4073-8933-F3F9D7C4137F}"/>
              </a:ext>
            </a:extLst>
          </p:cNvPr>
          <p:cNvSpPr>
            <a:spLocks/>
          </p:cNvSpPr>
          <p:nvPr/>
        </p:nvSpPr>
        <p:spPr bwMode="auto">
          <a:xfrm>
            <a:off x="4492625" y="4572074"/>
            <a:ext cx="15875" cy="25400"/>
          </a:xfrm>
          <a:custGeom>
            <a:avLst/>
            <a:gdLst>
              <a:gd name="T0" fmla="*/ 2147483647 w 10"/>
              <a:gd name="T1" fmla="*/ 2147483647 h 16"/>
              <a:gd name="T2" fmla="*/ 2147483647 w 10"/>
              <a:gd name="T3" fmla="*/ 0 h 16"/>
              <a:gd name="T4" fmla="*/ 2147483647 w 10"/>
              <a:gd name="T5" fmla="*/ 0 h 16"/>
              <a:gd name="T6" fmla="*/ 0 w 10"/>
              <a:gd name="T7" fmla="*/ 2147483647 h 16"/>
              <a:gd name="T8" fmla="*/ 2147483647 w 10"/>
              <a:gd name="T9" fmla="*/ 214748364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6">
                <a:moveTo>
                  <a:pt x="1" y="16"/>
                </a:moveTo>
                <a:lnTo>
                  <a:pt x="10" y="0"/>
                </a:lnTo>
                <a:lnTo>
                  <a:pt x="9" y="0"/>
                </a:lnTo>
                <a:lnTo>
                  <a:pt x="0" y="15"/>
                </a:lnTo>
                <a:lnTo>
                  <a:pt x="1" y="16"/>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82" name="Freeform 2031">
            <a:extLst>
              <a:ext uri="{FF2B5EF4-FFF2-40B4-BE49-F238E27FC236}">
                <a16:creationId xmlns:a16="http://schemas.microsoft.com/office/drawing/2014/main" xmlns="" id="{C09AA064-5C18-4BB0-8BB5-28B355390B95}"/>
              </a:ext>
            </a:extLst>
          </p:cNvPr>
          <p:cNvSpPr>
            <a:spLocks/>
          </p:cNvSpPr>
          <p:nvPr/>
        </p:nvSpPr>
        <p:spPr bwMode="auto">
          <a:xfrm>
            <a:off x="4527550" y="4497462"/>
            <a:ext cx="66675" cy="87312"/>
          </a:xfrm>
          <a:custGeom>
            <a:avLst/>
            <a:gdLst>
              <a:gd name="T0" fmla="*/ 304184876 w 350"/>
              <a:gd name="T1" fmla="*/ 1420308117 h 458"/>
              <a:gd name="T2" fmla="*/ 345664727 w 350"/>
              <a:gd name="T3" fmla="*/ 1046160374 h 458"/>
              <a:gd name="T4" fmla="*/ 456277409 w 350"/>
              <a:gd name="T5" fmla="*/ 678953935 h 458"/>
              <a:gd name="T6" fmla="*/ 608369751 w 350"/>
              <a:gd name="T7" fmla="*/ 270207763 h 458"/>
              <a:gd name="T8" fmla="*/ 1099231673 w 350"/>
              <a:gd name="T9" fmla="*/ 0 h 458"/>
              <a:gd name="T10" fmla="*/ 1437964866 w 350"/>
              <a:gd name="T11" fmla="*/ 200902243 h 458"/>
              <a:gd name="T12" fmla="*/ 1479444717 w 350"/>
              <a:gd name="T13" fmla="*/ 609684826 h 458"/>
              <a:gd name="T14" fmla="*/ 2147483647 w 350"/>
              <a:gd name="T15" fmla="*/ 1115465704 h 458"/>
              <a:gd name="T16" fmla="*/ 1894242275 w 350"/>
              <a:gd name="T17" fmla="*/ 2092356969 h 458"/>
              <a:gd name="T18" fmla="*/ 1742149742 w 350"/>
              <a:gd name="T19" fmla="*/ 2147483647 h 458"/>
              <a:gd name="T20" fmla="*/ 456277409 w 350"/>
              <a:gd name="T21" fmla="*/ 2147483647 h 458"/>
              <a:gd name="T22" fmla="*/ 304184876 w 350"/>
              <a:gd name="T23" fmla="*/ 1420308117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0" h="458">
                <a:moveTo>
                  <a:pt x="44" y="205"/>
                </a:moveTo>
                <a:cubicBezTo>
                  <a:pt x="44" y="185"/>
                  <a:pt x="44" y="176"/>
                  <a:pt x="50" y="151"/>
                </a:cubicBezTo>
                <a:cubicBezTo>
                  <a:pt x="55" y="137"/>
                  <a:pt x="61" y="122"/>
                  <a:pt x="66" y="98"/>
                </a:cubicBezTo>
                <a:cubicBezTo>
                  <a:pt x="72" y="73"/>
                  <a:pt x="66" y="59"/>
                  <a:pt x="88" y="39"/>
                </a:cubicBezTo>
                <a:cubicBezTo>
                  <a:pt x="93" y="34"/>
                  <a:pt x="154" y="0"/>
                  <a:pt x="159" y="0"/>
                </a:cubicBezTo>
                <a:cubicBezTo>
                  <a:pt x="192" y="0"/>
                  <a:pt x="197" y="5"/>
                  <a:pt x="208" y="29"/>
                </a:cubicBezTo>
                <a:cubicBezTo>
                  <a:pt x="219" y="44"/>
                  <a:pt x="203" y="73"/>
                  <a:pt x="214" y="88"/>
                </a:cubicBezTo>
                <a:cubicBezTo>
                  <a:pt x="219" y="117"/>
                  <a:pt x="318" y="132"/>
                  <a:pt x="334" y="161"/>
                </a:cubicBezTo>
                <a:cubicBezTo>
                  <a:pt x="350" y="200"/>
                  <a:pt x="274" y="259"/>
                  <a:pt x="274" y="302"/>
                </a:cubicBezTo>
                <a:cubicBezTo>
                  <a:pt x="279" y="341"/>
                  <a:pt x="290" y="410"/>
                  <a:pt x="252" y="434"/>
                </a:cubicBezTo>
                <a:cubicBezTo>
                  <a:pt x="197" y="458"/>
                  <a:pt x="104" y="449"/>
                  <a:pt x="66" y="410"/>
                </a:cubicBezTo>
                <a:cubicBezTo>
                  <a:pt x="0" y="346"/>
                  <a:pt x="44" y="278"/>
                  <a:pt x="44" y="205"/>
                </a:cubicBezTo>
              </a:path>
            </a:pathLst>
          </a:custGeom>
          <a:solidFill>
            <a:srgbClr val="17902D"/>
          </a:solidFill>
          <a:ln w="0">
            <a:solidFill>
              <a:srgbClr val="000000"/>
            </a:solidFill>
            <a:prstDash val="solid"/>
            <a:round/>
            <a:headEnd/>
            <a:tailEnd/>
          </a:ln>
        </p:spPr>
        <p:txBody>
          <a:bodyPr/>
          <a:lstStyle/>
          <a:p>
            <a:endParaRPr lang="ja-JP" altLang="en-US"/>
          </a:p>
        </p:txBody>
      </p:sp>
      <p:sp>
        <p:nvSpPr>
          <p:cNvPr id="15183" name="Freeform 2032">
            <a:extLst>
              <a:ext uri="{FF2B5EF4-FFF2-40B4-BE49-F238E27FC236}">
                <a16:creationId xmlns:a16="http://schemas.microsoft.com/office/drawing/2014/main" xmlns="" id="{7311C355-0F07-4476-BD6F-5B9DFD65618F}"/>
              </a:ext>
            </a:extLst>
          </p:cNvPr>
          <p:cNvSpPr>
            <a:spLocks/>
          </p:cNvSpPr>
          <p:nvPr/>
        </p:nvSpPr>
        <p:spPr bwMode="auto">
          <a:xfrm>
            <a:off x="4548188" y="4551437"/>
            <a:ext cx="9525" cy="49212"/>
          </a:xfrm>
          <a:custGeom>
            <a:avLst/>
            <a:gdLst>
              <a:gd name="T0" fmla="*/ 0 w 6"/>
              <a:gd name="T1" fmla="*/ 0 h 31"/>
              <a:gd name="T2" fmla="*/ 2147483647 w 6"/>
              <a:gd name="T3" fmla="*/ 2147483647 h 31"/>
              <a:gd name="T4" fmla="*/ 2147483647 w 6"/>
              <a:gd name="T5" fmla="*/ 2147483647 h 31"/>
              <a:gd name="T6" fmla="*/ 2147483647 w 6"/>
              <a:gd name="T7" fmla="*/ 2147483647 h 31"/>
              <a:gd name="T8" fmla="*/ 2147483647 w 6"/>
              <a:gd name="T9" fmla="*/ 2147483647 h 31"/>
              <a:gd name="T10" fmla="*/ 2147483647 w 6"/>
              <a:gd name="T11" fmla="*/ 0 h 31"/>
              <a:gd name="T12" fmla="*/ 0 w 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1">
                <a:moveTo>
                  <a:pt x="0" y="0"/>
                </a:moveTo>
                <a:lnTo>
                  <a:pt x="5" y="13"/>
                </a:lnTo>
                <a:lnTo>
                  <a:pt x="5" y="31"/>
                </a:lnTo>
                <a:lnTo>
                  <a:pt x="6" y="31"/>
                </a:lnTo>
                <a:lnTo>
                  <a:pt x="6" y="13"/>
                </a:lnTo>
                <a:lnTo>
                  <a:pt x="1" y="0"/>
                </a:lnTo>
                <a:lnTo>
                  <a:pt x="0" y="0"/>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84" name="Freeform 2033">
            <a:extLst>
              <a:ext uri="{FF2B5EF4-FFF2-40B4-BE49-F238E27FC236}">
                <a16:creationId xmlns:a16="http://schemas.microsoft.com/office/drawing/2014/main" xmlns="" id="{F2012FE5-E923-4B96-B92F-679D5B76AA90}"/>
              </a:ext>
            </a:extLst>
          </p:cNvPr>
          <p:cNvSpPr>
            <a:spLocks/>
          </p:cNvSpPr>
          <p:nvPr/>
        </p:nvSpPr>
        <p:spPr bwMode="auto">
          <a:xfrm>
            <a:off x="4556125" y="4549849"/>
            <a:ext cx="14288" cy="23813"/>
          </a:xfrm>
          <a:custGeom>
            <a:avLst/>
            <a:gdLst>
              <a:gd name="T0" fmla="*/ 2147483647 w 9"/>
              <a:gd name="T1" fmla="*/ 2147483647 h 15"/>
              <a:gd name="T2" fmla="*/ 2147483647 w 9"/>
              <a:gd name="T3" fmla="*/ 0 h 15"/>
              <a:gd name="T4" fmla="*/ 2147483647 w 9"/>
              <a:gd name="T5" fmla="*/ 0 h 15"/>
              <a:gd name="T6" fmla="*/ 0 w 9"/>
              <a:gd name="T7" fmla="*/ 2147483647 h 15"/>
              <a:gd name="T8" fmla="*/ 2147483647 w 9"/>
              <a:gd name="T9" fmla="*/ 214748364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5">
                <a:moveTo>
                  <a:pt x="1" y="15"/>
                </a:moveTo>
                <a:lnTo>
                  <a:pt x="9" y="0"/>
                </a:lnTo>
                <a:lnTo>
                  <a:pt x="8" y="0"/>
                </a:lnTo>
                <a:lnTo>
                  <a:pt x="0" y="14"/>
                </a:lnTo>
                <a:lnTo>
                  <a:pt x="1" y="15"/>
                </a:lnTo>
                <a:close/>
              </a:path>
            </a:pathLst>
          </a:custGeom>
          <a:solidFill>
            <a:srgbClr val="76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85" name="Freeform 2034">
            <a:extLst>
              <a:ext uri="{FF2B5EF4-FFF2-40B4-BE49-F238E27FC236}">
                <a16:creationId xmlns:a16="http://schemas.microsoft.com/office/drawing/2014/main" xmlns="" id="{02F23800-9E3F-4DE0-B0C7-30FBF1DD2609}"/>
              </a:ext>
            </a:extLst>
          </p:cNvPr>
          <p:cNvSpPr>
            <a:spLocks noEditPoints="1"/>
          </p:cNvSpPr>
          <p:nvPr/>
        </p:nvSpPr>
        <p:spPr bwMode="auto">
          <a:xfrm>
            <a:off x="3533775" y="4199012"/>
            <a:ext cx="242888" cy="398462"/>
          </a:xfrm>
          <a:custGeom>
            <a:avLst/>
            <a:gdLst>
              <a:gd name="T0" fmla="*/ 2147483647 w 153"/>
              <a:gd name="T1" fmla="*/ 2147483647 h 251"/>
              <a:gd name="T2" fmla="*/ 2147483647 w 153"/>
              <a:gd name="T3" fmla="*/ 2147483647 h 251"/>
              <a:gd name="T4" fmla="*/ 2147483647 w 153"/>
              <a:gd name="T5" fmla="*/ 2147483647 h 251"/>
              <a:gd name="T6" fmla="*/ 2147483647 w 153"/>
              <a:gd name="T7" fmla="*/ 2147483647 h 251"/>
              <a:gd name="T8" fmla="*/ 2147483647 w 153"/>
              <a:gd name="T9" fmla="*/ 2147483647 h 251"/>
              <a:gd name="T10" fmla="*/ 2147483647 w 153"/>
              <a:gd name="T11" fmla="*/ 2147483647 h 251"/>
              <a:gd name="T12" fmla="*/ 2147483647 w 153"/>
              <a:gd name="T13" fmla="*/ 2147483647 h 251"/>
              <a:gd name="T14" fmla="*/ 2147483647 w 153"/>
              <a:gd name="T15" fmla="*/ 2147483647 h 251"/>
              <a:gd name="T16" fmla="*/ 2147483647 w 153"/>
              <a:gd name="T17" fmla="*/ 2147483647 h 251"/>
              <a:gd name="T18" fmla="*/ 2147483647 w 153"/>
              <a:gd name="T19" fmla="*/ 2147483647 h 251"/>
              <a:gd name="T20" fmla="*/ 2147483647 w 153"/>
              <a:gd name="T21" fmla="*/ 2147483647 h 251"/>
              <a:gd name="T22" fmla="*/ 2147483647 w 153"/>
              <a:gd name="T23" fmla="*/ 2147483647 h 251"/>
              <a:gd name="T24" fmla="*/ 2147483647 w 153"/>
              <a:gd name="T25" fmla="*/ 2147483647 h 251"/>
              <a:gd name="T26" fmla="*/ 2147483647 w 153"/>
              <a:gd name="T27" fmla="*/ 2147483647 h 251"/>
              <a:gd name="T28" fmla="*/ 2147483647 w 153"/>
              <a:gd name="T29" fmla="*/ 2147483647 h 251"/>
              <a:gd name="T30" fmla="*/ 2147483647 w 153"/>
              <a:gd name="T31" fmla="*/ 2147483647 h 251"/>
              <a:gd name="T32" fmla="*/ 2147483647 w 153"/>
              <a:gd name="T33" fmla="*/ 2147483647 h 251"/>
              <a:gd name="T34" fmla="*/ 2147483647 w 153"/>
              <a:gd name="T35" fmla="*/ 2147483647 h 251"/>
              <a:gd name="T36" fmla="*/ 2147483647 w 153"/>
              <a:gd name="T37" fmla="*/ 2147483647 h 251"/>
              <a:gd name="T38" fmla="*/ 2147483647 w 153"/>
              <a:gd name="T39" fmla="*/ 2147483647 h 251"/>
              <a:gd name="T40" fmla="*/ 2147483647 w 153"/>
              <a:gd name="T41" fmla="*/ 2147483647 h 251"/>
              <a:gd name="T42" fmla="*/ 2147483647 w 153"/>
              <a:gd name="T43" fmla="*/ 2147483647 h 251"/>
              <a:gd name="T44" fmla="*/ 2147483647 w 153"/>
              <a:gd name="T45" fmla="*/ 2147483647 h 251"/>
              <a:gd name="T46" fmla="*/ 2147483647 w 153"/>
              <a:gd name="T47" fmla="*/ 2147483647 h 251"/>
              <a:gd name="T48" fmla="*/ 2147483647 w 153"/>
              <a:gd name="T49" fmla="*/ 2147483647 h 251"/>
              <a:gd name="T50" fmla="*/ 2147483647 w 153"/>
              <a:gd name="T51" fmla="*/ 2147483647 h 251"/>
              <a:gd name="T52" fmla="*/ 2147483647 w 153"/>
              <a:gd name="T53" fmla="*/ 2147483647 h 251"/>
              <a:gd name="T54" fmla="*/ 2147483647 w 153"/>
              <a:gd name="T55" fmla="*/ 2147483647 h 251"/>
              <a:gd name="T56" fmla="*/ 2147483647 w 153"/>
              <a:gd name="T57" fmla="*/ 2147483647 h 251"/>
              <a:gd name="T58" fmla="*/ 2147483647 w 153"/>
              <a:gd name="T59" fmla="*/ 2147483647 h 251"/>
              <a:gd name="T60" fmla="*/ 2147483647 w 153"/>
              <a:gd name="T61" fmla="*/ 2147483647 h 251"/>
              <a:gd name="T62" fmla="*/ 2147483647 w 153"/>
              <a:gd name="T63" fmla="*/ 2147483647 h 251"/>
              <a:gd name="T64" fmla="*/ 2147483647 w 153"/>
              <a:gd name="T65" fmla="*/ 2147483647 h 251"/>
              <a:gd name="T66" fmla="*/ 2147483647 w 153"/>
              <a:gd name="T67" fmla="*/ 2147483647 h 251"/>
              <a:gd name="T68" fmla="*/ 2147483647 w 153"/>
              <a:gd name="T69" fmla="*/ 2147483647 h 251"/>
              <a:gd name="T70" fmla="*/ 2147483647 w 153"/>
              <a:gd name="T71" fmla="*/ 2147483647 h 251"/>
              <a:gd name="T72" fmla="*/ 2147483647 w 153"/>
              <a:gd name="T73" fmla="*/ 2147483647 h 251"/>
              <a:gd name="T74" fmla="*/ 2147483647 w 153"/>
              <a:gd name="T75" fmla="*/ 2147483647 h 251"/>
              <a:gd name="T76" fmla="*/ 2147483647 w 153"/>
              <a:gd name="T77" fmla="*/ 2147483647 h 251"/>
              <a:gd name="T78" fmla="*/ 2147483647 w 153"/>
              <a:gd name="T79" fmla="*/ 2147483647 h 251"/>
              <a:gd name="T80" fmla="*/ 2147483647 w 153"/>
              <a:gd name="T81" fmla="*/ 2147483647 h 251"/>
              <a:gd name="T82" fmla="*/ 2147483647 w 153"/>
              <a:gd name="T83" fmla="*/ 2147483647 h 251"/>
              <a:gd name="T84" fmla="*/ 2147483647 w 153"/>
              <a:gd name="T85" fmla="*/ 2147483647 h 251"/>
              <a:gd name="T86" fmla="*/ 2147483647 w 153"/>
              <a:gd name="T87" fmla="*/ 2147483647 h 251"/>
              <a:gd name="T88" fmla="*/ 2147483647 w 153"/>
              <a:gd name="T89" fmla="*/ 2147483647 h 251"/>
              <a:gd name="T90" fmla="*/ 2147483647 w 153"/>
              <a:gd name="T91" fmla="*/ 2147483647 h 251"/>
              <a:gd name="T92" fmla="*/ 2147483647 w 153"/>
              <a:gd name="T93" fmla="*/ 2147483647 h 251"/>
              <a:gd name="T94" fmla="*/ 2147483647 w 153"/>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1">
                <a:moveTo>
                  <a:pt x="2" y="247"/>
                </a:moveTo>
                <a:lnTo>
                  <a:pt x="0" y="250"/>
                </a:lnTo>
                <a:lnTo>
                  <a:pt x="2" y="251"/>
                </a:lnTo>
                <a:lnTo>
                  <a:pt x="3" y="248"/>
                </a:lnTo>
                <a:lnTo>
                  <a:pt x="2" y="247"/>
                </a:lnTo>
                <a:close/>
                <a:moveTo>
                  <a:pt x="6" y="241"/>
                </a:moveTo>
                <a:lnTo>
                  <a:pt x="4" y="245"/>
                </a:lnTo>
                <a:lnTo>
                  <a:pt x="5" y="245"/>
                </a:lnTo>
                <a:lnTo>
                  <a:pt x="7" y="241"/>
                </a:lnTo>
                <a:lnTo>
                  <a:pt x="6" y="241"/>
                </a:lnTo>
                <a:close/>
                <a:moveTo>
                  <a:pt x="10" y="234"/>
                </a:moveTo>
                <a:lnTo>
                  <a:pt x="8" y="238"/>
                </a:lnTo>
                <a:lnTo>
                  <a:pt x="9" y="238"/>
                </a:lnTo>
                <a:lnTo>
                  <a:pt x="11" y="235"/>
                </a:lnTo>
                <a:lnTo>
                  <a:pt x="10" y="234"/>
                </a:lnTo>
                <a:close/>
                <a:moveTo>
                  <a:pt x="14" y="228"/>
                </a:moveTo>
                <a:lnTo>
                  <a:pt x="12" y="232"/>
                </a:lnTo>
                <a:lnTo>
                  <a:pt x="13" y="232"/>
                </a:lnTo>
                <a:lnTo>
                  <a:pt x="15" y="228"/>
                </a:lnTo>
                <a:lnTo>
                  <a:pt x="14" y="228"/>
                </a:lnTo>
                <a:close/>
                <a:moveTo>
                  <a:pt x="18" y="221"/>
                </a:moveTo>
                <a:lnTo>
                  <a:pt x="16" y="225"/>
                </a:lnTo>
                <a:lnTo>
                  <a:pt x="17" y="226"/>
                </a:lnTo>
                <a:lnTo>
                  <a:pt x="19" y="221"/>
                </a:lnTo>
                <a:lnTo>
                  <a:pt x="18" y="221"/>
                </a:lnTo>
                <a:close/>
                <a:moveTo>
                  <a:pt x="22" y="215"/>
                </a:moveTo>
                <a:lnTo>
                  <a:pt x="20" y="218"/>
                </a:lnTo>
                <a:lnTo>
                  <a:pt x="21" y="219"/>
                </a:lnTo>
                <a:lnTo>
                  <a:pt x="23" y="215"/>
                </a:lnTo>
                <a:lnTo>
                  <a:pt x="22" y="215"/>
                </a:lnTo>
                <a:close/>
                <a:moveTo>
                  <a:pt x="26" y="209"/>
                </a:moveTo>
                <a:lnTo>
                  <a:pt x="23" y="212"/>
                </a:lnTo>
                <a:lnTo>
                  <a:pt x="25" y="213"/>
                </a:lnTo>
                <a:lnTo>
                  <a:pt x="27" y="209"/>
                </a:lnTo>
                <a:lnTo>
                  <a:pt x="26" y="209"/>
                </a:lnTo>
                <a:close/>
                <a:moveTo>
                  <a:pt x="30" y="202"/>
                </a:moveTo>
                <a:lnTo>
                  <a:pt x="27" y="206"/>
                </a:lnTo>
                <a:lnTo>
                  <a:pt x="29" y="206"/>
                </a:lnTo>
                <a:lnTo>
                  <a:pt x="31" y="202"/>
                </a:lnTo>
                <a:lnTo>
                  <a:pt x="30" y="202"/>
                </a:lnTo>
                <a:close/>
                <a:moveTo>
                  <a:pt x="34" y="196"/>
                </a:moveTo>
                <a:lnTo>
                  <a:pt x="31" y="199"/>
                </a:lnTo>
                <a:lnTo>
                  <a:pt x="33" y="200"/>
                </a:lnTo>
                <a:lnTo>
                  <a:pt x="35" y="196"/>
                </a:lnTo>
                <a:lnTo>
                  <a:pt x="34" y="196"/>
                </a:lnTo>
                <a:close/>
                <a:moveTo>
                  <a:pt x="38" y="189"/>
                </a:moveTo>
                <a:lnTo>
                  <a:pt x="35" y="193"/>
                </a:lnTo>
                <a:lnTo>
                  <a:pt x="36" y="193"/>
                </a:lnTo>
                <a:lnTo>
                  <a:pt x="39" y="189"/>
                </a:lnTo>
                <a:lnTo>
                  <a:pt x="38" y="189"/>
                </a:lnTo>
                <a:close/>
                <a:moveTo>
                  <a:pt x="42" y="182"/>
                </a:moveTo>
                <a:lnTo>
                  <a:pt x="39" y="186"/>
                </a:lnTo>
                <a:lnTo>
                  <a:pt x="40" y="187"/>
                </a:lnTo>
                <a:lnTo>
                  <a:pt x="43" y="183"/>
                </a:lnTo>
                <a:lnTo>
                  <a:pt x="42" y="182"/>
                </a:lnTo>
                <a:close/>
                <a:moveTo>
                  <a:pt x="46" y="176"/>
                </a:moveTo>
                <a:lnTo>
                  <a:pt x="43" y="180"/>
                </a:lnTo>
                <a:lnTo>
                  <a:pt x="44" y="180"/>
                </a:lnTo>
                <a:lnTo>
                  <a:pt x="46" y="176"/>
                </a:lnTo>
                <a:close/>
                <a:moveTo>
                  <a:pt x="50" y="169"/>
                </a:moveTo>
                <a:lnTo>
                  <a:pt x="47" y="173"/>
                </a:lnTo>
                <a:lnTo>
                  <a:pt x="48" y="173"/>
                </a:lnTo>
                <a:lnTo>
                  <a:pt x="50" y="170"/>
                </a:lnTo>
                <a:lnTo>
                  <a:pt x="50" y="169"/>
                </a:lnTo>
                <a:close/>
                <a:moveTo>
                  <a:pt x="54" y="163"/>
                </a:moveTo>
                <a:lnTo>
                  <a:pt x="51" y="167"/>
                </a:lnTo>
                <a:lnTo>
                  <a:pt x="52" y="167"/>
                </a:lnTo>
                <a:lnTo>
                  <a:pt x="54" y="163"/>
                </a:lnTo>
                <a:close/>
                <a:moveTo>
                  <a:pt x="58" y="156"/>
                </a:moveTo>
                <a:lnTo>
                  <a:pt x="55" y="160"/>
                </a:lnTo>
                <a:lnTo>
                  <a:pt x="56" y="160"/>
                </a:lnTo>
                <a:lnTo>
                  <a:pt x="58" y="157"/>
                </a:lnTo>
                <a:lnTo>
                  <a:pt x="58" y="156"/>
                </a:lnTo>
                <a:close/>
                <a:moveTo>
                  <a:pt x="62" y="150"/>
                </a:moveTo>
                <a:lnTo>
                  <a:pt x="59" y="154"/>
                </a:lnTo>
                <a:lnTo>
                  <a:pt x="60" y="154"/>
                </a:lnTo>
                <a:lnTo>
                  <a:pt x="62" y="150"/>
                </a:lnTo>
                <a:close/>
                <a:moveTo>
                  <a:pt x="66" y="143"/>
                </a:moveTo>
                <a:lnTo>
                  <a:pt x="63" y="147"/>
                </a:lnTo>
                <a:lnTo>
                  <a:pt x="64" y="147"/>
                </a:lnTo>
                <a:lnTo>
                  <a:pt x="66" y="144"/>
                </a:lnTo>
                <a:lnTo>
                  <a:pt x="66" y="143"/>
                </a:lnTo>
                <a:close/>
                <a:moveTo>
                  <a:pt x="70" y="137"/>
                </a:moveTo>
                <a:lnTo>
                  <a:pt x="67" y="140"/>
                </a:lnTo>
                <a:lnTo>
                  <a:pt x="68" y="141"/>
                </a:lnTo>
                <a:lnTo>
                  <a:pt x="70" y="137"/>
                </a:lnTo>
                <a:close/>
                <a:moveTo>
                  <a:pt x="74" y="130"/>
                </a:moveTo>
                <a:lnTo>
                  <a:pt x="71" y="134"/>
                </a:lnTo>
                <a:lnTo>
                  <a:pt x="74" y="130"/>
                </a:lnTo>
                <a:close/>
                <a:moveTo>
                  <a:pt x="77" y="124"/>
                </a:moveTo>
                <a:lnTo>
                  <a:pt x="75" y="127"/>
                </a:lnTo>
                <a:lnTo>
                  <a:pt x="75" y="128"/>
                </a:lnTo>
                <a:lnTo>
                  <a:pt x="78" y="124"/>
                </a:lnTo>
                <a:lnTo>
                  <a:pt x="77" y="124"/>
                </a:lnTo>
                <a:close/>
                <a:moveTo>
                  <a:pt x="81" y="117"/>
                </a:moveTo>
                <a:lnTo>
                  <a:pt x="79" y="121"/>
                </a:lnTo>
                <a:lnTo>
                  <a:pt x="79" y="122"/>
                </a:lnTo>
                <a:lnTo>
                  <a:pt x="82" y="117"/>
                </a:lnTo>
                <a:lnTo>
                  <a:pt x="81" y="117"/>
                </a:lnTo>
                <a:close/>
                <a:moveTo>
                  <a:pt x="85" y="111"/>
                </a:moveTo>
                <a:lnTo>
                  <a:pt x="83" y="115"/>
                </a:lnTo>
                <a:lnTo>
                  <a:pt x="86" y="111"/>
                </a:lnTo>
                <a:lnTo>
                  <a:pt x="85" y="111"/>
                </a:lnTo>
                <a:close/>
                <a:moveTo>
                  <a:pt x="89" y="104"/>
                </a:moveTo>
                <a:lnTo>
                  <a:pt x="87" y="108"/>
                </a:lnTo>
                <a:lnTo>
                  <a:pt x="87" y="109"/>
                </a:lnTo>
                <a:lnTo>
                  <a:pt x="90" y="104"/>
                </a:lnTo>
                <a:lnTo>
                  <a:pt x="89" y="104"/>
                </a:lnTo>
                <a:close/>
                <a:moveTo>
                  <a:pt x="93" y="97"/>
                </a:moveTo>
                <a:lnTo>
                  <a:pt x="91" y="101"/>
                </a:lnTo>
                <a:lnTo>
                  <a:pt x="91" y="102"/>
                </a:lnTo>
                <a:lnTo>
                  <a:pt x="94" y="98"/>
                </a:lnTo>
                <a:lnTo>
                  <a:pt x="93" y="97"/>
                </a:lnTo>
                <a:close/>
                <a:moveTo>
                  <a:pt x="97" y="91"/>
                </a:moveTo>
                <a:lnTo>
                  <a:pt x="95" y="95"/>
                </a:lnTo>
                <a:lnTo>
                  <a:pt x="97" y="91"/>
                </a:lnTo>
                <a:close/>
                <a:moveTo>
                  <a:pt x="101" y="84"/>
                </a:moveTo>
                <a:lnTo>
                  <a:pt x="99" y="88"/>
                </a:lnTo>
                <a:lnTo>
                  <a:pt x="101" y="85"/>
                </a:lnTo>
                <a:lnTo>
                  <a:pt x="101" y="84"/>
                </a:lnTo>
                <a:close/>
                <a:moveTo>
                  <a:pt x="105" y="78"/>
                </a:moveTo>
                <a:lnTo>
                  <a:pt x="102" y="82"/>
                </a:lnTo>
                <a:lnTo>
                  <a:pt x="103" y="82"/>
                </a:lnTo>
                <a:lnTo>
                  <a:pt x="105" y="78"/>
                </a:lnTo>
                <a:close/>
                <a:moveTo>
                  <a:pt x="108" y="71"/>
                </a:moveTo>
                <a:lnTo>
                  <a:pt x="106" y="75"/>
                </a:lnTo>
                <a:lnTo>
                  <a:pt x="107" y="75"/>
                </a:lnTo>
                <a:lnTo>
                  <a:pt x="109" y="72"/>
                </a:lnTo>
                <a:lnTo>
                  <a:pt x="108" y="71"/>
                </a:lnTo>
                <a:close/>
                <a:moveTo>
                  <a:pt x="112" y="65"/>
                </a:moveTo>
                <a:lnTo>
                  <a:pt x="110" y="69"/>
                </a:lnTo>
                <a:lnTo>
                  <a:pt x="111" y="69"/>
                </a:lnTo>
                <a:lnTo>
                  <a:pt x="113" y="65"/>
                </a:lnTo>
                <a:lnTo>
                  <a:pt x="112" y="65"/>
                </a:lnTo>
                <a:close/>
                <a:moveTo>
                  <a:pt x="116" y="58"/>
                </a:moveTo>
                <a:lnTo>
                  <a:pt x="114" y="63"/>
                </a:lnTo>
                <a:lnTo>
                  <a:pt x="115" y="63"/>
                </a:lnTo>
                <a:lnTo>
                  <a:pt x="117" y="59"/>
                </a:lnTo>
                <a:lnTo>
                  <a:pt x="116" y="58"/>
                </a:lnTo>
                <a:close/>
                <a:moveTo>
                  <a:pt x="120" y="52"/>
                </a:moveTo>
                <a:lnTo>
                  <a:pt x="118" y="56"/>
                </a:lnTo>
                <a:lnTo>
                  <a:pt x="119" y="56"/>
                </a:lnTo>
                <a:lnTo>
                  <a:pt x="121" y="52"/>
                </a:lnTo>
                <a:lnTo>
                  <a:pt x="120" y="52"/>
                </a:lnTo>
                <a:close/>
                <a:moveTo>
                  <a:pt x="124" y="45"/>
                </a:moveTo>
                <a:lnTo>
                  <a:pt x="122" y="49"/>
                </a:lnTo>
                <a:lnTo>
                  <a:pt x="123" y="50"/>
                </a:lnTo>
                <a:lnTo>
                  <a:pt x="125" y="45"/>
                </a:lnTo>
                <a:lnTo>
                  <a:pt x="124" y="45"/>
                </a:lnTo>
                <a:close/>
                <a:moveTo>
                  <a:pt x="128" y="39"/>
                </a:moveTo>
                <a:lnTo>
                  <a:pt x="126" y="43"/>
                </a:lnTo>
                <a:lnTo>
                  <a:pt x="127" y="43"/>
                </a:lnTo>
                <a:lnTo>
                  <a:pt x="129" y="39"/>
                </a:lnTo>
                <a:lnTo>
                  <a:pt x="128" y="39"/>
                </a:lnTo>
                <a:close/>
                <a:moveTo>
                  <a:pt x="132" y="33"/>
                </a:moveTo>
                <a:lnTo>
                  <a:pt x="129" y="36"/>
                </a:lnTo>
                <a:lnTo>
                  <a:pt x="131" y="37"/>
                </a:lnTo>
                <a:lnTo>
                  <a:pt x="133" y="33"/>
                </a:lnTo>
                <a:lnTo>
                  <a:pt x="132" y="33"/>
                </a:lnTo>
                <a:close/>
                <a:moveTo>
                  <a:pt x="136" y="26"/>
                </a:moveTo>
                <a:lnTo>
                  <a:pt x="133" y="30"/>
                </a:lnTo>
                <a:lnTo>
                  <a:pt x="135" y="30"/>
                </a:lnTo>
                <a:lnTo>
                  <a:pt x="137" y="26"/>
                </a:lnTo>
                <a:lnTo>
                  <a:pt x="136" y="26"/>
                </a:lnTo>
                <a:close/>
                <a:moveTo>
                  <a:pt x="140" y="19"/>
                </a:moveTo>
                <a:lnTo>
                  <a:pt x="137" y="23"/>
                </a:lnTo>
                <a:lnTo>
                  <a:pt x="139" y="24"/>
                </a:lnTo>
                <a:lnTo>
                  <a:pt x="141" y="20"/>
                </a:lnTo>
                <a:lnTo>
                  <a:pt x="140" y="19"/>
                </a:lnTo>
                <a:close/>
                <a:moveTo>
                  <a:pt x="144" y="13"/>
                </a:moveTo>
                <a:lnTo>
                  <a:pt x="141" y="17"/>
                </a:lnTo>
                <a:lnTo>
                  <a:pt x="142" y="17"/>
                </a:lnTo>
                <a:lnTo>
                  <a:pt x="145" y="13"/>
                </a:lnTo>
                <a:lnTo>
                  <a:pt x="144" y="13"/>
                </a:lnTo>
                <a:close/>
                <a:moveTo>
                  <a:pt x="148" y="6"/>
                </a:moveTo>
                <a:lnTo>
                  <a:pt x="145" y="10"/>
                </a:lnTo>
                <a:lnTo>
                  <a:pt x="146" y="11"/>
                </a:lnTo>
                <a:lnTo>
                  <a:pt x="149" y="7"/>
                </a:lnTo>
                <a:lnTo>
                  <a:pt x="148" y="6"/>
                </a:lnTo>
                <a:close/>
                <a:moveTo>
                  <a:pt x="152" y="0"/>
                </a:moveTo>
                <a:lnTo>
                  <a:pt x="149" y="4"/>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86" name="Freeform 2035">
            <a:extLst>
              <a:ext uri="{FF2B5EF4-FFF2-40B4-BE49-F238E27FC236}">
                <a16:creationId xmlns:a16="http://schemas.microsoft.com/office/drawing/2014/main" xmlns="" id="{0C9C65AB-91CB-4EB5-8AA2-B274FB77CC3B}"/>
              </a:ext>
            </a:extLst>
          </p:cNvPr>
          <p:cNvSpPr>
            <a:spLocks noEditPoints="1"/>
          </p:cNvSpPr>
          <p:nvPr/>
        </p:nvSpPr>
        <p:spPr bwMode="auto">
          <a:xfrm>
            <a:off x="3505200" y="4224412"/>
            <a:ext cx="242888" cy="398462"/>
          </a:xfrm>
          <a:custGeom>
            <a:avLst/>
            <a:gdLst>
              <a:gd name="T0" fmla="*/ 2147483647 w 153"/>
              <a:gd name="T1" fmla="*/ 2147483647 h 251"/>
              <a:gd name="T2" fmla="*/ 2147483647 w 153"/>
              <a:gd name="T3" fmla="*/ 2147483647 h 251"/>
              <a:gd name="T4" fmla="*/ 2147483647 w 153"/>
              <a:gd name="T5" fmla="*/ 2147483647 h 251"/>
              <a:gd name="T6" fmla="*/ 2147483647 w 153"/>
              <a:gd name="T7" fmla="*/ 2147483647 h 251"/>
              <a:gd name="T8" fmla="*/ 2147483647 w 153"/>
              <a:gd name="T9" fmla="*/ 2147483647 h 251"/>
              <a:gd name="T10" fmla="*/ 2147483647 w 153"/>
              <a:gd name="T11" fmla="*/ 2147483647 h 251"/>
              <a:gd name="T12" fmla="*/ 2147483647 w 153"/>
              <a:gd name="T13" fmla="*/ 2147483647 h 251"/>
              <a:gd name="T14" fmla="*/ 2147483647 w 153"/>
              <a:gd name="T15" fmla="*/ 2147483647 h 251"/>
              <a:gd name="T16" fmla="*/ 2147483647 w 153"/>
              <a:gd name="T17" fmla="*/ 2147483647 h 251"/>
              <a:gd name="T18" fmla="*/ 2147483647 w 153"/>
              <a:gd name="T19" fmla="*/ 2147483647 h 251"/>
              <a:gd name="T20" fmla="*/ 2147483647 w 153"/>
              <a:gd name="T21" fmla="*/ 2147483647 h 251"/>
              <a:gd name="T22" fmla="*/ 2147483647 w 153"/>
              <a:gd name="T23" fmla="*/ 2147483647 h 251"/>
              <a:gd name="T24" fmla="*/ 2147483647 w 153"/>
              <a:gd name="T25" fmla="*/ 2147483647 h 251"/>
              <a:gd name="T26" fmla="*/ 2147483647 w 153"/>
              <a:gd name="T27" fmla="*/ 2147483647 h 251"/>
              <a:gd name="T28" fmla="*/ 2147483647 w 153"/>
              <a:gd name="T29" fmla="*/ 2147483647 h 251"/>
              <a:gd name="T30" fmla="*/ 2147483647 w 153"/>
              <a:gd name="T31" fmla="*/ 2147483647 h 251"/>
              <a:gd name="T32" fmla="*/ 2147483647 w 153"/>
              <a:gd name="T33" fmla="*/ 2147483647 h 251"/>
              <a:gd name="T34" fmla="*/ 2147483647 w 153"/>
              <a:gd name="T35" fmla="*/ 2147483647 h 251"/>
              <a:gd name="T36" fmla="*/ 2147483647 w 153"/>
              <a:gd name="T37" fmla="*/ 2147483647 h 251"/>
              <a:gd name="T38" fmla="*/ 2147483647 w 153"/>
              <a:gd name="T39" fmla="*/ 2147483647 h 251"/>
              <a:gd name="T40" fmla="*/ 2147483647 w 153"/>
              <a:gd name="T41" fmla="*/ 2147483647 h 251"/>
              <a:gd name="T42" fmla="*/ 2147483647 w 153"/>
              <a:gd name="T43" fmla="*/ 2147483647 h 251"/>
              <a:gd name="T44" fmla="*/ 2147483647 w 153"/>
              <a:gd name="T45" fmla="*/ 2147483647 h 251"/>
              <a:gd name="T46" fmla="*/ 2147483647 w 153"/>
              <a:gd name="T47" fmla="*/ 2147483647 h 251"/>
              <a:gd name="T48" fmla="*/ 2147483647 w 153"/>
              <a:gd name="T49" fmla="*/ 2147483647 h 251"/>
              <a:gd name="T50" fmla="*/ 2147483647 w 153"/>
              <a:gd name="T51" fmla="*/ 2147483647 h 251"/>
              <a:gd name="T52" fmla="*/ 2147483647 w 153"/>
              <a:gd name="T53" fmla="*/ 2147483647 h 251"/>
              <a:gd name="T54" fmla="*/ 2147483647 w 153"/>
              <a:gd name="T55" fmla="*/ 2147483647 h 251"/>
              <a:gd name="T56" fmla="*/ 2147483647 w 153"/>
              <a:gd name="T57" fmla="*/ 2147483647 h 251"/>
              <a:gd name="T58" fmla="*/ 2147483647 w 153"/>
              <a:gd name="T59" fmla="*/ 2147483647 h 251"/>
              <a:gd name="T60" fmla="*/ 2147483647 w 153"/>
              <a:gd name="T61" fmla="*/ 2147483647 h 251"/>
              <a:gd name="T62" fmla="*/ 2147483647 w 153"/>
              <a:gd name="T63" fmla="*/ 2147483647 h 251"/>
              <a:gd name="T64" fmla="*/ 2147483647 w 153"/>
              <a:gd name="T65" fmla="*/ 2147483647 h 251"/>
              <a:gd name="T66" fmla="*/ 2147483647 w 153"/>
              <a:gd name="T67" fmla="*/ 2147483647 h 251"/>
              <a:gd name="T68" fmla="*/ 2147483647 w 153"/>
              <a:gd name="T69" fmla="*/ 2147483647 h 251"/>
              <a:gd name="T70" fmla="*/ 2147483647 w 153"/>
              <a:gd name="T71" fmla="*/ 2147483647 h 251"/>
              <a:gd name="T72" fmla="*/ 2147483647 w 153"/>
              <a:gd name="T73" fmla="*/ 2147483647 h 251"/>
              <a:gd name="T74" fmla="*/ 2147483647 w 153"/>
              <a:gd name="T75" fmla="*/ 2147483647 h 251"/>
              <a:gd name="T76" fmla="*/ 2147483647 w 153"/>
              <a:gd name="T77" fmla="*/ 2147483647 h 251"/>
              <a:gd name="T78" fmla="*/ 2147483647 w 153"/>
              <a:gd name="T79" fmla="*/ 2147483647 h 251"/>
              <a:gd name="T80" fmla="*/ 2147483647 w 153"/>
              <a:gd name="T81" fmla="*/ 2147483647 h 251"/>
              <a:gd name="T82" fmla="*/ 2147483647 w 153"/>
              <a:gd name="T83" fmla="*/ 2147483647 h 251"/>
              <a:gd name="T84" fmla="*/ 2147483647 w 153"/>
              <a:gd name="T85" fmla="*/ 2147483647 h 251"/>
              <a:gd name="T86" fmla="*/ 2147483647 w 153"/>
              <a:gd name="T87" fmla="*/ 2147483647 h 251"/>
              <a:gd name="T88" fmla="*/ 2147483647 w 153"/>
              <a:gd name="T89" fmla="*/ 2147483647 h 251"/>
              <a:gd name="T90" fmla="*/ 2147483647 w 153"/>
              <a:gd name="T91" fmla="*/ 2147483647 h 251"/>
              <a:gd name="T92" fmla="*/ 2147483647 w 153"/>
              <a:gd name="T93" fmla="*/ 2147483647 h 251"/>
              <a:gd name="T94" fmla="*/ 2147483647 w 153"/>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1">
                <a:moveTo>
                  <a:pt x="2" y="247"/>
                </a:moveTo>
                <a:lnTo>
                  <a:pt x="0" y="250"/>
                </a:lnTo>
                <a:lnTo>
                  <a:pt x="1" y="251"/>
                </a:lnTo>
                <a:lnTo>
                  <a:pt x="2" y="248"/>
                </a:lnTo>
                <a:lnTo>
                  <a:pt x="2" y="247"/>
                </a:lnTo>
                <a:close/>
                <a:moveTo>
                  <a:pt x="6" y="241"/>
                </a:moveTo>
                <a:lnTo>
                  <a:pt x="4" y="245"/>
                </a:lnTo>
                <a:lnTo>
                  <a:pt x="6" y="241"/>
                </a:lnTo>
                <a:close/>
                <a:moveTo>
                  <a:pt x="10" y="234"/>
                </a:moveTo>
                <a:lnTo>
                  <a:pt x="8" y="239"/>
                </a:lnTo>
                <a:lnTo>
                  <a:pt x="10" y="235"/>
                </a:lnTo>
                <a:lnTo>
                  <a:pt x="10" y="234"/>
                </a:lnTo>
                <a:close/>
                <a:moveTo>
                  <a:pt x="14" y="228"/>
                </a:moveTo>
                <a:lnTo>
                  <a:pt x="12" y="232"/>
                </a:lnTo>
                <a:lnTo>
                  <a:pt x="14" y="228"/>
                </a:lnTo>
                <a:close/>
                <a:moveTo>
                  <a:pt x="18" y="221"/>
                </a:moveTo>
                <a:lnTo>
                  <a:pt x="16" y="225"/>
                </a:lnTo>
                <a:lnTo>
                  <a:pt x="16" y="226"/>
                </a:lnTo>
                <a:lnTo>
                  <a:pt x="18" y="221"/>
                </a:lnTo>
                <a:close/>
                <a:moveTo>
                  <a:pt x="21" y="215"/>
                </a:moveTo>
                <a:lnTo>
                  <a:pt x="20" y="218"/>
                </a:lnTo>
                <a:lnTo>
                  <a:pt x="20" y="219"/>
                </a:lnTo>
                <a:lnTo>
                  <a:pt x="22" y="215"/>
                </a:lnTo>
                <a:lnTo>
                  <a:pt x="21" y="215"/>
                </a:lnTo>
                <a:close/>
                <a:moveTo>
                  <a:pt x="25" y="209"/>
                </a:moveTo>
                <a:lnTo>
                  <a:pt x="23" y="212"/>
                </a:lnTo>
                <a:lnTo>
                  <a:pt x="24" y="213"/>
                </a:lnTo>
                <a:lnTo>
                  <a:pt x="26" y="209"/>
                </a:lnTo>
                <a:lnTo>
                  <a:pt x="25" y="209"/>
                </a:lnTo>
                <a:close/>
                <a:moveTo>
                  <a:pt x="29" y="202"/>
                </a:moveTo>
                <a:lnTo>
                  <a:pt x="27" y="206"/>
                </a:lnTo>
                <a:lnTo>
                  <a:pt x="28" y="206"/>
                </a:lnTo>
                <a:lnTo>
                  <a:pt x="30" y="202"/>
                </a:lnTo>
                <a:lnTo>
                  <a:pt x="29" y="202"/>
                </a:lnTo>
                <a:close/>
                <a:moveTo>
                  <a:pt x="33" y="195"/>
                </a:moveTo>
                <a:lnTo>
                  <a:pt x="31" y="199"/>
                </a:lnTo>
                <a:lnTo>
                  <a:pt x="32" y="200"/>
                </a:lnTo>
                <a:lnTo>
                  <a:pt x="34" y="196"/>
                </a:lnTo>
                <a:lnTo>
                  <a:pt x="33" y="195"/>
                </a:lnTo>
                <a:close/>
                <a:moveTo>
                  <a:pt x="37" y="189"/>
                </a:moveTo>
                <a:lnTo>
                  <a:pt x="35" y="193"/>
                </a:lnTo>
                <a:lnTo>
                  <a:pt x="38" y="189"/>
                </a:lnTo>
                <a:lnTo>
                  <a:pt x="37" y="189"/>
                </a:lnTo>
                <a:close/>
                <a:moveTo>
                  <a:pt x="41" y="182"/>
                </a:moveTo>
                <a:lnTo>
                  <a:pt x="39" y="186"/>
                </a:lnTo>
                <a:lnTo>
                  <a:pt x="39" y="187"/>
                </a:lnTo>
                <a:lnTo>
                  <a:pt x="42" y="183"/>
                </a:lnTo>
                <a:lnTo>
                  <a:pt x="41" y="182"/>
                </a:lnTo>
                <a:close/>
                <a:moveTo>
                  <a:pt x="45" y="176"/>
                </a:moveTo>
                <a:lnTo>
                  <a:pt x="43" y="180"/>
                </a:lnTo>
                <a:lnTo>
                  <a:pt x="46" y="176"/>
                </a:lnTo>
                <a:lnTo>
                  <a:pt x="45" y="176"/>
                </a:lnTo>
                <a:close/>
                <a:moveTo>
                  <a:pt x="49" y="169"/>
                </a:moveTo>
                <a:lnTo>
                  <a:pt x="47" y="173"/>
                </a:lnTo>
                <a:lnTo>
                  <a:pt x="50" y="170"/>
                </a:lnTo>
                <a:lnTo>
                  <a:pt x="49" y="169"/>
                </a:lnTo>
                <a:close/>
                <a:moveTo>
                  <a:pt x="53" y="163"/>
                </a:moveTo>
                <a:lnTo>
                  <a:pt x="51" y="167"/>
                </a:lnTo>
                <a:lnTo>
                  <a:pt x="54" y="163"/>
                </a:lnTo>
                <a:lnTo>
                  <a:pt x="53" y="163"/>
                </a:lnTo>
                <a:close/>
                <a:moveTo>
                  <a:pt x="57" y="156"/>
                </a:moveTo>
                <a:lnTo>
                  <a:pt x="55" y="160"/>
                </a:lnTo>
                <a:lnTo>
                  <a:pt x="58" y="157"/>
                </a:lnTo>
                <a:lnTo>
                  <a:pt x="57" y="156"/>
                </a:lnTo>
                <a:close/>
                <a:moveTo>
                  <a:pt x="61" y="150"/>
                </a:moveTo>
                <a:lnTo>
                  <a:pt x="59" y="154"/>
                </a:lnTo>
                <a:lnTo>
                  <a:pt x="62" y="150"/>
                </a:lnTo>
                <a:lnTo>
                  <a:pt x="61" y="150"/>
                </a:lnTo>
                <a:close/>
                <a:moveTo>
                  <a:pt x="65" y="143"/>
                </a:moveTo>
                <a:lnTo>
                  <a:pt x="63" y="147"/>
                </a:lnTo>
                <a:lnTo>
                  <a:pt x="66" y="143"/>
                </a:lnTo>
                <a:lnTo>
                  <a:pt x="65" y="143"/>
                </a:lnTo>
                <a:close/>
                <a:moveTo>
                  <a:pt x="69" y="137"/>
                </a:moveTo>
                <a:lnTo>
                  <a:pt x="67" y="140"/>
                </a:lnTo>
                <a:lnTo>
                  <a:pt x="67" y="141"/>
                </a:lnTo>
                <a:lnTo>
                  <a:pt x="70" y="137"/>
                </a:lnTo>
                <a:lnTo>
                  <a:pt x="69" y="137"/>
                </a:lnTo>
                <a:close/>
                <a:moveTo>
                  <a:pt x="73" y="130"/>
                </a:moveTo>
                <a:lnTo>
                  <a:pt x="70" y="134"/>
                </a:lnTo>
                <a:lnTo>
                  <a:pt x="71" y="135"/>
                </a:lnTo>
                <a:lnTo>
                  <a:pt x="74" y="130"/>
                </a:lnTo>
                <a:lnTo>
                  <a:pt x="73" y="130"/>
                </a:lnTo>
                <a:close/>
                <a:moveTo>
                  <a:pt x="77" y="124"/>
                </a:moveTo>
                <a:lnTo>
                  <a:pt x="74" y="127"/>
                </a:lnTo>
                <a:lnTo>
                  <a:pt x="75" y="128"/>
                </a:lnTo>
                <a:lnTo>
                  <a:pt x="78" y="124"/>
                </a:lnTo>
                <a:lnTo>
                  <a:pt x="77" y="124"/>
                </a:lnTo>
                <a:close/>
                <a:moveTo>
                  <a:pt x="81" y="117"/>
                </a:moveTo>
                <a:lnTo>
                  <a:pt x="78" y="121"/>
                </a:lnTo>
                <a:lnTo>
                  <a:pt x="79" y="122"/>
                </a:lnTo>
                <a:lnTo>
                  <a:pt x="82" y="117"/>
                </a:lnTo>
                <a:lnTo>
                  <a:pt x="81" y="117"/>
                </a:lnTo>
                <a:close/>
                <a:moveTo>
                  <a:pt x="85" y="111"/>
                </a:moveTo>
                <a:lnTo>
                  <a:pt x="82" y="114"/>
                </a:lnTo>
                <a:lnTo>
                  <a:pt x="83" y="115"/>
                </a:lnTo>
                <a:lnTo>
                  <a:pt x="86" y="111"/>
                </a:lnTo>
                <a:lnTo>
                  <a:pt x="85" y="111"/>
                </a:lnTo>
                <a:close/>
                <a:moveTo>
                  <a:pt x="88" y="104"/>
                </a:moveTo>
                <a:lnTo>
                  <a:pt x="86" y="108"/>
                </a:lnTo>
                <a:lnTo>
                  <a:pt x="87" y="109"/>
                </a:lnTo>
                <a:lnTo>
                  <a:pt x="90" y="105"/>
                </a:lnTo>
                <a:lnTo>
                  <a:pt x="88" y="104"/>
                </a:lnTo>
                <a:close/>
                <a:moveTo>
                  <a:pt x="92" y="97"/>
                </a:moveTo>
                <a:lnTo>
                  <a:pt x="90" y="102"/>
                </a:lnTo>
                <a:lnTo>
                  <a:pt x="91" y="102"/>
                </a:lnTo>
                <a:lnTo>
                  <a:pt x="94" y="98"/>
                </a:lnTo>
                <a:lnTo>
                  <a:pt x="92" y="97"/>
                </a:lnTo>
                <a:close/>
                <a:moveTo>
                  <a:pt x="96" y="91"/>
                </a:moveTo>
                <a:lnTo>
                  <a:pt x="94" y="95"/>
                </a:lnTo>
                <a:lnTo>
                  <a:pt x="95" y="96"/>
                </a:lnTo>
                <a:lnTo>
                  <a:pt x="98" y="91"/>
                </a:lnTo>
                <a:lnTo>
                  <a:pt x="96" y="91"/>
                </a:lnTo>
                <a:close/>
                <a:moveTo>
                  <a:pt x="100" y="84"/>
                </a:moveTo>
                <a:lnTo>
                  <a:pt x="98" y="88"/>
                </a:lnTo>
                <a:lnTo>
                  <a:pt x="99" y="88"/>
                </a:lnTo>
                <a:lnTo>
                  <a:pt x="101" y="85"/>
                </a:lnTo>
                <a:lnTo>
                  <a:pt x="100" y="84"/>
                </a:lnTo>
                <a:close/>
                <a:moveTo>
                  <a:pt x="104" y="78"/>
                </a:moveTo>
                <a:lnTo>
                  <a:pt x="102" y="82"/>
                </a:lnTo>
                <a:lnTo>
                  <a:pt x="103" y="82"/>
                </a:lnTo>
                <a:lnTo>
                  <a:pt x="105" y="78"/>
                </a:lnTo>
                <a:lnTo>
                  <a:pt x="104" y="78"/>
                </a:lnTo>
                <a:close/>
                <a:moveTo>
                  <a:pt x="108" y="71"/>
                </a:moveTo>
                <a:lnTo>
                  <a:pt x="106" y="75"/>
                </a:lnTo>
                <a:lnTo>
                  <a:pt x="107" y="75"/>
                </a:lnTo>
                <a:lnTo>
                  <a:pt x="109" y="72"/>
                </a:lnTo>
                <a:lnTo>
                  <a:pt x="108" y="71"/>
                </a:lnTo>
                <a:close/>
                <a:moveTo>
                  <a:pt x="112" y="65"/>
                </a:moveTo>
                <a:lnTo>
                  <a:pt x="110" y="69"/>
                </a:lnTo>
                <a:lnTo>
                  <a:pt x="111" y="69"/>
                </a:lnTo>
                <a:lnTo>
                  <a:pt x="113" y="65"/>
                </a:lnTo>
                <a:lnTo>
                  <a:pt x="112" y="65"/>
                </a:lnTo>
                <a:close/>
                <a:moveTo>
                  <a:pt x="116" y="58"/>
                </a:moveTo>
                <a:lnTo>
                  <a:pt x="114" y="62"/>
                </a:lnTo>
                <a:lnTo>
                  <a:pt x="115" y="62"/>
                </a:lnTo>
                <a:lnTo>
                  <a:pt x="117" y="59"/>
                </a:lnTo>
                <a:lnTo>
                  <a:pt x="116" y="58"/>
                </a:lnTo>
                <a:close/>
                <a:moveTo>
                  <a:pt x="120" y="52"/>
                </a:moveTo>
                <a:lnTo>
                  <a:pt x="118" y="56"/>
                </a:lnTo>
                <a:lnTo>
                  <a:pt x="119" y="56"/>
                </a:lnTo>
                <a:lnTo>
                  <a:pt x="121" y="52"/>
                </a:lnTo>
                <a:lnTo>
                  <a:pt x="120" y="52"/>
                </a:lnTo>
                <a:close/>
                <a:moveTo>
                  <a:pt x="124" y="45"/>
                </a:moveTo>
                <a:lnTo>
                  <a:pt x="122" y="49"/>
                </a:lnTo>
                <a:lnTo>
                  <a:pt x="123" y="50"/>
                </a:lnTo>
                <a:lnTo>
                  <a:pt x="125" y="45"/>
                </a:lnTo>
                <a:lnTo>
                  <a:pt x="124" y="45"/>
                </a:lnTo>
                <a:close/>
                <a:moveTo>
                  <a:pt x="128" y="39"/>
                </a:moveTo>
                <a:lnTo>
                  <a:pt x="126" y="43"/>
                </a:lnTo>
                <a:lnTo>
                  <a:pt x="127" y="43"/>
                </a:lnTo>
                <a:lnTo>
                  <a:pt x="129" y="39"/>
                </a:lnTo>
                <a:lnTo>
                  <a:pt x="128" y="39"/>
                </a:lnTo>
                <a:close/>
                <a:moveTo>
                  <a:pt x="132" y="33"/>
                </a:moveTo>
                <a:lnTo>
                  <a:pt x="130" y="36"/>
                </a:lnTo>
                <a:lnTo>
                  <a:pt x="131" y="37"/>
                </a:lnTo>
                <a:lnTo>
                  <a:pt x="133" y="33"/>
                </a:lnTo>
                <a:lnTo>
                  <a:pt x="132" y="33"/>
                </a:lnTo>
                <a:close/>
                <a:moveTo>
                  <a:pt x="136" y="26"/>
                </a:moveTo>
                <a:lnTo>
                  <a:pt x="133" y="30"/>
                </a:lnTo>
                <a:lnTo>
                  <a:pt x="135" y="30"/>
                </a:lnTo>
                <a:lnTo>
                  <a:pt x="137" y="26"/>
                </a:lnTo>
                <a:lnTo>
                  <a:pt x="136" y="26"/>
                </a:lnTo>
                <a:close/>
                <a:moveTo>
                  <a:pt x="140" y="19"/>
                </a:moveTo>
                <a:lnTo>
                  <a:pt x="137" y="23"/>
                </a:lnTo>
                <a:lnTo>
                  <a:pt x="139" y="24"/>
                </a:lnTo>
                <a:lnTo>
                  <a:pt x="141" y="20"/>
                </a:lnTo>
                <a:lnTo>
                  <a:pt x="140" y="19"/>
                </a:lnTo>
                <a:close/>
                <a:moveTo>
                  <a:pt x="144" y="13"/>
                </a:moveTo>
                <a:lnTo>
                  <a:pt x="141" y="17"/>
                </a:lnTo>
                <a:lnTo>
                  <a:pt x="143" y="17"/>
                </a:lnTo>
                <a:lnTo>
                  <a:pt x="145" y="13"/>
                </a:lnTo>
                <a:lnTo>
                  <a:pt x="144" y="13"/>
                </a:lnTo>
                <a:close/>
                <a:moveTo>
                  <a:pt x="148" y="6"/>
                </a:moveTo>
                <a:lnTo>
                  <a:pt x="145" y="10"/>
                </a:lnTo>
                <a:lnTo>
                  <a:pt x="146" y="11"/>
                </a:lnTo>
                <a:lnTo>
                  <a:pt x="149" y="7"/>
                </a:lnTo>
                <a:lnTo>
                  <a:pt x="148" y="6"/>
                </a:lnTo>
                <a:close/>
                <a:moveTo>
                  <a:pt x="152" y="0"/>
                </a:moveTo>
                <a:lnTo>
                  <a:pt x="149" y="4"/>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87" name="Freeform 2036">
            <a:extLst>
              <a:ext uri="{FF2B5EF4-FFF2-40B4-BE49-F238E27FC236}">
                <a16:creationId xmlns:a16="http://schemas.microsoft.com/office/drawing/2014/main" xmlns="" id="{681D98BC-3175-4CB1-9346-1DBF9FAA1555}"/>
              </a:ext>
            </a:extLst>
          </p:cNvPr>
          <p:cNvSpPr>
            <a:spLocks noEditPoints="1"/>
          </p:cNvSpPr>
          <p:nvPr/>
        </p:nvSpPr>
        <p:spPr bwMode="auto">
          <a:xfrm>
            <a:off x="3470275" y="4192662"/>
            <a:ext cx="241300" cy="398462"/>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2" y="251"/>
                </a:lnTo>
                <a:lnTo>
                  <a:pt x="3" y="248"/>
                </a:lnTo>
                <a:lnTo>
                  <a:pt x="2" y="247"/>
                </a:lnTo>
                <a:close/>
                <a:moveTo>
                  <a:pt x="6" y="241"/>
                </a:moveTo>
                <a:lnTo>
                  <a:pt x="4" y="245"/>
                </a:lnTo>
                <a:lnTo>
                  <a:pt x="5" y="245"/>
                </a:lnTo>
                <a:lnTo>
                  <a:pt x="7" y="241"/>
                </a:lnTo>
                <a:lnTo>
                  <a:pt x="6" y="241"/>
                </a:lnTo>
                <a:close/>
                <a:moveTo>
                  <a:pt x="10" y="234"/>
                </a:moveTo>
                <a:lnTo>
                  <a:pt x="8" y="238"/>
                </a:lnTo>
                <a:lnTo>
                  <a:pt x="9" y="238"/>
                </a:lnTo>
                <a:lnTo>
                  <a:pt x="11" y="234"/>
                </a:lnTo>
                <a:lnTo>
                  <a:pt x="10" y="234"/>
                </a:lnTo>
                <a:close/>
                <a:moveTo>
                  <a:pt x="14" y="228"/>
                </a:moveTo>
                <a:lnTo>
                  <a:pt x="12" y="231"/>
                </a:lnTo>
                <a:lnTo>
                  <a:pt x="13" y="232"/>
                </a:lnTo>
                <a:lnTo>
                  <a:pt x="15" y="228"/>
                </a:lnTo>
                <a:lnTo>
                  <a:pt x="14" y="228"/>
                </a:lnTo>
                <a:close/>
                <a:moveTo>
                  <a:pt x="18" y="221"/>
                </a:moveTo>
                <a:lnTo>
                  <a:pt x="16" y="225"/>
                </a:lnTo>
                <a:lnTo>
                  <a:pt x="17" y="225"/>
                </a:lnTo>
                <a:lnTo>
                  <a:pt x="19" y="221"/>
                </a:lnTo>
                <a:lnTo>
                  <a:pt x="18" y="221"/>
                </a:lnTo>
                <a:close/>
                <a:moveTo>
                  <a:pt x="22" y="215"/>
                </a:moveTo>
                <a:lnTo>
                  <a:pt x="19" y="219"/>
                </a:lnTo>
                <a:lnTo>
                  <a:pt x="21" y="219"/>
                </a:lnTo>
                <a:lnTo>
                  <a:pt x="23" y="215"/>
                </a:lnTo>
                <a:lnTo>
                  <a:pt x="22" y="215"/>
                </a:lnTo>
                <a:close/>
                <a:moveTo>
                  <a:pt x="26" y="208"/>
                </a:moveTo>
                <a:lnTo>
                  <a:pt x="23" y="212"/>
                </a:lnTo>
                <a:lnTo>
                  <a:pt x="25" y="213"/>
                </a:lnTo>
                <a:lnTo>
                  <a:pt x="27" y="209"/>
                </a:lnTo>
                <a:lnTo>
                  <a:pt x="26" y="208"/>
                </a:lnTo>
                <a:close/>
                <a:moveTo>
                  <a:pt x="30" y="201"/>
                </a:moveTo>
                <a:lnTo>
                  <a:pt x="27" y="206"/>
                </a:lnTo>
                <a:lnTo>
                  <a:pt x="29" y="206"/>
                </a:lnTo>
                <a:lnTo>
                  <a:pt x="31" y="202"/>
                </a:lnTo>
                <a:lnTo>
                  <a:pt x="30" y="201"/>
                </a:lnTo>
                <a:close/>
                <a:moveTo>
                  <a:pt x="34" y="195"/>
                </a:moveTo>
                <a:lnTo>
                  <a:pt x="31" y="199"/>
                </a:lnTo>
                <a:lnTo>
                  <a:pt x="32" y="200"/>
                </a:lnTo>
                <a:lnTo>
                  <a:pt x="35" y="196"/>
                </a:lnTo>
                <a:lnTo>
                  <a:pt x="34" y="195"/>
                </a:lnTo>
                <a:close/>
                <a:moveTo>
                  <a:pt x="38" y="189"/>
                </a:moveTo>
                <a:lnTo>
                  <a:pt x="35" y="193"/>
                </a:lnTo>
                <a:lnTo>
                  <a:pt x="36" y="193"/>
                </a:lnTo>
                <a:lnTo>
                  <a:pt x="39" y="189"/>
                </a:lnTo>
                <a:lnTo>
                  <a:pt x="38" y="189"/>
                </a:lnTo>
                <a:close/>
                <a:moveTo>
                  <a:pt x="42" y="182"/>
                </a:moveTo>
                <a:lnTo>
                  <a:pt x="39" y="186"/>
                </a:lnTo>
                <a:lnTo>
                  <a:pt x="40" y="186"/>
                </a:lnTo>
                <a:lnTo>
                  <a:pt x="43" y="183"/>
                </a:lnTo>
                <a:lnTo>
                  <a:pt x="42" y="182"/>
                </a:lnTo>
                <a:close/>
                <a:moveTo>
                  <a:pt x="46" y="176"/>
                </a:moveTo>
                <a:lnTo>
                  <a:pt x="43" y="180"/>
                </a:lnTo>
                <a:lnTo>
                  <a:pt x="44" y="180"/>
                </a:lnTo>
                <a:lnTo>
                  <a:pt x="46" y="176"/>
                </a:lnTo>
                <a:close/>
                <a:moveTo>
                  <a:pt x="50" y="169"/>
                </a:moveTo>
                <a:lnTo>
                  <a:pt x="47" y="173"/>
                </a:lnTo>
                <a:lnTo>
                  <a:pt x="48" y="173"/>
                </a:lnTo>
                <a:lnTo>
                  <a:pt x="50" y="170"/>
                </a:lnTo>
                <a:lnTo>
                  <a:pt x="50" y="169"/>
                </a:lnTo>
                <a:close/>
                <a:moveTo>
                  <a:pt x="54" y="163"/>
                </a:moveTo>
                <a:lnTo>
                  <a:pt x="51" y="167"/>
                </a:lnTo>
                <a:lnTo>
                  <a:pt x="52" y="167"/>
                </a:lnTo>
                <a:lnTo>
                  <a:pt x="54" y="163"/>
                </a:lnTo>
                <a:close/>
                <a:moveTo>
                  <a:pt x="58" y="156"/>
                </a:moveTo>
                <a:lnTo>
                  <a:pt x="55" y="160"/>
                </a:lnTo>
                <a:lnTo>
                  <a:pt x="56" y="160"/>
                </a:lnTo>
                <a:lnTo>
                  <a:pt x="58" y="156"/>
                </a:lnTo>
                <a:close/>
                <a:moveTo>
                  <a:pt x="62" y="150"/>
                </a:moveTo>
                <a:lnTo>
                  <a:pt x="59" y="153"/>
                </a:lnTo>
                <a:lnTo>
                  <a:pt x="60" y="154"/>
                </a:lnTo>
                <a:lnTo>
                  <a:pt x="62" y="150"/>
                </a:lnTo>
                <a:close/>
                <a:moveTo>
                  <a:pt x="66" y="143"/>
                </a:moveTo>
                <a:lnTo>
                  <a:pt x="63" y="147"/>
                </a:lnTo>
                <a:lnTo>
                  <a:pt x="64" y="147"/>
                </a:lnTo>
                <a:lnTo>
                  <a:pt x="66" y="143"/>
                </a:lnTo>
                <a:close/>
                <a:moveTo>
                  <a:pt x="70" y="137"/>
                </a:moveTo>
                <a:lnTo>
                  <a:pt x="67" y="140"/>
                </a:lnTo>
                <a:lnTo>
                  <a:pt x="67" y="141"/>
                </a:lnTo>
                <a:lnTo>
                  <a:pt x="70" y="137"/>
                </a:lnTo>
                <a:close/>
                <a:moveTo>
                  <a:pt x="73" y="130"/>
                </a:moveTo>
                <a:lnTo>
                  <a:pt x="71" y="134"/>
                </a:lnTo>
                <a:lnTo>
                  <a:pt x="74" y="130"/>
                </a:lnTo>
                <a:lnTo>
                  <a:pt x="73" y="130"/>
                </a:lnTo>
                <a:close/>
                <a:moveTo>
                  <a:pt x="77" y="124"/>
                </a:moveTo>
                <a:lnTo>
                  <a:pt x="75" y="127"/>
                </a:lnTo>
                <a:lnTo>
                  <a:pt x="75" y="128"/>
                </a:lnTo>
                <a:lnTo>
                  <a:pt x="78" y="124"/>
                </a:lnTo>
                <a:lnTo>
                  <a:pt x="77" y="124"/>
                </a:lnTo>
                <a:close/>
                <a:moveTo>
                  <a:pt x="81" y="117"/>
                </a:moveTo>
                <a:lnTo>
                  <a:pt x="79" y="121"/>
                </a:lnTo>
                <a:lnTo>
                  <a:pt x="79" y="122"/>
                </a:lnTo>
                <a:lnTo>
                  <a:pt x="82" y="117"/>
                </a:lnTo>
                <a:lnTo>
                  <a:pt x="81" y="117"/>
                </a:lnTo>
                <a:close/>
                <a:moveTo>
                  <a:pt x="85" y="110"/>
                </a:moveTo>
                <a:lnTo>
                  <a:pt x="83" y="115"/>
                </a:lnTo>
                <a:lnTo>
                  <a:pt x="86" y="111"/>
                </a:lnTo>
                <a:lnTo>
                  <a:pt x="85" y="110"/>
                </a:lnTo>
                <a:close/>
                <a:moveTo>
                  <a:pt x="89" y="104"/>
                </a:moveTo>
                <a:lnTo>
                  <a:pt x="87" y="108"/>
                </a:lnTo>
                <a:lnTo>
                  <a:pt x="90" y="104"/>
                </a:lnTo>
                <a:lnTo>
                  <a:pt x="89" y="104"/>
                </a:lnTo>
                <a:close/>
                <a:moveTo>
                  <a:pt x="92" y="97"/>
                </a:moveTo>
                <a:lnTo>
                  <a:pt x="91" y="101"/>
                </a:lnTo>
                <a:lnTo>
                  <a:pt x="94" y="98"/>
                </a:lnTo>
                <a:lnTo>
                  <a:pt x="92" y="97"/>
                </a:lnTo>
                <a:close/>
                <a:moveTo>
                  <a:pt x="96" y="91"/>
                </a:moveTo>
                <a:lnTo>
                  <a:pt x="95" y="95"/>
                </a:lnTo>
                <a:lnTo>
                  <a:pt x="97" y="91"/>
                </a:lnTo>
                <a:lnTo>
                  <a:pt x="96" y="91"/>
                </a:lnTo>
                <a:close/>
                <a:moveTo>
                  <a:pt x="100" y="84"/>
                </a:moveTo>
                <a:lnTo>
                  <a:pt x="98" y="88"/>
                </a:lnTo>
                <a:lnTo>
                  <a:pt x="99" y="88"/>
                </a:lnTo>
                <a:lnTo>
                  <a:pt x="101" y="85"/>
                </a:lnTo>
                <a:lnTo>
                  <a:pt x="100" y="84"/>
                </a:lnTo>
                <a:close/>
                <a:moveTo>
                  <a:pt x="104" y="78"/>
                </a:moveTo>
                <a:lnTo>
                  <a:pt x="102" y="82"/>
                </a:lnTo>
                <a:lnTo>
                  <a:pt x="103" y="82"/>
                </a:lnTo>
                <a:lnTo>
                  <a:pt x="105" y="78"/>
                </a:lnTo>
                <a:lnTo>
                  <a:pt x="104" y="78"/>
                </a:lnTo>
                <a:close/>
                <a:moveTo>
                  <a:pt x="108" y="71"/>
                </a:moveTo>
                <a:lnTo>
                  <a:pt x="106" y="75"/>
                </a:lnTo>
                <a:lnTo>
                  <a:pt x="107" y="75"/>
                </a:lnTo>
                <a:lnTo>
                  <a:pt x="109" y="71"/>
                </a:lnTo>
                <a:lnTo>
                  <a:pt x="108" y="71"/>
                </a:lnTo>
                <a:close/>
                <a:moveTo>
                  <a:pt x="112" y="65"/>
                </a:moveTo>
                <a:lnTo>
                  <a:pt x="110" y="68"/>
                </a:lnTo>
                <a:lnTo>
                  <a:pt x="111" y="69"/>
                </a:lnTo>
                <a:lnTo>
                  <a:pt x="113" y="65"/>
                </a:lnTo>
                <a:lnTo>
                  <a:pt x="112" y="65"/>
                </a:lnTo>
                <a:close/>
                <a:moveTo>
                  <a:pt x="116" y="58"/>
                </a:moveTo>
                <a:lnTo>
                  <a:pt x="114" y="62"/>
                </a:lnTo>
                <a:lnTo>
                  <a:pt x="115" y="63"/>
                </a:lnTo>
                <a:lnTo>
                  <a:pt x="117" y="58"/>
                </a:lnTo>
                <a:lnTo>
                  <a:pt x="116" y="58"/>
                </a:lnTo>
                <a:close/>
                <a:moveTo>
                  <a:pt x="120" y="52"/>
                </a:moveTo>
                <a:lnTo>
                  <a:pt x="118" y="55"/>
                </a:lnTo>
                <a:lnTo>
                  <a:pt x="119" y="56"/>
                </a:lnTo>
                <a:lnTo>
                  <a:pt x="121" y="52"/>
                </a:lnTo>
                <a:lnTo>
                  <a:pt x="120" y="52"/>
                </a:lnTo>
                <a:close/>
                <a:moveTo>
                  <a:pt x="124" y="46"/>
                </a:moveTo>
                <a:lnTo>
                  <a:pt x="122" y="49"/>
                </a:lnTo>
                <a:lnTo>
                  <a:pt x="123" y="50"/>
                </a:lnTo>
                <a:lnTo>
                  <a:pt x="125" y="46"/>
                </a:lnTo>
                <a:lnTo>
                  <a:pt x="124" y="46"/>
                </a:lnTo>
                <a:close/>
                <a:moveTo>
                  <a:pt x="128" y="39"/>
                </a:moveTo>
                <a:lnTo>
                  <a:pt x="126" y="43"/>
                </a:lnTo>
                <a:lnTo>
                  <a:pt x="127" y="43"/>
                </a:lnTo>
                <a:lnTo>
                  <a:pt x="129" y="39"/>
                </a:lnTo>
                <a:lnTo>
                  <a:pt x="128" y="39"/>
                </a:lnTo>
                <a:close/>
                <a:moveTo>
                  <a:pt x="132" y="32"/>
                </a:moveTo>
                <a:lnTo>
                  <a:pt x="129" y="36"/>
                </a:lnTo>
                <a:lnTo>
                  <a:pt x="131" y="37"/>
                </a:lnTo>
                <a:lnTo>
                  <a:pt x="133" y="33"/>
                </a:lnTo>
                <a:lnTo>
                  <a:pt x="132" y="32"/>
                </a:lnTo>
                <a:close/>
                <a:moveTo>
                  <a:pt x="136" y="25"/>
                </a:moveTo>
                <a:lnTo>
                  <a:pt x="133" y="30"/>
                </a:lnTo>
                <a:lnTo>
                  <a:pt x="135" y="30"/>
                </a:lnTo>
                <a:lnTo>
                  <a:pt x="137" y="26"/>
                </a:lnTo>
                <a:lnTo>
                  <a:pt x="136" y="25"/>
                </a:lnTo>
                <a:close/>
                <a:moveTo>
                  <a:pt x="140" y="19"/>
                </a:moveTo>
                <a:lnTo>
                  <a:pt x="137" y="23"/>
                </a:lnTo>
                <a:lnTo>
                  <a:pt x="139" y="24"/>
                </a:lnTo>
                <a:lnTo>
                  <a:pt x="141" y="20"/>
                </a:lnTo>
                <a:lnTo>
                  <a:pt x="140" y="19"/>
                </a:lnTo>
                <a:close/>
                <a:moveTo>
                  <a:pt x="144" y="13"/>
                </a:moveTo>
                <a:lnTo>
                  <a:pt x="141" y="17"/>
                </a:lnTo>
                <a:lnTo>
                  <a:pt x="142" y="17"/>
                </a:lnTo>
                <a:lnTo>
                  <a:pt x="145" y="13"/>
                </a:lnTo>
                <a:lnTo>
                  <a:pt x="144" y="13"/>
                </a:lnTo>
                <a:close/>
                <a:moveTo>
                  <a:pt x="148" y="6"/>
                </a:moveTo>
                <a:lnTo>
                  <a:pt x="145" y="10"/>
                </a:lnTo>
                <a:lnTo>
                  <a:pt x="146" y="10"/>
                </a:lnTo>
                <a:lnTo>
                  <a:pt x="149" y="7"/>
                </a:lnTo>
                <a:lnTo>
                  <a:pt x="148" y="6"/>
                </a:lnTo>
                <a:close/>
                <a:moveTo>
                  <a:pt x="152" y="0"/>
                </a:moveTo>
                <a:lnTo>
                  <a:pt x="149" y="4"/>
                </a:lnTo>
                <a:lnTo>
                  <a:pt x="150" y="4"/>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88" name="Freeform 2037">
            <a:extLst>
              <a:ext uri="{FF2B5EF4-FFF2-40B4-BE49-F238E27FC236}">
                <a16:creationId xmlns:a16="http://schemas.microsoft.com/office/drawing/2014/main" xmlns="" id="{FEE4FA5F-6E82-4F87-9715-96EB9B54893E}"/>
              </a:ext>
            </a:extLst>
          </p:cNvPr>
          <p:cNvSpPr>
            <a:spLocks noEditPoints="1"/>
          </p:cNvSpPr>
          <p:nvPr/>
        </p:nvSpPr>
        <p:spPr bwMode="auto">
          <a:xfrm>
            <a:off x="3414713" y="4199012"/>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7"/>
                </a:moveTo>
                <a:lnTo>
                  <a:pt x="0" y="250"/>
                </a:lnTo>
                <a:lnTo>
                  <a:pt x="1" y="250"/>
                </a:lnTo>
                <a:lnTo>
                  <a:pt x="3" y="247"/>
                </a:lnTo>
                <a:lnTo>
                  <a:pt x="2" y="247"/>
                </a:lnTo>
                <a:close/>
                <a:moveTo>
                  <a:pt x="6" y="240"/>
                </a:moveTo>
                <a:lnTo>
                  <a:pt x="4" y="244"/>
                </a:lnTo>
                <a:lnTo>
                  <a:pt x="4" y="245"/>
                </a:lnTo>
                <a:lnTo>
                  <a:pt x="6" y="240"/>
                </a:lnTo>
                <a:close/>
                <a:moveTo>
                  <a:pt x="10" y="233"/>
                </a:moveTo>
                <a:lnTo>
                  <a:pt x="8" y="237"/>
                </a:lnTo>
                <a:lnTo>
                  <a:pt x="8" y="238"/>
                </a:lnTo>
                <a:lnTo>
                  <a:pt x="10" y="234"/>
                </a:lnTo>
                <a:lnTo>
                  <a:pt x="10" y="233"/>
                </a:lnTo>
                <a:close/>
                <a:moveTo>
                  <a:pt x="13" y="227"/>
                </a:moveTo>
                <a:lnTo>
                  <a:pt x="12" y="231"/>
                </a:lnTo>
                <a:lnTo>
                  <a:pt x="12" y="232"/>
                </a:lnTo>
                <a:lnTo>
                  <a:pt x="14" y="228"/>
                </a:lnTo>
                <a:lnTo>
                  <a:pt x="13" y="227"/>
                </a:lnTo>
                <a:close/>
                <a:moveTo>
                  <a:pt x="18" y="221"/>
                </a:moveTo>
                <a:lnTo>
                  <a:pt x="16" y="225"/>
                </a:lnTo>
                <a:lnTo>
                  <a:pt x="18" y="221"/>
                </a:lnTo>
                <a:close/>
                <a:moveTo>
                  <a:pt x="22" y="214"/>
                </a:moveTo>
                <a:lnTo>
                  <a:pt x="20" y="218"/>
                </a:lnTo>
                <a:lnTo>
                  <a:pt x="22" y="215"/>
                </a:lnTo>
                <a:lnTo>
                  <a:pt x="22" y="214"/>
                </a:lnTo>
                <a:close/>
                <a:moveTo>
                  <a:pt x="26" y="208"/>
                </a:moveTo>
                <a:lnTo>
                  <a:pt x="24" y="212"/>
                </a:lnTo>
                <a:lnTo>
                  <a:pt x="26" y="208"/>
                </a:lnTo>
                <a:close/>
                <a:moveTo>
                  <a:pt x="30" y="201"/>
                </a:moveTo>
                <a:lnTo>
                  <a:pt x="28" y="205"/>
                </a:lnTo>
                <a:lnTo>
                  <a:pt x="30" y="202"/>
                </a:lnTo>
                <a:lnTo>
                  <a:pt x="30" y="201"/>
                </a:lnTo>
                <a:close/>
                <a:moveTo>
                  <a:pt x="34" y="195"/>
                </a:moveTo>
                <a:lnTo>
                  <a:pt x="32" y="199"/>
                </a:lnTo>
                <a:lnTo>
                  <a:pt x="34" y="195"/>
                </a:lnTo>
                <a:close/>
                <a:moveTo>
                  <a:pt x="38" y="188"/>
                </a:moveTo>
                <a:lnTo>
                  <a:pt x="36" y="192"/>
                </a:lnTo>
                <a:lnTo>
                  <a:pt x="38" y="188"/>
                </a:lnTo>
                <a:close/>
                <a:moveTo>
                  <a:pt x="42" y="182"/>
                </a:moveTo>
                <a:lnTo>
                  <a:pt x="39" y="185"/>
                </a:lnTo>
                <a:lnTo>
                  <a:pt x="40" y="186"/>
                </a:lnTo>
                <a:lnTo>
                  <a:pt x="42" y="182"/>
                </a:lnTo>
                <a:close/>
                <a:moveTo>
                  <a:pt x="46" y="175"/>
                </a:moveTo>
                <a:lnTo>
                  <a:pt x="43" y="179"/>
                </a:lnTo>
                <a:lnTo>
                  <a:pt x="44" y="179"/>
                </a:lnTo>
                <a:lnTo>
                  <a:pt x="46" y="175"/>
                </a:lnTo>
                <a:close/>
                <a:moveTo>
                  <a:pt x="50" y="169"/>
                </a:moveTo>
                <a:lnTo>
                  <a:pt x="47" y="172"/>
                </a:lnTo>
                <a:lnTo>
                  <a:pt x="48" y="173"/>
                </a:lnTo>
                <a:lnTo>
                  <a:pt x="50" y="169"/>
                </a:lnTo>
                <a:close/>
                <a:moveTo>
                  <a:pt x="53" y="162"/>
                </a:moveTo>
                <a:lnTo>
                  <a:pt x="51" y="166"/>
                </a:lnTo>
                <a:lnTo>
                  <a:pt x="51" y="167"/>
                </a:lnTo>
                <a:lnTo>
                  <a:pt x="54" y="162"/>
                </a:lnTo>
                <a:lnTo>
                  <a:pt x="53" y="162"/>
                </a:lnTo>
                <a:close/>
                <a:moveTo>
                  <a:pt x="57" y="155"/>
                </a:moveTo>
                <a:lnTo>
                  <a:pt x="55" y="160"/>
                </a:lnTo>
                <a:lnTo>
                  <a:pt x="58" y="156"/>
                </a:lnTo>
                <a:lnTo>
                  <a:pt x="57" y="155"/>
                </a:lnTo>
                <a:close/>
                <a:moveTo>
                  <a:pt x="61" y="149"/>
                </a:moveTo>
                <a:lnTo>
                  <a:pt x="59" y="153"/>
                </a:lnTo>
                <a:lnTo>
                  <a:pt x="59" y="154"/>
                </a:lnTo>
                <a:lnTo>
                  <a:pt x="62" y="150"/>
                </a:lnTo>
                <a:lnTo>
                  <a:pt x="61" y="149"/>
                </a:lnTo>
                <a:close/>
                <a:moveTo>
                  <a:pt x="65" y="142"/>
                </a:moveTo>
                <a:lnTo>
                  <a:pt x="63" y="147"/>
                </a:lnTo>
                <a:lnTo>
                  <a:pt x="66" y="143"/>
                </a:lnTo>
                <a:lnTo>
                  <a:pt x="65" y="142"/>
                </a:lnTo>
                <a:close/>
                <a:moveTo>
                  <a:pt x="69" y="136"/>
                </a:moveTo>
                <a:lnTo>
                  <a:pt x="67" y="140"/>
                </a:lnTo>
                <a:lnTo>
                  <a:pt x="70" y="137"/>
                </a:lnTo>
                <a:lnTo>
                  <a:pt x="69" y="136"/>
                </a:lnTo>
                <a:close/>
                <a:moveTo>
                  <a:pt x="73" y="130"/>
                </a:moveTo>
                <a:lnTo>
                  <a:pt x="71" y="134"/>
                </a:lnTo>
                <a:lnTo>
                  <a:pt x="74" y="130"/>
                </a:lnTo>
                <a:lnTo>
                  <a:pt x="73" y="130"/>
                </a:lnTo>
                <a:close/>
                <a:moveTo>
                  <a:pt x="77" y="123"/>
                </a:moveTo>
                <a:lnTo>
                  <a:pt x="75" y="127"/>
                </a:lnTo>
                <a:lnTo>
                  <a:pt x="78" y="124"/>
                </a:lnTo>
                <a:lnTo>
                  <a:pt x="77" y="123"/>
                </a:lnTo>
                <a:close/>
                <a:moveTo>
                  <a:pt x="81" y="117"/>
                </a:moveTo>
                <a:lnTo>
                  <a:pt x="78" y="121"/>
                </a:lnTo>
                <a:lnTo>
                  <a:pt x="79" y="121"/>
                </a:lnTo>
                <a:lnTo>
                  <a:pt x="82" y="117"/>
                </a:lnTo>
                <a:lnTo>
                  <a:pt x="81" y="117"/>
                </a:lnTo>
                <a:close/>
                <a:moveTo>
                  <a:pt x="85" y="110"/>
                </a:moveTo>
                <a:lnTo>
                  <a:pt x="82" y="114"/>
                </a:lnTo>
                <a:lnTo>
                  <a:pt x="83" y="114"/>
                </a:lnTo>
                <a:lnTo>
                  <a:pt x="86" y="111"/>
                </a:lnTo>
                <a:lnTo>
                  <a:pt x="85" y="110"/>
                </a:lnTo>
                <a:close/>
                <a:moveTo>
                  <a:pt x="89" y="103"/>
                </a:moveTo>
                <a:lnTo>
                  <a:pt x="86" y="108"/>
                </a:lnTo>
                <a:lnTo>
                  <a:pt x="87" y="108"/>
                </a:lnTo>
                <a:lnTo>
                  <a:pt x="90" y="103"/>
                </a:lnTo>
                <a:lnTo>
                  <a:pt x="89" y="103"/>
                </a:lnTo>
                <a:close/>
                <a:moveTo>
                  <a:pt x="93" y="97"/>
                </a:moveTo>
                <a:lnTo>
                  <a:pt x="90" y="101"/>
                </a:lnTo>
                <a:lnTo>
                  <a:pt x="91" y="101"/>
                </a:lnTo>
                <a:lnTo>
                  <a:pt x="94" y="97"/>
                </a:lnTo>
                <a:lnTo>
                  <a:pt x="93" y="97"/>
                </a:lnTo>
                <a:close/>
                <a:moveTo>
                  <a:pt x="97" y="91"/>
                </a:moveTo>
                <a:lnTo>
                  <a:pt x="94" y="94"/>
                </a:lnTo>
                <a:lnTo>
                  <a:pt x="95" y="95"/>
                </a:lnTo>
                <a:lnTo>
                  <a:pt x="98" y="91"/>
                </a:lnTo>
                <a:lnTo>
                  <a:pt x="97" y="91"/>
                </a:lnTo>
                <a:close/>
                <a:moveTo>
                  <a:pt x="100" y="84"/>
                </a:moveTo>
                <a:lnTo>
                  <a:pt x="98" y="88"/>
                </a:lnTo>
                <a:lnTo>
                  <a:pt x="99" y="88"/>
                </a:lnTo>
                <a:lnTo>
                  <a:pt x="102" y="84"/>
                </a:lnTo>
                <a:lnTo>
                  <a:pt x="100" y="84"/>
                </a:lnTo>
                <a:close/>
                <a:moveTo>
                  <a:pt x="104" y="78"/>
                </a:moveTo>
                <a:lnTo>
                  <a:pt x="102" y="81"/>
                </a:lnTo>
                <a:lnTo>
                  <a:pt x="103" y="82"/>
                </a:lnTo>
                <a:lnTo>
                  <a:pt x="106" y="78"/>
                </a:lnTo>
                <a:lnTo>
                  <a:pt x="104" y="78"/>
                </a:lnTo>
                <a:close/>
                <a:moveTo>
                  <a:pt x="108" y="71"/>
                </a:moveTo>
                <a:lnTo>
                  <a:pt x="106" y="75"/>
                </a:lnTo>
                <a:lnTo>
                  <a:pt x="107" y="75"/>
                </a:lnTo>
                <a:lnTo>
                  <a:pt x="110" y="71"/>
                </a:lnTo>
                <a:lnTo>
                  <a:pt x="108" y="71"/>
                </a:lnTo>
                <a:close/>
                <a:moveTo>
                  <a:pt x="112" y="64"/>
                </a:moveTo>
                <a:lnTo>
                  <a:pt x="110" y="68"/>
                </a:lnTo>
                <a:lnTo>
                  <a:pt x="111" y="69"/>
                </a:lnTo>
                <a:lnTo>
                  <a:pt x="113" y="65"/>
                </a:lnTo>
                <a:lnTo>
                  <a:pt x="112" y="64"/>
                </a:lnTo>
                <a:close/>
                <a:moveTo>
                  <a:pt x="116" y="58"/>
                </a:moveTo>
                <a:lnTo>
                  <a:pt x="114" y="62"/>
                </a:lnTo>
                <a:lnTo>
                  <a:pt x="115" y="62"/>
                </a:lnTo>
                <a:lnTo>
                  <a:pt x="117" y="58"/>
                </a:lnTo>
                <a:lnTo>
                  <a:pt x="116" y="58"/>
                </a:lnTo>
                <a:close/>
                <a:moveTo>
                  <a:pt x="120" y="51"/>
                </a:moveTo>
                <a:lnTo>
                  <a:pt x="118" y="55"/>
                </a:lnTo>
                <a:lnTo>
                  <a:pt x="119" y="56"/>
                </a:lnTo>
                <a:lnTo>
                  <a:pt x="121" y="52"/>
                </a:lnTo>
                <a:lnTo>
                  <a:pt x="120" y="51"/>
                </a:lnTo>
                <a:close/>
                <a:moveTo>
                  <a:pt x="124" y="45"/>
                </a:moveTo>
                <a:lnTo>
                  <a:pt x="122" y="49"/>
                </a:lnTo>
                <a:lnTo>
                  <a:pt x="123" y="49"/>
                </a:lnTo>
                <a:lnTo>
                  <a:pt x="125" y="45"/>
                </a:lnTo>
                <a:lnTo>
                  <a:pt x="124" y="45"/>
                </a:lnTo>
                <a:close/>
                <a:moveTo>
                  <a:pt x="128" y="38"/>
                </a:moveTo>
                <a:lnTo>
                  <a:pt x="126" y="42"/>
                </a:lnTo>
                <a:lnTo>
                  <a:pt x="127" y="42"/>
                </a:lnTo>
                <a:lnTo>
                  <a:pt x="129" y="39"/>
                </a:lnTo>
                <a:lnTo>
                  <a:pt x="128" y="38"/>
                </a:lnTo>
                <a:close/>
                <a:moveTo>
                  <a:pt x="132" y="32"/>
                </a:moveTo>
                <a:lnTo>
                  <a:pt x="130" y="36"/>
                </a:lnTo>
                <a:lnTo>
                  <a:pt x="131" y="36"/>
                </a:lnTo>
                <a:lnTo>
                  <a:pt x="133" y="33"/>
                </a:lnTo>
                <a:lnTo>
                  <a:pt x="132" y="32"/>
                </a:lnTo>
                <a:close/>
                <a:moveTo>
                  <a:pt x="136" y="25"/>
                </a:moveTo>
                <a:lnTo>
                  <a:pt x="134" y="30"/>
                </a:lnTo>
                <a:lnTo>
                  <a:pt x="135" y="30"/>
                </a:lnTo>
                <a:lnTo>
                  <a:pt x="137" y="26"/>
                </a:lnTo>
                <a:lnTo>
                  <a:pt x="136" y="25"/>
                </a:lnTo>
                <a:close/>
                <a:moveTo>
                  <a:pt x="140" y="19"/>
                </a:moveTo>
                <a:lnTo>
                  <a:pt x="138" y="23"/>
                </a:lnTo>
                <a:lnTo>
                  <a:pt x="139" y="23"/>
                </a:lnTo>
                <a:lnTo>
                  <a:pt x="141" y="19"/>
                </a:lnTo>
                <a:lnTo>
                  <a:pt x="140" y="19"/>
                </a:lnTo>
                <a:close/>
                <a:moveTo>
                  <a:pt x="144" y="13"/>
                </a:moveTo>
                <a:lnTo>
                  <a:pt x="142" y="16"/>
                </a:lnTo>
                <a:lnTo>
                  <a:pt x="143" y="17"/>
                </a:lnTo>
                <a:lnTo>
                  <a:pt x="145" y="13"/>
                </a:lnTo>
                <a:lnTo>
                  <a:pt x="144" y="13"/>
                </a:lnTo>
                <a:close/>
                <a:moveTo>
                  <a:pt x="148" y="6"/>
                </a:moveTo>
                <a:lnTo>
                  <a:pt x="145" y="10"/>
                </a:lnTo>
                <a:lnTo>
                  <a:pt x="146" y="10"/>
                </a:lnTo>
                <a:lnTo>
                  <a:pt x="149" y="6"/>
                </a:lnTo>
                <a:lnTo>
                  <a:pt x="148" y="6"/>
                </a:lnTo>
                <a:close/>
                <a:moveTo>
                  <a:pt x="152" y="0"/>
                </a:moveTo>
                <a:lnTo>
                  <a:pt x="149" y="3"/>
                </a:lnTo>
                <a:lnTo>
                  <a:pt x="150" y="4"/>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89" name="Freeform 2038">
            <a:extLst>
              <a:ext uri="{FF2B5EF4-FFF2-40B4-BE49-F238E27FC236}">
                <a16:creationId xmlns:a16="http://schemas.microsoft.com/office/drawing/2014/main" xmlns="" id="{9202CB6F-E711-4521-A3DC-C43A96E660FC}"/>
              </a:ext>
            </a:extLst>
          </p:cNvPr>
          <p:cNvSpPr>
            <a:spLocks noEditPoints="1"/>
          </p:cNvSpPr>
          <p:nvPr/>
        </p:nvSpPr>
        <p:spPr bwMode="auto">
          <a:xfrm>
            <a:off x="3375025" y="4206949"/>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1" y="251"/>
                </a:lnTo>
                <a:lnTo>
                  <a:pt x="3" y="248"/>
                </a:lnTo>
                <a:lnTo>
                  <a:pt x="2" y="247"/>
                </a:lnTo>
                <a:close/>
                <a:moveTo>
                  <a:pt x="6" y="241"/>
                </a:moveTo>
                <a:lnTo>
                  <a:pt x="4" y="245"/>
                </a:lnTo>
                <a:lnTo>
                  <a:pt x="5" y="245"/>
                </a:lnTo>
                <a:lnTo>
                  <a:pt x="7" y="241"/>
                </a:lnTo>
                <a:lnTo>
                  <a:pt x="6" y="241"/>
                </a:lnTo>
                <a:close/>
                <a:moveTo>
                  <a:pt x="10" y="234"/>
                </a:moveTo>
                <a:lnTo>
                  <a:pt x="7" y="238"/>
                </a:lnTo>
                <a:lnTo>
                  <a:pt x="9" y="238"/>
                </a:lnTo>
                <a:lnTo>
                  <a:pt x="11" y="235"/>
                </a:lnTo>
                <a:lnTo>
                  <a:pt x="10" y="234"/>
                </a:lnTo>
                <a:close/>
                <a:moveTo>
                  <a:pt x="14" y="228"/>
                </a:moveTo>
                <a:lnTo>
                  <a:pt x="11" y="232"/>
                </a:lnTo>
                <a:lnTo>
                  <a:pt x="12" y="232"/>
                </a:lnTo>
                <a:lnTo>
                  <a:pt x="15" y="229"/>
                </a:lnTo>
                <a:lnTo>
                  <a:pt x="14" y="228"/>
                </a:lnTo>
                <a:close/>
                <a:moveTo>
                  <a:pt x="18" y="221"/>
                </a:moveTo>
                <a:lnTo>
                  <a:pt x="15" y="226"/>
                </a:lnTo>
                <a:lnTo>
                  <a:pt x="16" y="226"/>
                </a:lnTo>
                <a:lnTo>
                  <a:pt x="19" y="222"/>
                </a:lnTo>
                <a:lnTo>
                  <a:pt x="18" y="221"/>
                </a:lnTo>
                <a:close/>
                <a:moveTo>
                  <a:pt x="22" y="215"/>
                </a:moveTo>
                <a:lnTo>
                  <a:pt x="19" y="219"/>
                </a:lnTo>
                <a:lnTo>
                  <a:pt x="20" y="219"/>
                </a:lnTo>
                <a:lnTo>
                  <a:pt x="23" y="215"/>
                </a:lnTo>
                <a:lnTo>
                  <a:pt x="22" y="215"/>
                </a:lnTo>
                <a:close/>
                <a:moveTo>
                  <a:pt x="26" y="209"/>
                </a:moveTo>
                <a:lnTo>
                  <a:pt x="23" y="212"/>
                </a:lnTo>
                <a:lnTo>
                  <a:pt x="24" y="213"/>
                </a:lnTo>
                <a:lnTo>
                  <a:pt x="27" y="209"/>
                </a:lnTo>
                <a:lnTo>
                  <a:pt x="26" y="209"/>
                </a:lnTo>
                <a:close/>
                <a:moveTo>
                  <a:pt x="30" y="202"/>
                </a:moveTo>
                <a:lnTo>
                  <a:pt x="27" y="206"/>
                </a:lnTo>
                <a:lnTo>
                  <a:pt x="28" y="206"/>
                </a:lnTo>
                <a:lnTo>
                  <a:pt x="30" y="202"/>
                </a:lnTo>
                <a:close/>
                <a:moveTo>
                  <a:pt x="34" y="196"/>
                </a:moveTo>
                <a:lnTo>
                  <a:pt x="31" y="199"/>
                </a:lnTo>
                <a:lnTo>
                  <a:pt x="32" y="200"/>
                </a:lnTo>
                <a:lnTo>
                  <a:pt x="34" y="196"/>
                </a:lnTo>
                <a:close/>
                <a:moveTo>
                  <a:pt x="38" y="189"/>
                </a:moveTo>
                <a:lnTo>
                  <a:pt x="35" y="193"/>
                </a:lnTo>
                <a:lnTo>
                  <a:pt x="36" y="193"/>
                </a:lnTo>
                <a:lnTo>
                  <a:pt x="38" y="189"/>
                </a:lnTo>
                <a:close/>
                <a:moveTo>
                  <a:pt x="42" y="182"/>
                </a:moveTo>
                <a:lnTo>
                  <a:pt x="39" y="186"/>
                </a:lnTo>
                <a:lnTo>
                  <a:pt x="40" y="187"/>
                </a:lnTo>
                <a:lnTo>
                  <a:pt x="43" y="183"/>
                </a:lnTo>
                <a:lnTo>
                  <a:pt x="42" y="182"/>
                </a:lnTo>
                <a:close/>
                <a:moveTo>
                  <a:pt x="46" y="176"/>
                </a:moveTo>
                <a:lnTo>
                  <a:pt x="43" y="180"/>
                </a:lnTo>
                <a:lnTo>
                  <a:pt x="44" y="180"/>
                </a:lnTo>
                <a:lnTo>
                  <a:pt x="47" y="176"/>
                </a:lnTo>
                <a:lnTo>
                  <a:pt x="46" y="176"/>
                </a:lnTo>
                <a:close/>
                <a:moveTo>
                  <a:pt x="50" y="169"/>
                </a:moveTo>
                <a:lnTo>
                  <a:pt x="47" y="173"/>
                </a:lnTo>
                <a:lnTo>
                  <a:pt x="48" y="174"/>
                </a:lnTo>
                <a:lnTo>
                  <a:pt x="50" y="170"/>
                </a:lnTo>
                <a:lnTo>
                  <a:pt x="50" y="169"/>
                </a:lnTo>
                <a:close/>
                <a:moveTo>
                  <a:pt x="54" y="163"/>
                </a:moveTo>
                <a:lnTo>
                  <a:pt x="51" y="167"/>
                </a:lnTo>
                <a:lnTo>
                  <a:pt x="52" y="167"/>
                </a:lnTo>
                <a:lnTo>
                  <a:pt x="54" y="163"/>
                </a:lnTo>
                <a:close/>
                <a:moveTo>
                  <a:pt x="58" y="156"/>
                </a:moveTo>
                <a:lnTo>
                  <a:pt x="55" y="160"/>
                </a:lnTo>
                <a:lnTo>
                  <a:pt x="56" y="160"/>
                </a:lnTo>
                <a:lnTo>
                  <a:pt x="58" y="157"/>
                </a:lnTo>
                <a:lnTo>
                  <a:pt x="58" y="156"/>
                </a:lnTo>
                <a:close/>
                <a:moveTo>
                  <a:pt x="62" y="150"/>
                </a:moveTo>
                <a:lnTo>
                  <a:pt x="59" y="154"/>
                </a:lnTo>
                <a:lnTo>
                  <a:pt x="60" y="154"/>
                </a:lnTo>
                <a:lnTo>
                  <a:pt x="62" y="150"/>
                </a:lnTo>
                <a:close/>
                <a:moveTo>
                  <a:pt x="65" y="143"/>
                </a:moveTo>
                <a:lnTo>
                  <a:pt x="63" y="147"/>
                </a:lnTo>
                <a:lnTo>
                  <a:pt x="64" y="147"/>
                </a:lnTo>
                <a:lnTo>
                  <a:pt x="66" y="144"/>
                </a:lnTo>
                <a:lnTo>
                  <a:pt x="65" y="143"/>
                </a:lnTo>
                <a:close/>
                <a:moveTo>
                  <a:pt x="69" y="137"/>
                </a:moveTo>
                <a:lnTo>
                  <a:pt x="67" y="141"/>
                </a:lnTo>
                <a:lnTo>
                  <a:pt x="68" y="141"/>
                </a:lnTo>
                <a:lnTo>
                  <a:pt x="70" y="137"/>
                </a:lnTo>
                <a:lnTo>
                  <a:pt x="69" y="137"/>
                </a:lnTo>
                <a:close/>
                <a:moveTo>
                  <a:pt x="73" y="130"/>
                </a:moveTo>
                <a:lnTo>
                  <a:pt x="71" y="134"/>
                </a:lnTo>
                <a:lnTo>
                  <a:pt x="72" y="134"/>
                </a:lnTo>
                <a:lnTo>
                  <a:pt x="74" y="130"/>
                </a:lnTo>
                <a:lnTo>
                  <a:pt x="73" y="130"/>
                </a:lnTo>
                <a:close/>
                <a:moveTo>
                  <a:pt x="77" y="124"/>
                </a:moveTo>
                <a:lnTo>
                  <a:pt x="75" y="127"/>
                </a:lnTo>
                <a:lnTo>
                  <a:pt x="75" y="128"/>
                </a:lnTo>
                <a:lnTo>
                  <a:pt x="78" y="124"/>
                </a:lnTo>
                <a:lnTo>
                  <a:pt x="77" y="124"/>
                </a:lnTo>
                <a:close/>
                <a:moveTo>
                  <a:pt x="81" y="117"/>
                </a:moveTo>
                <a:lnTo>
                  <a:pt x="79" y="121"/>
                </a:lnTo>
                <a:lnTo>
                  <a:pt x="79" y="122"/>
                </a:lnTo>
                <a:lnTo>
                  <a:pt x="81" y="117"/>
                </a:lnTo>
                <a:close/>
                <a:moveTo>
                  <a:pt x="85" y="111"/>
                </a:moveTo>
                <a:lnTo>
                  <a:pt x="83" y="115"/>
                </a:lnTo>
                <a:lnTo>
                  <a:pt x="85" y="111"/>
                </a:lnTo>
                <a:close/>
                <a:moveTo>
                  <a:pt x="89" y="104"/>
                </a:moveTo>
                <a:lnTo>
                  <a:pt x="87" y="108"/>
                </a:lnTo>
                <a:lnTo>
                  <a:pt x="87" y="109"/>
                </a:lnTo>
                <a:lnTo>
                  <a:pt x="89" y="104"/>
                </a:lnTo>
                <a:close/>
                <a:moveTo>
                  <a:pt x="93" y="97"/>
                </a:moveTo>
                <a:lnTo>
                  <a:pt x="91" y="101"/>
                </a:lnTo>
                <a:lnTo>
                  <a:pt x="91" y="102"/>
                </a:lnTo>
                <a:lnTo>
                  <a:pt x="93" y="98"/>
                </a:lnTo>
                <a:lnTo>
                  <a:pt x="93" y="97"/>
                </a:lnTo>
                <a:close/>
                <a:moveTo>
                  <a:pt x="97" y="91"/>
                </a:moveTo>
                <a:lnTo>
                  <a:pt x="95" y="95"/>
                </a:lnTo>
                <a:lnTo>
                  <a:pt x="97" y="91"/>
                </a:lnTo>
                <a:close/>
                <a:moveTo>
                  <a:pt x="100" y="84"/>
                </a:moveTo>
                <a:lnTo>
                  <a:pt x="99" y="88"/>
                </a:lnTo>
                <a:lnTo>
                  <a:pt x="99" y="89"/>
                </a:lnTo>
                <a:lnTo>
                  <a:pt x="101" y="85"/>
                </a:lnTo>
                <a:lnTo>
                  <a:pt x="100" y="84"/>
                </a:lnTo>
                <a:close/>
                <a:moveTo>
                  <a:pt x="104" y="78"/>
                </a:moveTo>
                <a:lnTo>
                  <a:pt x="103" y="82"/>
                </a:lnTo>
                <a:lnTo>
                  <a:pt x="105" y="78"/>
                </a:lnTo>
                <a:lnTo>
                  <a:pt x="104" y="78"/>
                </a:lnTo>
                <a:close/>
                <a:moveTo>
                  <a:pt x="108" y="71"/>
                </a:moveTo>
                <a:lnTo>
                  <a:pt x="106" y="75"/>
                </a:lnTo>
                <a:lnTo>
                  <a:pt x="107" y="75"/>
                </a:lnTo>
                <a:lnTo>
                  <a:pt x="109" y="72"/>
                </a:lnTo>
                <a:lnTo>
                  <a:pt x="108" y="71"/>
                </a:lnTo>
                <a:close/>
                <a:moveTo>
                  <a:pt x="112" y="65"/>
                </a:moveTo>
                <a:lnTo>
                  <a:pt x="110" y="69"/>
                </a:lnTo>
                <a:lnTo>
                  <a:pt x="111" y="69"/>
                </a:lnTo>
                <a:lnTo>
                  <a:pt x="113" y="65"/>
                </a:lnTo>
                <a:lnTo>
                  <a:pt x="112" y="65"/>
                </a:lnTo>
                <a:close/>
                <a:moveTo>
                  <a:pt x="116" y="58"/>
                </a:moveTo>
                <a:lnTo>
                  <a:pt x="114" y="63"/>
                </a:lnTo>
                <a:lnTo>
                  <a:pt x="115" y="63"/>
                </a:lnTo>
                <a:lnTo>
                  <a:pt x="117" y="59"/>
                </a:lnTo>
                <a:lnTo>
                  <a:pt x="116" y="58"/>
                </a:lnTo>
                <a:close/>
                <a:moveTo>
                  <a:pt x="120" y="52"/>
                </a:moveTo>
                <a:lnTo>
                  <a:pt x="118" y="56"/>
                </a:lnTo>
                <a:lnTo>
                  <a:pt x="119" y="56"/>
                </a:lnTo>
                <a:lnTo>
                  <a:pt x="121" y="52"/>
                </a:lnTo>
                <a:lnTo>
                  <a:pt x="120" y="52"/>
                </a:lnTo>
                <a:close/>
                <a:moveTo>
                  <a:pt x="124" y="46"/>
                </a:moveTo>
                <a:lnTo>
                  <a:pt x="121" y="50"/>
                </a:lnTo>
                <a:lnTo>
                  <a:pt x="122" y="50"/>
                </a:lnTo>
                <a:lnTo>
                  <a:pt x="125" y="46"/>
                </a:lnTo>
                <a:lnTo>
                  <a:pt x="124" y="46"/>
                </a:lnTo>
                <a:close/>
                <a:moveTo>
                  <a:pt x="128" y="39"/>
                </a:moveTo>
                <a:lnTo>
                  <a:pt x="125" y="43"/>
                </a:lnTo>
                <a:lnTo>
                  <a:pt x="126" y="43"/>
                </a:lnTo>
                <a:lnTo>
                  <a:pt x="129" y="39"/>
                </a:lnTo>
                <a:lnTo>
                  <a:pt x="128" y="39"/>
                </a:lnTo>
                <a:close/>
                <a:moveTo>
                  <a:pt x="132" y="33"/>
                </a:moveTo>
                <a:lnTo>
                  <a:pt x="129" y="36"/>
                </a:lnTo>
                <a:lnTo>
                  <a:pt x="130" y="37"/>
                </a:lnTo>
                <a:lnTo>
                  <a:pt x="133" y="33"/>
                </a:lnTo>
                <a:lnTo>
                  <a:pt x="132" y="33"/>
                </a:lnTo>
                <a:close/>
                <a:moveTo>
                  <a:pt x="136" y="26"/>
                </a:moveTo>
                <a:lnTo>
                  <a:pt x="133" y="30"/>
                </a:lnTo>
                <a:lnTo>
                  <a:pt x="134" y="30"/>
                </a:lnTo>
                <a:lnTo>
                  <a:pt x="137" y="26"/>
                </a:lnTo>
                <a:lnTo>
                  <a:pt x="136" y="26"/>
                </a:lnTo>
                <a:close/>
                <a:moveTo>
                  <a:pt x="140" y="20"/>
                </a:moveTo>
                <a:lnTo>
                  <a:pt x="137" y="23"/>
                </a:lnTo>
                <a:lnTo>
                  <a:pt x="138" y="24"/>
                </a:lnTo>
                <a:lnTo>
                  <a:pt x="141" y="20"/>
                </a:lnTo>
                <a:lnTo>
                  <a:pt x="140" y="20"/>
                </a:lnTo>
                <a:close/>
                <a:moveTo>
                  <a:pt x="144" y="13"/>
                </a:moveTo>
                <a:lnTo>
                  <a:pt x="141" y="17"/>
                </a:lnTo>
                <a:lnTo>
                  <a:pt x="142" y="17"/>
                </a:lnTo>
                <a:lnTo>
                  <a:pt x="145" y="13"/>
                </a:lnTo>
                <a:lnTo>
                  <a:pt x="144" y="13"/>
                </a:lnTo>
                <a:close/>
                <a:moveTo>
                  <a:pt x="148" y="6"/>
                </a:moveTo>
                <a:lnTo>
                  <a:pt x="145" y="10"/>
                </a:lnTo>
                <a:lnTo>
                  <a:pt x="146" y="11"/>
                </a:lnTo>
                <a:lnTo>
                  <a:pt x="149" y="7"/>
                </a:lnTo>
                <a:lnTo>
                  <a:pt x="148" y="6"/>
                </a:lnTo>
                <a:close/>
                <a:moveTo>
                  <a:pt x="152" y="0"/>
                </a:moveTo>
                <a:lnTo>
                  <a:pt x="149" y="4"/>
                </a:lnTo>
                <a:lnTo>
                  <a:pt x="150" y="4"/>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90" name="Freeform 2039">
            <a:extLst>
              <a:ext uri="{FF2B5EF4-FFF2-40B4-BE49-F238E27FC236}">
                <a16:creationId xmlns:a16="http://schemas.microsoft.com/office/drawing/2014/main" xmlns="" id="{4A1FD466-288E-41AA-80A1-30649F0DEB73}"/>
              </a:ext>
            </a:extLst>
          </p:cNvPr>
          <p:cNvSpPr>
            <a:spLocks noEditPoints="1"/>
          </p:cNvSpPr>
          <p:nvPr/>
        </p:nvSpPr>
        <p:spPr bwMode="auto">
          <a:xfrm>
            <a:off x="3336925" y="4191074"/>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1" y="251"/>
                </a:lnTo>
                <a:lnTo>
                  <a:pt x="3" y="248"/>
                </a:lnTo>
                <a:lnTo>
                  <a:pt x="2" y="247"/>
                </a:lnTo>
                <a:close/>
                <a:moveTo>
                  <a:pt x="6" y="241"/>
                </a:moveTo>
                <a:lnTo>
                  <a:pt x="3" y="245"/>
                </a:lnTo>
                <a:lnTo>
                  <a:pt x="4" y="245"/>
                </a:lnTo>
                <a:lnTo>
                  <a:pt x="7" y="241"/>
                </a:lnTo>
                <a:lnTo>
                  <a:pt x="6" y="241"/>
                </a:lnTo>
                <a:close/>
                <a:moveTo>
                  <a:pt x="10" y="234"/>
                </a:moveTo>
                <a:lnTo>
                  <a:pt x="7" y="239"/>
                </a:lnTo>
                <a:lnTo>
                  <a:pt x="8" y="239"/>
                </a:lnTo>
                <a:lnTo>
                  <a:pt x="11" y="235"/>
                </a:lnTo>
                <a:lnTo>
                  <a:pt x="10" y="234"/>
                </a:lnTo>
                <a:close/>
                <a:moveTo>
                  <a:pt x="14" y="228"/>
                </a:moveTo>
                <a:lnTo>
                  <a:pt x="11" y="232"/>
                </a:lnTo>
                <a:lnTo>
                  <a:pt x="12" y="232"/>
                </a:lnTo>
                <a:lnTo>
                  <a:pt x="15" y="229"/>
                </a:lnTo>
                <a:lnTo>
                  <a:pt x="14" y="228"/>
                </a:lnTo>
                <a:close/>
                <a:moveTo>
                  <a:pt x="18" y="221"/>
                </a:moveTo>
                <a:lnTo>
                  <a:pt x="15" y="226"/>
                </a:lnTo>
                <a:lnTo>
                  <a:pt x="16" y="226"/>
                </a:lnTo>
                <a:lnTo>
                  <a:pt x="19" y="221"/>
                </a:lnTo>
                <a:lnTo>
                  <a:pt x="18" y="221"/>
                </a:lnTo>
                <a:close/>
                <a:moveTo>
                  <a:pt x="22" y="215"/>
                </a:moveTo>
                <a:lnTo>
                  <a:pt x="19" y="218"/>
                </a:lnTo>
                <a:lnTo>
                  <a:pt x="20" y="219"/>
                </a:lnTo>
                <a:lnTo>
                  <a:pt x="23" y="215"/>
                </a:lnTo>
                <a:lnTo>
                  <a:pt x="22" y="215"/>
                </a:lnTo>
                <a:close/>
                <a:moveTo>
                  <a:pt x="26" y="208"/>
                </a:moveTo>
                <a:lnTo>
                  <a:pt x="23" y="212"/>
                </a:lnTo>
                <a:lnTo>
                  <a:pt x="24" y="213"/>
                </a:lnTo>
                <a:lnTo>
                  <a:pt x="27" y="208"/>
                </a:lnTo>
                <a:lnTo>
                  <a:pt x="26" y="208"/>
                </a:lnTo>
                <a:close/>
                <a:moveTo>
                  <a:pt x="30" y="202"/>
                </a:moveTo>
                <a:lnTo>
                  <a:pt x="27" y="206"/>
                </a:lnTo>
                <a:lnTo>
                  <a:pt x="28" y="206"/>
                </a:lnTo>
                <a:lnTo>
                  <a:pt x="30" y="202"/>
                </a:lnTo>
                <a:close/>
                <a:moveTo>
                  <a:pt x="34" y="196"/>
                </a:moveTo>
                <a:lnTo>
                  <a:pt x="31" y="199"/>
                </a:lnTo>
                <a:lnTo>
                  <a:pt x="32" y="200"/>
                </a:lnTo>
                <a:lnTo>
                  <a:pt x="34" y="196"/>
                </a:lnTo>
                <a:close/>
                <a:moveTo>
                  <a:pt x="38" y="189"/>
                </a:moveTo>
                <a:lnTo>
                  <a:pt x="35" y="193"/>
                </a:lnTo>
                <a:lnTo>
                  <a:pt x="36" y="193"/>
                </a:lnTo>
                <a:lnTo>
                  <a:pt x="38" y="189"/>
                </a:lnTo>
                <a:close/>
                <a:moveTo>
                  <a:pt x="42" y="182"/>
                </a:moveTo>
                <a:lnTo>
                  <a:pt x="39" y="186"/>
                </a:lnTo>
                <a:lnTo>
                  <a:pt x="40" y="187"/>
                </a:lnTo>
                <a:lnTo>
                  <a:pt x="42" y="183"/>
                </a:lnTo>
                <a:lnTo>
                  <a:pt x="42" y="182"/>
                </a:lnTo>
                <a:close/>
                <a:moveTo>
                  <a:pt x="46" y="176"/>
                </a:moveTo>
                <a:lnTo>
                  <a:pt x="43" y="180"/>
                </a:lnTo>
                <a:lnTo>
                  <a:pt x="44" y="180"/>
                </a:lnTo>
                <a:lnTo>
                  <a:pt x="46" y="176"/>
                </a:lnTo>
                <a:close/>
                <a:moveTo>
                  <a:pt x="49" y="169"/>
                </a:moveTo>
                <a:lnTo>
                  <a:pt x="47" y="173"/>
                </a:lnTo>
                <a:lnTo>
                  <a:pt x="48" y="174"/>
                </a:lnTo>
                <a:lnTo>
                  <a:pt x="50" y="170"/>
                </a:lnTo>
                <a:lnTo>
                  <a:pt x="49" y="169"/>
                </a:lnTo>
                <a:close/>
                <a:moveTo>
                  <a:pt x="53" y="163"/>
                </a:moveTo>
                <a:lnTo>
                  <a:pt x="51" y="167"/>
                </a:lnTo>
                <a:lnTo>
                  <a:pt x="52" y="167"/>
                </a:lnTo>
                <a:lnTo>
                  <a:pt x="54" y="163"/>
                </a:lnTo>
                <a:lnTo>
                  <a:pt x="53" y="163"/>
                </a:lnTo>
                <a:close/>
                <a:moveTo>
                  <a:pt x="57" y="156"/>
                </a:moveTo>
                <a:lnTo>
                  <a:pt x="55" y="160"/>
                </a:lnTo>
                <a:lnTo>
                  <a:pt x="58" y="157"/>
                </a:lnTo>
                <a:lnTo>
                  <a:pt x="57" y="156"/>
                </a:lnTo>
                <a:close/>
                <a:moveTo>
                  <a:pt x="61" y="150"/>
                </a:moveTo>
                <a:lnTo>
                  <a:pt x="59" y="154"/>
                </a:lnTo>
                <a:lnTo>
                  <a:pt x="61" y="150"/>
                </a:lnTo>
                <a:close/>
                <a:moveTo>
                  <a:pt x="65" y="143"/>
                </a:moveTo>
                <a:lnTo>
                  <a:pt x="63" y="147"/>
                </a:lnTo>
                <a:lnTo>
                  <a:pt x="66" y="144"/>
                </a:lnTo>
                <a:lnTo>
                  <a:pt x="65" y="143"/>
                </a:lnTo>
                <a:close/>
                <a:moveTo>
                  <a:pt x="69" y="137"/>
                </a:moveTo>
                <a:lnTo>
                  <a:pt x="67" y="141"/>
                </a:lnTo>
                <a:lnTo>
                  <a:pt x="68" y="141"/>
                </a:lnTo>
                <a:lnTo>
                  <a:pt x="70" y="137"/>
                </a:lnTo>
                <a:lnTo>
                  <a:pt x="69" y="137"/>
                </a:lnTo>
                <a:close/>
                <a:moveTo>
                  <a:pt x="73" y="130"/>
                </a:moveTo>
                <a:lnTo>
                  <a:pt x="71" y="134"/>
                </a:lnTo>
                <a:lnTo>
                  <a:pt x="71" y="135"/>
                </a:lnTo>
                <a:lnTo>
                  <a:pt x="74" y="130"/>
                </a:lnTo>
                <a:lnTo>
                  <a:pt x="73" y="130"/>
                </a:lnTo>
                <a:close/>
                <a:moveTo>
                  <a:pt x="77" y="124"/>
                </a:moveTo>
                <a:lnTo>
                  <a:pt x="75" y="127"/>
                </a:lnTo>
                <a:lnTo>
                  <a:pt x="75" y="128"/>
                </a:lnTo>
                <a:lnTo>
                  <a:pt x="77" y="124"/>
                </a:lnTo>
                <a:close/>
                <a:moveTo>
                  <a:pt x="81" y="117"/>
                </a:moveTo>
                <a:lnTo>
                  <a:pt x="79" y="121"/>
                </a:lnTo>
                <a:lnTo>
                  <a:pt x="79" y="122"/>
                </a:lnTo>
                <a:lnTo>
                  <a:pt x="81" y="117"/>
                </a:lnTo>
                <a:close/>
                <a:moveTo>
                  <a:pt x="85" y="111"/>
                </a:moveTo>
                <a:lnTo>
                  <a:pt x="83" y="114"/>
                </a:lnTo>
                <a:lnTo>
                  <a:pt x="83" y="115"/>
                </a:lnTo>
                <a:lnTo>
                  <a:pt x="85" y="111"/>
                </a:lnTo>
                <a:close/>
                <a:moveTo>
                  <a:pt x="89" y="104"/>
                </a:moveTo>
                <a:lnTo>
                  <a:pt x="87" y="108"/>
                </a:lnTo>
                <a:lnTo>
                  <a:pt x="89" y="104"/>
                </a:lnTo>
                <a:close/>
                <a:moveTo>
                  <a:pt x="93" y="97"/>
                </a:moveTo>
                <a:lnTo>
                  <a:pt x="91" y="101"/>
                </a:lnTo>
                <a:lnTo>
                  <a:pt x="91" y="102"/>
                </a:lnTo>
                <a:lnTo>
                  <a:pt x="93" y="98"/>
                </a:lnTo>
                <a:lnTo>
                  <a:pt x="93" y="97"/>
                </a:lnTo>
                <a:close/>
                <a:moveTo>
                  <a:pt x="96" y="91"/>
                </a:moveTo>
                <a:lnTo>
                  <a:pt x="94" y="95"/>
                </a:lnTo>
                <a:lnTo>
                  <a:pt x="95" y="95"/>
                </a:lnTo>
                <a:lnTo>
                  <a:pt x="97" y="91"/>
                </a:lnTo>
                <a:lnTo>
                  <a:pt x="96" y="91"/>
                </a:lnTo>
                <a:close/>
                <a:moveTo>
                  <a:pt x="100" y="84"/>
                </a:moveTo>
                <a:lnTo>
                  <a:pt x="98" y="88"/>
                </a:lnTo>
                <a:lnTo>
                  <a:pt x="99" y="89"/>
                </a:lnTo>
                <a:lnTo>
                  <a:pt x="101" y="85"/>
                </a:lnTo>
                <a:lnTo>
                  <a:pt x="100" y="84"/>
                </a:lnTo>
                <a:close/>
                <a:moveTo>
                  <a:pt x="104" y="78"/>
                </a:moveTo>
                <a:lnTo>
                  <a:pt x="102" y="82"/>
                </a:lnTo>
                <a:lnTo>
                  <a:pt x="103" y="82"/>
                </a:lnTo>
                <a:lnTo>
                  <a:pt x="105" y="78"/>
                </a:lnTo>
                <a:lnTo>
                  <a:pt x="104" y="78"/>
                </a:lnTo>
                <a:close/>
                <a:moveTo>
                  <a:pt x="108" y="71"/>
                </a:moveTo>
                <a:lnTo>
                  <a:pt x="106" y="75"/>
                </a:lnTo>
                <a:lnTo>
                  <a:pt x="109" y="72"/>
                </a:lnTo>
                <a:lnTo>
                  <a:pt x="108" y="71"/>
                </a:lnTo>
                <a:close/>
                <a:moveTo>
                  <a:pt x="112" y="65"/>
                </a:moveTo>
                <a:lnTo>
                  <a:pt x="110" y="69"/>
                </a:lnTo>
                <a:lnTo>
                  <a:pt x="113" y="65"/>
                </a:lnTo>
                <a:lnTo>
                  <a:pt x="112" y="65"/>
                </a:lnTo>
                <a:close/>
                <a:moveTo>
                  <a:pt x="116" y="58"/>
                </a:moveTo>
                <a:lnTo>
                  <a:pt x="114" y="62"/>
                </a:lnTo>
                <a:lnTo>
                  <a:pt x="117" y="59"/>
                </a:lnTo>
                <a:lnTo>
                  <a:pt x="116" y="58"/>
                </a:lnTo>
                <a:close/>
                <a:moveTo>
                  <a:pt x="120" y="52"/>
                </a:moveTo>
                <a:lnTo>
                  <a:pt x="117" y="56"/>
                </a:lnTo>
                <a:lnTo>
                  <a:pt x="118" y="56"/>
                </a:lnTo>
                <a:lnTo>
                  <a:pt x="121" y="53"/>
                </a:lnTo>
                <a:lnTo>
                  <a:pt x="120" y="52"/>
                </a:lnTo>
                <a:close/>
                <a:moveTo>
                  <a:pt x="124" y="45"/>
                </a:moveTo>
                <a:lnTo>
                  <a:pt x="121" y="50"/>
                </a:lnTo>
                <a:lnTo>
                  <a:pt x="122" y="50"/>
                </a:lnTo>
                <a:lnTo>
                  <a:pt x="125" y="45"/>
                </a:lnTo>
                <a:lnTo>
                  <a:pt x="124" y="45"/>
                </a:lnTo>
                <a:close/>
                <a:moveTo>
                  <a:pt x="128" y="39"/>
                </a:moveTo>
                <a:lnTo>
                  <a:pt x="125" y="43"/>
                </a:lnTo>
                <a:lnTo>
                  <a:pt x="126" y="43"/>
                </a:lnTo>
                <a:lnTo>
                  <a:pt x="129" y="39"/>
                </a:lnTo>
                <a:lnTo>
                  <a:pt x="128" y="39"/>
                </a:lnTo>
                <a:close/>
                <a:moveTo>
                  <a:pt x="132" y="33"/>
                </a:moveTo>
                <a:lnTo>
                  <a:pt x="129" y="36"/>
                </a:lnTo>
                <a:lnTo>
                  <a:pt x="130" y="37"/>
                </a:lnTo>
                <a:lnTo>
                  <a:pt x="133" y="33"/>
                </a:lnTo>
                <a:lnTo>
                  <a:pt x="132" y="33"/>
                </a:lnTo>
                <a:close/>
                <a:moveTo>
                  <a:pt x="136" y="26"/>
                </a:moveTo>
                <a:lnTo>
                  <a:pt x="133" y="30"/>
                </a:lnTo>
                <a:lnTo>
                  <a:pt x="134" y="30"/>
                </a:lnTo>
                <a:lnTo>
                  <a:pt x="137" y="26"/>
                </a:lnTo>
                <a:lnTo>
                  <a:pt x="136" y="26"/>
                </a:lnTo>
                <a:close/>
                <a:moveTo>
                  <a:pt x="140" y="20"/>
                </a:moveTo>
                <a:lnTo>
                  <a:pt x="137" y="23"/>
                </a:lnTo>
                <a:lnTo>
                  <a:pt x="138" y="24"/>
                </a:lnTo>
                <a:lnTo>
                  <a:pt x="141" y="20"/>
                </a:lnTo>
                <a:lnTo>
                  <a:pt x="140" y="20"/>
                </a:lnTo>
                <a:close/>
                <a:moveTo>
                  <a:pt x="144" y="13"/>
                </a:moveTo>
                <a:lnTo>
                  <a:pt x="141" y="17"/>
                </a:lnTo>
                <a:lnTo>
                  <a:pt x="142" y="17"/>
                </a:lnTo>
                <a:lnTo>
                  <a:pt x="145" y="13"/>
                </a:lnTo>
                <a:lnTo>
                  <a:pt x="144" y="13"/>
                </a:lnTo>
                <a:close/>
                <a:moveTo>
                  <a:pt x="148" y="6"/>
                </a:moveTo>
                <a:lnTo>
                  <a:pt x="145" y="10"/>
                </a:lnTo>
                <a:lnTo>
                  <a:pt x="146" y="11"/>
                </a:lnTo>
                <a:lnTo>
                  <a:pt x="148" y="7"/>
                </a:lnTo>
                <a:lnTo>
                  <a:pt x="148" y="6"/>
                </a:lnTo>
                <a:close/>
                <a:moveTo>
                  <a:pt x="152" y="0"/>
                </a:moveTo>
                <a:lnTo>
                  <a:pt x="149" y="4"/>
                </a:lnTo>
                <a:lnTo>
                  <a:pt x="150" y="4"/>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91" name="Freeform 2040">
            <a:extLst>
              <a:ext uri="{FF2B5EF4-FFF2-40B4-BE49-F238E27FC236}">
                <a16:creationId xmlns:a16="http://schemas.microsoft.com/office/drawing/2014/main" xmlns="" id="{9FBF0E49-7821-4AD5-9A09-94DFEB54D314}"/>
              </a:ext>
            </a:extLst>
          </p:cNvPr>
          <p:cNvSpPr>
            <a:spLocks noEditPoints="1"/>
          </p:cNvSpPr>
          <p:nvPr/>
        </p:nvSpPr>
        <p:spPr bwMode="auto">
          <a:xfrm>
            <a:off x="3554413" y="4208537"/>
            <a:ext cx="241300" cy="398462"/>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1" y="251"/>
                </a:lnTo>
                <a:lnTo>
                  <a:pt x="3" y="247"/>
                </a:lnTo>
                <a:lnTo>
                  <a:pt x="2" y="247"/>
                </a:lnTo>
                <a:close/>
                <a:moveTo>
                  <a:pt x="6" y="241"/>
                </a:moveTo>
                <a:lnTo>
                  <a:pt x="4" y="244"/>
                </a:lnTo>
                <a:lnTo>
                  <a:pt x="4" y="245"/>
                </a:lnTo>
                <a:lnTo>
                  <a:pt x="7" y="241"/>
                </a:lnTo>
                <a:lnTo>
                  <a:pt x="6" y="241"/>
                </a:lnTo>
                <a:close/>
                <a:moveTo>
                  <a:pt x="10" y="234"/>
                </a:moveTo>
                <a:lnTo>
                  <a:pt x="8" y="238"/>
                </a:lnTo>
                <a:lnTo>
                  <a:pt x="11" y="234"/>
                </a:lnTo>
                <a:lnTo>
                  <a:pt x="10" y="234"/>
                </a:lnTo>
                <a:close/>
                <a:moveTo>
                  <a:pt x="14" y="228"/>
                </a:moveTo>
                <a:lnTo>
                  <a:pt x="11" y="231"/>
                </a:lnTo>
                <a:lnTo>
                  <a:pt x="12" y="232"/>
                </a:lnTo>
                <a:lnTo>
                  <a:pt x="15" y="228"/>
                </a:lnTo>
                <a:lnTo>
                  <a:pt x="14" y="228"/>
                </a:lnTo>
                <a:close/>
                <a:moveTo>
                  <a:pt x="18" y="221"/>
                </a:moveTo>
                <a:lnTo>
                  <a:pt x="15" y="225"/>
                </a:lnTo>
                <a:lnTo>
                  <a:pt x="16" y="226"/>
                </a:lnTo>
                <a:lnTo>
                  <a:pt x="18" y="221"/>
                </a:lnTo>
                <a:close/>
                <a:moveTo>
                  <a:pt x="21" y="215"/>
                </a:moveTo>
                <a:lnTo>
                  <a:pt x="19" y="219"/>
                </a:lnTo>
                <a:lnTo>
                  <a:pt x="20" y="219"/>
                </a:lnTo>
                <a:lnTo>
                  <a:pt x="22" y="215"/>
                </a:lnTo>
                <a:lnTo>
                  <a:pt x="21" y="215"/>
                </a:lnTo>
                <a:close/>
                <a:moveTo>
                  <a:pt x="25" y="208"/>
                </a:moveTo>
                <a:lnTo>
                  <a:pt x="23" y="212"/>
                </a:lnTo>
                <a:lnTo>
                  <a:pt x="24" y="213"/>
                </a:lnTo>
                <a:lnTo>
                  <a:pt x="26" y="209"/>
                </a:lnTo>
                <a:lnTo>
                  <a:pt x="25" y="208"/>
                </a:lnTo>
                <a:close/>
                <a:moveTo>
                  <a:pt x="29" y="201"/>
                </a:moveTo>
                <a:lnTo>
                  <a:pt x="27" y="206"/>
                </a:lnTo>
                <a:lnTo>
                  <a:pt x="28" y="206"/>
                </a:lnTo>
                <a:lnTo>
                  <a:pt x="30" y="202"/>
                </a:lnTo>
                <a:lnTo>
                  <a:pt x="29" y="201"/>
                </a:lnTo>
                <a:close/>
                <a:moveTo>
                  <a:pt x="33" y="195"/>
                </a:moveTo>
                <a:lnTo>
                  <a:pt x="31" y="199"/>
                </a:lnTo>
                <a:lnTo>
                  <a:pt x="32" y="200"/>
                </a:lnTo>
                <a:lnTo>
                  <a:pt x="34" y="196"/>
                </a:lnTo>
                <a:lnTo>
                  <a:pt x="33" y="195"/>
                </a:lnTo>
                <a:close/>
                <a:moveTo>
                  <a:pt x="37" y="189"/>
                </a:moveTo>
                <a:lnTo>
                  <a:pt x="35" y="193"/>
                </a:lnTo>
                <a:lnTo>
                  <a:pt x="36" y="193"/>
                </a:lnTo>
                <a:lnTo>
                  <a:pt x="38" y="189"/>
                </a:lnTo>
                <a:lnTo>
                  <a:pt x="37" y="189"/>
                </a:lnTo>
                <a:close/>
                <a:moveTo>
                  <a:pt x="41" y="182"/>
                </a:moveTo>
                <a:lnTo>
                  <a:pt x="39" y="186"/>
                </a:lnTo>
                <a:lnTo>
                  <a:pt x="40" y="186"/>
                </a:lnTo>
                <a:lnTo>
                  <a:pt x="42" y="183"/>
                </a:lnTo>
                <a:lnTo>
                  <a:pt x="41" y="182"/>
                </a:lnTo>
                <a:close/>
                <a:moveTo>
                  <a:pt x="45" y="176"/>
                </a:moveTo>
                <a:lnTo>
                  <a:pt x="43" y="180"/>
                </a:lnTo>
                <a:lnTo>
                  <a:pt x="44" y="180"/>
                </a:lnTo>
                <a:lnTo>
                  <a:pt x="46" y="176"/>
                </a:lnTo>
                <a:lnTo>
                  <a:pt x="45" y="176"/>
                </a:lnTo>
                <a:close/>
                <a:moveTo>
                  <a:pt x="49" y="169"/>
                </a:moveTo>
                <a:lnTo>
                  <a:pt x="47" y="173"/>
                </a:lnTo>
                <a:lnTo>
                  <a:pt x="48" y="173"/>
                </a:lnTo>
                <a:lnTo>
                  <a:pt x="50" y="170"/>
                </a:lnTo>
                <a:lnTo>
                  <a:pt x="49" y="169"/>
                </a:lnTo>
                <a:close/>
                <a:moveTo>
                  <a:pt x="53" y="163"/>
                </a:moveTo>
                <a:lnTo>
                  <a:pt x="50" y="167"/>
                </a:lnTo>
                <a:lnTo>
                  <a:pt x="52" y="167"/>
                </a:lnTo>
                <a:lnTo>
                  <a:pt x="54" y="163"/>
                </a:lnTo>
                <a:lnTo>
                  <a:pt x="53" y="163"/>
                </a:lnTo>
                <a:close/>
                <a:moveTo>
                  <a:pt x="57" y="156"/>
                </a:moveTo>
                <a:lnTo>
                  <a:pt x="54" y="160"/>
                </a:lnTo>
                <a:lnTo>
                  <a:pt x="56" y="160"/>
                </a:lnTo>
                <a:lnTo>
                  <a:pt x="58" y="156"/>
                </a:lnTo>
                <a:lnTo>
                  <a:pt x="57" y="156"/>
                </a:lnTo>
                <a:close/>
                <a:moveTo>
                  <a:pt x="61" y="150"/>
                </a:moveTo>
                <a:lnTo>
                  <a:pt x="58" y="153"/>
                </a:lnTo>
                <a:lnTo>
                  <a:pt x="60" y="154"/>
                </a:lnTo>
                <a:lnTo>
                  <a:pt x="61" y="150"/>
                </a:lnTo>
                <a:close/>
                <a:moveTo>
                  <a:pt x="65" y="143"/>
                </a:moveTo>
                <a:lnTo>
                  <a:pt x="62" y="147"/>
                </a:lnTo>
                <a:lnTo>
                  <a:pt x="63" y="147"/>
                </a:lnTo>
                <a:lnTo>
                  <a:pt x="65" y="143"/>
                </a:lnTo>
                <a:close/>
                <a:moveTo>
                  <a:pt x="69" y="137"/>
                </a:moveTo>
                <a:lnTo>
                  <a:pt x="66" y="140"/>
                </a:lnTo>
                <a:lnTo>
                  <a:pt x="67" y="141"/>
                </a:lnTo>
                <a:lnTo>
                  <a:pt x="69" y="137"/>
                </a:lnTo>
                <a:close/>
                <a:moveTo>
                  <a:pt x="73" y="130"/>
                </a:moveTo>
                <a:lnTo>
                  <a:pt x="70" y="134"/>
                </a:lnTo>
                <a:lnTo>
                  <a:pt x="71" y="134"/>
                </a:lnTo>
                <a:lnTo>
                  <a:pt x="73" y="130"/>
                </a:lnTo>
                <a:close/>
                <a:moveTo>
                  <a:pt x="77" y="123"/>
                </a:moveTo>
                <a:lnTo>
                  <a:pt x="74" y="127"/>
                </a:lnTo>
                <a:lnTo>
                  <a:pt x="75" y="128"/>
                </a:lnTo>
                <a:lnTo>
                  <a:pt x="77" y="124"/>
                </a:lnTo>
                <a:lnTo>
                  <a:pt x="77" y="123"/>
                </a:lnTo>
                <a:close/>
                <a:moveTo>
                  <a:pt x="81" y="117"/>
                </a:moveTo>
                <a:lnTo>
                  <a:pt x="78" y="121"/>
                </a:lnTo>
                <a:lnTo>
                  <a:pt x="79" y="122"/>
                </a:lnTo>
                <a:lnTo>
                  <a:pt x="81" y="117"/>
                </a:lnTo>
                <a:close/>
                <a:moveTo>
                  <a:pt x="85" y="110"/>
                </a:moveTo>
                <a:lnTo>
                  <a:pt x="82" y="115"/>
                </a:lnTo>
                <a:lnTo>
                  <a:pt x="85" y="111"/>
                </a:lnTo>
                <a:lnTo>
                  <a:pt x="85" y="110"/>
                </a:lnTo>
                <a:close/>
                <a:moveTo>
                  <a:pt x="89" y="104"/>
                </a:moveTo>
                <a:lnTo>
                  <a:pt x="86" y="108"/>
                </a:lnTo>
                <a:lnTo>
                  <a:pt x="89" y="105"/>
                </a:lnTo>
                <a:lnTo>
                  <a:pt x="89" y="104"/>
                </a:lnTo>
                <a:close/>
                <a:moveTo>
                  <a:pt x="92" y="97"/>
                </a:moveTo>
                <a:lnTo>
                  <a:pt x="90" y="101"/>
                </a:lnTo>
                <a:lnTo>
                  <a:pt x="93" y="98"/>
                </a:lnTo>
                <a:lnTo>
                  <a:pt x="92" y="97"/>
                </a:lnTo>
                <a:close/>
                <a:moveTo>
                  <a:pt x="96" y="91"/>
                </a:moveTo>
                <a:lnTo>
                  <a:pt x="94" y="95"/>
                </a:lnTo>
                <a:lnTo>
                  <a:pt x="97" y="91"/>
                </a:lnTo>
                <a:lnTo>
                  <a:pt x="96" y="91"/>
                </a:lnTo>
                <a:close/>
                <a:moveTo>
                  <a:pt x="100" y="84"/>
                </a:moveTo>
                <a:lnTo>
                  <a:pt x="98" y="88"/>
                </a:lnTo>
                <a:lnTo>
                  <a:pt x="101" y="85"/>
                </a:lnTo>
                <a:lnTo>
                  <a:pt x="100" y="84"/>
                </a:lnTo>
                <a:close/>
                <a:moveTo>
                  <a:pt x="104" y="78"/>
                </a:moveTo>
                <a:lnTo>
                  <a:pt x="102" y="82"/>
                </a:lnTo>
                <a:lnTo>
                  <a:pt x="105" y="78"/>
                </a:lnTo>
                <a:lnTo>
                  <a:pt x="104" y="78"/>
                </a:lnTo>
                <a:close/>
                <a:moveTo>
                  <a:pt x="108" y="71"/>
                </a:moveTo>
                <a:lnTo>
                  <a:pt x="106" y="75"/>
                </a:lnTo>
                <a:lnTo>
                  <a:pt x="109" y="71"/>
                </a:lnTo>
                <a:lnTo>
                  <a:pt x="108" y="71"/>
                </a:lnTo>
                <a:close/>
                <a:moveTo>
                  <a:pt x="112" y="65"/>
                </a:moveTo>
                <a:lnTo>
                  <a:pt x="110" y="68"/>
                </a:lnTo>
                <a:lnTo>
                  <a:pt x="110" y="69"/>
                </a:lnTo>
                <a:lnTo>
                  <a:pt x="113" y="65"/>
                </a:lnTo>
                <a:lnTo>
                  <a:pt x="112" y="65"/>
                </a:lnTo>
                <a:close/>
                <a:moveTo>
                  <a:pt x="115" y="58"/>
                </a:moveTo>
                <a:lnTo>
                  <a:pt x="113" y="62"/>
                </a:lnTo>
                <a:lnTo>
                  <a:pt x="114" y="63"/>
                </a:lnTo>
                <a:lnTo>
                  <a:pt x="117" y="58"/>
                </a:lnTo>
                <a:lnTo>
                  <a:pt x="115" y="58"/>
                </a:lnTo>
                <a:close/>
                <a:moveTo>
                  <a:pt x="119" y="52"/>
                </a:moveTo>
                <a:lnTo>
                  <a:pt x="117" y="55"/>
                </a:lnTo>
                <a:lnTo>
                  <a:pt x="118" y="56"/>
                </a:lnTo>
                <a:lnTo>
                  <a:pt x="121" y="52"/>
                </a:lnTo>
                <a:lnTo>
                  <a:pt x="119" y="52"/>
                </a:lnTo>
                <a:close/>
                <a:moveTo>
                  <a:pt x="123" y="45"/>
                </a:moveTo>
                <a:lnTo>
                  <a:pt x="121" y="49"/>
                </a:lnTo>
                <a:lnTo>
                  <a:pt x="122" y="50"/>
                </a:lnTo>
                <a:lnTo>
                  <a:pt x="125" y="45"/>
                </a:lnTo>
                <a:lnTo>
                  <a:pt x="123" y="45"/>
                </a:lnTo>
                <a:close/>
                <a:moveTo>
                  <a:pt x="127" y="38"/>
                </a:moveTo>
                <a:lnTo>
                  <a:pt x="125" y="43"/>
                </a:lnTo>
                <a:lnTo>
                  <a:pt x="126" y="43"/>
                </a:lnTo>
                <a:lnTo>
                  <a:pt x="128" y="39"/>
                </a:lnTo>
                <a:lnTo>
                  <a:pt x="127" y="38"/>
                </a:lnTo>
                <a:close/>
                <a:moveTo>
                  <a:pt x="131" y="32"/>
                </a:moveTo>
                <a:lnTo>
                  <a:pt x="129" y="36"/>
                </a:lnTo>
                <a:lnTo>
                  <a:pt x="130" y="37"/>
                </a:lnTo>
                <a:lnTo>
                  <a:pt x="132" y="33"/>
                </a:lnTo>
                <a:lnTo>
                  <a:pt x="131" y="32"/>
                </a:lnTo>
                <a:close/>
                <a:moveTo>
                  <a:pt x="135" y="26"/>
                </a:moveTo>
                <a:lnTo>
                  <a:pt x="133" y="30"/>
                </a:lnTo>
                <a:lnTo>
                  <a:pt x="134" y="30"/>
                </a:lnTo>
                <a:lnTo>
                  <a:pt x="136" y="26"/>
                </a:lnTo>
                <a:lnTo>
                  <a:pt x="135" y="26"/>
                </a:lnTo>
                <a:close/>
                <a:moveTo>
                  <a:pt x="139" y="19"/>
                </a:moveTo>
                <a:lnTo>
                  <a:pt x="137" y="23"/>
                </a:lnTo>
                <a:lnTo>
                  <a:pt x="138" y="23"/>
                </a:lnTo>
                <a:lnTo>
                  <a:pt x="140" y="20"/>
                </a:lnTo>
                <a:lnTo>
                  <a:pt x="139" y="19"/>
                </a:lnTo>
                <a:close/>
                <a:moveTo>
                  <a:pt x="143" y="13"/>
                </a:moveTo>
                <a:lnTo>
                  <a:pt x="141" y="17"/>
                </a:lnTo>
                <a:lnTo>
                  <a:pt x="142" y="17"/>
                </a:lnTo>
                <a:lnTo>
                  <a:pt x="144" y="13"/>
                </a:lnTo>
                <a:lnTo>
                  <a:pt x="143" y="13"/>
                </a:lnTo>
                <a:close/>
                <a:moveTo>
                  <a:pt x="147" y="6"/>
                </a:moveTo>
                <a:lnTo>
                  <a:pt x="145" y="10"/>
                </a:lnTo>
                <a:lnTo>
                  <a:pt x="146" y="10"/>
                </a:lnTo>
                <a:lnTo>
                  <a:pt x="148" y="7"/>
                </a:lnTo>
                <a:lnTo>
                  <a:pt x="147" y="6"/>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92" name="Freeform 2041">
            <a:extLst>
              <a:ext uri="{FF2B5EF4-FFF2-40B4-BE49-F238E27FC236}">
                <a16:creationId xmlns:a16="http://schemas.microsoft.com/office/drawing/2014/main" xmlns="" id="{9F113940-8041-4F7B-B3ED-81FBD7FF6262}"/>
              </a:ext>
            </a:extLst>
          </p:cNvPr>
          <p:cNvSpPr>
            <a:spLocks noEditPoints="1"/>
          </p:cNvSpPr>
          <p:nvPr/>
        </p:nvSpPr>
        <p:spPr bwMode="auto">
          <a:xfrm>
            <a:off x="3587750" y="4206949"/>
            <a:ext cx="242888" cy="396875"/>
          </a:xfrm>
          <a:custGeom>
            <a:avLst/>
            <a:gdLst>
              <a:gd name="T0" fmla="*/ 2147483647 w 153"/>
              <a:gd name="T1" fmla="*/ 2147483647 h 250"/>
              <a:gd name="T2" fmla="*/ 2147483647 w 153"/>
              <a:gd name="T3" fmla="*/ 2147483647 h 250"/>
              <a:gd name="T4" fmla="*/ 2147483647 w 153"/>
              <a:gd name="T5" fmla="*/ 2147483647 h 250"/>
              <a:gd name="T6" fmla="*/ 2147483647 w 153"/>
              <a:gd name="T7" fmla="*/ 2147483647 h 250"/>
              <a:gd name="T8" fmla="*/ 2147483647 w 153"/>
              <a:gd name="T9" fmla="*/ 2147483647 h 250"/>
              <a:gd name="T10" fmla="*/ 2147483647 w 153"/>
              <a:gd name="T11" fmla="*/ 2147483647 h 250"/>
              <a:gd name="T12" fmla="*/ 2147483647 w 153"/>
              <a:gd name="T13" fmla="*/ 2147483647 h 250"/>
              <a:gd name="T14" fmla="*/ 2147483647 w 153"/>
              <a:gd name="T15" fmla="*/ 2147483647 h 250"/>
              <a:gd name="T16" fmla="*/ 2147483647 w 153"/>
              <a:gd name="T17" fmla="*/ 2147483647 h 250"/>
              <a:gd name="T18" fmla="*/ 2147483647 w 153"/>
              <a:gd name="T19" fmla="*/ 2147483647 h 250"/>
              <a:gd name="T20" fmla="*/ 2147483647 w 153"/>
              <a:gd name="T21" fmla="*/ 2147483647 h 250"/>
              <a:gd name="T22" fmla="*/ 2147483647 w 153"/>
              <a:gd name="T23" fmla="*/ 2147483647 h 250"/>
              <a:gd name="T24" fmla="*/ 2147483647 w 153"/>
              <a:gd name="T25" fmla="*/ 2147483647 h 250"/>
              <a:gd name="T26" fmla="*/ 2147483647 w 153"/>
              <a:gd name="T27" fmla="*/ 2147483647 h 250"/>
              <a:gd name="T28" fmla="*/ 2147483647 w 153"/>
              <a:gd name="T29" fmla="*/ 2147483647 h 250"/>
              <a:gd name="T30" fmla="*/ 2147483647 w 153"/>
              <a:gd name="T31" fmla="*/ 2147483647 h 250"/>
              <a:gd name="T32" fmla="*/ 2147483647 w 153"/>
              <a:gd name="T33" fmla="*/ 2147483647 h 250"/>
              <a:gd name="T34" fmla="*/ 2147483647 w 153"/>
              <a:gd name="T35" fmla="*/ 2147483647 h 250"/>
              <a:gd name="T36" fmla="*/ 2147483647 w 153"/>
              <a:gd name="T37" fmla="*/ 2147483647 h 250"/>
              <a:gd name="T38" fmla="*/ 2147483647 w 153"/>
              <a:gd name="T39" fmla="*/ 2147483647 h 250"/>
              <a:gd name="T40" fmla="*/ 2147483647 w 153"/>
              <a:gd name="T41" fmla="*/ 2147483647 h 250"/>
              <a:gd name="T42" fmla="*/ 2147483647 w 153"/>
              <a:gd name="T43" fmla="*/ 2147483647 h 250"/>
              <a:gd name="T44" fmla="*/ 2147483647 w 153"/>
              <a:gd name="T45" fmla="*/ 2147483647 h 250"/>
              <a:gd name="T46" fmla="*/ 2147483647 w 153"/>
              <a:gd name="T47" fmla="*/ 2147483647 h 250"/>
              <a:gd name="T48" fmla="*/ 2147483647 w 153"/>
              <a:gd name="T49" fmla="*/ 2147483647 h 250"/>
              <a:gd name="T50" fmla="*/ 2147483647 w 153"/>
              <a:gd name="T51" fmla="*/ 2147483647 h 250"/>
              <a:gd name="T52" fmla="*/ 2147483647 w 153"/>
              <a:gd name="T53" fmla="*/ 2147483647 h 250"/>
              <a:gd name="T54" fmla="*/ 2147483647 w 153"/>
              <a:gd name="T55" fmla="*/ 2147483647 h 250"/>
              <a:gd name="T56" fmla="*/ 2147483647 w 153"/>
              <a:gd name="T57" fmla="*/ 2147483647 h 250"/>
              <a:gd name="T58" fmla="*/ 2147483647 w 153"/>
              <a:gd name="T59" fmla="*/ 2147483647 h 250"/>
              <a:gd name="T60" fmla="*/ 2147483647 w 153"/>
              <a:gd name="T61" fmla="*/ 2147483647 h 250"/>
              <a:gd name="T62" fmla="*/ 2147483647 w 153"/>
              <a:gd name="T63" fmla="*/ 2147483647 h 250"/>
              <a:gd name="T64" fmla="*/ 2147483647 w 153"/>
              <a:gd name="T65" fmla="*/ 2147483647 h 250"/>
              <a:gd name="T66" fmla="*/ 2147483647 w 153"/>
              <a:gd name="T67" fmla="*/ 2147483647 h 250"/>
              <a:gd name="T68" fmla="*/ 2147483647 w 153"/>
              <a:gd name="T69" fmla="*/ 2147483647 h 250"/>
              <a:gd name="T70" fmla="*/ 2147483647 w 153"/>
              <a:gd name="T71" fmla="*/ 2147483647 h 250"/>
              <a:gd name="T72" fmla="*/ 2147483647 w 153"/>
              <a:gd name="T73" fmla="*/ 2147483647 h 250"/>
              <a:gd name="T74" fmla="*/ 2147483647 w 153"/>
              <a:gd name="T75" fmla="*/ 2147483647 h 250"/>
              <a:gd name="T76" fmla="*/ 2147483647 w 153"/>
              <a:gd name="T77" fmla="*/ 2147483647 h 250"/>
              <a:gd name="T78" fmla="*/ 2147483647 w 153"/>
              <a:gd name="T79" fmla="*/ 2147483647 h 250"/>
              <a:gd name="T80" fmla="*/ 2147483647 w 153"/>
              <a:gd name="T81" fmla="*/ 2147483647 h 250"/>
              <a:gd name="T82" fmla="*/ 2147483647 w 153"/>
              <a:gd name="T83" fmla="*/ 2147483647 h 250"/>
              <a:gd name="T84" fmla="*/ 2147483647 w 153"/>
              <a:gd name="T85" fmla="*/ 2147483647 h 250"/>
              <a:gd name="T86" fmla="*/ 2147483647 w 153"/>
              <a:gd name="T87" fmla="*/ 2147483647 h 250"/>
              <a:gd name="T88" fmla="*/ 2147483647 w 153"/>
              <a:gd name="T89" fmla="*/ 2147483647 h 250"/>
              <a:gd name="T90" fmla="*/ 2147483647 w 153"/>
              <a:gd name="T91" fmla="*/ 2147483647 h 250"/>
              <a:gd name="T92" fmla="*/ 2147483647 w 153"/>
              <a:gd name="T93" fmla="*/ 2147483647 h 250"/>
              <a:gd name="T94" fmla="*/ 2147483647 w 153"/>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0">
                <a:moveTo>
                  <a:pt x="2" y="246"/>
                </a:moveTo>
                <a:lnTo>
                  <a:pt x="0" y="250"/>
                </a:lnTo>
                <a:lnTo>
                  <a:pt x="1" y="250"/>
                </a:lnTo>
                <a:lnTo>
                  <a:pt x="3" y="247"/>
                </a:lnTo>
                <a:lnTo>
                  <a:pt x="2" y="246"/>
                </a:lnTo>
                <a:close/>
                <a:moveTo>
                  <a:pt x="6" y="240"/>
                </a:moveTo>
                <a:lnTo>
                  <a:pt x="4" y="244"/>
                </a:lnTo>
                <a:lnTo>
                  <a:pt x="4" y="245"/>
                </a:lnTo>
                <a:lnTo>
                  <a:pt x="7" y="240"/>
                </a:lnTo>
                <a:lnTo>
                  <a:pt x="6" y="240"/>
                </a:lnTo>
                <a:close/>
                <a:moveTo>
                  <a:pt x="10" y="233"/>
                </a:moveTo>
                <a:lnTo>
                  <a:pt x="8" y="238"/>
                </a:lnTo>
                <a:lnTo>
                  <a:pt x="11" y="234"/>
                </a:lnTo>
                <a:lnTo>
                  <a:pt x="10" y="233"/>
                </a:lnTo>
                <a:close/>
                <a:moveTo>
                  <a:pt x="14" y="227"/>
                </a:moveTo>
                <a:lnTo>
                  <a:pt x="12" y="231"/>
                </a:lnTo>
                <a:lnTo>
                  <a:pt x="15" y="228"/>
                </a:lnTo>
                <a:lnTo>
                  <a:pt x="14" y="227"/>
                </a:lnTo>
                <a:close/>
                <a:moveTo>
                  <a:pt x="18" y="220"/>
                </a:moveTo>
                <a:lnTo>
                  <a:pt x="16" y="225"/>
                </a:lnTo>
                <a:lnTo>
                  <a:pt x="19" y="221"/>
                </a:lnTo>
                <a:lnTo>
                  <a:pt x="18" y="220"/>
                </a:lnTo>
                <a:close/>
                <a:moveTo>
                  <a:pt x="22" y="214"/>
                </a:moveTo>
                <a:lnTo>
                  <a:pt x="19" y="218"/>
                </a:lnTo>
                <a:lnTo>
                  <a:pt x="20" y="218"/>
                </a:lnTo>
                <a:lnTo>
                  <a:pt x="23" y="215"/>
                </a:lnTo>
                <a:lnTo>
                  <a:pt x="22" y="214"/>
                </a:lnTo>
                <a:close/>
                <a:moveTo>
                  <a:pt x="26" y="208"/>
                </a:moveTo>
                <a:lnTo>
                  <a:pt x="23" y="212"/>
                </a:lnTo>
                <a:lnTo>
                  <a:pt x="24" y="212"/>
                </a:lnTo>
                <a:lnTo>
                  <a:pt x="27" y="208"/>
                </a:lnTo>
                <a:lnTo>
                  <a:pt x="26" y="208"/>
                </a:lnTo>
                <a:close/>
                <a:moveTo>
                  <a:pt x="30" y="201"/>
                </a:moveTo>
                <a:lnTo>
                  <a:pt x="27" y="205"/>
                </a:lnTo>
                <a:lnTo>
                  <a:pt x="28" y="205"/>
                </a:lnTo>
                <a:lnTo>
                  <a:pt x="31" y="201"/>
                </a:lnTo>
                <a:lnTo>
                  <a:pt x="30" y="201"/>
                </a:lnTo>
                <a:close/>
                <a:moveTo>
                  <a:pt x="34" y="195"/>
                </a:moveTo>
                <a:lnTo>
                  <a:pt x="31" y="198"/>
                </a:lnTo>
                <a:lnTo>
                  <a:pt x="32" y="199"/>
                </a:lnTo>
                <a:lnTo>
                  <a:pt x="35" y="195"/>
                </a:lnTo>
                <a:lnTo>
                  <a:pt x="34" y="195"/>
                </a:lnTo>
                <a:close/>
                <a:moveTo>
                  <a:pt x="38" y="188"/>
                </a:moveTo>
                <a:lnTo>
                  <a:pt x="35" y="192"/>
                </a:lnTo>
                <a:lnTo>
                  <a:pt x="36" y="192"/>
                </a:lnTo>
                <a:lnTo>
                  <a:pt x="39" y="188"/>
                </a:lnTo>
                <a:lnTo>
                  <a:pt x="38" y="188"/>
                </a:lnTo>
                <a:close/>
                <a:moveTo>
                  <a:pt x="42" y="182"/>
                </a:moveTo>
                <a:lnTo>
                  <a:pt x="39" y="185"/>
                </a:lnTo>
                <a:lnTo>
                  <a:pt x="40" y="186"/>
                </a:lnTo>
                <a:lnTo>
                  <a:pt x="43" y="182"/>
                </a:lnTo>
                <a:lnTo>
                  <a:pt x="42" y="182"/>
                </a:lnTo>
                <a:close/>
                <a:moveTo>
                  <a:pt x="46" y="175"/>
                </a:moveTo>
                <a:lnTo>
                  <a:pt x="43" y="179"/>
                </a:lnTo>
                <a:lnTo>
                  <a:pt x="44" y="179"/>
                </a:lnTo>
                <a:lnTo>
                  <a:pt x="46" y="175"/>
                </a:lnTo>
                <a:close/>
                <a:moveTo>
                  <a:pt x="50" y="168"/>
                </a:moveTo>
                <a:lnTo>
                  <a:pt x="47" y="172"/>
                </a:lnTo>
                <a:lnTo>
                  <a:pt x="48" y="173"/>
                </a:lnTo>
                <a:lnTo>
                  <a:pt x="50" y="169"/>
                </a:lnTo>
                <a:lnTo>
                  <a:pt x="50" y="168"/>
                </a:lnTo>
                <a:close/>
                <a:moveTo>
                  <a:pt x="53" y="162"/>
                </a:moveTo>
                <a:lnTo>
                  <a:pt x="51" y="166"/>
                </a:lnTo>
                <a:lnTo>
                  <a:pt x="52" y="167"/>
                </a:lnTo>
                <a:lnTo>
                  <a:pt x="54" y="162"/>
                </a:lnTo>
                <a:lnTo>
                  <a:pt x="53" y="162"/>
                </a:lnTo>
                <a:close/>
                <a:moveTo>
                  <a:pt x="57" y="155"/>
                </a:moveTo>
                <a:lnTo>
                  <a:pt x="55" y="159"/>
                </a:lnTo>
                <a:lnTo>
                  <a:pt x="56" y="160"/>
                </a:lnTo>
                <a:lnTo>
                  <a:pt x="58" y="156"/>
                </a:lnTo>
                <a:lnTo>
                  <a:pt x="57" y="155"/>
                </a:lnTo>
                <a:close/>
                <a:moveTo>
                  <a:pt x="61" y="149"/>
                </a:moveTo>
                <a:lnTo>
                  <a:pt x="59" y="153"/>
                </a:lnTo>
                <a:lnTo>
                  <a:pt x="60" y="153"/>
                </a:lnTo>
                <a:lnTo>
                  <a:pt x="62" y="150"/>
                </a:lnTo>
                <a:lnTo>
                  <a:pt x="61" y="149"/>
                </a:lnTo>
                <a:close/>
                <a:moveTo>
                  <a:pt x="65" y="143"/>
                </a:moveTo>
                <a:lnTo>
                  <a:pt x="63" y="147"/>
                </a:lnTo>
                <a:lnTo>
                  <a:pt x="64" y="147"/>
                </a:lnTo>
                <a:lnTo>
                  <a:pt x="66" y="143"/>
                </a:lnTo>
                <a:lnTo>
                  <a:pt x="65" y="143"/>
                </a:lnTo>
                <a:close/>
                <a:moveTo>
                  <a:pt x="69" y="136"/>
                </a:moveTo>
                <a:lnTo>
                  <a:pt x="67" y="140"/>
                </a:lnTo>
                <a:lnTo>
                  <a:pt x="68" y="140"/>
                </a:lnTo>
                <a:lnTo>
                  <a:pt x="70" y="137"/>
                </a:lnTo>
                <a:lnTo>
                  <a:pt x="69" y="136"/>
                </a:lnTo>
                <a:close/>
                <a:moveTo>
                  <a:pt x="73" y="130"/>
                </a:moveTo>
                <a:lnTo>
                  <a:pt x="71" y="134"/>
                </a:lnTo>
                <a:lnTo>
                  <a:pt x="72" y="134"/>
                </a:lnTo>
                <a:lnTo>
                  <a:pt x="74" y="130"/>
                </a:lnTo>
                <a:lnTo>
                  <a:pt x="73" y="130"/>
                </a:lnTo>
                <a:close/>
                <a:moveTo>
                  <a:pt x="77" y="123"/>
                </a:moveTo>
                <a:lnTo>
                  <a:pt x="75" y="127"/>
                </a:lnTo>
                <a:lnTo>
                  <a:pt x="76" y="127"/>
                </a:lnTo>
                <a:lnTo>
                  <a:pt x="77" y="124"/>
                </a:lnTo>
                <a:lnTo>
                  <a:pt x="77" y="123"/>
                </a:lnTo>
                <a:close/>
                <a:moveTo>
                  <a:pt x="81" y="117"/>
                </a:moveTo>
                <a:lnTo>
                  <a:pt x="79" y="121"/>
                </a:lnTo>
                <a:lnTo>
                  <a:pt x="81" y="117"/>
                </a:lnTo>
                <a:close/>
                <a:moveTo>
                  <a:pt x="85" y="110"/>
                </a:moveTo>
                <a:lnTo>
                  <a:pt x="83" y="114"/>
                </a:lnTo>
                <a:lnTo>
                  <a:pt x="85" y="110"/>
                </a:lnTo>
                <a:close/>
                <a:moveTo>
                  <a:pt x="89" y="104"/>
                </a:moveTo>
                <a:lnTo>
                  <a:pt x="87" y="107"/>
                </a:lnTo>
                <a:lnTo>
                  <a:pt x="87" y="108"/>
                </a:lnTo>
                <a:lnTo>
                  <a:pt x="89" y="104"/>
                </a:lnTo>
                <a:close/>
                <a:moveTo>
                  <a:pt x="93" y="97"/>
                </a:moveTo>
                <a:lnTo>
                  <a:pt x="91" y="101"/>
                </a:lnTo>
                <a:lnTo>
                  <a:pt x="93" y="97"/>
                </a:lnTo>
                <a:close/>
                <a:moveTo>
                  <a:pt x="97" y="91"/>
                </a:moveTo>
                <a:lnTo>
                  <a:pt x="94" y="94"/>
                </a:lnTo>
                <a:lnTo>
                  <a:pt x="95" y="95"/>
                </a:lnTo>
                <a:lnTo>
                  <a:pt x="97" y="91"/>
                </a:lnTo>
                <a:close/>
                <a:moveTo>
                  <a:pt x="101" y="84"/>
                </a:moveTo>
                <a:lnTo>
                  <a:pt x="98" y="88"/>
                </a:lnTo>
                <a:lnTo>
                  <a:pt x="99" y="88"/>
                </a:lnTo>
                <a:lnTo>
                  <a:pt x="101" y="84"/>
                </a:lnTo>
                <a:close/>
                <a:moveTo>
                  <a:pt x="105" y="77"/>
                </a:moveTo>
                <a:lnTo>
                  <a:pt x="102" y="81"/>
                </a:lnTo>
                <a:lnTo>
                  <a:pt x="103" y="82"/>
                </a:lnTo>
                <a:lnTo>
                  <a:pt x="105" y="78"/>
                </a:lnTo>
                <a:lnTo>
                  <a:pt x="105" y="77"/>
                </a:lnTo>
                <a:close/>
                <a:moveTo>
                  <a:pt x="108" y="71"/>
                </a:moveTo>
                <a:lnTo>
                  <a:pt x="106" y="75"/>
                </a:lnTo>
                <a:lnTo>
                  <a:pt x="109" y="71"/>
                </a:lnTo>
                <a:lnTo>
                  <a:pt x="108" y="71"/>
                </a:lnTo>
                <a:close/>
                <a:moveTo>
                  <a:pt x="112" y="64"/>
                </a:moveTo>
                <a:lnTo>
                  <a:pt x="110" y="68"/>
                </a:lnTo>
                <a:lnTo>
                  <a:pt x="110" y="69"/>
                </a:lnTo>
                <a:lnTo>
                  <a:pt x="113" y="65"/>
                </a:lnTo>
                <a:lnTo>
                  <a:pt x="112" y="64"/>
                </a:lnTo>
                <a:close/>
                <a:moveTo>
                  <a:pt x="116" y="58"/>
                </a:moveTo>
                <a:lnTo>
                  <a:pt x="114" y="62"/>
                </a:lnTo>
                <a:lnTo>
                  <a:pt x="117" y="58"/>
                </a:lnTo>
                <a:lnTo>
                  <a:pt x="116" y="58"/>
                </a:lnTo>
                <a:close/>
                <a:moveTo>
                  <a:pt x="120" y="51"/>
                </a:moveTo>
                <a:lnTo>
                  <a:pt x="118" y="55"/>
                </a:lnTo>
                <a:lnTo>
                  <a:pt x="121" y="52"/>
                </a:lnTo>
                <a:lnTo>
                  <a:pt x="120" y="51"/>
                </a:lnTo>
                <a:close/>
                <a:moveTo>
                  <a:pt x="124" y="45"/>
                </a:moveTo>
                <a:lnTo>
                  <a:pt x="122" y="49"/>
                </a:lnTo>
                <a:lnTo>
                  <a:pt x="125" y="45"/>
                </a:lnTo>
                <a:lnTo>
                  <a:pt x="124" y="45"/>
                </a:lnTo>
                <a:close/>
                <a:moveTo>
                  <a:pt x="128" y="38"/>
                </a:moveTo>
                <a:lnTo>
                  <a:pt x="126" y="43"/>
                </a:lnTo>
                <a:lnTo>
                  <a:pt x="129" y="39"/>
                </a:lnTo>
                <a:lnTo>
                  <a:pt x="128" y="38"/>
                </a:lnTo>
                <a:close/>
                <a:moveTo>
                  <a:pt x="132" y="32"/>
                </a:moveTo>
                <a:lnTo>
                  <a:pt x="129" y="36"/>
                </a:lnTo>
                <a:lnTo>
                  <a:pt x="130" y="36"/>
                </a:lnTo>
                <a:lnTo>
                  <a:pt x="133" y="33"/>
                </a:lnTo>
                <a:lnTo>
                  <a:pt x="132" y="32"/>
                </a:lnTo>
                <a:close/>
                <a:moveTo>
                  <a:pt x="136" y="25"/>
                </a:moveTo>
                <a:lnTo>
                  <a:pt x="133" y="29"/>
                </a:lnTo>
                <a:lnTo>
                  <a:pt x="134" y="30"/>
                </a:lnTo>
                <a:lnTo>
                  <a:pt x="137" y="25"/>
                </a:lnTo>
                <a:lnTo>
                  <a:pt x="136" y="25"/>
                </a:lnTo>
                <a:close/>
                <a:moveTo>
                  <a:pt x="140" y="19"/>
                </a:moveTo>
                <a:lnTo>
                  <a:pt x="137" y="23"/>
                </a:lnTo>
                <a:lnTo>
                  <a:pt x="138" y="23"/>
                </a:lnTo>
                <a:lnTo>
                  <a:pt x="141" y="19"/>
                </a:lnTo>
                <a:lnTo>
                  <a:pt x="140" y="19"/>
                </a:lnTo>
                <a:close/>
                <a:moveTo>
                  <a:pt x="144" y="13"/>
                </a:moveTo>
                <a:lnTo>
                  <a:pt x="141" y="16"/>
                </a:lnTo>
                <a:lnTo>
                  <a:pt x="142" y="17"/>
                </a:lnTo>
                <a:lnTo>
                  <a:pt x="145" y="13"/>
                </a:lnTo>
                <a:lnTo>
                  <a:pt x="144" y="13"/>
                </a:lnTo>
                <a:close/>
                <a:moveTo>
                  <a:pt x="148" y="6"/>
                </a:moveTo>
                <a:lnTo>
                  <a:pt x="145" y="10"/>
                </a:lnTo>
                <a:lnTo>
                  <a:pt x="146" y="10"/>
                </a:lnTo>
                <a:lnTo>
                  <a:pt x="149" y="6"/>
                </a:lnTo>
                <a:lnTo>
                  <a:pt x="148" y="6"/>
                </a:lnTo>
                <a:close/>
                <a:moveTo>
                  <a:pt x="152" y="0"/>
                </a:moveTo>
                <a:lnTo>
                  <a:pt x="149" y="3"/>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93" name="Freeform 2042">
            <a:extLst>
              <a:ext uri="{FF2B5EF4-FFF2-40B4-BE49-F238E27FC236}">
                <a16:creationId xmlns:a16="http://schemas.microsoft.com/office/drawing/2014/main" xmlns="" id="{F293F982-7D96-44D9-8809-1A1C273C21E1}"/>
              </a:ext>
            </a:extLst>
          </p:cNvPr>
          <p:cNvSpPr>
            <a:spLocks noEditPoints="1"/>
          </p:cNvSpPr>
          <p:nvPr/>
        </p:nvSpPr>
        <p:spPr bwMode="auto">
          <a:xfrm>
            <a:off x="3613150" y="4206949"/>
            <a:ext cx="242888" cy="396875"/>
          </a:xfrm>
          <a:custGeom>
            <a:avLst/>
            <a:gdLst>
              <a:gd name="T0" fmla="*/ 2147483647 w 153"/>
              <a:gd name="T1" fmla="*/ 2147483647 h 250"/>
              <a:gd name="T2" fmla="*/ 2147483647 w 153"/>
              <a:gd name="T3" fmla="*/ 2147483647 h 250"/>
              <a:gd name="T4" fmla="*/ 2147483647 w 153"/>
              <a:gd name="T5" fmla="*/ 2147483647 h 250"/>
              <a:gd name="T6" fmla="*/ 2147483647 w 153"/>
              <a:gd name="T7" fmla="*/ 2147483647 h 250"/>
              <a:gd name="T8" fmla="*/ 2147483647 w 153"/>
              <a:gd name="T9" fmla="*/ 2147483647 h 250"/>
              <a:gd name="T10" fmla="*/ 2147483647 w 153"/>
              <a:gd name="T11" fmla="*/ 2147483647 h 250"/>
              <a:gd name="T12" fmla="*/ 2147483647 w 153"/>
              <a:gd name="T13" fmla="*/ 2147483647 h 250"/>
              <a:gd name="T14" fmla="*/ 2147483647 w 153"/>
              <a:gd name="T15" fmla="*/ 2147483647 h 250"/>
              <a:gd name="T16" fmla="*/ 2147483647 w 153"/>
              <a:gd name="T17" fmla="*/ 2147483647 h 250"/>
              <a:gd name="T18" fmla="*/ 2147483647 w 153"/>
              <a:gd name="T19" fmla="*/ 2147483647 h 250"/>
              <a:gd name="T20" fmla="*/ 2147483647 w 153"/>
              <a:gd name="T21" fmla="*/ 2147483647 h 250"/>
              <a:gd name="T22" fmla="*/ 2147483647 w 153"/>
              <a:gd name="T23" fmla="*/ 2147483647 h 250"/>
              <a:gd name="T24" fmla="*/ 2147483647 w 153"/>
              <a:gd name="T25" fmla="*/ 2147483647 h 250"/>
              <a:gd name="T26" fmla="*/ 2147483647 w 153"/>
              <a:gd name="T27" fmla="*/ 2147483647 h 250"/>
              <a:gd name="T28" fmla="*/ 2147483647 w 153"/>
              <a:gd name="T29" fmla="*/ 2147483647 h 250"/>
              <a:gd name="T30" fmla="*/ 2147483647 w 153"/>
              <a:gd name="T31" fmla="*/ 2147483647 h 250"/>
              <a:gd name="T32" fmla="*/ 2147483647 w 153"/>
              <a:gd name="T33" fmla="*/ 2147483647 h 250"/>
              <a:gd name="T34" fmla="*/ 2147483647 w 153"/>
              <a:gd name="T35" fmla="*/ 2147483647 h 250"/>
              <a:gd name="T36" fmla="*/ 2147483647 w 153"/>
              <a:gd name="T37" fmla="*/ 2147483647 h 250"/>
              <a:gd name="T38" fmla="*/ 2147483647 w 153"/>
              <a:gd name="T39" fmla="*/ 2147483647 h 250"/>
              <a:gd name="T40" fmla="*/ 2147483647 w 153"/>
              <a:gd name="T41" fmla="*/ 2147483647 h 250"/>
              <a:gd name="T42" fmla="*/ 2147483647 w 153"/>
              <a:gd name="T43" fmla="*/ 2147483647 h 250"/>
              <a:gd name="T44" fmla="*/ 2147483647 w 153"/>
              <a:gd name="T45" fmla="*/ 2147483647 h 250"/>
              <a:gd name="T46" fmla="*/ 2147483647 w 153"/>
              <a:gd name="T47" fmla="*/ 2147483647 h 250"/>
              <a:gd name="T48" fmla="*/ 2147483647 w 153"/>
              <a:gd name="T49" fmla="*/ 2147483647 h 250"/>
              <a:gd name="T50" fmla="*/ 2147483647 w 153"/>
              <a:gd name="T51" fmla="*/ 2147483647 h 250"/>
              <a:gd name="T52" fmla="*/ 2147483647 w 153"/>
              <a:gd name="T53" fmla="*/ 2147483647 h 250"/>
              <a:gd name="T54" fmla="*/ 2147483647 w 153"/>
              <a:gd name="T55" fmla="*/ 2147483647 h 250"/>
              <a:gd name="T56" fmla="*/ 2147483647 w 153"/>
              <a:gd name="T57" fmla="*/ 2147483647 h 250"/>
              <a:gd name="T58" fmla="*/ 2147483647 w 153"/>
              <a:gd name="T59" fmla="*/ 2147483647 h 250"/>
              <a:gd name="T60" fmla="*/ 2147483647 w 153"/>
              <a:gd name="T61" fmla="*/ 2147483647 h 250"/>
              <a:gd name="T62" fmla="*/ 2147483647 w 153"/>
              <a:gd name="T63" fmla="*/ 2147483647 h 250"/>
              <a:gd name="T64" fmla="*/ 2147483647 w 153"/>
              <a:gd name="T65" fmla="*/ 2147483647 h 250"/>
              <a:gd name="T66" fmla="*/ 2147483647 w 153"/>
              <a:gd name="T67" fmla="*/ 2147483647 h 250"/>
              <a:gd name="T68" fmla="*/ 2147483647 w 153"/>
              <a:gd name="T69" fmla="*/ 2147483647 h 250"/>
              <a:gd name="T70" fmla="*/ 2147483647 w 153"/>
              <a:gd name="T71" fmla="*/ 2147483647 h 250"/>
              <a:gd name="T72" fmla="*/ 2147483647 w 153"/>
              <a:gd name="T73" fmla="*/ 2147483647 h 250"/>
              <a:gd name="T74" fmla="*/ 2147483647 w 153"/>
              <a:gd name="T75" fmla="*/ 2147483647 h 250"/>
              <a:gd name="T76" fmla="*/ 2147483647 w 153"/>
              <a:gd name="T77" fmla="*/ 2147483647 h 250"/>
              <a:gd name="T78" fmla="*/ 2147483647 w 153"/>
              <a:gd name="T79" fmla="*/ 2147483647 h 250"/>
              <a:gd name="T80" fmla="*/ 2147483647 w 153"/>
              <a:gd name="T81" fmla="*/ 2147483647 h 250"/>
              <a:gd name="T82" fmla="*/ 2147483647 w 153"/>
              <a:gd name="T83" fmla="*/ 2147483647 h 250"/>
              <a:gd name="T84" fmla="*/ 2147483647 w 153"/>
              <a:gd name="T85" fmla="*/ 2147483647 h 250"/>
              <a:gd name="T86" fmla="*/ 2147483647 w 153"/>
              <a:gd name="T87" fmla="*/ 2147483647 h 250"/>
              <a:gd name="T88" fmla="*/ 2147483647 w 153"/>
              <a:gd name="T89" fmla="*/ 2147483647 h 250"/>
              <a:gd name="T90" fmla="*/ 2147483647 w 153"/>
              <a:gd name="T91" fmla="*/ 2147483647 h 250"/>
              <a:gd name="T92" fmla="*/ 2147483647 w 153"/>
              <a:gd name="T93" fmla="*/ 2147483647 h 250"/>
              <a:gd name="T94" fmla="*/ 2147483647 w 153"/>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0">
                <a:moveTo>
                  <a:pt x="2" y="246"/>
                </a:moveTo>
                <a:lnTo>
                  <a:pt x="0" y="250"/>
                </a:lnTo>
                <a:lnTo>
                  <a:pt x="1" y="250"/>
                </a:lnTo>
                <a:lnTo>
                  <a:pt x="3" y="247"/>
                </a:lnTo>
                <a:lnTo>
                  <a:pt x="2" y="246"/>
                </a:lnTo>
                <a:close/>
                <a:moveTo>
                  <a:pt x="6" y="240"/>
                </a:moveTo>
                <a:lnTo>
                  <a:pt x="4" y="244"/>
                </a:lnTo>
                <a:lnTo>
                  <a:pt x="4" y="245"/>
                </a:lnTo>
                <a:lnTo>
                  <a:pt x="7" y="240"/>
                </a:lnTo>
                <a:lnTo>
                  <a:pt x="6" y="240"/>
                </a:lnTo>
                <a:close/>
                <a:moveTo>
                  <a:pt x="10" y="233"/>
                </a:moveTo>
                <a:lnTo>
                  <a:pt x="8" y="238"/>
                </a:lnTo>
                <a:lnTo>
                  <a:pt x="11" y="234"/>
                </a:lnTo>
                <a:lnTo>
                  <a:pt x="10" y="233"/>
                </a:lnTo>
                <a:close/>
                <a:moveTo>
                  <a:pt x="14" y="227"/>
                </a:moveTo>
                <a:lnTo>
                  <a:pt x="12" y="231"/>
                </a:lnTo>
                <a:lnTo>
                  <a:pt x="15" y="228"/>
                </a:lnTo>
                <a:lnTo>
                  <a:pt x="14" y="227"/>
                </a:lnTo>
                <a:close/>
                <a:moveTo>
                  <a:pt x="18" y="220"/>
                </a:moveTo>
                <a:lnTo>
                  <a:pt x="16" y="225"/>
                </a:lnTo>
                <a:lnTo>
                  <a:pt x="19" y="221"/>
                </a:lnTo>
                <a:lnTo>
                  <a:pt x="18" y="220"/>
                </a:lnTo>
                <a:close/>
                <a:moveTo>
                  <a:pt x="22" y="214"/>
                </a:moveTo>
                <a:lnTo>
                  <a:pt x="20" y="218"/>
                </a:lnTo>
                <a:lnTo>
                  <a:pt x="23" y="215"/>
                </a:lnTo>
                <a:lnTo>
                  <a:pt x="22" y="214"/>
                </a:lnTo>
                <a:close/>
                <a:moveTo>
                  <a:pt x="26" y="208"/>
                </a:moveTo>
                <a:lnTo>
                  <a:pt x="24" y="212"/>
                </a:lnTo>
                <a:lnTo>
                  <a:pt x="27" y="208"/>
                </a:lnTo>
                <a:lnTo>
                  <a:pt x="26" y="208"/>
                </a:lnTo>
                <a:close/>
                <a:moveTo>
                  <a:pt x="30" y="201"/>
                </a:moveTo>
                <a:lnTo>
                  <a:pt x="27" y="205"/>
                </a:lnTo>
                <a:lnTo>
                  <a:pt x="28" y="205"/>
                </a:lnTo>
                <a:lnTo>
                  <a:pt x="31" y="201"/>
                </a:lnTo>
                <a:lnTo>
                  <a:pt x="30" y="201"/>
                </a:lnTo>
                <a:close/>
                <a:moveTo>
                  <a:pt x="34" y="195"/>
                </a:moveTo>
                <a:lnTo>
                  <a:pt x="31" y="198"/>
                </a:lnTo>
                <a:lnTo>
                  <a:pt x="32" y="199"/>
                </a:lnTo>
                <a:lnTo>
                  <a:pt x="35" y="195"/>
                </a:lnTo>
                <a:lnTo>
                  <a:pt x="34" y="195"/>
                </a:lnTo>
                <a:close/>
                <a:moveTo>
                  <a:pt x="37" y="188"/>
                </a:moveTo>
                <a:lnTo>
                  <a:pt x="35" y="192"/>
                </a:lnTo>
                <a:lnTo>
                  <a:pt x="36" y="192"/>
                </a:lnTo>
                <a:lnTo>
                  <a:pt x="39" y="188"/>
                </a:lnTo>
                <a:lnTo>
                  <a:pt x="37" y="188"/>
                </a:lnTo>
                <a:close/>
                <a:moveTo>
                  <a:pt x="41" y="182"/>
                </a:moveTo>
                <a:lnTo>
                  <a:pt x="39" y="185"/>
                </a:lnTo>
                <a:lnTo>
                  <a:pt x="40" y="186"/>
                </a:lnTo>
                <a:lnTo>
                  <a:pt x="43" y="182"/>
                </a:lnTo>
                <a:lnTo>
                  <a:pt x="41" y="182"/>
                </a:lnTo>
                <a:close/>
                <a:moveTo>
                  <a:pt x="45" y="175"/>
                </a:moveTo>
                <a:lnTo>
                  <a:pt x="43" y="179"/>
                </a:lnTo>
                <a:lnTo>
                  <a:pt x="44" y="179"/>
                </a:lnTo>
                <a:lnTo>
                  <a:pt x="47" y="175"/>
                </a:lnTo>
                <a:lnTo>
                  <a:pt x="45" y="175"/>
                </a:lnTo>
                <a:close/>
                <a:moveTo>
                  <a:pt x="49" y="168"/>
                </a:moveTo>
                <a:lnTo>
                  <a:pt x="47" y="172"/>
                </a:lnTo>
                <a:lnTo>
                  <a:pt x="48" y="173"/>
                </a:lnTo>
                <a:lnTo>
                  <a:pt x="50" y="169"/>
                </a:lnTo>
                <a:lnTo>
                  <a:pt x="49" y="168"/>
                </a:lnTo>
                <a:close/>
                <a:moveTo>
                  <a:pt x="53" y="162"/>
                </a:moveTo>
                <a:lnTo>
                  <a:pt x="51" y="166"/>
                </a:lnTo>
                <a:lnTo>
                  <a:pt x="52" y="167"/>
                </a:lnTo>
                <a:lnTo>
                  <a:pt x="54" y="162"/>
                </a:lnTo>
                <a:lnTo>
                  <a:pt x="53" y="162"/>
                </a:lnTo>
                <a:close/>
                <a:moveTo>
                  <a:pt x="57" y="155"/>
                </a:moveTo>
                <a:lnTo>
                  <a:pt x="55" y="159"/>
                </a:lnTo>
                <a:lnTo>
                  <a:pt x="56" y="160"/>
                </a:lnTo>
                <a:lnTo>
                  <a:pt x="58" y="156"/>
                </a:lnTo>
                <a:lnTo>
                  <a:pt x="57" y="155"/>
                </a:lnTo>
                <a:close/>
                <a:moveTo>
                  <a:pt x="61" y="149"/>
                </a:moveTo>
                <a:lnTo>
                  <a:pt x="59" y="153"/>
                </a:lnTo>
                <a:lnTo>
                  <a:pt x="60" y="153"/>
                </a:lnTo>
                <a:lnTo>
                  <a:pt x="62" y="150"/>
                </a:lnTo>
                <a:lnTo>
                  <a:pt x="61" y="149"/>
                </a:lnTo>
                <a:close/>
                <a:moveTo>
                  <a:pt x="65" y="143"/>
                </a:moveTo>
                <a:lnTo>
                  <a:pt x="63" y="147"/>
                </a:lnTo>
                <a:lnTo>
                  <a:pt x="64" y="147"/>
                </a:lnTo>
                <a:lnTo>
                  <a:pt x="66" y="143"/>
                </a:lnTo>
                <a:lnTo>
                  <a:pt x="65" y="143"/>
                </a:lnTo>
                <a:close/>
                <a:moveTo>
                  <a:pt x="69" y="136"/>
                </a:moveTo>
                <a:lnTo>
                  <a:pt x="67" y="140"/>
                </a:lnTo>
                <a:lnTo>
                  <a:pt x="68" y="140"/>
                </a:lnTo>
                <a:lnTo>
                  <a:pt x="70" y="137"/>
                </a:lnTo>
                <a:lnTo>
                  <a:pt x="69" y="136"/>
                </a:lnTo>
                <a:close/>
                <a:moveTo>
                  <a:pt x="73" y="130"/>
                </a:moveTo>
                <a:lnTo>
                  <a:pt x="71" y="134"/>
                </a:lnTo>
                <a:lnTo>
                  <a:pt x="72" y="134"/>
                </a:lnTo>
                <a:lnTo>
                  <a:pt x="73" y="130"/>
                </a:lnTo>
                <a:close/>
                <a:moveTo>
                  <a:pt x="77" y="123"/>
                </a:moveTo>
                <a:lnTo>
                  <a:pt x="75" y="127"/>
                </a:lnTo>
                <a:lnTo>
                  <a:pt x="76" y="127"/>
                </a:lnTo>
                <a:lnTo>
                  <a:pt x="77" y="124"/>
                </a:lnTo>
                <a:lnTo>
                  <a:pt x="77" y="123"/>
                </a:lnTo>
                <a:close/>
                <a:moveTo>
                  <a:pt x="81" y="117"/>
                </a:moveTo>
                <a:lnTo>
                  <a:pt x="79" y="121"/>
                </a:lnTo>
                <a:lnTo>
                  <a:pt x="81" y="117"/>
                </a:lnTo>
                <a:close/>
                <a:moveTo>
                  <a:pt x="85" y="110"/>
                </a:moveTo>
                <a:lnTo>
                  <a:pt x="82" y="114"/>
                </a:lnTo>
                <a:lnTo>
                  <a:pt x="83" y="114"/>
                </a:lnTo>
                <a:lnTo>
                  <a:pt x="85" y="110"/>
                </a:lnTo>
                <a:close/>
                <a:moveTo>
                  <a:pt x="89" y="104"/>
                </a:moveTo>
                <a:lnTo>
                  <a:pt x="86" y="107"/>
                </a:lnTo>
                <a:lnTo>
                  <a:pt x="87" y="108"/>
                </a:lnTo>
                <a:lnTo>
                  <a:pt x="89" y="104"/>
                </a:lnTo>
                <a:close/>
                <a:moveTo>
                  <a:pt x="93" y="97"/>
                </a:moveTo>
                <a:lnTo>
                  <a:pt x="90" y="101"/>
                </a:lnTo>
                <a:lnTo>
                  <a:pt x="91" y="101"/>
                </a:lnTo>
                <a:lnTo>
                  <a:pt x="93" y="97"/>
                </a:lnTo>
                <a:close/>
                <a:moveTo>
                  <a:pt x="97" y="91"/>
                </a:moveTo>
                <a:lnTo>
                  <a:pt x="94" y="94"/>
                </a:lnTo>
                <a:lnTo>
                  <a:pt x="95" y="95"/>
                </a:lnTo>
                <a:lnTo>
                  <a:pt x="97" y="91"/>
                </a:lnTo>
                <a:close/>
                <a:moveTo>
                  <a:pt x="101" y="84"/>
                </a:moveTo>
                <a:lnTo>
                  <a:pt x="98" y="88"/>
                </a:lnTo>
                <a:lnTo>
                  <a:pt x="99" y="88"/>
                </a:lnTo>
                <a:lnTo>
                  <a:pt x="101" y="84"/>
                </a:lnTo>
                <a:close/>
                <a:moveTo>
                  <a:pt x="104" y="77"/>
                </a:moveTo>
                <a:lnTo>
                  <a:pt x="102" y="81"/>
                </a:lnTo>
                <a:lnTo>
                  <a:pt x="103" y="82"/>
                </a:lnTo>
                <a:lnTo>
                  <a:pt x="105" y="78"/>
                </a:lnTo>
                <a:lnTo>
                  <a:pt x="104" y="77"/>
                </a:lnTo>
                <a:close/>
                <a:moveTo>
                  <a:pt x="108" y="71"/>
                </a:moveTo>
                <a:lnTo>
                  <a:pt x="106" y="75"/>
                </a:lnTo>
                <a:lnTo>
                  <a:pt x="107" y="75"/>
                </a:lnTo>
                <a:lnTo>
                  <a:pt x="109" y="71"/>
                </a:lnTo>
                <a:lnTo>
                  <a:pt x="108" y="71"/>
                </a:lnTo>
                <a:close/>
                <a:moveTo>
                  <a:pt x="112" y="64"/>
                </a:moveTo>
                <a:lnTo>
                  <a:pt x="110" y="68"/>
                </a:lnTo>
                <a:lnTo>
                  <a:pt x="110" y="69"/>
                </a:lnTo>
                <a:lnTo>
                  <a:pt x="113" y="65"/>
                </a:lnTo>
                <a:lnTo>
                  <a:pt x="112" y="64"/>
                </a:lnTo>
                <a:close/>
                <a:moveTo>
                  <a:pt x="116" y="58"/>
                </a:moveTo>
                <a:lnTo>
                  <a:pt x="114" y="62"/>
                </a:lnTo>
                <a:lnTo>
                  <a:pt x="117" y="58"/>
                </a:lnTo>
                <a:lnTo>
                  <a:pt x="116" y="58"/>
                </a:lnTo>
                <a:close/>
                <a:moveTo>
                  <a:pt x="120" y="51"/>
                </a:moveTo>
                <a:lnTo>
                  <a:pt x="118" y="55"/>
                </a:lnTo>
                <a:lnTo>
                  <a:pt x="121" y="52"/>
                </a:lnTo>
                <a:lnTo>
                  <a:pt x="120" y="51"/>
                </a:lnTo>
                <a:close/>
                <a:moveTo>
                  <a:pt x="124" y="45"/>
                </a:moveTo>
                <a:lnTo>
                  <a:pt x="122" y="49"/>
                </a:lnTo>
                <a:lnTo>
                  <a:pt x="125" y="45"/>
                </a:lnTo>
                <a:lnTo>
                  <a:pt x="124" y="45"/>
                </a:lnTo>
                <a:close/>
                <a:moveTo>
                  <a:pt x="128" y="38"/>
                </a:moveTo>
                <a:lnTo>
                  <a:pt x="126" y="43"/>
                </a:lnTo>
                <a:lnTo>
                  <a:pt x="129" y="39"/>
                </a:lnTo>
                <a:lnTo>
                  <a:pt x="128" y="38"/>
                </a:lnTo>
                <a:close/>
                <a:moveTo>
                  <a:pt x="132" y="32"/>
                </a:moveTo>
                <a:lnTo>
                  <a:pt x="130" y="36"/>
                </a:lnTo>
                <a:lnTo>
                  <a:pt x="133" y="33"/>
                </a:lnTo>
                <a:lnTo>
                  <a:pt x="132" y="32"/>
                </a:lnTo>
                <a:close/>
                <a:moveTo>
                  <a:pt x="136" y="25"/>
                </a:moveTo>
                <a:lnTo>
                  <a:pt x="133" y="29"/>
                </a:lnTo>
                <a:lnTo>
                  <a:pt x="134" y="30"/>
                </a:lnTo>
                <a:lnTo>
                  <a:pt x="137" y="25"/>
                </a:lnTo>
                <a:lnTo>
                  <a:pt x="136" y="25"/>
                </a:lnTo>
                <a:close/>
                <a:moveTo>
                  <a:pt x="140" y="19"/>
                </a:moveTo>
                <a:lnTo>
                  <a:pt x="137" y="23"/>
                </a:lnTo>
                <a:lnTo>
                  <a:pt x="138" y="23"/>
                </a:lnTo>
                <a:lnTo>
                  <a:pt x="141" y="19"/>
                </a:lnTo>
                <a:lnTo>
                  <a:pt x="140" y="19"/>
                </a:lnTo>
                <a:close/>
                <a:moveTo>
                  <a:pt x="144" y="13"/>
                </a:moveTo>
                <a:lnTo>
                  <a:pt x="141" y="16"/>
                </a:lnTo>
                <a:lnTo>
                  <a:pt x="142" y="17"/>
                </a:lnTo>
                <a:lnTo>
                  <a:pt x="145" y="13"/>
                </a:lnTo>
                <a:lnTo>
                  <a:pt x="144" y="13"/>
                </a:lnTo>
                <a:close/>
                <a:moveTo>
                  <a:pt x="147" y="6"/>
                </a:moveTo>
                <a:lnTo>
                  <a:pt x="145" y="10"/>
                </a:lnTo>
                <a:lnTo>
                  <a:pt x="146" y="10"/>
                </a:lnTo>
                <a:lnTo>
                  <a:pt x="149" y="6"/>
                </a:lnTo>
                <a:lnTo>
                  <a:pt x="147" y="6"/>
                </a:lnTo>
                <a:close/>
                <a:moveTo>
                  <a:pt x="151" y="0"/>
                </a:moveTo>
                <a:lnTo>
                  <a:pt x="149" y="3"/>
                </a:lnTo>
                <a:lnTo>
                  <a:pt x="150" y="4"/>
                </a:lnTo>
                <a:lnTo>
                  <a:pt x="153"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94" name="Freeform 2043">
            <a:extLst>
              <a:ext uri="{FF2B5EF4-FFF2-40B4-BE49-F238E27FC236}">
                <a16:creationId xmlns:a16="http://schemas.microsoft.com/office/drawing/2014/main" xmlns="" id="{4A37F396-ADA0-4F49-B020-CE2121109C4E}"/>
              </a:ext>
            </a:extLst>
          </p:cNvPr>
          <p:cNvSpPr>
            <a:spLocks noEditPoints="1"/>
          </p:cNvSpPr>
          <p:nvPr/>
        </p:nvSpPr>
        <p:spPr bwMode="auto">
          <a:xfrm>
            <a:off x="3668713" y="4194249"/>
            <a:ext cx="244475" cy="396875"/>
          </a:xfrm>
          <a:custGeom>
            <a:avLst/>
            <a:gdLst>
              <a:gd name="T0" fmla="*/ 2147483647 w 154"/>
              <a:gd name="T1" fmla="*/ 2147483647 h 250"/>
              <a:gd name="T2" fmla="*/ 2147483647 w 154"/>
              <a:gd name="T3" fmla="*/ 2147483647 h 250"/>
              <a:gd name="T4" fmla="*/ 2147483647 w 154"/>
              <a:gd name="T5" fmla="*/ 2147483647 h 250"/>
              <a:gd name="T6" fmla="*/ 2147483647 w 154"/>
              <a:gd name="T7" fmla="*/ 2147483647 h 250"/>
              <a:gd name="T8" fmla="*/ 2147483647 w 154"/>
              <a:gd name="T9" fmla="*/ 2147483647 h 250"/>
              <a:gd name="T10" fmla="*/ 2147483647 w 154"/>
              <a:gd name="T11" fmla="*/ 2147483647 h 250"/>
              <a:gd name="T12" fmla="*/ 2147483647 w 154"/>
              <a:gd name="T13" fmla="*/ 2147483647 h 250"/>
              <a:gd name="T14" fmla="*/ 2147483647 w 154"/>
              <a:gd name="T15" fmla="*/ 2147483647 h 250"/>
              <a:gd name="T16" fmla="*/ 2147483647 w 154"/>
              <a:gd name="T17" fmla="*/ 2147483647 h 250"/>
              <a:gd name="T18" fmla="*/ 2147483647 w 154"/>
              <a:gd name="T19" fmla="*/ 2147483647 h 250"/>
              <a:gd name="T20" fmla="*/ 2147483647 w 154"/>
              <a:gd name="T21" fmla="*/ 2147483647 h 250"/>
              <a:gd name="T22" fmla="*/ 2147483647 w 154"/>
              <a:gd name="T23" fmla="*/ 2147483647 h 250"/>
              <a:gd name="T24" fmla="*/ 2147483647 w 154"/>
              <a:gd name="T25" fmla="*/ 2147483647 h 250"/>
              <a:gd name="T26" fmla="*/ 2147483647 w 154"/>
              <a:gd name="T27" fmla="*/ 2147483647 h 250"/>
              <a:gd name="T28" fmla="*/ 2147483647 w 154"/>
              <a:gd name="T29" fmla="*/ 2147483647 h 250"/>
              <a:gd name="T30" fmla="*/ 2147483647 w 154"/>
              <a:gd name="T31" fmla="*/ 2147483647 h 250"/>
              <a:gd name="T32" fmla="*/ 2147483647 w 154"/>
              <a:gd name="T33" fmla="*/ 2147483647 h 250"/>
              <a:gd name="T34" fmla="*/ 2147483647 w 154"/>
              <a:gd name="T35" fmla="*/ 2147483647 h 250"/>
              <a:gd name="T36" fmla="*/ 2147483647 w 154"/>
              <a:gd name="T37" fmla="*/ 2147483647 h 250"/>
              <a:gd name="T38" fmla="*/ 2147483647 w 154"/>
              <a:gd name="T39" fmla="*/ 2147483647 h 250"/>
              <a:gd name="T40" fmla="*/ 2147483647 w 154"/>
              <a:gd name="T41" fmla="*/ 2147483647 h 250"/>
              <a:gd name="T42" fmla="*/ 2147483647 w 154"/>
              <a:gd name="T43" fmla="*/ 2147483647 h 250"/>
              <a:gd name="T44" fmla="*/ 2147483647 w 154"/>
              <a:gd name="T45" fmla="*/ 2147483647 h 250"/>
              <a:gd name="T46" fmla="*/ 2147483647 w 154"/>
              <a:gd name="T47" fmla="*/ 2147483647 h 250"/>
              <a:gd name="T48" fmla="*/ 2147483647 w 154"/>
              <a:gd name="T49" fmla="*/ 2147483647 h 250"/>
              <a:gd name="T50" fmla="*/ 2147483647 w 154"/>
              <a:gd name="T51" fmla="*/ 2147483647 h 250"/>
              <a:gd name="T52" fmla="*/ 2147483647 w 154"/>
              <a:gd name="T53" fmla="*/ 2147483647 h 250"/>
              <a:gd name="T54" fmla="*/ 2147483647 w 154"/>
              <a:gd name="T55" fmla="*/ 2147483647 h 250"/>
              <a:gd name="T56" fmla="*/ 2147483647 w 154"/>
              <a:gd name="T57" fmla="*/ 2147483647 h 250"/>
              <a:gd name="T58" fmla="*/ 2147483647 w 154"/>
              <a:gd name="T59" fmla="*/ 2147483647 h 250"/>
              <a:gd name="T60" fmla="*/ 2147483647 w 154"/>
              <a:gd name="T61" fmla="*/ 2147483647 h 250"/>
              <a:gd name="T62" fmla="*/ 2147483647 w 154"/>
              <a:gd name="T63" fmla="*/ 2147483647 h 250"/>
              <a:gd name="T64" fmla="*/ 2147483647 w 154"/>
              <a:gd name="T65" fmla="*/ 2147483647 h 250"/>
              <a:gd name="T66" fmla="*/ 2147483647 w 154"/>
              <a:gd name="T67" fmla="*/ 2147483647 h 250"/>
              <a:gd name="T68" fmla="*/ 2147483647 w 154"/>
              <a:gd name="T69" fmla="*/ 2147483647 h 250"/>
              <a:gd name="T70" fmla="*/ 2147483647 w 154"/>
              <a:gd name="T71" fmla="*/ 2147483647 h 250"/>
              <a:gd name="T72" fmla="*/ 2147483647 w 154"/>
              <a:gd name="T73" fmla="*/ 2147483647 h 250"/>
              <a:gd name="T74" fmla="*/ 2147483647 w 154"/>
              <a:gd name="T75" fmla="*/ 2147483647 h 250"/>
              <a:gd name="T76" fmla="*/ 2147483647 w 154"/>
              <a:gd name="T77" fmla="*/ 2147483647 h 250"/>
              <a:gd name="T78" fmla="*/ 2147483647 w 154"/>
              <a:gd name="T79" fmla="*/ 2147483647 h 250"/>
              <a:gd name="T80" fmla="*/ 2147483647 w 154"/>
              <a:gd name="T81" fmla="*/ 2147483647 h 250"/>
              <a:gd name="T82" fmla="*/ 2147483647 w 154"/>
              <a:gd name="T83" fmla="*/ 2147483647 h 250"/>
              <a:gd name="T84" fmla="*/ 2147483647 w 154"/>
              <a:gd name="T85" fmla="*/ 2147483647 h 250"/>
              <a:gd name="T86" fmla="*/ 2147483647 w 154"/>
              <a:gd name="T87" fmla="*/ 2147483647 h 250"/>
              <a:gd name="T88" fmla="*/ 2147483647 w 154"/>
              <a:gd name="T89" fmla="*/ 2147483647 h 250"/>
              <a:gd name="T90" fmla="*/ 2147483647 w 154"/>
              <a:gd name="T91" fmla="*/ 2147483647 h 250"/>
              <a:gd name="T92" fmla="*/ 2147483647 w 154"/>
              <a:gd name="T93" fmla="*/ 2147483647 h 250"/>
              <a:gd name="T94" fmla="*/ 2147483647 w 154"/>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4" h="250">
                <a:moveTo>
                  <a:pt x="2" y="247"/>
                </a:moveTo>
                <a:lnTo>
                  <a:pt x="0" y="250"/>
                </a:lnTo>
                <a:lnTo>
                  <a:pt x="2" y="250"/>
                </a:lnTo>
                <a:lnTo>
                  <a:pt x="3" y="247"/>
                </a:lnTo>
                <a:lnTo>
                  <a:pt x="2" y="247"/>
                </a:lnTo>
                <a:close/>
                <a:moveTo>
                  <a:pt x="6" y="240"/>
                </a:moveTo>
                <a:lnTo>
                  <a:pt x="4" y="244"/>
                </a:lnTo>
                <a:lnTo>
                  <a:pt x="5" y="245"/>
                </a:lnTo>
                <a:lnTo>
                  <a:pt x="7" y="240"/>
                </a:lnTo>
                <a:lnTo>
                  <a:pt x="6" y="240"/>
                </a:lnTo>
                <a:close/>
                <a:moveTo>
                  <a:pt x="10" y="233"/>
                </a:moveTo>
                <a:lnTo>
                  <a:pt x="8" y="237"/>
                </a:lnTo>
                <a:lnTo>
                  <a:pt x="9" y="238"/>
                </a:lnTo>
                <a:lnTo>
                  <a:pt x="11" y="234"/>
                </a:lnTo>
                <a:lnTo>
                  <a:pt x="10" y="233"/>
                </a:lnTo>
                <a:close/>
                <a:moveTo>
                  <a:pt x="14" y="227"/>
                </a:moveTo>
                <a:lnTo>
                  <a:pt x="12" y="231"/>
                </a:lnTo>
                <a:lnTo>
                  <a:pt x="13" y="232"/>
                </a:lnTo>
                <a:lnTo>
                  <a:pt x="15" y="228"/>
                </a:lnTo>
                <a:lnTo>
                  <a:pt x="14" y="227"/>
                </a:lnTo>
                <a:close/>
                <a:moveTo>
                  <a:pt x="18" y="221"/>
                </a:moveTo>
                <a:lnTo>
                  <a:pt x="16" y="225"/>
                </a:lnTo>
                <a:lnTo>
                  <a:pt x="17" y="225"/>
                </a:lnTo>
                <a:lnTo>
                  <a:pt x="19" y="221"/>
                </a:lnTo>
                <a:lnTo>
                  <a:pt x="18" y="221"/>
                </a:lnTo>
                <a:close/>
                <a:moveTo>
                  <a:pt x="22" y="214"/>
                </a:moveTo>
                <a:lnTo>
                  <a:pt x="20" y="218"/>
                </a:lnTo>
                <a:lnTo>
                  <a:pt x="21" y="218"/>
                </a:lnTo>
                <a:lnTo>
                  <a:pt x="23" y="215"/>
                </a:lnTo>
                <a:lnTo>
                  <a:pt x="22" y="214"/>
                </a:lnTo>
                <a:close/>
                <a:moveTo>
                  <a:pt x="26" y="208"/>
                </a:moveTo>
                <a:lnTo>
                  <a:pt x="24" y="212"/>
                </a:lnTo>
                <a:lnTo>
                  <a:pt x="27" y="208"/>
                </a:lnTo>
                <a:lnTo>
                  <a:pt x="26" y="208"/>
                </a:lnTo>
                <a:close/>
                <a:moveTo>
                  <a:pt x="30" y="201"/>
                </a:moveTo>
                <a:lnTo>
                  <a:pt x="28" y="205"/>
                </a:lnTo>
                <a:lnTo>
                  <a:pt x="31" y="202"/>
                </a:lnTo>
                <a:lnTo>
                  <a:pt x="30" y="201"/>
                </a:lnTo>
                <a:close/>
                <a:moveTo>
                  <a:pt x="34" y="195"/>
                </a:moveTo>
                <a:lnTo>
                  <a:pt x="32" y="199"/>
                </a:lnTo>
                <a:lnTo>
                  <a:pt x="35" y="195"/>
                </a:lnTo>
                <a:lnTo>
                  <a:pt x="34" y="195"/>
                </a:lnTo>
                <a:close/>
                <a:moveTo>
                  <a:pt x="38" y="188"/>
                </a:moveTo>
                <a:lnTo>
                  <a:pt x="35" y="192"/>
                </a:lnTo>
                <a:lnTo>
                  <a:pt x="36" y="192"/>
                </a:lnTo>
                <a:lnTo>
                  <a:pt x="39" y="188"/>
                </a:lnTo>
                <a:lnTo>
                  <a:pt x="38" y="188"/>
                </a:lnTo>
                <a:close/>
                <a:moveTo>
                  <a:pt x="42" y="182"/>
                </a:moveTo>
                <a:lnTo>
                  <a:pt x="39" y="185"/>
                </a:lnTo>
                <a:lnTo>
                  <a:pt x="40" y="186"/>
                </a:lnTo>
                <a:lnTo>
                  <a:pt x="43" y="182"/>
                </a:lnTo>
                <a:lnTo>
                  <a:pt x="42" y="182"/>
                </a:lnTo>
                <a:close/>
                <a:moveTo>
                  <a:pt x="46" y="175"/>
                </a:moveTo>
                <a:lnTo>
                  <a:pt x="43" y="179"/>
                </a:lnTo>
                <a:lnTo>
                  <a:pt x="44" y="179"/>
                </a:lnTo>
                <a:lnTo>
                  <a:pt x="47" y="175"/>
                </a:lnTo>
                <a:lnTo>
                  <a:pt x="46" y="175"/>
                </a:lnTo>
                <a:close/>
                <a:moveTo>
                  <a:pt x="50" y="169"/>
                </a:moveTo>
                <a:lnTo>
                  <a:pt x="47" y="172"/>
                </a:lnTo>
                <a:lnTo>
                  <a:pt x="48" y="173"/>
                </a:lnTo>
                <a:lnTo>
                  <a:pt x="51" y="169"/>
                </a:lnTo>
                <a:lnTo>
                  <a:pt x="50" y="169"/>
                </a:lnTo>
                <a:close/>
                <a:moveTo>
                  <a:pt x="54" y="162"/>
                </a:moveTo>
                <a:lnTo>
                  <a:pt x="51" y="166"/>
                </a:lnTo>
                <a:lnTo>
                  <a:pt x="52" y="167"/>
                </a:lnTo>
                <a:lnTo>
                  <a:pt x="55" y="162"/>
                </a:lnTo>
                <a:lnTo>
                  <a:pt x="54" y="162"/>
                </a:lnTo>
                <a:close/>
                <a:moveTo>
                  <a:pt x="58" y="155"/>
                </a:moveTo>
                <a:lnTo>
                  <a:pt x="55" y="160"/>
                </a:lnTo>
                <a:lnTo>
                  <a:pt x="56" y="160"/>
                </a:lnTo>
                <a:lnTo>
                  <a:pt x="59" y="156"/>
                </a:lnTo>
                <a:lnTo>
                  <a:pt x="58" y="155"/>
                </a:lnTo>
                <a:close/>
                <a:moveTo>
                  <a:pt x="62" y="149"/>
                </a:moveTo>
                <a:lnTo>
                  <a:pt x="59" y="153"/>
                </a:lnTo>
                <a:lnTo>
                  <a:pt x="60" y="154"/>
                </a:lnTo>
                <a:lnTo>
                  <a:pt x="63" y="150"/>
                </a:lnTo>
                <a:lnTo>
                  <a:pt x="62" y="149"/>
                </a:lnTo>
                <a:close/>
                <a:moveTo>
                  <a:pt x="66" y="142"/>
                </a:moveTo>
                <a:lnTo>
                  <a:pt x="63" y="147"/>
                </a:lnTo>
                <a:lnTo>
                  <a:pt x="64" y="147"/>
                </a:lnTo>
                <a:lnTo>
                  <a:pt x="67" y="143"/>
                </a:lnTo>
                <a:lnTo>
                  <a:pt x="66" y="142"/>
                </a:lnTo>
                <a:close/>
                <a:moveTo>
                  <a:pt x="70" y="136"/>
                </a:moveTo>
                <a:lnTo>
                  <a:pt x="67" y="140"/>
                </a:lnTo>
                <a:lnTo>
                  <a:pt x="68" y="140"/>
                </a:lnTo>
                <a:lnTo>
                  <a:pt x="71" y="137"/>
                </a:lnTo>
                <a:lnTo>
                  <a:pt x="70" y="136"/>
                </a:lnTo>
                <a:close/>
                <a:moveTo>
                  <a:pt x="74" y="130"/>
                </a:moveTo>
                <a:lnTo>
                  <a:pt x="71" y="134"/>
                </a:lnTo>
                <a:lnTo>
                  <a:pt x="72" y="134"/>
                </a:lnTo>
                <a:lnTo>
                  <a:pt x="75" y="130"/>
                </a:lnTo>
                <a:lnTo>
                  <a:pt x="74" y="130"/>
                </a:lnTo>
                <a:close/>
                <a:moveTo>
                  <a:pt x="77" y="123"/>
                </a:moveTo>
                <a:lnTo>
                  <a:pt x="75" y="127"/>
                </a:lnTo>
                <a:lnTo>
                  <a:pt x="76" y="127"/>
                </a:lnTo>
                <a:lnTo>
                  <a:pt x="78" y="124"/>
                </a:lnTo>
                <a:lnTo>
                  <a:pt x="77" y="123"/>
                </a:lnTo>
                <a:close/>
                <a:moveTo>
                  <a:pt x="81" y="117"/>
                </a:moveTo>
                <a:lnTo>
                  <a:pt x="79" y="121"/>
                </a:lnTo>
                <a:lnTo>
                  <a:pt x="80" y="121"/>
                </a:lnTo>
                <a:lnTo>
                  <a:pt x="82" y="117"/>
                </a:lnTo>
                <a:lnTo>
                  <a:pt x="81" y="117"/>
                </a:lnTo>
                <a:close/>
                <a:moveTo>
                  <a:pt x="85" y="110"/>
                </a:moveTo>
                <a:lnTo>
                  <a:pt x="83" y="114"/>
                </a:lnTo>
                <a:lnTo>
                  <a:pt x="84" y="114"/>
                </a:lnTo>
                <a:lnTo>
                  <a:pt x="86" y="111"/>
                </a:lnTo>
                <a:lnTo>
                  <a:pt x="85" y="110"/>
                </a:lnTo>
                <a:close/>
                <a:moveTo>
                  <a:pt x="89" y="103"/>
                </a:moveTo>
                <a:lnTo>
                  <a:pt x="87" y="107"/>
                </a:lnTo>
                <a:lnTo>
                  <a:pt x="88" y="108"/>
                </a:lnTo>
                <a:lnTo>
                  <a:pt x="90" y="103"/>
                </a:lnTo>
                <a:lnTo>
                  <a:pt x="89" y="103"/>
                </a:lnTo>
                <a:close/>
                <a:moveTo>
                  <a:pt x="93" y="97"/>
                </a:moveTo>
                <a:lnTo>
                  <a:pt x="91" y="101"/>
                </a:lnTo>
                <a:lnTo>
                  <a:pt x="92" y="101"/>
                </a:lnTo>
                <a:lnTo>
                  <a:pt x="94" y="97"/>
                </a:lnTo>
                <a:lnTo>
                  <a:pt x="93" y="97"/>
                </a:lnTo>
                <a:close/>
                <a:moveTo>
                  <a:pt x="97" y="91"/>
                </a:moveTo>
                <a:lnTo>
                  <a:pt x="95" y="94"/>
                </a:lnTo>
                <a:lnTo>
                  <a:pt x="96" y="95"/>
                </a:lnTo>
                <a:lnTo>
                  <a:pt x="98" y="91"/>
                </a:lnTo>
                <a:lnTo>
                  <a:pt x="97" y="91"/>
                </a:lnTo>
                <a:close/>
                <a:moveTo>
                  <a:pt x="101" y="84"/>
                </a:moveTo>
                <a:lnTo>
                  <a:pt x="99" y="88"/>
                </a:lnTo>
                <a:lnTo>
                  <a:pt x="100" y="88"/>
                </a:lnTo>
                <a:lnTo>
                  <a:pt x="102" y="84"/>
                </a:lnTo>
                <a:lnTo>
                  <a:pt x="101" y="84"/>
                </a:lnTo>
                <a:close/>
                <a:moveTo>
                  <a:pt x="105" y="78"/>
                </a:moveTo>
                <a:lnTo>
                  <a:pt x="103" y="81"/>
                </a:lnTo>
                <a:lnTo>
                  <a:pt x="104" y="82"/>
                </a:lnTo>
                <a:lnTo>
                  <a:pt x="106" y="78"/>
                </a:lnTo>
                <a:lnTo>
                  <a:pt x="105" y="78"/>
                </a:lnTo>
                <a:close/>
                <a:moveTo>
                  <a:pt x="109" y="71"/>
                </a:moveTo>
                <a:lnTo>
                  <a:pt x="107" y="75"/>
                </a:lnTo>
                <a:lnTo>
                  <a:pt x="108" y="75"/>
                </a:lnTo>
                <a:lnTo>
                  <a:pt x="110" y="71"/>
                </a:lnTo>
                <a:lnTo>
                  <a:pt x="109" y="71"/>
                </a:lnTo>
                <a:close/>
                <a:moveTo>
                  <a:pt x="113" y="64"/>
                </a:moveTo>
                <a:lnTo>
                  <a:pt x="111" y="68"/>
                </a:lnTo>
                <a:lnTo>
                  <a:pt x="112" y="69"/>
                </a:lnTo>
                <a:lnTo>
                  <a:pt x="114" y="65"/>
                </a:lnTo>
                <a:lnTo>
                  <a:pt x="113" y="64"/>
                </a:lnTo>
                <a:close/>
                <a:moveTo>
                  <a:pt x="117" y="58"/>
                </a:moveTo>
                <a:lnTo>
                  <a:pt x="115" y="62"/>
                </a:lnTo>
                <a:lnTo>
                  <a:pt x="116" y="62"/>
                </a:lnTo>
                <a:lnTo>
                  <a:pt x="118" y="58"/>
                </a:lnTo>
                <a:lnTo>
                  <a:pt x="117" y="58"/>
                </a:lnTo>
                <a:close/>
                <a:moveTo>
                  <a:pt x="121" y="51"/>
                </a:moveTo>
                <a:lnTo>
                  <a:pt x="119" y="55"/>
                </a:lnTo>
                <a:lnTo>
                  <a:pt x="120" y="55"/>
                </a:lnTo>
                <a:lnTo>
                  <a:pt x="122" y="52"/>
                </a:lnTo>
                <a:lnTo>
                  <a:pt x="121" y="51"/>
                </a:lnTo>
                <a:close/>
                <a:moveTo>
                  <a:pt x="125" y="45"/>
                </a:moveTo>
                <a:lnTo>
                  <a:pt x="122" y="49"/>
                </a:lnTo>
                <a:lnTo>
                  <a:pt x="124" y="49"/>
                </a:lnTo>
                <a:lnTo>
                  <a:pt x="125" y="45"/>
                </a:lnTo>
                <a:close/>
                <a:moveTo>
                  <a:pt x="129" y="38"/>
                </a:moveTo>
                <a:lnTo>
                  <a:pt x="126" y="42"/>
                </a:lnTo>
                <a:lnTo>
                  <a:pt x="128" y="42"/>
                </a:lnTo>
                <a:lnTo>
                  <a:pt x="129" y="39"/>
                </a:lnTo>
                <a:lnTo>
                  <a:pt x="129" y="38"/>
                </a:lnTo>
                <a:close/>
                <a:moveTo>
                  <a:pt x="133" y="32"/>
                </a:moveTo>
                <a:lnTo>
                  <a:pt x="130" y="36"/>
                </a:lnTo>
                <a:lnTo>
                  <a:pt x="131" y="36"/>
                </a:lnTo>
                <a:lnTo>
                  <a:pt x="133" y="33"/>
                </a:lnTo>
                <a:lnTo>
                  <a:pt x="133" y="32"/>
                </a:lnTo>
                <a:close/>
                <a:moveTo>
                  <a:pt x="137" y="25"/>
                </a:moveTo>
                <a:lnTo>
                  <a:pt x="134" y="30"/>
                </a:lnTo>
                <a:lnTo>
                  <a:pt x="135" y="30"/>
                </a:lnTo>
                <a:lnTo>
                  <a:pt x="138" y="26"/>
                </a:lnTo>
                <a:lnTo>
                  <a:pt x="137" y="25"/>
                </a:lnTo>
                <a:close/>
                <a:moveTo>
                  <a:pt x="141" y="19"/>
                </a:moveTo>
                <a:lnTo>
                  <a:pt x="138" y="23"/>
                </a:lnTo>
                <a:lnTo>
                  <a:pt x="139" y="23"/>
                </a:lnTo>
                <a:lnTo>
                  <a:pt x="142" y="19"/>
                </a:lnTo>
                <a:lnTo>
                  <a:pt x="141" y="19"/>
                </a:lnTo>
                <a:close/>
                <a:moveTo>
                  <a:pt x="145" y="13"/>
                </a:moveTo>
                <a:lnTo>
                  <a:pt x="142" y="16"/>
                </a:lnTo>
                <a:lnTo>
                  <a:pt x="143" y="17"/>
                </a:lnTo>
                <a:lnTo>
                  <a:pt x="146" y="13"/>
                </a:lnTo>
                <a:lnTo>
                  <a:pt x="145" y="13"/>
                </a:lnTo>
                <a:close/>
                <a:moveTo>
                  <a:pt x="149" y="6"/>
                </a:moveTo>
                <a:lnTo>
                  <a:pt x="146" y="10"/>
                </a:lnTo>
                <a:lnTo>
                  <a:pt x="147" y="10"/>
                </a:lnTo>
                <a:lnTo>
                  <a:pt x="150" y="6"/>
                </a:lnTo>
                <a:lnTo>
                  <a:pt x="149" y="6"/>
                </a:lnTo>
                <a:close/>
                <a:moveTo>
                  <a:pt x="153" y="0"/>
                </a:moveTo>
                <a:lnTo>
                  <a:pt x="150" y="3"/>
                </a:lnTo>
                <a:lnTo>
                  <a:pt x="151" y="4"/>
                </a:lnTo>
                <a:lnTo>
                  <a:pt x="154" y="0"/>
                </a:lnTo>
                <a:lnTo>
                  <a:pt x="153"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95" name="Freeform 2044">
            <a:extLst>
              <a:ext uri="{FF2B5EF4-FFF2-40B4-BE49-F238E27FC236}">
                <a16:creationId xmlns:a16="http://schemas.microsoft.com/office/drawing/2014/main" xmlns="" id="{D180B305-CA61-4D7F-984F-15354BD2AF3D}"/>
              </a:ext>
            </a:extLst>
          </p:cNvPr>
          <p:cNvSpPr>
            <a:spLocks noEditPoints="1"/>
          </p:cNvSpPr>
          <p:nvPr/>
        </p:nvSpPr>
        <p:spPr bwMode="auto">
          <a:xfrm>
            <a:off x="3700463" y="4221237"/>
            <a:ext cx="242887" cy="398462"/>
          </a:xfrm>
          <a:custGeom>
            <a:avLst/>
            <a:gdLst>
              <a:gd name="T0" fmla="*/ 2147483647 w 153"/>
              <a:gd name="T1" fmla="*/ 2147483647 h 251"/>
              <a:gd name="T2" fmla="*/ 2147483647 w 153"/>
              <a:gd name="T3" fmla="*/ 2147483647 h 251"/>
              <a:gd name="T4" fmla="*/ 2147483647 w 153"/>
              <a:gd name="T5" fmla="*/ 2147483647 h 251"/>
              <a:gd name="T6" fmla="*/ 2147483647 w 153"/>
              <a:gd name="T7" fmla="*/ 2147483647 h 251"/>
              <a:gd name="T8" fmla="*/ 2147483647 w 153"/>
              <a:gd name="T9" fmla="*/ 2147483647 h 251"/>
              <a:gd name="T10" fmla="*/ 2147483647 w 153"/>
              <a:gd name="T11" fmla="*/ 2147483647 h 251"/>
              <a:gd name="T12" fmla="*/ 2147483647 w 153"/>
              <a:gd name="T13" fmla="*/ 2147483647 h 251"/>
              <a:gd name="T14" fmla="*/ 2147483647 w 153"/>
              <a:gd name="T15" fmla="*/ 2147483647 h 251"/>
              <a:gd name="T16" fmla="*/ 2147483647 w 153"/>
              <a:gd name="T17" fmla="*/ 2147483647 h 251"/>
              <a:gd name="T18" fmla="*/ 2147483647 w 153"/>
              <a:gd name="T19" fmla="*/ 2147483647 h 251"/>
              <a:gd name="T20" fmla="*/ 2147483647 w 153"/>
              <a:gd name="T21" fmla="*/ 2147483647 h 251"/>
              <a:gd name="T22" fmla="*/ 2147483647 w 153"/>
              <a:gd name="T23" fmla="*/ 2147483647 h 251"/>
              <a:gd name="T24" fmla="*/ 2147483647 w 153"/>
              <a:gd name="T25" fmla="*/ 2147483647 h 251"/>
              <a:gd name="T26" fmla="*/ 2147483647 w 153"/>
              <a:gd name="T27" fmla="*/ 2147483647 h 251"/>
              <a:gd name="T28" fmla="*/ 2147483647 w 153"/>
              <a:gd name="T29" fmla="*/ 2147483647 h 251"/>
              <a:gd name="T30" fmla="*/ 2147483647 w 153"/>
              <a:gd name="T31" fmla="*/ 2147483647 h 251"/>
              <a:gd name="T32" fmla="*/ 2147483647 w 153"/>
              <a:gd name="T33" fmla="*/ 2147483647 h 251"/>
              <a:gd name="T34" fmla="*/ 2147483647 w 153"/>
              <a:gd name="T35" fmla="*/ 2147483647 h 251"/>
              <a:gd name="T36" fmla="*/ 2147483647 w 153"/>
              <a:gd name="T37" fmla="*/ 2147483647 h 251"/>
              <a:gd name="T38" fmla="*/ 2147483647 w 153"/>
              <a:gd name="T39" fmla="*/ 2147483647 h 251"/>
              <a:gd name="T40" fmla="*/ 2147483647 w 153"/>
              <a:gd name="T41" fmla="*/ 2147483647 h 251"/>
              <a:gd name="T42" fmla="*/ 2147483647 w 153"/>
              <a:gd name="T43" fmla="*/ 2147483647 h 251"/>
              <a:gd name="T44" fmla="*/ 2147483647 w 153"/>
              <a:gd name="T45" fmla="*/ 2147483647 h 251"/>
              <a:gd name="T46" fmla="*/ 2147483647 w 153"/>
              <a:gd name="T47" fmla="*/ 2147483647 h 251"/>
              <a:gd name="T48" fmla="*/ 2147483647 w 153"/>
              <a:gd name="T49" fmla="*/ 2147483647 h 251"/>
              <a:gd name="T50" fmla="*/ 2147483647 w 153"/>
              <a:gd name="T51" fmla="*/ 2147483647 h 251"/>
              <a:gd name="T52" fmla="*/ 2147483647 w 153"/>
              <a:gd name="T53" fmla="*/ 2147483647 h 251"/>
              <a:gd name="T54" fmla="*/ 2147483647 w 153"/>
              <a:gd name="T55" fmla="*/ 2147483647 h 251"/>
              <a:gd name="T56" fmla="*/ 2147483647 w 153"/>
              <a:gd name="T57" fmla="*/ 2147483647 h 251"/>
              <a:gd name="T58" fmla="*/ 2147483647 w 153"/>
              <a:gd name="T59" fmla="*/ 2147483647 h 251"/>
              <a:gd name="T60" fmla="*/ 2147483647 w 153"/>
              <a:gd name="T61" fmla="*/ 2147483647 h 251"/>
              <a:gd name="T62" fmla="*/ 2147483647 w 153"/>
              <a:gd name="T63" fmla="*/ 2147483647 h 251"/>
              <a:gd name="T64" fmla="*/ 2147483647 w 153"/>
              <a:gd name="T65" fmla="*/ 2147483647 h 251"/>
              <a:gd name="T66" fmla="*/ 2147483647 w 153"/>
              <a:gd name="T67" fmla="*/ 2147483647 h 251"/>
              <a:gd name="T68" fmla="*/ 2147483647 w 153"/>
              <a:gd name="T69" fmla="*/ 2147483647 h 251"/>
              <a:gd name="T70" fmla="*/ 2147483647 w 153"/>
              <a:gd name="T71" fmla="*/ 2147483647 h 251"/>
              <a:gd name="T72" fmla="*/ 2147483647 w 153"/>
              <a:gd name="T73" fmla="*/ 2147483647 h 251"/>
              <a:gd name="T74" fmla="*/ 2147483647 w 153"/>
              <a:gd name="T75" fmla="*/ 2147483647 h 251"/>
              <a:gd name="T76" fmla="*/ 2147483647 w 153"/>
              <a:gd name="T77" fmla="*/ 2147483647 h 251"/>
              <a:gd name="T78" fmla="*/ 2147483647 w 153"/>
              <a:gd name="T79" fmla="*/ 2147483647 h 251"/>
              <a:gd name="T80" fmla="*/ 2147483647 w 153"/>
              <a:gd name="T81" fmla="*/ 2147483647 h 251"/>
              <a:gd name="T82" fmla="*/ 2147483647 w 153"/>
              <a:gd name="T83" fmla="*/ 2147483647 h 251"/>
              <a:gd name="T84" fmla="*/ 2147483647 w 153"/>
              <a:gd name="T85" fmla="*/ 2147483647 h 251"/>
              <a:gd name="T86" fmla="*/ 2147483647 w 153"/>
              <a:gd name="T87" fmla="*/ 2147483647 h 251"/>
              <a:gd name="T88" fmla="*/ 2147483647 w 153"/>
              <a:gd name="T89" fmla="*/ 2147483647 h 251"/>
              <a:gd name="T90" fmla="*/ 2147483647 w 153"/>
              <a:gd name="T91" fmla="*/ 2147483647 h 251"/>
              <a:gd name="T92" fmla="*/ 2147483647 w 153"/>
              <a:gd name="T93" fmla="*/ 2147483647 h 251"/>
              <a:gd name="T94" fmla="*/ 2147483647 w 153"/>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1">
                <a:moveTo>
                  <a:pt x="3" y="247"/>
                </a:moveTo>
                <a:lnTo>
                  <a:pt x="0" y="250"/>
                </a:lnTo>
                <a:lnTo>
                  <a:pt x="1" y="251"/>
                </a:lnTo>
                <a:lnTo>
                  <a:pt x="3" y="248"/>
                </a:lnTo>
                <a:lnTo>
                  <a:pt x="3" y="247"/>
                </a:lnTo>
                <a:close/>
                <a:moveTo>
                  <a:pt x="6" y="241"/>
                </a:moveTo>
                <a:lnTo>
                  <a:pt x="4" y="245"/>
                </a:lnTo>
                <a:lnTo>
                  <a:pt x="7" y="241"/>
                </a:lnTo>
                <a:lnTo>
                  <a:pt x="6" y="241"/>
                </a:lnTo>
                <a:close/>
                <a:moveTo>
                  <a:pt x="10" y="234"/>
                </a:moveTo>
                <a:lnTo>
                  <a:pt x="8" y="238"/>
                </a:lnTo>
                <a:lnTo>
                  <a:pt x="11" y="234"/>
                </a:lnTo>
                <a:lnTo>
                  <a:pt x="10" y="234"/>
                </a:lnTo>
                <a:close/>
                <a:moveTo>
                  <a:pt x="14" y="228"/>
                </a:moveTo>
                <a:lnTo>
                  <a:pt x="12" y="231"/>
                </a:lnTo>
                <a:lnTo>
                  <a:pt x="12" y="232"/>
                </a:lnTo>
                <a:lnTo>
                  <a:pt x="15" y="228"/>
                </a:lnTo>
                <a:lnTo>
                  <a:pt x="14" y="228"/>
                </a:lnTo>
                <a:close/>
                <a:moveTo>
                  <a:pt x="18" y="221"/>
                </a:moveTo>
                <a:lnTo>
                  <a:pt x="16" y="225"/>
                </a:lnTo>
                <a:lnTo>
                  <a:pt x="16" y="226"/>
                </a:lnTo>
                <a:lnTo>
                  <a:pt x="19" y="221"/>
                </a:lnTo>
                <a:lnTo>
                  <a:pt x="18" y="221"/>
                </a:lnTo>
                <a:close/>
                <a:moveTo>
                  <a:pt x="22" y="215"/>
                </a:moveTo>
                <a:lnTo>
                  <a:pt x="20" y="219"/>
                </a:lnTo>
                <a:lnTo>
                  <a:pt x="23" y="215"/>
                </a:lnTo>
                <a:lnTo>
                  <a:pt x="22" y="215"/>
                </a:lnTo>
                <a:close/>
                <a:moveTo>
                  <a:pt x="26" y="208"/>
                </a:moveTo>
                <a:lnTo>
                  <a:pt x="24" y="212"/>
                </a:lnTo>
                <a:lnTo>
                  <a:pt x="24" y="213"/>
                </a:lnTo>
                <a:lnTo>
                  <a:pt x="27" y="209"/>
                </a:lnTo>
                <a:lnTo>
                  <a:pt x="26" y="208"/>
                </a:lnTo>
                <a:close/>
                <a:moveTo>
                  <a:pt x="30" y="201"/>
                </a:moveTo>
                <a:lnTo>
                  <a:pt x="27" y="206"/>
                </a:lnTo>
                <a:lnTo>
                  <a:pt x="28" y="206"/>
                </a:lnTo>
                <a:lnTo>
                  <a:pt x="30" y="202"/>
                </a:lnTo>
                <a:lnTo>
                  <a:pt x="30" y="201"/>
                </a:lnTo>
                <a:close/>
                <a:moveTo>
                  <a:pt x="34" y="195"/>
                </a:moveTo>
                <a:lnTo>
                  <a:pt x="31" y="199"/>
                </a:lnTo>
                <a:lnTo>
                  <a:pt x="32" y="200"/>
                </a:lnTo>
                <a:lnTo>
                  <a:pt x="34" y="196"/>
                </a:lnTo>
                <a:lnTo>
                  <a:pt x="34" y="195"/>
                </a:lnTo>
                <a:close/>
                <a:moveTo>
                  <a:pt x="37" y="189"/>
                </a:moveTo>
                <a:lnTo>
                  <a:pt x="35" y="193"/>
                </a:lnTo>
                <a:lnTo>
                  <a:pt x="36" y="193"/>
                </a:lnTo>
                <a:lnTo>
                  <a:pt x="38" y="189"/>
                </a:lnTo>
                <a:lnTo>
                  <a:pt x="37" y="189"/>
                </a:lnTo>
                <a:close/>
                <a:moveTo>
                  <a:pt x="41" y="182"/>
                </a:moveTo>
                <a:lnTo>
                  <a:pt x="39" y="186"/>
                </a:lnTo>
                <a:lnTo>
                  <a:pt x="40" y="186"/>
                </a:lnTo>
                <a:lnTo>
                  <a:pt x="42" y="183"/>
                </a:lnTo>
                <a:lnTo>
                  <a:pt x="41" y="182"/>
                </a:lnTo>
                <a:close/>
                <a:moveTo>
                  <a:pt x="45" y="176"/>
                </a:moveTo>
                <a:lnTo>
                  <a:pt x="43" y="180"/>
                </a:lnTo>
                <a:lnTo>
                  <a:pt x="44" y="180"/>
                </a:lnTo>
                <a:lnTo>
                  <a:pt x="46" y="176"/>
                </a:lnTo>
                <a:lnTo>
                  <a:pt x="45" y="176"/>
                </a:lnTo>
                <a:close/>
                <a:moveTo>
                  <a:pt x="49" y="169"/>
                </a:moveTo>
                <a:lnTo>
                  <a:pt x="47" y="173"/>
                </a:lnTo>
                <a:lnTo>
                  <a:pt x="48" y="173"/>
                </a:lnTo>
                <a:lnTo>
                  <a:pt x="50" y="170"/>
                </a:lnTo>
                <a:lnTo>
                  <a:pt x="49" y="169"/>
                </a:lnTo>
                <a:close/>
                <a:moveTo>
                  <a:pt x="53" y="163"/>
                </a:moveTo>
                <a:lnTo>
                  <a:pt x="51" y="167"/>
                </a:lnTo>
                <a:lnTo>
                  <a:pt x="52" y="167"/>
                </a:lnTo>
                <a:lnTo>
                  <a:pt x="54" y="163"/>
                </a:lnTo>
                <a:lnTo>
                  <a:pt x="53" y="163"/>
                </a:lnTo>
                <a:close/>
                <a:moveTo>
                  <a:pt x="57" y="156"/>
                </a:moveTo>
                <a:lnTo>
                  <a:pt x="55" y="160"/>
                </a:lnTo>
                <a:lnTo>
                  <a:pt x="56" y="160"/>
                </a:lnTo>
                <a:lnTo>
                  <a:pt x="58" y="156"/>
                </a:lnTo>
                <a:lnTo>
                  <a:pt x="57" y="156"/>
                </a:lnTo>
                <a:close/>
                <a:moveTo>
                  <a:pt x="61" y="150"/>
                </a:moveTo>
                <a:lnTo>
                  <a:pt x="59" y="153"/>
                </a:lnTo>
                <a:lnTo>
                  <a:pt x="60" y="154"/>
                </a:lnTo>
                <a:lnTo>
                  <a:pt x="62" y="150"/>
                </a:lnTo>
                <a:lnTo>
                  <a:pt x="61" y="150"/>
                </a:lnTo>
                <a:close/>
                <a:moveTo>
                  <a:pt x="65" y="143"/>
                </a:moveTo>
                <a:lnTo>
                  <a:pt x="63" y="147"/>
                </a:lnTo>
                <a:lnTo>
                  <a:pt x="64" y="147"/>
                </a:lnTo>
                <a:lnTo>
                  <a:pt x="66" y="143"/>
                </a:lnTo>
                <a:lnTo>
                  <a:pt x="65" y="143"/>
                </a:lnTo>
                <a:close/>
                <a:moveTo>
                  <a:pt x="69" y="137"/>
                </a:moveTo>
                <a:lnTo>
                  <a:pt x="67" y="140"/>
                </a:lnTo>
                <a:lnTo>
                  <a:pt x="68" y="141"/>
                </a:lnTo>
                <a:lnTo>
                  <a:pt x="70" y="137"/>
                </a:lnTo>
                <a:lnTo>
                  <a:pt x="69" y="137"/>
                </a:lnTo>
                <a:close/>
                <a:moveTo>
                  <a:pt x="73" y="130"/>
                </a:moveTo>
                <a:lnTo>
                  <a:pt x="71" y="134"/>
                </a:lnTo>
                <a:lnTo>
                  <a:pt x="72" y="134"/>
                </a:lnTo>
                <a:lnTo>
                  <a:pt x="74" y="130"/>
                </a:lnTo>
                <a:lnTo>
                  <a:pt x="73" y="130"/>
                </a:lnTo>
                <a:close/>
                <a:moveTo>
                  <a:pt x="77" y="124"/>
                </a:moveTo>
                <a:lnTo>
                  <a:pt x="74" y="127"/>
                </a:lnTo>
                <a:lnTo>
                  <a:pt x="75" y="128"/>
                </a:lnTo>
                <a:lnTo>
                  <a:pt x="78" y="124"/>
                </a:lnTo>
                <a:lnTo>
                  <a:pt x="77" y="124"/>
                </a:lnTo>
                <a:close/>
                <a:moveTo>
                  <a:pt x="81" y="117"/>
                </a:moveTo>
                <a:lnTo>
                  <a:pt x="78" y="121"/>
                </a:lnTo>
                <a:lnTo>
                  <a:pt x="79" y="122"/>
                </a:lnTo>
                <a:lnTo>
                  <a:pt x="82" y="117"/>
                </a:lnTo>
                <a:lnTo>
                  <a:pt x="81" y="117"/>
                </a:lnTo>
                <a:close/>
                <a:moveTo>
                  <a:pt x="85" y="110"/>
                </a:moveTo>
                <a:lnTo>
                  <a:pt x="82" y="115"/>
                </a:lnTo>
                <a:lnTo>
                  <a:pt x="83" y="115"/>
                </a:lnTo>
                <a:lnTo>
                  <a:pt x="86" y="111"/>
                </a:lnTo>
                <a:lnTo>
                  <a:pt x="85" y="110"/>
                </a:lnTo>
                <a:close/>
                <a:moveTo>
                  <a:pt x="89" y="104"/>
                </a:moveTo>
                <a:lnTo>
                  <a:pt x="86" y="108"/>
                </a:lnTo>
                <a:lnTo>
                  <a:pt x="87" y="109"/>
                </a:lnTo>
                <a:lnTo>
                  <a:pt x="90" y="104"/>
                </a:lnTo>
                <a:lnTo>
                  <a:pt x="89" y="104"/>
                </a:lnTo>
                <a:close/>
                <a:moveTo>
                  <a:pt x="93" y="98"/>
                </a:moveTo>
                <a:lnTo>
                  <a:pt x="90" y="102"/>
                </a:lnTo>
                <a:lnTo>
                  <a:pt x="91" y="102"/>
                </a:lnTo>
                <a:lnTo>
                  <a:pt x="94" y="98"/>
                </a:lnTo>
                <a:lnTo>
                  <a:pt x="93" y="98"/>
                </a:lnTo>
                <a:close/>
                <a:moveTo>
                  <a:pt x="97" y="91"/>
                </a:moveTo>
                <a:lnTo>
                  <a:pt x="94" y="95"/>
                </a:lnTo>
                <a:lnTo>
                  <a:pt x="95" y="95"/>
                </a:lnTo>
                <a:lnTo>
                  <a:pt x="98" y="91"/>
                </a:lnTo>
                <a:lnTo>
                  <a:pt x="97" y="91"/>
                </a:lnTo>
                <a:close/>
                <a:moveTo>
                  <a:pt x="101" y="84"/>
                </a:moveTo>
                <a:lnTo>
                  <a:pt x="98" y="88"/>
                </a:lnTo>
                <a:lnTo>
                  <a:pt x="99" y="88"/>
                </a:lnTo>
                <a:lnTo>
                  <a:pt x="102" y="85"/>
                </a:lnTo>
                <a:lnTo>
                  <a:pt x="101" y="84"/>
                </a:lnTo>
                <a:close/>
                <a:moveTo>
                  <a:pt x="105" y="78"/>
                </a:moveTo>
                <a:lnTo>
                  <a:pt x="102" y="82"/>
                </a:lnTo>
                <a:lnTo>
                  <a:pt x="103" y="82"/>
                </a:lnTo>
                <a:lnTo>
                  <a:pt x="105" y="78"/>
                </a:lnTo>
                <a:close/>
                <a:moveTo>
                  <a:pt x="109" y="71"/>
                </a:moveTo>
                <a:lnTo>
                  <a:pt x="106" y="75"/>
                </a:lnTo>
                <a:lnTo>
                  <a:pt x="107" y="75"/>
                </a:lnTo>
                <a:lnTo>
                  <a:pt x="109" y="72"/>
                </a:lnTo>
                <a:lnTo>
                  <a:pt x="109" y="71"/>
                </a:lnTo>
                <a:close/>
                <a:moveTo>
                  <a:pt x="113" y="65"/>
                </a:moveTo>
                <a:lnTo>
                  <a:pt x="110" y="68"/>
                </a:lnTo>
                <a:lnTo>
                  <a:pt x="111" y="69"/>
                </a:lnTo>
                <a:lnTo>
                  <a:pt x="113" y="65"/>
                </a:lnTo>
                <a:close/>
                <a:moveTo>
                  <a:pt x="117" y="58"/>
                </a:moveTo>
                <a:lnTo>
                  <a:pt x="114" y="62"/>
                </a:lnTo>
                <a:lnTo>
                  <a:pt x="115" y="63"/>
                </a:lnTo>
                <a:lnTo>
                  <a:pt x="118" y="58"/>
                </a:lnTo>
                <a:lnTo>
                  <a:pt x="117" y="58"/>
                </a:lnTo>
                <a:close/>
                <a:moveTo>
                  <a:pt x="121" y="52"/>
                </a:moveTo>
                <a:lnTo>
                  <a:pt x="118" y="55"/>
                </a:lnTo>
                <a:lnTo>
                  <a:pt x="119" y="56"/>
                </a:lnTo>
                <a:lnTo>
                  <a:pt x="122" y="52"/>
                </a:lnTo>
                <a:lnTo>
                  <a:pt x="121" y="52"/>
                </a:lnTo>
                <a:close/>
                <a:moveTo>
                  <a:pt x="125" y="46"/>
                </a:moveTo>
                <a:lnTo>
                  <a:pt x="122" y="49"/>
                </a:lnTo>
                <a:lnTo>
                  <a:pt x="123" y="50"/>
                </a:lnTo>
                <a:lnTo>
                  <a:pt x="126" y="46"/>
                </a:lnTo>
                <a:lnTo>
                  <a:pt x="125" y="46"/>
                </a:lnTo>
                <a:close/>
                <a:moveTo>
                  <a:pt x="128" y="39"/>
                </a:moveTo>
                <a:lnTo>
                  <a:pt x="126" y="43"/>
                </a:lnTo>
                <a:lnTo>
                  <a:pt x="127" y="43"/>
                </a:lnTo>
                <a:lnTo>
                  <a:pt x="129" y="39"/>
                </a:lnTo>
                <a:lnTo>
                  <a:pt x="128" y="39"/>
                </a:lnTo>
                <a:close/>
                <a:moveTo>
                  <a:pt x="132" y="32"/>
                </a:moveTo>
                <a:lnTo>
                  <a:pt x="130" y="36"/>
                </a:lnTo>
                <a:lnTo>
                  <a:pt x="131" y="37"/>
                </a:lnTo>
                <a:lnTo>
                  <a:pt x="133" y="33"/>
                </a:lnTo>
                <a:lnTo>
                  <a:pt x="132" y="32"/>
                </a:lnTo>
                <a:close/>
                <a:moveTo>
                  <a:pt x="136" y="25"/>
                </a:moveTo>
                <a:lnTo>
                  <a:pt x="134" y="30"/>
                </a:lnTo>
                <a:lnTo>
                  <a:pt x="135" y="30"/>
                </a:lnTo>
                <a:lnTo>
                  <a:pt x="137" y="26"/>
                </a:lnTo>
                <a:lnTo>
                  <a:pt x="136" y="25"/>
                </a:lnTo>
                <a:close/>
                <a:moveTo>
                  <a:pt x="140" y="19"/>
                </a:moveTo>
                <a:lnTo>
                  <a:pt x="138" y="23"/>
                </a:lnTo>
                <a:lnTo>
                  <a:pt x="139" y="24"/>
                </a:lnTo>
                <a:lnTo>
                  <a:pt x="141" y="20"/>
                </a:lnTo>
                <a:lnTo>
                  <a:pt x="140" y="19"/>
                </a:lnTo>
                <a:close/>
                <a:moveTo>
                  <a:pt x="144" y="13"/>
                </a:moveTo>
                <a:lnTo>
                  <a:pt x="142" y="17"/>
                </a:lnTo>
                <a:lnTo>
                  <a:pt x="143" y="17"/>
                </a:lnTo>
                <a:lnTo>
                  <a:pt x="145" y="13"/>
                </a:lnTo>
                <a:lnTo>
                  <a:pt x="144" y="13"/>
                </a:lnTo>
                <a:close/>
                <a:moveTo>
                  <a:pt x="148" y="6"/>
                </a:moveTo>
                <a:lnTo>
                  <a:pt x="146" y="10"/>
                </a:lnTo>
                <a:lnTo>
                  <a:pt x="147" y="10"/>
                </a:lnTo>
                <a:lnTo>
                  <a:pt x="149" y="7"/>
                </a:lnTo>
                <a:lnTo>
                  <a:pt x="148" y="6"/>
                </a:lnTo>
                <a:close/>
                <a:moveTo>
                  <a:pt x="152" y="0"/>
                </a:moveTo>
                <a:lnTo>
                  <a:pt x="150" y="4"/>
                </a:lnTo>
                <a:lnTo>
                  <a:pt x="151"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96" name="Freeform 2045">
            <a:extLst>
              <a:ext uri="{FF2B5EF4-FFF2-40B4-BE49-F238E27FC236}">
                <a16:creationId xmlns:a16="http://schemas.microsoft.com/office/drawing/2014/main" xmlns="" id="{BCB18CD7-4870-4017-99F0-5F14B3885544}"/>
              </a:ext>
            </a:extLst>
          </p:cNvPr>
          <p:cNvSpPr>
            <a:spLocks noEditPoints="1"/>
          </p:cNvSpPr>
          <p:nvPr/>
        </p:nvSpPr>
        <p:spPr bwMode="auto">
          <a:xfrm>
            <a:off x="3786188" y="4183137"/>
            <a:ext cx="241300" cy="398462"/>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1" y="247"/>
                </a:moveTo>
                <a:lnTo>
                  <a:pt x="0" y="250"/>
                </a:lnTo>
                <a:lnTo>
                  <a:pt x="0" y="251"/>
                </a:lnTo>
                <a:lnTo>
                  <a:pt x="2" y="248"/>
                </a:lnTo>
                <a:lnTo>
                  <a:pt x="1" y="247"/>
                </a:lnTo>
                <a:close/>
                <a:moveTo>
                  <a:pt x="5" y="241"/>
                </a:moveTo>
                <a:lnTo>
                  <a:pt x="3" y="244"/>
                </a:lnTo>
                <a:lnTo>
                  <a:pt x="4" y="245"/>
                </a:lnTo>
                <a:lnTo>
                  <a:pt x="6" y="241"/>
                </a:lnTo>
                <a:lnTo>
                  <a:pt x="5" y="241"/>
                </a:lnTo>
                <a:close/>
                <a:moveTo>
                  <a:pt x="9" y="234"/>
                </a:moveTo>
                <a:lnTo>
                  <a:pt x="7" y="238"/>
                </a:lnTo>
                <a:lnTo>
                  <a:pt x="10" y="234"/>
                </a:lnTo>
                <a:lnTo>
                  <a:pt x="9" y="234"/>
                </a:lnTo>
                <a:close/>
                <a:moveTo>
                  <a:pt x="13" y="228"/>
                </a:moveTo>
                <a:lnTo>
                  <a:pt x="11" y="231"/>
                </a:lnTo>
                <a:lnTo>
                  <a:pt x="11" y="232"/>
                </a:lnTo>
                <a:lnTo>
                  <a:pt x="14" y="228"/>
                </a:lnTo>
                <a:lnTo>
                  <a:pt x="13" y="228"/>
                </a:lnTo>
                <a:close/>
                <a:moveTo>
                  <a:pt x="17" y="221"/>
                </a:moveTo>
                <a:lnTo>
                  <a:pt x="15" y="225"/>
                </a:lnTo>
                <a:lnTo>
                  <a:pt x="18" y="221"/>
                </a:lnTo>
                <a:lnTo>
                  <a:pt x="17" y="221"/>
                </a:lnTo>
                <a:close/>
                <a:moveTo>
                  <a:pt x="21" y="215"/>
                </a:moveTo>
                <a:lnTo>
                  <a:pt x="19" y="219"/>
                </a:lnTo>
                <a:lnTo>
                  <a:pt x="22" y="215"/>
                </a:lnTo>
                <a:lnTo>
                  <a:pt x="21" y="215"/>
                </a:lnTo>
                <a:close/>
                <a:moveTo>
                  <a:pt x="25" y="208"/>
                </a:moveTo>
                <a:lnTo>
                  <a:pt x="23" y="212"/>
                </a:lnTo>
                <a:lnTo>
                  <a:pt x="23" y="213"/>
                </a:lnTo>
                <a:lnTo>
                  <a:pt x="26" y="209"/>
                </a:lnTo>
                <a:lnTo>
                  <a:pt x="25" y="208"/>
                </a:lnTo>
                <a:close/>
                <a:moveTo>
                  <a:pt x="29" y="201"/>
                </a:moveTo>
                <a:lnTo>
                  <a:pt x="26" y="206"/>
                </a:lnTo>
                <a:lnTo>
                  <a:pt x="27" y="206"/>
                </a:lnTo>
                <a:lnTo>
                  <a:pt x="30" y="202"/>
                </a:lnTo>
                <a:lnTo>
                  <a:pt x="29" y="201"/>
                </a:lnTo>
                <a:close/>
                <a:moveTo>
                  <a:pt x="33" y="195"/>
                </a:moveTo>
                <a:lnTo>
                  <a:pt x="30" y="199"/>
                </a:lnTo>
                <a:lnTo>
                  <a:pt x="31" y="200"/>
                </a:lnTo>
                <a:lnTo>
                  <a:pt x="34" y="196"/>
                </a:lnTo>
                <a:lnTo>
                  <a:pt x="33" y="195"/>
                </a:lnTo>
                <a:close/>
                <a:moveTo>
                  <a:pt x="36" y="189"/>
                </a:moveTo>
                <a:lnTo>
                  <a:pt x="34" y="193"/>
                </a:lnTo>
                <a:lnTo>
                  <a:pt x="35" y="193"/>
                </a:lnTo>
                <a:lnTo>
                  <a:pt x="38" y="189"/>
                </a:lnTo>
                <a:lnTo>
                  <a:pt x="36" y="189"/>
                </a:lnTo>
                <a:close/>
                <a:moveTo>
                  <a:pt x="40" y="182"/>
                </a:moveTo>
                <a:lnTo>
                  <a:pt x="38" y="186"/>
                </a:lnTo>
                <a:lnTo>
                  <a:pt x="39" y="186"/>
                </a:lnTo>
                <a:lnTo>
                  <a:pt x="42" y="183"/>
                </a:lnTo>
                <a:lnTo>
                  <a:pt x="40" y="182"/>
                </a:lnTo>
                <a:close/>
                <a:moveTo>
                  <a:pt x="44" y="176"/>
                </a:moveTo>
                <a:lnTo>
                  <a:pt x="42" y="180"/>
                </a:lnTo>
                <a:lnTo>
                  <a:pt x="43" y="180"/>
                </a:lnTo>
                <a:lnTo>
                  <a:pt x="46" y="176"/>
                </a:lnTo>
                <a:lnTo>
                  <a:pt x="44" y="176"/>
                </a:lnTo>
                <a:close/>
                <a:moveTo>
                  <a:pt x="48" y="169"/>
                </a:moveTo>
                <a:lnTo>
                  <a:pt x="46" y="173"/>
                </a:lnTo>
                <a:lnTo>
                  <a:pt x="47" y="173"/>
                </a:lnTo>
                <a:lnTo>
                  <a:pt x="49" y="170"/>
                </a:lnTo>
                <a:lnTo>
                  <a:pt x="48" y="169"/>
                </a:lnTo>
                <a:close/>
                <a:moveTo>
                  <a:pt x="52" y="163"/>
                </a:moveTo>
                <a:lnTo>
                  <a:pt x="50" y="167"/>
                </a:lnTo>
                <a:lnTo>
                  <a:pt x="51" y="167"/>
                </a:lnTo>
                <a:lnTo>
                  <a:pt x="53" y="163"/>
                </a:lnTo>
                <a:lnTo>
                  <a:pt x="52" y="163"/>
                </a:lnTo>
                <a:close/>
                <a:moveTo>
                  <a:pt x="56" y="156"/>
                </a:moveTo>
                <a:lnTo>
                  <a:pt x="54" y="160"/>
                </a:lnTo>
                <a:lnTo>
                  <a:pt x="55" y="160"/>
                </a:lnTo>
                <a:lnTo>
                  <a:pt x="57" y="156"/>
                </a:lnTo>
                <a:lnTo>
                  <a:pt x="56" y="156"/>
                </a:lnTo>
                <a:close/>
                <a:moveTo>
                  <a:pt x="60" y="150"/>
                </a:moveTo>
                <a:lnTo>
                  <a:pt x="58" y="153"/>
                </a:lnTo>
                <a:lnTo>
                  <a:pt x="59" y="154"/>
                </a:lnTo>
                <a:lnTo>
                  <a:pt x="61" y="150"/>
                </a:lnTo>
                <a:lnTo>
                  <a:pt x="60" y="150"/>
                </a:lnTo>
                <a:close/>
                <a:moveTo>
                  <a:pt x="64" y="143"/>
                </a:moveTo>
                <a:lnTo>
                  <a:pt x="62" y="147"/>
                </a:lnTo>
                <a:lnTo>
                  <a:pt x="63" y="147"/>
                </a:lnTo>
                <a:lnTo>
                  <a:pt x="65" y="143"/>
                </a:lnTo>
                <a:lnTo>
                  <a:pt x="64" y="143"/>
                </a:lnTo>
                <a:close/>
                <a:moveTo>
                  <a:pt x="68" y="137"/>
                </a:moveTo>
                <a:lnTo>
                  <a:pt x="66" y="140"/>
                </a:lnTo>
                <a:lnTo>
                  <a:pt x="67" y="141"/>
                </a:lnTo>
                <a:lnTo>
                  <a:pt x="69" y="137"/>
                </a:lnTo>
                <a:lnTo>
                  <a:pt x="68" y="137"/>
                </a:lnTo>
                <a:close/>
                <a:moveTo>
                  <a:pt x="72" y="130"/>
                </a:moveTo>
                <a:lnTo>
                  <a:pt x="70" y="134"/>
                </a:lnTo>
                <a:lnTo>
                  <a:pt x="71" y="134"/>
                </a:lnTo>
                <a:lnTo>
                  <a:pt x="73" y="130"/>
                </a:lnTo>
                <a:lnTo>
                  <a:pt x="72" y="130"/>
                </a:lnTo>
                <a:close/>
                <a:moveTo>
                  <a:pt x="76" y="123"/>
                </a:moveTo>
                <a:lnTo>
                  <a:pt x="74" y="127"/>
                </a:lnTo>
                <a:lnTo>
                  <a:pt x="75" y="128"/>
                </a:lnTo>
                <a:lnTo>
                  <a:pt x="77" y="124"/>
                </a:lnTo>
                <a:lnTo>
                  <a:pt x="76" y="123"/>
                </a:lnTo>
                <a:close/>
                <a:moveTo>
                  <a:pt x="80" y="117"/>
                </a:moveTo>
                <a:lnTo>
                  <a:pt x="77" y="121"/>
                </a:lnTo>
                <a:lnTo>
                  <a:pt x="79" y="122"/>
                </a:lnTo>
                <a:lnTo>
                  <a:pt x="81" y="117"/>
                </a:lnTo>
                <a:lnTo>
                  <a:pt x="80" y="117"/>
                </a:lnTo>
                <a:close/>
                <a:moveTo>
                  <a:pt x="84" y="110"/>
                </a:moveTo>
                <a:lnTo>
                  <a:pt x="81" y="114"/>
                </a:lnTo>
                <a:lnTo>
                  <a:pt x="83" y="115"/>
                </a:lnTo>
                <a:lnTo>
                  <a:pt x="85" y="111"/>
                </a:lnTo>
                <a:lnTo>
                  <a:pt x="84" y="110"/>
                </a:lnTo>
                <a:close/>
                <a:moveTo>
                  <a:pt x="88" y="104"/>
                </a:moveTo>
                <a:lnTo>
                  <a:pt x="85" y="108"/>
                </a:lnTo>
                <a:lnTo>
                  <a:pt x="87" y="108"/>
                </a:lnTo>
                <a:lnTo>
                  <a:pt x="89" y="104"/>
                </a:lnTo>
                <a:lnTo>
                  <a:pt x="88" y="104"/>
                </a:lnTo>
                <a:close/>
                <a:moveTo>
                  <a:pt x="92" y="97"/>
                </a:moveTo>
                <a:lnTo>
                  <a:pt x="89" y="101"/>
                </a:lnTo>
                <a:lnTo>
                  <a:pt x="90" y="101"/>
                </a:lnTo>
                <a:lnTo>
                  <a:pt x="93" y="98"/>
                </a:lnTo>
                <a:lnTo>
                  <a:pt x="92" y="97"/>
                </a:lnTo>
                <a:close/>
                <a:moveTo>
                  <a:pt x="96" y="91"/>
                </a:moveTo>
                <a:lnTo>
                  <a:pt x="93" y="95"/>
                </a:lnTo>
                <a:lnTo>
                  <a:pt x="94" y="95"/>
                </a:lnTo>
                <a:lnTo>
                  <a:pt x="97" y="91"/>
                </a:lnTo>
                <a:lnTo>
                  <a:pt x="96" y="91"/>
                </a:lnTo>
                <a:close/>
                <a:moveTo>
                  <a:pt x="100" y="84"/>
                </a:moveTo>
                <a:lnTo>
                  <a:pt x="97" y="88"/>
                </a:lnTo>
                <a:lnTo>
                  <a:pt x="98" y="88"/>
                </a:lnTo>
                <a:lnTo>
                  <a:pt x="100" y="85"/>
                </a:lnTo>
                <a:lnTo>
                  <a:pt x="100" y="84"/>
                </a:lnTo>
                <a:close/>
                <a:moveTo>
                  <a:pt x="104" y="78"/>
                </a:moveTo>
                <a:lnTo>
                  <a:pt x="101" y="82"/>
                </a:lnTo>
                <a:lnTo>
                  <a:pt x="102" y="82"/>
                </a:lnTo>
                <a:lnTo>
                  <a:pt x="104" y="78"/>
                </a:lnTo>
                <a:close/>
                <a:moveTo>
                  <a:pt x="108" y="71"/>
                </a:moveTo>
                <a:lnTo>
                  <a:pt x="105" y="75"/>
                </a:lnTo>
                <a:lnTo>
                  <a:pt x="106" y="75"/>
                </a:lnTo>
                <a:lnTo>
                  <a:pt x="108" y="71"/>
                </a:lnTo>
                <a:close/>
                <a:moveTo>
                  <a:pt x="112" y="65"/>
                </a:moveTo>
                <a:lnTo>
                  <a:pt x="109" y="68"/>
                </a:lnTo>
                <a:lnTo>
                  <a:pt x="110" y="69"/>
                </a:lnTo>
                <a:lnTo>
                  <a:pt x="112" y="65"/>
                </a:lnTo>
                <a:close/>
                <a:moveTo>
                  <a:pt x="116" y="58"/>
                </a:moveTo>
                <a:lnTo>
                  <a:pt x="113" y="62"/>
                </a:lnTo>
                <a:lnTo>
                  <a:pt x="114" y="63"/>
                </a:lnTo>
                <a:lnTo>
                  <a:pt x="116" y="58"/>
                </a:lnTo>
                <a:close/>
                <a:moveTo>
                  <a:pt x="119" y="52"/>
                </a:moveTo>
                <a:lnTo>
                  <a:pt x="117" y="55"/>
                </a:lnTo>
                <a:lnTo>
                  <a:pt x="118" y="56"/>
                </a:lnTo>
                <a:lnTo>
                  <a:pt x="120" y="52"/>
                </a:lnTo>
                <a:lnTo>
                  <a:pt x="119" y="52"/>
                </a:lnTo>
                <a:close/>
                <a:moveTo>
                  <a:pt x="123" y="46"/>
                </a:moveTo>
                <a:lnTo>
                  <a:pt x="121" y="49"/>
                </a:lnTo>
                <a:lnTo>
                  <a:pt x="122" y="50"/>
                </a:lnTo>
                <a:lnTo>
                  <a:pt x="124" y="46"/>
                </a:lnTo>
                <a:lnTo>
                  <a:pt x="123" y="46"/>
                </a:lnTo>
                <a:close/>
                <a:moveTo>
                  <a:pt x="127" y="39"/>
                </a:moveTo>
                <a:lnTo>
                  <a:pt x="125" y="43"/>
                </a:lnTo>
                <a:lnTo>
                  <a:pt x="128" y="39"/>
                </a:lnTo>
                <a:lnTo>
                  <a:pt x="127" y="39"/>
                </a:lnTo>
                <a:close/>
                <a:moveTo>
                  <a:pt x="131" y="32"/>
                </a:moveTo>
                <a:lnTo>
                  <a:pt x="129" y="36"/>
                </a:lnTo>
                <a:lnTo>
                  <a:pt x="129" y="37"/>
                </a:lnTo>
                <a:lnTo>
                  <a:pt x="132" y="33"/>
                </a:lnTo>
                <a:lnTo>
                  <a:pt x="131" y="32"/>
                </a:lnTo>
                <a:close/>
                <a:moveTo>
                  <a:pt x="135" y="25"/>
                </a:moveTo>
                <a:lnTo>
                  <a:pt x="133" y="30"/>
                </a:lnTo>
                <a:lnTo>
                  <a:pt x="136" y="26"/>
                </a:lnTo>
                <a:lnTo>
                  <a:pt x="135" y="25"/>
                </a:lnTo>
                <a:close/>
                <a:moveTo>
                  <a:pt x="139" y="19"/>
                </a:moveTo>
                <a:lnTo>
                  <a:pt x="137" y="23"/>
                </a:lnTo>
                <a:lnTo>
                  <a:pt x="137" y="24"/>
                </a:lnTo>
                <a:lnTo>
                  <a:pt x="140" y="20"/>
                </a:lnTo>
                <a:lnTo>
                  <a:pt x="139" y="19"/>
                </a:lnTo>
                <a:close/>
                <a:moveTo>
                  <a:pt x="143" y="13"/>
                </a:moveTo>
                <a:lnTo>
                  <a:pt x="140" y="17"/>
                </a:lnTo>
                <a:lnTo>
                  <a:pt x="141" y="17"/>
                </a:lnTo>
                <a:lnTo>
                  <a:pt x="144" y="13"/>
                </a:lnTo>
                <a:lnTo>
                  <a:pt x="143" y="13"/>
                </a:lnTo>
                <a:close/>
                <a:moveTo>
                  <a:pt x="147" y="6"/>
                </a:moveTo>
                <a:lnTo>
                  <a:pt x="144" y="10"/>
                </a:lnTo>
                <a:lnTo>
                  <a:pt x="145" y="10"/>
                </a:lnTo>
                <a:lnTo>
                  <a:pt x="148" y="7"/>
                </a:lnTo>
                <a:lnTo>
                  <a:pt x="147" y="6"/>
                </a:lnTo>
                <a:close/>
                <a:moveTo>
                  <a:pt x="150" y="0"/>
                </a:moveTo>
                <a:lnTo>
                  <a:pt x="148" y="4"/>
                </a:lnTo>
                <a:lnTo>
                  <a:pt x="149" y="4"/>
                </a:lnTo>
                <a:lnTo>
                  <a:pt x="152" y="0"/>
                </a:lnTo>
                <a:lnTo>
                  <a:pt x="150"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97" name="Freeform 2046">
            <a:extLst>
              <a:ext uri="{FF2B5EF4-FFF2-40B4-BE49-F238E27FC236}">
                <a16:creationId xmlns:a16="http://schemas.microsoft.com/office/drawing/2014/main" xmlns="" id="{9D74CE54-8A9D-4838-8446-97B14EF72EED}"/>
              </a:ext>
            </a:extLst>
          </p:cNvPr>
          <p:cNvSpPr>
            <a:spLocks noEditPoints="1"/>
          </p:cNvSpPr>
          <p:nvPr/>
        </p:nvSpPr>
        <p:spPr bwMode="auto">
          <a:xfrm>
            <a:off x="3810000" y="4203774"/>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1" y="247"/>
                </a:moveTo>
                <a:lnTo>
                  <a:pt x="0" y="251"/>
                </a:lnTo>
                <a:lnTo>
                  <a:pt x="2" y="248"/>
                </a:lnTo>
                <a:lnTo>
                  <a:pt x="1" y="247"/>
                </a:lnTo>
                <a:close/>
                <a:moveTo>
                  <a:pt x="5" y="241"/>
                </a:moveTo>
                <a:lnTo>
                  <a:pt x="3" y="245"/>
                </a:lnTo>
                <a:lnTo>
                  <a:pt x="4" y="246"/>
                </a:lnTo>
                <a:lnTo>
                  <a:pt x="5" y="241"/>
                </a:lnTo>
                <a:close/>
                <a:moveTo>
                  <a:pt x="9" y="234"/>
                </a:moveTo>
                <a:lnTo>
                  <a:pt x="7" y="238"/>
                </a:lnTo>
                <a:lnTo>
                  <a:pt x="8" y="239"/>
                </a:lnTo>
                <a:lnTo>
                  <a:pt x="9" y="235"/>
                </a:lnTo>
                <a:lnTo>
                  <a:pt x="9" y="234"/>
                </a:lnTo>
                <a:close/>
                <a:moveTo>
                  <a:pt x="13" y="228"/>
                </a:moveTo>
                <a:lnTo>
                  <a:pt x="11" y="232"/>
                </a:lnTo>
                <a:lnTo>
                  <a:pt x="13" y="228"/>
                </a:lnTo>
                <a:close/>
                <a:moveTo>
                  <a:pt x="17" y="221"/>
                </a:moveTo>
                <a:lnTo>
                  <a:pt x="15" y="225"/>
                </a:lnTo>
                <a:lnTo>
                  <a:pt x="17" y="222"/>
                </a:lnTo>
                <a:lnTo>
                  <a:pt x="17" y="221"/>
                </a:lnTo>
                <a:close/>
                <a:moveTo>
                  <a:pt x="21" y="215"/>
                </a:moveTo>
                <a:lnTo>
                  <a:pt x="19" y="219"/>
                </a:lnTo>
                <a:lnTo>
                  <a:pt x="21" y="215"/>
                </a:lnTo>
                <a:close/>
                <a:moveTo>
                  <a:pt x="25" y="208"/>
                </a:moveTo>
                <a:lnTo>
                  <a:pt x="23" y="212"/>
                </a:lnTo>
                <a:lnTo>
                  <a:pt x="25" y="209"/>
                </a:lnTo>
                <a:lnTo>
                  <a:pt x="25" y="208"/>
                </a:lnTo>
                <a:close/>
                <a:moveTo>
                  <a:pt x="29" y="202"/>
                </a:moveTo>
                <a:lnTo>
                  <a:pt x="26" y="206"/>
                </a:lnTo>
                <a:lnTo>
                  <a:pt x="27" y="206"/>
                </a:lnTo>
                <a:lnTo>
                  <a:pt x="29" y="203"/>
                </a:lnTo>
                <a:lnTo>
                  <a:pt x="29" y="202"/>
                </a:lnTo>
                <a:close/>
                <a:moveTo>
                  <a:pt x="33" y="195"/>
                </a:moveTo>
                <a:lnTo>
                  <a:pt x="30" y="199"/>
                </a:lnTo>
                <a:lnTo>
                  <a:pt x="31" y="200"/>
                </a:lnTo>
                <a:lnTo>
                  <a:pt x="33" y="195"/>
                </a:lnTo>
                <a:close/>
                <a:moveTo>
                  <a:pt x="37" y="189"/>
                </a:moveTo>
                <a:lnTo>
                  <a:pt x="34" y="193"/>
                </a:lnTo>
                <a:lnTo>
                  <a:pt x="35" y="193"/>
                </a:lnTo>
                <a:lnTo>
                  <a:pt x="37" y="189"/>
                </a:lnTo>
                <a:close/>
                <a:moveTo>
                  <a:pt x="41" y="182"/>
                </a:moveTo>
                <a:lnTo>
                  <a:pt x="38" y="186"/>
                </a:lnTo>
                <a:lnTo>
                  <a:pt x="39" y="187"/>
                </a:lnTo>
                <a:lnTo>
                  <a:pt x="41" y="182"/>
                </a:lnTo>
                <a:close/>
                <a:moveTo>
                  <a:pt x="44" y="176"/>
                </a:moveTo>
                <a:lnTo>
                  <a:pt x="42" y="180"/>
                </a:lnTo>
                <a:lnTo>
                  <a:pt x="45" y="176"/>
                </a:lnTo>
                <a:lnTo>
                  <a:pt x="44" y="176"/>
                </a:lnTo>
                <a:close/>
                <a:moveTo>
                  <a:pt x="49" y="170"/>
                </a:moveTo>
                <a:lnTo>
                  <a:pt x="46" y="173"/>
                </a:lnTo>
                <a:lnTo>
                  <a:pt x="47" y="174"/>
                </a:lnTo>
                <a:lnTo>
                  <a:pt x="49" y="170"/>
                </a:lnTo>
                <a:close/>
                <a:moveTo>
                  <a:pt x="53" y="162"/>
                </a:moveTo>
                <a:lnTo>
                  <a:pt x="50" y="167"/>
                </a:lnTo>
                <a:lnTo>
                  <a:pt x="51" y="167"/>
                </a:lnTo>
                <a:lnTo>
                  <a:pt x="53" y="163"/>
                </a:lnTo>
                <a:lnTo>
                  <a:pt x="53" y="162"/>
                </a:lnTo>
                <a:close/>
                <a:moveTo>
                  <a:pt x="57" y="156"/>
                </a:moveTo>
                <a:lnTo>
                  <a:pt x="54" y="160"/>
                </a:lnTo>
                <a:lnTo>
                  <a:pt x="55" y="161"/>
                </a:lnTo>
                <a:lnTo>
                  <a:pt x="57" y="157"/>
                </a:lnTo>
                <a:lnTo>
                  <a:pt x="57" y="156"/>
                </a:lnTo>
                <a:close/>
                <a:moveTo>
                  <a:pt x="61" y="150"/>
                </a:moveTo>
                <a:lnTo>
                  <a:pt x="58" y="154"/>
                </a:lnTo>
                <a:lnTo>
                  <a:pt x="59" y="154"/>
                </a:lnTo>
                <a:lnTo>
                  <a:pt x="61" y="150"/>
                </a:lnTo>
                <a:close/>
                <a:moveTo>
                  <a:pt x="65" y="143"/>
                </a:moveTo>
                <a:lnTo>
                  <a:pt x="62" y="147"/>
                </a:lnTo>
                <a:lnTo>
                  <a:pt x="63" y="147"/>
                </a:lnTo>
                <a:lnTo>
                  <a:pt x="65" y="144"/>
                </a:lnTo>
                <a:lnTo>
                  <a:pt x="65" y="143"/>
                </a:lnTo>
                <a:close/>
                <a:moveTo>
                  <a:pt x="69" y="137"/>
                </a:moveTo>
                <a:lnTo>
                  <a:pt x="66" y="141"/>
                </a:lnTo>
                <a:lnTo>
                  <a:pt x="67" y="141"/>
                </a:lnTo>
                <a:lnTo>
                  <a:pt x="69" y="137"/>
                </a:lnTo>
                <a:close/>
                <a:moveTo>
                  <a:pt x="73" y="130"/>
                </a:moveTo>
                <a:lnTo>
                  <a:pt x="70" y="134"/>
                </a:lnTo>
                <a:lnTo>
                  <a:pt x="71" y="134"/>
                </a:lnTo>
                <a:lnTo>
                  <a:pt x="73" y="131"/>
                </a:lnTo>
                <a:lnTo>
                  <a:pt x="73" y="130"/>
                </a:lnTo>
                <a:close/>
                <a:moveTo>
                  <a:pt x="76" y="124"/>
                </a:moveTo>
                <a:lnTo>
                  <a:pt x="74" y="128"/>
                </a:lnTo>
                <a:lnTo>
                  <a:pt x="75" y="128"/>
                </a:lnTo>
                <a:lnTo>
                  <a:pt x="77" y="124"/>
                </a:lnTo>
                <a:lnTo>
                  <a:pt x="76" y="124"/>
                </a:lnTo>
                <a:close/>
                <a:moveTo>
                  <a:pt x="80" y="117"/>
                </a:moveTo>
                <a:lnTo>
                  <a:pt x="78" y="121"/>
                </a:lnTo>
                <a:lnTo>
                  <a:pt x="81" y="118"/>
                </a:lnTo>
                <a:lnTo>
                  <a:pt x="80" y="117"/>
                </a:lnTo>
                <a:close/>
                <a:moveTo>
                  <a:pt x="84" y="111"/>
                </a:moveTo>
                <a:lnTo>
                  <a:pt x="82" y="115"/>
                </a:lnTo>
                <a:lnTo>
                  <a:pt x="85" y="111"/>
                </a:lnTo>
                <a:lnTo>
                  <a:pt x="84" y="111"/>
                </a:lnTo>
                <a:close/>
                <a:moveTo>
                  <a:pt x="88" y="104"/>
                </a:moveTo>
                <a:lnTo>
                  <a:pt x="86" y="108"/>
                </a:lnTo>
                <a:lnTo>
                  <a:pt x="89" y="104"/>
                </a:lnTo>
                <a:lnTo>
                  <a:pt x="88" y="104"/>
                </a:lnTo>
                <a:close/>
                <a:moveTo>
                  <a:pt x="92" y="97"/>
                </a:moveTo>
                <a:lnTo>
                  <a:pt x="90" y="101"/>
                </a:lnTo>
                <a:lnTo>
                  <a:pt x="90" y="102"/>
                </a:lnTo>
                <a:lnTo>
                  <a:pt x="93" y="97"/>
                </a:lnTo>
                <a:lnTo>
                  <a:pt x="92" y="97"/>
                </a:lnTo>
                <a:close/>
                <a:moveTo>
                  <a:pt x="96" y="91"/>
                </a:moveTo>
                <a:lnTo>
                  <a:pt x="94" y="94"/>
                </a:lnTo>
                <a:lnTo>
                  <a:pt x="94" y="95"/>
                </a:lnTo>
                <a:lnTo>
                  <a:pt x="97" y="91"/>
                </a:lnTo>
                <a:lnTo>
                  <a:pt x="96" y="91"/>
                </a:lnTo>
                <a:close/>
                <a:moveTo>
                  <a:pt x="100" y="85"/>
                </a:moveTo>
                <a:lnTo>
                  <a:pt x="98" y="88"/>
                </a:lnTo>
                <a:lnTo>
                  <a:pt x="98" y="89"/>
                </a:lnTo>
                <a:lnTo>
                  <a:pt x="101" y="85"/>
                </a:lnTo>
                <a:lnTo>
                  <a:pt x="100" y="85"/>
                </a:lnTo>
                <a:close/>
                <a:moveTo>
                  <a:pt x="104" y="77"/>
                </a:moveTo>
                <a:lnTo>
                  <a:pt x="102" y="81"/>
                </a:lnTo>
                <a:lnTo>
                  <a:pt x="102" y="82"/>
                </a:lnTo>
                <a:lnTo>
                  <a:pt x="104" y="78"/>
                </a:lnTo>
                <a:lnTo>
                  <a:pt x="104" y="77"/>
                </a:lnTo>
                <a:close/>
                <a:moveTo>
                  <a:pt x="107" y="71"/>
                </a:moveTo>
                <a:lnTo>
                  <a:pt x="106" y="75"/>
                </a:lnTo>
                <a:lnTo>
                  <a:pt x="106" y="76"/>
                </a:lnTo>
                <a:lnTo>
                  <a:pt x="108" y="72"/>
                </a:lnTo>
                <a:lnTo>
                  <a:pt x="107" y="71"/>
                </a:lnTo>
                <a:close/>
                <a:moveTo>
                  <a:pt x="111" y="64"/>
                </a:moveTo>
                <a:lnTo>
                  <a:pt x="110" y="69"/>
                </a:lnTo>
                <a:lnTo>
                  <a:pt x="112" y="65"/>
                </a:lnTo>
                <a:lnTo>
                  <a:pt x="111" y="64"/>
                </a:lnTo>
                <a:close/>
                <a:moveTo>
                  <a:pt x="115" y="58"/>
                </a:moveTo>
                <a:lnTo>
                  <a:pt x="113" y="62"/>
                </a:lnTo>
                <a:lnTo>
                  <a:pt x="114" y="63"/>
                </a:lnTo>
                <a:lnTo>
                  <a:pt x="116" y="59"/>
                </a:lnTo>
                <a:lnTo>
                  <a:pt x="115" y="58"/>
                </a:lnTo>
                <a:close/>
                <a:moveTo>
                  <a:pt x="119" y="51"/>
                </a:moveTo>
                <a:lnTo>
                  <a:pt x="117" y="56"/>
                </a:lnTo>
                <a:lnTo>
                  <a:pt x="118" y="56"/>
                </a:lnTo>
                <a:lnTo>
                  <a:pt x="120" y="52"/>
                </a:lnTo>
                <a:lnTo>
                  <a:pt x="119" y="51"/>
                </a:lnTo>
                <a:close/>
                <a:moveTo>
                  <a:pt x="123" y="45"/>
                </a:moveTo>
                <a:lnTo>
                  <a:pt x="121" y="49"/>
                </a:lnTo>
                <a:lnTo>
                  <a:pt x="122" y="49"/>
                </a:lnTo>
                <a:lnTo>
                  <a:pt x="124" y="46"/>
                </a:lnTo>
                <a:lnTo>
                  <a:pt x="123" y="45"/>
                </a:lnTo>
                <a:close/>
                <a:moveTo>
                  <a:pt x="127" y="39"/>
                </a:moveTo>
                <a:lnTo>
                  <a:pt x="125" y="43"/>
                </a:lnTo>
                <a:lnTo>
                  <a:pt x="126" y="43"/>
                </a:lnTo>
                <a:lnTo>
                  <a:pt x="128" y="39"/>
                </a:lnTo>
                <a:lnTo>
                  <a:pt x="127" y="39"/>
                </a:lnTo>
                <a:close/>
                <a:moveTo>
                  <a:pt x="131" y="32"/>
                </a:moveTo>
                <a:lnTo>
                  <a:pt x="129" y="36"/>
                </a:lnTo>
                <a:lnTo>
                  <a:pt x="130" y="36"/>
                </a:lnTo>
                <a:lnTo>
                  <a:pt x="132" y="33"/>
                </a:lnTo>
                <a:lnTo>
                  <a:pt x="131" y="32"/>
                </a:lnTo>
                <a:close/>
                <a:moveTo>
                  <a:pt x="135" y="26"/>
                </a:moveTo>
                <a:lnTo>
                  <a:pt x="133" y="30"/>
                </a:lnTo>
                <a:lnTo>
                  <a:pt x="134" y="30"/>
                </a:lnTo>
                <a:lnTo>
                  <a:pt x="136" y="26"/>
                </a:lnTo>
                <a:lnTo>
                  <a:pt x="135" y="26"/>
                </a:lnTo>
                <a:close/>
                <a:moveTo>
                  <a:pt x="139" y="19"/>
                </a:moveTo>
                <a:lnTo>
                  <a:pt x="137" y="23"/>
                </a:lnTo>
                <a:lnTo>
                  <a:pt x="138" y="23"/>
                </a:lnTo>
                <a:lnTo>
                  <a:pt x="140" y="19"/>
                </a:lnTo>
                <a:lnTo>
                  <a:pt x="139" y="19"/>
                </a:lnTo>
                <a:close/>
                <a:moveTo>
                  <a:pt x="143" y="13"/>
                </a:moveTo>
                <a:lnTo>
                  <a:pt x="141" y="16"/>
                </a:lnTo>
                <a:lnTo>
                  <a:pt x="142" y="17"/>
                </a:lnTo>
                <a:lnTo>
                  <a:pt x="144" y="13"/>
                </a:lnTo>
                <a:lnTo>
                  <a:pt x="143" y="13"/>
                </a:lnTo>
                <a:close/>
                <a:moveTo>
                  <a:pt x="147" y="6"/>
                </a:moveTo>
                <a:lnTo>
                  <a:pt x="144" y="10"/>
                </a:lnTo>
                <a:lnTo>
                  <a:pt x="146" y="10"/>
                </a:lnTo>
                <a:lnTo>
                  <a:pt x="148" y="6"/>
                </a:lnTo>
                <a:lnTo>
                  <a:pt x="147" y="6"/>
                </a:lnTo>
                <a:close/>
                <a:moveTo>
                  <a:pt x="151" y="0"/>
                </a:moveTo>
                <a:lnTo>
                  <a:pt x="148" y="3"/>
                </a:ln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98" name="Freeform 2047">
            <a:extLst>
              <a:ext uri="{FF2B5EF4-FFF2-40B4-BE49-F238E27FC236}">
                <a16:creationId xmlns:a16="http://schemas.microsoft.com/office/drawing/2014/main" xmlns="" id="{500A7148-D2AB-45CC-920A-5B396849A015}"/>
              </a:ext>
            </a:extLst>
          </p:cNvPr>
          <p:cNvSpPr>
            <a:spLocks noEditPoints="1"/>
          </p:cNvSpPr>
          <p:nvPr/>
        </p:nvSpPr>
        <p:spPr bwMode="auto">
          <a:xfrm>
            <a:off x="3848100" y="4191074"/>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50"/>
                </a:lnTo>
                <a:lnTo>
                  <a:pt x="2" y="247"/>
                </a:lnTo>
                <a:lnTo>
                  <a:pt x="2" y="246"/>
                </a:lnTo>
                <a:close/>
                <a:moveTo>
                  <a:pt x="6" y="240"/>
                </a:moveTo>
                <a:lnTo>
                  <a:pt x="3" y="244"/>
                </a:lnTo>
                <a:lnTo>
                  <a:pt x="4" y="245"/>
                </a:lnTo>
                <a:lnTo>
                  <a:pt x="6" y="240"/>
                </a:lnTo>
                <a:close/>
                <a:moveTo>
                  <a:pt x="9" y="233"/>
                </a:moveTo>
                <a:lnTo>
                  <a:pt x="7" y="238"/>
                </a:lnTo>
                <a:lnTo>
                  <a:pt x="8" y="238"/>
                </a:lnTo>
                <a:lnTo>
                  <a:pt x="10" y="234"/>
                </a:lnTo>
                <a:lnTo>
                  <a:pt x="9" y="233"/>
                </a:lnTo>
                <a:close/>
                <a:moveTo>
                  <a:pt x="13" y="227"/>
                </a:moveTo>
                <a:lnTo>
                  <a:pt x="11" y="231"/>
                </a:lnTo>
                <a:lnTo>
                  <a:pt x="14" y="228"/>
                </a:lnTo>
                <a:lnTo>
                  <a:pt x="13" y="227"/>
                </a:lnTo>
                <a:close/>
                <a:moveTo>
                  <a:pt x="17" y="220"/>
                </a:moveTo>
                <a:lnTo>
                  <a:pt x="15" y="225"/>
                </a:lnTo>
                <a:lnTo>
                  <a:pt x="18" y="221"/>
                </a:lnTo>
                <a:lnTo>
                  <a:pt x="17" y="220"/>
                </a:lnTo>
                <a:close/>
                <a:moveTo>
                  <a:pt x="21" y="214"/>
                </a:moveTo>
                <a:lnTo>
                  <a:pt x="19" y="218"/>
                </a:lnTo>
                <a:lnTo>
                  <a:pt x="22" y="215"/>
                </a:lnTo>
                <a:lnTo>
                  <a:pt x="21" y="214"/>
                </a:lnTo>
                <a:close/>
                <a:moveTo>
                  <a:pt x="26" y="208"/>
                </a:moveTo>
                <a:lnTo>
                  <a:pt x="23" y="212"/>
                </a:lnTo>
                <a:lnTo>
                  <a:pt x="24" y="212"/>
                </a:lnTo>
                <a:lnTo>
                  <a:pt x="26" y="208"/>
                </a:lnTo>
                <a:close/>
                <a:moveTo>
                  <a:pt x="30" y="201"/>
                </a:moveTo>
                <a:lnTo>
                  <a:pt x="27" y="205"/>
                </a:lnTo>
                <a:lnTo>
                  <a:pt x="30" y="202"/>
                </a:lnTo>
                <a:lnTo>
                  <a:pt x="30" y="201"/>
                </a:lnTo>
                <a:close/>
                <a:moveTo>
                  <a:pt x="33" y="195"/>
                </a:moveTo>
                <a:lnTo>
                  <a:pt x="31" y="199"/>
                </a:lnTo>
                <a:lnTo>
                  <a:pt x="34" y="195"/>
                </a:lnTo>
                <a:lnTo>
                  <a:pt x="33" y="195"/>
                </a:lnTo>
                <a:close/>
                <a:moveTo>
                  <a:pt x="37" y="188"/>
                </a:moveTo>
                <a:lnTo>
                  <a:pt x="35" y="192"/>
                </a:lnTo>
                <a:lnTo>
                  <a:pt x="38" y="188"/>
                </a:lnTo>
                <a:lnTo>
                  <a:pt x="37" y="188"/>
                </a:lnTo>
                <a:close/>
                <a:moveTo>
                  <a:pt x="41" y="182"/>
                </a:moveTo>
                <a:lnTo>
                  <a:pt x="39" y="185"/>
                </a:lnTo>
                <a:lnTo>
                  <a:pt x="39" y="186"/>
                </a:lnTo>
                <a:lnTo>
                  <a:pt x="42" y="182"/>
                </a:lnTo>
                <a:lnTo>
                  <a:pt x="41" y="182"/>
                </a:lnTo>
                <a:close/>
                <a:moveTo>
                  <a:pt x="45" y="175"/>
                </a:moveTo>
                <a:lnTo>
                  <a:pt x="43" y="179"/>
                </a:lnTo>
                <a:lnTo>
                  <a:pt x="46" y="175"/>
                </a:lnTo>
                <a:lnTo>
                  <a:pt x="45" y="175"/>
                </a:lnTo>
                <a:close/>
                <a:moveTo>
                  <a:pt x="49" y="169"/>
                </a:moveTo>
                <a:lnTo>
                  <a:pt x="47" y="172"/>
                </a:lnTo>
                <a:lnTo>
                  <a:pt x="47" y="173"/>
                </a:lnTo>
                <a:lnTo>
                  <a:pt x="50" y="169"/>
                </a:lnTo>
                <a:lnTo>
                  <a:pt x="49" y="169"/>
                </a:lnTo>
                <a:close/>
                <a:moveTo>
                  <a:pt x="53" y="162"/>
                </a:moveTo>
                <a:lnTo>
                  <a:pt x="51" y="166"/>
                </a:lnTo>
                <a:lnTo>
                  <a:pt x="51" y="167"/>
                </a:lnTo>
                <a:lnTo>
                  <a:pt x="54" y="162"/>
                </a:lnTo>
                <a:lnTo>
                  <a:pt x="53" y="162"/>
                </a:lnTo>
                <a:close/>
                <a:moveTo>
                  <a:pt x="57" y="155"/>
                </a:moveTo>
                <a:lnTo>
                  <a:pt x="55" y="160"/>
                </a:lnTo>
                <a:lnTo>
                  <a:pt x="58" y="156"/>
                </a:lnTo>
                <a:lnTo>
                  <a:pt x="57" y="155"/>
                </a:lnTo>
                <a:close/>
                <a:moveTo>
                  <a:pt x="61" y="149"/>
                </a:moveTo>
                <a:lnTo>
                  <a:pt x="58" y="153"/>
                </a:lnTo>
                <a:lnTo>
                  <a:pt x="59" y="154"/>
                </a:lnTo>
                <a:lnTo>
                  <a:pt x="62" y="150"/>
                </a:lnTo>
                <a:lnTo>
                  <a:pt x="61" y="149"/>
                </a:lnTo>
                <a:close/>
                <a:moveTo>
                  <a:pt x="64" y="142"/>
                </a:moveTo>
                <a:lnTo>
                  <a:pt x="62" y="147"/>
                </a:lnTo>
                <a:lnTo>
                  <a:pt x="63" y="147"/>
                </a:lnTo>
                <a:lnTo>
                  <a:pt x="66" y="143"/>
                </a:lnTo>
                <a:lnTo>
                  <a:pt x="64" y="142"/>
                </a:lnTo>
                <a:close/>
                <a:moveTo>
                  <a:pt x="68" y="136"/>
                </a:moveTo>
                <a:lnTo>
                  <a:pt x="66" y="140"/>
                </a:lnTo>
                <a:lnTo>
                  <a:pt x="67" y="140"/>
                </a:lnTo>
                <a:lnTo>
                  <a:pt x="70" y="137"/>
                </a:lnTo>
                <a:lnTo>
                  <a:pt x="68" y="136"/>
                </a:lnTo>
                <a:close/>
                <a:moveTo>
                  <a:pt x="72" y="130"/>
                </a:moveTo>
                <a:lnTo>
                  <a:pt x="70" y="134"/>
                </a:lnTo>
                <a:lnTo>
                  <a:pt x="71" y="134"/>
                </a:lnTo>
                <a:lnTo>
                  <a:pt x="74" y="130"/>
                </a:lnTo>
                <a:lnTo>
                  <a:pt x="72" y="130"/>
                </a:lnTo>
                <a:close/>
                <a:moveTo>
                  <a:pt x="76" y="123"/>
                </a:moveTo>
                <a:lnTo>
                  <a:pt x="74" y="127"/>
                </a:lnTo>
                <a:lnTo>
                  <a:pt x="75" y="127"/>
                </a:lnTo>
                <a:lnTo>
                  <a:pt x="77" y="124"/>
                </a:lnTo>
                <a:lnTo>
                  <a:pt x="76" y="123"/>
                </a:lnTo>
                <a:close/>
                <a:moveTo>
                  <a:pt x="80" y="117"/>
                </a:moveTo>
                <a:lnTo>
                  <a:pt x="78" y="121"/>
                </a:lnTo>
                <a:lnTo>
                  <a:pt x="79" y="121"/>
                </a:lnTo>
                <a:lnTo>
                  <a:pt x="81" y="117"/>
                </a:lnTo>
                <a:lnTo>
                  <a:pt x="80" y="117"/>
                </a:lnTo>
                <a:close/>
                <a:moveTo>
                  <a:pt x="84" y="110"/>
                </a:moveTo>
                <a:lnTo>
                  <a:pt x="82" y="114"/>
                </a:lnTo>
                <a:lnTo>
                  <a:pt x="83" y="114"/>
                </a:lnTo>
                <a:lnTo>
                  <a:pt x="85" y="110"/>
                </a:lnTo>
                <a:lnTo>
                  <a:pt x="84" y="110"/>
                </a:lnTo>
                <a:close/>
                <a:moveTo>
                  <a:pt x="88" y="103"/>
                </a:moveTo>
                <a:lnTo>
                  <a:pt x="86" y="107"/>
                </a:lnTo>
                <a:lnTo>
                  <a:pt x="87" y="108"/>
                </a:lnTo>
                <a:lnTo>
                  <a:pt x="89" y="103"/>
                </a:lnTo>
                <a:lnTo>
                  <a:pt x="88" y="103"/>
                </a:lnTo>
                <a:close/>
                <a:moveTo>
                  <a:pt x="92" y="97"/>
                </a:moveTo>
                <a:lnTo>
                  <a:pt x="90" y="101"/>
                </a:lnTo>
                <a:lnTo>
                  <a:pt x="91" y="101"/>
                </a:lnTo>
                <a:lnTo>
                  <a:pt x="93" y="97"/>
                </a:lnTo>
                <a:lnTo>
                  <a:pt x="92" y="97"/>
                </a:lnTo>
                <a:close/>
                <a:moveTo>
                  <a:pt x="96" y="91"/>
                </a:moveTo>
                <a:lnTo>
                  <a:pt x="94" y="94"/>
                </a:lnTo>
                <a:lnTo>
                  <a:pt x="95" y="95"/>
                </a:lnTo>
                <a:lnTo>
                  <a:pt x="97" y="91"/>
                </a:lnTo>
                <a:lnTo>
                  <a:pt x="96" y="91"/>
                </a:lnTo>
                <a:close/>
                <a:moveTo>
                  <a:pt x="100" y="84"/>
                </a:moveTo>
                <a:lnTo>
                  <a:pt x="98" y="88"/>
                </a:lnTo>
                <a:lnTo>
                  <a:pt x="101" y="84"/>
                </a:lnTo>
                <a:lnTo>
                  <a:pt x="100" y="84"/>
                </a:lnTo>
                <a:close/>
                <a:moveTo>
                  <a:pt x="104" y="78"/>
                </a:moveTo>
                <a:lnTo>
                  <a:pt x="102" y="81"/>
                </a:lnTo>
                <a:lnTo>
                  <a:pt x="102" y="82"/>
                </a:lnTo>
                <a:lnTo>
                  <a:pt x="104" y="78"/>
                </a:lnTo>
                <a:close/>
                <a:moveTo>
                  <a:pt x="108" y="71"/>
                </a:moveTo>
                <a:lnTo>
                  <a:pt x="106" y="75"/>
                </a:lnTo>
                <a:lnTo>
                  <a:pt x="108" y="71"/>
                </a:lnTo>
                <a:close/>
                <a:moveTo>
                  <a:pt x="112" y="64"/>
                </a:moveTo>
                <a:lnTo>
                  <a:pt x="109" y="68"/>
                </a:lnTo>
                <a:lnTo>
                  <a:pt x="110" y="69"/>
                </a:lnTo>
                <a:lnTo>
                  <a:pt x="112" y="65"/>
                </a:lnTo>
                <a:lnTo>
                  <a:pt x="112" y="64"/>
                </a:lnTo>
                <a:close/>
                <a:moveTo>
                  <a:pt x="116" y="58"/>
                </a:moveTo>
                <a:lnTo>
                  <a:pt x="113" y="62"/>
                </a:lnTo>
                <a:lnTo>
                  <a:pt x="114" y="62"/>
                </a:lnTo>
                <a:lnTo>
                  <a:pt x="116" y="58"/>
                </a:lnTo>
                <a:close/>
                <a:moveTo>
                  <a:pt x="120" y="51"/>
                </a:moveTo>
                <a:lnTo>
                  <a:pt x="117" y="55"/>
                </a:lnTo>
                <a:lnTo>
                  <a:pt x="118" y="55"/>
                </a:lnTo>
                <a:lnTo>
                  <a:pt x="120" y="52"/>
                </a:lnTo>
                <a:lnTo>
                  <a:pt x="120" y="51"/>
                </a:lnTo>
                <a:close/>
                <a:moveTo>
                  <a:pt x="123" y="45"/>
                </a:moveTo>
                <a:lnTo>
                  <a:pt x="121" y="49"/>
                </a:lnTo>
                <a:lnTo>
                  <a:pt x="122" y="49"/>
                </a:lnTo>
                <a:lnTo>
                  <a:pt x="124" y="45"/>
                </a:lnTo>
                <a:lnTo>
                  <a:pt x="123" y="45"/>
                </a:lnTo>
                <a:close/>
                <a:moveTo>
                  <a:pt x="127" y="38"/>
                </a:moveTo>
                <a:lnTo>
                  <a:pt x="125" y="42"/>
                </a:lnTo>
                <a:lnTo>
                  <a:pt x="126" y="42"/>
                </a:lnTo>
                <a:lnTo>
                  <a:pt x="128" y="39"/>
                </a:lnTo>
                <a:lnTo>
                  <a:pt x="127" y="38"/>
                </a:lnTo>
                <a:close/>
                <a:moveTo>
                  <a:pt x="131" y="32"/>
                </a:moveTo>
                <a:lnTo>
                  <a:pt x="129" y="36"/>
                </a:lnTo>
                <a:lnTo>
                  <a:pt x="132" y="32"/>
                </a:lnTo>
                <a:lnTo>
                  <a:pt x="131" y="32"/>
                </a:lnTo>
                <a:close/>
                <a:moveTo>
                  <a:pt x="135" y="26"/>
                </a:moveTo>
                <a:lnTo>
                  <a:pt x="133" y="30"/>
                </a:lnTo>
                <a:lnTo>
                  <a:pt x="136" y="26"/>
                </a:lnTo>
                <a:lnTo>
                  <a:pt x="135" y="26"/>
                </a:lnTo>
                <a:close/>
                <a:moveTo>
                  <a:pt x="139" y="19"/>
                </a:moveTo>
                <a:lnTo>
                  <a:pt x="137" y="23"/>
                </a:lnTo>
                <a:lnTo>
                  <a:pt x="140" y="19"/>
                </a:lnTo>
                <a:lnTo>
                  <a:pt x="139" y="19"/>
                </a:lnTo>
                <a:close/>
                <a:moveTo>
                  <a:pt x="143" y="13"/>
                </a:moveTo>
                <a:lnTo>
                  <a:pt x="141" y="16"/>
                </a:lnTo>
                <a:lnTo>
                  <a:pt x="141" y="17"/>
                </a:lnTo>
                <a:lnTo>
                  <a:pt x="144" y="13"/>
                </a:lnTo>
                <a:lnTo>
                  <a:pt x="143" y="13"/>
                </a:lnTo>
                <a:close/>
                <a:moveTo>
                  <a:pt x="147" y="6"/>
                </a:moveTo>
                <a:lnTo>
                  <a:pt x="145" y="10"/>
                </a:lnTo>
                <a:lnTo>
                  <a:pt x="148" y="6"/>
                </a:lnTo>
                <a:lnTo>
                  <a:pt x="147" y="6"/>
                </a:lnTo>
                <a:close/>
                <a:moveTo>
                  <a:pt x="151" y="0"/>
                </a:moveTo>
                <a:lnTo>
                  <a:pt x="148" y="3"/>
                </a:ln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99" name="Freeform 2048">
            <a:extLst>
              <a:ext uri="{FF2B5EF4-FFF2-40B4-BE49-F238E27FC236}">
                <a16:creationId xmlns:a16="http://schemas.microsoft.com/office/drawing/2014/main" xmlns="" id="{9EA48741-F8C1-47A9-9B4A-A4AB05B150A0}"/>
              </a:ext>
            </a:extLst>
          </p:cNvPr>
          <p:cNvSpPr>
            <a:spLocks noEditPoints="1"/>
          </p:cNvSpPr>
          <p:nvPr/>
        </p:nvSpPr>
        <p:spPr bwMode="auto">
          <a:xfrm>
            <a:off x="3878263" y="4219649"/>
            <a:ext cx="242887" cy="396875"/>
          </a:xfrm>
          <a:custGeom>
            <a:avLst/>
            <a:gdLst>
              <a:gd name="T0" fmla="*/ 2147483647 w 153"/>
              <a:gd name="T1" fmla="*/ 2147483647 h 250"/>
              <a:gd name="T2" fmla="*/ 2147483647 w 153"/>
              <a:gd name="T3" fmla="*/ 2147483647 h 250"/>
              <a:gd name="T4" fmla="*/ 2147483647 w 153"/>
              <a:gd name="T5" fmla="*/ 2147483647 h 250"/>
              <a:gd name="T6" fmla="*/ 2147483647 w 153"/>
              <a:gd name="T7" fmla="*/ 2147483647 h 250"/>
              <a:gd name="T8" fmla="*/ 2147483647 w 153"/>
              <a:gd name="T9" fmla="*/ 2147483647 h 250"/>
              <a:gd name="T10" fmla="*/ 2147483647 w 153"/>
              <a:gd name="T11" fmla="*/ 2147483647 h 250"/>
              <a:gd name="T12" fmla="*/ 2147483647 w 153"/>
              <a:gd name="T13" fmla="*/ 2147483647 h 250"/>
              <a:gd name="T14" fmla="*/ 2147483647 w 153"/>
              <a:gd name="T15" fmla="*/ 2147483647 h 250"/>
              <a:gd name="T16" fmla="*/ 2147483647 w 153"/>
              <a:gd name="T17" fmla="*/ 2147483647 h 250"/>
              <a:gd name="T18" fmla="*/ 2147483647 w 153"/>
              <a:gd name="T19" fmla="*/ 2147483647 h 250"/>
              <a:gd name="T20" fmla="*/ 2147483647 w 153"/>
              <a:gd name="T21" fmla="*/ 2147483647 h 250"/>
              <a:gd name="T22" fmla="*/ 2147483647 w 153"/>
              <a:gd name="T23" fmla="*/ 2147483647 h 250"/>
              <a:gd name="T24" fmla="*/ 2147483647 w 153"/>
              <a:gd name="T25" fmla="*/ 2147483647 h 250"/>
              <a:gd name="T26" fmla="*/ 2147483647 w 153"/>
              <a:gd name="T27" fmla="*/ 2147483647 h 250"/>
              <a:gd name="T28" fmla="*/ 2147483647 w 153"/>
              <a:gd name="T29" fmla="*/ 2147483647 h 250"/>
              <a:gd name="T30" fmla="*/ 2147483647 w 153"/>
              <a:gd name="T31" fmla="*/ 2147483647 h 250"/>
              <a:gd name="T32" fmla="*/ 2147483647 w 153"/>
              <a:gd name="T33" fmla="*/ 2147483647 h 250"/>
              <a:gd name="T34" fmla="*/ 2147483647 w 153"/>
              <a:gd name="T35" fmla="*/ 2147483647 h 250"/>
              <a:gd name="T36" fmla="*/ 2147483647 w 153"/>
              <a:gd name="T37" fmla="*/ 2147483647 h 250"/>
              <a:gd name="T38" fmla="*/ 2147483647 w 153"/>
              <a:gd name="T39" fmla="*/ 2147483647 h 250"/>
              <a:gd name="T40" fmla="*/ 2147483647 w 153"/>
              <a:gd name="T41" fmla="*/ 2147483647 h 250"/>
              <a:gd name="T42" fmla="*/ 2147483647 w 153"/>
              <a:gd name="T43" fmla="*/ 2147483647 h 250"/>
              <a:gd name="T44" fmla="*/ 2147483647 w 153"/>
              <a:gd name="T45" fmla="*/ 2147483647 h 250"/>
              <a:gd name="T46" fmla="*/ 2147483647 w 153"/>
              <a:gd name="T47" fmla="*/ 2147483647 h 250"/>
              <a:gd name="T48" fmla="*/ 2147483647 w 153"/>
              <a:gd name="T49" fmla="*/ 2147483647 h 250"/>
              <a:gd name="T50" fmla="*/ 2147483647 w 153"/>
              <a:gd name="T51" fmla="*/ 2147483647 h 250"/>
              <a:gd name="T52" fmla="*/ 2147483647 w 153"/>
              <a:gd name="T53" fmla="*/ 2147483647 h 250"/>
              <a:gd name="T54" fmla="*/ 2147483647 w 153"/>
              <a:gd name="T55" fmla="*/ 2147483647 h 250"/>
              <a:gd name="T56" fmla="*/ 2147483647 w 153"/>
              <a:gd name="T57" fmla="*/ 2147483647 h 250"/>
              <a:gd name="T58" fmla="*/ 2147483647 w 153"/>
              <a:gd name="T59" fmla="*/ 2147483647 h 250"/>
              <a:gd name="T60" fmla="*/ 2147483647 w 153"/>
              <a:gd name="T61" fmla="*/ 2147483647 h 250"/>
              <a:gd name="T62" fmla="*/ 2147483647 w 153"/>
              <a:gd name="T63" fmla="*/ 2147483647 h 250"/>
              <a:gd name="T64" fmla="*/ 2147483647 w 153"/>
              <a:gd name="T65" fmla="*/ 2147483647 h 250"/>
              <a:gd name="T66" fmla="*/ 2147483647 w 153"/>
              <a:gd name="T67" fmla="*/ 2147483647 h 250"/>
              <a:gd name="T68" fmla="*/ 2147483647 w 153"/>
              <a:gd name="T69" fmla="*/ 2147483647 h 250"/>
              <a:gd name="T70" fmla="*/ 2147483647 w 153"/>
              <a:gd name="T71" fmla="*/ 2147483647 h 250"/>
              <a:gd name="T72" fmla="*/ 2147483647 w 153"/>
              <a:gd name="T73" fmla="*/ 2147483647 h 250"/>
              <a:gd name="T74" fmla="*/ 2147483647 w 153"/>
              <a:gd name="T75" fmla="*/ 2147483647 h 250"/>
              <a:gd name="T76" fmla="*/ 2147483647 w 153"/>
              <a:gd name="T77" fmla="*/ 2147483647 h 250"/>
              <a:gd name="T78" fmla="*/ 2147483647 w 153"/>
              <a:gd name="T79" fmla="*/ 2147483647 h 250"/>
              <a:gd name="T80" fmla="*/ 2147483647 w 153"/>
              <a:gd name="T81" fmla="*/ 2147483647 h 250"/>
              <a:gd name="T82" fmla="*/ 2147483647 w 153"/>
              <a:gd name="T83" fmla="*/ 2147483647 h 250"/>
              <a:gd name="T84" fmla="*/ 2147483647 w 153"/>
              <a:gd name="T85" fmla="*/ 2147483647 h 250"/>
              <a:gd name="T86" fmla="*/ 2147483647 w 153"/>
              <a:gd name="T87" fmla="*/ 2147483647 h 250"/>
              <a:gd name="T88" fmla="*/ 2147483647 w 153"/>
              <a:gd name="T89" fmla="*/ 2147483647 h 250"/>
              <a:gd name="T90" fmla="*/ 2147483647 w 153"/>
              <a:gd name="T91" fmla="*/ 2147483647 h 250"/>
              <a:gd name="T92" fmla="*/ 2147483647 w 153"/>
              <a:gd name="T93" fmla="*/ 2147483647 h 250"/>
              <a:gd name="T94" fmla="*/ 2147483647 w 153"/>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0">
                <a:moveTo>
                  <a:pt x="2" y="247"/>
                </a:moveTo>
                <a:lnTo>
                  <a:pt x="0" y="250"/>
                </a:lnTo>
                <a:lnTo>
                  <a:pt x="1" y="250"/>
                </a:lnTo>
                <a:lnTo>
                  <a:pt x="3" y="247"/>
                </a:lnTo>
                <a:lnTo>
                  <a:pt x="2" y="247"/>
                </a:lnTo>
                <a:close/>
                <a:moveTo>
                  <a:pt x="6" y="240"/>
                </a:moveTo>
                <a:lnTo>
                  <a:pt x="4" y="244"/>
                </a:lnTo>
                <a:lnTo>
                  <a:pt x="5" y="245"/>
                </a:lnTo>
                <a:lnTo>
                  <a:pt x="7" y="240"/>
                </a:lnTo>
                <a:lnTo>
                  <a:pt x="6" y="240"/>
                </a:lnTo>
                <a:close/>
                <a:moveTo>
                  <a:pt x="10" y="233"/>
                </a:moveTo>
                <a:lnTo>
                  <a:pt x="8" y="238"/>
                </a:lnTo>
                <a:lnTo>
                  <a:pt x="11" y="234"/>
                </a:lnTo>
                <a:lnTo>
                  <a:pt x="10" y="233"/>
                </a:lnTo>
                <a:close/>
                <a:moveTo>
                  <a:pt x="14" y="227"/>
                </a:moveTo>
                <a:lnTo>
                  <a:pt x="12" y="231"/>
                </a:lnTo>
                <a:lnTo>
                  <a:pt x="13" y="232"/>
                </a:lnTo>
                <a:lnTo>
                  <a:pt x="14" y="228"/>
                </a:lnTo>
                <a:lnTo>
                  <a:pt x="14" y="227"/>
                </a:lnTo>
                <a:close/>
                <a:moveTo>
                  <a:pt x="18" y="221"/>
                </a:moveTo>
                <a:lnTo>
                  <a:pt x="16" y="225"/>
                </a:lnTo>
                <a:lnTo>
                  <a:pt x="17" y="225"/>
                </a:lnTo>
                <a:lnTo>
                  <a:pt x="18" y="221"/>
                </a:lnTo>
                <a:close/>
                <a:moveTo>
                  <a:pt x="22" y="214"/>
                </a:moveTo>
                <a:lnTo>
                  <a:pt x="19" y="218"/>
                </a:lnTo>
                <a:lnTo>
                  <a:pt x="21" y="218"/>
                </a:lnTo>
                <a:lnTo>
                  <a:pt x="22" y="215"/>
                </a:lnTo>
                <a:lnTo>
                  <a:pt x="22" y="214"/>
                </a:lnTo>
                <a:close/>
                <a:moveTo>
                  <a:pt x="26" y="208"/>
                </a:moveTo>
                <a:lnTo>
                  <a:pt x="23" y="212"/>
                </a:lnTo>
                <a:lnTo>
                  <a:pt x="24" y="212"/>
                </a:lnTo>
                <a:lnTo>
                  <a:pt x="26" y="208"/>
                </a:lnTo>
                <a:close/>
                <a:moveTo>
                  <a:pt x="30" y="201"/>
                </a:moveTo>
                <a:lnTo>
                  <a:pt x="27" y="205"/>
                </a:lnTo>
                <a:lnTo>
                  <a:pt x="28" y="205"/>
                </a:lnTo>
                <a:lnTo>
                  <a:pt x="30" y="202"/>
                </a:lnTo>
                <a:lnTo>
                  <a:pt x="30" y="201"/>
                </a:lnTo>
                <a:close/>
                <a:moveTo>
                  <a:pt x="34" y="195"/>
                </a:moveTo>
                <a:lnTo>
                  <a:pt x="31" y="199"/>
                </a:lnTo>
                <a:lnTo>
                  <a:pt x="32" y="199"/>
                </a:lnTo>
                <a:lnTo>
                  <a:pt x="34" y="195"/>
                </a:lnTo>
                <a:close/>
                <a:moveTo>
                  <a:pt x="38" y="188"/>
                </a:moveTo>
                <a:lnTo>
                  <a:pt x="35" y="192"/>
                </a:lnTo>
                <a:lnTo>
                  <a:pt x="36" y="192"/>
                </a:lnTo>
                <a:lnTo>
                  <a:pt x="38" y="189"/>
                </a:lnTo>
                <a:lnTo>
                  <a:pt x="38" y="188"/>
                </a:lnTo>
                <a:close/>
                <a:moveTo>
                  <a:pt x="42" y="182"/>
                </a:moveTo>
                <a:lnTo>
                  <a:pt x="39" y="186"/>
                </a:lnTo>
                <a:lnTo>
                  <a:pt x="40" y="186"/>
                </a:lnTo>
                <a:lnTo>
                  <a:pt x="42" y="182"/>
                </a:lnTo>
                <a:close/>
                <a:moveTo>
                  <a:pt x="46" y="175"/>
                </a:moveTo>
                <a:lnTo>
                  <a:pt x="43" y="179"/>
                </a:lnTo>
                <a:lnTo>
                  <a:pt x="44" y="179"/>
                </a:lnTo>
                <a:lnTo>
                  <a:pt x="46" y="175"/>
                </a:lnTo>
                <a:close/>
                <a:moveTo>
                  <a:pt x="50" y="169"/>
                </a:moveTo>
                <a:lnTo>
                  <a:pt x="47" y="172"/>
                </a:lnTo>
                <a:lnTo>
                  <a:pt x="48" y="173"/>
                </a:lnTo>
                <a:lnTo>
                  <a:pt x="50" y="169"/>
                </a:lnTo>
                <a:close/>
                <a:moveTo>
                  <a:pt x="54" y="162"/>
                </a:moveTo>
                <a:lnTo>
                  <a:pt x="51" y="166"/>
                </a:lnTo>
                <a:lnTo>
                  <a:pt x="51" y="167"/>
                </a:lnTo>
                <a:lnTo>
                  <a:pt x="54" y="162"/>
                </a:lnTo>
                <a:close/>
                <a:moveTo>
                  <a:pt x="58" y="156"/>
                </a:moveTo>
                <a:lnTo>
                  <a:pt x="55" y="160"/>
                </a:lnTo>
                <a:lnTo>
                  <a:pt x="56" y="160"/>
                </a:lnTo>
                <a:lnTo>
                  <a:pt x="58" y="156"/>
                </a:lnTo>
                <a:close/>
                <a:moveTo>
                  <a:pt x="61" y="150"/>
                </a:moveTo>
                <a:lnTo>
                  <a:pt x="59" y="153"/>
                </a:lnTo>
                <a:lnTo>
                  <a:pt x="60" y="154"/>
                </a:lnTo>
                <a:lnTo>
                  <a:pt x="62" y="150"/>
                </a:lnTo>
                <a:lnTo>
                  <a:pt x="61" y="150"/>
                </a:lnTo>
                <a:close/>
                <a:moveTo>
                  <a:pt x="65" y="142"/>
                </a:moveTo>
                <a:lnTo>
                  <a:pt x="63" y="147"/>
                </a:lnTo>
                <a:lnTo>
                  <a:pt x="64" y="147"/>
                </a:lnTo>
                <a:lnTo>
                  <a:pt x="66" y="143"/>
                </a:lnTo>
                <a:lnTo>
                  <a:pt x="65" y="142"/>
                </a:lnTo>
                <a:close/>
                <a:moveTo>
                  <a:pt x="69" y="136"/>
                </a:moveTo>
                <a:lnTo>
                  <a:pt x="67" y="140"/>
                </a:lnTo>
                <a:lnTo>
                  <a:pt x="67" y="141"/>
                </a:lnTo>
                <a:lnTo>
                  <a:pt x="70" y="137"/>
                </a:lnTo>
                <a:lnTo>
                  <a:pt x="69" y="136"/>
                </a:lnTo>
                <a:close/>
                <a:moveTo>
                  <a:pt x="73" y="130"/>
                </a:moveTo>
                <a:lnTo>
                  <a:pt x="71" y="134"/>
                </a:lnTo>
                <a:lnTo>
                  <a:pt x="74" y="130"/>
                </a:lnTo>
                <a:lnTo>
                  <a:pt x="73" y="130"/>
                </a:lnTo>
                <a:close/>
                <a:moveTo>
                  <a:pt x="77" y="123"/>
                </a:moveTo>
                <a:lnTo>
                  <a:pt x="75" y="127"/>
                </a:lnTo>
                <a:lnTo>
                  <a:pt x="78" y="124"/>
                </a:lnTo>
                <a:lnTo>
                  <a:pt x="77" y="123"/>
                </a:lnTo>
                <a:close/>
                <a:moveTo>
                  <a:pt x="81" y="117"/>
                </a:moveTo>
                <a:lnTo>
                  <a:pt x="79" y="121"/>
                </a:lnTo>
                <a:lnTo>
                  <a:pt x="82" y="117"/>
                </a:lnTo>
                <a:lnTo>
                  <a:pt x="81" y="117"/>
                </a:lnTo>
                <a:close/>
                <a:moveTo>
                  <a:pt x="85" y="110"/>
                </a:moveTo>
                <a:lnTo>
                  <a:pt x="83" y="114"/>
                </a:lnTo>
                <a:lnTo>
                  <a:pt x="86" y="111"/>
                </a:lnTo>
                <a:lnTo>
                  <a:pt x="85" y="110"/>
                </a:lnTo>
                <a:close/>
                <a:moveTo>
                  <a:pt x="89" y="104"/>
                </a:moveTo>
                <a:lnTo>
                  <a:pt x="87" y="108"/>
                </a:lnTo>
                <a:lnTo>
                  <a:pt x="90" y="104"/>
                </a:lnTo>
                <a:lnTo>
                  <a:pt x="89" y="104"/>
                </a:lnTo>
                <a:close/>
                <a:moveTo>
                  <a:pt x="93" y="97"/>
                </a:moveTo>
                <a:lnTo>
                  <a:pt x="91" y="101"/>
                </a:lnTo>
                <a:lnTo>
                  <a:pt x="94" y="97"/>
                </a:lnTo>
                <a:lnTo>
                  <a:pt x="93" y="97"/>
                </a:lnTo>
                <a:close/>
                <a:moveTo>
                  <a:pt x="97" y="91"/>
                </a:moveTo>
                <a:lnTo>
                  <a:pt x="95" y="94"/>
                </a:lnTo>
                <a:lnTo>
                  <a:pt x="95" y="95"/>
                </a:lnTo>
                <a:lnTo>
                  <a:pt x="97" y="91"/>
                </a:lnTo>
                <a:close/>
                <a:moveTo>
                  <a:pt x="101" y="84"/>
                </a:moveTo>
                <a:lnTo>
                  <a:pt x="99" y="88"/>
                </a:lnTo>
                <a:lnTo>
                  <a:pt x="101" y="84"/>
                </a:lnTo>
                <a:close/>
                <a:moveTo>
                  <a:pt x="104" y="78"/>
                </a:moveTo>
                <a:lnTo>
                  <a:pt x="103" y="81"/>
                </a:lnTo>
                <a:lnTo>
                  <a:pt x="103" y="82"/>
                </a:lnTo>
                <a:lnTo>
                  <a:pt x="105" y="78"/>
                </a:lnTo>
                <a:lnTo>
                  <a:pt x="104" y="78"/>
                </a:lnTo>
                <a:close/>
                <a:moveTo>
                  <a:pt x="108" y="71"/>
                </a:moveTo>
                <a:lnTo>
                  <a:pt x="107" y="75"/>
                </a:lnTo>
                <a:lnTo>
                  <a:pt x="109" y="71"/>
                </a:lnTo>
                <a:lnTo>
                  <a:pt x="108" y="71"/>
                </a:lnTo>
                <a:close/>
                <a:moveTo>
                  <a:pt x="112" y="65"/>
                </a:moveTo>
                <a:lnTo>
                  <a:pt x="110" y="68"/>
                </a:lnTo>
                <a:lnTo>
                  <a:pt x="111" y="69"/>
                </a:lnTo>
                <a:lnTo>
                  <a:pt x="113" y="65"/>
                </a:lnTo>
                <a:lnTo>
                  <a:pt x="112" y="65"/>
                </a:lnTo>
                <a:close/>
                <a:moveTo>
                  <a:pt x="116" y="58"/>
                </a:moveTo>
                <a:lnTo>
                  <a:pt x="114" y="62"/>
                </a:lnTo>
                <a:lnTo>
                  <a:pt x="115" y="62"/>
                </a:lnTo>
                <a:lnTo>
                  <a:pt x="117" y="58"/>
                </a:lnTo>
                <a:lnTo>
                  <a:pt x="116" y="58"/>
                </a:lnTo>
                <a:close/>
                <a:moveTo>
                  <a:pt x="120" y="51"/>
                </a:moveTo>
                <a:lnTo>
                  <a:pt x="118" y="55"/>
                </a:lnTo>
                <a:lnTo>
                  <a:pt x="119" y="56"/>
                </a:lnTo>
                <a:lnTo>
                  <a:pt x="121" y="52"/>
                </a:lnTo>
                <a:lnTo>
                  <a:pt x="120" y="51"/>
                </a:lnTo>
                <a:close/>
                <a:moveTo>
                  <a:pt x="124" y="45"/>
                </a:moveTo>
                <a:lnTo>
                  <a:pt x="122" y="49"/>
                </a:lnTo>
                <a:lnTo>
                  <a:pt x="123" y="50"/>
                </a:lnTo>
                <a:lnTo>
                  <a:pt x="125" y="45"/>
                </a:lnTo>
                <a:lnTo>
                  <a:pt x="124" y="45"/>
                </a:lnTo>
                <a:close/>
                <a:moveTo>
                  <a:pt x="128" y="38"/>
                </a:moveTo>
                <a:lnTo>
                  <a:pt x="126" y="42"/>
                </a:lnTo>
                <a:lnTo>
                  <a:pt x="127" y="42"/>
                </a:lnTo>
                <a:lnTo>
                  <a:pt x="129" y="39"/>
                </a:lnTo>
                <a:lnTo>
                  <a:pt x="128" y="38"/>
                </a:lnTo>
                <a:close/>
                <a:moveTo>
                  <a:pt x="132" y="32"/>
                </a:moveTo>
                <a:lnTo>
                  <a:pt x="130" y="36"/>
                </a:lnTo>
                <a:lnTo>
                  <a:pt x="131" y="36"/>
                </a:lnTo>
                <a:lnTo>
                  <a:pt x="133" y="32"/>
                </a:lnTo>
                <a:lnTo>
                  <a:pt x="132" y="32"/>
                </a:lnTo>
                <a:close/>
                <a:moveTo>
                  <a:pt x="136" y="26"/>
                </a:moveTo>
                <a:lnTo>
                  <a:pt x="134" y="30"/>
                </a:lnTo>
                <a:lnTo>
                  <a:pt x="135" y="30"/>
                </a:lnTo>
                <a:lnTo>
                  <a:pt x="137" y="26"/>
                </a:lnTo>
                <a:lnTo>
                  <a:pt x="136" y="26"/>
                </a:lnTo>
                <a:close/>
                <a:moveTo>
                  <a:pt x="140" y="19"/>
                </a:moveTo>
                <a:lnTo>
                  <a:pt x="138" y="23"/>
                </a:lnTo>
                <a:lnTo>
                  <a:pt x="141" y="20"/>
                </a:lnTo>
                <a:lnTo>
                  <a:pt x="140" y="19"/>
                </a:lnTo>
                <a:close/>
                <a:moveTo>
                  <a:pt x="144" y="13"/>
                </a:moveTo>
                <a:lnTo>
                  <a:pt x="142" y="17"/>
                </a:lnTo>
                <a:lnTo>
                  <a:pt x="145" y="13"/>
                </a:lnTo>
                <a:lnTo>
                  <a:pt x="144" y="13"/>
                </a:lnTo>
                <a:close/>
                <a:moveTo>
                  <a:pt x="148" y="6"/>
                </a:moveTo>
                <a:lnTo>
                  <a:pt x="146" y="10"/>
                </a:lnTo>
                <a:lnTo>
                  <a:pt x="149" y="6"/>
                </a:lnTo>
                <a:lnTo>
                  <a:pt x="148" y="6"/>
                </a:lnTo>
                <a:close/>
                <a:moveTo>
                  <a:pt x="152" y="0"/>
                </a:moveTo>
                <a:lnTo>
                  <a:pt x="150" y="3"/>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00" name="Freeform 2049">
            <a:extLst>
              <a:ext uri="{FF2B5EF4-FFF2-40B4-BE49-F238E27FC236}">
                <a16:creationId xmlns:a16="http://schemas.microsoft.com/office/drawing/2014/main" xmlns="" id="{1FF5C116-2367-4A98-80CF-99C2E5BDB209}"/>
              </a:ext>
            </a:extLst>
          </p:cNvPr>
          <p:cNvSpPr>
            <a:spLocks noEditPoints="1"/>
          </p:cNvSpPr>
          <p:nvPr/>
        </p:nvSpPr>
        <p:spPr bwMode="auto">
          <a:xfrm>
            <a:off x="3922713" y="4179962"/>
            <a:ext cx="241300" cy="398462"/>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0" y="251"/>
                </a:lnTo>
                <a:lnTo>
                  <a:pt x="2" y="248"/>
                </a:lnTo>
                <a:lnTo>
                  <a:pt x="2" y="247"/>
                </a:lnTo>
                <a:close/>
                <a:moveTo>
                  <a:pt x="6" y="241"/>
                </a:moveTo>
                <a:lnTo>
                  <a:pt x="3" y="245"/>
                </a:lnTo>
                <a:lnTo>
                  <a:pt x="4" y="245"/>
                </a:lnTo>
                <a:lnTo>
                  <a:pt x="6" y="241"/>
                </a:lnTo>
                <a:close/>
                <a:moveTo>
                  <a:pt x="10" y="234"/>
                </a:moveTo>
                <a:lnTo>
                  <a:pt x="7" y="238"/>
                </a:lnTo>
                <a:lnTo>
                  <a:pt x="8" y="238"/>
                </a:lnTo>
                <a:lnTo>
                  <a:pt x="10" y="235"/>
                </a:lnTo>
                <a:lnTo>
                  <a:pt x="10" y="234"/>
                </a:lnTo>
                <a:close/>
                <a:moveTo>
                  <a:pt x="14" y="228"/>
                </a:moveTo>
                <a:lnTo>
                  <a:pt x="11" y="232"/>
                </a:lnTo>
                <a:lnTo>
                  <a:pt x="12" y="232"/>
                </a:lnTo>
                <a:lnTo>
                  <a:pt x="14" y="228"/>
                </a:lnTo>
                <a:close/>
                <a:moveTo>
                  <a:pt x="17" y="221"/>
                </a:moveTo>
                <a:lnTo>
                  <a:pt x="15" y="226"/>
                </a:lnTo>
                <a:lnTo>
                  <a:pt x="16" y="226"/>
                </a:lnTo>
                <a:lnTo>
                  <a:pt x="18" y="222"/>
                </a:lnTo>
                <a:lnTo>
                  <a:pt x="17" y="221"/>
                </a:lnTo>
                <a:close/>
                <a:moveTo>
                  <a:pt x="21" y="215"/>
                </a:moveTo>
                <a:lnTo>
                  <a:pt x="19" y="218"/>
                </a:lnTo>
                <a:lnTo>
                  <a:pt x="20" y="219"/>
                </a:lnTo>
                <a:lnTo>
                  <a:pt x="22" y="215"/>
                </a:lnTo>
                <a:lnTo>
                  <a:pt x="21" y="215"/>
                </a:lnTo>
                <a:close/>
                <a:moveTo>
                  <a:pt x="25" y="209"/>
                </a:moveTo>
                <a:lnTo>
                  <a:pt x="23" y="212"/>
                </a:lnTo>
                <a:lnTo>
                  <a:pt x="23" y="213"/>
                </a:lnTo>
                <a:lnTo>
                  <a:pt x="26" y="209"/>
                </a:lnTo>
                <a:lnTo>
                  <a:pt x="25" y="209"/>
                </a:lnTo>
                <a:close/>
                <a:moveTo>
                  <a:pt x="29" y="202"/>
                </a:moveTo>
                <a:lnTo>
                  <a:pt x="27" y="206"/>
                </a:lnTo>
                <a:lnTo>
                  <a:pt x="30" y="202"/>
                </a:lnTo>
                <a:lnTo>
                  <a:pt x="29" y="202"/>
                </a:lnTo>
                <a:close/>
                <a:moveTo>
                  <a:pt x="33" y="196"/>
                </a:moveTo>
                <a:lnTo>
                  <a:pt x="31" y="199"/>
                </a:lnTo>
                <a:lnTo>
                  <a:pt x="31" y="200"/>
                </a:lnTo>
                <a:lnTo>
                  <a:pt x="33" y="196"/>
                </a:lnTo>
                <a:close/>
                <a:moveTo>
                  <a:pt x="37" y="189"/>
                </a:moveTo>
                <a:lnTo>
                  <a:pt x="35" y="193"/>
                </a:lnTo>
                <a:lnTo>
                  <a:pt x="37" y="189"/>
                </a:lnTo>
                <a:close/>
                <a:moveTo>
                  <a:pt x="41" y="182"/>
                </a:moveTo>
                <a:lnTo>
                  <a:pt x="39" y="186"/>
                </a:lnTo>
                <a:lnTo>
                  <a:pt x="39" y="187"/>
                </a:lnTo>
                <a:lnTo>
                  <a:pt x="41" y="183"/>
                </a:lnTo>
                <a:lnTo>
                  <a:pt x="41" y="182"/>
                </a:lnTo>
                <a:close/>
                <a:moveTo>
                  <a:pt x="45" y="176"/>
                </a:moveTo>
                <a:lnTo>
                  <a:pt x="43" y="180"/>
                </a:lnTo>
                <a:lnTo>
                  <a:pt x="45" y="176"/>
                </a:lnTo>
                <a:close/>
                <a:moveTo>
                  <a:pt x="49" y="169"/>
                </a:moveTo>
                <a:lnTo>
                  <a:pt x="47" y="173"/>
                </a:lnTo>
                <a:lnTo>
                  <a:pt x="47" y="174"/>
                </a:lnTo>
                <a:lnTo>
                  <a:pt x="49" y="170"/>
                </a:lnTo>
                <a:lnTo>
                  <a:pt x="49" y="169"/>
                </a:lnTo>
                <a:close/>
                <a:moveTo>
                  <a:pt x="53" y="163"/>
                </a:moveTo>
                <a:lnTo>
                  <a:pt x="51" y="167"/>
                </a:lnTo>
                <a:lnTo>
                  <a:pt x="53" y="163"/>
                </a:lnTo>
                <a:close/>
                <a:moveTo>
                  <a:pt x="57" y="156"/>
                </a:moveTo>
                <a:lnTo>
                  <a:pt x="55" y="160"/>
                </a:lnTo>
                <a:lnTo>
                  <a:pt x="57" y="157"/>
                </a:lnTo>
                <a:lnTo>
                  <a:pt x="57" y="156"/>
                </a:lnTo>
                <a:close/>
                <a:moveTo>
                  <a:pt x="61" y="150"/>
                </a:moveTo>
                <a:lnTo>
                  <a:pt x="59" y="154"/>
                </a:lnTo>
                <a:lnTo>
                  <a:pt x="61" y="150"/>
                </a:lnTo>
                <a:close/>
                <a:moveTo>
                  <a:pt x="64" y="143"/>
                </a:moveTo>
                <a:lnTo>
                  <a:pt x="62" y="147"/>
                </a:lnTo>
                <a:lnTo>
                  <a:pt x="63" y="147"/>
                </a:lnTo>
                <a:lnTo>
                  <a:pt x="65" y="144"/>
                </a:lnTo>
                <a:lnTo>
                  <a:pt x="64" y="143"/>
                </a:lnTo>
                <a:close/>
                <a:moveTo>
                  <a:pt x="68" y="137"/>
                </a:moveTo>
                <a:lnTo>
                  <a:pt x="66" y="141"/>
                </a:lnTo>
                <a:lnTo>
                  <a:pt x="67" y="141"/>
                </a:lnTo>
                <a:lnTo>
                  <a:pt x="69" y="137"/>
                </a:lnTo>
                <a:lnTo>
                  <a:pt x="68" y="137"/>
                </a:lnTo>
                <a:close/>
                <a:moveTo>
                  <a:pt x="72" y="130"/>
                </a:moveTo>
                <a:lnTo>
                  <a:pt x="70" y="134"/>
                </a:lnTo>
                <a:lnTo>
                  <a:pt x="71" y="134"/>
                </a:lnTo>
                <a:lnTo>
                  <a:pt x="73" y="130"/>
                </a:lnTo>
                <a:lnTo>
                  <a:pt x="72" y="130"/>
                </a:lnTo>
                <a:close/>
                <a:moveTo>
                  <a:pt x="76" y="124"/>
                </a:moveTo>
                <a:lnTo>
                  <a:pt x="74" y="127"/>
                </a:lnTo>
                <a:lnTo>
                  <a:pt x="74" y="128"/>
                </a:lnTo>
                <a:lnTo>
                  <a:pt x="77" y="124"/>
                </a:lnTo>
                <a:lnTo>
                  <a:pt x="76" y="124"/>
                </a:lnTo>
                <a:close/>
                <a:moveTo>
                  <a:pt x="80" y="117"/>
                </a:moveTo>
                <a:lnTo>
                  <a:pt x="78" y="121"/>
                </a:lnTo>
                <a:lnTo>
                  <a:pt x="78" y="122"/>
                </a:lnTo>
                <a:lnTo>
                  <a:pt x="81" y="117"/>
                </a:lnTo>
                <a:lnTo>
                  <a:pt x="80" y="117"/>
                </a:lnTo>
                <a:close/>
                <a:moveTo>
                  <a:pt x="84" y="111"/>
                </a:moveTo>
                <a:lnTo>
                  <a:pt x="82" y="114"/>
                </a:lnTo>
                <a:lnTo>
                  <a:pt x="82" y="115"/>
                </a:lnTo>
                <a:lnTo>
                  <a:pt x="85" y="111"/>
                </a:lnTo>
                <a:lnTo>
                  <a:pt x="84" y="111"/>
                </a:lnTo>
                <a:close/>
                <a:moveTo>
                  <a:pt x="88" y="104"/>
                </a:moveTo>
                <a:lnTo>
                  <a:pt x="86" y="108"/>
                </a:lnTo>
                <a:lnTo>
                  <a:pt x="89" y="104"/>
                </a:lnTo>
                <a:lnTo>
                  <a:pt x="88" y="104"/>
                </a:lnTo>
                <a:close/>
                <a:moveTo>
                  <a:pt x="92" y="97"/>
                </a:moveTo>
                <a:lnTo>
                  <a:pt x="90" y="101"/>
                </a:lnTo>
                <a:lnTo>
                  <a:pt x="90" y="102"/>
                </a:lnTo>
                <a:lnTo>
                  <a:pt x="93" y="98"/>
                </a:lnTo>
                <a:lnTo>
                  <a:pt x="92" y="97"/>
                </a:lnTo>
                <a:close/>
                <a:moveTo>
                  <a:pt x="96" y="91"/>
                </a:moveTo>
                <a:lnTo>
                  <a:pt x="94" y="95"/>
                </a:lnTo>
                <a:lnTo>
                  <a:pt x="97" y="91"/>
                </a:lnTo>
                <a:lnTo>
                  <a:pt x="96" y="91"/>
                </a:lnTo>
                <a:close/>
                <a:moveTo>
                  <a:pt x="100" y="84"/>
                </a:moveTo>
                <a:lnTo>
                  <a:pt x="98" y="88"/>
                </a:lnTo>
                <a:lnTo>
                  <a:pt x="98" y="89"/>
                </a:lnTo>
                <a:lnTo>
                  <a:pt x="101" y="85"/>
                </a:lnTo>
                <a:lnTo>
                  <a:pt x="100" y="84"/>
                </a:lnTo>
                <a:close/>
                <a:moveTo>
                  <a:pt x="104" y="78"/>
                </a:moveTo>
                <a:lnTo>
                  <a:pt x="102" y="82"/>
                </a:lnTo>
                <a:lnTo>
                  <a:pt x="105" y="78"/>
                </a:lnTo>
                <a:lnTo>
                  <a:pt x="104" y="78"/>
                </a:lnTo>
                <a:close/>
                <a:moveTo>
                  <a:pt x="108" y="71"/>
                </a:moveTo>
                <a:lnTo>
                  <a:pt x="106" y="75"/>
                </a:lnTo>
                <a:lnTo>
                  <a:pt x="109" y="72"/>
                </a:lnTo>
                <a:lnTo>
                  <a:pt x="108" y="71"/>
                </a:lnTo>
                <a:close/>
                <a:moveTo>
                  <a:pt x="112" y="65"/>
                </a:moveTo>
                <a:lnTo>
                  <a:pt x="110" y="69"/>
                </a:lnTo>
                <a:lnTo>
                  <a:pt x="113" y="65"/>
                </a:lnTo>
                <a:lnTo>
                  <a:pt x="112" y="65"/>
                </a:lnTo>
                <a:close/>
                <a:moveTo>
                  <a:pt x="116" y="58"/>
                </a:moveTo>
                <a:lnTo>
                  <a:pt x="113" y="63"/>
                </a:lnTo>
                <a:lnTo>
                  <a:pt x="114" y="63"/>
                </a:lnTo>
                <a:lnTo>
                  <a:pt x="117" y="59"/>
                </a:lnTo>
                <a:lnTo>
                  <a:pt x="116" y="58"/>
                </a:lnTo>
                <a:close/>
                <a:moveTo>
                  <a:pt x="120" y="52"/>
                </a:moveTo>
                <a:lnTo>
                  <a:pt x="117" y="56"/>
                </a:lnTo>
                <a:lnTo>
                  <a:pt x="118" y="56"/>
                </a:lnTo>
                <a:lnTo>
                  <a:pt x="121" y="53"/>
                </a:lnTo>
                <a:lnTo>
                  <a:pt x="120" y="52"/>
                </a:lnTo>
                <a:close/>
                <a:moveTo>
                  <a:pt x="124" y="45"/>
                </a:moveTo>
                <a:lnTo>
                  <a:pt x="121" y="50"/>
                </a:lnTo>
                <a:lnTo>
                  <a:pt x="122" y="50"/>
                </a:lnTo>
                <a:lnTo>
                  <a:pt x="125" y="45"/>
                </a:lnTo>
                <a:lnTo>
                  <a:pt x="124" y="45"/>
                </a:lnTo>
                <a:close/>
                <a:moveTo>
                  <a:pt x="127" y="39"/>
                </a:moveTo>
                <a:lnTo>
                  <a:pt x="125" y="43"/>
                </a:lnTo>
                <a:lnTo>
                  <a:pt x="126" y="43"/>
                </a:lnTo>
                <a:lnTo>
                  <a:pt x="129" y="39"/>
                </a:lnTo>
                <a:lnTo>
                  <a:pt x="127" y="39"/>
                </a:lnTo>
                <a:close/>
                <a:moveTo>
                  <a:pt x="131" y="33"/>
                </a:moveTo>
                <a:lnTo>
                  <a:pt x="129" y="36"/>
                </a:lnTo>
                <a:lnTo>
                  <a:pt x="130" y="37"/>
                </a:lnTo>
                <a:lnTo>
                  <a:pt x="133" y="33"/>
                </a:lnTo>
                <a:lnTo>
                  <a:pt x="131" y="33"/>
                </a:lnTo>
                <a:close/>
                <a:moveTo>
                  <a:pt x="135" y="26"/>
                </a:moveTo>
                <a:lnTo>
                  <a:pt x="133" y="30"/>
                </a:lnTo>
                <a:lnTo>
                  <a:pt x="134" y="30"/>
                </a:lnTo>
                <a:lnTo>
                  <a:pt x="137" y="26"/>
                </a:lnTo>
                <a:lnTo>
                  <a:pt x="135" y="26"/>
                </a:lnTo>
                <a:close/>
                <a:moveTo>
                  <a:pt x="139" y="20"/>
                </a:moveTo>
                <a:lnTo>
                  <a:pt x="137" y="23"/>
                </a:lnTo>
                <a:lnTo>
                  <a:pt x="138" y="24"/>
                </a:lnTo>
                <a:lnTo>
                  <a:pt x="140" y="20"/>
                </a:lnTo>
                <a:lnTo>
                  <a:pt x="139" y="20"/>
                </a:lnTo>
                <a:close/>
                <a:moveTo>
                  <a:pt x="143" y="13"/>
                </a:moveTo>
                <a:lnTo>
                  <a:pt x="141" y="17"/>
                </a:lnTo>
                <a:lnTo>
                  <a:pt x="142" y="17"/>
                </a:lnTo>
                <a:lnTo>
                  <a:pt x="144" y="13"/>
                </a:lnTo>
                <a:lnTo>
                  <a:pt x="143" y="13"/>
                </a:lnTo>
                <a:close/>
                <a:moveTo>
                  <a:pt x="147" y="6"/>
                </a:moveTo>
                <a:lnTo>
                  <a:pt x="145" y="10"/>
                </a:lnTo>
                <a:lnTo>
                  <a:pt x="146" y="11"/>
                </a:lnTo>
                <a:lnTo>
                  <a:pt x="148" y="7"/>
                </a:lnTo>
                <a:lnTo>
                  <a:pt x="147" y="6"/>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01" name="Freeform 2050">
            <a:extLst>
              <a:ext uri="{FF2B5EF4-FFF2-40B4-BE49-F238E27FC236}">
                <a16:creationId xmlns:a16="http://schemas.microsoft.com/office/drawing/2014/main" xmlns="" id="{0DDE8A05-F65E-47ED-BD66-18D25AC83C9E}"/>
              </a:ext>
            </a:extLst>
          </p:cNvPr>
          <p:cNvSpPr>
            <a:spLocks noEditPoints="1"/>
          </p:cNvSpPr>
          <p:nvPr/>
        </p:nvSpPr>
        <p:spPr bwMode="auto">
          <a:xfrm>
            <a:off x="3935413" y="4206949"/>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7"/>
                </a:moveTo>
                <a:lnTo>
                  <a:pt x="0" y="250"/>
                </a:lnTo>
                <a:lnTo>
                  <a:pt x="2" y="247"/>
                </a:lnTo>
                <a:close/>
                <a:moveTo>
                  <a:pt x="6" y="240"/>
                </a:moveTo>
                <a:lnTo>
                  <a:pt x="4" y="244"/>
                </a:lnTo>
                <a:lnTo>
                  <a:pt x="4" y="245"/>
                </a:lnTo>
                <a:lnTo>
                  <a:pt x="6" y="240"/>
                </a:lnTo>
                <a:close/>
                <a:moveTo>
                  <a:pt x="9" y="234"/>
                </a:moveTo>
                <a:lnTo>
                  <a:pt x="7" y="238"/>
                </a:lnTo>
                <a:lnTo>
                  <a:pt x="8" y="238"/>
                </a:lnTo>
                <a:lnTo>
                  <a:pt x="10" y="234"/>
                </a:lnTo>
                <a:lnTo>
                  <a:pt x="9" y="234"/>
                </a:lnTo>
                <a:close/>
                <a:moveTo>
                  <a:pt x="13" y="228"/>
                </a:moveTo>
                <a:lnTo>
                  <a:pt x="11" y="231"/>
                </a:lnTo>
                <a:lnTo>
                  <a:pt x="12" y="232"/>
                </a:lnTo>
                <a:lnTo>
                  <a:pt x="14" y="228"/>
                </a:lnTo>
                <a:lnTo>
                  <a:pt x="13" y="228"/>
                </a:lnTo>
                <a:close/>
                <a:moveTo>
                  <a:pt x="17" y="220"/>
                </a:moveTo>
                <a:lnTo>
                  <a:pt x="15" y="225"/>
                </a:lnTo>
                <a:lnTo>
                  <a:pt x="16" y="225"/>
                </a:lnTo>
                <a:lnTo>
                  <a:pt x="18" y="221"/>
                </a:lnTo>
                <a:lnTo>
                  <a:pt x="17" y="220"/>
                </a:lnTo>
                <a:close/>
                <a:moveTo>
                  <a:pt x="21" y="214"/>
                </a:moveTo>
                <a:lnTo>
                  <a:pt x="19" y="218"/>
                </a:lnTo>
                <a:lnTo>
                  <a:pt x="19" y="219"/>
                </a:lnTo>
                <a:lnTo>
                  <a:pt x="22" y="215"/>
                </a:lnTo>
                <a:lnTo>
                  <a:pt x="21" y="214"/>
                </a:lnTo>
                <a:close/>
                <a:moveTo>
                  <a:pt x="25" y="208"/>
                </a:moveTo>
                <a:lnTo>
                  <a:pt x="23" y="212"/>
                </a:lnTo>
                <a:lnTo>
                  <a:pt x="26" y="208"/>
                </a:lnTo>
                <a:lnTo>
                  <a:pt x="25" y="208"/>
                </a:lnTo>
                <a:close/>
                <a:moveTo>
                  <a:pt x="29" y="201"/>
                </a:moveTo>
                <a:lnTo>
                  <a:pt x="27" y="205"/>
                </a:lnTo>
                <a:lnTo>
                  <a:pt x="30" y="202"/>
                </a:lnTo>
                <a:lnTo>
                  <a:pt x="29" y="201"/>
                </a:lnTo>
                <a:close/>
                <a:moveTo>
                  <a:pt x="33" y="195"/>
                </a:moveTo>
                <a:lnTo>
                  <a:pt x="31" y="199"/>
                </a:lnTo>
                <a:lnTo>
                  <a:pt x="34" y="195"/>
                </a:lnTo>
                <a:lnTo>
                  <a:pt x="33" y="195"/>
                </a:lnTo>
                <a:close/>
                <a:moveTo>
                  <a:pt x="37" y="188"/>
                </a:moveTo>
                <a:lnTo>
                  <a:pt x="35" y="192"/>
                </a:lnTo>
                <a:lnTo>
                  <a:pt x="38" y="189"/>
                </a:lnTo>
                <a:lnTo>
                  <a:pt x="37" y="188"/>
                </a:lnTo>
                <a:close/>
                <a:moveTo>
                  <a:pt x="41" y="182"/>
                </a:moveTo>
                <a:lnTo>
                  <a:pt x="39" y="186"/>
                </a:lnTo>
                <a:lnTo>
                  <a:pt x="42" y="182"/>
                </a:lnTo>
                <a:lnTo>
                  <a:pt x="41" y="182"/>
                </a:lnTo>
                <a:close/>
                <a:moveTo>
                  <a:pt x="45" y="175"/>
                </a:moveTo>
                <a:lnTo>
                  <a:pt x="43" y="179"/>
                </a:lnTo>
                <a:lnTo>
                  <a:pt x="46" y="176"/>
                </a:lnTo>
                <a:lnTo>
                  <a:pt x="45" y="175"/>
                </a:lnTo>
                <a:close/>
                <a:moveTo>
                  <a:pt x="49" y="169"/>
                </a:moveTo>
                <a:lnTo>
                  <a:pt x="46" y="172"/>
                </a:lnTo>
                <a:lnTo>
                  <a:pt x="47" y="173"/>
                </a:lnTo>
                <a:lnTo>
                  <a:pt x="50" y="169"/>
                </a:lnTo>
                <a:lnTo>
                  <a:pt x="49" y="169"/>
                </a:lnTo>
                <a:close/>
                <a:moveTo>
                  <a:pt x="53" y="162"/>
                </a:moveTo>
                <a:lnTo>
                  <a:pt x="50" y="166"/>
                </a:lnTo>
                <a:lnTo>
                  <a:pt x="51" y="167"/>
                </a:lnTo>
                <a:lnTo>
                  <a:pt x="54" y="162"/>
                </a:lnTo>
                <a:lnTo>
                  <a:pt x="53" y="162"/>
                </a:lnTo>
                <a:close/>
                <a:moveTo>
                  <a:pt x="57" y="156"/>
                </a:moveTo>
                <a:lnTo>
                  <a:pt x="54" y="159"/>
                </a:lnTo>
                <a:lnTo>
                  <a:pt x="55" y="160"/>
                </a:lnTo>
                <a:lnTo>
                  <a:pt x="58" y="156"/>
                </a:lnTo>
                <a:lnTo>
                  <a:pt x="57" y="156"/>
                </a:lnTo>
                <a:close/>
                <a:moveTo>
                  <a:pt x="61" y="150"/>
                </a:moveTo>
                <a:lnTo>
                  <a:pt x="58" y="153"/>
                </a:lnTo>
                <a:lnTo>
                  <a:pt x="59" y="154"/>
                </a:lnTo>
                <a:lnTo>
                  <a:pt x="62" y="150"/>
                </a:lnTo>
                <a:lnTo>
                  <a:pt x="61" y="150"/>
                </a:lnTo>
                <a:close/>
                <a:moveTo>
                  <a:pt x="65" y="143"/>
                </a:moveTo>
                <a:lnTo>
                  <a:pt x="62" y="147"/>
                </a:lnTo>
                <a:lnTo>
                  <a:pt x="63" y="147"/>
                </a:lnTo>
                <a:lnTo>
                  <a:pt x="65" y="143"/>
                </a:lnTo>
                <a:close/>
                <a:moveTo>
                  <a:pt x="69" y="136"/>
                </a:moveTo>
                <a:lnTo>
                  <a:pt x="66" y="140"/>
                </a:lnTo>
                <a:lnTo>
                  <a:pt x="67" y="141"/>
                </a:lnTo>
                <a:lnTo>
                  <a:pt x="69" y="137"/>
                </a:lnTo>
                <a:lnTo>
                  <a:pt x="69" y="136"/>
                </a:lnTo>
                <a:close/>
                <a:moveTo>
                  <a:pt x="72" y="130"/>
                </a:moveTo>
                <a:lnTo>
                  <a:pt x="70" y="134"/>
                </a:lnTo>
                <a:lnTo>
                  <a:pt x="71" y="134"/>
                </a:lnTo>
                <a:lnTo>
                  <a:pt x="73" y="130"/>
                </a:lnTo>
                <a:lnTo>
                  <a:pt x="72" y="130"/>
                </a:lnTo>
                <a:close/>
                <a:moveTo>
                  <a:pt x="76" y="123"/>
                </a:moveTo>
                <a:lnTo>
                  <a:pt x="74" y="127"/>
                </a:lnTo>
                <a:lnTo>
                  <a:pt x="75" y="128"/>
                </a:lnTo>
                <a:lnTo>
                  <a:pt x="77" y="124"/>
                </a:lnTo>
                <a:lnTo>
                  <a:pt x="76" y="123"/>
                </a:lnTo>
                <a:close/>
                <a:moveTo>
                  <a:pt x="80" y="117"/>
                </a:moveTo>
                <a:lnTo>
                  <a:pt x="78" y="121"/>
                </a:lnTo>
                <a:lnTo>
                  <a:pt x="79" y="121"/>
                </a:lnTo>
                <a:lnTo>
                  <a:pt x="81" y="117"/>
                </a:lnTo>
                <a:lnTo>
                  <a:pt x="80" y="117"/>
                </a:lnTo>
                <a:close/>
                <a:moveTo>
                  <a:pt x="84" y="110"/>
                </a:moveTo>
                <a:lnTo>
                  <a:pt x="82" y="114"/>
                </a:lnTo>
                <a:lnTo>
                  <a:pt x="83" y="114"/>
                </a:lnTo>
                <a:lnTo>
                  <a:pt x="85" y="111"/>
                </a:lnTo>
                <a:lnTo>
                  <a:pt x="84" y="110"/>
                </a:lnTo>
                <a:close/>
                <a:moveTo>
                  <a:pt x="88" y="104"/>
                </a:moveTo>
                <a:lnTo>
                  <a:pt x="86" y="108"/>
                </a:lnTo>
                <a:lnTo>
                  <a:pt x="87" y="108"/>
                </a:lnTo>
                <a:lnTo>
                  <a:pt x="89" y="104"/>
                </a:lnTo>
                <a:lnTo>
                  <a:pt x="88" y="104"/>
                </a:lnTo>
                <a:close/>
                <a:moveTo>
                  <a:pt x="92" y="97"/>
                </a:moveTo>
                <a:lnTo>
                  <a:pt x="90" y="101"/>
                </a:lnTo>
                <a:lnTo>
                  <a:pt x="91" y="101"/>
                </a:lnTo>
                <a:lnTo>
                  <a:pt x="93" y="98"/>
                </a:lnTo>
                <a:lnTo>
                  <a:pt x="92" y="97"/>
                </a:lnTo>
                <a:close/>
                <a:moveTo>
                  <a:pt x="96" y="91"/>
                </a:moveTo>
                <a:lnTo>
                  <a:pt x="94" y="95"/>
                </a:lnTo>
                <a:lnTo>
                  <a:pt x="95" y="95"/>
                </a:lnTo>
                <a:lnTo>
                  <a:pt x="96" y="91"/>
                </a:lnTo>
                <a:close/>
                <a:moveTo>
                  <a:pt x="100" y="84"/>
                </a:moveTo>
                <a:lnTo>
                  <a:pt x="98" y="88"/>
                </a:lnTo>
                <a:lnTo>
                  <a:pt x="99" y="88"/>
                </a:lnTo>
                <a:lnTo>
                  <a:pt x="100" y="84"/>
                </a:lnTo>
                <a:close/>
                <a:moveTo>
                  <a:pt x="104" y="78"/>
                </a:moveTo>
                <a:lnTo>
                  <a:pt x="102" y="81"/>
                </a:lnTo>
                <a:lnTo>
                  <a:pt x="102" y="82"/>
                </a:lnTo>
                <a:lnTo>
                  <a:pt x="104" y="78"/>
                </a:lnTo>
                <a:close/>
                <a:moveTo>
                  <a:pt x="108" y="71"/>
                </a:moveTo>
                <a:lnTo>
                  <a:pt x="106" y="75"/>
                </a:lnTo>
                <a:lnTo>
                  <a:pt x="108" y="71"/>
                </a:lnTo>
                <a:close/>
                <a:moveTo>
                  <a:pt x="112" y="65"/>
                </a:moveTo>
                <a:lnTo>
                  <a:pt x="110" y="68"/>
                </a:lnTo>
                <a:lnTo>
                  <a:pt x="110" y="69"/>
                </a:lnTo>
                <a:lnTo>
                  <a:pt x="112" y="65"/>
                </a:lnTo>
                <a:close/>
                <a:moveTo>
                  <a:pt x="116" y="58"/>
                </a:moveTo>
                <a:lnTo>
                  <a:pt x="114" y="62"/>
                </a:lnTo>
                <a:lnTo>
                  <a:pt x="116" y="58"/>
                </a:lnTo>
                <a:close/>
                <a:moveTo>
                  <a:pt x="120" y="51"/>
                </a:moveTo>
                <a:lnTo>
                  <a:pt x="117" y="55"/>
                </a:lnTo>
                <a:lnTo>
                  <a:pt x="118" y="56"/>
                </a:lnTo>
                <a:lnTo>
                  <a:pt x="120" y="52"/>
                </a:lnTo>
                <a:lnTo>
                  <a:pt x="120" y="51"/>
                </a:lnTo>
                <a:close/>
                <a:moveTo>
                  <a:pt x="124" y="45"/>
                </a:moveTo>
                <a:lnTo>
                  <a:pt x="121" y="49"/>
                </a:lnTo>
                <a:lnTo>
                  <a:pt x="122" y="49"/>
                </a:lnTo>
                <a:lnTo>
                  <a:pt x="124" y="45"/>
                </a:lnTo>
                <a:close/>
                <a:moveTo>
                  <a:pt x="127" y="38"/>
                </a:moveTo>
                <a:lnTo>
                  <a:pt x="125" y="43"/>
                </a:lnTo>
                <a:lnTo>
                  <a:pt x="126" y="43"/>
                </a:lnTo>
                <a:lnTo>
                  <a:pt x="128" y="39"/>
                </a:lnTo>
                <a:lnTo>
                  <a:pt x="127" y="38"/>
                </a:lnTo>
                <a:close/>
                <a:moveTo>
                  <a:pt x="131" y="32"/>
                </a:moveTo>
                <a:lnTo>
                  <a:pt x="129" y="36"/>
                </a:lnTo>
                <a:lnTo>
                  <a:pt x="132" y="33"/>
                </a:lnTo>
                <a:lnTo>
                  <a:pt x="131" y="32"/>
                </a:lnTo>
                <a:close/>
                <a:moveTo>
                  <a:pt x="135" y="25"/>
                </a:moveTo>
                <a:lnTo>
                  <a:pt x="133" y="30"/>
                </a:lnTo>
                <a:lnTo>
                  <a:pt x="136" y="26"/>
                </a:lnTo>
                <a:lnTo>
                  <a:pt x="135" y="25"/>
                </a:lnTo>
                <a:close/>
                <a:moveTo>
                  <a:pt x="139" y="19"/>
                </a:moveTo>
                <a:lnTo>
                  <a:pt x="137" y="23"/>
                </a:lnTo>
                <a:lnTo>
                  <a:pt x="140" y="20"/>
                </a:lnTo>
                <a:lnTo>
                  <a:pt x="139" y="19"/>
                </a:lnTo>
                <a:close/>
                <a:moveTo>
                  <a:pt x="143" y="13"/>
                </a:moveTo>
                <a:lnTo>
                  <a:pt x="141" y="17"/>
                </a:lnTo>
                <a:lnTo>
                  <a:pt x="144" y="13"/>
                </a:lnTo>
                <a:lnTo>
                  <a:pt x="143" y="13"/>
                </a:lnTo>
                <a:close/>
                <a:moveTo>
                  <a:pt x="147" y="6"/>
                </a:moveTo>
                <a:lnTo>
                  <a:pt x="145" y="10"/>
                </a:lnTo>
                <a:lnTo>
                  <a:pt x="148" y="7"/>
                </a:lnTo>
                <a:lnTo>
                  <a:pt x="147" y="6"/>
                </a:lnTo>
                <a:close/>
                <a:moveTo>
                  <a:pt x="151" y="0"/>
                </a:moveTo>
                <a:lnTo>
                  <a:pt x="148" y="4"/>
                </a:ln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02" name="Freeform 2051">
            <a:extLst>
              <a:ext uri="{FF2B5EF4-FFF2-40B4-BE49-F238E27FC236}">
                <a16:creationId xmlns:a16="http://schemas.microsoft.com/office/drawing/2014/main" xmlns="" id="{7DA0E111-3B36-4C22-9D5A-31BF95A03B2F}"/>
              </a:ext>
            </a:extLst>
          </p:cNvPr>
          <p:cNvSpPr>
            <a:spLocks noEditPoints="1"/>
          </p:cNvSpPr>
          <p:nvPr/>
        </p:nvSpPr>
        <p:spPr bwMode="auto">
          <a:xfrm>
            <a:off x="3967163" y="4194249"/>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0" y="251"/>
                </a:lnTo>
                <a:lnTo>
                  <a:pt x="2" y="247"/>
                </a:lnTo>
                <a:close/>
                <a:moveTo>
                  <a:pt x="6" y="241"/>
                </a:moveTo>
                <a:lnTo>
                  <a:pt x="3" y="244"/>
                </a:lnTo>
                <a:lnTo>
                  <a:pt x="4" y="245"/>
                </a:lnTo>
                <a:lnTo>
                  <a:pt x="6" y="241"/>
                </a:lnTo>
                <a:close/>
                <a:moveTo>
                  <a:pt x="10" y="234"/>
                </a:moveTo>
                <a:lnTo>
                  <a:pt x="7" y="238"/>
                </a:lnTo>
                <a:lnTo>
                  <a:pt x="8" y="238"/>
                </a:lnTo>
                <a:lnTo>
                  <a:pt x="10" y="234"/>
                </a:lnTo>
                <a:close/>
                <a:moveTo>
                  <a:pt x="14" y="228"/>
                </a:moveTo>
                <a:lnTo>
                  <a:pt x="11" y="231"/>
                </a:lnTo>
                <a:lnTo>
                  <a:pt x="12" y="232"/>
                </a:lnTo>
                <a:lnTo>
                  <a:pt x="14" y="228"/>
                </a:lnTo>
                <a:close/>
                <a:moveTo>
                  <a:pt x="17" y="221"/>
                </a:moveTo>
                <a:lnTo>
                  <a:pt x="15" y="225"/>
                </a:lnTo>
                <a:lnTo>
                  <a:pt x="15" y="226"/>
                </a:lnTo>
                <a:lnTo>
                  <a:pt x="18" y="221"/>
                </a:lnTo>
                <a:lnTo>
                  <a:pt x="17" y="221"/>
                </a:lnTo>
                <a:close/>
                <a:moveTo>
                  <a:pt x="21" y="214"/>
                </a:moveTo>
                <a:lnTo>
                  <a:pt x="19" y="218"/>
                </a:lnTo>
                <a:lnTo>
                  <a:pt x="19" y="219"/>
                </a:lnTo>
                <a:lnTo>
                  <a:pt x="22" y="215"/>
                </a:lnTo>
                <a:lnTo>
                  <a:pt x="21" y="214"/>
                </a:lnTo>
                <a:close/>
                <a:moveTo>
                  <a:pt x="25" y="208"/>
                </a:moveTo>
                <a:lnTo>
                  <a:pt x="23" y="212"/>
                </a:lnTo>
                <a:lnTo>
                  <a:pt x="23" y="213"/>
                </a:lnTo>
                <a:lnTo>
                  <a:pt x="26" y="209"/>
                </a:lnTo>
                <a:lnTo>
                  <a:pt x="25" y="208"/>
                </a:lnTo>
                <a:close/>
                <a:moveTo>
                  <a:pt x="29" y="201"/>
                </a:moveTo>
                <a:lnTo>
                  <a:pt x="27" y="206"/>
                </a:lnTo>
                <a:lnTo>
                  <a:pt x="30" y="202"/>
                </a:lnTo>
                <a:lnTo>
                  <a:pt x="29" y="201"/>
                </a:lnTo>
                <a:close/>
                <a:moveTo>
                  <a:pt x="33" y="195"/>
                </a:moveTo>
                <a:lnTo>
                  <a:pt x="31" y="199"/>
                </a:lnTo>
                <a:lnTo>
                  <a:pt x="34" y="196"/>
                </a:lnTo>
                <a:lnTo>
                  <a:pt x="33" y="195"/>
                </a:lnTo>
                <a:close/>
                <a:moveTo>
                  <a:pt x="37" y="189"/>
                </a:moveTo>
                <a:lnTo>
                  <a:pt x="35" y="193"/>
                </a:lnTo>
                <a:lnTo>
                  <a:pt x="38" y="189"/>
                </a:lnTo>
                <a:lnTo>
                  <a:pt x="37" y="189"/>
                </a:lnTo>
                <a:close/>
                <a:moveTo>
                  <a:pt x="41" y="182"/>
                </a:moveTo>
                <a:lnTo>
                  <a:pt x="39" y="186"/>
                </a:lnTo>
                <a:lnTo>
                  <a:pt x="42" y="183"/>
                </a:lnTo>
                <a:lnTo>
                  <a:pt x="41" y="182"/>
                </a:lnTo>
                <a:close/>
                <a:moveTo>
                  <a:pt x="45" y="176"/>
                </a:moveTo>
                <a:lnTo>
                  <a:pt x="42" y="180"/>
                </a:lnTo>
                <a:lnTo>
                  <a:pt x="43" y="180"/>
                </a:lnTo>
                <a:lnTo>
                  <a:pt x="46" y="176"/>
                </a:lnTo>
                <a:lnTo>
                  <a:pt x="45" y="176"/>
                </a:lnTo>
                <a:close/>
                <a:moveTo>
                  <a:pt x="49" y="169"/>
                </a:moveTo>
                <a:lnTo>
                  <a:pt x="46" y="173"/>
                </a:lnTo>
                <a:lnTo>
                  <a:pt x="47" y="173"/>
                </a:lnTo>
                <a:lnTo>
                  <a:pt x="50" y="170"/>
                </a:lnTo>
                <a:lnTo>
                  <a:pt x="49" y="169"/>
                </a:lnTo>
                <a:close/>
                <a:moveTo>
                  <a:pt x="53" y="163"/>
                </a:moveTo>
                <a:lnTo>
                  <a:pt x="50" y="167"/>
                </a:lnTo>
                <a:lnTo>
                  <a:pt x="51" y="167"/>
                </a:lnTo>
                <a:lnTo>
                  <a:pt x="54" y="163"/>
                </a:lnTo>
                <a:lnTo>
                  <a:pt x="53" y="163"/>
                </a:lnTo>
                <a:close/>
                <a:moveTo>
                  <a:pt x="57" y="156"/>
                </a:moveTo>
                <a:lnTo>
                  <a:pt x="54" y="160"/>
                </a:lnTo>
                <a:lnTo>
                  <a:pt x="55" y="160"/>
                </a:lnTo>
                <a:lnTo>
                  <a:pt x="58" y="156"/>
                </a:lnTo>
                <a:lnTo>
                  <a:pt x="57" y="156"/>
                </a:lnTo>
                <a:close/>
                <a:moveTo>
                  <a:pt x="61" y="150"/>
                </a:moveTo>
                <a:lnTo>
                  <a:pt x="58" y="153"/>
                </a:lnTo>
                <a:lnTo>
                  <a:pt x="59" y="154"/>
                </a:lnTo>
                <a:lnTo>
                  <a:pt x="62" y="150"/>
                </a:lnTo>
                <a:lnTo>
                  <a:pt x="61" y="150"/>
                </a:lnTo>
                <a:close/>
                <a:moveTo>
                  <a:pt x="64" y="143"/>
                </a:moveTo>
                <a:lnTo>
                  <a:pt x="62" y="147"/>
                </a:lnTo>
                <a:lnTo>
                  <a:pt x="63" y="147"/>
                </a:lnTo>
                <a:lnTo>
                  <a:pt x="66" y="143"/>
                </a:lnTo>
                <a:lnTo>
                  <a:pt x="64" y="143"/>
                </a:lnTo>
                <a:close/>
                <a:moveTo>
                  <a:pt x="68" y="137"/>
                </a:moveTo>
                <a:lnTo>
                  <a:pt x="66" y="140"/>
                </a:lnTo>
                <a:lnTo>
                  <a:pt x="67" y="141"/>
                </a:lnTo>
                <a:lnTo>
                  <a:pt x="70" y="137"/>
                </a:lnTo>
                <a:lnTo>
                  <a:pt x="68" y="137"/>
                </a:lnTo>
                <a:close/>
                <a:moveTo>
                  <a:pt x="72" y="130"/>
                </a:moveTo>
                <a:lnTo>
                  <a:pt x="70" y="134"/>
                </a:lnTo>
                <a:lnTo>
                  <a:pt x="71" y="134"/>
                </a:lnTo>
                <a:lnTo>
                  <a:pt x="73" y="130"/>
                </a:lnTo>
                <a:lnTo>
                  <a:pt x="72" y="130"/>
                </a:lnTo>
                <a:close/>
                <a:moveTo>
                  <a:pt x="76" y="123"/>
                </a:moveTo>
                <a:lnTo>
                  <a:pt x="74" y="127"/>
                </a:lnTo>
                <a:lnTo>
                  <a:pt x="75" y="128"/>
                </a:lnTo>
                <a:lnTo>
                  <a:pt x="77" y="124"/>
                </a:lnTo>
                <a:lnTo>
                  <a:pt x="76" y="123"/>
                </a:lnTo>
                <a:close/>
                <a:moveTo>
                  <a:pt x="80" y="117"/>
                </a:moveTo>
                <a:lnTo>
                  <a:pt x="78" y="121"/>
                </a:lnTo>
                <a:lnTo>
                  <a:pt x="79" y="122"/>
                </a:lnTo>
                <a:lnTo>
                  <a:pt x="81" y="117"/>
                </a:lnTo>
                <a:lnTo>
                  <a:pt x="80" y="117"/>
                </a:lnTo>
                <a:close/>
                <a:moveTo>
                  <a:pt x="84" y="110"/>
                </a:moveTo>
                <a:lnTo>
                  <a:pt x="82" y="115"/>
                </a:lnTo>
                <a:lnTo>
                  <a:pt x="83" y="115"/>
                </a:lnTo>
                <a:lnTo>
                  <a:pt x="85" y="111"/>
                </a:lnTo>
                <a:lnTo>
                  <a:pt x="84" y="110"/>
                </a:lnTo>
                <a:close/>
                <a:moveTo>
                  <a:pt x="88" y="104"/>
                </a:moveTo>
                <a:lnTo>
                  <a:pt x="86" y="108"/>
                </a:lnTo>
                <a:lnTo>
                  <a:pt x="87" y="108"/>
                </a:lnTo>
                <a:lnTo>
                  <a:pt x="89" y="104"/>
                </a:lnTo>
                <a:lnTo>
                  <a:pt x="88" y="104"/>
                </a:lnTo>
                <a:close/>
                <a:moveTo>
                  <a:pt x="92" y="97"/>
                </a:moveTo>
                <a:lnTo>
                  <a:pt x="90" y="101"/>
                </a:lnTo>
                <a:lnTo>
                  <a:pt x="91" y="101"/>
                </a:lnTo>
                <a:lnTo>
                  <a:pt x="93" y="98"/>
                </a:lnTo>
                <a:lnTo>
                  <a:pt x="92" y="97"/>
                </a:lnTo>
                <a:close/>
                <a:moveTo>
                  <a:pt x="96" y="91"/>
                </a:moveTo>
                <a:lnTo>
                  <a:pt x="94" y="95"/>
                </a:lnTo>
                <a:lnTo>
                  <a:pt x="97" y="91"/>
                </a:lnTo>
                <a:lnTo>
                  <a:pt x="96" y="91"/>
                </a:lnTo>
                <a:close/>
                <a:moveTo>
                  <a:pt x="100" y="84"/>
                </a:moveTo>
                <a:lnTo>
                  <a:pt x="98" y="88"/>
                </a:lnTo>
                <a:lnTo>
                  <a:pt x="100" y="85"/>
                </a:lnTo>
                <a:lnTo>
                  <a:pt x="100" y="84"/>
                </a:lnTo>
                <a:close/>
                <a:moveTo>
                  <a:pt x="104" y="78"/>
                </a:moveTo>
                <a:lnTo>
                  <a:pt x="102" y="82"/>
                </a:lnTo>
                <a:lnTo>
                  <a:pt x="104" y="78"/>
                </a:lnTo>
                <a:close/>
                <a:moveTo>
                  <a:pt x="108" y="71"/>
                </a:moveTo>
                <a:lnTo>
                  <a:pt x="106" y="75"/>
                </a:lnTo>
                <a:lnTo>
                  <a:pt x="108" y="71"/>
                </a:lnTo>
                <a:close/>
                <a:moveTo>
                  <a:pt x="112" y="65"/>
                </a:moveTo>
                <a:lnTo>
                  <a:pt x="109" y="68"/>
                </a:lnTo>
                <a:lnTo>
                  <a:pt x="110" y="69"/>
                </a:lnTo>
                <a:lnTo>
                  <a:pt x="112" y="65"/>
                </a:lnTo>
                <a:close/>
                <a:moveTo>
                  <a:pt x="116" y="58"/>
                </a:moveTo>
                <a:lnTo>
                  <a:pt x="113" y="62"/>
                </a:lnTo>
                <a:lnTo>
                  <a:pt x="114" y="63"/>
                </a:lnTo>
                <a:lnTo>
                  <a:pt x="116" y="58"/>
                </a:lnTo>
                <a:close/>
                <a:moveTo>
                  <a:pt x="120" y="52"/>
                </a:moveTo>
                <a:lnTo>
                  <a:pt x="117" y="55"/>
                </a:lnTo>
                <a:lnTo>
                  <a:pt x="118" y="56"/>
                </a:lnTo>
                <a:lnTo>
                  <a:pt x="120" y="52"/>
                </a:lnTo>
                <a:close/>
                <a:moveTo>
                  <a:pt x="124" y="45"/>
                </a:moveTo>
                <a:lnTo>
                  <a:pt x="121" y="49"/>
                </a:lnTo>
                <a:lnTo>
                  <a:pt x="122" y="50"/>
                </a:lnTo>
                <a:lnTo>
                  <a:pt x="124" y="45"/>
                </a:lnTo>
                <a:close/>
                <a:moveTo>
                  <a:pt x="128" y="38"/>
                </a:moveTo>
                <a:lnTo>
                  <a:pt x="125" y="43"/>
                </a:lnTo>
                <a:lnTo>
                  <a:pt x="128" y="39"/>
                </a:lnTo>
                <a:lnTo>
                  <a:pt x="128" y="38"/>
                </a:lnTo>
                <a:close/>
                <a:moveTo>
                  <a:pt x="131" y="32"/>
                </a:moveTo>
                <a:lnTo>
                  <a:pt x="129" y="36"/>
                </a:lnTo>
                <a:lnTo>
                  <a:pt x="129" y="37"/>
                </a:lnTo>
                <a:lnTo>
                  <a:pt x="132" y="33"/>
                </a:lnTo>
                <a:lnTo>
                  <a:pt x="131" y="32"/>
                </a:lnTo>
                <a:close/>
                <a:moveTo>
                  <a:pt x="135" y="26"/>
                </a:moveTo>
                <a:lnTo>
                  <a:pt x="133" y="30"/>
                </a:lnTo>
                <a:lnTo>
                  <a:pt x="136" y="26"/>
                </a:lnTo>
                <a:lnTo>
                  <a:pt x="135" y="26"/>
                </a:lnTo>
                <a:close/>
                <a:moveTo>
                  <a:pt x="139" y="19"/>
                </a:moveTo>
                <a:lnTo>
                  <a:pt x="137" y="23"/>
                </a:lnTo>
                <a:lnTo>
                  <a:pt x="140" y="20"/>
                </a:lnTo>
                <a:lnTo>
                  <a:pt x="139" y="19"/>
                </a:lnTo>
                <a:close/>
                <a:moveTo>
                  <a:pt x="143" y="13"/>
                </a:moveTo>
                <a:lnTo>
                  <a:pt x="141" y="17"/>
                </a:lnTo>
                <a:lnTo>
                  <a:pt x="144" y="13"/>
                </a:lnTo>
                <a:lnTo>
                  <a:pt x="143" y="13"/>
                </a:lnTo>
                <a:close/>
                <a:moveTo>
                  <a:pt x="147" y="6"/>
                </a:moveTo>
                <a:lnTo>
                  <a:pt x="145" y="10"/>
                </a:lnTo>
                <a:lnTo>
                  <a:pt x="148" y="7"/>
                </a:lnTo>
                <a:lnTo>
                  <a:pt x="147" y="6"/>
                </a:lnTo>
                <a:close/>
                <a:moveTo>
                  <a:pt x="151" y="0"/>
                </a:move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03" name="Freeform 2052">
            <a:extLst>
              <a:ext uri="{FF2B5EF4-FFF2-40B4-BE49-F238E27FC236}">
                <a16:creationId xmlns:a16="http://schemas.microsoft.com/office/drawing/2014/main" xmlns="" id="{22B26979-4D6E-46F8-8817-60F6BA9338B8}"/>
              </a:ext>
            </a:extLst>
          </p:cNvPr>
          <p:cNvSpPr>
            <a:spLocks noEditPoints="1"/>
          </p:cNvSpPr>
          <p:nvPr/>
        </p:nvSpPr>
        <p:spPr bwMode="auto">
          <a:xfrm>
            <a:off x="4027488" y="4203774"/>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0"/>
                </a:lnTo>
                <a:lnTo>
                  <a:pt x="0" y="251"/>
                </a:lnTo>
                <a:lnTo>
                  <a:pt x="2" y="248"/>
                </a:lnTo>
                <a:lnTo>
                  <a:pt x="2" y="247"/>
                </a:lnTo>
                <a:close/>
                <a:moveTo>
                  <a:pt x="6" y="241"/>
                </a:moveTo>
                <a:lnTo>
                  <a:pt x="3" y="245"/>
                </a:lnTo>
                <a:lnTo>
                  <a:pt x="4" y="245"/>
                </a:lnTo>
                <a:lnTo>
                  <a:pt x="6" y="241"/>
                </a:lnTo>
                <a:close/>
                <a:moveTo>
                  <a:pt x="10" y="234"/>
                </a:moveTo>
                <a:lnTo>
                  <a:pt x="7" y="238"/>
                </a:lnTo>
                <a:lnTo>
                  <a:pt x="8" y="238"/>
                </a:lnTo>
                <a:lnTo>
                  <a:pt x="10" y="234"/>
                </a:lnTo>
                <a:close/>
                <a:moveTo>
                  <a:pt x="14" y="228"/>
                </a:moveTo>
                <a:lnTo>
                  <a:pt x="11" y="231"/>
                </a:lnTo>
                <a:lnTo>
                  <a:pt x="12" y="232"/>
                </a:lnTo>
                <a:lnTo>
                  <a:pt x="14" y="228"/>
                </a:lnTo>
                <a:close/>
                <a:moveTo>
                  <a:pt x="18" y="221"/>
                </a:moveTo>
                <a:lnTo>
                  <a:pt x="15" y="225"/>
                </a:lnTo>
                <a:lnTo>
                  <a:pt x="16" y="226"/>
                </a:lnTo>
                <a:lnTo>
                  <a:pt x="18" y="221"/>
                </a:lnTo>
                <a:close/>
                <a:moveTo>
                  <a:pt x="21" y="215"/>
                </a:moveTo>
                <a:lnTo>
                  <a:pt x="19" y="218"/>
                </a:lnTo>
                <a:lnTo>
                  <a:pt x="19" y="219"/>
                </a:lnTo>
                <a:lnTo>
                  <a:pt x="22" y="215"/>
                </a:lnTo>
                <a:lnTo>
                  <a:pt x="21" y="215"/>
                </a:lnTo>
                <a:close/>
                <a:moveTo>
                  <a:pt x="25" y="209"/>
                </a:moveTo>
                <a:lnTo>
                  <a:pt x="23" y="212"/>
                </a:lnTo>
                <a:lnTo>
                  <a:pt x="23" y="213"/>
                </a:lnTo>
                <a:lnTo>
                  <a:pt x="26" y="209"/>
                </a:lnTo>
                <a:lnTo>
                  <a:pt x="25" y="209"/>
                </a:lnTo>
                <a:close/>
                <a:moveTo>
                  <a:pt x="29" y="201"/>
                </a:moveTo>
                <a:lnTo>
                  <a:pt x="27" y="206"/>
                </a:lnTo>
                <a:lnTo>
                  <a:pt x="30" y="202"/>
                </a:lnTo>
                <a:lnTo>
                  <a:pt x="29" y="201"/>
                </a:lnTo>
                <a:close/>
                <a:moveTo>
                  <a:pt x="33" y="195"/>
                </a:moveTo>
                <a:lnTo>
                  <a:pt x="31" y="199"/>
                </a:lnTo>
                <a:lnTo>
                  <a:pt x="31" y="200"/>
                </a:lnTo>
                <a:lnTo>
                  <a:pt x="34" y="196"/>
                </a:lnTo>
                <a:lnTo>
                  <a:pt x="33" y="195"/>
                </a:lnTo>
                <a:close/>
                <a:moveTo>
                  <a:pt x="37" y="189"/>
                </a:moveTo>
                <a:lnTo>
                  <a:pt x="35" y="193"/>
                </a:lnTo>
                <a:lnTo>
                  <a:pt x="38" y="189"/>
                </a:lnTo>
                <a:lnTo>
                  <a:pt x="37" y="189"/>
                </a:lnTo>
                <a:close/>
                <a:moveTo>
                  <a:pt x="41" y="182"/>
                </a:moveTo>
                <a:lnTo>
                  <a:pt x="39" y="186"/>
                </a:lnTo>
                <a:lnTo>
                  <a:pt x="42" y="183"/>
                </a:lnTo>
                <a:lnTo>
                  <a:pt x="41" y="182"/>
                </a:lnTo>
                <a:close/>
                <a:moveTo>
                  <a:pt x="45" y="176"/>
                </a:moveTo>
                <a:lnTo>
                  <a:pt x="43" y="180"/>
                </a:lnTo>
                <a:lnTo>
                  <a:pt x="46" y="176"/>
                </a:lnTo>
                <a:lnTo>
                  <a:pt x="45" y="176"/>
                </a:lnTo>
                <a:close/>
                <a:moveTo>
                  <a:pt x="49" y="169"/>
                </a:moveTo>
                <a:lnTo>
                  <a:pt x="47" y="173"/>
                </a:lnTo>
                <a:lnTo>
                  <a:pt x="50" y="170"/>
                </a:lnTo>
                <a:lnTo>
                  <a:pt x="49" y="169"/>
                </a:lnTo>
                <a:close/>
                <a:moveTo>
                  <a:pt x="53" y="163"/>
                </a:moveTo>
                <a:lnTo>
                  <a:pt x="50" y="167"/>
                </a:lnTo>
                <a:lnTo>
                  <a:pt x="51" y="167"/>
                </a:lnTo>
                <a:lnTo>
                  <a:pt x="54" y="163"/>
                </a:lnTo>
                <a:lnTo>
                  <a:pt x="53" y="163"/>
                </a:lnTo>
                <a:close/>
                <a:moveTo>
                  <a:pt x="56" y="156"/>
                </a:moveTo>
                <a:lnTo>
                  <a:pt x="54" y="160"/>
                </a:lnTo>
                <a:lnTo>
                  <a:pt x="55" y="160"/>
                </a:lnTo>
                <a:lnTo>
                  <a:pt x="58" y="157"/>
                </a:lnTo>
                <a:lnTo>
                  <a:pt x="56" y="156"/>
                </a:lnTo>
                <a:close/>
                <a:moveTo>
                  <a:pt x="60" y="150"/>
                </a:moveTo>
                <a:lnTo>
                  <a:pt x="58" y="153"/>
                </a:lnTo>
                <a:lnTo>
                  <a:pt x="59" y="154"/>
                </a:lnTo>
                <a:lnTo>
                  <a:pt x="62" y="150"/>
                </a:lnTo>
                <a:lnTo>
                  <a:pt x="60" y="150"/>
                </a:lnTo>
                <a:close/>
                <a:moveTo>
                  <a:pt x="64" y="143"/>
                </a:moveTo>
                <a:lnTo>
                  <a:pt x="62" y="147"/>
                </a:lnTo>
                <a:lnTo>
                  <a:pt x="63" y="147"/>
                </a:lnTo>
                <a:lnTo>
                  <a:pt x="65" y="143"/>
                </a:lnTo>
                <a:lnTo>
                  <a:pt x="64" y="143"/>
                </a:lnTo>
                <a:close/>
                <a:moveTo>
                  <a:pt x="68" y="137"/>
                </a:moveTo>
                <a:lnTo>
                  <a:pt x="66" y="140"/>
                </a:lnTo>
                <a:lnTo>
                  <a:pt x="67" y="141"/>
                </a:lnTo>
                <a:lnTo>
                  <a:pt x="69" y="137"/>
                </a:lnTo>
                <a:lnTo>
                  <a:pt x="68" y="137"/>
                </a:lnTo>
                <a:close/>
                <a:moveTo>
                  <a:pt x="72" y="130"/>
                </a:moveTo>
                <a:lnTo>
                  <a:pt x="70" y="134"/>
                </a:lnTo>
                <a:lnTo>
                  <a:pt x="71" y="134"/>
                </a:lnTo>
                <a:lnTo>
                  <a:pt x="73" y="130"/>
                </a:lnTo>
                <a:lnTo>
                  <a:pt x="72" y="130"/>
                </a:lnTo>
                <a:close/>
                <a:moveTo>
                  <a:pt x="76" y="124"/>
                </a:moveTo>
                <a:lnTo>
                  <a:pt x="74" y="127"/>
                </a:lnTo>
                <a:lnTo>
                  <a:pt x="75" y="128"/>
                </a:lnTo>
                <a:lnTo>
                  <a:pt x="77" y="124"/>
                </a:lnTo>
                <a:lnTo>
                  <a:pt x="76" y="124"/>
                </a:lnTo>
                <a:close/>
                <a:moveTo>
                  <a:pt x="80" y="117"/>
                </a:moveTo>
                <a:lnTo>
                  <a:pt x="78" y="121"/>
                </a:lnTo>
                <a:lnTo>
                  <a:pt x="79" y="122"/>
                </a:lnTo>
                <a:lnTo>
                  <a:pt x="81" y="117"/>
                </a:lnTo>
                <a:lnTo>
                  <a:pt x="80" y="117"/>
                </a:lnTo>
                <a:close/>
                <a:moveTo>
                  <a:pt x="84" y="110"/>
                </a:moveTo>
                <a:lnTo>
                  <a:pt x="82" y="115"/>
                </a:lnTo>
                <a:lnTo>
                  <a:pt x="83" y="115"/>
                </a:lnTo>
                <a:lnTo>
                  <a:pt x="85" y="111"/>
                </a:lnTo>
                <a:lnTo>
                  <a:pt x="84" y="110"/>
                </a:lnTo>
                <a:close/>
                <a:moveTo>
                  <a:pt x="88" y="104"/>
                </a:moveTo>
                <a:lnTo>
                  <a:pt x="86" y="108"/>
                </a:lnTo>
                <a:lnTo>
                  <a:pt x="87" y="109"/>
                </a:lnTo>
                <a:lnTo>
                  <a:pt x="89" y="104"/>
                </a:lnTo>
                <a:lnTo>
                  <a:pt x="88" y="104"/>
                </a:lnTo>
                <a:close/>
                <a:moveTo>
                  <a:pt x="92" y="97"/>
                </a:moveTo>
                <a:lnTo>
                  <a:pt x="90" y="101"/>
                </a:lnTo>
                <a:lnTo>
                  <a:pt x="91" y="101"/>
                </a:lnTo>
                <a:lnTo>
                  <a:pt x="93" y="98"/>
                </a:lnTo>
                <a:lnTo>
                  <a:pt x="92" y="97"/>
                </a:lnTo>
                <a:close/>
                <a:moveTo>
                  <a:pt x="96" y="91"/>
                </a:moveTo>
                <a:lnTo>
                  <a:pt x="94" y="95"/>
                </a:lnTo>
                <a:lnTo>
                  <a:pt x="95" y="95"/>
                </a:lnTo>
                <a:lnTo>
                  <a:pt x="97" y="91"/>
                </a:lnTo>
                <a:lnTo>
                  <a:pt x="96" y="91"/>
                </a:lnTo>
                <a:close/>
                <a:moveTo>
                  <a:pt x="100" y="84"/>
                </a:moveTo>
                <a:lnTo>
                  <a:pt x="97" y="88"/>
                </a:lnTo>
                <a:lnTo>
                  <a:pt x="99" y="88"/>
                </a:lnTo>
                <a:lnTo>
                  <a:pt x="100" y="85"/>
                </a:lnTo>
                <a:lnTo>
                  <a:pt x="100" y="84"/>
                </a:lnTo>
                <a:close/>
                <a:moveTo>
                  <a:pt x="104" y="78"/>
                </a:moveTo>
                <a:lnTo>
                  <a:pt x="101" y="82"/>
                </a:lnTo>
                <a:lnTo>
                  <a:pt x="103" y="82"/>
                </a:lnTo>
                <a:lnTo>
                  <a:pt x="104" y="78"/>
                </a:lnTo>
                <a:close/>
                <a:moveTo>
                  <a:pt x="108" y="71"/>
                </a:moveTo>
                <a:lnTo>
                  <a:pt x="105" y="75"/>
                </a:lnTo>
                <a:lnTo>
                  <a:pt x="106" y="75"/>
                </a:lnTo>
                <a:lnTo>
                  <a:pt x="108" y="72"/>
                </a:lnTo>
                <a:lnTo>
                  <a:pt x="108" y="71"/>
                </a:lnTo>
                <a:close/>
                <a:moveTo>
                  <a:pt x="112" y="65"/>
                </a:moveTo>
                <a:lnTo>
                  <a:pt x="109" y="69"/>
                </a:lnTo>
                <a:lnTo>
                  <a:pt x="110" y="69"/>
                </a:lnTo>
                <a:lnTo>
                  <a:pt x="112" y="65"/>
                </a:lnTo>
                <a:close/>
                <a:moveTo>
                  <a:pt x="116" y="58"/>
                </a:moveTo>
                <a:lnTo>
                  <a:pt x="113" y="62"/>
                </a:lnTo>
                <a:lnTo>
                  <a:pt x="114" y="63"/>
                </a:lnTo>
                <a:lnTo>
                  <a:pt x="116" y="58"/>
                </a:lnTo>
                <a:close/>
                <a:moveTo>
                  <a:pt x="120" y="52"/>
                </a:moveTo>
                <a:lnTo>
                  <a:pt x="117" y="55"/>
                </a:lnTo>
                <a:lnTo>
                  <a:pt x="118" y="56"/>
                </a:lnTo>
                <a:lnTo>
                  <a:pt x="120" y="52"/>
                </a:lnTo>
                <a:close/>
                <a:moveTo>
                  <a:pt x="124" y="45"/>
                </a:moveTo>
                <a:lnTo>
                  <a:pt x="121" y="49"/>
                </a:lnTo>
                <a:lnTo>
                  <a:pt x="122" y="50"/>
                </a:lnTo>
                <a:lnTo>
                  <a:pt x="124" y="45"/>
                </a:lnTo>
                <a:close/>
                <a:moveTo>
                  <a:pt x="127" y="39"/>
                </a:moveTo>
                <a:lnTo>
                  <a:pt x="125" y="43"/>
                </a:lnTo>
                <a:lnTo>
                  <a:pt x="126" y="43"/>
                </a:lnTo>
                <a:lnTo>
                  <a:pt x="128" y="39"/>
                </a:lnTo>
                <a:lnTo>
                  <a:pt x="127" y="39"/>
                </a:lnTo>
                <a:close/>
                <a:moveTo>
                  <a:pt x="131" y="32"/>
                </a:moveTo>
                <a:lnTo>
                  <a:pt x="129" y="36"/>
                </a:lnTo>
                <a:lnTo>
                  <a:pt x="130" y="37"/>
                </a:lnTo>
                <a:lnTo>
                  <a:pt x="132" y="33"/>
                </a:lnTo>
                <a:lnTo>
                  <a:pt x="131" y="32"/>
                </a:lnTo>
                <a:close/>
                <a:moveTo>
                  <a:pt x="135" y="26"/>
                </a:moveTo>
                <a:lnTo>
                  <a:pt x="133" y="30"/>
                </a:lnTo>
                <a:lnTo>
                  <a:pt x="134" y="30"/>
                </a:lnTo>
                <a:lnTo>
                  <a:pt x="136" y="26"/>
                </a:lnTo>
                <a:lnTo>
                  <a:pt x="135" y="26"/>
                </a:lnTo>
                <a:close/>
                <a:moveTo>
                  <a:pt x="139" y="19"/>
                </a:moveTo>
                <a:lnTo>
                  <a:pt x="137" y="23"/>
                </a:lnTo>
                <a:lnTo>
                  <a:pt x="137" y="24"/>
                </a:lnTo>
                <a:lnTo>
                  <a:pt x="140" y="20"/>
                </a:lnTo>
                <a:lnTo>
                  <a:pt x="139" y="19"/>
                </a:lnTo>
                <a:close/>
                <a:moveTo>
                  <a:pt x="143" y="13"/>
                </a:moveTo>
                <a:lnTo>
                  <a:pt x="141" y="17"/>
                </a:lnTo>
                <a:lnTo>
                  <a:pt x="144" y="13"/>
                </a:lnTo>
                <a:lnTo>
                  <a:pt x="143" y="13"/>
                </a:lnTo>
                <a:close/>
                <a:moveTo>
                  <a:pt x="147" y="6"/>
                </a:moveTo>
                <a:lnTo>
                  <a:pt x="145" y="10"/>
                </a:lnTo>
                <a:lnTo>
                  <a:pt x="148" y="7"/>
                </a:lnTo>
                <a:lnTo>
                  <a:pt x="147" y="6"/>
                </a:lnTo>
                <a:close/>
                <a:moveTo>
                  <a:pt x="151" y="0"/>
                </a:move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04" name="Freeform 2053">
            <a:extLst>
              <a:ext uri="{FF2B5EF4-FFF2-40B4-BE49-F238E27FC236}">
                <a16:creationId xmlns:a16="http://schemas.microsoft.com/office/drawing/2014/main" xmlns="" id="{5DA54D1E-EA4D-4248-822E-AC17DA8D8FBC}"/>
              </a:ext>
            </a:extLst>
          </p:cNvPr>
          <p:cNvSpPr>
            <a:spLocks noEditPoints="1"/>
          </p:cNvSpPr>
          <p:nvPr/>
        </p:nvSpPr>
        <p:spPr bwMode="auto">
          <a:xfrm>
            <a:off x="4002088" y="4181549"/>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1" y="247"/>
                </a:moveTo>
                <a:lnTo>
                  <a:pt x="0" y="251"/>
                </a:lnTo>
                <a:lnTo>
                  <a:pt x="2" y="248"/>
                </a:lnTo>
                <a:lnTo>
                  <a:pt x="1" y="247"/>
                </a:lnTo>
                <a:close/>
                <a:moveTo>
                  <a:pt x="5" y="241"/>
                </a:moveTo>
                <a:lnTo>
                  <a:pt x="3" y="245"/>
                </a:lnTo>
                <a:lnTo>
                  <a:pt x="4" y="245"/>
                </a:lnTo>
                <a:lnTo>
                  <a:pt x="6" y="241"/>
                </a:lnTo>
                <a:lnTo>
                  <a:pt x="5" y="241"/>
                </a:lnTo>
                <a:close/>
                <a:moveTo>
                  <a:pt x="9" y="234"/>
                </a:moveTo>
                <a:lnTo>
                  <a:pt x="7" y="238"/>
                </a:lnTo>
                <a:lnTo>
                  <a:pt x="8" y="239"/>
                </a:lnTo>
                <a:lnTo>
                  <a:pt x="10" y="235"/>
                </a:lnTo>
                <a:lnTo>
                  <a:pt x="9" y="234"/>
                </a:lnTo>
                <a:close/>
                <a:moveTo>
                  <a:pt x="13" y="228"/>
                </a:moveTo>
                <a:lnTo>
                  <a:pt x="11" y="232"/>
                </a:lnTo>
                <a:lnTo>
                  <a:pt x="12" y="232"/>
                </a:lnTo>
                <a:lnTo>
                  <a:pt x="14" y="228"/>
                </a:lnTo>
                <a:lnTo>
                  <a:pt x="13" y="228"/>
                </a:lnTo>
                <a:close/>
                <a:moveTo>
                  <a:pt x="17" y="221"/>
                </a:moveTo>
                <a:lnTo>
                  <a:pt x="15" y="226"/>
                </a:lnTo>
                <a:lnTo>
                  <a:pt x="16" y="226"/>
                </a:lnTo>
                <a:lnTo>
                  <a:pt x="18" y="222"/>
                </a:lnTo>
                <a:lnTo>
                  <a:pt x="17" y="221"/>
                </a:lnTo>
                <a:close/>
                <a:moveTo>
                  <a:pt x="21" y="215"/>
                </a:moveTo>
                <a:lnTo>
                  <a:pt x="19" y="219"/>
                </a:lnTo>
                <a:lnTo>
                  <a:pt x="20" y="219"/>
                </a:lnTo>
                <a:lnTo>
                  <a:pt x="22" y="215"/>
                </a:lnTo>
                <a:lnTo>
                  <a:pt x="21" y="215"/>
                </a:lnTo>
                <a:close/>
                <a:moveTo>
                  <a:pt x="25" y="208"/>
                </a:moveTo>
                <a:lnTo>
                  <a:pt x="23" y="213"/>
                </a:lnTo>
                <a:lnTo>
                  <a:pt x="26" y="209"/>
                </a:lnTo>
                <a:lnTo>
                  <a:pt x="25" y="208"/>
                </a:lnTo>
                <a:close/>
                <a:moveTo>
                  <a:pt x="29" y="202"/>
                </a:moveTo>
                <a:lnTo>
                  <a:pt x="27" y="206"/>
                </a:lnTo>
                <a:lnTo>
                  <a:pt x="29" y="202"/>
                </a:lnTo>
                <a:close/>
                <a:moveTo>
                  <a:pt x="33" y="195"/>
                </a:moveTo>
                <a:lnTo>
                  <a:pt x="31" y="200"/>
                </a:lnTo>
                <a:lnTo>
                  <a:pt x="33" y="195"/>
                </a:lnTo>
                <a:close/>
                <a:moveTo>
                  <a:pt x="37" y="189"/>
                </a:moveTo>
                <a:lnTo>
                  <a:pt x="35" y="193"/>
                </a:lnTo>
                <a:lnTo>
                  <a:pt x="37" y="189"/>
                </a:lnTo>
                <a:close/>
                <a:moveTo>
                  <a:pt x="41" y="183"/>
                </a:moveTo>
                <a:lnTo>
                  <a:pt x="39" y="186"/>
                </a:lnTo>
                <a:lnTo>
                  <a:pt x="39" y="187"/>
                </a:lnTo>
                <a:lnTo>
                  <a:pt x="41" y="183"/>
                </a:lnTo>
                <a:close/>
                <a:moveTo>
                  <a:pt x="45" y="176"/>
                </a:moveTo>
                <a:lnTo>
                  <a:pt x="43" y="180"/>
                </a:lnTo>
                <a:lnTo>
                  <a:pt x="45" y="176"/>
                </a:lnTo>
                <a:close/>
                <a:moveTo>
                  <a:pt x="49" y="170"/>
                </a:moveTo>
                <a:lnTo>
                  <a:pt x="46" y="173"/>
                </a:lnTo>
                <a:lnTo>
                  <a:pt x="47" y="174"/>
                </a:lnTo>
                <a:lnTo>
                  <a:pt x="49" y="170"/>
                </a:lnTo>
                <a:close/>
                <a:moveTo>
                  <a:pt x="53" y="163"/>
                </a:moveTo>
                <a:lnTo>
                  <a:pt x="50" y="167"/>
                </a:lnTo>
                <a:lnTo>
                  <a:pt x="51" y="167"/>
                </a:lnTo>
                <a:lnTo>
                  <a:pt x="53" y="163"/>
                </a:lnTo>
                <a:close/>
                <a:moveTo>
                  <a:pt x="57" y="156"/>
                </a:moveTo>
                <a:lnTo>
                  <a:pt x="54" y="160"/>
                </a:lnTo>
                <a:lnTo>
                  <a:pt x="55" y="161"/>
                </a:lnTo>
                <a:lnTo>
                  <a:pt x="57" y="157"/>
                </a:lnTo>
                <a:lnTo>
                  <a:pt x="57" y="156"/>
                </a:lnTo>
                <a:close/>
                <a:moveTo>
                  <a:pt x="61" y="150"/>
                </a:moveTo>
                <a:lnTo>
                  <a:pt x="58" y="154"/>
                </a:lnTo>
                <a:lnTo>
                  <a:pt x="59" y="154"/>
                </a:lnTo>
                <a:lnTo>
                  <a:pt x="61" y="150"/>
                </a:lnTo>
                <a:close/>
                <a:moveTo>
                  <a:pt x="65" y="143"/>
                </a:moveTo>
                <a:lnTo>
                  <a:pt x="62" y="147"/>
                </a:lnTo>
                <a:lnTo>
                  <a:pt x="63" y="148"/>
                </a:lnTo>
                <a:lnTo>
                  <a:pt x="65" y="144"/>
                </a:lnTo>
                <a:lnTo>
                  <a:pt x="65" y="143"/>
                </a:lnTo>
                <a:close/>
                <a:moveTo>
                  <a:pt x="69" y="137"/>
                </a:moveTo>
                <a:lnTo>
                  <a:pt x="66" y="141"/>
                </a:lnTo>
                <a:lnTo>
                  <a:pt x="69" y="137"/>
                </a:lnTo>
                <a:close/>
                <a:moveTo>
                  <a:pt x="72" y="130"/>
                </a:moveTo>
                <a:lnTo>
                  <a:pt x="70" y="134"/>
                </a:lnTo>
                <a:lnTo>
                  <a:pt x="73" y="131"/>
                </a:lnTo>
                <a:lnTo>
                  <a:pt x="72" y="130"/>
                </a:lnTo>
                <a:close/>
                <a:moveTo>
                  <a:pt x="76" y="124"/>
                </a:moveTo>
                <a:lnTo>
                  <a:pt x="74" y="128"/>
                </a:lnTo>
                <a:lnTo>
                  <a:pt x="77" y="124"/>
                </a:lnTo>
                <a:lnTo>
                  <a:pt x="76" y="124"/>
                </a:lnTo>
                <a:close/>
                <a:moveTo>
                  <a:pt x="80" y="117"/>
                </a:moveTo>
                <a:lnTo>
                  <a:pt x="78" y="121"/>
                </a:lnTo>
                <a:lnTo>
                  <a:pt x="81" y="117"/>
                </a:lnTo>
                <a:lnTo>
                  <a:pt x="80" y="117"/>
                </a:lnTo>
                <a:close/>
                <a:moveTo>
                  <a:pt x="84" y="110"/>
                </a:moveTo>
                <a:lnTo>
                  <a:pt x="82" y="114"/>
                </a:lnTo>
                <a:lnTo>
                  <a:pt x="85" y="111"/>
                </a:lnTo>
                <a:lnTo>
                  <a:pt x="84" y="110"/>
                </a:lnTo>
                <a:close/>
                <a:moveTo>
                  <a:pt x="88" y="104"/>
                </a:moveTo>
                <a:lnTo>
                  <a:pt x="86" y="107"/>
                </a:lnTo>
                <a:lnTo>
                  <a:pt x="86" y="108"/>
                </a:lnTo>
                <a:lnTo>
                  <a:pt x="89" y="104"/>
                </a:lnTo>
                <a:lnTo>
                  <a:pt x="88" y="104"/>
                </a:lnTo>
                <a:close/>
                <a:moveTo>
                  <a:pt x="92" y="97"/>
                </a:moveTo>
                <a:lnTo>
                  <a:pt x="90" y="101"/>
                </a:lnTo>
                <a:lnTo>
                  <a:pt x="90" y="102"/>
                </a:lnTo>
                <a:lnTo>
                  <a:pt x="93" y="97"/>
                </a:lnTo>
                <a:lnTo>
                  <a:pt x="92" y="97"/>
                </a:lnTo>
                <a:close/>
                <a:moveTo>
                  <a:pt x="96" y="91"/>
                </a:moveTo>
                <a:lnTo>
                  <a:pt x="94" y="94"/>
                </a:lnTo>
                <a:lnTo>
                  <a:pt x="94" y="95"/>
                </a:lnTo>
                <a:lnTo>
                  <a:pt x="97" y="91"/>
                </a:lnTo>
                <a:lnTo>
                  <a:pt x="96" y="91"/>
                </a:lnTo>
                <a:close/>
                <a:moveTo>
                  <a:pt x="100" y="84"/>
                </a:moveTo>
                <a:lnTo>
                  <a:pt x="98" y="88"/>
                </a:lnTo>
                <a:lnTo>
                  <a:pt x="98" y="89"/>
                </a:lnTo>
                <a:lnTo>
                  <a:pt x="101" y="84"/>
                </a:lnTo>
                <a:lnTo>
                  <a:pt x="100" y="84"/>
                </a:lnTo>
                <a:close/>
                <a:moveTo>
                  <a:pt x="104" y="78"/>
                </a:moveTo>
                <a:lnTo>
                  <a:pt x="102" y="81"/>
                </a:lnTo>
                <a:lnTo>
                  <a:pt x="102" y="82"/>
                </a:lnTo>
                <a:lnTo>
                  <a:pt x="105" y="78"/>
                </a:lnTo>
                <a:lnTo>
                  <a:pt x="104" y="78"/>
                </a:lnTo>
                <a:close/>
                <a:moveTo>
                  <a:pt x="108" y="71"/>
                </a:moveTo>
                <a:lnTo>
                  <a:pt x="106" y="75"/>
                </a:lnTo>
                <a:lnTo>
                  <a:pt x="106" y="76"/>
                </a:lnTo>
                <a:lnTo>
                  <a:pt x="109" y="71"/>
                </a:lnTo>
                <a:lnTo>
                  <a:pt x="108" y="71"/>
                </a:lnTo>
                <a:close/>
                <a:moveTo>
                  <a:pt x="112" y="64"/>
                </a:moveTo>
                <a:lnTo>
                  <a:pt x="109" y="69"/>
                </a:lnTo>
                <a:lnTo>
                  <a:pt x="110" y="69"/>
                </a:lnTo>
                <a:lnTo>
                  <a:pt x="113" y="65"/>
                </a:lnTo>
                <a:lnTo>
                  <a:pt x="112" y="64"/>
                </a:lnTo>
                <a:close/>
                <a:moveTo>
                  <a:pt x="116" y="58"/>
                </a:moveTo>
                <a:lnTo>
                  <a:pt x="113" y="62"/>
                </a:lnTo>
                <a:lnTo>
                  <a:pt x="114" y="63"/>
                </a:lnTo>
                <a:lnTo>
                  <a:pt x="117" y="59"/>
                </a:lnTo>
                <a:lnTo>
                  <a:pt x="116" y="58"/>
                </a:lnTo>
                <a:close/>
                <a:moveTo>
                  <a:pt x="119" y="51"/>
                </a:moveTo>
                <a:lnTo>
                  <a:pt x="117" y="56"/>
                </a:lnTo>
                <a:lnTo>
                  <a:pt x="118" y="56"/>
                </a:lnTo>
                <a:lnTo>
                  <a:pt x="121" y="52"/>
                </a:lnTo>
                <a:lnTo>
                  <a:pt x="119" y="51"/>
                </a:lnTo>
                <a:close/>
                <a:moveTo>
                  <a:pt x="123" y="45"/>
                </a:moveTo>
                <a:lnTo>
                  <a:pt x="121" y="49"/>
                </a:lnTo>
                <a:lnTo>
                  <a:pt x="122" y="49"/>
                </a:lnTo>
                <a:lnTo>
                  <a:pt x="124" y="46"/>
                </a:lnTo>
                <a:lnTo>
                  <a:pt x="123" y="45"/>
                </a:lnTo>
                <a:close/>
                <a:moveTo>
                  <a:pt x="127" y="38"/>
                </a:moveTo>
                <a:lnTo>
                  <a:pt x="125" y="43"/>
                </a:lnTo>
                <a:lnTo>
                  <a:pt x="126" y="43"/>
                </a:lnTo>
                <a:lnTo>
                  <a:pt x="128" y="39"/>
                </a:lnTo>
                <a:lnTo>
                  <a:pt x="127" y="38"/>
                </a:lnTo>
                <a:close/>
                <a:moveTo>
                  <a:pt x="131" y="32"/>
                </a:moveTo>
                <a:lnTo>
                  <a:pt x="129" y="36"/>
                </a:lnTo>
                <a:lnTo>
                  <a:pt x="130" y="36"/>
                </a:lnTo>
                <a:lnTo>
                  <a:pt x="132" y="33"/>
                </a:lnTo>
                <a:lnTo>
                  <a:pt x="131" y="32"/>
                </a:lnTo>
                <a:close/>
                <a:moveTo>
                  <a:pt x="135" y="26"/>
                </a:moveTo>
                <a:lnTo>
                  <a:pt x="133" y="30"/>
                </a:lnTo>
                <a:lnTo>
                  <a:pt x="134" y="30"/>
                </a:lnTo>
                <a:lnTo>
                  <a:pt x="136" y="26"/>
                </a:lnTo>
                <a:lnTo>
                  <a:pt x="135" y="26"/>
                </a:lnTo>
                <a:close/>
                <a:moveTo>
                  <a:pt x="139" y="19"/>
                </a:moveTo>
                <a:lnTo>
                  <a:pt x="137" y="23"/>
                </a:lnTo>
                <a:lnTo>
                  <a:pt x="138" y="23"/>
                </a:lnTo>
                <a:lnTo>
                  <a:pt x="140" y="19"/>
                </a:lnTo>
                <a:lnTo>
                  <a:pt x="139" y="19"/>
                </a:lnTo>
                <a:close/>
                <a:moveTo>
                  <a:pt x="143" y="13"/>
                </a:moveTo>
                <a:lnTo>
                  <a:pt x="141" y="16"/>
                </a:lnTo>
                <a:lnTo>
                  <a:pt x="142" y="17"/>
                </a:lnTo>
                <a:lnTo>
                  <a:pt x="144" y="13"/>
                </a:lnTo>
                <a:lnTo>
                  <a:pt x="143" y="13"/>
                </a:lnTo>
                <a:close/>
                <a:moveTo>
                  <a:pt x="147" y="6"/>
                </a:moveTo>
                <a:lnTo>
                  <a:pt x="145" y="10"/>
                </a:lnTo>
                <a:lnTo>
                  <a:pt x="146" y="10"/>
                </a:lnTo>
                <a:lnTo>
                  <a:pt x="148" y="6"/>
                </a:lnTo>
                <a:lnTo>
                  <a:pt x="147" y="6"/>
                </a:lnTo>
                <a:close/>
                <a:moveTo>
                  <a:pt x="151" y="0"/>
                </a:moveTo>
                <a:lnTo>
                  <a:pt x="149" y="3"/>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05" name="Freeform 2054">
            <a:extLst>
              <a:ext uri="{FF2B5EF4-FFF2-40B4-BE49-F238E27FC236}">
                <a16:creationId xmlns:a16="http://schemas.microsoft.com/office/drawing/2014/main" xmlns="" id="{F64F8E60-946F-410E-B3B2-95D2F3C107E5}"/>
              </a:ext>
            </a:extLst>
          </p:cNvPr>
          <p:cNvSpPr>
            <a:spLocks noEditPoints="1"/>
          </p:cNvSpPr>
          <p:nvPr/>
        </p:nvSpPr>
        <p:spPr bwMode="auto">
          <a:xfrm>
            <a:off x="4086225" y="4181549"/>
            <a:ext cx="241300" cy="398463"/>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1" y="247"/>
                </a:moveTo>
                <a:lnTo>
                  <a:pt x="0" y="251"/>
                </a:lnTo>
                <a:lnTo>
                  <a:pt x="2" y="248"/>
                </a:lnTo>
                <a:lnTo>
                  <a:pt x="1" y="247"/>
                </a:lnTo>
                <a:close/>
                <a:moveTo>
                  <a:pt x="5" y="241"/>
                </a:moveTo>
                <a:lnTo>
                  <a:pt x="3" y="245"/>
                </a:lnTo>
                <a:lnTo>
                  <a:pt x="4" y="245"/>
                </a:lnTo>
                <a:lnTo>
                  <a:pt x="6" y="241"/>
                </a:lnTo>
                <a:lnTo>
                  <a:pt x="5" y="241"/>
                </a:lnTo>
                <a:close/>
                <a:moveTo>
                  <a:pt x="9" y="234"/>
                </a:moveTo>
                <a:lnTo>
                  <a:pt x="7" y="238"/>
                </a:lnTo>
                <a:lnTo>
                  <a:pt x="8" y="239"/>
                </a:lnTo>
                <a:lnTo>
                  <a:pt x="10" y="235"/>
                </a:lnTo>
                <a:lnTo>
                  <a:pt x="9" y="234"/>
                </a:lnTo>
                <a:close/>
                <a:moveTo>
                  <a:pt x="13" y="228"/>
                </a:moveTo>
                <a:lnTo>
                  <a:pt x="11" y="232"/>
                </a:lnTo>
                <a:lnTo>
                  <a:pt x="12" y="232"/>
                </a:lnTo>
                <a:lnTo>
                  <a:pt x="14" y="228"/>
                </a:lnTo>
                <a:lnTo>
                  <a:pt x="13" y="228"/>
                </a:lnTo>
                <a:close/>
                <a:moveTo>
                  <a:pt x="17" y="221"/>
                </a:moveTo>
                <a:lnTo>
                  <a:pt x="15" y="226"/>
                </a:lnTo>
                <a:lnTo>
                  <a:pt x="16" y="226"/>
                </a:lnTo>
                <a:lnTo>
                  <a:pt x="18" y="222"/>
                </a:lnTo>
                <a:lnTo>
                  <a:pt x="17" y="221"/>
                </a:lnTo>
                <a:close/>
                <a:moveTo>
                  <a:pt x="21" y="215"/>
                </a:moveTo>
                <a:lnTo>
                  <a:pt x="19" y="219"/>
                </a:lnTo>
                <a:lnTo>
                  <a:pt x="20" y="219"/>
                </a:lnTo>
                <a:lnTo>
                  <a:pt x="22" y="215"/>
                </a:lnTo>
                <a:lnTo>
                  <a:pt x="21" y="215"/>
                </a:lnTo>
                <a:close/>
                <a:moveTo>
                  <a:pt x="25" y="208"/>
                </a:moveTo>
                <a:lnTo>
                  <a:pt x="23" y="213"/>
                </a:lnTo>
                <a:lnTo>
                  <a:pt x="24" y="213"/>
                </a:lnTo>
                <a:lnTo>
                  <a:pt x="25" y="209"/>
                </a:lnTo>
                <a:lnTo>
                  <a:pt x="25" y="208"/>
                </a:lnTo>
                <a:close/>
                <a:moveTo>
                  <a:pt x="29" y="202"/>
                </a:moveTo>
                <a:lnTo>
                  <a:pt x="26" y="206"/>
                </a:lnTo>
                <a:lnTo>
                  <a:pt x="28" y="206"/>
                </a:lnTo>
                <a:lnTo>
                  <a:pt x="29" y="202"/>
                </a:lnTo>
                <a:close/>
                <a:moveTo>
                  <a:pt x="33" y="195"/>
                </a:moveTo>
                <a:lnTo>
                  <a:pt x="30" y="200"/>
                </a:lnTo>
                <a:lnTo>
                  <a:pt x="32" y="200"/>
                </a:lnTo>
                <a:lnTo>
                  <a:pt x="33" y="195"/>
                </a:lnTo>
                <a:close/>
                <a:moveTo>
                  <a:pt x="37" y="189"/>
                </a:moveTo>
                <a:lnTo>
                  <a:pt x="34" y="193"/>
                </a:lnTo>
                <a:lnTo>
                  <a:pt x="35" y="193"/>
                </a:lnTo>
                <a:lnTo>
                  <a:pt x="37" y="189"/>
                </a:lnTo>
                <a:close/>
                <a:moveTo>
                  <a:pt x="41" y="183"/>
                </a:moveTo>
                <a:lnTo>
                  <a:pt x="38" y="186"/>
                </a:lnTo>
                <a:lnTo>
                  <a:pt x="39" y="187"/>
                </a:lnTo>
                <a:lnTo>
                  <a:pt x="41" y="183"/>
                </a:lnTo>
                <a:close/>
                <a:moveTo>
                  <a:pt x="45" y="176"/>
                </a:moveTo>
                <a:lnTo>
                  <a:pt x="42" y="180"/>
                </a:lnTo>
                <a:lnTo>
                  <a:pt x="43" y="180"/>
                </a:lnTo>
                <a:lnTo>
                  <a:pt x="45" y="176"/>
                </a:lnTo>
                <a:close/>
                <a:moveTo>
                  <a:pt x="49" y="170"/>
                </a:moveTo>
                <a:lnTo>
                  <a:pt x="46" y="173"/>
                </a:lnTo>
                <a:lnTo>
                  <a:pt x="47" y="174"/>
                </a:lnTo>
                <a:lnTo>
                  <a:pt x="49" y="170"/>
                </a:lnTo>
                <a:close/>
                <a:moveTo>
                  <a:pt x="53" y="163"/>
                </a:moveTo>
                <a:lnTo>
                  <a:pt x="50" y="167"/>
                </a:lnTo>
                <a:lnTo>
                  <a:pt x="51" y="167"/>
                </a:lnTo>
                <a:lnTo>
                  <a:pt x="53" y="163"/>
                </a:lnTo>
                <a:close/>
                <a:moveTo>
                  <a:pt x="56" y="156"/>
                </a:moveTo>
                <a:lnTo>
                  <a:pt x="54" y="160"/>
                </a:lnTo>
                <a:lnTo>
                  <a:pt x="55" y="161"/>
                </a:lnTo>
                <a:lnTo>
                  <a:pt x="57" y="157"/>
                </a:lnTo>
                <a:lnTo>
                  <a:pt x="56" y="156"/>
                </a:lnTo>
                <a:close/>
                <a:moveTo>
                  <a:pt x="60" y="150"/>
                </a:moveTo>
                <a:lnTo>
                  <a:pt x="58" y="154"/>
                </a:lnTo>
                <a:lnTo>
                  <a:pt x="59" y="154"/>
                </a:lnTo>
                <a:lnTo>
                  <a:pt x="61" y="150"/>
                </a:lnTo>
                <a:lnTo>
                  <a:pt x="60" y="150"/>
                </a:lnTo>
                <a:close/>
                <a:moveTo>
                  <a:pt x="64" y="143"/>
                </a:moveTo>
                <a:lnTo>
                  <a:pt x="62" y="147"/>
                </a:lnTo>
                <a:lnTo>
                  <a:pt x="63" y="148"/>
                </a:lnTo>
                <a:lnTo>
                  <a:pt x="65" y="144"/>
                </a:lnTo>
                <a:lnTo>
                  <a:pt x="64" y="143"/>
                </a:lnTo>
                <a:close/>
                <a:moveTo>
                  <a:pt x="68" y="137"/>
                </a:moveTo>
                <a:lnTo>
                  <a:pt x="66" y="141"/>
                </a:lnTo>
                <a:lnTo>
                  <a:pt x="69" y="137"/>
                </a:lnTo>
                <a:lnTo>
                  <a:pt x="68" y="137"/>
                </a:lnTo>
                <a:close/>
                <a:moveTo>
                  <a:pt x="72" y="130"/>
                </a:moveTo>
                <a:lnTo>
                  <a:pt x="70" y="134"/>
                </a:lnTo>
                <a:lnTo>
                  <a:pt x="73" y="131"/>
                </a:lnTo>
                <a:lnTo>
                  <a:pt x="72" y="130"/>
                </a:lnTo>
                <a:close/>
                <a:moveTo>
                  <a:pt x="76" y="124"/>
                </a:moveTo>
                <a:lnTo>
                  <a:pt x="74" y="128"/>
                </a:lnTo>
                <a:lnTo>
                  <a:pt x="77" y="124"/>
                </a:lnTo>
                <a:lnTo>
                  <a:pt x="76" y="124"/>
                </a:lnTo>
                <a:close/>
                <a:moveTo>
                  <a:pt x="80" y="117"/>
                </a:moveTo>
                <a:lnTo>
                  <a:pt x="78" y="121"/>
                </a:lnTo>
                <a:lnTo>
                  <a:pt x="81" y="117"/>
                </a:lnTo>
                <a:lnTo>
                  <a:pt x="80" y="117"/>
                </a:lnTo>
                <a:close/>
                <a:moveTo>
                  <a:pt x="84" y="110"/>
                </a:moveTo>
                <a:lnTo>
                  <a:pt x="82" y="114"/>
                </a:lnTo>
                <a:lnTo>
                  <a:pt x="85" y="111"/>
                </a:lnTo>
                <a:lnTo>
                  <a:pt x="84" y="110"/>
                </a:lnTo>
                <a:close/>
                <a:moveTo>
                  <a:pt x="88" y="104"/>
                </a:moveTo>
                <a:lnTo>
                  <a:pt x="86" y="107"/>
                </a:lnTo>
                <a:lnTo>
                  <a:pt x="86" y="108"/>
                </a:lnTo>
                <a:lnTo>
                  <a:pt x="89" y="104"/>
                </a:lnTo>
                <a:lnTo>
                  <a:pt x="88" y="104"/>
                </a:lnTo>
                <a:close/>
                <a:moveTo>
                  <a:pt x="92" y="97"/>
                </a:moveTo>
                <a:lnTo>
                  <a:pt x="90" y="101"/>
                </a:lnTo>
                <a:lnTo>
                  <a:pt x="90" y="102"/>
                </a:lnTo>
                <a:lnTo>
                  <a:pt x="93" y="97"/>
                </a:lnTo>
                <a:lnTo>
                  <a:pt x="92" y="97"/>
                </a:lnTo>
                <a:close/>
                <a:moveTo>
                  <a:pt x="96" y="91"/>
                </a:moveTo>
                <a:lnTo>
                  <a:pt x="93" y="94"/>
                </a:lnTo>
                <a:lnTo>
                  <a:pt x="94" y="95"/>
                </a:lnTo>
                <a:lnTo>
                  <a:pt x="97" y="91"/>
                </a:lnTo>
                <a:lnTo>
                  <a:pt x="96" y="91"/>
                </a:lnTo>
                <a:close/>
                <a:moveTo>
                  <a:pt x="100" y="84"/>
                </a:moveTo>
                <a:lnTo>
                  <a:pt x="97" y="88"/>
                </a:lnTo>
                <a:lnTo>
                  <a:pt x="98" y="89"/>
                </a:lnTo>
                <a:lnTo>
                  <a:pt x="100" y="84"/>
                </a:lnTo>
                <a:close/>
                <a:moveTo>
                  <a:pt x="103" y="78"/>
                </a:moveTo>
                <a:lnTo>
                  <a:pt x="101" y="81"/>
                </a:lnTo>
                <a:lnTo>
                  <a:pt x="102" y="82"/>
                </a:lnTo>
                <a:lnTo>
                  <a:pt x="104" y="78"/>
                </a:lnTo>
                <a:lnTo>
                  <a:pt x="103" y="78"/>
                </a:lnTo>
                <a:close/>
                <a:moveTo>
                  <a:pt x="107" y="71"/>
                </a:moveTo>
                <a:lnTo>
                  <a:pt x="105" y="75"/>
                </a:lnTo>
                <a:lnTo>
                  <a:pt x="106" y="76"/>
                </a:lnTo>
                <a:lnTo>
                  <a:pt x="108" y="71"/>
                </a:lnTo>
                <a:lnTo>
                  <a:pt x="107" y="71"/>
                </a:lnTo>
                <a:close/>
                <a:moveTo>
                  <a:pt x="111" y="64"/>
                </a:moveTo>
                <a:lnTo>
                  <a:pt x="109" y="69"/>
                </a:lnTo>
                <a:lnTo>
                  <a:pt x="110" y="69"/>
                </a:lnTo>
                <a:lnTo>
                  <a:pt x="112" y="65"/>
                </a:lnTo>
                <a:lnTo>
                  <a:pt x="111" y="64"/>
                </a:lnTo>
                <a:close/>
                <a:moveTo>
                  <a:pt x="115" y="58"/>
                </a:moveTo>
                <a:lnTo>
                  <a:pt x="113" y="62"/>
                </a:lnTo>
                <a:lnTo>
                  <a:pt x="114" y="63"/>
                </a:lnTo>
                <a:lnTo>
                  <a:pt x="116" y="59"/>
                </a:lnTo>
                <a:lnTo>
                  <a:pt x="115" y="58"/>
                </a:lnTo>
                <a:close/>
                <a:moveTo>
                  <a:pt x="119" y="51"/>
                </a:moveTo>
                <a:lnTo>
                  <a:pt x="117" y="56"/>
                </a:lnTo>
                <a:lnTo>
                  <a:pt x="118" y="56"/>
                </a:lnTo>
                <a:lnTo>
                  <a:pt x="120" y="52"/>
                </a:lnTo>
                <a:lnTo>
                  <a:pt x="119" y="51"/>
                </a:lnTo>
                <a:close/>
                <a:moveTo>
                  <a:pt x="123" y="45"/>
                </a:moveTo>
                <a:lnTo>
                  <a:pt x="121" y="49"/>
                </a:lnTo>
                <a:lnTo>
                  <a:pt x="122" y="49"/>
                </a:lnTo>
                <a:lnTo>
                  <a:pt x="124" y="46"/>
                </a:lnTo>
                <a:lnTo>
                  <a:pt x="123" y="45"/>
                </a:lnTo>
                <a:close/>
                <a:moveTo>
                  <a:pt x="127" y="38"/>
                </a:moveTo>
                <a:lnTo>
                  <a:pt x="125" y="43"/>
                </a:lnTo>
                <a:lnTo>
                  <a:pt x="126" y="43"/>
                </a:lnTo>
                <a:lnTo>
                  <a:pt x="128" y="39"/>
                </a:lnTo>
                <a:lnTo>
                  <a:pt x="127" y="38"/>
                </a:lnTo>
                <a:close/>
                <a:moveTo>
                  <a:pt x="131" y="32"/>
                </a:moveTo>
                <a:lnTo>
                  <a:pt x="129" y="36"/>
                </a:lnTo>
                <a:lnTo>
                  <a:pt x="130" y="36"/>
                </a:lnTo>
                <a:lnTo>
                  <a:pt x="132" y="33"/>
                </a:lnTo>
                <a:lnTo>
                  <a:pt x="131" y="32"/>
                </a:lnTo>
                <a:close/>
                <a:moveTo>
                  <a:pt x="135" y="26"/>
                </a:moveTo>
                <a:lnTo>
                  <a:pt x="132" y="30"/>
                </a:lnTo>
                <a:lnTo>
                  <a:pt x="134" y="30"/>
                </a:lnTo>
                <a:lnTo>
                  <a:pt x="136" y="26"/>
                </a:lnTo>
                <a:lnTo>
                  <a:pt x="135" y="26"/>
                </a:lnTo>
                <a:close/>
                <a:moveTo>
                  <a:pt x="139" y="19"/>
                </a:moveTo>
                <a:lnTo>
                  <a:pt x="136" y="23"/>
                </a:lnTo>
                <a:lnTo>
                  <a:pt x="138" y="23"/>
                </a:lnTo>
                <a:lnTo>
                  <a:pt x="140" y="19"/>
                </a:lnTo>
                <a:lnTo>
                  <a:pt x="139" y="19"/>
                </a:lnTo>
                <a:close/>
                <a:moveTo>
                  <a:pt x="143" y="13"/>
                </a:moveTo>
                <a:lnTo>
                  <a:pt x="140" y="16"/>
                </a:lnTo>
                <a:lnTo>
                  <a:pt x="142" y="17"/>
                </a:lnTo>
                <a:lnTo>
                  <a:pt x="144" y="13"/>
                </a:lnTo>
                <a:lnTo>
                  <a:pt x="143" y="13"/>
                </a:lnTo>
                <a:close/>
                <a:moveTo>
                  <a:pt x="147" y="6"/>
                </a:moveTo>
                <a:lnTo>
                  <a:pt x="144" y="10"/>
                </a:lnTo>
                <a:lnTo>
                  <a:pt x="145" y="10"/>
                </a:lnTo>
                <a:lnTo>
                  <a:pt x="148" y="6"/>
                </a:lnTo>
                <a:lnTo>
                  <a:pt x="147" y="6"/>
                </a:lnTo>
                <a:close/>
                <a:moveTo>
                  <a:pt x="151" y="0"/>
                </a:moveTo>
                <a:lnTo>
                  <a:pt x="148" y="3"/>
                </a:ln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06" name="Freeform 2055">
            <a:extLst>
              <a:ext uri="{FF2B5EF4-FFF2-40B4-BE49-F238E27FC236}">
                <a16:creationId xmlns:a16="http://schemas.microsoft.com/office/drawing/2014/main" xmlns="" id="{2C46120F-93DA-432D-B339-3413CBF59927}"/>
              </a:ext>
            </a:extLst>
          </p:cNvPr>
          <p:cNvSpPr>
            <a:spLocks noEditPoints="1"/>
          </p:cNvSpPr>
          <p:nvPr/>
        </p:nvSpPr>
        <p:spPr bwMode="auto">
          <a:xfrm>
            <a:off x="4130675" y="4181549"/>
            <a:ext cx="242888" cy="398463"/>
          </a:xfrm>
          <a:custGeom>
            <a:avLst/>
            <a:gdLst>
              <a:gd name="T0" fmla="*/ 2147483647 w 153"/>
              <a:gd name="T1" fmla="*/ 2147483647 h 251"/>
              <a:gd name="T2" fmla="*/ 2147483647 w 153"/>
              <a:gd name="T3" fmla="*/ 2147483647 h 251"/>
              <a:gd name="T4" fmla="*/ 2147483647 w 153"/>
              <a:gd name="T5" fmla="*/ 2147483647 h 251"/>
              <a:gd name="T6" fmla="*/ 2147483647 w 153"/>
              <a:gd name="T7" fmla="*/ 2147483647 h 251"/>
              <a:gd name="T8" fmla="*/ 2147483647 w 153"/>
              <a:gd name="T9" fmla="*/ 2147483647 h 251"/>
              <a:gd name="T10" fmla="*/ 2147483647 w 153"/>
              <a:gd name="T11" fmla="*/ 2147483647 h 251"/>
              <a:gd name="T12" fmla="*/ 2147483647 w 153"/>
              <a:gd name="T13" fmla="*/ 2147483647 h 251"/>
              <a:gd name="T14" fmla="*/ 2147483647 w 153"/>
              <a:gd name="T15" fmla="*/ 2147483647 h 251"/>
              <a:gd name="T16" fmla="*/ 2147483647 w 153"/>
              <a:gd name="T17" fmla="*/ 2147483647 h 251"/>
              <a:gd name="T18" fmla="*/ 2147483647 w 153"/>
              <a:gd name="T19" fmla="*/ 2147483647 h 251"/>
              <a:gd name="T20" fmla="*/ 2147483647 w 153"/>
              <a:gd name="T21" fmla="*/ 2147483647 h 251"/>
              <a:gd name="T22" fmla="*/ 2147483647 w 153"/>
              <a:gd name="T23" fmla="*/ 2147483647 h 251"/>
              <a:gd name="T24" fmla="*/ 2147483647 w 153"/>
              <a:gd name="T25" fmla="*/ 2147483647 h 251"/>
              <a:gd name="T26" fmla="*/ 2147483647 w 153"/>
              <a:gd name="T27" fmla="*/ 2147483647 h 251"/>
              <a:gd name="T28" fmla="*/ 2147483647 w 153"/>
              <a:gd name="T29" fmla="*/ 2147483647 h 251"/>
              <a:gd name="T30" fmla="*/ 2147483647 w 153"/>
              <a:gd name="T31" fmla="*/ 2147483647 h 251"/>
              <a:gd name="T32" fmla="*/ 2147483647 w 153"/>
              <a:gd name="T33" fmla="*/ 2147483647 h 251"/>
              <a:gd name="T34" fmla="*/ 2147483647 w 153"/>
              <a:gd name="T35" fmla="*/ 2147483647 h 251"/>
              <a:gd name="T36" fmla="*/ 2147483647 w 153"/>
              <a:gd name="T37" fmla="*/ 2147483647 h 251"/>
              <a:gd name="T38" fmla="*/ 2147483647 w 153"/>
              <a:gd name="T39" fmla="*/ 2147483647 h 251"/>
              <a:gd name="T40" fmla="*/ 2147483647 w 153"/>
              <a:gd name="T41" fmla="*/ 2147483647 h 251"/>
              <a:gd name="T42" fmla="*/ 2147483647 w 153"/>
              <a:gd name="T43" fmla="*/ 2147483647 h 251"/>
              <a:gd name="T44" fmla="*/ 2147483647 w 153"/>
              <a:gd name="T45" fmla="*/ 2147483647 h 251"/>
              <a:gd name="T46" fmla="*/ 2147483647 w 153"/>
              <a:gd name="T47" fmla="*/ 2147483647 h 251"/>
              <a:gd name="T48" fmla="*/ 2147483647 w 153"/>
              <a:gd name="T49" fmla="*/ 2147483647 h 251"/>
              <a:gd name="T50" fmla="*/ 2147483647 w 153"/>
              <a:gd name="T51" fmla="*/ 2147483647 h 251"/>
              <a:gd name="T52" fmla="*/ 2147483647 w 153"/>
              <a:gd name="T53" fmla="*/ 2147483647 h 251"/>
              <a:gd name="T54" fmla="*/ 2147483647 w 153"/>
              <a:gd name="T55" fmla="*/ 2147483647 h 251"/>
              <a:gd name="T56" fmla="*/ 2147483647 w 153"/>
              <a:gd name="T57" fmla="*/ 2147483647 h 251"/>
              <a:gd name="T58" fmla="*/ 2147483647 w 153"/>
              <a:gd name="T59" fmla="*/ 2147483647 h 251"/>
              <a:gd name="T60" fmla="*/ 2147483647 w 153"/>
              <a:gd name="T61" fmla="*/ 2147483647 h 251"/>
              <a:gd name="T62" fmla="*/ 2147483647 w 153"/>
              <a:gd name="T63" fmla="*/ 2147483647 h 251"/>
              <a:gd name="T64" fmla="*/ 2147483647 w 153"/>
              <a:gd name="T65" fmla="*/ 2147483647 h 251"/>
              <a:gd name="T66" fmla="*/ 2147483647 w 153"/>
              <a:gd name="T67" fmla="*/ 2147483647 h 251"/>
              <a:gd name="T68" fmla="*/ 2147483647 w 153"/>
              <a:gd name="T69" fmla="*/ 2147483647 h 251"/>
              <a:gd name="T70" fmla="*/ 2147483647 w 153"/>
              <a:gd name="T71" fmla="*/ 2147483647 h 251"/>
              <a:gd name="T72" fmla="*/ 2147483647 w 153"/>
              <a:gd name="T73" fmla="*/ 2147483647 h 251"/>
              <a:gd name="T74" fmla="*/ 2147483647 w 153"/>
              <a:gd name="T75" fmla="*/ 2147483647 h 251"/>
              <a:gd name="T76" fmla="*/ 2147483647 w 153"/>
              <a:gd name="T77" fmla="*/ 2147483647 h 251"/>
              <a:gd name="T78" fmla="*/ 2147483647 w 153"/>
              <a:gd name="T79" fmla="*/ 2147483647 h 251"/>
              <a:gd name="T80" fmla="*/ 2147483647 w 153"/>
              <a:gd name="T81" fmla="*/ 2147483647 h 251"/>
              <a:gd name="T82" fmla="*/ 2147483647 w 153"/>
              <a:gd name="T83" fmla="*/ 2147483647 h 251"/>
              <a:gd name="T84" fmla="*/ 2147483647 w 153"/>
              <a:gd name="T85" fmla="*/ 2147483647 h 251"/>
              <a:gd name="T86" fmla="*/ 2147483647 w 153"/>
              <a:gd name="T87" fmla="*/ 2147483647 h 251"/>
              <a:gd name="T88" fmla="*/ 2147483647 w 153"/>
              <a:gd name="T89" fmla="*/ 2147483647 h 251"/>
              <a:gd name="T90" fmla="*/ 2147483647 w 153"/>
              <a:gd name="T91" fmla="*/ 2147483647 h 251"/>
              <a:gd name="T92" fmla="*/ 2147483647 w 153"/>
              <a:gd name="T93" fmla="*/ 2147483647 h 251"/>
              <a:gd name="T94" fmla="*/ 2147483647 w 153"/>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1">
                <a:moveTo>
                  <a:pt x="2" y="247"/>
                </a:moveTo>
                <a:lnTo>
                  <a:pt x="0" y="251"/>
                </a:lnTo>
                <a:lnTo>
                  <a:pt x="1" y="251"/>
                </a:lnTo>
                <a:lnTo>
                  <a:pt x="2" y="248"/>
                </a:lnTo>
                <a:lnTo>
                  <a:pt x="2" y="247"/>
                </a:lnTo>
                <a:close/>
                <a:moveTo>
                  <a:pt x="6" y="241"/>
                </a:moveTo>
                <a:lnTo>
                  <a:pt x="3" y="245"/>
                </a:lnTo>
                <a:lnTo>
                  <a:pt x="4" y="245"/>
                </a:lnTo>
                <a:lnTo>
                  <a:pt x="6" y="241"/>
                </a:lnTo>
                <a:close/>
                <a:moveTo>
                  <a:pt x="10" y="234"/>
                </a:moveTo>
                <a:lnTo>
                  <a:pt x="7" y="238"/>
                </a:lnTo>
                <a:lnTo>
                  <a:pt x="8" y="239"/>
                </a:lnTo>
                <a:lnTo>
                  <a:pt x="10" y="235"/>
                </a:lnTo>
                <a:lnTo>
                  <a:pt x="10" y="234"/>
                </a:lnTo>
                <a:close/>
                <a:moveTo>
                  <a:pt x="14" y="228"/>
                </a:moveTo>
                <a:lnTo>
                  <a:pt x="11" y="232"/>
                </a:lnTo>
                <a:lnTo>
                  <a:pt x="12" y="232"/>
                </a:lnTo>
                <a:lnTo>
                  <a:pt x="14" y="228"/>
                </a:lnTo>
                <a:close/>
                <a:moveTo>
                  <a:pt x="18" y="221"/>
                </a:moveTo>
                <a:lnTo>
                  <a:pt x="15" y="226"/>
                </a:lnTo>
                <a:lnTo>
                  <a:pt x="16" y="226"/>
                </a:lnTo>
                <a:lnTo>
                  <a:pt x="18" y="222"/>
                </a:lnTo>
                <a:lnTo>
                  <a:pt x="18" y="221"/>
                </a:lnTo>
                <a:close/>
                <a:moveTo>
                  <a:pt x="22" y="215"/>
                </a:moveTo>
                <a:lnTo>
                  <a:pt x="19" y="219"/>
                </a:lnTo>
                <a:lnTo>
                  <a:pt x="20" y="219"/>
                </a:lnTo>
                <a:lnTo>
                  <a:pt x="22" y="215"/>
                </a:lnTo>
                <a:close/>
                <a:moveTo>
                  <a:pt x="26" y="208"/>
                </a:moveTo>
                <a:lnTo>
                  <a:pt x="23" y="213"/>
                </a:lnTo>
                <a:lnTo>
                  <a:pt x="24" y="213"/>
                </a:lnTo>
                <a:lnTo>
                  <a:pt x="26" y="209"/>
                </a:lnTo>
                <a:lnTo>
                  <a:pt x="26" y="208"/>
                </a:lnTo>
                <a:close/>
                <a:moveTo>
                  <a:pt x="30" y="202"/>
                </a:moveTo>
                <a:lnTo>
                  <a:pt x="27" y="206"/>
                </a:lnTo>
                <a:lnTo>
                  <a:pt x="28" y="206"/>
                </a:lnTo>
                <a:lnTo>
                  <a:pt x="30" y="202"/>
                </a:lnTo>
                <a:close/>
                <a:moveTo>
                  <a:pt x="33" y="195"/>
                </a:moveTo>
                <a:lnTo>
                  <a:pt x="31" y="200"/>
                </a:lnTo>
                <a:lnTo>
                  <a:pt x="34" y="195"/>
                </a:lnTo>
                <a:lnTo>
                  <a:pt x="33" y="195"/>
                </a:lnTo>
                <a:close/>
                <a:moveTo>
                  <a:pt x="37" y="189"/>
                </a:moveTo>
                <a:lnTo>
                  <a:pt x="35" y="193"/>
                </a:lnTo>
                <a:lnTo>
                  <a:pt x="36" y="193"/>
                </a:lnTo>
                <a:lnTo>
                  <a:pt x="38" y="189"/>
                </a:lnTo>
                <a:lnTo>
                  <a:pt x="37" y="189"/>
                </a:lnTo>
                <a:close/>
                <a:moveTo>
                  <a:pt x="41" y="183"/>
                </a:moveTo>
                <a:lnTo>
                  <a:pt x="39" y="186"/>
                </a:lnTo>
                <a:lnTo>
                  <a:pt x="40" y="187"/>
                </a:lnTo>
                <a:lnTo>
                  <a:pt x="42" y="183"/>
                </a:lnTo>
                <a:lnTo>
                  <a:pt x="41" y="183"/>
                </a:lnTo>
                <a:close/>
                <a:moveTo>
                  <a:pt x="45" y="176"/>
                </a:moveTo>
                <a:lnTo>
                  <a:pt x="43" y="180"/>
                </a:lnTo>
                <a:lnTo>
                  <a:pt x="44" y="180"/>
                </a:lnTo>
                <a:lnTo>
                  <a:pt x="45" y="176"/>
                </a:lnTo>
                <a:close/>
                <a:moveTo>
                  <a:pt x="49" y="170"/>
                </a:moveTo>
                <a:lnTo>
                  <a:pt x="47" y="173"/>
                </a:lnTo>
                <a:lnTo>
                  <a:pt x="47" y="174"/>
                </a:lnTo>
                <a:lnTo>
                  <a:pt x="49" y="170"/>
                </a:lnTo>
                <a:close/>
                <a:moveTo>
                  <a:pt x="53" y="163"/>
                </a:moveTo>
                <a:lnTo>
                  <a:pt x="51" y="167"/>
                </a:lnTo>
                <a:lnTo>
                  <a:pt x="53" y="163"/>
                </a:lnTo>
                <a:close/>
                <a:moveTo>
                  <a:pt x="57" y="156"/>
                </a:moveTo>
                <a:lnTo>
                  <a:pt x="55" y="160"/>
                </a:lnTo>
                <a:lnTo>
                  <a:pt x="55" y="161"/>
                </a:lnTo>
                <a:lnTo>
                  <a:pt x="57" y="157"/>
                </a:lnTo>
                <a:lnTo>
                  <a:pt x="57" y="156"/>
                </a:lnTo>
                <a:close/>
                <a:moveTo>
                  <a:pt x="61" y="150"/>
                </a:moveTo>
                <a:lnTo>
                  <a:pt x="59" y="154"/>
                </a:lnTo>
                <a:lnTo>
                  <a:pt x="61" y="150"/>
                </a:lnTo>
                <a:close/>
                <a:moveTo>
                  <a:pt x="65" y="143"/>
                </a:moveTo>
                <a:lnTo>
                  <a:pt x="63" y="147"/>
                </a:lnTo>
                <a:lnTo>
                  <a:pt x="63" y="148"/>
                </a:lnTo>
                <a:lnTo>
                  <a:pt x="65" y="144"/>
                </a:lnTo>
                <a:lnTo>
                  <a:pt x="65" y="143"/>
                </a:lnTo>
                <a:close/>
                <a:moveTo>
                  <a:pt x="69" y="137"/>
                </a:moveTo>
                <a:lnTo>
                  <a:pt x="67" y="141"/>
                </a:lnTo>
                <a:lnTo>
                  <a:pt x="69" y="137"/>
                </a:lnTo>
                <a:close/>
                <a:moveTo>
                  <a:pt x="73" y="130"/>
                </a:moveTo>
                <a:lnTo>
                  <a:pt x="71" y="134"/>
                </a:lnTo>
                <a:lnTo>
                  <a:pt x="73" y="131"/>
                </a:lnTo>
                <a:lnTo>
                  <a:pt x="73" y="130"/>
                </a:lnTo>
                <a:close/>
                <a:moveTo>
                  <a:pt x="77" y="124"/>
                </a:moveTo>
                <a:lnTo>
                  <a:pt x="75" y="128"/>
                </a:lnTo>
                <a:lnTo>
                  <a:pt x="77" y="124"/>
                </a:lnTo>
                <a:close/>
                <a:moveTo>
                  <a:pt x="81" y="117"/>
                </a:moveTo>
                <a:lnTo>
                  <a:pt x="78" y="121"/>
                </a:lnTo>
                <a:lnTo>
                  <a:pt x="79" y="121"/>
                </a:lnTo>
                <a:lnTo>
                  <a:pt x="81" y="117"/>
                </a:lnTo>
                <a:close/>
                <a:moveTo>
                  <a:pt x="84" y="110"/>
                </a:moveTo>
                <a:lnTo>
                  <a:pt x="82" y="114"/>
                </a:lnTo>
                <a:lnTo>
                  <a:pt x="83" y="114"/>
                </a:lnTo>
                <a:lnTo>
                  <a:pt x="85" y="111"/>
                </a:lnTo>
                <a:lnTo>
                  <a:pt x="84" y="110"/>
                </a:lnTo>
                <a:close/>
                <a:moveTo>
                  <a:pt x="88" y="104"/>
                </a:moveTo>
                <a:lnTo>
                  <a:pt x="86" y="107"/>
                </a:lnTo>
                <a:lnTo>
                  <a:pt x="87" y="108"/>
                </a:lnTo>
                <a:lnTo>
                  <a:pt x="89" y="104"/>
                </a:lnTo>
                <a:lnTo>
                  <a:pt x="88" y="104"/>
                </a:lnTo>
                <a:close/>
                <a:moveTo>
                  <a:pt x="92" y="97"/>
                </a:moveTo>
                <a:lnTo>
                  <a:pt x="90" y="101"/>
                </a:lnTo>
                <a:lnTo>
                  <a:pt x="90" y="102"/>
                </a:lnTo>
                <a:lnTo>
                  <a:pt x="93" y="97"/>
                </a:lnTo>
                <a:lnTo>
                  <a:pt x="92" y="97"/>
                </a:lnTo>
                <a:close/>
                <a:moveTo>
                  <a:pt x="96" y="91"/>
                </a:moveTo>
                <a:lnTo>
                  <a:pt x="94" y="94"/>
                </a:lnTo>
                <a:lnTo>
                  <a:pt x="94" y="95"/>
                </a:lnTo>
                <a:lnTo>
                  <a:pt x="97" y="91"/>
                </a:lnTo>
                <a:lnTo>
                  <a:pt x="96" y="91"/>
                </a:lnTo>
                <a:close/>
                <a:moveTo>
                  <a:pt x="100" y="84"/>
                </a:moveTo>
                <a:lnTo>
                  <a:pt x="98" y="88"/>
                </a:lnTo>
                <a:lnTo>
                  <a:pt x="98" y="89"/>
                </a:lnTo>
                <a:lnTo>
                  <a:pt x="101" y="84"/>
                </a:lnTo>
                <a:lnTo>
                  <a:pt x="100" y="84"/>
                </a:lnTo>
                <a:close/>
                <a:moveTo>
                  <a:pt x="104" y="78"/>
                </a:moveTo>
                <a:lnTo>
                  <a:pt x="102" y="81"/>
                </a:lnTo>
                <a:lnTo>
                  <a:pt x="102" y="82"/>
                </a:lnTo>
                <a:lnTo>
                  <a:pt x="105" y="78"/>
                </a:lnTo>
                <a:lnTo>
                  <a:pt x="104" y="78"/>
                </a:lnTo>
                <a:close/>
                <a:moveTo>
                  <a:pt x="108" y="71"/>
                </a:moveTo>
                <a:lnTo>
                  <a:pt x="106" y="75"/>
                </a:lnTo>
                <a:lnTo>
                  <a:pt x="106" y="76"/>
                </a:lnTo>
                <a:lnTo>
                  <a:pt x="109" y="71"/>
                </a:lnTo>
                <a:lnTo>
                  <a:pt x="108" y="71"/>
                </a:lnTo>
                <a:close/>
                <a:moveTo>
                  <a:pt x="112" y="64"/>
                </a:moveTo>
                <a:lnTo>
                  <a:pt x="110" y="69"/>
                </a:lnTo>
                <a:lnTo>
                  <a:pt x="113" y="65"/>
                </a:lnTo>
                <a:lnTo>
                  <a:pt x="112" y="64"/>
                </a:lnTo>
                <a:close/>
                <a:moveTo>
                  <a:pt x="116" y="58"/>
                </a:moveTo>
                <a:lnTo>
                  <a:pt x="114" y="62"/>
                </a:lnTo>
                <a:lnTo>
                  <a:pt x="114" y="63"/>
                </a:lnTo>
                <a:lnTo>
                  <a:pt x="117" y="59"/>
                </a:lnTo>
                <a:lnTo>
                  <a:pt x="116" y="58"/>
                </a:lnTo>
                <a:close/>
                <a:moveTo>
                  <a:pt x="120" y="51"/>
                </a:moveTo>
                <a:lnTo>
                  <a:pt x="118" y="56"/>
                </a:lnTo>
                <a:lnTo>
                  <a:pt x="121" y="52"/>
                </a:lnTo>
                <a:lnTo>
                  <a:pt x="120" y="51"/>
                </a:lnTo>
                <a:close/>
                <a:moveTo>
                  <a:pt x="124" y="45"/>
                </a:moveTo>
                <a:lnTo>
                  <a:pt x="122" y="49"/>
                </a:lnTo>
                <a:lnTo>
                  <a:pt x="123" y="49"/>
                </a:lnTo>
                <a:lnTo>
                  <a:pt x="125" y="46"/>
                </a:lnTo>
                <a:lnTo>
                  <a:pt x="124" y="45"/>
                </a:lnTo>
                <a:close/>
                <a:moveTo>
                  <a:pt x="128" y="38"/>
                </a:moveTo>
                <a:lnTo>
                  <a:pt x="126" y="43"/>
                </a:lnTo>
                <a:lnTo>
                  <a:pt x="127" y="43"/>
                </a:lnTo>
                <a:lnTo>
                  <a:pt x="129" y="39"/>
                </a:lnTo>
                <a:lnTo>
                  <a:pt x="128" y="38"/>
                </a:lnTo>
                <a:close/>
                <a:moveTo>
                  <a:pt x="132" y="32"/>
                </a:moveTo>
                <a:lnTo>
                  <a:pt x="130" y="36"/>
                </a:lnTo>
                <a:lnTo>
                  <a:pt x="133" y="33"/>
                </a:lnTo>
                <a:lnTo>
                  <a:pt x="132" y="32"/>
                </a:lnTo>
                <a:close/>
                <a:moveTo>
                  <a:pt x="136" y="26"/>
                </a:moveTo>
                <a:lnTo>
                  <a:pt x="134" y="30"/>
                </a:lnTo>
                <a:lnTo>
                  <a:pt x="137" y="26"/>
                </a:lnTo>
                <a:lnTo>
                  <a:pt x="136" y="26"/>
                </a:lnTo>
                <a:close/>
                <a:moveTo>
                  <a:pt x="140" y="19"/>
                </a:moveTo>
                <a:lnTo>
                  <a:pt x="138" y="23"/>
                </a:lnTo>
                <a:lnTo>
                  <a:pt x="141" y="19"/>
                </a:lnTo>
                <a:lnTo>
                  <a:pt x="140" y="19"/>
                </a:lnTo>
                <a:close/>
                <a:moveTo>
                  <a:pt x="144" y="13"/>
                </a:moveTo>
                <a:lnTo>
                  <a:pt x="142" y="16"/>
                </a:lnTo>
                <a:lnTo>
                  <a:pt x="142" y="17"/>
                </a:lnTo>
                <a:lnTo>
                  <a:pt x="145" y="13"/>
                </a:lnTo>
                <a:lnTo>
                  <a:pt x="144" y="13"/>
                </a:lnTo>
                <a:close/>
                <a:moveTo>
                  <a:pt x="148" y="6"/>
                </a:moveTo>
                <a:lnTo>
                  <a:pt x="146" y="10"/>
                </a:lnTo>
                <a:lnTo>
                  <a:pt x="149" y="6"/>
                </a:lnTo>
                <a:lnTo>
                  <a:pt x="148" y="6"/>
                </a:lnTo>
                <a:close/>
                <a:moveTo>
                  <a:pt x="152" y="0"/>
                </a:moveTo>
                <a:lnTo>
                  <a:pt x="150" y="3"/>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07" name="Freeform 2056">
            <a:extLst>
              <a:ext uri="{FF2B5EF4-FFF2-40B4-BE49-F238E27FC236}">
                <a16:creationId xmlns:a16="http://schemas.microsoft.com/office/drawing/2014/main" xmlns="" id="{FAEBF62E-4782-422A-9A52-AE4F161EF525}"/>
              </a:ext>
            </a:extLst>
          </p:cNvPr>
          <p:cNvSpPr>
            <a:spLocks noEditPoints="1"/>
          </p:cNvSpPr>
          <p:nvPr/>
        </p:nvSpPr>
        <p:spPr bwMode="auto">
          <a:xfrm>
            <a:off x="4154488" y="4202187"/>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49"/>
                </a:lnTo>
                <a:lnTo>
                  <a:pt x="1" y="250"/>
                </a:lnTo>
                <a:lnTo>
                  <a:pt x="2" y="247"/>
                </a:lnTo>
                <a:lnTo>
                  <a:pt x="2" y="246"/>
                </a:lnTo>
                <a:close/>
                <a:moveTo>
                  <a:pt x="6" y="240"/>
                </a:moveTo>
                <a:lnTo>
                  <a:pt x="3" y="244"/>
                </a:lnTo>
                <a:lnTo>
                  <a:pt x="4" y="244"/>
                </a:lnTo>
                <a:lnTo>
                  <a:pt x="6" y="240"/>
                </a:lnTo>
                <a:close/>
                <a:moveTo>
                  <a:pt x="10" y="233"/>
                </a:moveTo>
                <a:lnTo>
                  <a:pt x="7" y="238"/>
                </a:lnTo>
                <a:lnTo>
                  <a:pt x="8" y="238"/>
                </a:lnTo>
                <a:lnTo>
                  <a:pt x="10" y="234"/>
                </a:lnTo>
                <a:lnTo>
                  <a:pt x="10" y="233"/>
                </a:lnTo>
                <a:close/>
                <a:moveTo>
                  <a:pt x="14" y="227"/>
                </a:moveTo>
                <a:lnTo>
                  <a:pt x="11" y="231"/>
                </a:lnTo>
                <a:lnTo>
                  <a:pt x="12" y="231"/>
                </a:lnTo>
                <a:lnTo>
                  <a:pt x="14" y="228"/>
                </a:lnTo>
                <a:lnTo>
                  <a:pt x="14" y="227"/>
                </a:lnTo>
                <a:close/>
                <a:moveTo>
                  <a:pt x="17" y="221"/>
                </a:moveTo>
                <a:lnTo>
                  <a:pt x="15" y="225"/>
                </a:lnTo>
                <a:lnTo>
                  <a:pt x="16" y="225"/>
                </a:lnTo>
                <a:lnTo>
                  <a:pt x="18" y="221"/>
                </a:lnTo>
                <a:lnTo>
                  <a:pt x="17" y="221"/>
                </a:lnTo>
                <a:close/>
                <a:moveTo>
                  <a:pt x="21" y="214"/>
                </a:moveTo>
                <a:lnTo>
                  <a:pt x="19" y="218"/>
                </a:lnTo>
                <a:lnTo>
                  <a:pt x="20" y="218"/>
                </a:lnTo>
                <a:lnTo>
                  <a:pt x="22" y="215"/>
                </a:lnTo>
                <a:lnTo>
                  <a:pt x="21" y="214"/>
                </a:lnTo>
                <a:close/>
                <a:moveTo>
                  <a:pt x="25" y="208"/>
                </a:moveTo>
                <a:lnTo>
                  <a:pt x="23" y="212"/>
                </a:lnTo>
                <a:lnTo>
                  <a:pt x="24" y="212"/>
                </a:lnTo>
                <a:lnTo>
                  <a:pt x="26" y="208"/>
                </a:lnTo>
                <a:lnTo>
                  <a:pt x="25" y="208"/>
                </a:lnTo>
                <a:close/>
                <a:moveTo>
                  <a:pt x="29" y="201"/>
                </a:moveTo>
                <a:lnTo>
                  <a:pt x="27" y="205"/>
                </a:lnTo>
                <a:lnTo>
                  <a:pt x="28" y="205"/>
                </a:lnTo>
                <a:lnTo>
                  <a:pt x="29" y="201"/>
                </a:lnTo>
                <a:close/>
                <a:moveTo>
                  <a:pt x="33" y="195"/>
                </a:moveTo>
                <a:lnTo>
                  <a:pt x="31" y="198"/>
                </a:lnTo>
                <a:lnTo>
                  <a:pt x="32" y="199"/>
                </a:lnTo>
                <a:lnTo>
                  <a:pt x="33" y="195"/>
                </a:lnTo>
                <a:close/>
                <a:moveTo>
                  <a:pt x="37" y="188"/>
                </a:moveTo>
                <a:lnTo>
                  <a:pt x="35" y="192"/>
                </a:lnTo>
                <a:lnTo>
                  <a:pt x="37" y="188"/>
                </a:lnTo>
                <a:close/>
                <a:moveTo>
                  <a:pt x="41" y="182"/>
                </a:moveTo>
                <a:lnTo>
                  <a:pt x="39" y="185"/>
                </a:lnTo>
                <a:lnTo>
                  <a:pt x="39" y="186"/>
                </a:lnTo>
                <a:lnTo>
                  <a:pt x="41" y="182"/>
                </a:lnTo>
                <a:close/>
                <a:moveTo>
                  <a:pt x="45" y="175"/>
                </a:moveTo>
                <a:lnTo>
                  <a:pt x="43" y="179"/>
                </a:lnTo>
                <a:lnTo>
                  <a:pt x="43" y="180"/>
                </a:lnTo>
                <a:lnTo>
                  <a:pt x="45" y="176"/>
                </a:lnTo>
                <a:lnTo>
                  <a:pt x="45" y="175"/>
                </a:lnTo>
                <a:close/>
                <a:moveTo>
                  <a:pt x="49" y="168"/>
                </a:moveTo>
                <a:lnTo>
                  <a:pt x="47" y="173"/>
                </a:lnTo>
                <a:lnTo>
                  <a:pt x="49" y="169"/>
                </a:lnTo>
                <a:lnTo>
                  <a:pt x="49" y="168"/>
                </a:lnTo>
                <a:close/>
                <a:moveTo>
                  <a:pt x="53" y="162"/>
                </a:moveTo>
                <a:lnTo>
                  <a:pt x="51" y="166"/>
                </a:lnTo>
                <a:lnTo>
                  <a:pt x="51" y="167"/>
                </a:lnTo>
                <a:lnTo>
                  <a:pt x="53" y="163"/>
                </a:lnTo>
                <a:lnTo>
                  <a:pt x="53" y="162"/>
                </a:lnTo>
                <a:close/>
                <a:moveTo>
                  <a:pt x="57" y="156"/>
                </a:moveTo>
                <a:lnTo>
                  <a:pt x="55" y="160"/>
                </a:lnTo>
                <a:lnTo>
                  <a:pt x="57" y="156"/>
                </a:lnTo>
                <a:close/>
                <a:moveTo>
                  <a:pt x="61" y="149"/>
                </a:moveTo>
                <a:lnTo>
                  <a:pt x="58" y="153"/>
                </a:lnTo>
                <a:lnTo>
                  <a:pt x="59" y="153"/>
                </a:lnTo>
                <a:lnTo>
                  <a:pt x="61" y="150"/>
                </a:lnTo>
                <a:lnTo>
                  <a:pt x="61" y="149"/>
                </a:lnTo>
                <a:close/>
                <a:moveTo>
                  <a:pt x="65" y="143"/>
                </a:moveTo>
                <a:lnTo>
                  <a:pt x="62" y="147"/>
                </a:lnTo>
                <a:lnTo>
                  <a:pt x="63" y="147"/>
                </a:lnTo>
                <a:lnTo>
                  <a:pt x="65" y="143"/>
                </a:lnTo>
                <a:close/>
                <a:moveTo>
                  <a:pt x="69" y="136"/>
                </a:moveTo>
                <a:lnTo>
                  <a:pt x="66" y="140"/>
                </a:lnTo>
                <a:lnTo>
                  <a:pt x="67" y="140"/>
                </a:lnTo>
                <a:lnTo>
                  <a:pt x="69" y="137"/>
                </a:lnTo>
                <a:lnTo>
                  <a:pt x="69" y="136"/>
                </a:lnTo>
                <a:close/>
                <a:moveTo>
                  <a:pt x="72" y="130"/>
                </a:moveTo>
                <a:lnTo>
                  <a:pt x="70" y="134"/>
                </a:lnTo>
                <a:lnTo>
                  <a:pt x="73" y="130"/>
                </a:lnTo>
                <a:lnTo>
                  <a:pt x="72" y="130"/>
                </a:lnTo>
                <a:close/>
                <a:moveTo>
                  <a:pt x="76" y="123"/>
                </a:moveTo>
                <a:lnTo>
                  <a:pt x="74" y="128"/>
                </a:lnTo>
                <a:lnTo>
                  <a:pt x="77" y="123"/>
                </a:lnTo>
                <a:lnTo>
                  <a:pt x="76" y="123"/>
                </a:lnTo>
                <a:close/>
                <a:moveTo>
                  <a:pt x="80" y="117"/>
                </a:moveTo>
                <a:lnTo>
                  <a:pt x="78" y="120"/>
                </a:lnTo>
                <a:lnTo>
                  <a:pt x="78" y="121"/>
                </a:lnTo>
                <a:lnTo>
                  <a:pt x="81" y="117"/>
                </a:lnTo>
                <a:lnTo>
                  <a:pt x="80" y="117"/>
                </a:lnTo>
                <a:close/>
                <a:moveTo>
                  <a:pt x="84" y="111"/>
                </a:moveTo>
                <a:lnTo>
                  <a:pt x="82" y="114"/>
                </a:lnTo>
                <a:lnTo>
                  <a:pt x="82" y="115"/>
                </a:lnTo>
                <a:lnTo>
                  <a:pt x="85" y="111"/>
                </a:lnTo>
                <a:lnTo>
                  <a:pt x="84" y="111"/>
                </a:lnTo>
                <a:close/>
                <a:moveTo>
                  <a:pt x="88" y="104"/>
                </a:moveTo>
                <a:lnTo>
                  <a:pt x="86" y="108"/>
                </a:lnTo>
                <a:lnTo>
                  <a:pt x="89" y="104"/>
                </a:lnTo>
                <a:lnTo>
                  <a:pt x="88" y="104"/>
                </a:lnTo>
                <a:close/>
                <a:moveTo>
                  <a:pt x="92" y="97"/>
                </a:moveTo>
                <a:lnTo>
                  <a:pt x="90" y="101"/>
                </a:lnTo>
                <a:lnTo>
                  <a:pt x="93" y="97"/>
                </a:lnTo>
                <a:lnTo>
                  <a:pt x="92" y="97"/>
                </a:lnTo>
                <a:close/>
                <a:moveTo>
                  <a:pt x="96" y="91"/>
                </a:moveTo>
                <a:lnTo>
                  <a:pt x="94" y="95"/>
                </a:lnTo>
                <a:lnTo>
                  <a:pt x="97" y="91"/>
                </a:lnTo>
                <a:lnTo>
                  <a:pt x="96" y="91"/>
                </a:lnTo>
                <a:close/>
                <a:moveTo>
                  <a:pt x="100" y="84"/>
                </a:moveTo>
                <a:lnTo>
                  <a:pt x="97" y="88"/>
                </a:lnTo>
                <a:lnTo>
                  <a:pt x="98" y="89"/>
                </a:lnTo>
                <a:lnTo>
                  <a:pt x="101" y="85"/>
                </a:lnTo>
                <a:lnTo>
                  <a:pt x="100" y="84"/>
                </a:lnTo>
                <a:close/>
                <a:moveTo>
                  <a:pt x="104" y="77"/>
                </a:moveTo>
                <a:lnTo>
                  <a:pt x="101" y="82"/>
                </a:lnTo>
                <a:lnTo>
                  <a:pt x="102" y="82"/>
                </a:lnTo>
                <a:lnTo>
                  <a:pt x="105" y="78"/>
                </a:lnTo>
                <a:lnTo>
                  <a:pt x="104" y="77"/>
                </a:lnTo>
                <a:close/>
                <a:moveTo>
                  <a:pt x="108" y="71"/>
                </a:moveTo>
                <a:lnTo>
                  <a:pt x="105" y="75"/>
                </a:lnTo>
                <a:lnTo>
                  <a:pt x="106" y="76"/>
                </a:lnTo>
                <a:lnTo>
                  <a:pt x="109" y="72"/>
                </a:lnTo>
                <a:lnTo>
                  <a:pt x="108" y="71"/>
                </a:lnTo>
                <a:close/>
                <a:moveTo>
                  <a:pt x="112" y="65"/>
                </a:moveTo>
                <a:lnTo>
                  <a:pt x="110" y="69"/>
                </a:lnTo>
                <a:lnTo>
                  <a:pt x="113" y="65"/>
                </a:lnTo>
                <a:lnTo>
                  <a:pt x="112" y="65"/>
                </a:lnTo>
                <a:close/>
                <a:moveTo>
                  <a:pt x="116" y="58"/>
                </a:moveTo>
                <a:lnTo>
                  <a:pt x="114" y="62"/>
                </a:lnTo>
                <a:lnTo>
                  <a:pt x="117" y="59"/>
                </a:lnTo>
                <a:lnTo>
                  <a:pt x="116" y="58"/>
                </a:lnTo>
                <a:close/>
                <a:moveTo>
                  <a:pt x="120" y="52"/>
                </a:moveTo>
                <a:lnTo>
                  <a:pt x="118" y="56"/>
                </a:lnTo>
                <a:lnTo>
                  <a:pt x="121" y="52"/>
                </a:lnTo>
                <a:lnTo>
                  <a:pt x="120" y="52"/>
                </a:lnTo>
                <a:close/>
                <a:moveTo>
                  <a:pt x="124" y="45"/>
                </a:moveTo>
                <a:lnTo>
                  <a:pt x="122" y="49"/>
                </a:lnTo>
                <a:lnTo>
                  <a:pt x="125" y="46"/>
                </a:lnTo>
                <a:lnTo>
                  <a:pt x="124" y="45"/>
                </a:lnTo>
                <a:close/>
                <a:moveTo>
                  <a:pt x="128" y="39"/>
                </a:moveTo>
                <a:lnTo>
                  <a:pt x="126" y="43"/>
                </a:lnTo>
                <a:lnTo>
                  <a:pt x="129" y="40"/>
                </a:lnTo>
                <a:lnTo>
                  <a:pt x="128" y="39"/>
                </a:lnTo>
                <a:close/>
                <a:moveTo>
                  <a:pt x="131" y="32"/>
                </a:moveTo>
                <a:lnTo>
                  <a:pt x="130" y="36"/>
                </a:lnTo>
                <a:lnTo>
                  <a:pt x="130" y="37"/>
                </a:lnTo>
                <a:lnTo>
                  <a:pt x="133" y="32"/>
                </a:lnTo>
                <a:lnTo>
                  <a:pt x="131" y="32"/>
                </a:lnTo>
                <a:close/>
                <a:moveTo>
                  <a:pt x="135" y="26"/>
                </a:moveTo>
                <a:lnTo>
                  <a:pt x="134" y="30"/>
                </a:lnTo>
                <a:lnTo>
                  <a:pt x="136" y="26"/>
                </a:lnTo>
                <a:lnTo>
                  <a:pt x="135" y="26"/>
                </a:lnTo>
                <a:close/>
                <a:moveTo>
                  <a:pt x="139" y="20"/>
                </a:moveTo>
                <a:lnTo>
                  <a:pt x="137" y="23"/>
                </a:lnTo>
                <a:lnTo>
                  <a:pt x="138" y="24"/>
                </a:lnTo>
                <a:lnTo>
                  <a:pt x="140" y="20"/>
                </a:lnTo>
                <a:lnTo>
                  <a:pt x="139" y="20"/>
                </a:lnTo>
                <a:close/>
                <a:moveTo>
                  <a:pt x="143" y="13"/>
                </a:moveTo>
                <a:lnTo>
                  <a:pt x="141" y="17"/>
                </a:lnTo>
                <a:lnTo>
                  <a:pt x="142" y="17"/>
                </a:lnTo>
                <a:lnTo>
                  <a:pt x="144" y="13"/>
                </a:lnTo>
                <a:lnTo>
                  <a:pt x="143" y="13"/>
                </a:lnTo>
                <a:close/>
                <a:moveTo>
                  <a:pt x="147" y="7"/>
                </a:moveTo>
                <a:lnTo>
                  <a:pt x="145" y="10"/>
                </a:lnTo>
                <a:lnTo>
                  <a:pt x="146" y="11"/>
                </a:lnTo>
                <a:lnTo>
                  <a:pt x="148" y="7"/>
                </a:lnTo>
                <a:lnTo>
                  <a:pt x="147" y="7"/>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08" name="Freeform 2057">
            <a:extLst>
              <a:ext uri="{FF2B5EF4-FFF2-40B4-BE49-F238E27FC236}">
                <a16:creationId xmlns:a16="http://schemas.microsoft.com/office/drawing/2014/main" xmlns="" id="{97CABFE9-ED8D-4E9D-AAE4-71879D3091F0}"/>
              </a:ext>
            </a:extLst>
          </p:cNvPr>
          <p:cNvSpPr>
            <a:spLocks noEditPoints="1"/>
          </p:cNvSpPr>
          <p:nvPr/>
        </p:nvSpPr>
        <p:spPr bwMode="auto">
          <a:xfrm>
            <a:off x="4175125" y="4202187"/>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49"/>
                </a:lnTo>
                <a:lnTo>
                  <a:pt x="0" y="250"/>
                </a:lnTo>
                <a:lnTo>
                  <a:pt x="2" y="247"/>
                </a:lnTo>
                <a:lnTo>
                  <a:pt x="2" y="246"/>
                </a:lnTo>
                <a:close/>
                <a:moveTo>
                  <a:pt x="6" y="240"/>
                </a:moveTo>
                <a:lnTo>
                  <a:pt x="3" y="244"/>
                </a:lnTo>
                <a:lnTo>
                  <a:pt x="4" y="244"/>
                </a:lnTo>
                <a:lnTo>
                  <a:pt x="6" y="240"/>
                </a:lnTo>
                <a:close/>
                <a:moveTo>
                  <a:pt x="10" y="233"/>
                </a:moveTo>
                <a:lnTo>
                  <a:pt x="7" y="238"/>
                </a:lnTo>
                <a:lnTo>
                  <a:pt x="8" y="238"/>
                </a:lnTo>
                <a:lnTo>
                  <a:pt x="10" y="234"/>
                </a:lnTo>
                <a:lnTo>
                  <a:pt x="10" y="233"/>
                </a:lnTo>
                <a:close/>
                <a:moveTo>
                  <a:pt x="14" y="227"/>
                </a:moveTo>
                <a:lnTo>
                  <a:pt x="11" y="231"/>
                </a:lnTo>
                <a:lnTo>
                  <a:pt x="12" y="231"/>
                </a:lnTo>
                <a:lnTo>
                  <a:pt x="14" y="228"/>
                </a:lnTo>
                <a:lnTo>
                  <a:pt x="14" y="227"/>
                </a:lnTo>
                <a:close/>
                <a:moveTo>
                  <a:pt x="18" y="221"/>
                </a:moveTo>
                <a:lnTo>
                  <a:pt x="15" y="225"/>
                </a:lnTo>
                <a:lnTo>
                  <a:pt x="16" y="225"/>
                </a:lnTo>
                <a:lnTo>
                  <a:pt x="18" y="221"/>
                </a:lnTo>
                <a:close/>
                <a:moveTo>
                  <a:pt x="22" y="214"/>
                </a:moveTo>
                <a:lnTo>
                  <a:pt x="19" y="218"/>
                </a:lnTo>
                <a:lnTo>
                  <a:pt x="20" y="218"/>
                </a:lnTo>
                <a:lnTo>
                  <a:pt x="22" y="215"/>
                </a:lnTo>
                <a:lnTo>
                  <a:pt x="22" y="214"/>
                </a:lnTo>
                <a:close/>
                <a:moveTo>
                  <a:pt x="26" y="208"/>
                </a:moveTo>
                <a:lnTo>
                  <a:pt x="23" y="212"/>
                </a:lnTo>
                <a:lnTo>
                  <a:pt x="24" y="212"/>
                </a:lnTo>
                <a:lnTo>
                  <a:pt x="26" y="208"/>
                </a:lnTo>
                <a:close/>
                <a:moveTo>
                  <a:pt x="29" y="201"/>
                </a:moveTo>
                <a:lnTo>
                  <a:pt x="27" y="205"/>
                </a:lnTo>
                <a:lnTo>
                  <a:pt x="28" y="205"/>
                </a:lnTo>
                <a:lnTo>
                  <a:pt x="30" y="201"/>
                </a:lnTo>
                <a:lnTo>
                  <a:pt x="29" y="201"/>
                </a:lnTo>
                <a:close/>
                <a:moveTo>
                  <a:pt x="33" y="195"/>
                </a:moveTo>
                <a:lnTo>
                  <a:pt x="31" y="198"/>
                </a:lnTo>
                <a:lnTo>
                  <a:pt x="31" y="199"/>
                </a:lnTo>
                <a:lnTo>
                  <a:pt x="34" y="195"/>
                </a:lnTo>
                <a:lnTo>
                  <a:pt x="33" y="195"/>
                </a:lnTo>
                <a:close/>
                <a:moveTo>
                  <a:pt x="37" y="188"/>
                </a:moveTo>
                <a:lnTo>
                  <a:pt x="35" y="192"/>
                </a:lnTo>
                <a:lnTo>
                  <a:pt x="38" y="188"/>
                </a:lnTo>
                <a:lnTo>
                  <a:pt x="37" y="188"/>
                </a:lnTo>
                <a:close/>
                <a:moveTo>
                  <a:pt x="41" y="182"/>
                </a:moveTo>
                <a:lnTo>
                  <a:pt x="39" y="185"/>
                </a:lnTo>
                <a:lnTo>
                  <a:pt x="39" y="186"/>
                </a:lnTo>
                <a:lnTo>
                  <a:pt x="41" y="182"/>
                </a:lnTo>
                <a:close/>
                <a:moveTo>
                  <a:pt x="45" y="175"/>
                </a:moveTo>
                <a:lnTo>
                  <a:pt x="43" y="179"/>
                </a:lnTo>
                <a:lnTo>
                  <a:pt x="43" y="180"/>
                </a:lnTo>
                <a:lnTo>
                  <a:pt x="45" y="176"/>
                </a:lnTo>
                <a:lnTo>
                  <a:pt x="45" y="175"/>
                </a:lnTo>
                <a:close/>
                <a:moveTo>
                  <a:pt x="49" y="168"/>
                </a:moveTo>
                <a:lnTo>
                  <a:pt x="47" y="173"/>
                </a:lnTo>
                <a:lnTo>
                  <a:pt x="49" y="169"/>
                </a:lnTo>
                <a:lnTo>
                  <a:pt x="49" y="168"/>
                </a:lnTo>
                <a:close/>
                <a:moveTo>
                  <a:pt x="53" y="162"/>
                </a:moveTo>
                <a:lnTo>
                  <a:pt x="51" y="166"/>
                </a:lnTo>
                <a:lnTo>
                  <a:pt x="51" y="167"/>
                </a:lnTo>
                <a:lnTo>
                  <a:pt x="53" y="163"/>
                </a:lnTo>
                <a:lnTo>
                  <a:pt x="53" y="162"/>
                </a:lnTo>
                <a:close/>
                <a:moveTo>
                  <a:pt x="57" y="156"/>
                </a:moveTo>
                <a:lnTo>
                  <a:pt x="55" y="160"/>
                </a:lnTo>
                <a:lnTo>
                  <a:pt x="57" y="156"/>
                </a:lnTo>
                <a:close/>
                <a:moveTo>
                  <a:pt x="61" y="149"/>
                </a:moveTo>
                <a:lnTo>
                  <a:pt x="59" y="153"/>
                </a:lnTo>
                <a:lnTo>
                  <a:pt x="61" y="150"/>
                </a:lnTo>
                <a:lnTo>
                  <a:pt x="61" y="149"/>
                </a:lnTo>
                <a:close/>
                <a:moveTo>
                  <a:pt x="65" y="143"/>
                </a:moveTo>
                <a:lnTo>
                  <a:pt x="63" y="147"/>
                </a:lnTo>
                <a:lnTo>
                  <a:pt x="65" y="143"/>
                </a:lnTo>
                <a:close/>
                <a:moveTo>
                  <a:pt x="68" y="136"/>
                </a:moveTo>
                <a:lnTo>
                  <a:pt x="66" y="140"/>
                </a:lnTo>
                <a:lnTo>
                  <a:pt x="67" y="140"/>
                </a:lnTo>
                <a:lnTo>
                  <a:pt x="69" y="137"/>
                </a:lnTo>
                <a:lnTo>
                  <a:pt x="68" y="136"/>
                </a:lnTo>
                <a:close/>
                <a:moveTo>
                  <a:pt x="72" y="130"/>
                </a:moveTo>
                <a:lnTo>
                  <a:pt x="70" y="134"/>
                </a:lnTo>
                <a:lnTo>
                  <a:pt x="71" y="134"/>
                </a:lnTo>
                <a:lnTo>
                  <a:pt x="73" y="130"/>
                </a:lnTo>
                <a:lnTo>
                  <a:pt x="72" y="130"/>
                </a:lnTo>
                <a:close/>
                <a:moveTo>
                  <a:pt x="76" y="123"/>
                </a:moveTo>
                <a:lnTo>
                  <a:pt x="74" y="128"/>
                </a:lnTo>
                <a:lnTo>
                  <a:pt x="75" y="128"/>
                </a:lnTo>
                <a:lnTo>
                  <a:pt x="77" y="123"/>
                </a:lnTo>
                <a:lnTo>
                  <a:pt x="76" y="123"/>
                </a:lnTo>
                <a:close/>
                <a:moveTo>
                  <a:pt x="80" y="117"/>
                </a:moveTo>
                <a:lnTo>
                  <a:pt x="78" y="120"/>
                </a:lnTo>
                <a:lnTo>
                  <a:pt x="79" y="121"/>
                </a:lnTo>
                <a:lnTo>
                  <a:pt x="81" y="117"/>
                </a:lnTo>
                <a:lnTo>
                  <a:pt x="80" y="117"/>
                </a:lnTo>
                <a:close/>
                <a:moveTo>
                  <a:pt x="84" y="111"/>
                </a:moveTo>
                <a:lnTo>
                  <a:pt x="82" y="114"/>
                </a:lnTo>
                <a:lnTo>
                  <a:pt x="83" y="115"/>
                </a:lnTo>
                <a:lnTo>
                  <a:pt x="85" y="111"/>
                </a:lnTo>
                <a:lnTo>
                  <a:pt x="84" y="111"/>
                </a:lnTo>
                <a:close/>
                <a:moveTo>
                  <a:pt x="88" y="104"/>
                </a:moveTo>
                <a:lnTo>
                  <a:pt x="86" y="108"/>
                </a:lnTo>
                <a:lnTo>
                  <a:pt x="89" y="104"/>
                </a:lnTo>
                <a:lnTo>
                  <a:pt x="88" y="104"/>
                </a:lnTo>
                <a:close/>
                <a:moveTo>
                  <a:pt x="92" y="97"/>
                </a:moveTo>
                <a:lnTo>
                  <a:pt x="90" y="101"/>
                </a:lnTo>
                <a:lnTo>
                  <a:pt x="93" y="97"/>
                </a:lnTo>
                <a:lnTo>
                  <a:pt x="92" y="97"/>
                </a:lnTo>
                <a:close/>
                <a:moveTo>
                  <a:pt x="97" y="91"/>
                </a:moveTo>
                <a:lnTo>
                  <a:pt x="94" y="95"/>
                </a:lnTo>
                <a:lnTo>
                  <a:pt x="95" y="95"/>
                </a:lnTo>
                <a:lnTo>
                  <a:pt x="97" y="91"/>
                </a:lnTo>
                <a:close/>
                <a:moveTo>
                  <a:pt x="101" y="84"/>
                </a:moveTo>
                <a:lnTo>
                  <a:pt x="98" y="88"/>
                </a:lnTo>
                <a:lnTo>
                  <a:pt x="99" y="89"/>
                </a:lnTo>
                <a:lnTo>
                  <a:pt x="101" y="85"/>
                </a:lnTo>
                <a:lnTo>
                  <a:pt x="101" y="84"/>
                </a:lnTo>
                <a:close/>
                <a:moveTo>
                  <a:pt x="104" y="77"/>
                </a:moveTo>
                <a:lnTo>
                  <a:pt x="102" y="82"/>
                </a:lnTo>
                <a:lnTo>
                  <a:pt x="105" y="78"/>
                </a:lnTo>
                <a:lnTo>
                  <a:pt x="104" y="77"/>
                </a:lnTo>
                <a:close/>
                <a:moveTo>
                  <a:pt x="108" y="71"/>
                </a:moveTo>
                <a:lnTo>
                  <a:pt x="106" y="75"/>
                </a:lnTo>
                <a:lnTo>
                  <a:pt x="106" y="76"/>
                </a:lnTo>
                <a:lnTo>
                  <a:pt x="109" y="72"/>
                </a:lnTo>
                <a:lnTo>
                  <a:pt x="108" y="71"/>
                </a:lnTo>
                <a:close/>
                <a:moveTo>
                  <a:pt x="112" y="65"/>
                </a:moveTo>
                <a:lnTo>
                  <a:pt x="110" y="69"/>
                </a:lnTo>
                <a:lnTo>
                  <a:pt x="113" y="65"/>
                </a:lnTo>
                <a:lnTo>
                  <a:pt x="112" y="65"/>
                </a:lnTo>
                <a:close/>
                <a:moveTo>
                  <a:pt x="116" y="58"/>
                </a:moveTo>
                <a:lnTo>
                  <a:pt x="114" y="62"/>
                </a:lnTo>
                <a:lnTo>
                  <a:pt x="117" y="59"/>
                </a:lnTo>
                <a:lnTo>
                  <a:pt x="116" y="58"/>
                </a:lnTo>
                <a:close/>
                <a:moveTo>
                  <a:pt x="120" y="52"/>
                </a:moveTo>
                <a:lnTo>
                  <a:pt x="118" y="56"/>
                </a:lnTo>
                <a:lnTo>
                  <a:pt x="121" y="52"/>
                </a:lnTo>
                <a:lnTo>
                  <a:pt x="120" y="52"/>
                </a:lnTo>
                <a:close/>
                <a:moveTo>
                  <a:pt x="124" y="45"/>
                </a:moveTo>
                <a:lnTo>
                  <a:pt x="122" y="49"/>
                </a:lnTo>
                <a:lnTo>
                  <a:pt x="125" y="46"/>
                </a:lnTo>
                <a:lnTo>
                  <a:pt x="124" y="45"/>
                </a:lnTo>
                <a:close/>
                <a:moveTo>
                  <a:pt x="128" y="39"/>
                </a:moveTo>
                <a:lnTo>
                  <a:pt x="126" y="43"/>
                </a:lnTo>
                <a:lnTo>
                  <a:pt x="129" y="40"/>
                </a:lnTo>
                <a:lnTo>
                  <a:pt x="128" y="39"/>
                </a:lnTo>
                <a:close/>
                <a:moveTo>
                  <a:pt x="132" y="32"/>
                </a:moveTo>
                <a:lnTo>
                  <a:pt x="130" y="36"/>
                </a:lnTo>
                <a:lnTo>
                  <a:pt x="130" y="37"/>
                </a:lnTo>
                <a:lnTo>
                  <a:pt x="133" y="32"/>
                </a:lnTo>
                <a:lnTo>
                  <a:pt x="132" y="32"/>
                </a:lnTo>
                <a:close/>
                <a:moveTo>
                  <a:pt x="136" y="26"/>
                </a:moveTo>
                <a:lnTo>
                  <a:pt x="133" y="30"/>
                </a:lnTo>
                <a:lnTo>
                  <a:pt x="134" y="30"/>
                </a:lnTo>
                <a:lnTo>
                  <a:pt x="137" y="26"/>
                </a:lnTo>
                <a:lnTo>
                  <a:pt x="136" y="26"/>
                </a:lnTo>
                <a:close/>
                <a:moveTo>
                  <a:pt x="139" y="20"/>
                </a:moveTo>
                <a:lnTo>
                  <a:pt x="137" y="23"/>
                </a:lnTo>
                <a:lnTo>
                  <a:pt x="138" y="24"/>
                </a:lnTo>
                <a:lnTo>
                  <a:pt x="141" y="20"/>
                </a:lnTo>
                <a:lnTo>
                  <a:pt x="139" y="20"/>
                </a:lnTo>
                <a:close/>
                <a:moveTo>
                  <a:pt x="143" y="13"/>
                </a:moveTo>
                <a:lnTo>
                  <a:pt x="141" y="17"/>
                </a:lnTo>
                <a:lnTo>
                  <a:pt x="142" y="17"/>
                </a:lnTo>
                <a:lnTo>
                  <a:pt x="145" y="13"/>
                </a:lnTo>
                <a:lnTo>
                  <a:pt x="143" y="13"/>
                </a:lnTo>
                <a:close/>
                <a:moveTo>
                  <a:pt x="147" y="7"/>
                </a:moveTo>
                <a:lnTo>
                  <a:pt x="145" y="10"/>
                </a:lnTo>
                <a:lnTo>
                  <a:pt x="146" y="11"/>
                </a:lnTo>
                <a:lnTo>
                  <a:pt x="149" y="7"/>
                </a:lnTo>
                <a:lnTo>
                  <a:pt x="147" y="7"/>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09" name="Freeform 2058">
            <a:extLst>
              <a:ext uri="{FF2B5EF4-FFF2-40B4-BE49-F238E27FC236}">
                <a16:creationId xmlns:a16="http://schemas.microsoft.com/office/drawing/2014/main" xmlns="" id="{467D6F87-62BD-490B-A03A-3E9221659059}"/>
              </a:ext>
            </a:extLst>
          </p:cNvPr>
          <p:cNvSpPr>
            <a:spLocks noEditPoints="1"/>
          </p:cNvSpPr>
          <p:nvPr/>
        </p:nvSpPr>
        <p:spPr bwMode="auto">
          <a:xfrm>
            <a:off x="4230688" y="4224412"/>
            <a:ext cx="241300" cy="398462"/>
          </a:xfrm>
          <a:custGeom>
            <a:avLst/>
            <a:gdLst>
              <a:gd name="T0" fmla="*/ 2147483647 w 152"/>
              <a:gd name="T1" fmla="*/ 2147483647 h 251"/>
              <a:gd name="T2" fmla="*/ 2147483647 w 152"/>
              <a:gd name="T3" fmla="*/ 2147483647 h 251"/>
              <a:gd name="T4" fmla="*/ 2147483647 w 152"/>
              <a:gd name="T5" fmla="*/ 2147483647 h 251"/>
              <a:gd name="T6" fmla="*/ 2147483647 w 152"/>
              <a:gd name="T7" fmla="*/ 2147483647 h 251"/>
              <a:gd name="T8" fmla="*/ 2147483647 w 152"/>
              <a:gd name="T9" fmla="*/ 2147483647 h 251"/>
              <a:gd name="T10" fmla="*/ 2147483647 w 152"/>
              <a:gd name="T11" fmla="*/ 2147483647 h 251"/>
              <a:gd name="T12" fmla="*/ 2147483647 w 152"/>
              <a:gd name="T13" fmla="*/ 2147483647 h 251"/>
              <a:gd name="T14" fmla="*/ 2147483647 w 152"/>
              <a:gd name="T15" fmla="*/ 2147483647 h 251"/>
              <a:gd name="T16" fmla="*/ 2147483647 w 152"/>
              <a:gd name="T17" fmla="*/ 2147483647 h 251"/>
              <a:gd name="T18" fmla="*/ 2147483647 w 152"/>
              <a:gd name="T19" fmla="*/ 2147483647 h 251"/>
              <a:gd name="T20" fmla="*/ 2147483647 w 152"/>
              <a:gd name="T21" fmla="*/ 2147483647 h 251"/>
              <a:gd name="T22" fmla="*/ 2147483647 w 152"/>
              <a:gd name="T23" fmla="*/ 2147483647 h 251"/>
              <a:gd name="T24" fmla="*/ 2147483647 w 152"/>
              <a:gd name="T25" fmla="*/ 2147483647 h 251"/>
              <a:gd name="T26" fmla="*/ 2147483647 w 152"/>
              <a:gd name="T27" fmla="*/ 2147483647 h 251"/>
              <a:gd name="T28" fmla="*/ 2147483647 w 152"/>
              <a:gd name="T29" fmla="*/ 2147483647 h 251"/>
              <a:gd name="T30" fmla="*/ 2147483647 w 152"/>
              <a:gd name="T31" fmla="*/ 2147483647 h 251"/>
              <a:gd name="T32" fmla="*/ 2147483647 w 152"/>
              <a:gd name="T33" fmla="*/ 2147483647 h 251"/>
              <a:gd name="T34" fmla="*/ 2147483647 w 152"/>
              <a:gd name="T35" fmla="*/ 2147483647 h 251"/>
              <a:gd name="T36" fmla="*/ 2147483647 w 152"/>
              <a:gd name="T37" fmla="*/ 2147483647 h 251"/>
              <a:gd name="T38" fmla="*/ 2147483647 w 152"/>
              <a:gd name="T39" fmla="*/ 2147483647 h 251"/>
              <a:gd name="T40" fmla="*/ 2147483647 w 152"/>
              <a:gd name="T41" fmla="*/ 2147483647 h 251"/>
              <a:gd name="T42" fmla="*/ 2147483647 w 152"/>
              <a:gd name="T43" fmla="*/ 2147483647 h 251"/>
              <a:gd name="T44" fmla="*/ 2147483647 w 152"/>
              <a:gd name="T45" fmla="*/ 2147483647 h 251"/>
              <a:gd name="T46" fmla="*/ 2147483647 w 152"/>
              <a:gd name="T47" fmla="*/ 2147483647 h 251"/>
              <a:gd name="T48" fmla="*/ 2147483647 w 152"/>
              <a:gd name="T49" fmla="*/ 2147483647 h 251"/>
              <a:gd name="T50" fmla="*/ 2147483647 w 152"/>
              <a:gd name="T51" fmla="*/ 2147483647 h 251"/>
              <a:gd name="T52" fmla="*/ 2147483647 w 152"/>
              <a:gd name="T53" fmla="*/ 2147483647 h 251"/>
              <a:gd name="T54" fmla="*/ 2147483647 w 152"/>
              <a:gd name="T55" fmla="*/ 2147483647 h 251"/>
              <a:gd name="T56" fmla="*/ 2147483647 w 152"/>
              <a:gd name="T57" fmla="*/ 2147483647 h 251"/>
              <a:gd name="T58" fmla="*/ 2147483647 w 152"/>
              <a:gd name="T59" fmla="*/ 2147483647 h 251"/>
              <a:gd name="T60" fmla="*/ 2147483647 w 152"/>
              <a:gd name="T61" fmla="*/ 2147483647 h 251"/>
              <a:gd name="T62" fmla="*/ 2147483647 w 152"/>
              <a:gd name="T63" fmla="*/ 2147483647 h 251"/>
              <a:gd name="T64" fmla="*/ 2147483647 w 152"/>
              <a:gd name="T65" fmla="*/ 2147483647 h 251"/>
              <a:gd name="T66" fmla="*/ 2147483647 w 152"/>
              <a:gd name="T67" fmla="*/ 2147483647 h 251"/>
              <a:gd name="T68" fmla="*/ 2147483647 w 152"/>
              <a:gd name="T69" fmla="*/ 2147483647 h 251"/>
              <a:gd name="T70" fmla="*/ 2147483647 w 152"/>
              <a:gd name="T71" fmla="*/ 2147483647 h 251"/>
              <a:gd name="T72" fmla="*/ 2147483647 w 152"/>
              <a:gd name="T73" fmla="*/ 2147483647 h 251"/>
              <a:gd name="T74" fmla="*/ 2147483647 w 152"/>
              <a:gd name="T75" fmla="*/ 2147483647 h 251"/>
              <a:gd name="T76" fmla="*/ 2147483647 w 152"/>
              <a:gd name="T77" fmla="*/ 2147483647 h 251"/>
              <a:gd name="T78" fmla="*/ 2147483647 w 152"/>
              <a:gd name="T79" fmla="*/ 2147483647 h 251"/>
              <a:gd name="T80" fmla="*/ 2147483647 w 152"/>
              <a:gd name="T81" fmla="*/ 2147483647 h 251"/>
              <a:gd name="T82" fmla="*/ 2147483647 w 152"/>
              <a:gd name="T83" fmla="*/ 2147483647 h 251"/>
              <a:gd name="T84" fmla="*/ 2147483647 w 152"/>
              <a:gd name="T85" fmla="*/ 2147483647 h 251"/>
              <a:gd name="T86" fmla="*/ 2147483647 w 152"/>
              <a:gd name="T87" fmla="*/ 2147483647 h 251"/>
              <a:gd name="T88" fmla="*/ 2147483647 w 152"/>
              <a:gd name="T89" fmla="*/ 2147483647 h 251"/>
              <a:gd name="T90" fmla="*/ 2147483647 w 152"/>
              <a:gd name="T91" fmla="*/ 2147483647 h 251"/>
              <a:gd name="T92" fmla="*/ 2147483647 w 152"/>
              <a:gd name="T93" fmla="*/ 2147483647 h 251"/>
              <a:gd name="T94" fmla="*/ 2147483647 w 152"/>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1">
                <a:moveTo>
                  <a:pt x="2" y="247"/>
                </a:moveTo>
                <a:lnTo>
                  <a:pt x="0" y="251"/>
                </a:lnTo>
                <a:lnTo>
                  <a:pt x="1" y="251"/>
                </a:lnTo>
                <a:lnTo>
                  <a:pt x="2" y="248"/>
                </a:lnTo>
                <a:lnTo>
                  <a:pt x="2" y="247"/>
                </a:lnTo>
                <a:close/>
                <a:moveTo>
                  <a:pt x="6" y="241"/>
                </a:moveTo>
                <a:lnTo>
                  <a:pt x="3" y="245"/>
                </a:lnTo>
                <a:lnTo>
                  <a:pt x="4" y="245"/>
                </a:lnTo>
                <a:lnTo>
                  <a:pt x="6" y="241"/>
                </a:lnTo>
                <a:close/>
                <a:moveTo>
                  <a:pt x="10" y="234"/>
                </a:moveTo>
                <a:lnTo>
                  <a:pt x="7" y="238"/>
                </a:lnTo>
                <a:lnTo>
                  <a:pt x="8" y="238"/>
                </a:lnTo>
                <a:lnTo>
                  <a:pt x="10" y="235"/>
                </a:lnTo>
                <a:lnTo>
                  <a:pt x="10" y="234"/>
                </a:lnTo>
                <a:close/>
                <a:moveTo>
                  <a:pt x="14" y="228"/>
                </a:moveTo>
                <a:lnTo>
                  <a:pt x="11" y="232"/>
                </a:lnTo>
                <a:lnTo>
                  <a:pt x="12" y="232"/>
                </a:lnTo>
                <a:lnTo>
                  <a:pt x="14" y="228"/>
                </a:lnTo>
                <a:close/>
                <a:moveTo>
                  <a:pt x="18" y="221"/>
                </a:moveTo>
                <a:lnTo>
                  <a:pt x="15" y="226"/>
                </a:lnTo>
                <a:lnTo>
                  <a:pt x="16" y="226"/>
                </a:lnTo>
                <a:lnTo>
                  <a:pt x="18" y="222"/>
                </a:lnTo>
                <a:lnTo>
                  <a:pt x="18" y="221"/>
                </a:lnTo>
                <a:close/>
                <a:moveTo>
                  <a:pt x="22" y="215"/>
                </a:moveTo>
                <a:lnTo>
                  <a:pt x="19" y="219"/>
                </a:lnTo>
                <a:lnTo>
                  <a:pt x="20" y="219"/>
                </a:lnTo>
                <a:lnTo>
                  <a:pt x="22" y="215"/>
                </a:lnTo>
                <a:close/>
                <a:moveTo>
                  <a:pt x="26" y="208"/>
                </a:moveTo>
                <a:lnTo>
                  <a:pt x="23" y="213"/>
                </a:lnTo>
                <a:lnTo>
                  <a:pt x="24" y="213"/>
                </a:lnTo>
                <a:lnTo>
                  <a:pt x="26" y="209"/>
                </a:lnTo>
                <a:lnTo>
                  <a:pt x="26" y="208"/>
                </a:lnTo>
                <a:close/>
                <a:moveTo>
                  <a:pt x="29" y="202"/>
                </a:moveTo>
                <a:lnTo>
                  <a:pt x="27" y="205"/>
                </a:lnTo>
                <a:lnTo>
                  <a:pt x="27" y="206"/>
                </a:lnTo>
                <a:lnTo>
                  <a:pt x="30" y="202"/>
                </a:lnTo>
                <a:lnTo>
                  <a:pt x="29" y="202"/>
                </a:lnTo>
                <a:close/>
                <a:moveTo>
                  <a:pt x="33" y="195"/>
                </a:moveTo>
                <a:lnTo>
                  <a:pt x="31" y="199"/>
                </a:lnTo>
                <a:lnTo>
                  <a:pt x="31" y="200"/>
                </a:lnTo>
                <a:lnTo>
                  <a:pt x="34" y="195"/>
                </a:lnTo>
                <a:lnTo>
                  <a:pt x="33" y="195"/>
                </a:lnTo>
                <a:close/>
                <a:moveTo>
                  <a:pt x="37" y="189"/>
                </a:moveTo>
                <a:lnTo>
                  <a:pt x="35" y="193"/>
                </a:lnTo>
                <a:lnTo>
                  <a:pt x="38" y="189"/>
                </a:lnTo>
                <a:lnTo>
                  <a:pt x="37" y="189"/>
                </a:lnTo>
                <a:close/>
                <a:moveTo>
                  <a:pt x="41" y="183"/>
                </a:moveTo>
                <a:lnTo>
                  <a:pt x="39" y="186"/>
                </a:lnTo>
                <a:lnTo>
                  <a:pt x="39" y="187"/>
                </a:lnTo>
                <a:lnTo>
                  <a:pt x="42" y="183"/>
                </a:lnTo>
                <a:lnTo>
                  <a:pt x="41" y="183"/>
                </a:lnTo>
                <a:close/>
                <a:moveTo>
                  <a:pt x="45" y="176"/>
                </a:moveTo>
                <a:lnTo>
                  <a:pt x="43" y="180"/>
                </a:lnTo>
                <a:lnTo>
                  <a:pt x="46" y="176"/>
                </a:lnTo>
                <a:lnTo>
                  <a:pt x="45" y="176"/>
                </a:lnTo>
                <a:close/>
                <a:moveTo>
                  <a:pt x="49" y="169"/>
                </a:moveTo>
                <a:lnTo>
                  <a:pt x="47" y="173"/>
                </a:lnTo>
                <a:lnTo>
                  <a:pt x="47" y="174"/>
                </a:lnTo>
                <a:lnTo>
                  <a:pt x="50" y="170"/>
                </a:lnTo>
                <a:lnTo>
                  <a:pt x="49" y="169"/>
                </a:lnTo>
                <a:close/>
                <a:moveTo>
                  <a:pt x="53" y="163"/>
                </a:moveTo>
                <a:lnTo>
                  <a:pt x="50" y="167"/>
                </a:lnTo>
                <a:lnTo>
                  <a:pt x="51" y="167"/>
                </a:lnTo>
                <a:lnTo>
                  <a:pt x="54" y="163"/>
                </a:lnTo>
                <a:lnTo>
                  <a:pt x="53" y="163"/>
                </a:lnTo>
                <a:close/>
                <a:moveTo>
                  <a:pt x="57" y="156"/>
                </a:moveTo>
                <a:lnTo>
                  <a:pt x="54" y="160"/>
                </a:lnTo>
                <a:lnTo>
                  <a:pt x="55" y="161"/>
                </a:lnTo>
                <a:lnTo>
                  <a:pt x="58" y="157"/>
                </a:lnTo>
                <a:lnTo>
                  <a:pt x="57" y="156"/>
                </a:lnTo>
                <a:close/>
                <a:moveTo>
                  <a:pt x="61" y="150"/>
                </a:moveTo>
                <a:lnTo>
                  <a:pt x="58" y="154"/>
                </a:lnTo>
                <a:lnTo>
                  <a:pt x="59" y="154"/>
                </a:lnTo>
                <a:lnTo>
                  <a:pt x="62" y="150"/>
                </a:lnTo>
                <a:lnTo>
                  <a:pt x="61" y="150"/>
                </a:lnTo>
                <a:close/>
                <a:moveTo>
                  <a:pt x="65" y="143"/>
                </a:moveTo>
                <a:lnTo>
                  <a:pt x="63" y="147"/>
                </a:lnTo>
                <a:lnTo>
                  <a:pt x="66" y="144"/>
                </a:lnTo>
                <a:lnTo>
                  <a:pt x="65" y="143"/>
                </a:lnTo>
                <a:close/>
                <a:moveTo>
                  <a:pt x="69" y="137"/>
                </a:moveTo>
                <a:lnTo>
                  <a:pt x="67" y="141"/>
                </a:lnTo>
                <a:lnTo>
                  <a:pt x="70" y="137"/>
                </a:lnTo>
                <a:lnTo>
                  <a:pt x="69" y="137"/>
                </a:lnTo>
                <a:close/>
                <a:moveTo>
                  <a:pt x="73" y="130"/>
                </a:moveTo>
                <a:lnTo>
                  <a:pt x="70" y="134"/>
                </a:lnTo>
                <a:lnTo>
                  <a:pt x="71" y="134"/>
                </a:lnTo>
                <a:lnTo>
                  <a:pt x="73" y="131"/>
                </a:lnTo>
                <a:lnTo>
                  <a:pt x="73" y="130"/>
                </a:lnTo>
                <a:close/>
                <a:moveTo>
                  <a:pt x="77" y="124"/>
                </a:moveTo>
                <a:lnTo>
                  <a:pt x="74" y="128"/>
                </a:lnTo>
                <a:lnTo>
                  <a:pt x="75" y="128"/>
                </a:lnTo>
                <a:lnTo>
                  <a:pt x="77" y="124"/>
                </a:lnTo>
                <a:close/>
                <a:moveTo>
                  <a:pt x="80" y="117"/>
                </a:moveTo>
                <a:lnTo>
                  <a:pt x="78" y="121"/>
                </a:lnTo>
                <a:lnTo>
                  <a:pt x="79" y="121"/>
                </a:lnTo>
                <a:lnTo>
                  <a:pt x="81" y="117"/>
                </a:lnTo>
                <a:lnTo>
                  <a:pt x="80" y="117"/>
                </a:lnTo>
                <a:close/>
                <a:moveTo>
                  <a:pt x="84" y="111"/>
                </a:moveTo>
                <a:lnTo>
                  <a:pt x="82" y="114"/>
                </a:lnTo>
                <a:lnTo>
                  <a:pt x="83" y="115"/>
                </a:lnTo>
                <a:lnTo>
                  <a:pt x="85" y="111"/>
                </a:lnTo>
                <a:lnTo>
                  <a:pt x="84" y="111"/>
                </a:lnTo>
                <a:close/>
                <a:moveTo>
                  <a:pt x="88" y="104"/>
                </a:moveTo>
                <a:lnTo>
                  <a:pt x="86" y="108"/>
                </a:lnTo>
                <a:lnTo>
                  <a:pt x="87" y="108"/>
                </a:lnTo>
                <a:lnTo>
                  <a:pt x="89" y="104"/>
                </a:lnTo>
                <a:lnTo>
                  <a:pt x="88" y="104"/>
                </a:lnTo>
                <a:close/>
                <a:moveTo>
                  <a:pt x="92" y="98"/>
                </a:moveTo>
                <a:lnTo>
                  <a:pt x="90" y="101"/>
                </a:lnTo>
                <a:lnTo>
                  <a:pt x="91" y="102"/>
                </a:lnTo>
                <a:lnTo>
                  <a:pt x="93" y="98"/>
                </a:lnTo>
                <a:lnTo>
                  <a:pt x="92" y="98"/>
                </a:lnTo>
                <a:close/>
                <a:moveTo>
                  <a:pt x="96" y="91"/>
                </a:moveTo>
                <a:lnTo>
                  <a:pt x="94" y="95"/>
                </a:lnTo>
                <a:lnTo>
                  <a:pt x="95" y="95"/>
                </a:lnTo>
                <a:lnTo>
                  <a:pt x="97" y="91"/>
                </a:lnTo>
                <a:lnTo>
                  <a:pt x="96" y="91"/>
                </a:lnTo>
                <a:close/>
                <a:moveTo>
                  <a:pt x="100" y="84"/>
                </a:moveTo>
                <a:lnTo>
                  <a:pt x="98" y="88"/>
                </a:lnTo>
                <a:lnTo>
                  <a:pt x="99" y="89"/>
                </a:lnTo>
                <a:lnTo>
                  <a:pt x="101" y="84"/>
                </a:lnTo>
                <a:lnTo>
                  <a:pt x="100" y="84"/>
                </a:lnTo>
                <a:close/>
                <a:moveTo>
                  <a:pt x="104" y="77"/>
                </a:moveTo>
                <a:lnTo>
                  <a:pt x="102" y="81"/>
                </a:lnTo>
                <a:lnTo>
                  <a:pt x="103" y="82"/>
                </a:lnTo>
                <a:lnTo>
                  <a:pt x="105" y="78"/>
                </a:lnTo>
                <a:lnTo>
                  <a:pt x="104" y="77"/>
                </a:lnTo>
                <a:close/>
                <a:moveTo>
                  <a:pt x="108" y="71"/>
                </a:moveTo>
                <a:lnTo>
                  <a:pt x="105" y="75"/>
                </a:lnTo>
                <a:lnTo>
                  <a:pt x="107" y="76"/>
                </a:lnTo>
                <a:lnTo>
                  <a:pt x="109" y="72"/>
                </a:lnTo>
                <a:lnTo>
                  <a:pt x="108" y="71"/>
                </a:lnTo>
                <a:close/>
                <a:moveTo>
                  <a:pt x="112" y="64"/>
                </a:moveTo>
                <a:lnTo>
                  <a:pt x="109" y="69"/>
                </a:lnTo>
                <a:lnTo>
                  <a:pt x="111" y="69"/>
                </a:lnTo>
                <a:lnTo>
                  <a:pt x="113" y="65"/>
                </a:lnTo>
                <a:lnTo>
                  <a:pt x="112" y="64"/>
                </a:lnTo>
                <a:close/>
                <a:moveTo>
                  <a:pt x="116" y="58"/>
                </a:moveTo>
                <a:lnTo>
                  <a:pt x="113" y="62"/>
                </a:lnTo>
                <a:lnTo>
                  <a:pt x="115" y="62"/>
                </a:lnTo>
                <a:lnTo>
                  <a:pt x="117" y="59"/>
                </a:lnTo>
                <a:lnTo>
                  <a:pt x="116" y="58"/>
                </a:lnTo>
                <a:close/>
                <a:moveTo>
                  <a:pt x="120" y="51"/>
                </a:moveTo>
                <a:lnTo>
                  <a:pt x="117" y="56"/>
                </a:lnTo>
                <a:lnTo>
                  <a:pt x="118" y="56"/>
                </a:lnTo>
                <a:lnTo>
                  <a:pt x="120" y="52"/>
                </a:lnTo>
                <a:lnTo>
                  <a:pt x="120" y="51"/>
                </a:lnTo>
                <a:close/>
                <a:moveTo>
                  <a:pt x="124" y="45"/>
                </a:moveTo>
                <a:lnTo>
                  <a:pt x="121" y="49"/>
                </a:lnTo>
                <a:lnTo>
                  <a:pt x="122" y="49"/>
                </a:lnTo>
                <a:lnTo>
                  <a:pt x="124" y="46"/>
                </a:lnTo>
                <a:lnTo>
                  <a:pt x="124" y="45"/>
                </a:lnTo>
                <a:close/>
                <a:moveTo>
                  <a:pt x="128" y="38"/>
                </a:moveTo>
                <a:lnTo>
                  <a:pt x="125" y="43"/>
                </a:lnTo>
                <a:lnTo>
                  <a:pt x="126" y="43"/>
                </a:lnTo>
                <a:lnTo>
                  <a:pt x="128" y="39"/>
                </a:lnTo>
                <a:lnTo>
                  <a:pt x="128" y="38"/>
                </a:lnTo>
                <a:close/>
                <a:moveTo>
                  <a:pt x="132" y="32"/>
                </a:moveTo>
                <a:lnTo>
                  <a:pt x="129" y="36"/>
                </a:lnTo>
                <a:lnTo>
                  <a:pt x="130" y="36"/>
                </a:lnTo>
                <a:lnTo>
                  <a:pt x="132" y="32"/>
                </a:lnTo>
                <a:close/>
                <a:moveTo>
                  <a:pt x="136" y="26"/>
                </a:moveTo>
                <a:lnTo>
                  <a:pt x="133" y="29"/>
                </a:lnTo>
                <a:lnTo>
                  <a:pt x="134" y="30"/>
                </a:lnTo>
                <a:lnTo>
                  <a:pt x="136" y="26"/>
                </a:lnTo>
                <a:close/>
                <a:moveTo>
                  <a:pt x="140" y="19"/>
                </a:moveTo>
                <a:lnTo>
                  <a:pt x="137" y="23"/>
                </a:lnTo>
                <a:lnTo>
                  <a:pt x="138" y="23"/>
                </a:lnTo>
                <a:lnTo>
                  <a:pt x="140" y="19"/>
                </a:lnTo>
                <a:close/>
                <a:moveTo>
                  <a:pt x="144" y="13"/>
                </a:moveTo>
                <a:lnTo>
                  <a:pt x="141" y="16"/>
                </a:lnTo>
                <a:lnTo>
                  <a:pt x="141" y="17"/>
                </a:lnTo>
                <a:lnTo>
                  <a:pt x="144" y="13"/>
                </a:lnTo>
                <a:close/>
                <a:moveTo>
                  <a:pt x="148" y="6"/>
                </a:moveTo>
                <a:lnTo>
                  <a:pt x="145" y="10"/>
                </a:lnTo>
                <a:lnTo>
                  <a:pt x="148" y="6"/>
                </a:lnTo>
                <a:close/>
                <a:moveTo>
                  <a:pt x="151" y="0"/>
                </a:moveTo>
                <a:lnTo>
                  <a:pt x="149" y="3"/>
                </a:lnTo>
                <a:lnTo>
                  <a:pt x="149"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10" name="Freeform 2059">
            <a:extLst>
              <a:ext uri="{FF2B5EF4-FFF2-40B4-BE49-F238E27FC236}">
                <a16:creationId xmlns:a16="http://schemas.microsoft.com/office/drawing/2014/main" xmlns="" id="{35A55FF9-F75A-40B4-81B6-E26C3D09182A}"/>
              </a:ext>
            </a:extLst>
          </p:cNvPr>
          <p:cNvSpPr>
            <a:spLocks noEditPoints="1"/>
          </p:cNvSpPr>
          <p:nvPr/>
        </p:nvSpPr>
        <p:spPr bwMode="auto">
          <a:xfrm>
            <a:off x="4283075" y="4178374"/>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7"/>
                </a:moveTo>
                <a:lnTo>
                  <a:pt x="0" y="250"/>
                </a:lnTo>
                <a:lnTo>
                  <a:pt x="1" y="250"/>
                </a:lnTo>
                <a:lnTo>
                  <a:pt x="3" y="247"/>
                </a:lnTo>
                <a:lnTo>
                  <a:pt x="2" y="247"/>
                </a:lnTo>
                <a:close/>
                <a:moveTo>
                  <a:pt x="6" y="240"/>
                </a:moveTo>
                <a:lnTo>
                  <a:pt x="3" y="244"/>
                </a:lnTo>
                <a:lnTo>
                  <a:pt x="4" y="245"/>
                </a:lnTo>
                <a:lnTo>
                  <a:pt x="7" y="240"/>
                </a:lnTo>
                <a:lnTo>
                  <a:pt x="6" y="240"/>
                </a:lnTo>
                <a:close/>
                <a:moveTo>
                  <a:pt x="10" y="234"/>
                </a:moveTo>
                <a:lnTo>
                  <a:pt x="7" y="238"/>
                </a:lnTo>
                <a:lnTo>
                  <a:pt x="8" y="238"/>
                </a:lnTo>
                <a:lnTo>
                  <a:pt x="10" y="234"/>
                </a:lnTo>
                <a:close/>
                <a:moveTo>
                  <a:pt x="14" y="228"/>
                </a:moveTo>
                <a:lnTo>
                  <a:pt x="11" y="231"/>
                </a:lnTo>
                <a:lnTo>
                  <a:pt x="12" y="232"/>
                </a:lnTo>
                <a:lnTo>
                  <a:pt x="14" y="228"/>
                </a:lnTo>
                <a:close/>
                <a:moveTo>
                  <a:pt x="17" y="220"/>
                </a:moveTo>
                <a:lnTo>
                  <a:pt x="15" y="225"/>
                </a:lnTo>
                <a:lnTo>
                  <a:pt x="16" y="225"/>
                </a:lnTo>
                <a:lnTo>
                  <a:pt x="18" y="221"/>
                </a:lnTo>
                <a:lnTo>
                  <a:pt x="17" y="220"/>
                </a:lnTo>
                <a:close/>
                <a:moveTo>
                  <a:pt x="21" y="214"/>
                </a:moveTo>
                <a:lnTo>
                  <a:pt x="19" y="218"/>
                </a:lnTo>
                <a:lnTo>
                  <a:pt x="20" y="219"/>
                </a:lnTo>
                <a:lnTo>
                  <a:pt x="22" y="215"/>
                </a:lnTo>
                <a:lnTo>
                  <a:pt x="21" y="214"/>
                </a:lnTo>
                <a:close/>
                <a:moveTo>
                  <a:pt x="25" y="208"/>
                </a:moveTo>
                <a:lnTo>
                  <a:pt x="23" y="212"/>
                </a:lnTo>
                <a:lnTo>
                  <a:pt x="24" y="212"/>
                </a:lnTo>
                <a:lnTo>
                  <a:pt x="27" y="208"/>
                </a:lnTo>
                <a:lnTo>
                  <a:pt x="25" y="208"/>
                </a:lnTo>
                <a:close/>
                <a:moveTo>
                  <a:pt x="29" y="201"/>
                </a:moveTo>
                <a:lnTo>
                  <a:pt x="27" y="205"/>
                </a:lnTo>
                <a:lnTo>
                  <a:pt x="28" y="205"/>
                </a:lnTo>
                <a:lnTo>
                  <a:pt x="30" y="202"/>
                </a:lnTo>
                <a:lnTo>
                  <a:pt x="29" y="201"/>
                </a:lnTo>
                <a:close/>
                <a:moveTo>
                  <a:pt x="33" y="195"/>
                </a:moveTo>
                <a:lnTo>
                  <a:pt x="31" y="199"/>
                </a:lnTo>
                <a:lnTo>
                  <a:pt x="32" y="199"/>
                </a:lnTo>
                <a:lnTo>
                  <a:pt x="34" y="195"/>
                </a:lnTo>
                <a:lnTo>
                  <a:pt x="33" y="195"/>
                </a:lnTo>
                <a:close/>
                <a:moveTo>
                  <a:pt x="37" y="188"/>
                </a:moveTo>
                <a:lnTo>
                  <a:pt x="35" y="192"/>
                </a:lnTo>
                <a:lnTo>
                  <a:pt x="36" y="192"/>
                </a:lnTo>
                <a:lnTo>
                  <a:pt x="38" y="189"/>
                </a:lnTo>
                <a:lnTo>
                  <a:pt x="37" y="188"/>
                </a:lnTo>
                <a:close/>
                <a:moveTo>
                  <a:pt x="41" y="182"/>
                </a:moveTo>
                <a:lnTo>
                  <a:pt x="39" y="186"/>
                </a:lnTo>
                <a:lnTo>
                  <a:pt x="40" y="186"/>
                </a:lnTo>
                <a:lnTo>
                  <a:pt x="42" y="182"/>
                </a:lnTo>
                <a:lnTo>
                  <a:pt x="41" y="182"/>
                </a:lnTo>
                <a:close/>
                <a:moveTo>
                  <a:pt x="45" y="175"/>
                </a:moveTo>
                <a:lnTo>
                  <a:pt x="43" y="179"/>
                </a:lnTo>
                <a:lnTo>
                  <a:pt x="44" y="179"/>
                </a:lnTo>
                <a:lnTo>
                  <a:pt x="46" y="176"/>
                </a:lnTo>
                <a:lnTo>
                  <a:pt x="45" y="175"/>
                </a:lnTo>
                <a:close/>
                <a:moveTo>
                  <a:pt x="49" y="169"/>
                </a:moveTo>
                <a:lnTo>
                  <a:pt x="47" y="172"/>
                </a:lnTo>
                <a:lnTo>
                  <a:pt x="48" y="173"/>
                </a:lnTo>
                <a:lnTo>
                  <a:pt x="50" y="169"/>
                </a:lnTo>
                <a:lnTo>
                  <a:pt x="49" y="169"/>
                </a:lnTo>
                <a:close/>
                <a:moveTo>
                  <a:pt x="53" y="162"/>
                </a:moveTo>
                <a:lnTo>
                  <a:pt x="51" y="166"/>
                </a:lnTo>
                <a:lnTo>
                  <a:pt x="52" y="167"/>
                </a:lnTo>
                <a:lnTo>
                  <a:pt x="54" y="162"/>
                </a:lnTo>
                <a:lnTo>
                  <a:pt x="53" y="162"/>
                </a:lnTo>
                <a:close/>
                <a:moveTo>
                  <a:pt x="57" y="156"/>
                </a:moveTo>
                <a:lnTo>
                  <a:pt x="55" y="159"/>
                </a:lnTo>
                <a:lnTo>
                  <a:pt x="56" y="160"/>
                </a:lnTo>
                <a:lnTo>
                  <a:pt x="58" y="156"/>
                </a:lnTo>
                <a:lnTo>
                  <a:pt x="57" y="156"/>
                </a:lnTo>
                <a:close/>
                <a:moveTo>
                  <a:pt x="61" y="149"/>
                </a:moveTo>
                <a:lnTo>
                  <a:pt x="59" y="153"/>
                </a:lnTo>
                <a:lnTo>
                  <a:pt x="60" y="154"/>
                </a:lnTo>
                <a:lnTo>
                  <a:pt x="62" y="149"/>
                </a:lnTo>
                <a:lnTo>
                  <a:pt x="61" y="149"/>
                </a:lnTo>
                <a:close/>
                <a:moveTo>
                  <a:pt x="65" y="143"/>
                </a:moveTo>
                <a:lnTo>
                  <a:pt x="62" y="147"/>
                </a:lnTo>
                <a:lnTo>
                  <a:pt x="64" y="147"/>
                </a:lnTo>
                <a:lnTo>
                  <a:pt x="66" y="143"/>
                </a:lnTo>
                <a:lnTo>
                  <a:pt x="65" y="143"/>
                </a:lnTo>
                <a:close/>
                <a:moveTo>
                  <a:pt x="69" y="136"/>
                </a:moveTo>
                <a:lnTo>
                  <a:pt x="66" y="140"/>
                </a:lnTo>
                <a:lnTo>
                  <a:pt x="68" y="141"/>
                </a:lnTo>
                <a:lnTo>
                  <a:pt x="70" y="137"/>
                </a:lnTo>
                <a:lnTo>
                  <a:pt x="69" y="136"/>
                </a:lnTo>
                <a:close/>
                <a:moveTo>
                  <a:pt x="73" y="130"/>
                </a:moveTo>
                <a:lnTo>
                  <a:pt x="70" y="134"/>
                </a:lnTo>
                <a:lnTo>
                  <a:pt x="71" y="134"/>
                </a:lnTo>
                <a:lnTo>
                  <a:pt x="74" y="130"/>
                </a:lnTo>
                <a:lnTo>
                  <a:pt x="73" y="130"/>
                </a:lnTo>
                <a:close/>
                <a:moveTo>
                  <a:pt x="77" y="123"/>
                </a:moveTo>
                <a:lnTo>
                  <a:pt x="74" y="127"/>
                </a:lnTo>
                <a:lnTo>
                  <a:pt x="75" y="128"/>
                </a:lnTo>
                <a:lnTo>
                  <a:pt x="78" y="124"/>
                </a:lnTo>
                <a:lnTo>
                  <a:pt x="77" y="123"/>
                </a:lnTo>
                <a:close/>
                <a:moveTo>
                  <a:pt x="81" y="116"/>
                </a:moveTo>
                <a:lnTo>
                  <a:pt x="78" y="120"/>
                </a:lnTo>
                <a:lnTo>
                  <a:pt x="79" y="120"/>
                </a:lnTo>
                <a:lnTo>
                  <a:pt x="81" y="117"/>
                </a:lnTo>
                <a:lnTo>
                  <a:pt x="81" y="116"/>
                </a:lnTo>
                <a:close/>
                <a:moveTo>
                  <a:pt x="85" y="110"/>
                </a:moveTo>
                <a:lnTo>
                  <a:pt x="82" y="114"/>
                </a:lnTo>
                <a:lnTo>
                  <a:pt x="83" y="114"/>
                </a:lnTo>
                <a:lnTo>
                  <a:pt x="85" y="110"/>
                </a:lnTo>
                <a:close/>
                <a:moveTo>
                  <a:pt x="89" y="104"/>
                </a:moveTo>
                <a:lnTo>
                  <a:pt x="86" y="108"/>
                </a:lnTo>
                <a:lnTo>
                  <a:pt x="87" y="108"/>
                </a:lnTo>
                <a:lnTo>
                  <a:pt x="89" y="104"/>
                </a:lnTo>
                <a:close/>
                <a:moveTo>
                  <a:pt x="93" y="97"/>
                </a:moveTo>
                <a:lnTo>
                  <a:pt x="90" y="101"/>
                </a:lnTo>
                <a:lnTo>
                  <a:pt x="91" y="101"/>
                </a:lnTo>
                <a:lnTo>
                  <a:pt x="93" y="98"/>
                </a:lnTo>
                <a:lnTo>
                  <a:pt x="93" y="97"/>
                </a:lnTo>
                <a:close/>
                <a:moveTo>
                  <a:pt x="97" y="91"/>
                </a:moveTo>
                <a:lnTo>
                  <a:pt x="94" y="95"/>
                </a:lnTo>
                <a:lnTo>
                  <a:pt x="95" y="95"/>
                </a:lnTo>
                <a:lnTo>
                  <a:pt x="97" y="91"/>
                </a:lnTo>
                <a:close/>
                <a:moveTo>
                  <a:pt x="101" y="84"/>
                </a:moveTo>
                <a:lnTo>
                  <a:pt x="98" y="88"/>
                </a:lnTo>
                <a:lnTo>
                  <a:pt x="99" y="88"/>
                </a:lnTo>
                <a:lnTo>
                  <a:pt x="101" y="84"/>
                </a:lnTo>
                <a:close/>
                <a:moveTo>
                  <a:pt x="105" y="78"/>
                </a:moveTo>
                <a:lnTo>
                  <a:pt x="102" y="81"/>
                </a:lnTo>
                <a:lnTo>
                  <a:pt x="103" y="82"/>
                </a:lnTo>
                <a:lnTo>
                  <a:pt x="105" y="78"/>
                </a:lnTo>
                <a:close/>
                <a:moveTo>
                  <a:pt x="108" y="71"/>
                </a:moveTo>
                <a:lnTo>
                  <a:pt x="106" y="75"/>
                </a:lnTo>
                <a:lnTo>
                  <a:pt x="107" y="75"/>
                </a:lnTo>
                <a:lnTo>
                  <a:pt x="109" y="71"/>
                </a:lnTo>
                <a:lnTo>
                  <a:pt x="108" y="71"/>
                </a:lnTo>
                <a:close/>
                <a:moveTo>
                  <a:pt x="112" y="65"/>
                </a:moveTo>
                <a:lnTo>
                  <a:pt x="110" y="68"/>
                </a:lnTo>
                <a:lnTo>
                  <a:pt x="111" y="69"/>
                </a:lnTo>
                <a:lnTo>
                  <a:pt x="113" y="65"/>
                </a:lnTo>
                <a:lnTo>
                  <a:pt x="112" y="65"/>
                </a:lnTo>
                <a:close/>
                <a:moveTo>
                  <a:pt x="116" y="58"/>
                </a:moveTo>
                <a:lnTo>
                  <a:pt x="114" y="62"/>
                </a:lnTo>
                <a:lnTo>
                  <a:pt x="115" y="62"/>
                </a:lnTo>
                <a:lnTo>
                  <a:pt x="117" y="58"/>
                </a:lnTo>
                <a:lnTo>
                  <a:pt x="116" y="58"/>
                </a:lnTo>
                <a:close/>
                <a:moveTo>
                  <a:pt x="120" y="52"/>
                </a:moveTo>
                <a:lnTo>
                  <a:pt x="118" y="55"/>
                </a:lnTo>
                <a:lnTo>
                  <a:pt x="118" y="56"/>
                </a:lnTo>
                <a:lnTo>
                  <a:pt x="121" y="52"/>
                </a:lnTo>
                <a:lnTo>
                  <a:pt x="120" y="52"/>
                </a:lnTo>
                <a:close/>
                <a:moveTo>
                  <a:pt x="124" y="45"/>
                </a:moveTo>
                <a:lnTo>
                  <a:pt x="122" y="49"/>
                </a:lnTo>
                <a:lnTo>
                  <a:pt x="125" y="45"/>
                </a:lnTo>
                <a:lnTo>
                  <a:pt x="124" y="45"/>
                </a:lnTo>
                <a:close/>
                <a:moveTo>
                  <a:pt x="128" y="38"/>
                </a:moveTo>
                <a:lnTo>
                  <a:pt x="126" y="43"/>
                </a:lnTo>
                <a:lnTo>
                  <a:pt x="129" y="39"/>
                </a:lnTo>
                <a:lnTo>
                  <a:pt x="128" y="38"/>
                </a:lnTo>
                <a:close/>
                <a:moveTo>
                  <a:pt x="132" y="32"/>
                </a:moveTo>
                <a:lnTo>
                  <a:pt x="130" y="36"/>
                </a:lnTo>
                <a:lnTo>
                  <a:pt x="130" y="37"/>
                </a:lnTo>
                <a:lnTo>
                  <a:pt x="133" y="33"/>
                </a:lnTo>
                <a:lnTo>
                  <a:pt x="132" y="32"/>
                </a:lnTo>
                <a:close/>
                <a:moveTo>
                  <a:pt x="136" y="25"/>
                </a:moveTo>
                <a:lnTo>
                  <a:pt x="134" y="30"/>
                </a:lnTo>
                <a:lnTo>
                  <a:pt x="137" y="26"/>
                </a:lnTo>
                <a:lnTo>
                  <a:pt x="136" y="25"/>
                </a:lnTo>
                <a:close/>
                <a:moveTo>
                  <a:pt x="139" y="19"/>
                </a:moveTo>
                <a:lnTo>
                  <a:pt x="138" y="23"/>
                </a:lnTo>
                <a:lnTo>
                  <a:pt x="140" y="20"/>
                </a:lnTo>
                <a:lnTo>
                  <a:pt x="139" y="19"/>
                </a:lnTo>
                <a:close/>
                <a:moveTo>
                  <a:pt x="143" y="13"/>
                </a:moveTo>
                <a:lnTo>
                  <a:pt x="142" y="17"/>
                </a:lnTo>
                <a:lnTo>
                  <a:pt x="144" y="13"/>
                </a:lnTo>
                <a:lnTo>
                  <a:pt x="143" y="13"/>
                </a:lnTo>
                <a:close/>
                <a:moveTo>
                  <a:pt x="147" y="6"/>
                </a:moveTo>
                <a:lnTo>
                  <a:pt x="146" y="10"/>
                </a:lnTo>
                <a:lnTo>
                  <a:pt x="148" y="7"/>
                </a:lnTo>
                <a:lnTo>
                  <a:pt x="147" y="6"/>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11" name="Freeform 2060">
            <a:extLst>
              <a:ext uri="{FF2B5EF4-FFF2-40B4-BE49-F238E27FC236}">
                <a16:creationId xmlns:a16="http://schemas.microsoft.com/office/drawing/2014/main" xmlns="" id="{D2EB81AD-AEDA-4191-B0FF-F0C823005DAC}"/>
              </a:ext>
            </a:extLst>
          </p:cNvPr>
          <p:cNvSpPr>
            <a:spLocks noEditPoints="1"/>
          </p:cNvSpPr>
          <p:nvPr/>
        </p:nvSpPr>
        <p:spPr bwMode="auto">
          <a:xfrm>
            <a:off x="4332288" y="4222824"/>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49"/>
                </a:lnTo>
                <a:lnTo>
                  <a:pt x="1" y="250"/>
                </a:lnTo>
                <a:lnTo>
                  <a:pt x="3" y="247"/>
                </a:lnTo>
                <a:lnTo>
                  <a:pt x="2" y="246"/>
                </a:lnTo>
                <a:close/>
                <a:moveTo>
                  <a:pt x="6" y="240"/>
                </a:moveTo>
                <a:lnTo>
                  <a:pt x="3" y="244"/>
                </a:lnTo>
                <a:lnTo>
                  <a:pt x="4" y="244"/>
                </a:lnTo>
                <a:lnTo>
                  <a:pt x="6" y="240"/>
                </a:lnTo>
                <a:close/>
                <a:moveTo>
                  <a:pt x="10" y="233"/>
                </a:moveTo>
                <a:lnTo>
                  <a:pt x="7" y="237"/>
                </a:lnTo>
                <a:lnTo>
                  <a:pt x="8" y="237"/>
                </a:lnTo>
                <a:lnTo>
                  <a:pt x="10" y="234"/>
                </a:lnTo>
                <a:lnTo>
                  <a:pt x="10" y="233"/>
                </a:lnTo>
                <a:close/>
                <a:moveTo>
                  <a:pt x="14" y="227"/>
                </a:moveTo>
                <a:lnTo>
                  <a:pt x="11" y="231"/>
                </a:lnTo>
                <a:lnTo>
                  <a:pt x="12" y="231"/>
                </a:lnTo>
                <a:lnTo>
                  <a:pt x="14" y="227"/>
                </a:lnTo>
                <a:close/>
                <a:moveTo>
                  <a:pt x="18" y="221"/>
                </a:moveTo>
                <a:lnTo>
                  <a:pt x="15" y="224"/>
                </a:lnTo>
                <a:lnTo>
                  <a:pt x="16" y="225"/>
                </a:lnTo>
                <a:lnTo>
                  <a:pt x="18" y="221"/>
                </a:lnTo>
                <a:close/>
                <a:moveTo>
                  <a:pt x="22" y="214"/>
                </a:moveTo>
                <a:lnTo>
                  <a:pt x="19" y="218"/>
                </a:lnTo>
                <a:lnTo>
                  <a:pt x="20" y="218"/>
                </a:lnTo>
                <a:lnTo>
                  <a:pt x="22" y="214"/>
                </a:lnTo>
                <a:close/>
                <a:moveTo>
                  <a:pt x="26" y="208"/>
                </a:moveTo>
                <a:lnTo>
                  <a:pt x="23" y="211"/>
                </a:lnTo>
                <a:lnTo>
                  <a:pt x="24" y="212"/>
                </a:lnTo>
                <a:lnTo>
                  <a:pt x="26" y="208"/>
                </a:lnTo>
                <a:close/>
                <a:moveTo>
                  <a:pt x="30" y="201"/>
                </a:moveTo>
                <a:lnTo>
                  <a:pt x="27" y="205"/>
                </a:lnTo>
                <a:lnTo>
                  <a:pt x="28" y="205"/>
                </a:lnTo>
                <a:lnTo>
                  <a:pt x="30" y="201"/>
                </a:lnTo>
                <a:close/>
                <a:moveTo>
                  <a:pt x="34" y="194"/>
                </a:moveTo>
                <a:lnTo>
                  <a:pt x="31" y="198"/>
                </a:lnTo>
                <a:lnTo>
                  <a:pt x="32" y="199"/>
                </a:lnTo>
                <a:lnTo>
                  <a:pt x="34" y="195"/>
                </a:lnTo>
                <a:lnTo>
                  <a:pt x="34" y="194"/>
                </a:lnTo>
                <a:close/>
                <a:moveTo>
                  <a:pt x="37" y="188"/>
                </a:moveTo>
                <a:lnTo>
                  <a:pt x="35" y="192"/>
                </a:lnTo>
                <a:lnTo>
                  <a:pt x="36" y="192"/>
                </a:lnTo>
                <a:lnTo>
                  <a:pt x="38" y="188"/>
                </a:lnTo>
                <a:lnTo>
                  <a:pt x="37" y="188"/>
                </a:lnTo>
                <a:close/>
                <a:moveTo>
                  <a:pt x="41" y="181"/>
                </a:moveTo>
                <a:lnTo>
                  <a:pt x="39" y="185"/>
                </a:lnTo>
                <a:lnTo>
                  <a:pt x="39" y="186"/>
                </a:lnTo>
                <a:lnTo>
                  <a:pt x="42" y="182"/>
                </a:lnTo>
                <a:lnTo>
                  <a:pt x="41" y="181"/>
                </a:lnTo>
                <a:close/>
                <a:moveTo>
                  <a:pt x="45" y="175"/>
                </a:moveTo>
                <a:lnTo>
                  <a:pt x="43" y="179"/>
                </a:lnTo>
                <a:lnTo>
                  <a:pt x="46" y="176"/>
                </a:lnTo>
                <a:lnTo>
                  <a:pt x="45" y="175"/>
                </a:lnTo>
                <a:close/>
                <a:moveTo>
                  <a:pt x="49" y="168"/>
                </a:moveTo>
                <a:lnTo>
                  <a:pt x="47" y="173"/>
                </a:lnTo>
                <a:lnTo>
                  <a:pt x="50" y="169"/>
                </a:lnTo>
                <a:lnTo>
                  <a:pt x="49" y="168"/>
                </a:lnTo>
                <a:close/>
                <a:moveTo>
                  <a:pt x="53" y="162"/>
                </a:moveTo>
                <a:lnTo>
                  <a:pt x="51" y="166"/>
                </a:lnTo>
                <a:lnTo>
                  <a:pt x="54" y="163"/>
                </a:lnTo>
                <a:lnTo>
                  <a:pt x="53" y="162"/>
                </a:lnTo>
                <a:close/>
                <a:moveTo>
                  <a:pt x="57" y="156"/>
                </a:moveTo>
                <a:lnTo>
                  <a:pt x="55" y="160"/>
                </a:lnTo>
                <a:lnTo>
                  <a:pt x="58" y="156"/>
                </a:lnTo>
                <a:lnTo>
                  <a:pt x="57" y="156"/>
                </a:lnTo>
                <a:close/>
                <a:moveTo>
                  <a:pt x="61" y="149"/>
                </a:moveTo>
                <a:lnTo>
                  <a:pt x="59" y="153"/>
                </a:lnTo>
                <a:lnTo>
                  <a:pt x="62" y="150"/>
                </a:lnTo>
                <a:lnTo>
                  <a:pt x="61" y="149"/>
                </a:lnTo>
                <a:close/>
                <a:moveTo>
                  <a:pt x="65" y="143"/>
                </a:moveTo>
                <a:lnTo>
                  <a:pt x="62" y="147"/>
                </a:lnTo>
                <a:lnTo>
                  <a:pt x="63" y="147"/>
                </a:lnTo>
                <a:lnTo>
                  <a:pt x="65" y="143"/>
                </a:lnTo>
                <a:close/>
                <a:moveTo>
                  <a:pt x="68" y="136"/>
                </a:moveTo>
                <a:lnTo>
                  <a:pt x="66" y="140"/>
                </a:lnTo>
                <a:lnTo>
                  <a:pt x="67" y="140"/>
                </a:lnTo>
                <a:lnTo>
                  <a:pt x="69" y="136"/>
                </a:lnTo>
                <a:lnTo>
                  <a:pt x="68" y="136"/>
                </a:lnTo>
                <a:close/>
                <a:moveTo>
                  <a:pt x="72" y="130"/>
                </a:moveTo>
                <a:lnTo>
                  <a:pt x="70" y="133"/>
                </a:lnTo>
                <a:lnTo>
                  <a:pt x="71" y="134"/>
                </a:lnTo>
                <a:lnTo>
                  <a:pt x="73" y="130"/>
                </a:lnTo>
                <a:lnTo>
                  <a:pt x="72" y="130"/>
                </a:lnTo>
                <a:close/>
                <a:moveTo>
                  <a:pt x="76" y="123"/>
                </a:moveTo>
                <a:lnTo>
                  <a:pt x="74" y="127"/>
                </a:lnTo>
                <a:lnTo>
                  <a:pt x="75" y="127"/>
                </a:lnTo>
                <a:lnTo>
                  <a:pt x="77" y="123"/>
                </a:lnTo>
                <a:lnTo>
                  <a:pt x="76" y="123"/>
                </a:lnTo>
                <a:close/>
                <a:moveTo>
                  <a:pt x="80" y="117"/>
                </a:moveTo>
                <a:lnTo>
                  <a:pt x="78" y="121"/>
                </a:lnTo>
                <a:lnTo>
                  <a:pt x="79" y="121"/>
                </a:lnTo>
                <a:lnTo>
                  <a:pt x="81" y="117"/>
                </a:lnTo>
                <a:lnTo>
                  <a:pt x="80" y="117"/>
                </a:lnTo>
                <a:close/>
                <a:moveTo>
                  <a:pt x="84" y="110"/>
                </a:moveTo>
                <a:lnTo>
                  <a:pt x="82" y="114"/>
                </a:lnTo>
                <a:lnTo>
                  <a:pt x="83" y="115"/>
                </a:lnTo>
                <a:lnTo>
                  <a:pt x="85" y="111"/>
                </a:lnTo>
                <a:lnTo>
                  <a:pt x="84" y="110"/>
                </a:lnTo>
                <a:close/>
                <a:moveTo>
                  <a:pt x="88" y="103"/>
                </a:moveTo>
                <a:lnTo>
                  <a:pt x="86" y="108"/>
                </a:lnTo>
                <a:lnTo>
                  <a:pt x="87" y="108"/>
                </a:lnTo>
                <a:lnTo>
                  <a:pt x="89" y="104"/>
                </a:lnTo>
                <a:lnTo>
                  <a:pt x="88" y="103"/>
                </a:lnTo>
                <a:close/>
                <a:moveTo>
                  <a:pt x="92" y="97"/>
                </a:moveTo>
                <a:lnTo>
                  <a:pt x="90" y="101"/>
                </a:lnTo>
                <a:lnTo>
                  <a:pt x="91" y="102"/>
                </a:lnTo>
                <a:lnTo>
                  <a:pt x="93" y="98"/>
                </a:lnTo>
                <a:lnTo>
                  <a:pt x="92" y="97"/>
                </a:lnTo>
                <a:close/>
                <a:moveTo>
                  <a:pt x="96" y="90"/>
                </a:moveTo>
                <a:lnTo>
                  <a:pt x="94" y="95"/>
                </a:lnTo>
                <a:lnTo>
                  <a:pt x="95" y="95"/>
                </a:lnTo>
                <a:lnTo>
                  <a:pt x="97" y="91"/>
                </a:lnTo>
                <a:lnTo>
                  <a:pt x="96" y="90"/>
                </a:lnTo>
                <a:close/>
                <a:moveTo>
                  <a:pt x="100" y="84"/>
                </a:moveTo>
                <a:lnTo>
                  <a:pt x="97" y="88"/>
                </a:lnTo>
                <a:lnTo>
                  <a:pt x="99" y="88"/>
                </a:lnTo>
                <a:lnTo>
                  <a:pt x="101" y="85"/>
                </a:lnTo>
                <a:lnTo>
                  <a:pt x="100" y="84"/>
                </a:lnTo>
                <a:close/>
                <a:moveTo>
                  <a:pt x="104" y="78"/>
                </a:moveTo>
                <a:lnTo>
                  <a:pt x="101" y="82"/>
                </a:lnTo>
                <a:lnTo>
                  <a:pt x="103" y="82"/>
                </a:lnTo>
                <a:lnTo>
                  <a:pt x="105" y="78"/>
                </a:lnTo>
                <a:lnTo>
                  <a:pt x="104" y="78"/>
                </a:lnTo>
                <a:close/>
                <a:moveTo>
                  <a:pt x="108" y="71"/>
                </a:moveTo>
                <a:lnTo>
                  <a:pt x="105" y="75"/>
                </a:lnTo>
                <a:lnTo>
                  <a:pt x="107" y="75"/>
                </a:lnTo>
                <a:lnTo>
                  <a:pt x="109" y="72"/>
                </a:lnTo>
                <a:lnTo>
                  <a:pt x="108" y="71"/>
                </a:lnTo>
                <a:close/>
                <a:moveTo>
                  <a:pt x="112" y="65"/>
                </a:moveTo>
                <a:lnTo>
                  <a:pt x="109" y="69"/>
                </a:lnTo>
                <a:lnTo>
                  <a:pt x="110" y="69"/>
                </a:lnTo>
                <a:lnTo>
                  <a:pt x="113" y="65"/>
                </a:lnTo>
                <a:lnTo>
                  <a:pt x="112" y="65"/>
                </a:lnTo>
                <a:close/>
                <a:moveTo>
                  <a:pt x="116" y="58"/>
                </a:moveTo>
                <a:lnTo>
                  <a:pt x="113" y="62"/>
                </a:lnTo>
                <a:lnTo>
                  <a:pt x="114" y="62"/>
                </a:lnTo>
                <a:lnTo>
                  <a:pt x="117" y="58"/>
                </a:lnTo>
                <a:lnTo>
                  <a:pt x="116" y="58"/>
                </a:lnTo>
                <a:close/>
                <a:moveTo>
                  <a:pt x="120" y="52"/>
                </a:moveTo>
                <a:lnTo>
                  <a:pt x="117" y="55"/>
                </a:lnTo>
                <a:lnTo>
                  <a:pt x="118" y="56"/>
                </a:lnTo>
                <a:lnTo>
                  <a:pt x="121" y="52"/>
                </a:lnTo>
                <a:lnTo>
                  <a:pt x="120" y="52"/>
                </a:lnTo>
                <a:close/>
                <a:moveTo>
                  <a:pt x="124" y="45"/>
                </a:moveTo>
                <a:lnTo>
                  <a:pt x="121" y="49"/>
                </a:lnTo>
                <a:lnTo>
                  <a:pt x="122" y="49"/>
                </a:lnTo>
                <a:lnTo>
                  <a:pt x="124" y="45"/>
                </a:lnTo>
                <a:close/>
                <a:moveTo>
                  <a:pt x="128" y="39"/>
                </a:moveTo>
                <a:lnTo>
                  <a:pt x="125" y="42"/>
                </a:lnTo>
                <a:lnTo>
                  <a:pt x="126" y="43"/>
                </a:lnTo>
                <a:lnTo>
                  <a:pt x="128" y="39"/>
                </a:lnTo>
                <a:close/>
                <a:moveTo>
                  <a:pt x="132" y="32"/>
                </a:moveTo>
                <a:lnTo>
                  <a:pt x="129" y="36"/>
                </a:lnTo>
                <a:lnTo>
                  <a:pt x="130" y="36"/>
                </a:lnTo>
                <a:lnTo>
                  <a:pt x="132" y="32"/>
                </a:lnTo>
                <a:close/>
                <a:moveTo>
                  <a:pt x="136" y="26"/>
                </a:moveTo>
                <a:lnTo>
                  <a:pt x="133" y="30"/>
                </a:lnTo>
                <a:lnTo>
                  <a:pt x="134" y="30"/>
                </a:lnTo>
                <a:lnTo>
                  <a:pt x="136" y="26"/>
                </a:lnTo>
                <a:close/>
                <a:moveTo>
                  <a:pt x="140" y="19"/>
                </a:moveTo>
                <a:lnTo>
                  <a:pt x="137" y="23"/>
                </a:lnTo>
                <a:lnTo>
                  <a:pt x="138" y="24"/>
                </a:lnTo>
                <a:lnTo>
                  <a:pt x="140" y="20"/>
                </a:lnTo>
                <a:lnTo>
                  <a:pt x="140" y="19"/>
                </a:lnTo>
                <a:close/>
                <a:moveTo>
                  <a:pt x="144" y="13"/>
                </a:moveTo>
                <a:lnTo>
                  <a:pt x="141" y="17"/>
                </a:lnTo>
                <a:lnTo>
                  <a:pt x="142" y="17"/>
                </a:lnTo>
                <a:lnTo>
                  <a:pt x="144" y="13"/>
                </a:lnTo>
                <a:close/>
                <a:moveTo>
                  <a:pt x="148" y="6"/>
                </a:moveTo>
                <a:lnTo>
                  <a:pt x="145" y="10"/>
                </a:lnTo>
                <a:lnTo>
                  <a:pt x="145" y="11"/>
                </a:lnTo>
                <a:lnTo>
                  <a:pt x="148" y="7"/>
                </a:lnTo>
                <a:lnTo>
                  <a:pt x="148" y="6"/>
                </a:lnTo>
                <a:close/>
                <a:moveTo>
                  <a:pt x="152" y="0"/>
                </a:moveTo>
                <a:lnTo>
                  <a:pt x="149" y="4"/>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12" name="Freeform 2061">
            <a:extLst>
              <a:ext uri="{FF2B5EF4-FFF2-40B4-BE49-F238E27FC236}">
                <a16:creationId xmlns:a16="http://schemas.microsoft.com/office/drawing/2014/main" xmlns="" id="{41D8BD9D-85ED-4DB7-B1AE-6EDA5096BC0F}"/>
              </a:ext>
            </a:extLst>
          </p:cNvPr>
          <p:cNvSpPr>
            <a:spLocks noEditPoints="1"/>
          </p:cNvSpPr>
          <p:nvPr/>
        </p:nvSpPr>
        <p:spPr bwMode="auto">
          <a:xfrm>
            <a:off x="4378325" y="4222824"/>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49"/>
                </a:lnTo>
                <a:lnTo>
                  <a:pt x="1" y="250"/>
                </a:lnTo>
                <a:lnTo>
                  <a:pt x="3" y="247"/>
                </a:lnTo>
                <a:lnTo>
                  <a:pt x="2" y="246"/>
                </a:lnTo>
                <a:close/>
                <a:moveTo>
                  <a:pt x="6" y="240"/>
                </a:moveTo>
                <a:lnTo>
                  <a:pt x="3" y="244"/>
                </a:lnTo>
                <a:lnTo>
                  <a:pt x="4" y="244"/>
                </a:lnTo>
                <a:lnTo>
                  <a:pt x="7" y="240"/>
                </a:lnTo>
                <a:lnTo>
                  <a:pt x="6" y="240"/>
                </a:lnTo>
                <a:close/>
                <a:moveTo>
                  <a:pt x="10" y="233"/>
                </a:moveTo>
                <a:lnTo>
                  <a:pt x="7" y="237"/>
                </a:lnTo>
                <a:lnTo>
                  <a:pt x="8" y="237"/>
                </a:lnTo>
                <a:lnTo>
                  <a:pt x="11" y="234"/>
                </a:lnTo>
                <a:lnTo>
                  <a:pt x="10" y="233"/>
                </a:lnTo>
                <a:close/>
                <a:moveTo>
                  <a:pt x="14" y="227"/>
                </a:moveTo>
                <a:lnTo>
                  <a:pt x="11" y="231"/>
                </a:lnTo>
                <a:lnTo>
                  <a:pt x="12" y="231"/>
                </a:lnTo>
                <a:lnTo>
                  <a:pt x="15" y="227"/>
                </a:lnTo>
                <a:lnTo>
                  <a:pt x="14" y="227"/>
                </a:lnTo>
                <a:close/>
                <a:moveTo>
                  <a:pt x="18" y="221"/>
                </a:moveTo>
                <a:lnTo>
                  <a:pt x="15" y="224"/>
                </a:lnTo>
                <a:lnTo>
                  <a:pt x="16" y="225"/>
                </a:lnTo>
                <a:lnTo>
                  <a:pt x="18" y="221"/>
                </a:lnTo>
                <a:close/>
                <a:moveTo>
                  <a:pt x="22" y="214"/>
                </a:moveTo>
                <a:lnTo>
                  <a:pt x="19" y="218"/>
                </a:lnTo>
                <a:lnTo>
                  <a:pt x="20" y="218"/>
                </a:lnTo>
                <a:lnTo>
                  <a:pt x="22" y="214"/>
                </a:lnTo>
                <a:close/>
                <a:moveTo>
                  <a:pt x="26" y="208"/>
                </a:moveTo>
                <a:lnTo>
                  <a:pt x="23" y="211"/>
                </a:lnTo>
                <a:lnTo>
                  <a:pt x="24" y="212"/>
                </a:lnTo>
                <a:lnTo>
                  <a:pt x="26" y="208"/>
                </a:lnTo>
                <a:close/>
                <a:moveTo>
                  <a:pt x="30" y="201"/>
                </a:moveTo>
                <a:lnTo>
                  <a:pt x="27" y="205"/>
                </a:lnTo>
                <a:lnTo>
                  <a:pt x="28" y="205"/>
                </a:lnTo>
                <a:lnTo>
                  <a:pt x="30" y="201"/>
                </a:lnTo>
                <a:close/>
                <a:moveTo>
                  <a:pt x="34" y="194"/>
                </a:moveTo>
                <a:lnTo>
                  <a:pt x="31" y="198"/>
                </a:lnTo>
                <a:lnTo>
                  <a:pt x="32" y="199"/>
                </a:lnTo>
                <a:lnTo>
                  <a:pt x="34" y="195"/>
                </a:lnTo>
                <a:lnTo>
                  <a:pt x="34" y="194"/>
                </a:lnTo>
                <a:close/>
                <a:moveTo>
                  <a:pt x="38" y="188"/>
                </a:moveTo>
                <a:lnTo>
                  <a:pt x="35" y="192"/>
                </a:lnTo>
                <a:lnTo>
                  <a:pt x="36" y="192"/>
                </a:lnTo>
                <a:lnTo>
                  <a:pt x="38" y="188"/>
                </a:lnTo>
                <a:close/>
                <a:moveTo>
                  <a:pt x="42" y="181"/>
                </a:moveTo>
                <a:lnTo>
                  <a:pt x="39" y="185"/>
                </a:lnTo>
                <a:lnTo>
                  <a:pt x="39" y="186"/>
                </a:lnTo>
                <a:lnTo>
                  <a:pt x="42" y="182"/>
                </a:lnTo>
                <a:lnTo>
                  <a:pt x="42" y="181"/>
                </a:lnTo>
                <a:close/>
                <a:moveTo>
                  <a:pt x="45" y="175"/>
                </a:moveTo>
                <a:lnTo>
                  <a:pt x="43" y="179"/>
                </a:lnTo>
                <a:lnTo>
                  <a:pt x="46" y="176"/>
                </a:lnTo>
                <a:lnTo>
                  <a:pt x="45" y="175"/>
                </a:lnTo>
                <a:close/>
                <a:moveTo>
                  <a:pt x="49" y="168"/>
                </a:moveTo>
                <a:lnTo>
                  <a:pt x="47" y="173"/>
                </a:lnTo>
                <a:lnTo>
                  <a:pt x="50" y="169"/>
                </a:lnTo>
                <a:lnTo>
                  <a:pt x="49" y="168"/>
                </a:lnTo>
                <a:close/>
                <a:moveTo>
                  <a:pt x="53" y="162"/>
                </a:moveTo>
                <a:lnTo>
                  <a:pt x="51" y="166"/>
                </a:lnTo>
                <a:lnTo>
                  <a:pt x="54" y="163"/>
                </a:lnTo>
                <a:lnTo>
                  <a:pt x="53" y="162"/>
                </a:lnTo>
                <a:close/>
                <a:moveTo>
                  <a:pt x="57" y="156"/>
                </a:moveTo>
                <a:lnTo>
                  <a:pt x="55" y="160"/>
                </a:lnTo>
                <a:lnTo>
                  <a:pt x="58" y="156"/>
                </a:lnTo>
                <a:lnTo>
                  <a:pt x="57" y="156"/>
                </a:lnTo>
                <a:close/>
                <a:moveTo>
                  <a:pt x="61" y="149"/>
                </a:moveTo>
                <a:lnTo>
                  <a:pt x="59" y="153"/>
                </a:lnTo>
                <a:lnTo>
                  <a:pt x="62" y="150"/>
                </a:lnTo>
                <a:lnTo>
                  <a:pt x="61" y="149"/>
                </a:lnTo>
                <a:close/>
                <a:moveTo>
                  <a:pt x="65" y="143"/>
                </a:moveTo>
                <a:lnTo>
                  <a:pt x="63" y="147"/>
                </a:lnTo>
                <a:lnTo>
                  <a:pt x="65" y="143"/>
                </a:lnTo>
                <a:close/>
                <a:moveTo>
                  <a:pt x="68" y="136"/>
                </a:moveTo>
                <a:lnTo>
                  <a:pt x="67" y="140"/>
                </a:lnTo>
                <a:lnTo>
                  <a:pt x="69" y="136"/>
                </a:lnTo>
                <a:lnTo>
                  <a:pt x="68" y="136"/>
                </a:lnTo>
                <a:close/>
                <a:moveTo>
                  <a:pt x="72" y="130"/>
                </a:moveTo>
                <a:lnTo>
                  <a:pt x="70" y="133"/>
                </a:lnTo>
                <a:lnTo>
                  <a:pt x="71" y="134"/>
                </a:lnTo>
                <a:lnTo>
                  <a:pt x="73" y="130"/>
                </a:lnTo>
                <a:lnTo>
                  <a:pt x="72" y="130"/>
                </a:lnTo>
                <a:close/>
                <a:moveTo>
                  <a:pt x="76" y="123"/>
                </a:moveTo>
                <a:lnTo>
                  <a:pt x="74" y="127"/>
                </a:lnTo>
                <a:lnTo>
                  <a:pt x="75" y="127"/>
                </a:lnTo>
                <a:lnTo>
                  <a:pt x="77" y="123"/>
                </a:lnTo>
                <a:lnTo>
                  <a:pt x="76" y="123"/>
                </a:lnTo>
                <a:close/>
                <a:moveTo>
                  <a:pt x="80" y="117"/>
                </a:moveTo>
                <a:lnTo>
                  <a:pt x="78" y="121"/>
                </a:lnTo>
                <a:lnTo>
                  <a:pt x="79" y="121"/>
                </a:lnTo>
                <a:lnTo>
                  <a:pt x="81" y="117"/>
                </a:lnTo>
                <a:lnTo>
                  <a:pt x="80" y="117"/>
                </a:lnTo>
                <a:close/>
                <a:moveTo>
                  <a:pt x="84" y="110"/>
                </a:moveTo>
                <a:lnTo>
                  <a:pt x="82" y="114"/>
                </a:lnTo>
                <a:lnTo>
                  <a:pt x="83" y="115"/>
                </a:lnTo>
                <a:lnTo>
                  <a:pt x="85" y="111"/>
                </a:lnTo>
                <a:lnTo>
                  <a:pt x="84" y="110"/>
                </a:lnTo>
                <a:close/>
                <a:moveTo>
                  <a:pt x="88" y="103"/>
                </a:moveTo>
                <a:lnTo>
                  <a:pt x="86" y="108"/>
                </a:lnTo>
                <a:lnTo>
                  <a:pt x="87" y="108"/>
                </a:lnTo>
                <a:lnTo>
                  <a:pt x="89" y="104"/>
                </a:lnTo>
                <a:lnTo>
                  <a:pt x="88" y="103"/>
                </a:lnTo>
                <a:close/>
                <a:moveTo>
                  <a:pt x="92" y="97"/>
                </a:moveTo>
                <a:lnTo>
                  <a:pt x="90" y="101"/>
                </a:lnTo>
                <a:lnTo>
                  <a:pt x="91" y="102"/>
                </a:lnTo>
                <a:lnTo>
                  <a:pt x="93" y="98"/>
                </a:lnTo>
                <a:lnTo>
                  <a:pt x="92" y="97"/>
                </a:lnTo>
                <a:close/>
                <a:moveTo>
                  <a:pt x="96" y="90"/>
                </a:moveTo>
                <a:lnTo>
                  <a:pt x="94" y="95"/>
                </a:lnTo>
                <a:lnTo>
                  <a:pt x="95" y="95"/>
                </a:lnTo>
                <a:lnTo>
                  <a:pt x="97" y="91"/>
                </a:lnTo>
                <a:lnTo>
                  <a:pt x="96" y="90"/>
                </a:lnTo>
                <a:close/>
                <a:moveTo>
                  <a:pt x="100" y="84"/>
                </a:moveTo>
                <a:lnTo>
                  <a:pt x="98" y="88"/>
                </a:lnTo>
                <a:lnTo>
                  <a:pt x="99" y="88"/>
                </a:lnTo>
                <a:lnTo>
                  <a:pt x="101" y="85"/>
                </a:lnTo>
                <a:lnTo>
                  <a:pt x="100" y="84"/>
                </a:lnTo>
                <a:close/>
                <a:moveTo>
                  <a:pt x="104" y="78"/>
                </a:moveTo>
                <a:lnTo>
                  <a:pt x="101" y="82"/>
                </a:lnTo>
                <a:lnTo>
                  <a:pt x="103" y="82"/>
                </a:lnTo>
                <a:lnTo>
                  <a:pt x="105" y="78"/>
                </a:lnTo>
                <a:lnTo>
                  <a:pt x="104" y="78"/>
                </a:lnTo>
                <a:close/>
                <a:moveTo>
                  <a:pt x="108" y="71"/>
                </a:moveTo>
                <a:lnTo>
                  <a:pt x="105" y="75"/>
                </a:lnTo>
                <a:lnTo>
                  <a:pt x="106" y="75"/>
                </a:lnTo>
                <a:lnTo>
                  <a:pt x="109" y="72"/>
                </a:lnTo>
                <a:lnTo>
                  <a:pt x="108" y="71"/>
                </a:lnTo>
                <a:close/>
                <a:moveTo>
                  <a:pt x="112" y="65"/>
                </a:moveTo>
                <a:lnTo>
                  <a:pt x="109" y="69"/>
                </a:lnTo>
                <a:lnTo>
                  <a:pt x="110" y="69"/>
                </a:lnTo>
                <a:lnTo>
                  <a:pt x="113" y="65"/>
                </a:lnTo>
                <a:lnTo>
                  <a:pt x="112" y="65"/>
                </a:lnTo>
                <a:close/>
                <a:moveTo>
                  <a:pt x="116" y="58"/>
                </a:moveTo>
                <a:lnTo>
                  <a:pt x="113" y="62"/>
                </a:lnTo>
                <a:lnTo>
                  <a:pt x="114" y="62"/>
                </a:lnTo>
                <a:lnTo>
                  <a:pt x="117" y="58"/>
                </a:lnTo>
                <a:lnTo>
                  <a:pt x="116" y="58"/>
                </a:lnTo>
                <a:close/>
                <a:moveTo>
                  <a:pt x="120" y="52"/>
                </a:moveTo>
                <a:lnTo>
                  <a:pt x="117" y="55"/>
                </a:lnTo>
                <a:lnTo>
                  <a:pt x="118" y="56"/>
                </a:lnTo>
                <a:lnTo>
                  <a:pt x="121" y="52"/>
                </a:lnTo>
                <a:lnTo>
                  <a:pt x="120" y="52"/>
                </a:lnTo>
                <a:close/>
                <a:moveTo>
                  <a:pt x="124" y="45"/>
                </a:moveTo>
                <a:lnTo>
                  <a:pt x="121" y="49"/>
                </a:lnTo>
                <a:lnTo>
                  <a:pt x="122" y="49"/>
                </a:lnTo>
                <a:lnTo>
                  <a:pt x="124" y="45"/>
                </a:lnTo>
                <a:close/>
                <a:moveTo>
                  <a:pt x="128" y="39"/>
                </a:moveTo>
                <a:lnTo>
                  <a:pt x="125" y="42"/>
                </a:lnTo>
                <a:lnTo>
                  <a:pt x="126" y="43"/>
                </a:lnTo>
                <a:lnTo>
                  <a:pt x="128" y="39"/>
                </a:lnTo>
                <a:close/>
                <a:moveTo>
                  <a:pt x="132" y="32"/>
                </a:moveTo>
                <a:lnTo>
                  <a:pt x="129" y="36"/>
                </a:lnTo>
                <a:lnTo>
                  <a:pt x="130" y="36"/>
                </a:lnTo>
                <a:lnTo>
                  <a:pt x="132" y="32"/>
                </a:lnTo>
                <a:close/>
                <a:moveTo>
                  <a:pt x="136" y="26"/>
                </a:moveTo>
                <a:lnTo>
                  <a:pt x="133" y="30"/>
                </a:lnTo>
                <a:lnTo>
                  <a:pt x="134" y="30"/>
                </a:lnTo>
                <a:lnTo>
                  <a:pt x="136" y="26"/>
                </a:lnTo>
                <a:close/>
                <a:moveTo>
                  <a:pt x="140" y="19"/>
                </a:moveTo>
                <a:lnTo>
                  <a:pt x="137" y="23"/>
                </a:lnTo>
                <a:lnTo>
                  <a:pt x="138" y="24"/>
                </a:lnTo>
                <a:lnTo>
                  <a:pt x="140" y="20"/>
                </a:lnTo>
                <a:lnTo>
                  <a:pt x="140" y="19"/>
                </a:lnTo>
                <a:close/>
                <a:moveTo>
                  <a:pt x="144" y="13"/>
                </a:moveTo>
                <a:lnTo>
                  <a:pt x="141" y="17"/>
                </a:lnTo>
                <a:lnTo>
                  <a:pt x="142" y="17"/>
                </a:lnTo>
                <a:lnTo>
                  <a:pt x="144" y="13"/>
                </a:lnTo>
                <a:close/>
                <a:moveTo>
                  <a:pt x="147" y="6"/>
                </a:moveTo>
                <a:lnTo>
                  <a:pt x="145" y="10"/>
                </a:lnTo>
                <a:lnTo>
                  <a:pt x="146" y="11"/>
                </a:lnTo>
                <a:lnTo>
                  <a:pt x="148" y="7"/>
                </a:lnTo>
                <a:lnTo>
                  <a:pt x="147" y="6"/>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13" name="Freeform 2062">
            <a:extLst>
              <a:ext uri="{FF2B5EF4-FFF2-40B4-BE49-F238E27FC236}">
                <a16:creationId xmlns:a16="http://schemas.microsoft.com/office/drawing/2014/main" xmlns="" id="{2CADAC19-52B7-4881-BD5E-AAEF71D5580F}"/>
              </a:ext>
            </a:extLst>
          </p:cNvPr>
          <p:cNvSpPr>
            <a:spLocks noEditPoints="1"/>
          </p:cNvSpPr>
          <p:nvPr/>
        </p:nvSpPr>
        <p:spPr bwMode="auto">
          <a:xfrm>
            <a:off x="4300538" y="4222824"/>
            <a:ext cx="241300" cy="396875"/>
          </a:xfrm>
          <a:custGeom>
            <a:avLst/>
            <a:gdLst>
              <a:gd name="T0" fmla="*/ 2147483647 w 152"/>
              <a:gd name="T1" fmla="*/ 2147483647 h 250"/>
              <a:gd name="T2" fmla="*/ 2147483647 w 152"/>
              <a:gd name="T3" fmla="*/ 2147483647 h 250"/>
              <a:gd name="T4" fmla="*/ 2147483647 w 152"/>
              <a:gd name="T5" fmla="*/ 2147483647 h 250"/>
              <a:gd name="T6" fmla="*/ 2147483647 w 152"/>
              <a:gd name="T7" fmla="*/ 2147483647 h 250"/>
              <a:gd name="T8" fmla="*/ 2147483647 w 152"/>
              <a:gd name="T9" fmla="*/ 2147483647 h 250"/>
              <a:gd name="T10" fmla="*/ 2147483647 w 152"/>
              <a:gd name="T11" fmla="*/ 2147483647 h 250"/>
              <a:gd name="T12" fmla="*/ 2147483647 w 152"/>
              <a:gd name="T13" fmla="*/ 2147483647 h 250"/>
              <a:gd name="T14" fmla="*/ 2147483647 w 152"/>
              <a:gd name="T15" fmla="*/ 2147483647 h 250"/>
              <a:gd name="T16" fmla="*/ 2147483647 w 152"/>
              <a:gd name="T17" fmla="*/ 2147483647 h 250"/>
              <a:gd name="T18" fmla="*/ 2147483647 w 152"/>
              <a:gd name="T19" fmla="*/ 2147483647 h 250"/>
              <a:gd name="T20" fmla="*/ 2147483647 w 152"/>
              <a:gd name="T21" fmla="*/ 2147483647 h 250"/>
              <a:gd name="T22" fmla="*/ 2147483647 w 152"/>
              <a:gd name="T23" fmla="*/ 2147483647 h 250"/>
              <a:gd name="T24" fmla="*/ 2147483647 w 152"/>
              <a:gd name="T25" fmla="*/ 2147483647 h 250"/>
              <a:gd name="T26" fmla="*/ 2147483647 w 152"/>
              <a:gd name="T27" fmla="*/ 2147483647 h 250"/>
              <a:gd name="T28" fmla="*/ 2147483647 w 152"/>
              <a:gd name="T29" fmla="*/ 2147483647 h 250"/>
              <a:gd name="T30" fmla="*/ 2147483647 w 152"/>
              <a:gd name="T31" fmla="*/ 2147483647 h 250"/>
              <a:gd name="T32" fmla="*/ 2147483647 w 152"/>
              <a:gd name="T33" fmla="*/ 2147483647 h 250"/>
              <a:gd name="T34" fmla="*/ 2147483647 w 152"/>
              <a:gd name="T35" fmla="*/ 2147483647 h 250"/>
              <a:gd name="T36" fmla="*/ 2147483647 w 152"/>
              <a:gd name="T37" fmla="*/ 2147483647 h 250"/>
              <a:gd name="T38" fmla="*/ 2147483647 w 152"/>
              <a:gd name="T39" fmla="*/ 2147483647 h 250"/>
              <a:gd name="T40" fmla="*/ 2147483647 w 152"/>
              <a:gd name="T41" fmla="*/ 2147483647 h 250"/>
              <a:gd name="T42" fmla="*/ 2147483647 w 152"/>
              <a:gd name="T43" fmla="*/ 2147483647 h 250"/>
              <a:gd name="T44" fmla="*/ 2147483647 w 152"/>
              <a:gd name="T45" fmla="*/ 2147483647 h 250"/>
              <a:gd name="T46" fmla="*/ 2147483647 w 152"/>
              <a:gd name="T47" fmla="*/ 2147483647 h 250"/>
              <a:gd name="T48" fmla="*/ 2147483647 w 152"/>
              <a:gd name="T49" fmla="*/ 2147483647 h 250"/>
              <a:gd name="T50" fmla="*/ 2147483647 w 152"/>
              <a:gd name="T51" fmla="*/ 2147483647 h 250"/>
              <a:gd name="T52" fmla="*/ 2147483647 w 152"/>
              <a:gd name="T53" fmla="*/ 2147483647 h 250"/>
              <a:gd name="T54" fmla="*/ 2147483647 w 152"/>
              <a:gd name="T55" fmla="*/ 2147483647 h 250"/>
              <a:gd name="T56" fmla="*/ 2147483647 w 152"/>
              <a:gd name="T57" fmla="*/ 2147483647 h 250"/>
              <a:gd name="T58" fmla="*/ 2147483647 w 152"/>
              <a:gd name="T59" fmla="*/ 2147483647 h 250"/>
              <a:gd name="T60" fmla="*/ 2147483647 w 152"/>
              <a:gd name="T61" fmla="*/ 2147483647 h 250"/>
              <a:gd name="T62" fmla="*/ 2147483647 w 152"/>
              <a:gd name="T63" fmla="*/ 2147483647 h 250"/>
              <a:gd name="T64" fmla="*/ 2147483647 w 152"/>
              <a:gd name="T65" fmla="*/ 2147483647 h 250"/>
              <a:gd name="T66" fmla="*/ 2147483647 w 152"/>
              <a:gd name="T67" fmla="*/ 2147483647 h 250"/>
              <a:gd name="T68" fmla="*/ 2147483647 w 152"/>
              <a:gd name="T69" fmla="*/ 2147483647 h 250"/>
              <a:gd name="T70" fmla="*/ 2147483647 w 152"/>
              <a:gd name="T71" fmla="*/ 2147483647 h 250"/>
              <a:gd name="T72" fmla="*/ 2147483647 w 152"/>
              <a:gd name="T73" fmla="*/ 2147483647 h 250"/>
              <a:gd name="T74" fmla="*/ 2147483647 w 152"/>
              <a:gd name="T75" fmla="*/ 2147483647 h 250"/>
              <a:gd name="T76" fmla="*/ 2147483647 w 152"/>
              <a:gd name="T77" fmla="*/ 2147483647 h 250"/>
              <a:gd name="T78" fmla="*/ 2147483647 w 152"/>
              <a:gd name="T79" fmla="*/ 2147483647 h 250"/>
              <a:gd name="T80" fmla="*/ 2147483647 w 152"/>
              <a:gd name="T81" fmla="*/ 2147483647 h 250"/>
              <a:gd name="T82" fmla="*/ 2147483647 w 152"/>
              <a:gd name="T83" fmla="*/ 2147483647 h 250"/>
              <a:gd name="T84" fmla="*/ 2147483647 w 152"/>
              <a:gd name="T85" fmla="*/ 2147483647 h 250"/>
              <a:gd name="T86" fmla="*/ 2147483647 w 152"/>
              <a:gd name="T87" fmla="*/ 2147483647 h 250"/>
              <a:gd name="T88" fmla="*/ 2147483647 w 152"/>
              <a:gd name="T89" fmla="*/ 2147483647 h 250"/>
              <a:gd name="T90" fmla="*/ 2147483647 w 152"/>
              <a:gd name="T91" fmla="*/ 2147483647 h 250"/>
              <a:gd name="T92" fmla="*/ 2147483647 w 152"/>
              <a:gd name="T93" fmla="*/ 2147483647 h 250"/>
              <a:gd name="T94" fmla="*/ 2147483647 w 152"/>
              <a:gd name="T95" fmla="*/ 2147483647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2" h="250">
                <a:moveTo>
                  <a:pt x="2" y="246"/>
                </a:moveTo>
                <a:lnTo>
                  <a:pt x="0" y="249"/>
                </a:lnTo>
                <a:lnTo>
                  <a:pt x="1" y="250"/>
                </a:lnTo>
                <a:lnTo>
                  <a:pt x="3" y="247"/>
                </a:lnTo>
                <a:lnTo>
                  <a:pt x="2" y="246"/>
                </a:lnTo>
                <a:close/>
                <a:moveTo>
                  <a:pt x="6" y="240"/>
                </a:moveTo>
                <a:lnTo>
                  <a:pt x="4" y="244"/>
                </a:lnTo>
                <a:lnTo>
                  <a:pt x="5" y="244"/>
                </a:lnTo>
                <a:lnTo>
                  <a:pt x="7" y="240"/>
                </a:lnTo>
                <a:lnTo>
                  <a:pt x="6" y="240"/>
                </a:lnTo>
                <a:close/>
                <a:moveTo>
                  <a:pt x="10" y="233"/>
                </a:moveTo>
                <a:lnTo>
                  <a:pt x="8" y="237"/>
                </a:lnTo>
                <a:lnTo>
                  <a:pt x="10" y="234"/>
                </a:lnTo>
                <a:lnTo>
                  <a:pt x="10" y="233"/>
                </a:lnTo>
                <a:close/>
                <a:moveTo>
                  <a:pt x="14" y="227"/>
                </a:moveTo>
                <a:lnTo>
                  <a:pt x="12" y="231"/>
                </a:lnTo>
                <a:lnTo>
                  <a:pt x="14" y="227"/>
                </a:lnTo>
                <a:close/>
                <a:moveTo>
                  <a:pt x="18" y="221"/>
                </a:moveTo>
                <a:lnTo>
                  <a:pt x="16" y="224"/>
                </a:lnTo>
                <a:lnTo>
                  <a:pt x="17" y="225"/>
                </a:lnTo>
                <a:lnTo>
                  <a:pt x="19" y="221"/>
                </a:lnTo>
                <a:lnTo>
                  <a:pt x="18" y="221"/>
                </a:lnTo>
                <a:close/>
                <a:moveTo>
                  <a:pt x="22" y="214"/>
                </a:moveTo>
                <a:lnTo>
                  <a:pt x="19" y="218"/>
                </a:lnTo>
                <a:lnTo>
                  <a:pt x="21" y="218"/>
                </a:lnTo>
                <a:lnTo>
                  <a:pt x="23" y="214"/>
                </a:lnTo>
                <a:lnTo>
                  <a:pt x="22" y="214"/>
                </a:lnTo>
                <a:close/>
                <a:moveTo>
                  <a:pt x="26" y="208"/>
                </a:moveTo>
                <a:lnTo>
                  <a:pt x="23" y="211"/>
                </a:lnTo>
                <a:lnTo>
                  <a:pt x="25" y="212"/>
                </a:lnTo>
                <a:lnTo>
                  <a:pt x="26" y="208"/>
                </a:lnTo>
                <a:close/>
                <a:moveTo>
                  <a:pt x="30" y="201"/>
                </a:moveTo>
                <a:lnTo>
                  <a:pt x="27" y="205"/>
                </a:lnTo>
                <a:lnTo>
                  <a:pt x="28" y="205"/>
                </a:lnTo>
                <a:lnTo>
                  <a:pt x="30" y="201"/>
                </a:lnTo>
                <a:close/>
                <a:moveTo>
                  <a:pt x="34" y="194"/>
                </a:moveTo>
                <a:lnTo>
                  <a:pt x="31" y="198"/>
                </a:lnTo>
                <a:lnTo>
                  <a:pt x="32" y="199"/>
                </a:lnTo>
                <a:lnTo>
                  <a:pt x="34" y="195"/>
                </a:lnTo>
                <a:lnTo>
                  <a:pt x="34" y="194"/>
                </a:lnTo>
                <a:close/>
                <a:moveTo>
                  <a:pt x="38" y="188"/>
                </a:moveTo>
                <a:lnTo>
                  <a:pt x="35" y="192"/>
                </a:lnTo>
                <a:lnTo>
                  <a:pt x="36" y="192"/>
                </a:lnTo>
                <a:lnTo>
                  <a:pt x="38" y="188"/>
                </a:lnTo>
                <a:close/>
                <a:moveTo>
                  <a:pt x="42" y="181"/>
                </a:moveTo>
                <a:lnTo>
                  <a:pt x="39" y="185"/>
                </a:lnTo>
                <a:lnTo>
                  <a:pt x="40" y="186"/>
                </a:lnTo>
                <a:lnTo>
                  <a:pt x="42" y="182"/>
                </a:lnTo>
                <a:lnTo>
                  <a:pt x="42" y="181"/>
                </a:lnTo>
                <a:close/>
                <a:moveTo>
                  <a:pt x="46" y="175"/>
                </a:moveTo>
                <a:lnTo>
                  <a:pt x="43" y="179"/>
                </a:lnTo>
                <a:lnTo>
                  <a:pt x="44" y="179"/>
                </a:lnTo>
                <a:lnTo>
                  <a:pt x="46" y="176"/>
                </a:lnTo>
                <a:lnTo>
                  <a:pt x="46" y="175"/>
                </a:lnTo>
                <a:close/>
                <a:moveTo>
                  <a:pt x="50" y="168"/>
                </a:moveTo>
                <a:lnTo>
                  <a:pt x="47" y="173"/>
                </a:lnTo>
                <a:lnTo>
                  <a:pt x="48" y="173"/>
                </a:lnTo>
                <a:lnTo>
                  <a:pt x="50" y="169"/>
                </a:lnTo>
                <a:lnTo>
                  <a:pt x="50" y="168"/>
                </a:lnTo>
                <a:close/>
                <a:moveTo>
                  <a:pt x="54" y="162"/>
                </a:moveTo>
                <a:lnTo>
                  <a:pt x="51" y="166"/>
                </a:lnTo>
                <a:lnTo>
                  <a:pt x="54" y="163"/>
                </a:lnTo>
                <a:lnTo>
                  <a:pt x="54" y="162"/>
                </a:lnTo>
                <a:close/>
                <a:moveTo>
                  <a:pt x="57" y="156"/>
                </a:moveTo>
                <a:lnTo>
                  <a:pt x="55" y="160"/>
                </a:lnTo>
                <a:lnTo>
                  <a:pt x="58" y="156"/>
                </a:lnTo>
                <a:lnTo>
                  <a:pt x="57" y="156"/>
                </a:lnTo>
                <a:close/>
                <a:moveTo>
                  <a:pt x="61" y="149"/>
                </a:moveTo>
                <a:lnTo>
                  <a:pt x="59" y="153"/>
                </a:lnTo>
                <a:lnTo>
                  <a:pt x="62" y="150"/>
                </a:lnTo>
                <a:lnTo>
                  <a:pt x="61" y="149"/>
                </a:lnTo>
                <a:close/>
                <a:moveTo>
                  <a:pt x="65" y="143"/>
                </a:moveTo>
                <a:lnTo>
                  <a:pt x="63" y="147"/>
                </a:lnTo>
                <a:lnTo>
                  <a:pt x="66" y="143"/>
                </a:lnTo>
                <a:lnTo>
                  <a:pt x="65" y="143"/>
                </a:lnTo>
                <a:close/>
                <a:moveTo>
                  <a:pt x="69" y="136"/>
                </a:moveTo>
                <a:lnTo>
                  <a:pt x="67" y="140"/>
                </a:lnTo>
                <a:lnTo>
                  <a:pt x="70" y="136"/>
                </a:lnTo>
                <a:lnTo>
                  <a:pt x="69" y="136"/>
                </a:lnTo>
                <a:close/>
                <a:moveTo>
                  <a:pt x="73" y="130"/>
                </a:moveTo>
                <a:lnTo>
                  <a:pt x="71" y="133"/>
                </a:lnTo>
                <a:lnTo>
                  <a:pt x="71" y="134"/>
                </a:lnTo>
                <a:lnTo>
                  <a:pt x="74" y="130"/>
                </a:lnTo>
                <a:lnTo>
                  <a:pt x="73" y="130"/>
                </a:lnTo>
                <a:close/>
                <a:moveTo>
                  <a:pt x="77" y="123"/>
                </a:moveTo>
                <a:lnTo>
                  <a:pt x="75" y="127"/>
                </a:lnTo>
                <a:lnTo>
                  <a:pt x="78" y="123"/>
                </a:lnTo>
                <a:lnTo>
                  <a:pt x="77" y="123"/>
                </a:lnTo>
                <a:close/>
                <a:moveTo>
                  <a:pt x="80" y="117"/>
                </a:moveTo>
                <a:lnTo>
                  <a:pt x="79" y="121"/>
                </a:lnTo>
                <a:lnTo>
                  <a:pt x="82" y="117"/>
                </a:lnTo>
                <a:lnTo>
                  <a:pt x="80" y="117"/>
                </a:lnTo>
                <a:close/>
                <a:moveTo>
                  <a:pt x="84" y="110"/>
                </a:moveTo>
                <a:lnTo>
                  <a:pt x="82" y="114"/>
                </a:lnTo>
                <a:lnTo>
                  <a:pt x="83" y="115"/>
                </a:lnTo>
                <a:lnTo>
                  <a:pt x="86" y="111"/>
                </a:lnTo>
                <a:lnTo>
                  <a:pt x="84" y="110"/>
                </a:lnTo>
                <a:close/>
                <a:moveTo>
                  <a:pt x="88" y="103"/>
                </a:moveTo>
                <a:lnTo>
                  <a:pt x="86" y="108"/>
                </a:lnTo>
                <a:lnTo>
                  <a:pt x="87" y="108"/>
                </a:lnTo>
                <a:lnTo>
                  <a:pt x="90" y="104"/>
                </a:lnTo>
                <a:lnTo>
                  <a:pt x="88" y="103"/>
                </a:lnTo>
                <a:close/>
                <a:moveTo>
                  <a:pt x="92" y="97"/>
                </a:moveTo>
                <a:lnTo>
                  <a:pt x="90" y="101"/>
                </a:lnTo>
                <a:lnTo>
                  <a:pt x="91" y="102"/>
                </a:lnTo>
                <a:lnTo>
                  <a:pt x="93" y="98"/>
                </a:lnTo>
                <a:lnTo>
                  <a:pt x="92" y="97"/>
                </a:lnTo>
                <a:close/>
                <a:moveTo>
                  <a:pt x="96" y="90"/>
                </a:moveTo>
                <a:lnTo>
                  <a:pt x="94" y="95"/>
                </a:lnTo>
                <a:lnTo>
                  <a:pt x="95" y="95"/>
                </a:lnTo>
                <a:lnTo>
                  <a:pt x="97" y="91"/>
                </a:lnTo>
                <a:lnTo>
                  <a:pt x="96" y="90"/>
                </a:lnTo>
                <a:close/>
                <a:moveTo>
                  <a:pt x="100" y="84"/>
                </a:moveTo>
                <a:lnTo>
                  <a:pt x="98" y="88"/>
                </a:lnTo>
                <a:lnTo>
                  <a:pt x="99" y="88"/>
                </a:lnTo>
                <a:lnTo>
                  <a:pt x="101" y="85"/>
                </a:lnTo>
                <a:lnTo>
                  <a:pt x="100" y="84"/>
                </a:lnTo>
                <a:close/>
                <a:moveTo>
                  <a:pt x="104" y="78"/>
                </a:moveTo>
                <a:lnTo>
                  <a:pt x="102" y="82"/>
                </a:lnTo>
                <a:lnTo>
                  <a:pt x="103" y="82"/>
                </a:lnTo>
                <a:lnTo>
                  <a:pt x="105" y="78"/>
                </a:lnTo>
                <a:lnTo>
                  <a:pt x="104" y="78"/>
                </a:lnTo>
                <a:close/>
                <a:moveTo>
                  <a:pt x="108" y="71"/>
                </a:moveTo>
                <a:lnTo>
                  <a:pt x="106" y="75"/>
                </a:lnTo>
                <a:lnTo>
                  <a:pt x="107" y="75"/>
                </a:lnTo>
                <a:lnTo>
                  <a:pt x="109" y="72"/>
                </a:lnTo>
                <a:lnTo>
                  <a:pt x="108" y="71"/>
                </a:lnTo>
                <a:close/>
                <a:moveTo>
                  <a:pt x="112" y="65"/>
                </a:moveTo>
                <a:lnTo>
                  <a:pt x="110" y="69"/>
                </a:lnTo>
                <a:lnTo>
                  <a:pt x="111" y="69"/>
                </a:lnTo>
                <a:lnTo>
                  <a:pt x="113" y="65"/>
                </a:lnTo>
                <a:lnTo>
                  <a:pt x="112" y="65"/>
                </a:lnTo>
                <a:close/>
                <a:moveTo>
                  <a:pt x="116" y="58"/>
                </a:moveTo>
                <a:lnTo>
                  <a:pt x="114" y="62"/>
                </a:lnTo>
                <a:lnTo>
                  <a:pt x="115" y="62"/>
                </a:lnTo>
                <a:lnTo>
                  <a:pt x="117" y="58"/>
                </a:lnTo>
                <a:lnTo>
                  <a:pt x="116" y="58"/>
                </a:lnTo>
                <a:close/>
                <a:moveTo>
                  <a:pt x="120" y="52"/>
                </a:moveTo>
                <a:lnTo>
                  <a:pt x="118" y="55"/>
                </a:lnTo>
                <a:lnTo>
                  <a:pt x="119" y="56"/>
                </a:lnTo>
                <a:lnTo>
                  <a:pt x="121" y="52"/>
                </a:lnTo>
                <a:lnTo>
                  <a:pt x="120" y="52"/>
                </a:lnTo>
                <a:close/>
                <a:moveTo>
                  <a:pt x="124" y="45"/>
                </a:moveTo>
                <a:lnTo>
                  <a:pt x="122" y="49"/>
                </a:lnTo>
                <a:lnTo>
                  <a:pt x="125" y="45"/>
                </a:lnTo>
                <a:lnTo>
                  <a:pt x="124" y="45"/>
                </a:lnTo>
                <a:close/>
                <a:moveTo>
                  <a:pt x="128" y="39"/>
                </a:moveTo>
                <a:lnTo>
                  <a:pt x="125" y="42"/>
                </a:lnTo>
                <a:lnTo>
                  <a:pt x="126" y="43"/>
                </a:lnTo>
                <a:lnTo>
                  <a:pt x="128" y="39"/>
                </a:lnTo>
                <a:close/>
                <a:moveTo>
                  <a:pt x="132" y="32"/>
                </a:moveTo>
                <a:lnTo>
                  <a:pt x="129" y="36"/>
                </a:lnTo>
                <a:lnTo>
                  <a:pt x="130" y="36"/>
                </a:lnTo>
                <a:lnTo>
                  <a:pt x="132" y="32"/>
                </a:lnTo>
                <a:close/>
                <a:moveTo>
                  <a:pt x="136" y="26"/>
                </a:moveTo>
                <a:lnTo>
                  <a:pt x="133" y="30"/>
                </a:lnTo>
                <a:lnTo>
                  <a:pt x="134" y="30"/>
                </a:lnTo>
                <a:lnTo>
                  <a:pt x="136" y="26"/>
                </a:lnTo>
                <a:close/>
                <a:moveTo>
                  <a:pt x="140" y="19"/>
                </a:moveTo>
                <a:lnTo>
                  <a:pt x="137" y="23"/>
                </a:lnTo>
                <a:lnTo>
                  <a:pt x="138" y="24"/>
                </a:lnTo>
                <a:lnTo>
                  <a:pt x="140" y="20"/>
                </a:lnTo>
                <a:lnTo>
                  <a:pt x="140" y="19"/>
                </a:lnTo>
                <a:close/>
                <a:moveTo>
                  <a:pt x="144" y="13"/>
                </a:moveTo>
                <a:lnTo>
                  <a:pt x="141" y="17"/>
                </a:lnTo>
                <a:lnTo>
                  <a:pt x="142" y="17"/>
                </a:lnTo>
                <a:lnTo>
                  <a:pt x="144" y="13"/>
                </a:lnTo>
                <a:close/>
                <a:moveTo>
                  <a:pt x="147" y="6"/>
                </a:moveTo>
                <a:lnTo>
                  <a:pt x="145" y="10"/>
                </a:lnTo>
                <a:lnTo>
                  <a:pt x="146" y="11"/>
                </a:lnTo>
                <a:lnTo>
                  <a:pt x="148" y="7"/>
                </a:lnTo>
                <a:lnTo>
                  <a:pt x="147" y="6"/>
                </a:lnTo>
                <a:close/>
                <a:moveTo>
                  <a:pt x="151" y="0"/>
                </a:moveTo>
                <a:lnTo>
                  <a:pt x="149" y="4"/>
                </a:lnTo>
                <a:lnTo>
                  <a:pt x="150" y="4"/>
                </a:lnTo>
                <a:lnTo>
                  <a:pt x="152" y="0"/>
                </a:lnTo>
                <a:lnTo>
                  <a:pt x="151"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14" name="Freeform 2063">
            <a:extLst>
              <a:ext uri="{FF2B5EF4-FFF2-40B4-BE49-F238E27FC236}">
                <a16:creationId xmlns:a16="http://schemas.microsoft.com/office/drawing/2014/main" xmlns="" id="{81A3BE92-7C01-472F-8C8F-A11DD0B23925}"/>
              </a:ext>
            </a:extLst>
          </p:cNvPr>
          <p:cNvSpPr>
            <a:spLocks noEditPoints="1"/>
          </p:cNvSpPr>
          <p:nvPr/>
        </p:nvSpPr>
        <p:spPr bwMode="auto">
          <a:xfrm>
            <a:off x="4206875" y="4224412"/>
            <a:ext cx="242888" cy="398462"/>
          </a:xfrm>
          <a:custGeom>
            <a:avLst/>
            <a:gdLst>
              <a:gd name="T0" fmla="*/ 2147483647 w 153"/>
              <a:gd name="T1" fmla="*/ 2147483647 h 251"/>
              <a:gd name="T2" fmla="*/ 2147483647 w 153"/>
              <a:gd name="T3" fmla="*/ 2147483647 h 251"/>
              <a:gd name="T4" fmla="*/ 2147483647 w 153"/>
              <a:gd name="T5" fmla="*/ 2147483647 h 251"/>
              <a:gd name="T6" fmla="*/ 2147483647 w 153"/>
              <a:gd name="T7" fmla="*/ 2147483647 h 251"/>
              <a:gd name="T8" fmla="*/ 2147483647 w 153"/>
              <a:gd name="T9" fmla="*/ 2147483647 h 251"/>
              <a:gd name="T10" fmla="*/ 2147483647 w 153"/>
              <a:gd name="T11" fmla="*/ 2147483647 h 251"/>
              <a:gd name="T12" fmla="*/ 2147483647 w 153"/>
              <a:gd name="T13" fmla="*/ 2147483647 h 251"/>
              <a:gd name="T14" fmla="*/ 2147483647 w 153"/>
              <a:gd name="T15" fmla="*/ 2147483647 h 251"/>
              <a:gd name="T16" fmla="*/ 2147483647 w 153"/>
              <a:gd name="T17" fmla="*/ 2147483647 h 251"/>
              <a:gd name="T18" fmla="*/ 2147483647 w 153"/>
              <a:gd name="T19" fmla="*/ 2147483647 h 251"/>
              <a:gd name="T20" fmla="*/ 2147483647 w 153"/>
              <a:gd name="T21" fmla="*/ 2147483647 h 251"/>
              <a:gd name="T22" fmla="*/ 2147483647 w 153"/>
              <a:gd name="T23" fmla="*/ 2147483647 h 251"/>
              <a:gd name="T24" fmla="*/ 2147483647 w 153"/>
              <a:gd name="T25" fmla="*/ 2147483647 h 251"/>
              <a:gd name="T26" fmla="*/ 2147483647 w 153"/>
              <a:gd name="T27" fmla="*/ 2147483647 h 251"/>
              <a:gd name="T28" fmla="*/ 2147483647 w 153"/>
              <a:gd name="T29" fmla="*/ 2147483647 h 251"/>
              <a:gd name="T30" fmla="*/ 2147483647 w 153"/>
              <a:gd name="T31" fmla="*/ 2147483647 h 251"/>
              <a:gd name="T32" fmla="*/ 2147483647 w 153"/>
              <a:gd name="T33" fmla="*/ 2147483647 h 251"/>
              <a:gd name="T34" fmla="*/ 2147483647 w 153"/>
              <a:gd name="T35" fmla="*/ 2147483647 h 251"/>
              <a:gd name="T36" fmla="*/ 2147483647 w 153"/>
              <a:gd name="T37" fmla="*/ 2147483647 h 251"/>
              <a:gd name="T38" fmla="*/ 2147483647 w 153"/>
              <a:gd name="T39" fmla="*/ 2147483647 h 251"/>
              <a:gd name="T40" fmla="*/ 2147483647 w 153"/>
              <a:gd name="T41" fmla="*/ 2147483647 h 251"/>
              <a:gd name="T42" fmla="*/ 2147483647 w 153"/>
              <a:gd name="T43" fmla="*/ 2147483647 h 251"/>
              <a:gd name="T44" fmla="*/ 2147483647 w 153"/>
              <a:gd name="T45" fmla="*/ 2147483647 h 251"/>
              <a:gd name="T46" fmla="*/ 2147483647 w 153"/>
              <a:gd name="T47" fmla="*/ 2147483647 h 251"/>
              <a:gd name="T48" fmla="*/ 2147483647 w 153"/>
              <a:gd name="T49" fmla="*/ 2147483647 h 251"/>
              <a:gd name="T50" fmla="*/ 2147483647 w 153"/>
              <a:gd name="T51" fmla="*/ 2147483647 h 251"/>
              <a:gd name="T52" fmla="*/ 2147483647 w 153"/>
              <a:gd name="T53" fmla="*/ 2147483647 h 251"/>
              <a:gd name="T54" fmla="*/ 2147483647 w 153"/>
              <a:gd name="T55" fmla="*/ 2147483647 h 251"/>
              <a:gd name="T56" fmla="*/ 2147483647 w 153"/>
              <a:gd name="T57" fmla="*/ 2147483647 h 251"/>
              <a:gd name="T58" fmla="*/ 2147483647 w 153"/>
              <a:gd name="T59" fmla="*/ 2147483647 h 251"/>
              <a:gd name="T60" fmla="*/ 2147483647 w 153"/>
              <a:gd name="T61" fmla="*/ 2147483647 h 251"/>
              <a:gd name="T62" fmla="*/ 2147483647 w 153"/>
              <a:gd name="T63" fmla="*/ 2147483647 h 251"/>
              <a:gd name="T64" fmla="*/ 2147483647 w 153"/>
              <a:gd name="T65" fmla="*/ 2147483647 h 251"/>
              <a:gd name="T66" fmla="*/ 2147483647 w 153"/>
              <a:gd name="T67" fmla="*/ 2147483647 h 251"/>
              <a:gd name="T68" fmla="*/ 2147483647 w 153"/>
              <a:gd name="T69" fmla="*/ 2147483647 h 251"/>
              <a:gd name="T70" fmla="*/ 2147483647 w 153"/>
              <a:gd name="T71" fmla="*/ 2147483647 h 251"/>
              <a:gd name="T72" fmla="*/ 2147483647 w 153"/>
              <a:gd name="T73" fmla="*/ 2147483647 h 251"/>
              <a:gd name="T74" fmla="*/ 2147483647 w 153"/>
              <a:gd name="T75" fmla="*/ 2147483647 h 251"/>
              <a:gd name="T76" fmla="*/ 2147483647 w 153"/>
              <a:gd name="T77" fmla="*/ 2147483647 h 251"/>
              <a:gd name="T78" fmla="*/ 2147483647 w 153"/>
              <a:gd name="T79" fmla="*/ 2147483647 h 251"/>
              <a:gd name="T80" fmla="*/ 2147483647 w 153"/>
              <a:gd name="T81" fmla="*/ 2147483647 h 251"/>
              <a:gd name="T82" fmla="*/ 2147483647 w 153"/>
              <a:gd name="T83" fmla="*/ 2147483647 h 251"/>
              <a:gd name="T84" fmla="*/ 2147483647 w 153"/>
              <a:gd name="T85" fmla="*/ 2147483647 h 251"/>
              <a:gd name="T86" fmla="*/ 2147483647 w 153"/>
              <a:gd name="T87" fmla="*/ 2147483647 h 251"/>
              <a:gd name="T88" fmla="*/ 2147483647 w 153"/>
              <a:gd name="T89" fmla="*/ 2147483647 h 251"/>
              <a:gd name="T90" fmla="*/ 2147483647 w 153"/>
              <a:gd name="T91" fmla="*/ 2147483647 h 251"/>
              <a:gd name="T92" fmla="*/ 2147483647 w 153"/>
              <a:gd name="T93" fmla="*/ 2147483647 h 251"/>
              <a:gd name="T94" fmla="*/ 2147483647 w 153"/>
              <a:gd name="T95" fmla="*/ 2147483647 h 2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3" h="251">
                <a:moveTo>
                  <a:pt x="2" y="247"/>
                </a:moveTo>
                <a:lnTo>
                  <a:pt x="0" y="251"/>
                </a:lnTo>
                <a:lnTo>
                  <a:pt x="1" y="251"/>
                </a:lnTo>
                <a:lnTo>
                  <a:pt x="2" y="248"/>
                </a:lnTo>
                <a:lnTo>
                  <a:pt x="2" y="247"/>
                </a:lnTo>
                <a:close/>
                <a:moveTo>
                  <a:pt x="6" y="241"/>
                </a:moveTo>
                <a:lnTo>
                  <a:pt x="3" y="245"/>
                </a:lnTo>
                <a:lnTo>
                  <a:pt x="4" y="245"/>
                </a:lnTo>
                <a:lnTo>
                  <a:pt x="6" y="241"/>
                </a:lnTo>
                <a:close/>
                <a:moveTo>
                  <a:pt x="10" y="234"/>
                </a:moveTo>
                <a:lnTo>
                  <a:pt x="7" y="238"/>
                </a:lnTo>
                <a:lnTo>
                  <a:pt x="8" y="238"/>
                </a:lnTo>
                <a:lnTo>
                  <a:pt x="10" y="235"/>
                </a:lnTo>
                <a:lnTo>
                  <a:pt x="10" y="234"/>
                </a:lnTo>
                <a:close/>
                <a:moveTo>
                  <a:pt x="14" y="228"/>
                </a:moveTo>
                <a:lnTo>
                  <a:pt x="11" y="232"/>
                </a:lnTo>
                <a:lnTo>
                  <a:pt x="12" y="232"/>
                </a:lnTo>
                <a:lnTo>
                  <a:pt x="14" y="228"/>
                </a:lnTo>
                <a:close/>
                <a:moveTo>
                  <a:pt x="18" y="221"/>
                </a:moveTo>
                <a:lnTo>
                  <a:pt x="15" y="226"/>
                </a:lnTo>
                <a:lnTo>
                  <a:pt x="16" y="226"/>
                </a:lnTo>
                <a:lnTo>
                  <a:pt x="18" y="222"/>
                </a:lnTo>
                <a:lnTo>
                  <a:pt x="18" y="221"/>
                </a:lnTo>
                <a:close/>
                <a:moveTo>
                  <a:pt x="22" y="215"/>
                </a:moveTo>
                <a:lnTo>
                  <a:pt x="19" y="219"/>
                </a:lnTo>
                <a:lnTo>
                  <a:pt x="20" y="219"/>
                </a:lnTo>
                <a:lnTo>
                  <a:pt x="22" y="215"/>
                </a:lnTo>
                <a:close/>
                <a:moveTo>
                  <a:pt x="26" y="208"/>
                </a:moveTo>
                <a:lnTo>
                  <a:pt x="23" y="213"/>
                </a:lnTo>
                <a:lnTo>
                  <a:pt x="24" y="213"/>
                </a:lnTo>
                <a:lnTo>
                  <a:pt x="26" y="209"/>
                </a:lnTo>
                <a:lnTo>
                  <a:pt x="26" y="208"/>
                </a:lnTo>
                <a:close/>
                <a:moveTo>
                  <a:pt x="30" y="202"/>
                </a:moveTo>
                <a:lnTo>
                  <a:pt x="27" y="205"/>
                </a:lnTo>
                <a:lnTo>
                  <a:pt x="28" y="206"/>
                </a:lnTo>
                <a:lnTo>
                  <a:pt x="30" y="202"/>
                </a:lnTo>
                <a:close/>
                <a:moveTo>
                  <a:pt x="34" y="195"/>
                </a:moveTo>
                <a:lnTo>
                  <a:pt x="31" y="199"/>
                </a:lnTo>
                <a:lnTo>
                  <a:pt x="32" y="200"/>
                </a:lnTo>
                <a:lnTo>
                  <a:pt x="34" y="195"/>
                </a:lnTo>
                <a:close/>
                <a:moveTo>
                  <a:pt x="38" y="189"/>
                </a:moveTo>
                <a:lnTo>
                  <a:pt x="35" y="193"/>
                </a:lnTo>
                <a:lnTo>
                  <a:pt x="36" y="193"/>
                </a:lnTo>
                <a:lnTo>
                  <a:pt x="38" y="189"/>
                </a:lnTo>
                <a:close/>
                <a:moveTo>
                  <a:pt x="42" y="183"/>
                </a:moveTo>
                <a:lnTo>
                  <a:pt x="39" y="186"/>
                </a:lnTo>
                <a:lnTo>
                  <a:pt x="40" y="187"/>
                </a:lnTo>
                <a:lnTo>
                  <a:pt x="42" y="183"/>
                </a:lnTo>
                <a:close/>
                <a:moveTo>
                  <a:pt x="45" y="176"/>
                </a:moveTo>
                <a:lnTo>
                  <a:pt x="43" y="180"/>
                </a:lnTo>
                <a:lnTo>
                  <a:pt x="44" y="180"/>
                </a:lnTo>
                <a:lnTo>
                  <a:pt x="46" y="176"/>
                </a:lnTo>
                <a:lnTo>
                  <a:pt x="45" y="176"/>
                </a:lnTo>
                <a:close/>
                <a:moveTo>
                  <a:pt x="49" y="169"/>
                </a:moveTo>
                <a:lnTo>
                  <a:pt x="47" y="173"/>
                </a:lnTo>
                <a:lnTo>
                  <a:pt x="48" y="174"/>
                </a:lnTo>
                <a:lnTo>
                  <a:pt x="50" y="170"/>
                </a:lnTo>
                <a:lnTo>
                  <a:pt x="49" y="169"/>
                </a:lnTo>
                <a:close/>
                <a:moveTo>
                  <a:pt x="53" y="163"/>
                </a:moveTo>
                <a:lnTo>
                  <a:pt x="51" y="167"/>
                </a:lnTo>
                <a:lnTo>
                  <a:pt x="54" y="163"/>
                </a:lnTo>
                <a:lnTo>
                  <a:pt x="53" y="163"/>
                </a:lnTo>
                <a:close/>
                <a:moveTo>
                  <a:pt x="57" y="156"/>
                </a:moveTo>
                <a:lnTo>
                  <a:pt x="55" y="160"/>
                </a:lnTo>
                <a:lnTo>
                  <a:pt x="55" y="161"/>
                </a:lnTo>
                <a:lnTo>
                  <a:pt x="57" y="157"/>
                </a:lnTo>
                <a:lnTo>
                  <a:pt x="57" y="156"/>
                </a:lnTo>
                <a:close/>
                <a:moveTo>
                  <a:pt x="61" y="150"/>
                </a:moveTo>
                <a:lnTo>
                  <a:pt x="59" y="154"/>
                </a:lnTo>
                <a:lnTo>
                  <a:pt x="61" y="150"/>
                </a:lnTo>
                <a:close/>
                <a:moveTo>
                  <a:pt x="65" y="143"/>
                </a:moveTo>
                <a:lnTo>
                  <a:pt x="63" y="147"/>
                </a:lnTo>
                <a:lnTo>
                  <a:pt x="65" y="144"/>
                </a:lnTo>
                <a:lnTo>
                  <a:pt x="65" y="143"/>
                </a:lnTo>
                <a:close/>
                <a:moveTo>
                  <a:pt x="69" y="137"/>
                </a:moveTo>
                <a:lnTo>
                  <a:pt x="67" y="141"/>
                </a:lnTo>
                <a:lnTo>
                  <a:pt x="69" y="137"/>
                </a:lnTo>
                <a:close/>
                <a:moveTo>
                  <a:pt x="73" y="130"/>
                </a:moveTo>
                <a:lnTo>
                  <a:pt x="71" y="134"/>
                </a:lnTo>
                <a:lnTo>
                  <a:pt x="73" y="131"/>
                </a:lnTo>
                <a:lnTo>
                  <a:pt x="73" y="130"/>
                </a:lnTo>
                <a:close/>
                <a:moveTo>
                  <a:pt x="77" y="124"/>
                </a:moveTo>
                <a:lnTo>
                  <a:pt x="75" y="128"/>
                </a:lnTo>
                <a:lnTo>
                  <a:pt x="76" y="128"/>
                </a:lnTo>
                <a:lnTo>
                  <a:pt x="78" y="124"/>
                </a:lnTo>
                <a:lnTo>
                  <a:pt x="77" y="124"/>
                </a:lnTo>
                <a:close/>
                <a:moveTo>
                  <a:pt x="81" y="117"/>
                </a:moveTo>
                <a:lnTo>
                  <a:pt x="79" y="121"/>
                </a:lnTo>
                <a:lnTo>
                  <a:pt x="80" y="121"/>
                </a:lnTo>
                <a:lnTo>
                  <a:pt x="82" y="117"/>
                </a:lnTo>
                <a:lnTo>
                  <a:pt x="81" y="117"/>
                </a:lnTo>
                <a:close/>
                <a:moveTo>
                  <a:pt x="85" y="111"/>
                </a:moveTo>
                <a:lnTo>
                  <a:pt x="83" y="114"/>
                </a:lnTo>
                <a:lnTo>
                  <a:pt x="84" y="115"/>
                </a:lnTo>
                <a:lnTo>
                  <a:pt x="85" y="111"/>
                </a:lnTo>
                <a:close/>
                <a:moveTo>
                  <a:pt x="89" y="104"/>
                </a:moveTo>
                <a:lnTo>
                  <a:pt x="87" y="108"/>
                </a:lnTo>
                <a:lnTo>
                  <a:pt x="88" y="108"/>
                </a:lnTo>
                <a:lnTo>
                  <a:pt x="89" y="104"/>
                </a:lnTo>
                <a:close/>
                <a:moveTo>
                  <a:pt x="93" y="98"/>
                </a:moveTo>
                <a:lnTo>
                  <a:pt x="90" y="101"/>
                </a:lnTo>
                <a:lnTo>
                  <a:pt x="92" y="102"/>
                </a:lnTo>
                <a:lnTo>
                  <a:pt x="93" y="98"/>
                </a:lnTo>
                <a:close/>
                <a:moveTo>
                  <a:pt x="97" y="91"/>
                </a:moveTo>
                <a:lnTo>
                  <a:pt x="94" y="95"/>
                </a:lnTo>
                <a:lnTo>
                  <a:pt x="95" y="95"/>
                </a:lnTo>
                <a:lnTo>
                  <a:pt x="98" y="91"/>
                </a:lnTo>
                <a:lnTo>
                  <a:pt x="97" y="91"/>
                </a:lnTo>
                <a:close/>
                <a:moveTo>
                  <a:pt x="101" y="84"/>
                </a:moveTo>
                <a:lnTo>
                  <a:pt x="98" y="88"/>
                </a:lnTo>
                <a:lnTo>
                  <a:pt x="99" y="89"/>
                </a:lnTo>
                <a:lnTo>
                  <a:pt x="101" y="84"/>
                </a:lnTo>
                <a:close/>
                <a:moveTo>
                  <a:pt x="105" y="77"/>
                </a:moveTo>
                <a:lnTo>
                  <a:pt x="102" y="81"/>
                </a:lnTo>
                <a:lnTo>
                  <a:pt x="103" y="82"/>
                </a:lnTo>
                <a:lnTo>
                  <a:pt x="105" y="78"/>
                </a:lnTo>
                <a:lnTo>
                  <a:pt x="105" y="77"/>
                </a:lnTo>
                <a:close/>
                <a:moveTo>
                  <a:pt x="109" y="71"/>
                </a:moveTo>
                <a:lnTo>
                  <a:pt x="106" y="75"/>
                </a:lnTo>
                <a:lnTo>
                  <a:pt x="107" y="76"/>
                </a:lnTo>
                <a:lnTo>
                  <a:pt x="109" y="72"/>
                </a:lnTo>
                <a:lnTo>
                  <a:pt x="109" y="71"/>
                </a:lnTo>
                <a:close/>
                <a:moveTo>
                  <a:pt x="113" y="64"/>
                </a:moveTo>
                <a:lnTo>
                  <a:pt x="110" y="69"/>
                </a:lnTo>
                <a:lnTo>
                  <a:pt x="111" y="69"/>
                </a:lnTo>
                <a:lnTo>
                  <a:pt x="113" y="65"/>
                </a:lnTo>
                <a:lnTo>
                  <a:pt x="113" y="64"/>
                </a:lnTo>
                <a:close/>
                <a:moveTo>
                  <a:pt x="117" y="58"/>
                </a:moveTo>
                <a:lnTo>
                  <a:pt x="114" y="62"/>
                </a:lnTo>
                <a:lnTo>
                  <a:pt x="115" y="62"/>
                </a:lnTo>
                <a:lnTo>
                  <a:pt x="117" y="59"/>
                </a:lnTo>
                <a:lnTo>
                  <a:pt x="117" y="58"/>
                </a:lnTo>
                <a:close/>
                <a:moveTo>
                  <a:pt x="121" y="51"/>
                </a:moveTo>
                <a:lnTo>
                  <a:pt x="118" y="56"/>
                </a:lnTo>
                <a:lnTo>
                  <a:pt x="119" y="56"/>
                </a:lnTo>
                <a:lnTo>
                  <a:pt x="121" y="52"/>
                </a:lnTo>
                <a:lnTo>
                  <a:pt x="121" y="51"/>
                </a:lnTo>
                <a:close/>
                <a:moveTo>
                  <a:pt x="125" y="45"/>
                </a:moveTo>
                <a:lnTo>
                  <a:pt x="122" y="49"/>
                </a:lnTo>
                <a:lnTo>
                  <a:pt x="123" y="49"/>
                </a:lnTo>
                <a:lnTo>
                  <a:pt x="125" y="46"/>
                </a:lnTo>
                <a:lnTo>
                  <a:pt x="125" y="45"/>
                </a:lnTo>
                <a:close/>
                <a:moveTo>
                  <a:pt x="129" y="38"/>
                </a:moveTo>
                <a:lnTo>
                  <a:pt x="126" y="43"/>
                </a:lnTo>
                <a:lnTo>
                  <a:pt x="127" y="43"/>
                </a:lnTo>
                <a:lnTo>
                  <a:pt x="129" y="39"/>
                </a:lnTo>
                <a:lnTo>
                  <a:pt x="129" y="38"/>
                </a:lnTo>
                <a:close/>
                <a:moveTo>
                  <a:pt x="132" y="32"/>
                </a:moveTo>
                <a:lnTo>
                  <a:pt x="130" y="36"/>
                </a:lnTo>
                <a:lnTo>
                  <a:pt x="131" y="36"/>
                </a:lnTo>
                <a:lnTo>
                  <a:pt x="133" y="32"/>
                </a:lnTo>
                <a:lnTo>
                  <a:pt x="132" y="32"/>
                </a:lnTo>
                <a:close/>
                <a:moveTo>
                  <a:pt x="136" y="26"/>
                </a:moveTo>
                <a:lnTo>
                  <a:pt x="134" y="29"/>
                </a:lnTo>
                <a:lnTo>
                  <a:pt x="135" y="30"/>
                </a:lnTo>
                <a:lnTo>
                  <a:pt x="137" y="26"/>
                </a:lnTo>
                <a:lnTo>
                  <a:pt x="136" y="26"/>
                </a:lnTo>
                <a:close/>
                <a:moveTo>
                  <a:pt x="140" y="19"/>
                </a:moveTo>
                <a:lnTo>
                  <a:pt x="138" y="23"/>
                </a:lnTo>
                <a:lnTo>
                  <a:pt x="141" y="19"/>
                </a:lnTo>
                <a:lnTo>
                  <a:pt x="140" y="19"/>
                </a:lnTo>
                <a:close/>
                <a:moveTo>
                  <a:pt x="144" y="13"/>
                </a:moveTo>
                <a:lnTo>
                  <a:pt x="142" y="16"/>
                </a:lnTo>
                <a:lnTo>
                  <a:pt x="142" y="17"/>
                </a:lnTo>
                <a:lnTo>
                  <a:pt x="145" y="13"/>
                </a:lnTo>
                <a:lnTo>
                  <a:pt x="144" y="13"/>
                </a:lnTo>
                <a:close/>
                <a:moveTo>
                  <a:pt x="148" y="6"/>
                </a:moveTo>
                <a:lnTo>
                  <a:pt x="146" y="10"/>
                </a:lnTo>
                <a:lnTo>
                  <a:pt x="149" y="6"/>
                </a:lnTo>
                <a:lnTo>
                  <a:pt x="148" y="6"/>
                </a:lnTo>
                <a:close/>
                <a:moveTo>
                  <a:pt x="152" y="0"/>
                </a:moveTo>
                <a:lnTo>
                  <a:pt x="150" y="3"/>
                </a:lnTo>
                <a:lnTo>
                  <a:pt x="150" y="4"/>
                </a:lnTo>
                <a:lnTo>
                  <a:pt x="153" y="0"/>
                </a:lnTo>
                <a:lnTo>
                  <a:pt x="152"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15" name="Freeform 2064">
            <a:extLst>
              <a:ext uri="{FF2B5EF4-FFF2-40B4-BE49-F238E27FC236}">
                <a16:creationId xmlns:a16="http://schemas.microsoft.com/office/drawing/2014/main" xmlns="" id="{45030178-CB04-40D3-ADB6-CDF71949902A}"/>
              </a:ext>
            </a:extLst>
          </p:cNvPr>
          <p:cNvSpPr>
            <a:spLocks/>
          </p:cNvSpPr>
          <p:nvPr/>
        </p:nvSpPr>
        <p:spPr bwMode="auto">
          <a:xfrm>
            <a:off x="3430588" y="4768924"/>
            <a:ext cx="103187" cy="90488"/>
          </a:xfrm>
          <a:custGeom>
            <a:avLst/>
            <a:gdLst>
              <a:gd name="T0" fmla="*/ 2147483647 w 65"/>
              <a:gd name="T1" fmla="*/ 2147483647 h 57"/>
              <a:gd name="T2" fmla="*/ 2147483647 w 65"/>
              <a:gd name="T3" fmla="*/ 0 h 57"/>
              <a:gd name="T4" fmla="*/ 0 w 65"/>
              <a:gd name="T5" fmla="*/ 0 h 57"/>
              <a:gd name="T6" fmla="*/ 2147483647 w 65"/>
              <a:gd name="T7" fmla="*/ 2147483647 h 57"/>
              <a:gd name="T8" fmla="*/ 2147483647 w 65"/>
              <a:gd name="T9" fmla="*/ 214748364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57">
                <a:moveTo>
                  <a:pt x="65" y="56"/>
                </a:moveTo>
                <a:lnTo>
                  <a:pt x="1" y="0"/>
                </a:lnTo>
                <a:lnTo>
                  <a:pt x="0" y="0"/>
                </a:lnTo>
                <a:lnTo>
                  <a:pt x="64" y="57"/>
                </a:lnTo>
                <a:lnTo>
                  <a:pt x="65"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16" name="Freeform 2065">
            <a:extLst>
              <a:ext uri="{FF2B5EF4-FFF2-40B4-BE49-F238E27FC236}">
                <a16:creationId xmlns:a16="http://schemas.microsoft.com/office/drawing/2014/main" xmlns="" id="{76AE3DEC-25A7-40C2-AAA6-45379640398C}"/>
              </a:ext>
            </a:extLst>
          </p:cNvPr>
          <p:cNvSpPr>
            <a:spLocks/>
          </p:cNvSpPr>
          <p:nvPr/>
        </p:nvSpPr>
        <p:spPr bwMode="auto">
          <a:xfrm>
            <a:off x="3425825" y="4765749"/>
            <a:ext cx="11113" cy="9525"/>
          </a:xfrm>
          <a:custGeom>
            <a:avLst/>
            <a:gdLst>
              <a:gd name="T0" fmla="*/ 320756214 w 59"/>
              <a:gd name="T1" fmla="*/ 34584704 h 50"/>
              <a:gd name="T2" fmla="*/ 73510235 w 59"/>
              <a:gd name="T3" fmla="*/ 34584704 h 50"/>
              <a:gd name="T4" fmla="*/ 73510235 w 59"/>
              <a:gd name="T5" fmla="*/ 276531705 h 50"/>
              <a:gd name="T6" fmla="*/ 320756214 w 59"/>
              <a:gd name="T7" fmla="*/ 276531705 h 50"/>
              <a:gd name="T8" fmla="*/ 320756214 w 59"/>
              <a:gd name="T9" fmla="*/ 34584704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0">
                <a:moveTo>
                  <a:pt x="48" y="5"/>
                </a:moveTo>
                <a:cubicBezTo>
                  <a:pt x="38" y="0"/>
                  <a:pt x="22" y="0"/>
                  <a:pt x="11" y="5"/>
                </a:cubicBezTo>
                <a:cubicBezTo>
                  <a:pt x="0" y="15"/>
                  <a:pt x="0" y="30"/>
                  <a:pt x="11" y="40"/>
                </a:cubicBezTo>
                <a:cubicBezTo>
                  <a:pt x="22" y="50"/>
                  <a:pt x="38" y="50"/>
                  <a:pt x="48" y="40"/>
                </a:cubicBezTo>
                <a:cubicBezTo>
                  <a:pt x="59" y="30"/>
                  <a:pt x="59" y="15"/>
                  <a:pt x="48" y="5"/>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5217" name="Freeform 2082">
            <a:extLst>
              <a:ext uri="{FF2B5EF4-FFF2-40B4-BE49-F238E27FC236}">
                <a16:creationId xmlns:a16="http://schemas.microsoft.com/office/drawing/2014/main" xmlns="" id="{021131EB-86D5-400A-9E53-60810B580C97}"/>
              </a:ext>
            </a:extLst>
          </p:cNvPr>
          <p:cNvSpPr>
            <a:spLocks/>
          </p:cNvSpPr>
          <p:nvPr/>
        </p:nvSpPr>
        <p:spPr bwMode="auto">
          <a:xfrm>
            <a:off x="3705225" y="4151387"/>
            <a:ext cx="260350" cy="125412"/>
          </a:xfrm>
          <a:custGeom>
            <a:avLst/>
            <a:gdLst>
              <a:gd name="T0" fmla="*/ 2147483647 w 164"/>
              <a:gd name="T1" fmla="*/ 2147483647 h 79"/>
              <a:gd name="T2" fmla="*/ 2147483647 w 164"/>
              <a:gd name="T3" fmla="*/ 0 h 79"/>
              <a:gd name="T4" fmla="*/ 0 w 164"/>
              <a:gd name="T5" fmla="*/ 0 h 79"/>
              <a:gd name="T6" fmla="*/ 2147483647 w 164"/>
              <a:gd name="T7" fmla="*/ 2147483647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 h="79">
                <a:moveTo>
                  <a:pt x="82" y="79"/>
                </a:moveTo>
                <a:lnTo>
                  <a:pt x="164" y="0"/>
                </a:lnTo>
                <a:lnTo>
                  <a:pt x="0" y="0"/>
                </a:lnTo>
                <a:lnTo>
                  <a:pt x="82" y="79"/>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18" name="Rectangle 2084">
            <a:extLst>
              <a:ext uri="{FF2B5EF4-FFF2-40B4-BE49-F238E27FC236}">
                <a16:creationId xmlns:a16="http://schemas.microsoft.com/office/drawing/2014/main" xmlns="" id="{DFD21834-CEB2-4076-BC82-29D6B26E1EB8}"/>
              </a:ext>
            </a:extLst>
          </p:cNvPr>
          <p:cNvSpPr>
            <a:spLocks noChangeArrowheads="1"/>
          </p:cNvSpPr>
          <p:nvPr/>
        </p:nvSpPr>
        <p:spPr bwMode="auto">
          <a:xfrm>
            <a:off x="1693863" y="3019499"/>
            <a:ext cx="812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sz="1600" dirty="0">
                <a:solidFill>
                  <a:schemeClr val="tx2"/>
                </a:solidFill>
                <a:latin typeface="ＭＳ Ｐゴシック" panose="020B0600070205080204" pitchFamily="50" charset="-128"/>
              </a:rPr>
              <a:t>公園貯留</a:t>
            </a:r>
            <a:endParaRPr lang="ja-JP" altLang="en-US" sz="1600" dirty="0">
              <a:solidFill>
                <a:schemeClr val="tx2"/>
              </a:solidFill>
            </a:endParaRPr>
          </a:p>
        </p:txBody>
      </p:sp>
      <p:sp>
        <p:nvSpPr>
          <p:cNvPr id="15219" name="Rectangle 2085">
            <a:extLst>
              <a:ext uri="{FF2B5EF4-FFF2-40B4-BE49-F238E27FC236}">
                <a16:creationId xmlns:a16="http://schemas.microsoft.com/office/drawing/2014/main" xmlns="" id="{A119527C-8E36-4D49-86B7-5E1D4409694E}"/>
              </a:ext>
            </a:extLst>
          </p:cNvPr>
          <p:cNvSpPr>
            <a:spLocks noChangeArrowheads="1"/>
          </p:cNvSpPr>
          <p:nvPr/>
        </p:nvSpPr>
        <p:spPr bwMode="auto">
          <a:xfrm>
            <a:off x="1928813" y="5098851"/>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dirty="0">
                <a:solidFill>
                  <a:schemeClr val="tx2"/>
                </a:solidFill>
                <a:latin typeface="ＭＳ Ｐゴシック" panose="020B0600070205080204" pitchFamily="50" charset="-128"/>
              </a:rPr>
              <a:t>水田貯留</a:t>
            </a:r>
            <a:endParaRPr lang="ja-JP" altLang="en-US" dirty="0">
              <a:solidFill>
                <a:schemeClr val="tx2"/>
              </a:solidFill>
            </a:endParaRPr>
          </a:p>
        </p:txBody>
      </p:sp>
      <p:sp>
        <p:nvSpPr>
          <p:cNvPr id="15220" name="Rectangle 2086">
            <a:extLst>
              <a:ext uri="{FF2B5EF4-FFF2-40B4-BE49-F238E27FC236}">
                <a16:creationId xmlns:a16="http://schemas.microsoft.com/office/drawing/2014/main" xmlns="" id="{A1CA8A3A-AD66-462E-B13D-6EE8E1192DDB}"/>
              </a:ext>
            </a:extLst>
          </p:cNvPr>
          <p:cNvSpPr>
            <a:spLocks noChangeArrowheads="1"/>
          </p:cNvSpPr>
          <p:nvPr/>
        </p:nvSpPr>
        <p:spPr bwMode="auto">
          <a:xfrm>
            <a:off x="1860550" y="6597352"/>
            <a:ext cx="8992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sz="1200" dirty="0">
                <a:solidFill>
                  <a:schemeClr val="tx2"/>
                </a:solidFill>
                <a:latin typeface="ＭＳ Ｐゴシック" panose="020B0600070205080204" pitchFamily="50" charset="-128"/>
              </a:rPr>
              <a:t>せき板の設置</a:t>
            </a:r>
            <a:endParaRPr lang="ja-JP" altLang="en-US" sz="2000" dirty="0">
              <a:solidFill>
                <a:schemeClr val="tx2"/>
              </a:solidFill>
            </a:endParaRPr>
          </a:p>
        </p:txBody>
      </p:sp>
      <p:sp>
        <p:nvSpPr>
          <p:cNvPr id="15221" name="Rectangle 2087">
            <a:extLst>
              <a:ext uri="{FF2B5EF4-FFF2-40B4-BE49-F238E27FC236}">
                <a16:creationId xmlns:a16="http://schemas.microsoft.com/office/drawing/2014/main" xmlns="" id="{7ACAF7F7-F2C4-4165-BE4F-6F2D0349E3DB}"/>
              </a:ext>
            </a:extLst>
          </p:cNvPr>
          <p:cNvSpPr>
            <a:spLocks noChangeArrowheads="1"/>
          </p:cNvSpPr>
          <p:nvPr/>
        </p:nvSpPr>
        <p:spPr bwMode="auto">
          <a:xfrm>
            <a:off x="5938838" y="2997274"/>
            <a:ext cx="2449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dirty="0">
                <a:solidFill>
                  <a:schemeClr val="tx2"/>
                </a:solidFill>
                <a:latin typeface="ＭＳ Ｐゴシック" panose="020B0600070205080204" pitchFamily="50" charset="-128"/>
              </a:rPr>
              <a:t>各戸貯留（雨水タンク）</a:t>
            </a:r>
            <a:endParaRPr lang="ja-JP" altLang="en-US" dirty="0">
              <a:solidFill>
                <a:schemeClr val="tx2"/>
              </a:solidFill>
            </a:endParaRPr>
          </a:p>
        </p:txBody>
      </p:sp>
      <p:pic>
        <p:nvPicPr>
          <p:cNvPr id="15222" name="Picture 2088">
            <a:extLst>
              <a:ext uri="{FF2B5EF4-FFF2-40B4-BE49-F238E27FC236}">
                <a16:creationId xmlns:a16="http://schemas.microsoft.com/office/drawing/2014/main" xmlns="" id="{AAAD7EF6-09BE-4EAF-BE91-A373EFE7DAC8}"/>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724128" y="3500512"/>
            <a:ext cx="156051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23" name="Picture 2089">
            <a:extLst>
              <a:ext uri="{FF2B5EF4-FFF2-40B4-BE49-F238E27FC236}">
                <a16:creationId xmlns:a16="http://schemas.microsoft.com/office/drawing/2014/main" xmlns="" id="{F8E5288F-5048-455F-A51E-0B89424BA23A}"/>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652588" y="5509616"/>
            <a:ext cx="14081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24" name="AutoShape 2090">
            <a:extLst>
              <a:ext uri="{FF2B5EF4-FFF2-40B4-BE49-F238E27FC236}">
                <a16:creationId xmlns:a16="http://schemas.microsoft.com/office/drawing/2014/main" xmlns="" id="{38843FD5-C608-4E72-82A2-BE40EBE87EC2}"/>
              </a:ext>
            </a:extLst>
          </p:cNvPr>
          <p:cNvSpPr>
            <a:spLocks noChangeArrowheads="1"/>
          </p:cNvSpPr>
          <p:nvPr/>
        </p:nvSpPr>
        <p:spPr bwMode="auto">
          <a:xfrm>
            <a:off x="779463" y="3140968"/>
            <a:ext cx="358775" cy="1833562"/>
          </a:xfrm>
          <a:prstGeom prst="roundRect">
            <a:avLst>
              <a:gd name="adj" fmla="val 26551"/>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5225" name="Text Box 2091">
            <a:extLst>
              <a:ext uri="{FF2B5EF4-FFF2-40B4-BE49-F238E27FC236}">
                <a16:creationId xmlns:a16="http://schemas.microsoft.com/office/drawing/2014/main" xmlns="" id="{C24C2E4A-2AB1-4BDB-9CBC-B61011C48407}"/>
              </a:ext>
            </a:extLst>
          </p:cNvPr>
          <p:cNvSpPr txBox="1">
            <a:spLocks noChangeArrowheads="1"/>
          </p:cNvSpPr>
          <p:nvPr/>
        </p:nvSpPr>
        <p:spPr bwMode="auto">
          <a:xfrm>
            <a:off x="728663" y="3350518"/>
            <a:ext cx="50482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b="1" dirty="0">
                <a:solidFill>
                  <a:srgbClr val="FFFFFF"/>
                </a:solidFill>
              </a:rPr>
              <a:t>土　</a:t>
            </a:r>
          </a:p>
          <a:p>
            <a:pPr algn="l" eaLnBrk="1" hangingPunct="1">
              <a:spcBef>
                <a:spcPct val="50000"/>
              </a:spcBef>
            </a:pPr>
            <a:endParaRPr lang="ja-JP" altLang="en-US" b="1" dirty="0">
              <a:solidFill>
                <a:srgbClr val="FFFFFF"/>
              </a:solidFill>
            </a:endParaRPr>
          </a:p>
          <a:p>
            <a:pPr algn="l" eaLnBrk="1" hangingPunct="1">
              <a:spcBef>
                <a:spcPct val="50000"/>
              </a:spcBef>
            </a:pPr>
            <a:r>
              <a:rPr lang="ja-JP" altLang="en-US" b="1" dirty="0">
                <a:solidFill>
                  <a:srgbClr val="FFFFFF"/>
                </a:solidFill>
              </a:rPr>
              <a:t>地</a:t>
            </a:r>
          </a:p>
        </p:txBody>
      </p:sp>
      <p:grpSp>
        <p:nvGrpSpPr>
          <p:cNvPr id="15226" name="Group 2092">
            <a:extLst>
              <a:ext uri="{FF2B5EF4-FFF2-40B4-BE49-F238E27FC236}">
                <a16:creationId xmlns:a16="http://schemas.microsoft.com/office/drawing/2014/main" xmlns="" id="{B61E37D9-9BFD-424F-9296-665DB98D5624}"/>
              </a:ext>
            </a:extLst>
          </p:cNvPr>
          <p:cNvGrpSpPr>
            <a:grpSpLocks/>
          </p:cNvGrpSpPr>
          <p:nvPr/>
        </p:nvGrpSpPr>
        <p:grpSpPr bwMode="auto">
          <a:xfrm>
            <a:off x="5076056" y="3140149"/>
            <a:ext cx="504825" cy="1739900"/>
            <a:chOff x="3152" y="1933"/>
            <a:chExt cx="318" cy="1096"/>
          </a:xfrm>
        </p:grpSpPr>
        <p:sp>
          <p:nvSpPr>
            <p:cNvPr id="15244" name="AutoShape 2093">
              <a:extLst>
                <a:ext uri="{FF2B5EF4-FFF2-40B4-BE49-F238E27FC236}">
                  <a16:creationId xmlns:a16="http://schemas.microsoft.com/office/drawing/2014/main" xmlns="" id="{F426AE35-E186-48ED-A819-A31AAD47857D}"/>
                </a:ext>
              </a:extLst>
            </p:cNvPr>
            <p:cNvSpPr>
              <a:spLocks noChangeArrowheads="1"/>
            </p:cNvSpPr>
            <p:nvPr/>
          </p:nvSpPr>
          <p:spPr bwMode="auto">
            <a:xfrm>
              <a:off x="3180" y="1961"/>
              <a:ext cx="226" cy="1044"/>
            </a:xfrm>
            <a:prstGeom prst="roundRect">
              <a:avLst>
                <a:gd name="adj" fmla="val 26551"/>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5245" name="Text Box 2094">
              <a:extLst>
                <a:ext uri="{FF2B5EF4-FFF2-40B4-BE49-F238E27FC236}">
                  <a16:creationId xmlns:a16="http://schemas.microsoft.com/office/drawing/2014/main" xmlns="" id="{24BD5D35-9BE4-4024-AAC0-174AA840B3BD}"/>
                </a:ext>
              </a:extLst>
            </p:cNvPr>
            <p:cNvSpPr txBox="1">
              <a:spLocks noChangeArrowheads="1"/>
            </p:cNvSpPr>
            <p:nvPr/>
          </p:nvSpPr>
          <p:spPr bwMode="auto">
            <a:xfrm>
              <a:off x="3152" y="1933"/>
              <a:ext cx="318"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b="1" dirty="0">
                  <a:solidFill>
                    <a:srgbClr val="FFFFFF"/>
                  </a:solidFill>
                </a:rPr>
                <a:t>建物・工作物</a:t>
              </a:r>
            </a:p>
          </p:txBody>
        </p:sp>
      </p:grpSp>
      <p:grpSp>
        <p:nvGrpSpPr>
          <p:cNvPr id="15227" name="Group 2095">
            <a:extLst>
              <a:ext uri="{FF2B5EF4-FFF2-40B4-BE49-F238E27FC236}">
                <a16:creationId xmlns:a16="http://schemas.microsoft.com/office/drawing/2014/main" xmlns="" id="{AA3DBD32-4C4D-41EC-B03D-AA2D46861603}"/>
              </a:ext>
            </a:extLst>
          </p:cNvPr>
          <p:cNvGrpSpPr>
            <a:grpSpLocks/>
          </p:cNvGrpSpPr>
          <p:nvPr/>
        </p:nvGrpSpPr>
        <p:grpSpPr bwMode="auto">
          <a:xfrm>
            <a:off x="754063" y="5085184"/>
            <a:ext cx="504825" cy="1739900"/>
            <a:chOff x="3152" y="1933"/>
            <a:chExt cx="318" cy="1096"/>
          </a:xfrm>
        </p:grpSpPr>
        <p:sp>
          <p:nvSpPr>
            <p:cNvPr id="15242" name="AutoShape 2096">
              <a:extLst>
                <a:ext uri="{FF2B5EF4-FFF2-40B4-BE49-F238E27FC236}">
                  <a16:creationId xmlns:a16="http://schemas.microsoft.com/office/drawing/2014/main" xmlns="" id="{41A978A2-23B4-4DBD-AF3D-AC132E698E80}"/>
                </a:ext>
              </a:extLst>
            </p:cNvPr>
            <p:cNvSpPr>
              <a:spLocks noChangeArrowheads="1"/>
            </p:cNvSpPr>
            <p:nvPr/>
          </p:nvSpPr>
          <p:spPr bwMode="auto">
            <a:xfrm>
              <a:off x="3180" y="1961"/>
              <a:ext cx="226" cy="1044"/>
            </a:xfrm>
            <a:prstGeom prst="roundRect">
              <a:avLst>
                <a:gd name="adj" fmla="val 26551"/>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5243" name="Text Box 2097">
              <a:extLst>
                <a:ext uri="{FF2B5EF4-FFF2-40B4-BE49-F238E27FC236}">
                  <a16:creationId xmlns:a16="http://schemas.microsoft.com/office/drawing/2014/main" xmlns="" id="{61E31E96-D01A-4A9B-911B-5FDB7BAAF610}"/>
                </a:ext>
              </a:extLst>
            </p:cNvPr>
            <p:cNvSpPr txBox="1">
              <a:spLocks noChangeArrowheads="1"/>
            </p:cNvSpPr>
            <p:nvPr/>
          </p:nvSpPr>
          <p:spPr bwMode="auto">
            <a:xfrm>
              <a:off x="3152" y="1933"/>
              <a:ext cx="318"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b="1" dirty="0">
                  <a:solidFill>
                    <a:srgbClr val="FFFFFF"/>
                  </a:solidFill>
                </a:rPr>
                <a:t>水田・ため池</a:t>
              </a:r>
            </a:p>
          </p:txBody>
        </p:sp>
      </p:grpSp>
      <p:sp>
        <p:nvSpPr>
          <p:cNvPr id="15228" name="AutoShape 2098">
            <a:extLst>
              <a:ext uri="{FF2B5EF4-FFF2-40B4-BE49-F238E27FC236}">
                <a16:creationId xmlns:a16="http://schemas.microsoft.com/office/drawing/2014/main" xmlns="" id="{703D03AB-BDFE-4C16-A9A9-2712CE71E6E4}"/>
              </a:ext>
            </a:extLst>
          </p:cNvPr>
          <p:cNvSpPr>
            <a:spLocks noChangeArrowheads="1"/>
          </p:cNvSpPr>
          <p:nvPr/>
        </p:nvSpPr>
        <p:spPr bwMode="auto">
          <a:xfrm>
            <a:off x="-396875" y="146447"/>
            <a:ext cx="2520950" cy="474662"/>
          </a:xfrm>
          <a:prstGeom prst="roundRect">
            <a:avLst>
              <a:gd name="adj" fmla="val 34560"/>
            </a:avLst>
          </a:prstGeom>
          <a:solidFill>
            <a:srgbClr val="CC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42739" name="Text Box 2099">
            <a:extLst>
              <a:ext uri="{FF2B5EF4-FFF2-40B4-BE49-F238E27FC236}">
                <a16:creationId xmlns:a16="http://schemas.microsoft.com/office/drawing/2014/main" xmlns="" id="{2FCB4E18-5C81-40E5-ADE2-A52380F20C31}"/>
              </a:ext>
            </a:extLst>
          </p:cNvPr>
          <p:cNvSpPr txBox="1">
            <a:spLocks noChangeArrowheads="1"/>
          </p:cNvSpPr>
          <p:nvPr/>
        </p:nvSpPr>
        <p:spPr bwMode="auto">
          <a:xfrm>
            <a:off x="179388" y="143272"/>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rgbClr val="000514"/>
                </a:solidFill>
                <a:latin typeface="HG丸ｺﾞｼｯｸM-PRO" panose="020F0600000000000000" pitchFamily="50" charset="-128"/>
                <a:ea typeface="HG丸ｺﾞｼｯｸM-PRO" panose="020F0600000000000000" pitchFamily="50" charset="-128"/>
              </a:rPr>
              <a:t>流域対策</a:t>
            </a:r>
            <a:endParaRPr lang="ja-JP" altLang="en-US" sz="2100" dirty="0">
              <a:solidFill>
                <a:srgbClr val="000514"/>
              </a:solidFill>
              <a:latin typeface="HG丸ｺﾞｼｯｸM-PRO" panose="020F0600000000000000" pitchFamily="50" charset="-128"/>
              <a:ea typeface="HG丸ｺﾞｼｯｸM-PRO" panose="020F0600000000000000" pitchFamily="50" charset="-128"/>
            </a:endParaRPr>
          </a:p>
        </p:txBody>
      </p:sp>
      <p:sp>
        <p:nvSpPr>
          <p:cNvPr id="15230" name="AutoShape 2100">
            <a:extLst>
              <a:ext uri="{FF2B5EF4-FFF2-40B4-BE49-F238E27FC236}">
                <a16:creationId xmlns:a16="http://schemas.microsoft.com/office/drawing/2014/main" xmlns="" id="{DFF2ED99-6ED5-4EE7-8D7D-8011F0ACE731}"/>
              </a:ext>
            </a:extLst>
          </p:cNvPr>
          <p:cNvSpPr>
            <a:spLocks noChangeArrowheads="1"/>
          </p:cNvSpPr>
          <p:nvPr/>
        </p:nvSpPr>
        <p:spPr bwMode="auto">
          <a:xfrm>
            <a:off x="-268288" y="837009"/>
            <a:ext cx="7720013" cy="595313"/>
          </a:xfrm>
          <a:prstGeom prst="roundRect">
            <a:avLst>
              <a:gd name="adj" fmla="val 50000"/>
            </a:avLst>
          </a:prstGeom>
          <a:solidFill>
            <a:srgbClr val="CCFF99"/>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42741" name="Rectangle 2101">
            <a:extLst>
              <a:ext uri="{FF2B5EF4-FFF2-40B4-BE49-F238E27FC236}">
                <a16:creationId xmlns:a16="http://schemas.microsoft.com/office/drawing/2014/main" xmlns="" id="{80FBF688-56C2-4AFA-9EE1-B7D1CD667A41}"/>
              </a:ext>
            </a:extLst>
          </p:cNvPr>
          <p:cNvSpPr>
            <a:spLocks noChangeArrowheads="1"/>
          </p:cNvSpPr>
          <p:nvPr/>
        </p:nvSpPr>
        <p:spPr bwMode="auto">
          <a:xfrm>
            <a:off x="180975" y="886222"/>
            <a:ext cx="7847013"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rgbClr val="000514"/>
                </a:solidFill>
                <a:latin typeface="HG丸ｺﾞｼｯｸM-PRO" pitchFamily="49" charset="-128"/>
                <a:ea typeface="HG丸ｺﾞｼｯｸM-PRO" pitchFamily="49" charset="-128"/>
              </a:rPr>
              <a:t>土地等の雨水貯留浸透機能（第</a:t>
            </a:r>
            <a:r>
              <a:rPr lang="en-US" altLang="ja-JP" sz="2500" dirty="0">
                <a:solidFill>
                  <a:srgbClr val="000514"/>
                </a:solidFill>
                <a:latin typeface="HG丸ｺﾞｼｯｸM-PRO" pitchFamily="49" charset="-128"/>
                <a:ea typeface="HG丸ｺﾞｼｯｸM-PRO" pitchFamily="49" charset="-128"/>
              </a:rPr>
              <a:t>21</a:t>
            </a:r>
            <a:r>
              <a:rPr lang="ja-JP" altLang="en-US" sz="2500" dirty="0">
                <a:solidFill>
                  <a:srgbClr val="000514"/>
                </a:solidFill>
                <a:latin typeface="HG丸ｺﾞｼｯｸM-PRO" pitchFamily="49" charset="-128"/>
                <a:ea typeface="HG丸ｺﾞｼｯｸM-PRO" pitchFamily="49" charset="-128"/>
              </a:rPr>
              <a:t>～第</a:t>
            </a:r>
            <a:r>
              <a:rPr lang="en-US" altLang="ja-JP" sz="2500" dirty="0">
                <a:solidFill>
                  <a:srgbClr val="000514"/>
                </a:solidFill>
                <a:latin typeface="HG丸ｺﾞｼｯｸM-PRO" pitchFamily="49" charset="-128"/>
                <a:ea typeface="HG丸ｺﾞｼｯｸM-PRO" pitchFamily="49" charset="-128"/>
              </a:rPr>
              <a:t>25</a:t>
            </a:r>
            <a:r>
              <a:rPr lang="ja-JP" altLang="en-US" sz="2500" dirty="0">
                <a:solidFill>
                  <a:srgbClr val="000514"/>
                </a:solidFill>
                <a:latin typeface="HG丸ｺﾞｼｯｸM-PRO" pitchFamily="49" charset="-128"/>
                <a:ea typeface="HG丸ｺﾞｼｯｸM-PRO" pitchFamily="49" charset="-128"/>
              </a:rPr>
              <a:t>条）</a:t>
            </a:r>
          </a:p>
        </p:txBody>
      </p:sp>
      <p:pic>
        <p:nvPicPr>
          <p:cNvPr id="15232" name="Picture 2102" descr="tarukotarouimage2">
            <a:extLst>
              <a:ext uri="{FF2B5EF4-FFF2-40B4-BE49-F238E27FC236}">
                <a16:creationId xmlns:a16="http://schemas.microsoft.com/office/drawing/2014/main" xmlns="" id="{C0EEBCAF-25C2-42CA-A3EB-3ABE5419A1D4}"/>
              </a:ext>
            </a:extLst>
          </p:cNvPr>
          <p:cNvPicPr>
            <a:picLocks noGrp="1" noChangeAspect="1" noChangeArrowheads="1"/>
          </p:cNvPicPr>
          <p:nvPr>
            <p:ph/>
          </p:nvPr>
        </p:nvPicPr>
        <p:blipFill>
          <a:blip r:embed="rId54">
            <a:extLst>
              <a:ext uri="{28A0092B-C50C-407E-A947-70E740481C1C}">
                <a14:useLocalDpi xmlns:a14="http://schemas.microsoft.com/office/drawing/2010/main" val="0"/>
              </a:ext>
            </a:extLst>
          </a:blip>
          <a:srcRect t="10100" r="24390" b="19919"/>
          <a:stretch>
            <a:fillRect/>
          </a:stretch>
        </p:blipFill>
        <p:spPr>
          <a:xfrm>
            <a:off x="7308304" y="3443362"/>
            <a:ext cx="1603375" cy="1655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233" name="Oval 2103">
            <a:extLst>
              <a:ext uri="{FF2B5EF4-FFF2-40B4-BE49-F238E27FC236}">
                <a16:creationId xmlns:a16="http://schemas.microsoft.com/office/drawing/2014/main" xmlns="" id="{BBE7E529-84D8-46C6-9128-DF088077955D}"/>
              </a:ext>
            </a:extLst>
          </p:cNvPr>
          <p:cNvSpPr>
            <a:spLocks noChangeArrowheads="1"/>
          </p:cNvSpPr>
          <p:nvPr/>
        </p:nvSpPr>
        <p:spPr bwMode="auto">
          <a:xfrm>
            <a:off x="6372200" y="4292674"/>
            <a:ext cx="504825" cy="433388"/>
          </a:xfrm>
          <a:prstGeom prst="ellipse">
            <a:avLst/>
          </a:prstGeom>
          <a:noFill/>
          <a:ln w="34925" algn="ctr">
            <a:solidFill>
              <a:srgbClr val="FF00FF"/>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107" name="正方形/長方形 2106">
            <a:extLst>
              <a:ext uri="{FF2B5EF4-FFF2-40B4-BE49-F238E27FC236}">
                <a16:creationId xmlns:a16="http://schemas.microsoft.com/office/drawing/2014/main" xmlns="" id="{C9179CF5-D5BB-4B98-AC78-EEB9E4D5880A}"/>
              </a:ext>
            </a:extLst>
          </p:cNvPr>
          <p:cNvSpPr/>
          <p:nvPr/>
        </p:nvSpPr>
        <p:spPr>
          <a:xfrm>
            <a:off x="4981575" y="5610771"/>
            <a:ext cx="2862263" cy="549275"/>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tIns="0"/>
          <a:lstStyle/>
          <a:p>
            <a:pPr algn="ctr" fontAlgn="auto">
              <a:spcBef>
                <a:spcPts val="0"/>
              </a:spcBef>
              <a:spcAft>
                <a:spcPts val="0"/>
              </a:spcAft>
              <a:defRPr/>
            </a:pPr>
            <a:r>
              <a:rPr lang="ja-JP" altLang="en-US" sz="1000" dirty="0">
                <a:solidFill>
                  <a:srgbClr val="000000"/>
                </a:solidFill>
                <a:latin typeface="HGPｺﾞｼｯｸE" pitchFamily="50" charset="-128"/>
                <a:ea typeface="HGPｺﾞｼｯｸE" pitchFamily="50" charset="-128"/>
              </a:rPr>
              <a:t>治水容量</a:t>
            </a:r>
          </a:p>
        </p:txBody>
      </p:sp>
      <p:sp>
        <p:nvSpPr>
          <p:cNvPr id="2108" name="正方形/長方形 2107">
            <a:extLst>
              <a:ext uri="{FF2B5EF4-FFF2-40B4-BE49-F238E27FC236}">
                <a16:creationId xmlns:a16="http://schemas.microsoft.com/office/drawing/2014/main" xmlns="" id="{61A0C918-B7DC-4A00-A46D-24773EB61852}"/>
              </a:ext>
            </a:extLst>
          </p:cNvPr>
          <p:cNvSpPr/>
          <p:nvPr/>
        </p:nvSpPr>
        <p:spPr>
          <a:xfrm>
            <a:off x="5148064" y="5809208"/>
            <a:ext cx="2576711" cy="527273"/>
          </a:xfrm>
          <a:prstGeom prst="rect">
            <a:avLst/>
          </a:prstGeom>
          <a:solidFill>
            <a:schemeClr val="accent1">
              <a:lumMod val="20000"/>
              <a:lumOff val="80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0"/>
          <a:lstStyle/>
          <a:p>
            <a:pPr algn="ctr" fontAlgn="auto">
              <a:spcBef>
                <a:spcPts val="0"/>
              </a:spcBef>
              <a:spcAft>
                <a:spcPts val="0"/>
              </a:spcAft>
              <a:defRPr/>
            </a:pPr>
            <a:r>
              <a:rPr lang="ja-JP" altLang="en-US" sz="1000" dirty="0">
                <a:solidFill>
                  <a:srgbClr val="000000"/>
                </a:solidFill>
                <a:latin typeface="HGPｺﾞｼｯｸE" pitchFamily="50" charset="-128"/>
                <a:ea typeface="HGPｺﾞｼｯｸE" pitchFamily="50" charset="-128"/>
              </a:rPr>
              <a:t>利水容量</a:t>
            </a:r>
          </a:p>
        </p:txBody>
      </p:sp>
      <p:sp>
        <p:nvSpPr>
          <p:cNvPr id="2109" name="正方形/長方形 2108">
            <a:extLst>
              <a:ext uri="{FF2B5EF4-FFF2-40B4-BE49-F238E27FC236}">
                <a16:creationId xmlns:a16="http://schemas.microsoft.com/office/drawing/2014/main" xmlns="" id="{765CD608-38A8-4BA2-B73A-8D03C2733969}"/>
              </a:ext>
            </a:extLst>
          </p:cNvPr>
          <p:cNvSpPr/>
          <p:nvPr/>
        </p:nvSpPr>
        <p:spPr>
          <a:xfrm>
            <a:off x="3883025" y="6207273"/>
            <a:ext cx="487363" cy="246063"/>
          </a:xfrm>
          <a:prstGeom prst="rect">
            <a:avLst/>
          </a:prstGeom>
          <a:solidFill>
            <a:srgbClr val="00B0F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0"/>
          <a:lstStyle/>
          <a:p>
            <a:pPr fontAlgn="auto">
              <a:spcBef>
                <a:spcPts val="0"/>
              </a:spcBef>
              <a:spcAft>
                <a:spcPts val="0"/>
              </a:spcAft>
              <a:defRPr/>
            </a:pPr>
            <a:endParaRPr lang="ja-JP" altLang="en-US" sz="900" dirty="0">
              <a:solidFill>
                <a:schemeClr val="tx1"/>
              </a:solidFill>
              <a:latin typeface="HGPｺﾞｼｯｸE" pitchFamily="50" charset="-128"/>
              <a:ea typeface="HGPｺﾞｼｯｸE" pitchFamily="50" charset="-128"/>
            </a:endParaRPr>
          </a:p>
        </p:txBody>
      </p:sp>
      <p:sp>
        <p:nvSpPr>
          <p:cNvPr id="15237" name="テキスト ボックス 941">
            <a:extLst>
              <a:ext uri="{FF2B5EF4-FFF2-40B4-BE49-F238E27FC236}">
                <a16:creationId xmlns:a16="http://schemas.microsoft.com/office/drawing/2014/main" xmlns="" id="{E0E220C9-91FD-4117-B564-E49B35BD807D}"/>
              </a:ext>
            </a:extLst>
          </p:cNvPr>
          <p:cNvSpPr txBox="1">
            <a:spLocks noChangeArrowheads="1"/>
          </p:cNvSpPr>
          <p:nvPr/>
        </p:nvSpPr>
        <p:spPr bwMode="auto">
          <a:xfrm>
            <a:off x="3943350" y="5901283"/>
            <a:ext cx="4651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sz="1000">
                <a:latin typeface="HGPｺﾞｼｯｸE" panose="020B0900000000000000" pitchFamily="50" charset="-128"/>
                <a:ea typeface="HGPｺﾞｼｯｸE" panose="020B0900000000000000" pitchFamily="50" charset="-128"/>
              </a:rPr>
              <a:t>河川等</a:t>
            </a:r>
          </a:p>
        </p:txBody>
      </p:sp>
      <p:sp>
        <p:nvSpPr>
          <p:cNvPr id="2111" name="フリーフォーム 2110">
            <a:extLst>
              <a:ext uri="{FF2B5EF4-FFF2-40B4-BE49-F238E27FC236}">
                <a16:creationId xmlns:a16="http://schemas.microsoft.com/office/drawing/2014/main" xmlns="" id="{E16B5446-0204-4E19-9582-402EF3134D15}"/>
              </a:ext>
            </a:extLst>
          </p:cNvPr>
          <p:cNvSpPr/>
          <p:nvPr/>
        </p:nvSpPr>
        <p:spPr>
          <a:xfrm>
            <a:off x="3773488" y="5301208"/>
            <a:ext cx="4398962" cy="1176338"/>
          </a:xfrm>
          <a:custGeom>
            <a:avLst/>
            <a:gdLst>
              <a:gd name="connsiteX0" fmla="*/ 9144 w 4183380"/>
              <a:gd name="connsiteY0" fmla="*/ 644652 h 960120"/>
              <a:gd name="connsiteX1" fmla="*/ 0 w 4183380"/>
              <a:gd name="connsiteY1" fmla="*/ 960120 h 960120"/>
              <a:gd name="connsiteX2" fmla="*/ 4160520 w 4183380"/>
              <a:gd name="connsiteY2" fmla="*/ 946404 h 960120"/>
              <a:gd name="connsiteX3" fmla="*/ 4183380 w 4183380"/>
              <a:gd name="connsiteY3" fmla="*/ 0 h 960120"/>
              <a:gd name="connsiteX4" fmla="*/ 3662172 w 4183380"/>
              <a:gd name="connsiteY4" fmla="*/ 420624 h 960120"/>
              <a:gd name="connsiteX5" fmla="*/ 3323844 w 4183380"/>
              <a:gd name="connsiteY5" fmla="*/ 530352 h 960120"/>
              <a:gd name="connsiteX6" fmla="*/ 3054096 w 4183380"/>
              <a:gd name="connsiteY6" fmla="*/ 585216 h 960120"/>
              <a:gd name="connsiteX7" fmla="*/ 2825496 w 4183380"/>
              <a:gd name="connsiteY7" fmla="*/ 603504 h 960120"/>
              <a:gd name="connsiteX8" fmla="*/ 2537460 w 4183380"/>
              <a:gd name="connsiteY8" fmla="*/ 653796 h 960120"/>
              <a:gd name="connsiteX9" fmla="*/ 1527048 w 4183380"/>
              <a:gd name="connsiteY9" fmla="*/ 653796 h 960120"/>
              <a:gd name="connsiteX10" fmla="*/ 1197864 w 4183380"/>
              <a:gd name="connsiteY10" fmla="*/ 155448 h 960120"/>
              <a:gd name="connsiteX11" fmla="*/ 1083564 w 4183380"/>
              <a:gd name="connsiteY11" fmla="*/ 155448 h 960120"/>
              <a:gd name="connsiteX12" fmla="*/ 790956 w 4183380"/>
              <a:gd name="connsiteY12" fmla="*/ 653796 h 960120"/>
              <a:gd name="connsiteX13" fmla="*/ 603504 w 4183380"/>
              <a:gd name="connsiteY13" fmla="*/ 653796 h 960120"/>
              <a:gd name="connsiteX14" fmla="*/ 475488 w 4183380"/>
              <a:gd name="connsiteY14" fmla="*/ 896112 h 960120"/>
              <a:gd name="connsiteX15" fmla="*/ 233172 w 4183380"/>
              <a:gd name="connsiteY15" fmla="*/ 891540 h 960120"/>
              <a:gd name="connsiteX16" fmla="*/ 123444 w 4183380"/>
              <a:gd name="connsiteY16" fmla="*/ 644652 h 960120"/>
              <a:gd name="connsiteX17" fmla="*/ 9144 w 4183380"/>
              <a:gd name="connsiteY17" fmla="*/ 644652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3380" h="960120">
                <a:moveTo>
                  <a:pt x="9144" y="644652"/>
                </a:moveTo>
                <a:lnTo>
                  <a:pt x="0" y="960120"/>
                </a:lnTo>
                <a:lnTo>
                  <a:pt x="4160520" y="946404"/>
                </a:lnTo>
                <a:lnTo>
                  <a:pt x="4183380" y="0"/>
                </a:lnTo>
                <a:lnTo>
                  <a:pt x="3662172" y="420624"/>
                </a:lnTo>
                <a:lnTo>
                  <a:pt x="3323844" y="530352"/>
                </a:lnTo>
                <a:lnTo>
                  <a:pt x="3054096" y="585216"/>
                </a:lnTo>
                <a:lnTo>
                  <a:pt x="2825496" y="603504"/>
                </a:lnTo>
                <a:lnTo>
                  <a:pt x="2537460" y="653796"/>
                </a:lnTo>
                <a:lnTo>
                  <a:pt x="1527048" y="653796"/>
                </a:lnTo>
                <a:lnTo>
                  <a:pt x="1197864" y="155448"/>
                </a:lnTo>
                <a:lnTo>
                  <a:pt x="1083564" y="155448"/>
                </a:lnTo>
                <a:lnTo>
                  <a:pt x="790956" y="653796"/>
                </a:lnTo>
                <a:lnTo>
                  <a:pt x="603504" y="653796"/>
                </a:lnTo>
                <a:lnTo>
                  <a:pt x="475488" y="896112"/>
                </a:lnTo>
                <a:lnTo>
                  <a:pt x="233172" y="891540"/>
                </a:lnTo>
                <a:lnTo>
                  <a:pt x="123444" y="644652"/>
                </a:lnTo>
                <a:lnTo>
                  <a:pt x="9144" y="644652"/>
                </a:lnTo>
                <a:close/>
              </a:path>
            </a:pathLst>
          </a:custGeom>
          <a:solidFill>
            <a:srgbClr val="FDEADA"/>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112" name="フリーフォーム 2111">
            <a:extLst>
              <a:ext uri="{FF2B5EF4-FFF2-40B4-BE49-F238E27FC236}">
                <a16:creationId xmlns:a16="http://schemas.microsoft.com/office/drawing/2014/main" xmlns="" id="{9DDC984A-B114-4776-B5CE-574A0D4ED934}"/>
              </a:ext>
            </a:extLst>
          </p:cNvPr>
          <p:cNvSpPr/>
          <p:nvPr/>
        </p:nvSpPr>
        <p:spPr>
          <a:xfrm>
            <a:off x="6443663" y="5823496"/>
            <a:ext cx="1176337" cy="285750"/>
          </a:xfrm>
          <a:custGeom>
            <a:avLst/>
            <a:gdLst>
              <a:gd name="connsiteX0" fmla="*/ 0 w 1097280"/>
              <a:gd name="connsiteY0" fmla="*/ 233172 h 233172"/>
              <a:gd name="connsiteX1" fmla="*/ 873252 w 1097280"/>
              <a:gd name="connsiteY1" fmla="*/ 233172 h 233172"/>
              <a:gd name="connsiteX2" fmla="*/ 1097280 w 1097280"/>
              <a:gd name="connsiteY2" fmla="*/ 0 h 233172"/>
              <a:gd name="connsiteX3" fmla="*/ 768096 w 1097280"/>
              <a:gd name="connsiteY3" fmla="*/ 114300 h 233172"/>
              <a:gd name="connsiteX4" fmla="*/ 498348 w 1097280"/>
              <a:gd name="connsiteY4" fmla="*/ 169164 h 233172"/>
              <a:gd name="connsiteX5" fmla="*/ 274320 w 1097280"/>
              <a:gd name="connsiteY5" fmla="*/ 182880 h 233172"/>
              <a:gd name="connsiteX6" fmla="*/ 0 w 1097280"/>
              <a:gd name="connsiteY6" fmla="*/ 233172 h 2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33172">
                <a:moveTo>
                  <a:pt x="0" y="233172"/>
                </a:moveTo>
                <a:lnTo>
                  <a:pt x="873252" y="233172"/>
                </a:lnTo>
                <a:lnTo>
                  <a:pt x="1097280" y="0"/>
                </a:lnTo>
                <a:lnTo>
                  <a:pt x="768096" y="114300"/>
                </a:lnTo>
                <a:lnTo>
                  <a:pt x="498348" y="169164"/>
                </a:lnTo>
                <a:lnTo>
                  <a:pt x="274320" y="182880"/>
                </a:lnTo>
                <a:lnTo>
                  <a:pt x="0" y="233172"/>
                </a:lnTo>
                <a:close/>
              </a:path>
            </a:pathLst>
          </a:cu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240" name="テキスト ボックス 2112">
            <a:extLst>
              <a:ext uri="{FF2B5EF4-FFF2-40B4-BE49-F238E27FC236}">
                <a16:creationId xmlns:a16="http://schemas.microsoft.com/office/drawing/2014/main" xmlns="" id="{4BEB46A5-CCE6-476E-9E35-15DCD3039440}"/>
              </a:ext>
            </a:extLst>
          </p:cNvPr>
          <p:cNvSpPr txBox="1">
            <a:spLocks noChangeArrowheads="1"/>
          </p:cNvSpPr>
          <p:nvPr/>
        </p:nvSpPr>
        <p:spPr bwMode="auto">
          <a:xfrm>
            <a:off x="6938963" y="6165304"/>
            <a:ext cx="939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sz="1000" dirty="0">
                <a:solidFill>
                  <a:srgbClr val="000000"/>
                </a:solidFill>
                <a:latin typeface="HGPｺﾞｼｯｸE" panose="020B0900000000000000" pitchFamily="50" charset="-128"/>
                <a:ea typeface="HGPｺﾞｼｯｸE" panose="020B0900000000000000" pitchFamily="50" charset="-128"/>
              </a:rPr>
              <a:t>掘削</a:t>
            </a:r>
            <a:endParaRPr lang="en-US" altLang="ja-JP" sz="1000" dirty="0">
              <a:solidFill>
                <a:srgbClr val="000000"/>
              </a:solidFill>
              <a:latin typeface="HGPｺﾞｼｯｸE" panose="020B0900000000000000" pitchFamily="50" charset="-128"/>
              <a:ea typeface="HGPｺﾞｼｯｸE" panose="020B0900000000000000" pitchFamily="50" charset="-128"/>
            </a:endParaRPr>
          </a:p>
        </p:txBody>
      </p:sp>
      <p:sp>
        <p:nvSpPr>
          <p:cNvPr id="15241" name="Rectangle 2086">
            <a:extLst>
              <a:ext uri="{FF2B5EF4-FFF2-40B4-BE49-F238E27FC236}">
                <a16:creationId xmlns:a16="http://schemas.microsoft.com/office/drawing/2014/main" xmlns="" id="{C309476B-2E94-4AC4-ABD3-C2D9494E57EA}"/>
              </a:ext>
            </a:extLst>
          </p:cNvPr>
          <p:cNvSpPr>
            <a:spLocks noChangeArrowheads="1"/>
          </p:cNvSpPr>
          <p:nvPr/>
        </p:nvSpPr>
        <p:spPr bwMode="auto">
          <a:xfrm>
            <a:off x="5219700" y="6509742"/>
            <a:ext cx="17954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sz="1200" dirty="0">
                <a:solidFill>
                  <a:schemeClr val="tx2"/>
                </a:solidFill>
              </a:rPr>
              <a:t>掘削による治水容量の確保</a:t>
            </a:r>
          </a:p>
        </p:txBody>
      </p:sp>
    </p:spTree>
    <p:extLst>
      <p:ext uri="{BB962C8B-B14F-4D97-AF65-F5344CB8AC3E}">
        <p14:creationId xmlns:p14="http://schemas.microsoft.com/office/powerpoint/2010/main" val="26341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xmlns="" id="{DD306E49-B2E8-4B4C-93E0-34A1C24289D5}"/>
              </a:ext>
            </a:extLst>
          </p:cNvPr>
          <p:cNvSpPr>
            <a:spLocks noChangeArrowheads="1"/>
          </p:cNvSpPr>
          <p:nvPr/>
        </p:nvSpPr>
        <p:spPr bwMode="auto">
          <a:xfrm>
            <a:off x="3286125" y="3995738"/>
            <a:ext cx="2498725" cy="65405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387" name="Rectangle 3">
            <a:extLst>
              <a:ext uri="{FF2B5EF4-FFF2-40B4-BE49-F238E27FC236}">
                <a16:creationId xmlns:a16="http://schemas.microsoft.com/office/drawing/2014/main" xmlns="" id="{F5329754-9B7F-4F45-A5D9-87E6D843912E}"/>
              </a:ext>
            </a:extLst>
          </p:cNvPr>
          <p:cNvSpPr>
            <a:spLocks noChangeArrowheads="1"/>
          </p:cNvSpPr>
          <p:nvPr/>
        </p:nvSpPr>
        <p:spPr bwMode="auto">
          <a:xfrm>
            <a:off x="3287713" y="4652963"/>
            <a:ext cx="2498725" cy="15271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389" name="Text Box 5">
            <a:extLst>
              <a:ext uri="{FF2B5EF4-FFF2-40B4-BE49-F238E27FC236}">
                <a16:creationId xmlns:a16="http://schemas.microsoft.com/office/drawing/2014/main" xmlns="" id="{9A3180FC-C606-4D2B-8511-F85E0ACA4B87}"/>
              </a:ext>
            </a:extLst>
          </p:cNvPr>
          <p:cNvSpPr txBox="1">
            <a:spLocks noChangeArrowheads="1"/>
          </p:cNvSpPr>
          <p:nvPr/>
        </p:nvSpPr>
        <p:spPr bwMode="auto">
          <a:xfrm>
            <a:off x="7551738" y="-27384"/>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rgbClr val="FFFFFF"/>
                </a:solidFill>
                <a:latin typeface="HG丸ｺﾞｼｯｸM-PRO" panose="020F0600000000000000" pitchFamily="50" charset="-128"/>
                <a:ea typeface="HG丸ｺﾞｼｯｸM-PRO" panose="020F0600000000000000" pitchFamily="50" charset="-128"/>
              </a:rPr>
              <a:t>条例の概要</a:t>
            </a:r>
          </a:p>
        </p:txBody>
      </p:sp>
      <p:sp>
        <p:nvSpPr>
          <p:cNvPr id="16390" name="Rectangle 6">
            <a:extLst>
              <a:ext uri="{FF2B5EF4-FFF2-40B4-BE49-F238E27FC236}">
                <a16:creationId xmlns:a16="http://schemas.microsoft.com/office/drawing/2014/main" xmlns="" id="{B466CED7-4168-4867-AC0F-60B5F9B7868F}"/>
              </a:ext>
            </a:extLst>
          </p:cNvPr>
          <p:cNvSpPr>
            <a:spLocks noChangeArrowheads="1"/>
          </p:cNvSpPr>
          <p:nvPr/>
        </p:nvSpPr>
        <p:spPr bwMode="auto">
          <a:xfrm>
            <a:off x="468313" y="1644650"/>
            <a:ext cx="8424862" cy="12795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391" name="Rectangle 7">
            <a:extLst>
              <a:ext uri="{FF2B5EF4-FFF2-40B4-BE49-F238E27FC236}">
                <a16:creationId xmlns:a16="http://schemas.microsoft.com/office/drawing/2014/main" xmlns="" id="{2FA0B245-5D56-4508-ACAD-8C70F5B48FFE}"/>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392" name="Freeform 8">
            <a:extLst>
              <a:ext uri="{FF2B5EF4-FFF2-40B4-BE49-F238E27FC236}">
                <a16:creationId xmlns:a16="http://schemas.microsoft.com/office/drawing/2014/main" xmlns="" id="{11A2898E-0B80-4559-8418-EAFD93F46E15}"/>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393" name="Rectangle 9">
            <a:extLst>
              <a:ext uri="{FF2B5EF4-FFF2-40B4-BE49-F238E27FC236}">
                <a16:creationId xmlns:a16="http://schemas.microsoft.com/office/drawing/2014/main" xmlns="" id="{A16F082D-E02C-4355-8734-683FEA45DC20}"/>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394" name="Freeform 10">
            <a:extLst>
              <a:ext uri="{FF2B5EF4-FFF2-40B4-BE49-F238E27FC236}">
                <a16:creationId xmlns:a16="http://schemas.microsoft.com/office/drawing/2014/main" xmlns="" id="{1C153342-7518-4609-AC45-F5B711BCBF1F}"/>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395" name="Rectangle 11">
            <a:extLst>
              <a:ext uri="{FF2B5EF4-FFF2-40B4-BE49-F238E27FC236}">
                <a16:creationId xmlns:a16="http://schemas.microsoft.com/office/drawing/2014/main" xmlns="" id="{3C360A6B-800D-46BA-B92D-3B4582AFC4AF}"/>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396" name="Freeform 12">
            <a:extLst>
              <a:ext uri="{FF2B5EF4-FFF2-40B4-BE49-F238E27FC236}">
                <a16:creationId xmlns:a16="http://schemas.microsoft.com/office/drawing/2014/main" xmlns="" id="{F3DA0A02-D607-486B-8D88-FCD0AC150208}"/>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397" name="AutoShape 13">
            <a:extLst>
              <a:ext uri="{FF2B5EF4-FFF2-40B4-BE49-F238E27FC236}">
                <a16:creationId xmlns:a16="http://schemas.microsoft.com/office/drawing/2014/main" xmlns="" id="{6E53D2FC-AA4F-4785-B4D3-52EA51BB7B0B}"/>
              </a:ext>
            </a:extLst>
          </p:cNvPr>
          <p:cNvSpPr>
            <a:spLocks noChangeArrowheads="1"/>
          </p:cNvSpPr>
          <p:nvPr/>
        </p:nvSpPr>
        <p:spPr bwMode="auto">
          <a:xfrm>
            <a:off x="-396875" y="74613"/>
            <a:ext cx="2520950" cy="474662"/>
          </a:xfrm>
          <a:prstGeom prst="roundRect">
            <a:avLst>
              <a:gd name="adj" fmla="val 34560"/>
            </a:avLst>
          </a:prstGeom>
          <a:solidFill>
            <a:srgbClr val="CC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44750" name="Text Box 14">
            <a:extLst>
              <a:ext uri="{FF2B5EF4-FFF2-40B4-BE49-F238E27FC236}">
                <a16:creationId xmlns:a16="http://schemas.microsoft.com/office/drawing/2014/main" xmlns="" id="{B6C0DFF9-E1EC-4807-AC08-62FF9BB799B9}"/>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rgbClr val="000514"/>
                </a:solidFill>
                <a:latin typeface="HG丸ｺﾞｼｯｸM-PRO" panose="020F0600000000000000" pitchFamily="50" charset="-128"/>
                <a:ea typeface="HG丸ｺﾞｼｯｸM-PRO" panose="020F0600000000000000" pitchFamily="50" charset="-128"/>
              </a:rPr>
              <a:t>流域対策</a:t>
            </a:r>
            <a:endParaRPr lang="ja-JP" altLang="en-US" sz="2100" dirty="0">
              <a:solidFill>
                <a:srgbClr val="000514"/>
              </a:solidFill>
              <a:latin typeface="HG丸ｺﾞｼｯｸM-PRO" panose="020F0600000000000000" pitchFamily="50" charset="-128"/>
              <a:ea typeface="HG丸ｺﾞｼｯｸM-PRO" panose="020F0600000000000000" pitchFamily="50" charset="-128"/>
            </a:endParaRPr>
          </a:p>
        </p:txBody>
      </p:sp>
      <p:sp>
        <p:nvSpPr>
          <p:cNvPr id="16399" name="AutoShape 15">
            <a:extLst>
              <a:ext uri="{FF2B5EF4-FFF2-40B4-BE49-F238E27FC236}">
                <a16:creationId xmlns:a16="http://schemas.microsoft.com/office/drawing/2014/main" xmlns="" id="{15289B88-01C7-4522-83D0-B892D1499F55}"/>
              </a:ext>
            </a:extLst>
          </p:cNvPr>
          <p:cNvSpPr>
            <a:spLocks noChangeArrowheads="1"/>
          </p:cNvSpPr>
          <p:nvPr/>
        </p:nvSpPr>
        <p:spPr bwMode="auto">
          <a:xfrm>
            <a:off x="-268288" y="765175"/>
            <a:ext cx="7720013" cy="595313"/>
          </a:xfrm>
          <a:prstGeom prst="roundRect">
            <a:avLst>
              <a:gd name="adj" fmla="val 50000"/>
            </a:avLst>
          </a:prstGeom>
          <a:solidFill>
            <a:srgbClr val="CCFF99"/>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44752" name="Rectangle 16">
            <a:extLst>
              <a:ext uri="{FF2B5EF4-FFF2-40B4-BE49-F238E27FC236}">
                <a16:creationId xmlns:a16="http://schemas.microsoft.com/office/drawing/2014/main" xmlns="" id="{0DA30E7C-589F-472E-B971-8FD1D1613E10}"/>
              </a:ext>
            </a:extLst>
          </p:cNvPr>
          <p:cNvSpPr>
            <a:spLocks noChangeArrowheads="1"/>
          </p:cNvSpPr>
          <p:nvPr/>
        </p:nvSpPr>
        <p:spPr bwMode="auto">
          <a:xfrm>
            <a:off x="180975" y="814388"/>
            <a:ext cx="8963025"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rgbClr val="000514"/>
                </a:solidFill>
                <a:latin typeface="HG丸ｺﾞｼｯｸM-PRO" pitchFamily="49" charset="-128"/>
                <a:ea typeface="HG丸ｺﾞｼｯｸM-PRO" pitchFamily="49" charset="-128"/>
              </a:rPr>
              <a:t>貯水施設の雨水貯留容量の確保（第</a:t>
            </a:r>
            <a:r>
              <a:rPr lang="en-US" altLang="ja-JP" sz="2500" dirty="0">
                <a:solidFill>
                  <a:srgbClr val="000514"/>
                </a:solidFill>
                <a:latin typeface="HG丸ｺﾞｼｯｸM-PRO" pitchFamily="49" charset="-128"/>
                <a:ea typeface="HG丸ｺﾞｼｯｸM-PRO" pitchFamily="49" charset="-128"/>
              </a:rPr>
              <a:t>26</a:t>
            </a:r>
            <a:r>
              <a:rPr lang="ja-JP" altLang="en-US" sz="2500" dirty="0">
                <a:solidFill>
                  <a:srgbClr val="000514"/>
                </a:solidFill>
                <a:latin typeface="HG丸ｺﾞｼｯｸM-PRO" pitchFamily="49" charset="-128"/>
                <a:ea typeface="HG丸ｺﾞｼｯｸM-PRO" pitchFamily="49" charset="-128"/>
              </a:rPr>
              <a:t>～第</a:t>
            </a:r>
            <a:r>
              <a:rPr lang="en-US" altLang="ja-JP" sz="2500" dirty="0">
                <a:solidFill>
                  <a:srgbClr val="000514"/>
                </a:solidFill>
                <a:latin typeface="HG丸ｺﾞｼｯｸM-PRO" pitchFamily="49" charset="-128"/>
                <a:ea typeface="HG丸ｺﾞｼｯｸM-PRO" pitchFamily="49" charset="-128"/>
              </a:rPr>
              <a:t>30</a:t>
            </a:r>
            <a:r>
              <a:rPr lang="ja-JP" altLang="en-US" sz="2500" dirty="0">
                <a:solidFill>
                  <a:srgbClr val="000514"/>
                </a:solidFill>
                <a:latin typeface="HG丸ｺﾞｼｯｸM-PRO" pitchFamily="49" charset="-128"/>
                <a:ea typeface="HG丸ｺﾞｼｯｸM-PRO" pitchFamily="49" charset="-128"/>
              </a:rPr>
              <a:t>条）</a:t>
            </a:r>
          </a:p>
        </p:txBody>
      </p:sp>
      <p:sp>
        <p:nvSpPr>
          <p:cNvPr id="244753" name="Rectangle 17">
            <a:extLst>
              <a:ext uri="{FF2B5EF4-FFF2-40B4-BE49-F238E27FC236}">
                <a16:creationId xmlns:a16="http://schemas.microsoft.com/office/drawing/2014/main" xmlns="" id="{C19880EC-51E7-4EA7-8808-E116F816B785}"/>
              </a:ext>
            </a:extLst>
          </p:cNvPr>
          <p:cNvSpPr>
            <a:spLocks noChangeArrowheads="1"/>
          </p:cNvSpPr>
          <p:nvPr/>
        </p:nvSpPr>
        <p:spPr bwMode="auto">
          <a:xfrm>
            <a:off x="755650" y="1628800"/>
            <a:ext cx="792003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rgbClr val="FFCC00"/>
              </a:buClr>
              <a:buSzPct val="70000"/>
              <a:buFont typeface="Wingdings" pitchFamily="2" charset="2"/>
              <a:buNone/>
              <a:defRPr/>
            </a:pPr>
            <a:r>
              <a:rPr lang="ja-JP" altLang="en-US" sz="2000" dirty="0">
                <a:solidFill>
                  <a:schemeClr val="tx2"/>
                </a:solidFill>
                <a:latin typeface="HG丸ｺﾞｼｯｸM-PRO" panose="020F0600000000000000" pitchFamily="50" charset="-128"/>
                <a:ea typeface="HG丸ｺﾞｼｯｸM-PRO" panose="020F0600000000000000" pitchFamily="50" charset="-128"/>
              </a:rPr>
              <a:t>貯水施設（利水ダム、ため池その他雨水を貯留し、利用する目的で設置された施設）では、</a:t>
            </a:r>
            <a:r>
              <a:rPr lang="ja-JP" altLang="en-US" sz="20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あらかじめ、貯水量を減らしておく</a:t>
            </a:r>
            <a:r>
              <a:rPr lang="ja-JP" altLang="en-US" sz="2000" dirty="0">
                <a:solidFill>
                  <a:schemeClr val="tx2"/>
                </a:solidFill>
                <a:latin typeface="HG丸ｺﾞｼｯｸM-PRO" panose="020F0600000000000000" pitchFamily="50" charset="-128"/>
                <a:ea typeface="HG丸ｺﾞｼｯｸM-PRO" panose="020F0600000000000000" pitchFamily="50" charset="-128"/>
              </a:rPr>
              <a:t>等によって、</a:t>
            </a:r>
            <a:r>
              <a:rPr lang="ja-JP" altLang="en-US" sz="20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大雨に伴う雨水を貯留する容量を確保</a:t>
            </a:r>
            <a:r>
              <a:rPr lang="ja-JP" altLang="en-US" sz="2000" dirty="0">
                <a:solidFill>
                  <a:schemeClr val="tx2"/>
                </a:solidFill>
                <a:latin typeface="HG丸ｺﾞｼｯｸM-PRO" panose="020F0600000000000000" pitchFamily="50" charset="-128"/>
                <a:ea typeface="HG丸ｺﾞｼｯｸM-PRO" panose="020F0600000000000000" pitchFamily="50" charset="-128"/>
              </a:rPr>
              <a:t>するようにしなければなりません。</a:t>
            </a:r>
          </a:p>
          <a:p>
            <a:pPr algn="l" defTabSz="958850">
              <a:spcBef>
                <a:spcPct val="20000"/>
              </a:spcBef>
              <a:buClr>
                <a:srgbClr val="FFCC00"/>
              </a:buClr>
              <a:buSzPct val="70000"/>
              <a:buFont typeface="Wingdings" pitchFamily="2" charset="2"/>
              <a:buNone/>
              <a:defRPr/>
            </a:pPr>
            <a:endParaRPr lang="en-US" altLang="ja-JP" sz="2000" dirty="0">
              <a:solidFill>
                <a:srgbClr val="FFFFFF"/>
              </a:solidFill>
              <a:latin typeface="HG丸ｺﾞｼｯｸM-PRO" panose="020F0600000000000000" pitchFamily="50" charset="-128"/>
              <a:ea typeface="HG丸ｺﾞｼｯｸM-PRO" panose="020F0600000000000000" pitchFamily="50" charset="-128"/>
            </a:endParaRPr>
          </a:p>
        </p:txBody>
      </p:sp>
      <p:sp>
        <p:nvSpPr>
          <p:cNvPr id="244754" name="Rectangle 18">
            <a:extLst>
              <a:ext uri="{FF2B5EF4-FFF2-40B4-BE49-F238E27FC236}">
                <a16:creationId xmlns:a16="http://schemas.microsoft.com/office/drawing/2014/main" xmlns="" id="{AE409BCF-9788-4496-9400-8F22F4FB5844}"/>
              </a:ext>
            </a:extLst>
          </p:cNvPr>
          <p:cNvSpPr>
            <a:spLocks noChangeArrowheads="1"/>
          </p:cNvSpPr>
          <p:nvPr/>
        </p:nvSpPr>
        <p:spPr bwMode="auto">
          <a:xfrm>
            <a:off x="3289300" y="4149725"/>
            <a:ext cx="2498725" cy="17272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403" name="AutoShape 19">
            <a:extLst>
              <a:ext uri="{FF2B5EF4-FFF2-40B4-BE49-F238E27FC236}">
                <a16:creationId xmlns:a16="http://schemas.microsoft.com/office/drawing/2014/main" xmlns="" id="{F2CDFB99-BC26-457D-8872-BF526A5FA204}"/>
              </a:ext>
            </a:extLst>
          </p:cNvPr>
          <p:cNvSpPr>
            <a:spLocks noChangeArrowheads="1"/>
          </p:cNvSpPr>
          <p:nvPr/>
        </p:nvSpPr>
        <p:spPr bwMode="auto">
          <a:xfrm rot="10800000">
            <a:off x="2767013" y="3603625"/>
            <a:ext cx="914400" cy="2576513"/>
          </a:xfrm>
          <a:custGeom>
            <a:avLst/>
            <a:gdLst>
              <a:gd name="T0" fmla="*/ 1359898728 w 21600"/>
              <a:gd name="T1" fmla="*/ 2147483647 h 21600"/>
              <a:gd name="T2" fmla="*/ 819353200 w 21600"/>
              <a:gd name="T3" fmla="*/ 2147483647 h 21600"/>
              <a:gd name="T4" fmla="*/ 278807672 w 21600"/>
              <a:gd name="T5" fmla="*/ 2147483647 h 21600"/>
              <a:gd name="T6" fmla="*/ 819353200 w 21600"/>
              <a:gd name="T7" fmla="*/ 0 h 21600"/>
              <a:gd name="T8" fmla="*/ 0 60000 65536"/>
              <a:gd name="T9" fmla="*/ 0 60000 65536"/>
              <a:gd name="T10" fmla="*/ 0 60000 65536"/>
              <a:gd name="T11" fmla="*/ 0 60000 65536"/>
              <a:gd name="T12" fmla="*/ 5475 w 21600"/>
              <a:gd name="T13" fmla="*/ 5475 h 21600"/>
              <a:gd name="T14" fmla="*/ 16125 w 21600"/>
              <a:gd name="T15" fmla="*/ 16125 h 21600"/>
            </a:gdLst>
            <a:ahLst/>
            <a:cxnLst>
              <a:cxn ang="T8">
                <a:pos x="T0" y="T1"/>
              </a:cxn>
              <a:cxn ang="T9">
                <a:pos x="T2" y="T3"/>
              </a:cxn>
              <a:cxn ang="T10">
                <a:pos x="T4" y="T5"/>
              </a:cxn>
              <a:cxn ang="T11">
                <a:pos x="T6" y="T7"/>
              </a:cxn>
            </a:cxnLst>
            <a:rect l="T12" t="T13" r="T14" b="T15"/>
            <a:pathLst>
              <a:path w="21600" h="21600">
                <a:moveTo>
                  <a:pt x="0" y="0"/>
                </a:moveTo>
                <a:lnTo>
                  <a:pt x="7350" y="21600"/>
                </a:lnTo>
                <a:lnTo>
                  <a:pt x="14250" y="21600"/>
                </a:lnTo>
                <a:lnTo>
                  <a:pt x="21600" y="0"/>
                </a:lnTo>
                <a:lnTo>
                  <a:pt x="0" y="0"/>
                </a:lnTo>
                <a:close/>
              </a:path>
            </a:pathLst>
          </a:cu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04" name="Rectangle 20">
            <a:extLst>
              <a:ext uri="{FF2B5EF4-FFF2-40B4-BE49-F238E27FC236}">
                <a16:creationId xmlns:a16="http://schemas.microsoft.com/office/drawing/2014/main" xmlns="" id="{EA53692E-5561-4D98-BBB2-63CF221D2588}"/>
              </a:ext>
            </a:extLst>
          </p:cNvPr>
          <p:cNvSpPr>
            <a:spLocks noChangeArrowheads="1"/>
          </p:cNvSpPr>
          <p:nvPr/>
        </p:nvSpPr>
        <p:spPr bwMode="auto">
          <a:xfrm>
            <a:off x="2840038" y="5878513"/>
            <a:ext cx="2938462" cy="30797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405" name="Rectangle 21">
            <a:extLst>
              <a:ext uri="{FF2B5EF4-FFF2-40B4-BE49-F238E27FC236}">
                <a16:creationId xmlns:a16="http://schemas.microsoft.com/office/drawing/2014/main" xmlns="" id="{E578EA5D-050C-4863-A848-4E887EA54AC3}"/>
              </a:ext>
            </a:extLst>
          </p:cNvPr>
          <p:cNvSpPr>
            <a:spLocks noChangeArrowheads="1"/>
          </p:cNvSpPr>
          <p:nvPr/>
        </p:nvSpPr>
        <p:spPr bwMode="auto">
          <a:xfrm>
            <a:off x="2895600" y="4751388"/>
            <a:ext cx="630238" cy="128587"/>
          </a:xfrm>
          <a:prstGeom prst="rect">
            <a:avLst/>
          </a:prstGeom>
          <a:solidFill>
            <a:schemeClr val="bg1"/>
          </a:solidFill>
          <a:ln>
            <a:noFill/>
          </a:ln>
          <a:effectLst/>
          <a:extLs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44758" name="AutoShape 22">
            <a:extLst>
              <a:ext uri="{FF2B5EF4-FFF2-40B4-BE49-F238E27FC236}">
                <a16:creationId xmlns:a16="http://schemas.microsoft.com/office/drawing/2014/main" xmlns="" id="{3AB3E1F1-F1C3-40D8-8B80-6C78E200AE7A}"/>
              </a:ext>
            </a:extLst>
          </p:cNvPr>
          <p:cNvSpPr>
            <a:spLocks noChangeArrowheads="1"/>
          </p:cNvSpPr>
          <p:nvPr/>
        </p:nvSpPr>
        <p:spPr bwMode="auto">
          <a:xfrm rot="-300000">
            <a:off x="3516313" y="4533900"/>
            <a:ext cx="128587" cy="508000"/>
          </a:xfrm>
          <a:prstGeom prst="flowChartDelay">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44759" name="AutoShape 23">
            <a:extLst>
              <a:ext uri="{FF2B5EF4-FFF2-40B4-BE49-F238E27FC236}">
                <a16:creationId xmlns:a16="http://schemas.microsoft.com/office/drawing/2014/main" xmlns="" id="{C2A6D89C-F1A7-4DB5-9514-BAE7B40F5AB7}"/>
              </a:ext>
            </a:extLst>
          </p:cNvPr>
          <p:cNvSpPr>
            <a:spLocks noChangeArrowheads="1"/>
          </p:cNvSpPr>
          <p:nvPr/>
        </p:nvSpPr>
        <p:spPr bwMode="auto">
          <a:xfrm>
            <a:off x="611560" y="3275013"/>
            <a:ext cx="1727200" cy="431800"/>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algn="l" defTabSz="958850">
              <a:defRPr/>
            </a:pPr>
            <a:r>
              <a:rPr lang="ja-JP" altLang="en-US" b="1" dirty="0">
                <a:solidFill>
                  <a:schemeClr val="tx2"/>
                </a:solidFill>
                <a:latin typeface="HG丸ｺﾞｼｯｸM-PRO" panose="020F0600000000000000" pitchFamily="50" charset="-128"/>
                <a:ea typeface="HG丸ｺﾞｼｯｸM-PRO" panose="020F0600000000000000" pitchFamily="50" charset="-128"/>
              </a:rPr>
              <a:t>　平常時</a:t>
            </a:r>
            <a:endParaRPr lang="ja-JP" altLang="en-US" sz="1200" b="1" dirty="0">
              <a:solidFill>
                <a:schemeClr val="tx2"/>
              </a:solidFill>
              <a:latin typeface="HG丸ｺﾞｼｯｸM-PRO" panose="020F0600000000000000" pitchFamily="50" charset="-128"/>
              <a:ea typeface="HG丸ｺﾞｼｯｸM-PRO" panose="020F0600000000000000" pitchFamily="50" charset="-128"/>
            </a:endParaRPr>
          </a:p>
        </p:txBody>
      </p:sp>
      <p:sp>
        <p:nvSpPr>
          <p:cNvPr id="244760" name="AutoShape 24">
            <a:extLst>
              <a:ext uri="{FF2B5EF4-FFF2-40B4-BE49-F238E27FC236}">
                <a16:creationId xmlns:a16="http://schemas.microsoft.com/office/drawing/2014/main" xmlns="" id="{4BB36BAF-D704-4E5E-821D-5CFF6D769484}"/>
              </a:ext>
            </a:extLst>
          </p:cNvPr>
          <p:cNvSpPr>
            <a:spLocks noChangeArrowheads="1"/>
          </p:cNvSpPr>
          <p:nvPr/>
        </p:nvSpPr>
        <p:spPr bwMode="auto">
          <a:xfrm>
            <a:off x="684213" y="4292600"/>
            <a:ext cx="1727200" cy="431800"/>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algn="l" defTabSz="958850">
              <a:defRPr/>
            </a:pPr>
            <a:r>
              <a:rPr lang="ja-JP" altLang="en-US" b="1" dirty="0">
                <a:solidFill>
                  <a:schemeClr val="tx2"/>
                </a:solidFill>
                <a:latin typeface="HG丸ｺﾞｼｯｸM-PRO" panose="020F0600000000000000" pitchFamily="50" charset="-128"/>
                <a:ea typeface="HG丸ｺﾞｼｯｸM-PRO" panose="020F0600000000000000" pitchFamily="50" charset="-128"/>
              </a:rPr>
              <a:t>大雨が予想　　される時</a:t>
            </a:r>
            <a:endParaRPr lang="ja-JP" altLang="en-US" sz="1200" b="1" dirty="0">
              <a:solidFill>
                <a:schemeClr val="tx2"/>
              </a:solidFill>
              <a:latin typeface="HG丸ｺﾞｼｯｸM-PRO" panose="020F0600000000000000" pitchFamily="50" charset="-128"/>
              <a:ea typeface="HG丸ｺﾞｼｯｸM-PRO" panose="020F0600000000000000" pitchFamily="50" charset="-128"/>
            </a:endParaRPr>
          </a:p>
        </p:txBody>
      </p:sp>
      <p:sp>
        <p:nvSpPr>
          <p:cNvPr id="244761" name="AutoShape 25">
            <a:extLst>
              <a:ext uri="{FF2B5EF4-FFF2-40B4-BE49-F238E27FC236}">
                <a16:creationId xmlns:a16="http://schemas.microsoft.com/office/drawing/2014/main" xmlns="" id="{02705963-2BAB-409F-8225-F1706AE00D88}"/>
              </a:ext>
            </a:extLst>
          </p:cNvPr>
          <p:cNvSpPr>
            <a:spLocks noChangeArrowheads="1"/>
          </p:cNvSpPr>
          <p:nvPr/>
        </p:nvSpPr>
        <p:spPr bwMode="auto">
          <a:xfrm>
            <a:off x="828675" y="5564188"/>
            <a:ext cx="1727200" cy="431800"/>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algn="l" defTabSz="958850">
              <a:defRPr/>
            </a:pPr>
            <a:r>
              <a:rPr lang="ja-JP" altLang="en-US" b="1" dirty="0">
                <a:solidFill>
                  <a:schemeClr val="tx2"/>
                </a:solidFill>
                <a:latin typeface="HG丸ｺﾞｼｯｸM-PRO" panose="020F0600000000000000" pitchFamily="50" charset="-128"/>
                <a:ea typeface="HG丸ｺﾞｼｯｸM-PRO" panose="020F0600000000000000" pitchFamily="50" charset="-128"/>
              </a:rPr>
              <a:t>大雨時</a:t>
            </a:r>
            <a:endParaRPr lang="ja-JP" altLang="en-US" sz="1200" b="1" dirty="0">
              <a:solidFill>
                <a:schemeClr val="tx2"/>
              </a:solidFill>
              <a:latin typeface="HG丸ｺﾞｼｯｸM-PRO" panose="020F0600000000000000" pitchFamily="50" charset="-128"/>
              <a:ea typeface="HG丸ｺﾞｼｯｸM-PRO" panose="020F0600000000000000" pitchFamily="50" charset="-128"/>
            </a:endParaRPr>
          </a:p>
        </p:txBody>
      </p:sp>
      <p:sp>
        <p:nvSpPr>
          <p:cNvPr id="16410" name="Freeform 26">
            <a:extLst>
              <a:ext uri="{FF2B5EF4-FFF2-40B4-BE49-F238E27FC236}">
                <a16:creationId xmlns:a16="http://schemas.microsoft.com/office/drawing/2014/main" xmlns="" id="{9D1CFE94-DFDE-4CD0-B822-B32103D9B5B5}"/>
              </a:ext>
            </a:extLst>
          </p:cNvPr>
          <p:cNvSpPr>
            <a:spLocks/>
          </p:cNvSpPr>
          <p:nvPr/>
        </p:nvSpPr>
        <p:spPr bwMode="auto">
          <a:xfrm>
            <a:off x="1158875" y="3725863"/>
            <a:ext cx="260350" cy="504825"/>
          </a:xfrm>
          <a:custGeom>
            <a:avLst/>
            <a:gdLst>
              <a:gd name="T0" fmla="*/ 2147483647 w 164"/>
              <a:gd name="T1" fmla="*/ 2147483647 h 79"/>
              <a:gd name="T2" fmla="*/ 2147483647 w 164"/>
              <a:gd name="T3" fmla="*/ 0 h 79"/>
              <a:gd name="T4" fmla="*/ 0 w 164"/>
              <a:gd name="T5" fmla="*/ 0 h 79"/>
              <a:gd name="T6" fmla="*/ 2147483647 w 164"/>
              <a:gd name="T7" fmla="*/ 2147483647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 h="79">
                <a:moveTo>
                  <a:pt x="82" y="79"/>
                </a:moveTo>
                <a:lnTo>
                  <a:pt x="164" y="0"/>
                </a:lnTo>
                <a:lnTo>
                  <a:pt x="0" y="0"/>
                </a:lnTo>
                <a:lnTo>
                  <a:pt x="82" y="79"/>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411" name="Freeform 27">
            <a:extLst>
              <a:ext uri="{FF2B5EF4-FFF2-40B4-BE49-F238E27FC236}">
                <a16:creationId xmlns:a16="http://schemas.microsoft.com/office/drawing/2014/main" xmlns="" id="{7B42D042-B923-4DD0-9712-75A68C628DBC}"/>
              </a:ext>
            </a:extLst>
          </p:cNvPr>
          <p:cNvSpPr>
            <a:spLocks/>
          </p:cNvSpPr>
          <p:nvPr/>
        </p:nvSpPr>
        <p:spPr bwMode="auto">
          <a:xfrm>
            <a:off x="1163638" y="5013325"/>
            <a:ext cx="260350" cy="504825"/>
          </a:xfrm>
          <a:custGeom>
            <a:avLst/>
            <a:gdLst>
              <a:gd name="T0" fmla="*/ 2147483647 w 164"/>
              <a:gd name="T1" fmla="*/ 2147483647 h 79"/>
              <a:gd name="T2" fmla="*/ 2147483647 w 164"/>
              <a:gd name="T3" fmla="*/ 0 h 79"/>
              <a:gd name="T4" fmla="*/ 0 w 164"/>
              <a:gd name="T5" fmla="*/ 0 h 79"/>
              <a:gd name="T6" fmla="*/ 2147483647 w 164"/>
              <a:gd name="T7" fmla="*/ 2147483647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 h="79">
                <a:moveTo>
                  <a:pt x="82" y="79"/>
                </a:moveTo>
                <a:lnTo>
                  <a:pt x="164" y="0"/>
                </a:lnTo>
                <a:lnTo>
                  <a:pt x="0" y="0"/>
                </a:lnTo>
                <a:lnTo>
                  <a:pt x="82" y="79"/>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244764" name="Group 28">
            <a:extLst>
              <a:ext uri="{FF2B5EF4-FFF2-40B4-BE49-F238E27FC236}">
                <a16:creationId xmlns:a16="http://schemas.microsoft.com/office/drawing/2014/main" xmlns="" id="{81BEFF6C-E432-4EFC-9429-0E78B5522EFD}"/>
              </a:ext>
            </a:extLst>
          </p:cNvPr>
          <p:cNvGrpSpPr>
            <a:grpSpLocks/>
          </p:cNvGrpSpPr>
          <p:nvPr/>
        </p:nvGrpSpPr>
        <p:grpSpPr bwMode="auto">
          <a:xfrm>
            <a:off x="1790700" y="4749800"/>
            <a:ext cx="1728788" cy="1450975"/>
            <a:chOff x="1128" y="2992"/>
            <a:chExt cx="1089" cy="914"/>
          </a:xfrm>
        </p:grpSpPr>
        <p:sp>
          <p:nvSpPr>
            <p:cNvPr id="16438" name="Freeform 29">
              <a:extLst>
                <a:ext uri="{FF2B5EF4-FFF2-40B4-BE49-F238E27FC236}">
                  <a16:creationId xmlns:a16="http://schemas.microsoft.com/office/drawing/2014/main" xmlns="" id="{71CD81F1-7829-4C2A-925C-345D35737AEB}"/>
                </a:ext>
              </a:extLst>
            </p:cNvPr>
            <p:cNvSpPr>
              <a:spLocks/>
            </p:cNvSpPr>
            <p:nvPr/>
          </p:nvSpPr>
          <p:spPr bwMode="auto">
            <a:xfrm>
              <a:off x="1128" y="2992"/>
              <a:ext cx="726" cy="914"/>
            </a:xfrm>
            <a:custGeom>
              <a:avLst/>
              <a:gdLst>
                <a:gd name="T0" fmla="*/ 698 w 726"/>
                <a:gd name="T1" fmla="*/ 0 h 914"/>
                <a:gd name="T2" fmla="*/ 304 w 726"/>
                <a:gd name="T3" fmla="*/ 84 h 914"/>
                <a:gd name="T4" fmla="*/ 382 w 726"/>
                <a:gd name="T5" fmla="*/ 112 h 914"/>
                <a:gd name="T6" fmla="*/ 126 w 726"/>
                <a:gd name="T7" fmla="*/ 368 h 914"/>
                <a:gd name="T8" fmla="*/ 314 w 726"/>
                <a:gd name="T9" fmla="*/ 297 h 914"/>
                <a:gd name="T10" fmla="*/ 0 w 726"/>
                <a:gd name="T11" fmla="*/ 692 h 914"/>
                <a:gd name="T12" fmla="*/ 150 w 726"/>
                <a:gd name="T13" fmla="*/ 590 h 914"/>
                <a:gd name="T14" fmla="*/ 30 w 726"/>
                <a:gd name="T15" fmla="*/ 914 h 914"/>
                <a:gd name="T16" fmla="*/ 438 w 726"/>
                <a:gd name="T17" fmla="*/ 896 h 914"/>
                <a:gd name="T18" fmla="*/ 420 w 726"/>
                <a:gd name="T19" fmla="*/ 662 h 914"/>
                <a:gd name="T20" fmla="*/ 480 w 726"/>
                <a:gd name="T21" fmla="*/ 698 h 914"/>
                <a:gd name="T22" fmla="*/ 450 w 726"/>
                <a:gd name="T23" fmla="*/ 422 h 914"/>
                <a:gd name="T24" fmla="*/ 450 w 726"/>
                <a:gd name="T25" fmla="*/ 410 h 914"/>
                <a:gd name="T26" fmla="*/ 513 w 726"/>
                <a:gd name="T27" fmla="*/ 289 h 914"/>
                <a:gd name="T28" fmla="*/ 489 w 726"/>
                <a:gd name="T29" fmla="*/ 527 h 914"/>
                <a:gd name="T30" fmla="*/ 726 w 726"/>
                <a:gd name="T31" fmla="*/ 41 h 914"/>
                <a:gd name="T32" fmla="*/ 698 w 726"/>
                <a:gd name="T33" fmla="*/ 0 h 9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6" h="914">
                  <a:moveTo>
                    <a:pt x="698" y="0"/>
                  </a:moveTo>
                  <a:lnTo>
                    <a:pt x="304" y="84"/>
                  </a:lnTo>
                  <a:lnTo>
                    <a:pt x="382" y="112"/>
                  </a:lnTo>
                  <a:lnTo>
                    <a:pt x="126" y="368"/>
                  </a:lnTo>
                  <a:lnTo>
                    <a:pt x="314" y="297"/>
                  </a:lnTo>
                  <a:lnTo>
                    <a:pt x="0" y="692"/>
                  </a:lnTo>
                  <a:lnTo>
                    <a:pt x="150" y="590"/>
                  </a:lnTo>
                  <a:lnTo>
                    <a:pt x="30" y="914"/>
                  </a:lnTo>
                  <a:lnTo>
                    <a:pt x="438" y="896"/>
                  </a:lnTo>
                  <a:lnTo>
                    <a:pt x="420" y="662"/>
                  </a:lnTo>
                  <a:lnTo>
                    <a:pt x="480" y="698"/>
                  </a:lnTo>
                  <a:lnTo>
                    <a:pt x="450" y="422"/>
                  </a:lnTo>
                  <a:lnTo>
                    <a:pt x="450" y="410"/>
                  </a:lnTo>
                  <a:lnTo>
                    <a:pt x="513" y="289"/>
                  </a:lnTo>
                  <a:lnTo>
                    <a:pt x="489" y="527"/>
                  </a:lnTo>
                  <a:lnTo>
                    <a:pt x="726" y="41"/>
                  </a:lnTo>
                  <a:lnTo>
                    <a:pt x="698" y="0"/>
                  </a:ln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9" name="Rectangle 30">
              <a:extLst>
                <a:ext uri="{FF2B5EF4-FFF2-40B4-BE49-F238E27FC236}">
                  <a16:creationId xmlns:a16="http://schemas.microsoft.com/office/drawing/2014/main" xmlns="" id="{AE9E87AE-E22E-4333-AB61-3A3828B33CAC}"/>
                </a:ext>
              </a:extLst>
            </p:cNvPr>
            <p:cNvSpPr>
              <a:spLocks noChangeArrowheads="1"/>
            </p:cNvSpPr>
            <p:nvPr/>
          </p:nvSpPr>
          <p:spPr bwMode="auto">
            <a:xfrm>
              <a:off x="1809" y="2998"/>
              <a:ext cx="408" cy="7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grpSp>
      <p:sp>
        <p:nvSpPr>
          <p:cNvPr id="244767" name="AutoShape 31">
            <a:extLst>
              <a:ext uri="{FF2B5EF4-FFF2-40B4-BE49-F238E27FC236}">
                <a16:creationId xmlns:a16="http://schemas.microsoft.com/office/drawing/2014/main" xmlns="" id="{2B2AA778-CFB4-4FA4-A42D-FF7F59C35431}"/>
              </a:ext>
            </a:extLst>
          </p:cNvPr>
          <p:cNvSpPr>
            <a:spLocks noChangeArrowheads="1"/>
          </p:cNvSpPr>
          <p:nvPr/>
        </p:nvSpPr>
        <p:spPr bwMode="auto">
          <a:xfrm>
            <a:off x="779463" y="3313113"/>
            <a:ext cx="1031875" cy="360362"/>
          </a:xfrm>
          <a:prstGeom prst="roundRect">
            <a:avLst>
              <a:gd name="adj" fmla="val 22028"/>
            </a:avLst>
          </a:prstGeom>
          <a:noFill/>
          <a:ln w="476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44768" name="AutoShape 32">
            <a:extLst>
              <a:ext uri="{FF2B5EF4-FFF2-40B4-BE49-F238E27FC236}">
                <a16:creationId xmlns:a16="http://schemas.microsoft.com/office/drawing/2014/main" xmlns="" id="{AC8BF30E-745A-4523-B6F5-505B239B5727}"/>
              </a:ext>
            </a:extLst>
          </p:cNvPr>
          <p:cNvSpPr>
            <a:spLocks noChangeArrowheads="1"/>
          </p:cNvSpPr>
          <p:nvPr/>
        </p:nvSpPr>
        <p:spPr bwMode="auto">
          <a:xfrm>
            <a:off x="669925" y="4311650"/>
            <a:ext cx="1439863" cy="639763"/>
          </a:xfrm>
          <a:prstGeom prst="roundRect">
            <a:avLst>
              <a:gd name="adj" fmla="val 22028"/>
            </a:avLst>
          </a:prstGeom>
          <a:noFill/>
          <a:ln w="476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244769" name="AutoShape 33">
            <a:extLst>
              <a:ext uri="{FF2B5EF4-FFF2-40B4-BE49-F238E27FC236}">
                <a16:creationId xmlns:a16="http://schemas.microsoft.com/office/drawing/2014/main" xmlns="" id="{A262C676-5679-4340-B8CD-ADD216B3563B}"/>
              </a:ext>
            </a:extLst>
          </p:cNvPr>
          <p:cNvSpPr>
            <a:spLocks noChangeArrowheads="1"/>
          </p:cNvSpPr>
          <p:nvPr/>
        </p:nvSpPr>
        <p:spPr bwMode="auto">
          <a:xfrm>
            <a:off x="765175" y="5589588"/>
            <a:ext cx="1031875" cy="360362"/>
          </a:xfrm>
          <a:prstGeom prst="roundRect">
            <a:avLst>
              <a:gd name="adj" fmla="val 22028"/>
            </a:avLst>
          </a:prstGeom>
          <a:noFill/>
          <a:ln w="476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grpSp>
        <p:nvGrpSpPr>
          <p:cNvPr id="244770" name="Group 34">
            <a:extLst>
              <a:ext uri="{FF2B5EF4-FFF2-40B4-BE49-F238E27FC236}">
                <a16:creationId xmlns:a16="http://schemas.microsoft.com/office/drawing/2014/main" xmlns="" id="{F68B5F40-8B42-40F1-B5E6-44667ED5C320}"/>
              </a:ext>
            </a:extLst>
          </p:cNvPr>
          <p:cNvGrpSpPr>
            <a:grpSpLocks/>
          </p:cNvGrpSpPr>
          <p:nvPr/>
        </p:nvGrpSpPr>
        <p:grpSpPr bwMode="auto">
          <a:xfrm>
            <a:off x="3492500" y="3068638"/>
            <a:ext cx="2263775" cy="1512887"/>
            <a:chOff x="2200" y="1933"/>
            <a:chExt cx="1426" cy="771"/>
          </a:xfrm>
        </p:grpSpPr>
        <p:sp>
          <p:nvSpPr>
            <p:cNvPr id="16428" name="Line 35">
              <a:extLst>
                <a:ext uri="{FF2B5EF4-FFF2-40B4-BE49-F238E27FC236}">
                  <a16:creationId xmlns:a16="http://schemas.microsoft.com/office/drawing/2014/main" xmlns="" id="{10F0F466-139D-4142-B25C-3B25F3F1B22C}"/>
                </a:ext>
              </a:extLst>
            </p:cNvPr>
            <p:cNvSpPr>
              <a:spLocks noChangeShapeType="1"/>
            </p:cNvSpPr>
            <p:nvPr/>
          </p:nvSpPr>
          <p:spPr bwMode="auto">
            <a:xfrm flipH="1">
              <a:off x="2200" y="2042"/>
              <a:ext cx="315" cy="441"/>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29" name="Line 36">
              <a:extLst>
                <a:ext uri="{FF2B5EF4-FFF2-40B4-BE49-F238E27FC236}">
                  <a16:creationId xmlns:a16="http://schemas.microsoft.com/office/drawing/2014/main" xmlns="" id="{E02BC7E9-8BFA-41D4-A22C-1AEA5669AC76}"/>
                </a:ext>
              </a:extLst>
            </p:cNvPr>
            <p:cNvSpPr>
              <a:spLocks noChangeShapeType="1"/>
            </p:cNvSpPr>
            <p:nvPr/>
          </p:nvSpPr>
          <p:spPr bwMode="auto">
            <a:xfrm flipH="1">
              <a:off x="2200" y="1933"/>
              <a:ext cx="315" cy="441"/>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0" name="Line 37">
              <a:extLst>
                <a:ext uri="{FF2B5EF4-FFF2-40B4-BE49-F238E27FC236}">
                  <a16:creationId xmlns:a16="http://schemas.microsoft.com/office/drawing/2014/main" xmlns="" id="{C2406DCA-95D8-4E7C-B6E7-BF12F9D80989}"/>
                </a:ext>
              </a:extLst>
            </p:cNvPr>
            <p:cNvSpPr>
              <a:spLocks noChangeShapeType="1"/>
            </p:cNvSpPr>
            <p:nvPr/>
          </p:nvSpPr>
          <p:spPr bwMode="auto">
            <a:xfrm flipH="1">
              <a:off x="2361" y="1933"/>
              <a:ext cx="315" cy="441"/>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1" name="Line 38">
              <a:extLst>
                <a:ext uri="{FF2B5EF4-FFF2-40B4-BE49-F238E27FC236}">
                  <a16:creationId xmlns:a16="http://schemas.microsoft.com/office/drawing/2014/main" xmlns="" id="{3406BE5B-24C7-400F-8917-BE97382DB841}"/>
                </a:ext>
              </a:extLst>
            </p:cNvPr>
            <p:cNvSpPr>
              <a:spLocks noChangeShapeType="1"/>
            </p:cNvSpPr>
            <p:nvPr/>
          </p:nvSpPr>
          <p:spPr bwMode="auto">
            <a:xfrm flipH="1">
              <a:off x="2358" y="2151"/>
              <a:ext cx="315" cy="441"/>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2" name="Line 39">
              <a:extLst>
                <a:ext uri="{FF2B5EF4-FFF2-40B4-BE49-F238E27FC236}">
                  <a16:creationId xmlns:a16="http://schemas.microsoft.com/office/drawing/2014/main" xmlns="" id="{2B048CBD-3A28-4E7F-AA2A-7926FCF0376B}"/>
                </a:ext>
              </a:extLst>
            </p:cNvPr>
            <p:cNvSpPr>
              <a:spLocks noChangeShapeType="1"/>
            </p:cNvSpPr>
            <p:nvPr/>
          </p:nvSpPr>
          <p:spPr bwMode="auto">
            <a:xfrm flipH="1">
              <a:off x="2515" y="1933"/>
              <a:ext cx="477" cy="659"/>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3" name="Line 40">
              <a:extLst>
                <a:ext uri="{FF2B5EF4-FFF2-40B4-BE49-F238E27FC236}">
                  <a16:creationId xmlns:a16="http://schemas.microsoft.com/office/drawing/2014/main" xmlns="" id="{F0C4DE9C-6ADF-4B40-BD6A-DDD2E42ED0C8}"/>
                </a:ext>
              </a:extLst>
            </p:cNvPr>
            <p:cNvSpPr>
              <a:spLocks noChangeShapeType="1"/>
            </p:cNvSpPr>
            <p:nvPr/>
          </p:nvSpPr>
          <p:spPr bwMode="auto">
            <a:xfrm flipH="1">
              <a:off x="2676" y="2263"/>
              <a:ext cx="316" cy="441"/>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4" name="Line 41">
              <a:extLst>
                <a:ext uri="{FF2B5EF4-FFF2-40B4-BE49-F238E27FC236}">
                  <a16:creationId xmlns:a16="http://schemas.microsoft.com/office/drawing/2014/main" xmlns="" id="{D95998F8-5FE7-421C-B997-C13E03AE3DD5}"/>
                </a:ext>
              </a:extLst>
            </p:cNvPr>
            <p:cNvSpPr>
              <a:spLocks noChangeShapeType="1"/>
            </p:cNvSpPr>
            <p:nvPr/>
          </p:nvSpPr>
          <p:spPr bwMode="auto">
            <a:xfrm flipH="1">
              <a:off x="2992" y="2151"/>
              <a:ext cx="315" cy="441"/>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5" name="Line 42">
              <a:extLst>
                <a:ext uri="{FF2B5EF4-FFF2-40B4-BE49-F238E27FC236}">
                  <a16:creationId xmlns:a16="http://schemas.microsoft.com/office/drawing/2014/main" xmlns="" id="{C3D11AFE-FE49-4661-9E9B-AC2CAFDCB712}"/>
                </a:ext>
              </a:extLst>
            </p:cNvPr>
            <p:cNvSpPr>
              <a:spLocks noChangeShapeType="1"/>
            </p:cNvSpPr>
            <p:nvPr/>
          </p:nvSpPr>
          <p:spPr bwMode="auto">
            <a:xfrm flipH="1">
              <a:off x="3153" y="2003"/>
              <a:ext cx="473" cy="660"/>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6" name="Line 43">
              <a:extLst>
                <a:ext uri="{FF2B5EF4-FFF2-40B4-BE49-F238E27FC236}">
                  <a16:creationId xmlns:a16="http://schemas.microsoft.com/office/drawing/2014/main" xmlns="" id="{1828EB9A-D6F6-4534-8F62-9613A412DB43}"/>
                </a:ext>
              </a:extLst>
            </p:cNvPr>
            <p:cNvSpPr>
              <a:spLocks noChangeShapeType="1"/>
            </p:cNvSpPr>
            <p:nvPr/>
          </p:nvSpPr>
          <p:spPr bwMode="auto">
            <a:xfrm flipH="1">
              <a:off x="3311" y="2263"/>
              <a:ext cx="315" cy="441"/>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7" name="Line 44">
              <a:extLst>
                <a:ext uri="{FF2B5EF4-FFF2-40B4-BE49-F238E27FC236}">
                  <a16:creationId xmlns:a16="http://schemas.microsoft.com/office/drawing/2014/main" xmlns="" id="{795EE288-D51A-4AD2-9357-7F31FE8B12D2}"/>
                </a:ext>
              </a:extLst>
            </p:cNvPr>
            <p:cNvSpPr>
              <a:spLocks noChangeShapeType="1"/>
            </p:cNvSpPr>
            <p:nvPr/>
          </p:nvSpPr>
          <p:spPr bwMode="auto">
            <a:xfrm flipH="1">
              <a:off x="2676" y="1933"/>
              <a:ext cx="477" cy="659"/>
            </a:xfrm>
            <a:prstGeom prst="line">
              <a:avLst/>
            </a:prstGeom>
            <a:noFill/>
            <a:ln w="222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44781" name="AutoShape 45">
            <a:extLst>
              <a:ext uri="{FF2B5EF4-FFF2-40B4-BE49-F238E27FC236}">
                <a16:creationId xmlns:a16="http://schemas.microsoft.com/office/drawing/2014/main" xmlns="" id="{E1675233-9209-4A72-8D75-6EEE3A50F416}"/>
              </a:ext>
            </a:extLst>
          </p:cNvPr>
          <p:cNvSpPr>
            <a:spLocks noChangeArrowheads="1"/>
          </p:cNvSpPr>
          <p:nvPr/>
        </p:nvSpPr>
        <p:spPr bwMode="auto">
          <a:xfrm rot="-300000">
            <a:off x="3492500" y="4221163"/>
            <a:ext cx="128588" cy="508000"/>
          </a:xfrm>
          <a:prstGeom prst="flowChartDelay">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grpSp>
        <p:nvGrpSpPr>
          <p:cNvPr id="244782" name="Group 46">
            <a:extLst>
              <a:ext uri="{FF2B5EF4-FFF2-40B4-BE49-F238E27FC236}">
                <a16:creationId xmlns:a16="http://schemas.microsoft.com/office/drawing/2014/main" xmlns="" id="{97639F07-9479-4597-A55E-F3B00CD77D67}"/>
              </a:ext>
            </a:extLst>
          </p:cNvPr>
          <p:cNvGrpSpPr>
            <a:grpSpLocks/>
          </p:cNvGrpSpPr>
          <p:nvPr/>
        </p:nvGrpSpPr>
        <p:grpSpPr bwMode="auto">
          <a:xfrm>
            <a:off x="5951538" y="3789363"/>
            <a:ext cx="2520950" cy="792162"/>
            <a:chOff x="3787" y="2341"/>
            <a:chExt cx="1588" cy="499"/>
          </a:xfrm>
        </p:grpSpPr>
        <p:grpSp>
          <p:nvGrpSpPr>
            <p:cNvPr id="16424" name="Group 47">
              <a:extLst>
                <a:ext uri="{FF2B5EF4-FFF2-40B4-BE49-F238E27FC236}">
                  <a16:creationId xmlns:a16="http://schemas.microsoft.com/office/drawing/2014/main" xmlns="" id="{AC16266A-FB94-4FD3-AE0B-459D740C73FE}"/>
                </a:ext>
              </a:extLst>
            </p:cNvPr>
            <p:cNvGrpSpPr>
              <a:grpSpLocks/>
            </p:cNvGrpSpPr>
            <p:nvPr/>
          </p:nvGrpSpPr>
          <p:grpSpPr bwMode="auto">
            <a:xfrm>
              <a:off x="3787" y="2341"/>
              <a:ext cx="1588" cy="499"/>
              <a:chOff x="3787" y="2341"/>
              <a:chExt cx="1588" cy="499"/>
            </a:xfrm>
          </p:grpSpPr>
          <p:sp>
            <p:nvSpPr>
              <p:cNvPr id="16426" name="Oval 48">
                <a:extLst>
                  <a:ext uri="{FF2B5EF4-FFF2-40B4-BE49-F238E27FC236}">
                    <a16:creationId xmlns:a16="http://schemas.microsoft.com/office/drawing/2014/main" xmlns="" id="{F1182FDD-6AA9-48E2-97B1-2E9BD929520F}"/>
                  </a:ext>
                </a:extLst>
              </p:cNvPr>
              <p:cNvSpPr>
                <a:spLocks noChangeArrowheads="1"/>
              </p:cNvSpPr>
              <p:nvPr/>
            </p:nvSpPr>
            <p:spPr bwMode="auto">
              <a:xfrm>
                <a:off x="3878" y="2341"/>
                <a:ext cx="1497" cy="499"/>
              </a:xfrm>
              <a:prstGeom prst="ellipse">
                <a:avLst/>
              </a:prstGeom>
              <a:solidFill>
                <a:schemeClr val="accent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427" name="AutoShape 49">
                <a:extLst>
                  <a:ext uri="{FF2B5EF4-FFF2-40B4-BE49-F238E27FC236}">
                    <a16:creationId xmlns:a16="http://schemas.microsoft.com/office/drawing/2014/main" xmlns="" id="{96C883E3-2F79-4850-989D-07E78FBCB429}"/>
                  </a:ext>
                </a:extLst>
              </p:cNvPr>
              <p:cNvSpPr>
                <a:spLocks noChangeArrowheads="1"/>
              </p:cNvSpPr>
              <p:nvPr/>
            </p:nvSpPr>
            <p:spPr bwMode="auto">
              <a:xfrm rot="-6601860">
                <a:off x="3901" y="2454"/>
                <a:ext cx="182" cy="409"/>
              </a:xfrm>
              <a:prstGeom prst="triangle">
                <a:avLst>
                  <a:gd name="adj" fmla="val 50000"/>
                </a:avLst>
              </a:prstGeom>
              <a:solidFill>
                <a:schemeClr val="accent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grpSp>
        <p:sp>
          <p:nvSpPr>
            <p:cNvPr id="16425" name="Text Box 50">
              <a:extLst>
                <a:ext uri="{FF2B5EF4-FFF2-40B4-BE49-F238E27FC236}">
                  <a16:creationId xmlns:a16="http://schemas.microsoft.com/office/drawing/2014/main" xmlns="" id="{3B9605D2-D53B-4A23-A51A-ED3E6B28CFF4}"/>
                </a:ext>
              </a:extLst>
            </p:cNvPr>
            <p:cNvSpPr txBox="1">
              <a:spLocks noChangeArrowheads="1"/>
            </p:cNvSpPr>
            <p:nvPr/>
          </p:nvSpPr>
          <p:spPr bwMode="auto">
            <a:xfrm>
              <a:off x="4011" y="2373"/>
              <a:ext cx="13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dirty="0">
                  <a:solidFill>
                    <a:srgbClr val="000514"/>
                  </a:solidFill>
                </a:rPr>
                <a:t>事前放流等により　貯留容量を確保</a:t>
              </a:r>
            </a:p>
          </p:txBody>
        </p:sp>
      </p:grpSp>
      <p:grpSp>
        <p:nvGrpSpPr>
          <p:cNvPr id="244787" name="Group 51">
            <a:extLst>
              <a:ext uri="{FF2B5EF4-FFF2-40B4-BE49-F238E27FC236}">
                <a16:creationId xmlns:a16="http://schemas.microsoft.com/office/drawing/2014/main" xmlns="" id="{9799B71A-A14F-40F1-AA09-5F9B1687FF84}"/>
              </a:ext>
            </a:extLst>
          </p:cNvPr>
          <p:cNvGrpSpPr>
            <a:grpSpLocks/>
          </p:cNvGrpSpPr>
          <p:nvPr/>
        </p:nvGrpSpPr>
        <p:grpSpPr bwMode="auto">
          <a:xfrm>
            <a:off x="5940425" y="4652963"/>
            <a:ext cx="2520950" cy="792162"/>
            <a:chOff x="3787" y="2341"/>
            <a:chExt cx="1588" cy="499"/>
          </a:xfrm>
        </p:grpSpPr>
        <p:grpSp>
          <p:nvGrpSpPr>
            <p:cNvPr id="16420" name="Group 52">
              <a:extLst>
                <a:ext uri="{FF2B5EF4-FFF2-40B4-BE49-F238E27FC236}">
                  <a16:creationId xmlns:a16="http://schemas.microsoft.com/office/drawing/2014/main" xmlns="" id="{0DC929C8-029A-4F0D-857D-2D33F91BA2E5}"/>
                </a:ext>
              </a:extLst>
            </p:cNvPr>
            <p:cNvGrpSpPr>
              <a:grpSpLocks/>
            </p:cNvGrpSpPr>
            <p:nvPr/>
          </p:nvGrpSpPr>
          <p:grpSpPr bwMode="auto">
            <a:xfrm>
              <a:off x="3787" y="2341"/>
              <a:ext cx="1588" cy="499"/>
              <a:chOff x="3787" y="2341"/>
              <a:chExt cx="1588" cy="499"/>
            </a:xfrm>
          </p:grpSpPr>
          <p:sp>
            <p:nvSpPr>
              <p:cNvPr id="16422" name="Oval 53">
                <a:extLst>
                  <a:ext uri="{FF2B5EF4-FFF2-40B4-BE49-F238E27FC236}">
                    <a16:creationId xmlns:a16="http://schemas.microsoft.com/office/drawing/2014/main" xmlns="" id="{CECD0B0B-C940-4A27-98FF-C237DF7DF790}"/>
                  </a:ext>
                </a:extLst>
              </p:cNvPr>
              <p:cNvSpPr>
                <a:spLocks noChangeArrowheads="1"/>
              </p:cNvSpPr>
              <p:nvPr/>
            </p:nvSpPr>
            <p:spPr bwMode="auto">
              <a:xfrm>
                <a:off x="3878" y="2341"/>
                <a:ext cx="1497" cy="499"/>
              </a:xfrm>
              <a:prstGeom prst="ellipse">
                <a:avLst/>
              </a:prstGeom>
              <a:solidFill>
                <a:schemeClr val="accent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sp>
            <p:nvSpPr>
              <p:cNvPr id="16423" name="AutoShape 54">
                <a:extLst>
                  <a:ext uri="{FF2B5EF4-FFF2-40B4-BE49-F238E27FC236}">
                    <a16:creationId xmlns:a16="http://schemas.microsoft.com/office/drawing/2014/main" xmlns="" id="{37940ECE-7359-4CA7-9C99-48C179DB87F3}"/>
                  </a:ext>
                </a:extLst>
              </p:cNvPr>
              <p:cNvSpPr>
                <a:spLocks noChangeArrowheads="1"/>
              </p:cNvSpPr>
              <p:nvPr/>
            </p:nvSpPr>
            <p:spPr bwMode="auto">
              <a:xfrm rot="-6601860">
                <a:off x="3901" y="2454"/>
                <a:ext cx="182" cy="409"/>
              </a:xfrm>
              <a:prstGeom prst="triangle">
                <a:avLst>
                  <a:gd name="adj" fmla="val 50000"/>
                </a:avLst>
              </a:prstGeom>
              <a:solidFill>
                <a:schemeClr val="accent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solidFill>
                    <a:srgbClr val="FFFFFF"/>
                  </a:solidFill>
                </a:endParaRPr>
              </a:p>
            </p:txBody>
          </p:sp>
        </p:grpSp>
        <p:sp>
          <p:nvSpPr>
            <p:cNvPr id="16421" name="Text Box 55">
              <a:extLst>
                <a:ext uri="{FF2B5EF4-FFF2-40B4-BE49-F238E27FC236}">
                  <a16:creationId xmlns:a16="http://schemas.microsoft.com/office/drawing/2014/main" xmlns="" id="{B327F9FC-6273-40DC-872D-CB3E3DFE3A8E}"/>
                </a:ext>
              </a:extLst>
            </p:cNvPr>
            <p:cNvSpPr txBox="1">
              <a:spLocks noChangeArrowheads="1"/>
            </p:cNvSpPr>
            <p:nvPr/>
          </p:nvSpPr>
          <p:spPr bwMode="auto">
            <a:xfrm>
              <a:off x="4011" y="2373"/>
              <a:ext cx="13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dirty="0">
                  <a:solidFill>
                    <a:srgbClr val="000514"/>
                  </a:solidFill>
                </a:rPr>
                <a:t>確保した容量に　　雨水を貯留</a:t>
              </a:r>
            </a:p>
          </p:txBody>
        </p:sp>
      </p:grpSp>
    </p:spTree>
    <p:extLst>
      <p:ext uri="{BB962C8B-B14F-4D97-AF65-F5344CB8AC3E}">
        <p14:creationId xmlns:p14="http://schemas.microsoft.com/office/powerpoint/2010/main" val="3843148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4767"/>
                                        </p:tgtEl>
                                        <p:attrNameLst>
                                          <p:attrName>style.visibility</p:attrName>
                                        </p:attrNameLst>
                                      </p:cBhvr>
                                      <p:to>
                                        <p:strVal val="hidden"/>
                                      </p:to>
                                    </p:set>
                                  </p:childTnLst>
                                </p:cTn>
                              </p:par>
                              <p:par>
                                <p:cTn id="7" presetID="16" presetClass="entr" presetSubtype="26" fill="hold" grpId="0" nodeType="withEffect">
                                  <p:stCondLst>
                                    <p:cond delay="0"/>
                                  </p:stCondLst>
                                  <p:childTnLst>
                                    <p:set>
                                      <p:cBhvr>
                                        <p:cTn id="8" dur="1" fill="hold">
                                          <p:stCondLst>
                                            <p:cond delay="0"/>
                                          </p:stCondLst>
                                        </p:cTn>
                                        <p:tgtEl>
                                          <p:spTgt spid="244768"/>
                                        </p:tgtEl>
                                        <p:attrNameLst>
                                          <p:attrName>style.visibility</p:attrName>
                                        </p:attrNameLst>
                                      </p:cBhvr>
                                      <p:to>
                                        <p:strVal val="visible"/>
                                      </p:to>
                                    </p:set>
                                    <p:animEffect transition="in" filter="barn(inHorizontal)">
                                      <p:cBhvr>
                                        <p:cTn id="9" dur="500"/>
                                        <p:tgtEl>
                                          <p:spTgt spid="244768"/>
                                        </p:tgtEl>
                                      </p:cBhvr>
                                    </p:animEffect>
                                  </p:childTnLst>
                                </p:cTn>
                              </p:par>
                            </p:childTnLst>
                          </p:cTn>
                        </p:par>
                        <p:par>
                          <p:cTn id="10" fill="hold" nodeType="afterGroup">
                            <p:stCondLst>
                              <p:cond delay="500"/>
                            </p:stCondLst>
                            <p:childTnLst>
                              <p:par>
                                <p:cTn id="11" presetID="56" presetClass="path" presetSubtype="0" accel="50000" decel="50000" fill="hold" grpId="0" nodeType="afterEffect">
                                  <p:stCondLst>
                                    <p:cond delay="500"/>
                                  </p:stCondLst>
                                  <p:childTnLst>
                                    <p:animMotion origin="layout" path="M -3.05556E-6 0.00254 L -0.00173 -0.0382 " pathEditMode="relative" rAng="0" ptsTypes="AA">
                                      <p:cBhvr>
                                        <p:cTn id="12" dur="1000" fill="hold"/>
                                        <p:tgtEl>
                                          <p:spTgt spid="244758"/>
                                        </p:tgtEl>
                                        <p:attrNameLst>
                                          <p:attrName>ppt_x</p:attrName>
                                          <p:attrName>ppt_y</p:attrName>
                                        </p:attrNameLst>
                                      </p:cBhvr>
                                      <p:rCtr x="-87" y="-2037"/>
                                    </p:animMotion>
                                  </p:childTnLst>
                                </p:cTn>
                              </p:par>
                            </p:childTnLst>
                          </p:cTn>
                        </p:par>
                        <p:par>
                          <p:cTn id="13" fill="hold" nodeType="afterGroup">
                            <p:stCondLst>
                              <p:cond delay="2000"/>
                            </p:stCondLst>
                            <p:childTnLst>
                              <p:par>
                                <p:cTn id="14" presetID="18" presetClass="entr" presetSubtype="12" repeatCount="2000" fill="hold" nodeType="afterEffect">
                                  <p:stCondLst>
                                    <p:cond delay="500"/>
                                  </p:stCondLst>
                                  <p:childTnLst>
                                    <p:set>
                                      <p:cBhvr>
                                        <p:cTn id="15" dur="1" fill="hold">
                                          <p:stCondLst>
                                            <p:cond delay="0"/>
                                          </p:stCondLst>
                                        </p:cTn>
                                        <p:tgtEl>
                                          <p:spTgt spid="244764"/>
                                        </p:tgtEl>
                                        <p:attrNameLst>
                                          <p:attrName>style.visibility</p:attrName>
                                        </p:attrNameLst>
                                      </p:cBhvr>
                                      <p:to>
                                        <p:strVal val="visible"/>
                                      </p:to>
                                    </p:set>
                                    <p:animEffect transition="in" filter="strips(downLeft)">
                                      <p:cBhvr>
                                        <p:cTn id="16" dur="1000"/>
                                        <p:tgtEl>
                                          <p:spTgt spid="244764"/>
                                        </p:tgtEl>
                                      </p:cBhvr>
                                    </p:animEffect>
                                  </p:childTnLst>
                                </p:cTn>
                              </p:par>
                              <p:par>
                                <p:cTn id="17" presetID="22" presetClass="exit" presetSubtype="1" fill="hold" grpId="0" nodeType="withEffect">
                                  <p:stCondLst>
                                    <p:cond delay="500"/>
                                  </p:stCondLst>
                                  <p:childTnLst>
                                    <p:animEffect transition="out" filter="wipe(up)">
                                      <p:cBhvr>
                                        <p:cTn id="18" dur="5000"/>
                                        <p:tgtEl>
                                          <p:spTgt spid="244754"/>
                                        </p:tgtEl>
                                      </p:cBhvr>
                                    </p:animEffect>
                                    <p:set>
                                      <p:cBhvr>
                                        <p:cTn id="19" dur="1" fill="hold">
                                          <p:stCondLst>
                                            <p:cond delay="4999"/>
                                          </p:stCondLst>
                                        </p:cTn>
                                        <p:tgtEl>
                                          <p:spTgt spid="244754"/>
                                        </p:tgtEl>
                                        <p:attrNameLst>
                                          <p:attrName>style.visibility</p:attrName>
                                        </p:attrNameLst>
                                      </p:cBhvr>
                                      <p:to>
                                        <p:strVal val="hidden"/>
                                      </p:to>
                                    </p:set>
                                  </p:childTnLst>
                                </p:cTn>
                              </p:par>
                              <p:par>
                                <p:cTn id="20" presetID="9" presetClass="entr" presetSubtype="0" fill="hold" nodeType="withEffect">
                                  <p:stCondLst>
                                    <p:cond delay="500"/>
                                  </p:stCondLst>
                                  <p:childTnLst>
                                    <p:set>
                                      <p:cBhvr>
                                        <p:cTn id="21" dur="1" fill="hold">
                                          <p:stCondLst>
                                            <p:cond delay="0"/>
                                          </p:stCondLst>
                                        </p:cTn>
                                        <p:tgtEl>
                                          <p:spTgt spid="244782"/>
                                        </p:tgtEl>
                                        <p:attrNameLst>
                                          <p:attrName>style.visibility</p:attrName>
                                        </p:attrNameLst>
                                      </p:cBhvr>
                                      <p:to>
                                        <p:strVal val="visible"/>
                                      </p:to>
                                    </p:set>
                                    <p:animEffect transition="in" filter="dissolve">
                                      <p:cBhvr>
                                        <p:cTn id="22" dur="500"/>
                                        <p:tgtEl>
                                          <p:spTgt spid="2447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4476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44782"/>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244764"/>
                                        </p:tgtEl>
                                      </p:cBhvr>
                                    </p:animEffect>
                                    <p:set>
                                      <p:cBhvr>
                                        <p:cTn id="31" dur="1" fill="hold">
                                          <p:stCondLst>
                                            <p:cond delay="499"/>
                                          </p:stCondLst>
                                        </p:cTn>
                                        <p:tgtEl>
                                          <p:spTgt spid="244764"/>
                                        </p:tgtEl>
                                        <p:attrNameLst>
                                          <p:attrName>style.visibility</p:attrName>
                                        </p:attrNameLst>
                                      </p:cBhvr>
                                      <p:to>
                                        <p:strVal val="hidden"/>
                                      </p:to>
                                    </p:set>
                                  </p:childTnLst>
                                </p:cTn>
                              </p:par>
                              <p:par>
                                <p:cTn id="32" presetID="16" presetClass="entr" presetSubtype="26" fill="hold" grpId="0" nodeType="withEffect">
                                  <p:stCondLst>
                                    <p:cond delay="0"/>
                                  </p:stCondLst>
                                  <p:childTnLst>
                                    <p:set>
                                      <p:cBhvr>
                                        <p:cTn id="33" dur="1" fill="hold">
                                          <p:stCondLst>
                                            <p:cond delay="0"/>
                                          </p:stCondLst>
                                        </p:cTn>
                                        <p:tgtEl>
                                          <p:spTgt spid="244769"/>
                                        </p:tgtEl>
                                        <p:attrNameLst>
                                          <p:attrName>style.visibility</p:attrName>
                                        </p:attrNameLst>
                                      </p:cBhvr>
                                      <p:to>
                                        <p:strVal val="visible"/>
                                      </p:to>
                                    </p:set>
                                    <p:animEffect transition="in" filter="barn(inHorizontal)">
                                      <p:cBhvr>
                                        <p:cTn id="34" dur="500"/>
                                        <p:tgtEl>
                                          <p:spTgt spid="244769"/>
                                        </p:tgtEl>
                                      </p:cBhvr>
                                    </p:animEffect>
                                  </p:childTnLst>
                                </p:cTn>
                              </p:par>
                              <p:par>
                                <p:cTn id="35" presetID="9" presetClass="exit" presetSubtype="0" fill="hold" grpId="1" nodeType="withEffect">
                                  <p:stCondLst>
                                    <p:cond delay="0"/>
                                  </p:stCondLst>
                                  <p:childTnLst>
                                    <p:animEffect transition="out" filter="dissolve">
                                      <p:cBhvr>
                                        <p:cTn id="36" dur="500"/>
                                        <p:tgtEl>
                                          <p:spTgt spid="244758"/>
                                        </p:tgtEl>
                                      </p:cBhvr>
                                    </p:animEffect>
                                    <p:set>
                                      <p:cBhvr>
                                        <p:cTn id="37" dur="1" fill="hold">
                                          <p:stCondLst>
                                            <p:cond delay="499"/>
                                          </p:stCondLst>
                                        </p:cTn>
                                        <p:tgtEl>
                                          <p:spTgt spid="244758"/>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244781"/>
                                        </p:tgtEl>
                                        <p:attrNameLst>
                                          <p:attrName>style.visibility</p:attrName>
                                        </p:attrNameLst>
                                      </p:cBhvr>
                                      <p:to>
                                        <p:strVal val="visible"/>
                                      </p:to>
                                    </p:set>
                                    <p:animEffect transition="in" filter="fade">
                                      <p:cBhvr>
                                        <p:cTn id="40" dur="2000"/>
                                        <p:tgtEl>
                                          <p:spTgt spid="244781"/>
                                        </p:tgtEl>
                                      </p:cBhvr>
                                    </p:animEffect>
                                  </p:childTnLst>
                                </p:cTn>
                              </p:par>
                              <p:par>
                                <p:cTn id="41" presetID="49" presetClass="path" presetSubtype="0" accel="50000" decel="50000" fill="hold" grpId="1" nodeType="withEffect">
                                  <p:stCondLst>
                                    <p:cond delay="0"/>
                                  </p:stCondLst>
                                  <p:childTnLst>
                                    <p:animMotion origin="layout" path="M 0.00087 0.00741 L 0.00174 0.04375 " pathEditMode="relative" rAng="0" ptsTypes="AA">
                                      <p:cBhvr>
                                        <p:cTn id="42" dur="2000" fill="hold"/>
                                        <p:tgtEl>
                                          <p:spTgt spid="244781"/>
                                        </p:tgtEl>
                                        <p:attrNameLst>
                                          <p:attrName>ppt_x</p:attrName>
                                          <p:attrName>ppt_y</p:attrName>
                                        </p:attrNameLst>
                                      </p:cBhvr>
                                      <p:rCtr x="35" y="1806"/>
                                    </p:animMotion>
                                  </p:childTnLst>
                                </p:cTn>
                              </p:par>
                            </p:childTnLst>
                          </p:cTn>
                        </p:par>
                        <p:par>
                          <p:cTn id="43" fill="hold" nodeType="afterGroup">
                            <p:stCondLst>
                              <p:cond delay="2000"/>
                            </p:stCondLst>
                            <p:childTnLst>
                              <p:par>
                                <p:cTn id="44" presetID="18" presetClass="entr" presetSubtype="12" repeatCount="5000" fill="hold" nodeType="afterEffect">
                                  <p:stCondLst>
                                    <p:cond delay="500"/>
                                  </p:stCondLst>
                                  <p:childTnLst>
                                    <p:set>
                                      <p:cBhvr>
                                        <p:cTn id="45" dur="1" fill="hold">
                                          <p:stCondLst>
                                            <p:cond delay="0"/>
                                          </p:stCondLst>
                                        </p:cTn>
                                        <p:tgtEl>
                                          <p:spTgt spid="244770"/>
                                        </p:tgtEl>
                                        <p:attrNameLst>
                                          <p:attrName>style.visibility</p:attrName>
                                        </p:attrNameLst>
                                      </p:cBhvr>
                                      <p:to>
                                        <p:strVal val="visible"/>
                                      </p:to>
                                    </p:set>
                                    <p:animEffect transition="in" filter="strips(downLeft)">
                                      <p:cBhvr>
                                        <p:cTn id="46" dur="1000"/>
                                        <p:tgtEl>
                                          <p:spTgt spid="244770"/>
                                        </p:tgtEl>
                                      </p:cBhvr>
                                    </p:animEffect>
                                  </p:childTnLst>
                                </p:cTn>
                              </p:par>
                              <p:par>
                                <p:cTn id="47" presetID="12" presetClass="entr" presetSubtype="4" fill="hold" grpId="0" nodeType="withEffect">
                                  <p:stCondLst>
                                    <p:cond delay="500"/>
                                  </p:stCondLst>
                                  <p:childTnLst>
                                    <p:set>
                                      <p:cBhvr>
                                        <p:cTn id="48" dur="1" fill="hold">
                                          <p:stCondLst>
                                            <p:cond delay="0"/>
                                          </p:stCondLst>
                                        </p:cTn>
                                        <p:tgtEl>
                                          <p:spTgt spid="244738"/>
                                        </p:tgtEl>
                                        <p:attrNameLst>
                                          <p:attrName>style.visibility</p:attrName>
                                        </p:attrNameLst>
                                      </p:cBhvr>
                                      <p:to>
                                        <p:strVal val="visible"/>
                                      </p:to>
                                    </p:set>
                                    <p:animEffect transition="in" filter="slide(fromBottom)">
                                      <p:cBhvr>
                                        <p:cTn id="49" dur="5000"/>
                                        <p:tgtEl>
                                          <p:spTgt spid="244738"/>
                                        </p:tgtEl>
                                      </p:cBhvr>
                                    </p:animEffect>
                                  </p:childTnLst>
                                </p:cTn>
                              </p:par>
                              <p:par>
                                <p:cTn id="50" presetID="9" presetClass="entr" presetSubtype="0" fill="hold" nodeType="withEffect">
                                  <p:stCondLst>
                                    <p:cond delay="500"/>
                                  </p:stCondLst>
                                  <p:childTnLst>
                                    <p:set>
                                      <p:cBhvr>
                                        <p:cTn id="51" dur="1" fill="hold">
                                          <p:stCondLst>
                                            <p:cond delay="0"/>
                                          </p:stCondLst>
                                        </p:cTn>
                                        <p:tgtEl>
                                          <p:spTgt spid="244787"/>
                                        </p:tgtEl>
                                        <p:attrNameLst>
                                          <p:attrName>style.visibility</p:attrName>
                                        </p:attrNameLst>
                                      </p:cBhvr>
                                      <p:to>
                                        <p:strVal val="visible"/>
                                      </p:to>
                                    </p:set>
                                    <p:animEffect transition="in" filter="dissolve">
                                      <p:cBhvr>
                                        <p:cTn id="52" dur="500"/>
                                        <p:tgtEl>
                                          <p:spTgt spid="244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animBg="1"/>
      <p:bldP spid="244754" grpId="0" animBg="1"/>
      <p:bldP spid="244758" grpId="0" animBg="1"/>
      <p:bldP spid="244758" grpId="1" animBg="1"/>
      <p:bldP spid="244767" grpId="0" animBg="1"/>
      <p:bldP spid="244768" grpId="0" animBg="1"/>
      <p:bldP spid="244768" grpId="1" animBg="1"/>
      <p:bldP spid="244769" grpId="0" animBg="1"/>
      <p:bldP spid="244781" grpId="0" animBg="1"/>
      <p:bldP spid="24478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5" name="Text Box 31">
            <a:extLst>
              <a:ext uri="{FF2B5EF4-FFF2-40B4-BE49-F238E27FC236}">
                <a16:creationId xmlns:a16="http://schemas.microsoft.com/office/drawing/2014/main" xmlns="" id="{03CD7A65-93C0-4773-B181-71FF646F215F}"/>
              </a:ext>
            </a:extLst>
          </p:cNvPr>
          <p:cNvSpPr txBox="1">
            <a:spLocks noChangeArrowheads="1"/>
          </p:cNvSpPr>
          <p:nvPr/>
        </p:nvSpPr>
        <p:spPr bwMode="auto">
          <a:xfrm>
            <a:off x="547688" y="5861050"/>
            <a:ext cx="1187450" cy="3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400" dirty="0">
                <a:latin typeface="HG丸ｺﾞｼｯｸM-PRO" panose="020F0600000000000000" pitchFamily="50" charset="-128"/>
                <a:ea typeface="HG丸ｺﾞｼｯｸM-PRO" panose="020F0600000000000000" pitchFamily="50" charset="-128"/>
              </a:rPr>
              <a:t>河川</a:t>
            </a:r>
          </a:p>
        </p:txBody>
      </p:sp>
      <p:sp>
        <p:nvSpPr>
          <p:cNvPr id="31746" name="AutoShape 2" descr="縦線 (破線)">
            <a:extLst>
              <a:ext uri="{FF2B5EF4-FFF2-40B4-BE49-F238E27FC236}">
                <a16:creationId xmlns:a16="http://schemas.microsoft.com/office/drawing/2014/main" xmlns="" id="{C1A12B28-AC1F-4A78-B6AA-7E14A8BE3DBE}"/>
              </a:ext>
            </a:extLst>
          </p:cNvPr>
          <p:cNvSpPr>
            <a:spLocks noChangeArrowheads="1"/>
          </p:cNvSpPr>
          <p:nvPr/>
        </p:nvSpPr>
        <p:spPr bwMode="auto">
          <a:xfrm>
            <a:off x="1208088" y="5257800"/>
            <a:ext cx="2736850" cy="476250"/>
          </a:xfrm>
          <a:prstGeom prst="parallelogram">
            <a:avLst>
              <a:gd name="adj" fmla="val 209008"/>
            </a:avLst>
          </a:prstGeom>
          <a:pattFill prst="dashVert">
            <a:fgClr>
              <a:srgbClr val="009900"/>
            </a:fgClr>
            <a:bgClr>
              <a:srgbClr val="CCCC00"/>
            </a:bgClr>
          </a:patt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47" name="AutoShape 3" descr="縦線 (破線)">
            <a:extLst>
              <a:ext uri="{FF2B5EF4-FFF2-40B4-BE49-F238E27FC236}">
                <a16:creationId xmlns:a16="http://schemas.microsoft.com/office/drawing/2014/main" xmlns="" id="{F0BC0AE0-62B4-4198-8902-6A6F98AA910F}"/>
              </a:ext>
            </a:extLst>
          </p:cNvPr>
          <p:cNvSpPr>
            <a:spLocks noChangeArrowheads="1"/>
          </p:cNvSpPr>
          <p:nvPr/>
        </p:nvSpPr>
        <p:spPr bwMode="auto">
          <a:xfrm>
            <a:off x="2165350" y="4797425"/>
            <a:ext cx="2736850" cy="415925"/>
          </a:xfrm>
          <a:prstGeom prst="parallelogram">
            <a:avLst>
              <a:gd name="adj" fmla="val 208768"/>
            </a:avLst>
          </a:prstGeom>
          <a:pattFill prst="dashVert">
            <a:fgClr>
              <a:srgbClr val="009900"/>
            </a:fgClr>
            <a:bgClr>
              <a:srgbClr val="CCCC00"/>
            </a:bgClr>
          </a:patt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49" name="Text Box 5">
            <a:extLst>
              <a:ext uri="{FF2B5EF4-FFF2-40B4-BE49-F238E27FC236}">
                <a16:creationId xmlns:a16="http://schemas.microsoft.com/office/drawing/2014/main" xmlns="" id="{DC51770E-DD7E-46DC-9731-42813DF320DD}"/>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31750" name="Rectangle 6">
            <a:extLst>
              <a:ext uri="{FF2B5EF4-FFF2-40B4-BE49-F238E27FC236}">
                <a16:creationId xmlns:a16="http://schemas.microsoft.com/office/drawing/2014/main" xmlns="" id="{72D0CADB-BBC6-4899-8929-19003C1FC8F6}"/>
              </a:ext>
            </a:extLst>
          </p:cNvPr>
          <p:cNvSpPr>
            <a:spLocks noChangeArrowheads="1"/>
          </p:cNvSpPr>
          <p:nvPr/>
        </p:nvSpPr>
        <p:spPr bwMode="auto">
          <a:xfrm>
            <a:off x="468313" y="1644650"/>
            <a:ext cx="8424862" cy="12795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51" name="Rectangle 7">
            <a:extLst>
              <a:ext uri="{FF2B5EF4-FFF2-40B4-BE49-F238E27FC236}">
                <a16:creationId xmlns:a16="http://schemas.microsoft.com/office/drawing/2014/main" xmlns="" id="{C96CAB91-80A2-4191-BE63-690F68DEEC47}"/>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52" name="Freeform 8">
            <a:extLst>
              <a:ext uri="{FF2B5EF4-FFF2-40B4-BE49-F238E27FC236}">
                <a16:creationId xmlns:a16="http://schemas.microsoft.com/office/drawing/2014/main" xmlns="" id="{6A25C91E-0F7E-445E-8C2B-636ADD870A7E}"/>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753" name="Rectangle 9">
            <a:extLst>
              <a:ext uri="{FF2B5EF4-FFF2-40B4-BE49-F238E27FC236}">
                <a16:creationId xmlns:a16="http://schemas.microsoft.com/office/drawing/2014/main" xmlns="" id="{7988F2DA-B07F-4222-A484-B3BA63712504}"/>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54" name="Freeform 10">
            <a:extLst>
              <a:ext uri="{FF2B5EF4-FFF2-40B4-BE49-F238E27FC236}">
                <a16:creationId xmlns:a16="http://schemas.microsoft.com/office/drawing/2014/main" xmlns="" id="{94C3FA55-BB46-46C6-A640-E84C699EFB3A}"/>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755" name="Rectangle 11">
            <a:extLst>
              <a:ext uri="{FF2B5EF4-FFF2-40B4-BE49-F238E27FC236}">
                <a16:creationId xmlns:a16="http://schemas.microsoft.com/office/drawing/2014/main" xmlns="" id="{7216CD55-53C3-4561-B644-35158D3AA949}"/>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56" name="Freeform 12">
            <a:extLst>
              <a:ext uri="{FF2B5EF4-FFF2-40B4-BE49-F238E27FC236}">
                <a16:creationId xmlns:a16="http://schemas.microsoft.com/office/drawing/2014/main" xmlns="" id="{CD88AF23-82E3-40FF-9BD2-CE3D1117C81F}"/>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757" name="AutoShape 13">
            <a:extLst>
              <a:ext uri="{FF2B5EF4-FFF2-40B4-BE49-F238E27FC236}">
                <a16:creationId xmlns:a16="http://schemas.microsoft.com/office/drawing/2014/main" xmlns="" id="{2CD63061-D650-4553-A548-F9FFB2E8B2FE}"/>
              </a:ext>
            </a:extLst>
          </p:cNvPr>
          <p:cNvSpPr>
            <a:spLocks noChangeArrowheads="1"/>
          </p:cNvSpPr>
          <p:nvPr/>
        </p:nvSpPr>
        <p:spPr bwMode="auto">
          <a:xfrm>
            <a:off x="-396875" y="74613"/>
            <a:ext cx="2520950" cy="474662"/>
          </a:xfrm>
          <a:prstGeom prst="roundRect">
            <a:avLst>
              <a:gd name="adj" fmla="val 34560"/>
            </a:avLst>
          </a:prstGeom>
          <a:solidFill>
            <a:srgbClr val="CC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0894" name="Text Box 14">
            <a:extLst>
              <a:ext uri="{FF2B5EF4-FFF2-40B4-BE49-F238E27FC236}">
                <a16:creationId xmlns:a16="http://schemas.microsoft.com/office/drawing/2014/main" xmlns="" id="{F99593AA-36A1-4AA5-98C4-F041322D818D}"/>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流域対策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31759" name="AutoShape 15">
            <a:extLst>
              <a:ext uri="{FF2B5EF4-FFF2-40B4-BE49-F238E27FC236}">
                <a16:creationId xmlns:a16="http://schemas.microsoft.com/office/drawing/2014/main" xmlns="" id="{E871F813-5013-493C-9D7A-CA8C0F2C9F8C}"/>
              </a:ext>
            </a:extLst>
          </p:cNvPr>
          <p:cNvSpPr>
            <a:spLocks noChangeArrowheads="1"/>
          </p:cNvSpPr>
          <p:nvPr/>
        </p:nvSpPr>
        <p:spPr bwMode="auto">
          <a:xfrm>
            <a:off x="-268288" y="765175"/>
            <a:ext cx="7720013" cy="595313"/>
          </a:xfrm>
          <a:prstGeom prst="roundRect">
            <a:avLst>
              <a:gd name="adj" fmla="val 50000"/>
            </a:avLst>
          </a:prstGeom>
          <a:solidFill>
            <a:srgbClr val="CCFF99"/>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0896" name="Rectangle 16">
            <a:extLst>
              <a:ext uri="{FF2B5EF4-FFF2-40B4-BE49-F238E27FC236}">
                <a16:creationId xmlns:a16="http://schemas.microsoft.com/office/drawing/2014/main" xmlns="" id="{0E29218E-F6A8-448E-8920-5F85153AD9A6}"/>
              </a:ext>
            </a:extLst>
          </p:cNvPr>
          <p:cNvSpPr>
            <a:spLocks noChangeArrowheads="1"/>
          </p:cNvSpPr>
          <p:nvPr/>
        </p:nvSpPr>
        <p:spPr bwMode="auto">
          <a:xfrm>
            <a:off x="180975" y="814388"/>
            <a:ext cx="4175125"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anose="020F0600000000000000" pitchFamily="50" charset="-128"/>
                <a:ea typeface="HG丸ｺﾞｼｯｸM-PRO" panose="020F0600000000000000" pitchFamily="50" charset="-128"/>
              </a:rPr>
              <a:t>遊水機能の維持（第</a:t>
            </a:r>
            <a:r>
              <a:rPr lang="en-US" altLang="ja-JP" sz="2500" dirty="0">
                <a:solidFill>
                  <a:schemeClr val="tx2"/>
                </a:solidFill>
                <a:latin typeface="HG丸ｺﾞｼｯｸM-PRO" panose="020F0600000000000000" pitchFamily="50" charset="-128"/>
                <a:ea typeface="HG丸ｺﾞｼｯｸM-PRO" panose="020F0600000000000000" pitchFamily="50" charset="-128"/>
              </a:rPr>
              <a:t>36</a:t>
            </a:r>
            <a:r>
              <a:rPr lang="ja-JP" altLang="en-US" sz="2500" dirty="0">
                <a:solidFill>
                  <a:schemeClr val="tx2"/>
                </a:solidFill>
                <a:latin typeface="HG丸ｺﾞｼｯｸM-PRO" panose="020F0600000000000000" pitchFamily="50" charset="-128"/>
                <a:ea typeface="HG丸ｺﾞｼｯｸM-PRO" panose="020F0600000000000000" pitchFamily="50" charset="-128"/>
              </a:rPr>
              <a:t>条）</a:t>
            </a:r>
          </a:p>
        </p:txBody>
      </p:sp>
      <p:sp>
        <p:nvSpPr>
          <p:cNvPr id="250897" name="Rectangle 17">
            <a:extLst>
              <a:ext uri="{FF2B5EF4-FFF2-40B4-BE49-F238E27FC236}">
                <a16:creationId xmlns:a16="http://schemas.microsoft.com/office/drawing/2014/main" xmlns="" id="{EE1D81AD-1ADD-437A-BAA9-F98A2C1C99E8}"/>
              </a:ext>
            </a:extLst>
          </p:cNvPr>
          <p:cNvSpPr>
            <a:spLocks noChangeArrowheads="1"/>
          </p:cNvSpPr>
          <p:nvPr/>
        </p:nvSpPr>
        <p:spPr bwMode="auto">
          <a:xfrm>
            <a:off x="755650" y="1773238"/>
            <a:ext cx="792003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defTabSz="958850">
              <a:buClr>
                <a:schemeClr val="hlink"/>
              </a:buClr>
              <a:buSzPct val="70000"/>
              <a:defRPr/>
            </a:pPr>
            <a:r>
              <a:rPr lang="ja-JP" altLang="en-US" sz="2000" dirty="0">
                <a:latin typeface="HG丸ｺﾞｼｯｸM-PRO" panose="020F0600000000000000" pitchFamily="50" charset="-128"/>
                <a:ea typeface="HG丸ｺﾞｼｯｸM-PRO" panose="020F0600000000000000" pitchFamily="50" charset="-128"/>
              </a:rPr>
              <a:t>土地の所有者は、</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雨水や河川の流水を一時的に貯留する「遊水機能」を持っている農地等の土地</a:t>
            </a:r>
            <a:r>
              <a:rPr lang="ja-JP" altLang="en-US" sz="2000" dirty="0">
                <a:latin typeface="HG丸ｺﾞｼｯｸM-PRO" panose="020F0600000000000000" pitchFamily="50" charset="-128"/>
                <a:ea typeface="HG丸ｺﾞｼｯｸM-PRO" panose="020F0600000000000000" pitchFamily="50" charset="-128"/>
              </a:rPr>
              <a:t>について、その遊水機能の</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維持</a:t>
            </a:r>
            <a:r>
              <a:rPr lang="ja-JP" altLang="en-US" sz="2000" dirty="0">
                <a:latin typeface="HG丸ｺﾞｼｯｸM-PRO" panose="020F0600000000000000" pitchFamily="50" charset="-128"/>
                <a:ea typeface="HG丸ｺﾞｼｯｸM-PRO" panose="020F0600000000000000" pitchFamily="50" charset="-128"/>
              </a:rPr>
              <a:t>に努めなければなりません。</a:t>
            </a:r>
          </a:p>
          <a:p>
            <a:pPr algn="l" defTabSz="958850">
              <a:spcBef>
                <a:spcPct val="20000"/>
              </a:spcBef>
              <a:buClr>
                <a:schemeClr val="hlink"/>
              </a:buClr>
              <a:buSzPct val="70000"/>
              <a:buFont typeface="Wingdings" pitchFamily="2" charset="2"/>
              <a:buNone/>
              <a:defRPr/>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31762" name="Text Box 18">
            <a:extLst>
              <a:ext uri="{FF2B5EF4-FFF2-40B4-BE49-F238E27FC236}">
                <a16:creationId xmlns:a16="http://schemas.microsoft.com/office/drawing/2014/main" xmlns="" id="{EDE599F9-8F32-4DFD-9C38-D54259CC9086}"/>
              </a:ext>
            </a:extLst>
          </p:cNvPr>
          <p:cNvSpPr txBox="1">
            <a:spLocks noChangeArrowheads="1"/>
          </p:cNvSpPr>
          <p:nvPr/>
        </p:nvSpPr>
        <p:spPr bwMode="auto">
          <a:xfrm>
            <a:off x="1081088" y="5861050"/>
            <a:ext cx="1187450" cy="3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400" dirty="0">
                <a:latin typeface="HG丸ｺﾞｼｯｸM-PRO" panose="020F0600000000000000" pitchFamily="50" charset="-128"/>
                <a:ea typeface="HG丸ｺﾞｼｯｸM-PRO" panose="020F0600000000000000" pitchFamily="50" charset="-128"/>
              </a:rPr>
              <a:t>堤防</a:t>
            </a:r>
          </a:p>
        </p:txBody>
      </p:sp>
      <p:sp>
        <p:nvSpPr>
          <p:cNvPr id="31763" name="Freeform 19">
            <a:extLst>
              <a:ext uri="{FF2B5EF4-FFF2-40B4-BE49-F238E27FC236}">
                <a16:creationId xmlns:a16="http://schemas.microsoft.com/office/drawing/2014/main" xmlns="" id="{C279FC38-A234-4888-84EB-FF35735154D4}"/>
              </a:ext>
            </a:extLst>
          </p:cNvPr>
          <p:cNvSpPr>
            <a:spLocks/>
          </p:cNvSpPr>
          <p:nvPr/>
        </p:nvSpPr>
        <p:spPr bwMode="auto">
          <a:xfrm>
            <a:off x="615950" y="4316413"/>
            <a:ext cx="3397250" cy="1382712"/>
          </a:xfrm>
          <a:custGeom>
            <a:avLst/>
            <a:gdLst>
              <a:gd name="T0" fmla="*/ 0 w 651"/>
              <a:gd name="T1" fmla="*/ 2147483647 h 264"/>
              <a:gd name="T2" fmla="*/ 2147483647 w 651"/>
              <a:gd name="T3" fmla="*/ 2147483647 h 264"/>
              <a:gd name="T4" fmla="*/ 2147483647 w 651"/>
              <a:gd name="T5" fmla="*/ 2147483647 h 264"/>
              <a:gd name="T6" fmla="*/ 2147483647 w 651"/>
              <a:gd name="T7" fmla="*/ 0 h 264"/>
              <a:gd name="T8" fmla="*/ 2147483647 w 651"/>
              <a:gd name="T9" fmla="*/ 2147483647 h 264"/>
              <a:gd name="T10" fmla="*/ 0 w 651"/>
              <a:gd name="T11" fmla="*/ 2147483647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1" h="264">
                <a:moveTo>
                  <a:pt x="0" y="264"/>
                </a:moveTo>
                <a:lnTo>
                  <a:pt x="105" y="264"/>
                </a:lnTo>
                <a:lnTo>
                  <a:pt x="316" y="155"/>
                </a:lnTo>
                <a:lnTo>
                  <a:pt x="651" y="0"/>
                </a:lnTo>
                <a:lnTo>
                  <a:pt x="497" y="6"/>
                </a:lnTo>
                <a:lnTo>
                  <a:pt x="0" y="264"/>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4" name="Line 20">
            <a:extLst>
              <a:ext uri="{FF2B5EF4-FFF2-40B4-BE49-F238E27FC236}">
                <a16:creationId xmlns:a16="http://schemas.microsoft.com/office/drawing/2014/main" xmlns="" id="{BC8695FD-63DE-49F6-8EF7-0ED3C11FF11D}"/>
              </a:ext>
            </a:extLst>
          </p:cNvPr>
          <p:cNvSpPr>
            <a:spLocks noChangeShapeType="1"/>
          </p:cNvSpPr>
          <p:nvPr/>
        </p:nvSpPr>
        <p:spPr bwMode="auto">
          <a:xfrm>
            <a:off x="2570163" y="5154613"/>
            <a:ext cx="17780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5" name="Rectangle 21">
            <a:extLst>
              <a:ext uri="{FF2B5EF4-FFF2-40B4-BE49-F238E27FC236}">
                <a16:creationId xmlns:a16="http://schemas.microsoft.com/office/drawing/2014/main" xmlns="" id="{9646FB8E-2000-42B1-8BC5-7D6427BE2C9F}"/>
              </a:ext>
            </a:extLst>
          </p:cNvPr>
          <p:cNvSpPr>
            <a:spLocks noChangeArrowheads="1"/>
          </p:cNvSpPr>
          <p:nvPr/>
        </p:nvSpPr>
        <p:spPr bwMode="auto">
          <a:xfrm>
            <a:off x="611188" y="5691188"/>
            <a:ext cx="941387" cy="952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66" name="Freeform 22">
            <a:extLst>
              <a:ext uri="{FF2B5EF4-FFF2-40B4-BE49-F238E27FC236}">
                <a16:creationId xmlns:a16="http://schemas.microsoft.com/office/drawing/2014/main" xmlns="" id="{52B8A347-2878-4974-9B64-355A2D9B3BE8}"/>
              </a:ext>
            </a:extLst>
          </p:cNvPr>
          <p:cNvSpPr>
            <a:spLocks/>
          </p:cNvSpPr>
          <p:nvPr/>
        </p:nvSpPr>
        <p:spPr bwMode="auto">
          <a:xfrm>
            <a:off x="2322513" y="4105275"/>
            <a:ext cx="1747837" cy="836613"/>
          </a:xfrm>
          <a:custGeom>
            <a:avLst/>
            <a:gdLst>
              <a:gd name="T0" fmla="*/ 0 w 335"/>
              <a:gd name="T1" fmla="*/ 2147483647 h 160"/>
              <a:gd name="T2" fmla="*/ 2147483647 w 335"/>
              <a:gd name="T3" fmla="*/ 2147483647 h 160"/>
              <a:gd name="T4" fmla="*/ 2147483647 w 335"/>
              <a:gd name="T5" fmla="*/ 0 h 160"/>
              <a:gd name="T6" fmla="*/ 2147483647 w 335"/>
              <a:gd name="T7" fmla="*/ 0 h 160"/>
              <a:gd name="T8" fmla="*/ 0 w 335"/>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5" h="160">
                <a:moveTo>
                  <a:pt x="0" y="160"/>
                </a:moveTo>
                <a:lnTo>
                  <a:pt x="36" y="158"/>
                </a:lnTo>
                <a:lnTo>
                  <a:pt x="335" y="0"/>
                </a:lnTo>
                <a:lnTo>
                  <a:pt x="289" y="0"/>
                </a:lnTo>
                <a:lnTo>
                  <a:pt x="0" y="160"/>
                </a:lnTo>
                <a:close/>
              </a:path>
            </a:pathLst>
          </a:custGeom>
          <a:solidFill>
            <a:srgbClr val="C0C0C0"/>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7" name="Freeform 23">
            <a:extLst>
              <a:ext uri="{FF2B5EF4-FFF2-40B4-BE49-F238E27FC236}">
                <a16:creationId xmlns:a16="http://schemas.microsoft.com/office/drawing/2014/main" xmlns="" id="{452477AF-F7D3-4163-B798-13AA3E108F4B}"/>
              </a:ext>
            </a:extLst>
          </p:cNvPr>
          <p:cNvSpPr>
            <a:spLocks/>
          </p:cNvSpPr>
          <p:nvPr/>
        </p:nvSpPr>
        <p:spPr bwMode="auto">
          <a:xfrm>
            <a:off x="1003300" y="5538788"/>
            <a:ext cx="709613" cy="239712"/>
          </a:xfrm>
          <a:custGeom>
            <a:avLst/>
            <a:gdLst>
              <a:gd name="T0" fmla="*/ 2147483647 w 136"/>
              <a:gd name="T1" fmla="*/ 0 h 46"/>
              <a:gd name="T2" fmla="*/ 2147483647 w 136"/>
              <a:gd name="T3" fmla="*/ 0 h 46"/>
              <a:gd name="T4" fmla="*/ 2147483647 w 136"/>
              <a:gd name="T5" fmla="*/ 2147483647 h 46"/>
              <a:gd name="T6" fmla="*/ 0 w 136"/>
              <a:gd name="T7" fmla="*/ 2147483647 h 46"/>
              <a:gd name="T8" fmla="*/ 2147483647 w 136"/>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46">
                <a:moveTo>
                  <a:pt x="45" y="0"/>
                </a:moveTo>
                <a:lnTo>
                  <a:pt x="91" y="0"/>
                </a:lnTo>
                <a:lnTo>
                  <a:pt x="136" y="46"/>
                </a:lnTo>
                <a:lnTo>
                  <a:pt x="0" y="46"/>
                </a:lnTo>
                <a:lnTo>
                  <a:pt x="45" y="0"/>
                </a:lnTo>
                <a:close/>
              </a:path>
            </a:pathLst>
          </a:custGeom>
          <a:solidFill>
            <a:srgbClr val="808080"/>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8" name="Freeform 24">
            <a:extLst>
              <a:ext uri="{FF2B5EF4-FFF2-40B4-BE49-F238E27FC236}">
                <a16:creationId xmlns:a16="http://schemas.microsoft.com/office/drawing/2014/main" xmlns="" id="{929378E7-ABF2-44BC-B660-D5400B8E46B1}"/>
              </a:ext>
            </a:extLst>
          </p:cNvPr>
          <p:cNvSpPr>
            <a:spLocks/>
          </p:cNvSpPr>
          <p:nvPr/>
        </p:nvSpPr>
        <p:spPr bwMode="auto">
          <a:xfrm>
            <a:off x="2535238" y="4100513"/>
            <a:ext cx="1708150" cy="1057275"/>
          </a:xfrm>
          <a:custGeom>
            <a:avLst/>
            <a:gdLst>
              <a:gd name="T0" fmla="*/ 0 w 426"/>
              <a:gd name="T1" fmla="*/ 2147483647 h 264"/>
              <a:gd name="T2" fmla="*/ 2147483647 w 426"/>
              <a:gd name="T3" fmla="*/ 2147483647 h 264"/>
              <a:gd name="T4" fmla="*/ 2147483647 w 426"/>
              <a:gd name="T5" fmla="*/ 2147483647 h 264"/>
              <a:gd name="T6" fmla="*/ 2147483647 w 426"/>
              <a:gd name="T7" fmla="*/ 0 h 264"/>
              <a:gd name="T8" fmla="*/ 2147483647 w 426"/>
              <a:gd name="T9" fmla="*/ 2147483647 h 264"/>
              <a:gd name="T10" fmla="*/ 0 w 426"/>
              <a:gd name="T11" fmla="*/ 2147483647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6" h="264">
                <a:moveTo>
                  <a:pt x="0" y="203"/>
                </a:moveTo>
                <a:lnTo>
                  <a:pt x="43" y="264"/>
                </a:lnTo>
                <a:lnTo>
                  <a:pt x="426" y="52"/>
                </a:lnTo>
                <a:lnTo>
                  <a:pt x="374" y="0"/>
                </a:lnTo>
                <a:lnTo>
                  <a:pt x="3" y="203"/>
                </a:lnTo>
                <a:lnTo>
                  <a:pt x="0" y="203"/>
                </a:lnTo>
                <a:close/>
              </a:path>
            </a:pathLst>
          </a:custGeom>
          <a:solidFill>
            <a:srgbClr val="969696"/>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9" name="AutoShape 25" descr="縦線 (破線)">
            <a:extLst>
              <a:ext uri="{FF2B5EF4-FFF2-40B4-BE49-F238E27FC236}">
                <a16:creationId xmlns:a16="http://schemas.microsoft.com/office/drawing/2014/main" xmlns="" id="{7DD064EB-C89E-4637-82D6-BDCA91FF3D55}"/>
              </a:ext>
            </a:extLst>
          </p:cNvPr>
          <p:cNvSpPr>
            <a:spLocks noChangeArrowheads="1"/>
          </p:cNvSpPr>
          <p:nvPr/>
        </p:nvSpPr>
        <p:spPr bwMode="auto">
          <a:xfrm>
            <a:off x="3471863" y="4337050"/>
            <a:ext cx="2241550" cy="415925"/>
          </a:xfrm>
          <a:prstGeom prst="parallelogram">
            <a:avLst>
              <a:gd name="adj" fmla="val 182164"/>
            </a:avLst>
          </a:prstGeom>
          <a:pattFill prst="dashVert">
            <a:fgClr>
              <a:srgbClr val="009900"/>
            </a:fgClr>
            <a:bgClr>
              <a:srgbClr val="CCCC00"/>
            </a:bgClr>
          </a:patt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70" name="Text Box 26">
            <a:extLst>
              <a:ext uri="{FF2B5EF4-FFF2-40B4-BE49-F238E27FC236}">
                <a16:creationId xmlns:a16="http://schemas.microsoft.com/office/drawing/2014/main" xmlns="" id="{956FB090-07D4-4F65-B3EF-AE1729E197ED}"/>
              </a:ext>
            </a:extLst>
          </p:cNvPr>
          <p:cNvSpPr txBox="1">
            <a:spLocks noChangeArrowheads="1"/>
          </p:cNvSpPr>
          <p:nvPr/>
        </p:nvSpPr>
        <p:spPr bwMode="auto">
          <a:xfrm>
            <a:off x="1974850" y="5861050"/>
            <a:ext cx="1654175" cy="3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400" dirty="0">
                <a:latin typeface="HG丸ｺﾞｼｯｸM-PRO" panose="020F0600000000000000" pitchFamily="50" charset="-128"/>
                <a:ea typeface="HG丸ｺﾞｼｯｸM-PRO" panose="020F0600000000000000" pitchFamily="50" charset="-128"/>
              </a:rPr>
              <a:t>農地等</a:t>
            </a:r>
          </a:p>
        </p:txBody>
      </p:sp>
      <p:sp>
        <p:nvSpPr>
          <p:cNvPr id="31771" name="Freeform 27">
            <a:extLst>
              <a:ext uri="{FF2B5EF4-FFF2-40B4-BE49-F238E27FC236}">
                <a16:creationId xmlns:a16="http://schemas.microsoft.com/office/drawing/2014/main" xmlns="" id="{01A090D8-F754-42D4-886A-1614B1D17B2E}"/>
              </a:ext>
            </a:extLst>
          </p:cNvPr>
          <p:cNvSpPr>
            <a:spLocks/>
          </p:cNvSpPr>
          <p:nvPr/>
        </p:nvSpPr>
        <p:spPr bwMode="auto">
          <a:xfrm>
            <a:off x="1244600" y="5041900"/>
            <a:ext cx="2673350" cy="496888"/>
          </a:xfrm>
          <a:custGeom>
            <a:avLst/>
            <a:gdLst>
              <a:gd name="T0" fmla="*/ 0 w 512"/>
              <a:gd name="T1" fmla="*/ 2147483647 h 95"/>
              <a:gd name="T2" fmla="*/ 2147483647 w 512"/>
              <a:gd name="T3" fmla="*/ 2147483647 h 95"/>
              <a:gd name="T4" fmla="*/ 2147483647 w 512"/>
              <a:gd name="T5" fmla="*/ 2147483647 h 95"/>
              <a:gd name="T6" fmla="*/ 2147483647 w 512"/>
              <a:gd name="T7" fmla="*/ 2147483647 h 95"/>
              <a:gd name="T8" fmla="*/ 2147483647 w 512"/>
              <a:gd name="T9" fmla="*/ 2147483647 h 95"/>
              <a:gd name="T10" fmla="*/ 2147483647 w 512"/>
              <a:gd name="T11" fmla="*/ 2147483647 h 95"/>
              <a:gd name="T12" fmla="*/ 2147483647 w 512"/>
              <a:gd name="T13" fmla="*/ 0 h 95"/>
              <a:gd name="T14" fmla="*/ 2147483647 w 512"/>
              <a:gd name="T15" fmla="*/ 2147483647 h 95"/>
              <a:gd name="T16" fmla="*/ 2147483647 w 512"/>
              <a:gd name="T17" fmla="*/ 2147483647 h 95"/>
              <a:gd name="T18" fmla="*/ 2147483647 w 512"/>
              <a:gd name="T19" fmla="*/ 2147483647 h 95"/>
              <a:gd name="T20" fmla="*/ 0 w 512"/>
              <a:gd name="T21" fmla="*/ 2147483647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2" h="95">
                <a:moveTo>
                  <a:pt x="0" y="95"/>
                </a:moveTo>
                <a:lnTo>
                  <a:pt x="46" y="95"/>
                </a:lnTo>
                <a:lnTo>
                  <a:pt x="140" y="64"/>
                </a:lnTo>
                <a:lnTo>
                  <a:pt x="234" y="50"/>
                </a:lnTo>
                <a:lnTo>
                  <a:pt x="382" y="44"/>
                </a:lnTo>
                <a:lnTo>
                  <a:pt x="512" y="6"/>
                </a:lnTo>
                <a:lnTo>
                  <a:pt x="482" y="0"/>
                </a:lnTo>
                <a:lnTo>
                  <a:pt x="368" y="36"/>
                </a:lnTo>
                <a:lnTo>
                  <a:pt x="220" y="38"/>
                </a:lnTo>
                <a:lnTo>
                  <a:pt x="132" y="48"/>
                </a:lnTo>
                <a:lnTo>
                  <a:pt x="0" y="95"/>
                </a:lnTo>
                <a:close/>
              </a:path>
            </a:pathLst>
          </a:custGeom>
          <a:solidFill>
            <a:srgbClr val="C0C0C0"/>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2" name="Freeform 28">
            <a:extLst>
              <a:ext uri="{FF2B5EF4-FFF2-40B4-BE49-F238E27FC236}">
                <a16:creationId xmlns:a16="http://schemas.microsoft.com/office/drawing/2014/main" xmlns="" id="{2878DE62-6CB2-4703-A084-E964D523F62E}"/>
              </a:ext>
            </a:extLst>
          </p:cNvPr>
          <p:cNvSpPr>
            <a:spLocks/>
          </p:cNvSpPr>
          <p:nvPr/>
        </p:nvSpPr>
        <p:spPr bwMode="auto">
          <a:xfrm>
            <a:off x="2254250" y="4918075"/>
            <a:ext cx="473075" cy="239713"/>
          </a:xfrm>
          <a:custGeom>
            <a:avLst/>
            <a:gdLst>
              <a:gd name="T0" fmla="*/ 2147483647 w 90"/>
              <a:gd name="T1" fmla="*/ 2147483647 h 46"/>
              <a:gd name="T2" fmla="*/ 2147483647 w 90"/>
              <a:gd name="T3" fmla="*/ 0 h 46"/>
              <a:gd name="T4" fmla="*/ 2147483647 w 90"/>
              <a:gd name="T5" fmla="*/ 2147483647 h 46"/>
              <a:gd name="T6" fmla="*/ 0 w 90"/>
              <a:gd name="T7" fmla="*/ 2147483647 h 46"/>
              <a:gd name="T8" fmla="*/ 2147483647 w 90"/>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6">
                <a:moveTo>
                  <a:pt x="15" y="2"/>
                </a:moveTo>
                <a:lnTo>
                  <a:pt x="56" y="0"/>
                </a:lnTo>
                <a:lnTo>
                  <a:pt x="90" y="46"/>
                </a:lnTo>
                <a:lnTo>
                  <a:pt x="0" y="42"/>
                </a:lnTo>
                <a:lnTo>
                  <a:pt x="15" y="2"/>
                </a:lnTo>
                <a:close/>
              </a:path>
            </a:pathLst>
          </a:custGeom>
          <a:solidFill>
            <a:srgbClr val="808080"/>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3" name="Freeform 29">
            <a:extLst>
              <a:ext uri="{FF2B5EF4-FFF2-40B4-BE49-F238E27FC236}">
                <a16:creationId xmlns:a16="http://schemas.microsoft.com/office/drawing/2014/main" xmlns="" id="{31B2C4FD-3584-4BE0-964D-1436B8E7B604}"/>
              </a:ext>
            </a:extLst>
          </p:cNvPr>
          <p:cNvSpPr>
            <a:spLocks/>
          </p:cNvSpPr>
          <p:nvPr/>
        </p:nvSpPr>
        <p:spPr bwMode="auto">
          <a:xfrm>
            <a:off x="1481138" y="5065713"/>
            <a:ext cx="2528887" cy="696912"/>
          </a:xfrm>
          <a:custGeom>
            <a:avLst/>
            <a:gdLst>
              <a:gd name="T0" fmla="*/ 0 w 483"/>
              <a:gd name="T1" fmla="*/ 2147483647 h 133"/>
              <a:gd name="T2" fmla="*/ 2147483647 w 483"/>
              <a:gd name="T3" fmla="*/ 2147483647 h 133"/>
              <a:gd name="T4" fmla="*/ 2147483647 w 483"/>
              <a:gd name="T5" fmla="*/ 2147483647 h 133"/>
              <a:gd name="T6" fmla="*/ 2147483647 w 483"/>
              <a:gd name="T7" fmla="*/ 2147483647 h 133"/>
              <a:gd name="T8" fmla="*/ 2147483647 w 483"/>
              <a:gd name="T9" fmla="*/ 2147483647 h 133"/>
              <a:gd name="T10" fmla="*/ 2147483647 w 483"/>
              <a:gd name="T11" fmla="*/ 0 h 133"/>
              <a:gd name="T12" fmla="*/ 2147483647 w 483"/>
              <a:gd name="T13" fmla="*/ 2147483647 h 133"/>
              <a:gd name="T14" fmla="*/ 2147483647 w 483"/>
              <a:gd name="T15" fmla="*/ 2147483647 h 133"/>
              <a:gd name="T16" fmla="*/ 2147483647 w 483"/>
              <a:gd name="T17" fmla="*/ 2147483647 h 133"/>
              <a:gd name="T18" fmla="*/ 0 w 483"/>
              <a:gd name="T19" fmla="*/ 2147483647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3" h="133">
                <a:moveTo>
                  <a:pt x="0" y="91"/>
                </a:moveTo>
                <a:lnTo>
                  <a:pt x="40" y="133"/>
                </a:lnTo>
                <a:lnTo>
                  <a:pt x="194" y="76"/>
                </a:lnTo>
                <a:lnTo>
                  <a:pt x="358" y="69"/>
                </a:lnTo>
                <a:lnTo>
                  <a:pt x="483" y="25"/>
                </a:lnTo>
                <a:lnTo>
                  <a:pt x="463" y="0"/>
                </a:lnTo>
                <a:lnTo>
                  <a:pt x="336" y="37"/>
                </a:lnTo>
                <a:lnTo>
                  <a:pt x="190" y="44"/>
                </a:lnTo>
                <a:lnTo>
                  <a:pt x="102" y="56"/>
                </a:lnTo>
                <a:lnTo>
                  <a:pt x="0" y="91"/>
                </a:lnTo>
                <a:close/>
              </a:path>
            </a:pathLst>
          </a:custGeom>
          <a:solidFill>
            <a:srgbClr val="969696"/>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4" name="AutoShape 30">
            <a:extLst>
              <a:ext uri="{FF2B5EF4-FFF2-40B4-BE49-F238E27FC236}">
                <a16:creationId xmlns:a16="http://schemas.microsoft.com/office/drawing/2014/main" xmlns="" id="{FFF2F7A8-13A1-4CFB-9434-1E73BC21C2BC}"/>
              </a:ext>
            </a:extLst>
          </p:cNvPr>
          <p:cNvSpPr>
            <a:spLocks noChangeArrowheads="1"/>
          </p:cNvSpPr>
          <p:nvPr/>
        </p:nvSpPr>
        <p:spPr bwMode="auto">
          <a:xfrm rot="9059085">
            <a:off x="1770063" y="5049838"/>
            <a:ext cx="471487" cy="120650"/>
          </a:xfrm>
          <a:prstGeom prst="rightArrow">
            <a:avLst>
              <a:gd name="adj1" fmla="val 51111"/>
              <a:gd name="adj2" fmla="val 229371"/>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0912" name="AutoShape 32">
            <a:extLst>
              <a:ext uri="{FF2B5EF4-FFF2-40B4-BE49-F238E27FC236}">
                <a16:creationId xmlns:a16="http://schemas.microsoft.com/office/drawing/2014/main" xmlns="" id="{8E297F3D-02A9-4907-9981-4D956C7DBA74}"/>
              </a:ext>
            </a:extLst>
          </p:cNvPr>
          <p:cNvSpPr>
            <a:spLocks noChangeArrowheads="1"/>
          </p:cNvSpPr>
          <p:nvPr/>
        </p:nvSpPr>
        <p:spPr bwMode="auto">
          <a:xfrm>
            <a:off x="733422" y="3275013"/>
            <a:ext cx="1390653" cy="431800"/>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algn="ctr" defTabSz="958850">
              <a:defRPr/>
            </a:pPr>
            <a:r>
              <a:rPr lang="ja-JP" altLang="en-US" b="1" dirty="0">
                <a:latin typeface="HG丸ｺﾞｼｯｸM-PRO" panose="020F0600000000000000" pitchFamily="50" charset="-128"/>
                <a:ea typeface="HG丸ｺﾞｼｯｸM-PRO" panose="020F0600000000000000" pitchFamily="50" charset="-128"/>
              </a:rPr>
              <a:t>平常時</a:t>
            </a:r>
            <a:endParaRPr lang="ja-JP" altLang="en-US" sz="1200" b="1" dirty="0">
              <a:latin typeface="HG丸ｺﾞｼｯｸM-PRO" panose="020F0600000000000000" pitchFamily="50" charset="-128"/>
              <a:ea typeface="HG丸ｺﾞｼｯｸM-PRO" panose="020F0600000000000000" pitchFamily="50" charset="-128"/>
            </a:endParaRPr>
          </a:p>
        </p:txBody>
      </p:sp>
      <p:sp>
        <p:nvSpPr>
          <p:cNvPr id="31777" name="AutoShape 33">
            <a:extLst>
              <a:ext uri="{FF2B5EF4-FFF2-40B4-BE49-F238E27FC236}">
                <a16:creationId xmlns:a16="http://schemas.microsoft.com/office/drawing/2014/main" xmlns="" id="{C465C73F-5994-4359-AE22-A790A709C24D}"/>
              </a:ext>
            </a:extLst>
          </p:cNvPr>
          <p:cNvSpPr>
            <a:spLocks noChangeArrowheads="1"/>
          </p:cNvSpPr>
          <p:nvPr/>
        </p:nvSpPr>
        <p:spPr bwMode="auto">
          <a:xfrm>
            <a:off x="735013" y="3313113"/>
            <a:ext cx="1344612" cy="360362"/>
          </a:xfrm>
          <a:prstGeom prst="roundRect">
            <a:avLst>
              <a:gd name="adj" fmla="val 22028"/>
            </a:avLst>
          </a:prstGeom>
          <a:noFill/>
          <a:ln w="47625">
            <a:solidFill>
              <a:schemeClr val="accent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pic>
        <p:nvPicPr>
          <p:cNvPr id="31778" name="Picture 34" descr="竹野川_2">
            <a:extLst>
              <a:ext uri="{FF2B5EF4-FFF2-40B4-BE49-F238E27FC236}">
                <a16:creationId xmlns:a16="http://schemas.microsoft.com/office/drawing/2014/main" xmlns="" id="{0C48B10F-37E1-458F-9B66-7E0DB32E7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60850"/>
            <a:ext cx="261302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9" name="Freeform 35" descr="縦線 (破線)">
            <a:extLst>
              <a:ext uri="{FF2B5EF4-FFF2-40B4-BE49-F238E27FC236}">
                <a16:creationId xmlns:a16="http://schemas.microsoft.com/office/drawing/2014/main" xmlns="" id="{31659B6A-54F6-4478-9940-87B137E1FAFF}"/>
              </a:ext>
            </a:extLst>
          </p:cNvPr>
          <p:cNvSpPr>
            <a:spLocks/>
          </p:cNvSpPr>
          <p:nvPr/>
        </p:nvSpPr>
        <p:spPr bwMode="auto">
          <a:xfrm>
            <a:off x="6175375" y="4403725"/>
            <a:ext cx="1543050" cy="1327150"/>
          </a:xfrm>
          <a:custGeom>
            <a:avLst/>
            <a:gdLst>
              <a:gd name="T0" fmla="*/ 2147483647 w 1452"/>
              <a:gd name="T1" fmla="*/ 2147483647 h 1248"/>
              <a:gd name="T2" fmla="*/ 2147483647 w 1452"/>
              <a:gd name="T3" fmla="*/ 2147483647 h 1248"/>
              <a:gd name="T4" fmla="*/ 2147483647 w 1452"/>
              <a:gd name="T5" fmla="*/ 2147483647 h 1248"/>
              <a:gd name="T6" fmla="*/ 2147483647 w 1452"/>
              <a:gd name="T7" fmla="*/ 0 h 1248"/>
              <a:gd name="T8" fmla="*/ 0 w 1452"/>
              <a:gd name="T9" fmla="*/ 2147483647 h 1248"/>
              <a:gd name="T10" fmla="*/ 2147483647 w 1452"/>
              <a:gd name="T11" fmla="*/ 2147483647 h 1248"/>
              <a:gd name="T12" fmla="*/ 2147483647 w 1452"/>
              <a:gd name="T13" fmla="*/ 2147483647 h 1248"/>
              <a:gd name="T14" fmla="*/ 2147483647 w 1452"/>
              <a:gd name="T15" fmla="*/ 2147483647 h 1248"/>
              <a:gd name="T16" fmla="*/ 2147483647 w 1452"/>
              <a:gd name="T17" fmla="*/ 2147483647 h 1248"/>
              <a:gd name="T18" fmla="*/ 2147483647 w 1452"/>
              <a:gd name="T19" fmla="*/ 2147483647 h 1248"/>
              <a:gd name="T20" fmla="*/ 2147483647 w 1452"/>
              <a:gd name="T21" fmla="*/ 2147483647 h 1248"/>
              <a:gd name="T22" fmla="*/ 2147483647 w 1452"/>
              <a:gd name="T23" fmla="*/ 2147483647 h 1248"/>
              <a:gd name="T24" fmla="*/ 2147483647 w 1452"/>
              <a:gd name="T25" fmla="*/ 2147483647 h 1248"/>
              <a:gd name="T26" fmla="*/ 2147483647 w 1452"/>
              <a:gd name="T27" fmla="*/ 2147483647 h 1248"/>
              <a:gd name="T28" fmla="*/ 2147483647 w 1452"/>
              <a:gd name="T29" fmla="*/ 2147483647 h 1248"/>
              <a:gd name="T30" fmla="*/ 2147483647 w 1452"/>
              <a:gd name="T31" fmla="*/ 2147483647 h 1248"/>
              <a:gd name="T32" fmla="*/ 2147483647 w 1452"/>
              <a:gd name="T33" fmla="*/ 2147483647 h 1248"/>
              <a:gd name="T34" fmla="*/ 2147483647 w 1452"/>
              <a:gd name="T35" fmla="*/ 2147483647 h 1248"/>
              <a:gd name="T36" fmla="*/ 2147483647 w 1452"/>
              <a:gd name="T37" fmla="*/ 2147483647 h 1248"/>
              <a:gd name="T38" fmla="*/ 2147483647 w 1452"/>
              <a:gd name="T39" fmla="*/ 2147483647 h 1248"/>
              <a:gd name="T40" fmla="*/ 2147483647 w 1452"/>
              <a:gd name="T41" fmla="*/ 2147483647 h 1248"/>
              <a:gd name="T42" fmla="*/ 2147483647 w 1452"/>
              <a:gd name="T43" fmla="*/ 2147483647 h 1248"/>
              <a:gd name="T44" fmla="*/ 2147483647 w 1452"/>
              <a:gd name="T45" fmla="*/ 2147483647 h 1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2" h="1248">
                <a:moveTo>
                  <a:pt x="388" y="264"/>
                </a:moveTo>
                <a:lnTo>
                  <a:pt x="313" y="196"/>
                </a:lnTo>
                <a:lnTo>
                  <a:pt x="135" y="67"/>
                </a:lnTo>
                <a:lnTo>
                  <a:pt x="6" y="0"/>
                </a:lnTo>
                <a:lnTo>
                  <a:pt x="0" y="30"/>
                </a:lnTo>
                <a:lnTo>
                  <a:pt x="42" y="51"/>
                </a:lnTo>
                <a:lnTo>
                  <a:pt x="251" y="704"/>
                </a:lnTo>
                <a:lnTo>
                  <a:pt x="335" y="908"/>
                </a:lnTo>
                <a:lnTo>
                  <a:pt x="468" y="1105"/>
                </a:lnTo>
                <a:lnTo>
                  <a:pt x="510" y="1149"/>
                </a:lnTo>
                <a:lnTo>
                  <a:pt x="585" y="1193"/>
                </a:lnTo>
                <a:lnTo>
                  <a:pt x="705" y="1248"/>
                </a:lnTo>
                <a:lnTo>
                  <a:pt x="838" y="1248"/>
                </a:lnTo>
                <a:lnTo>
                  <a:pt x="1045" y="1234"/>
                </a:lnTo>
                <a:lnTo>
                  <a:pt x="1185" y="1200"/>
                </a:lnTo>
                <a:lnTo>
                  <a:pt x="1263" y="1161"/>
                </a:lnTo>
                <a:lnTo>
                  <a:pt x="1452" y="1006"/>
                </a:lnTo>
                <a:lnTo>
                  <a:pt x="1410" y="940"/>
                </a:lnTo>
                <a:lnTo>
                  <a:pt x="1285" y="934"/>
                </a:lnTo>
                <a:lnTo>
                  <a:pt x="960" y="870"/>
                </a:lnTo>
                <a:lnTo>
                  <a:pt x="848" y="754"/>
                </a:lnTo>
                <a:lnTo>
                  <a:pt x="698" y="638"/>
                </a:lnTo>
                <a:lnTo>
                  <a:pt x="478" y="362"/>
                </a:lnTo>
              </a:path>
            </a:pathLst>
          </a:custGeom>
          <a:pattFill prst="dashVert">
            <a:fgClr>
              <a:srgbClr val="009900">
                <a:alpha val="65097"/>
              </a:srgbClr>
            </a:fgClr>
            <a:bgClr>
              <a:srgbClr val="CCCC00">
                <a:alpha val="65097"/>
              </a:srgbClr>
            </a:bgClr>
          </a:patt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1780" name="Freeform 36">
            <a:extLst>
              <a:ext uri="{FF2B5EF4-FFF2-40B4-BE49-F238E27FC236}">
                <a16:creationId xmlns:a16="http://schemas.microsoft.com/office/drawing/2014/main" xmlns="" id="{93E3AB0E-2A69-4CDB-BE20-DD208DBCF037}"/>
              </a:ext>
            </a:extLst>
          </p:cNvPr>
          <p:cNvSpPr>
            <a:spLocks/>
          </p:cNvSpPr>
          <p:nvPr/>
        </p:nvSpPr>
        <p:spPr bwMode="auto">
          <a:xfrm>
            <a:off x="6178550" y="4433888"/>
            <a:ext cx="1795463" cy="1338262"/>
          </a:xfrm>
          <a:custGeom>
            <a:avLst/>
            <a:gdLst>
              <a:gd name="T0" fmla="*/ 0 w 1689"/>
              <a:gd name="T1" fmla="*/ 0 h 1260"/>
              <a:gd name="T2" fmla="*/ 2147483647 w 1689"/>
              <a:gd name="T3" fmla="*/ 2147483647 h 1260"/>
              <a:gd name="T4" fmla="*/ 2147483647 w 1689"/>
              <a:gd name="T5" fmla="*/ 2147483647 h 1260"/>
              <a:gd name="T6" fmla="*/ 2147483647 w 1689"/>
              <a:gd name="T7" fmla="*/ 2147483647 h 1260"/>
              <a:gd name="T8" fmla="*/ 2147483647 w 1689"/>
              <a:gd name="T9" fmla="*/ 2147483647 h 1260"/>
              <a:gd name="T10" fmla="*/ 2147483647 w 1689"/>
              <a:gd name="T11" fmla="*/ 2147483647 h 1260"/>
              <a:gd name="T12" fmla="*/ 2147483647 w 1689"/>
              <a:gd name="T13" fmla="*/ 2147483647 h 1260"/>
              <a:gd name="T14" fmla="*/ 2147483647 w 1689"/>
              <a:gd name="T15" fmla="*/ 2147483647 h 1260"/>
              <a:gd name="T16" fmla="*/ 2147483647 w 1689"/>
              <a:gd name="T17" fmla="*/ 2147483647 h 1260"/>
              <a:gd name="T18" fmla="*/ 2147483647 w 1689"/>
              <a:gd name="T19" fmla="*/ 2147483647 h 1260"/>
              <a:gd name="T20" fmla="*/ 2147483647 w 1689"/>
              <a:gd name="T21" fmla="*/ 2147483647 h 1260"/>
              <a:gd name="T22" fmla="*/ 2147483647 w 1689"/>
              <a:gd name="T23" fmla="*/ 2147483647 h 1260"/>
              <a:gd name="T24" fmla="*/ 2147483647 w 1689"/>
              <a:gd name="T25" fmla="*/ 2147483647 h 1260"/>
              <a:gd name="T26" fmla="*/ 2147483647 w 1689"/>
              <a:gd name="T27" fmla="*/ 2147483647 h 1260"/>
              <a:gd name="T28" fmla="*/ 2147483647 w 1689"/>
              <a:gd name="T29" fmla="*/ 2147483647 h 1260"/>
              <a:gd name="T30" fmla="*/ 2147483647 w 1689"/>
              <a:gd name="T31" fmla="*/ 2147483647 h 1260"/>
              <a:gd name="T32" fmla="*/ 2147483647 w 1689"/>
              <a:gd name="T33" fmla="*/ 2147483647 h 1260"/>
              <a:gd name="T34" fmla="*/ 2147483647 w 1689"/>
              <a:gd name="T35" fmla="*/ 2147483647 h 1260"/>
              <a:gd name="T36" fmla="*/ 2147483647 w 1689"/>
              <a:gd name="T37" fmla="*/ 2147483647 h 1260"/>
              <a:gd name="T38" fmla="*/ 2147483647 w 1689"/>
              <a:gd name="T39" fmla="*/ 2147483647 h 1260"/>
              <a:gd name="T40" fmla="*/ 2147483647 w 1689"/>
              <a:gd name="T41" fmla="*/ 2147483647 h 1260"/>
              <a:gd name="T42" fmla="*/ 2147483647 w 1689"/>
              <a:gd name="T43" fmla="*/ 2147483647 h 1260"/>
              <a:gd name="T44" fmla="*/ 2147483647 w 1689"/>
              <a:gd name="T45" fmla="*/ 2147483647 h 1260"/>
              <a:gd name="T46" fmla="*/ 2147483647 w 1689"/>
              <a:gd name="T47" fmla="*/ 2147483647 h 1260"/>
              <a:gd name="T48" fmla="*/ 2147483647 w 1689"/>
              <a:gd name="T49" fmla="*/ 2147483647 h 1260"/>
              <a:gd name="T50" fmla="*/ 2147483647 w 1689"/>
              <a:gd name="T51" fmla="*/ 2147483647 h 1260"/>
              <a:gd name="T52" fmla="*/ 2147483647 w 1689"/>
              <a:gd name="T53" fmla="*/ 2147483647 h 1260"/>
              <a:gd name="T54" fmla="*/ 2147483647 w 1689"/>
              <a:gd name="T55" fmla="*/ 2147483647 h 1260"/>
              <a:gd name="T56" fmla="*/ 2147483647 w 1689"/>
              <a:gd name="T57" fmla="*/ 2147483647 h 1260"/>
              <a:gd name="T58" fmla="*/ 2147483647 w 1689"/>
              <a:gd name="T59" fmla="*/ 2147483647 h 1260"/>
              <a:gd name="T60" fmla="*/ 2147483647 w 1689"/>
              <a:gd name="T61" fmla="*/ 2147483647 h 1260"/>
              <a:gd name="T62" fmla="*/ 2147483647 w 1689"/>
              <a:gd name="T63" fmla="*/ 2147483647 h 1260"/>
              <a:gd name="T64" fmla="*/ 2147483647 w 1689"/>
              <a:gd name="T65" fmla="*/ 2147483647 h 1260"/>
              <a:gd name="T66" fmla="*/ 0 w 1689"/>
              <a:gd name="T67" fmla="*/ 0 h 1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89" h="1260">
                <a:moveTo>
                  <a:pt x="0" y="0"/>
                </a:moveTo>
                <a:lnTo>
                  <a:pt x="81" y="232"/>
                </a:lnTo>
                <a:lnTo>
                  <a:pt x="136" y="411"/>
                </a:lnTo>
                <a:lnTo>
                  <a:pt x="172" y="544"/>
                </a:lnTo>
                <a:lnTo>
                  <a:pt x="219" y="691"/>
                </a:lnTo>
                <a:lnTo>
                  <a:pt x="252" y="769"/>
                </a:lnTo>
                <a:lnTo>
                  <a:pt x="285" y="834"/>
                </a:lnTo>
                <a:lnTo>
                  <a:pt x="363" y="969"/>
                </a:lnTo>
                <a:lnTo>
                  <a:pt x="453" y="1098"/>
                </a:lnTo>
                <a:lnTo>
                  <a:pt x="540" y="1186"/>
                </a:lnTo>
                <a:lnTo>
                  <a:pt x="702" y="1254"/>
                </a:lnTo>
                <a:lnTo>
                  <a:pt x="822" y="1260"/>
                </a:lnTo>
                <a:lnTo>
                  <a:pt x="975" y="1243"/>
                </a:lnTo>
                <a:lnTo>
                  <a:pt x="1095" y="1227"/>
                </a:lnTo>
                <a:lnTo>
                  <a:pt x="1158" y="1210"/>
                </a:lnTo>
                <a:lnTo>
                  <a:pt x="1239" y="1186"/>
                </a:lnTo>
                <a:lnTo>
                  <a:pt x="1293" y="1153"/>
                </a:lnTo>
                <a:lnTo>
                  <a:pt x="1401" y="1054"/>
                </a:lnTo>
                <a:lnTo>
                  <a:pt x="1536" y="928"/>
                </a:lnTo>
                <a:lnTo>
                  <a:pt x="1689" y="750"/>
                </a:lnTo>
                <a:lnTo>
                  <a:pt x="1668" y="745"/>
                </a:lnTo>
                <a:lnTo>
                  <a:pt x="1507" y="933"/>
                </a:lnTo>
                <a:lnTo>
                  <a:pt x="1279" y="1120"/>
                </a:lnTo>
                <a:lnTo>
                  <a:pt x="1218" y="1158"/>
                </a:lnTo>
                <a:lnTo>
                  <a:pt x="1149" y="1185"/>
                </a:lnTo>
                <a:lnTo>
                  <a:pt x="978" y="1213"/>
                </a:lnTo>
                <a:lnTo>
                  <a:pt x="780" y="1224"/>
                </a:lnTo>
                <a:lnTo>
                  <a:pt x="682" y="1216"/>
                </a:lnTo>
                <a:lnTo>
                  <a:pt x="565" y="1161"/>
                </a:lnTo>
                <a:lnTo>
                  <a:pt x="483" y="1101"/>
                </a:lnTo>
                <a:lnTo>
                  <a:pt x="373" y="948"/>
                </a:lnTo>
                <a:lnTo>
                  <a:pt x="258" y="715"/>
                </a:lnTo>
                <a:lnTo>
                  <a:pt x="46" y="39"/>
                </a:lnTo>
                <a:lnTo>
                  <a:pt x="0" y="0"/>
                </a:lnTo>
                <a:close/>
              </a:path>
            </a:pathLst>
          </a:custGeom>
          <a:solidFill>
            <a:srgbClr val="993300">
              <a:alpha val="50195"/>
            </a:srgbClr>
          </a:solidFill>
          <a:ln w="3175">
            <a:solidFill>
              <a:srgbClr val="99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1781" name="Freeform 37">
            <a:extLst>
              <a:ext uri="{FF2B5EF4-FFF2-40B4-BE49-F238E27FC236}">
                <a16:creationId xmlns:a16="http://schemas.microsoft.com/office/drawing/2014/main" xmlns="" id="{ABC07F09-588D-4343-8760-89977E51F5C6}"/>
              </a:ext>
            </a:extLst>
          </p:cNvPr>
          <p:cNvSpPr>
            <a:spLocks/>
          </p:cNvSpPr>
          <p:nvPr/>
        </p:nvSpPr>
        <p:spPr bwMode="auto">
          <a:xfrm>
            <a:off x="5972175" y="4262438"/>
            <a:ext cx="2203450" cy="1682750"/>
          </a:xfrm>
          <a:custGeom>
            <a:avLst/>
            <a:gdLst>
              <a:gd name="T0" fmla="*/ 2147483647 w 3470"/>
              <a:gd name="T1" fmla="*/ 2147483647 h 2649"/>
              <a:gd name="T2" fmla="*/ 2147483647 w 3470"/>
              <a:gd name="T3" fmla="*/ 2147483647 h 2649"/>
              <a:gd name="T4" fmla="*/ 2147483647 w 3470"/>
              <a:gd name="T5" fmla="*/ 2147483647 h 2649"/>
              <a:gd name="T6" fmla="*/ 2147483647 w 3470"/>
              <a:gd name="T7" fmla="*/ 2147483647 h 2649"/>
              <a:gd name="T8" fmla="*/ 2147483647 w 3470"/>
              <a:gd name="T9" fmla="*/ 2147483647 h 2649"/>
              <a:gd name="T10" fmla="*/ 2147483647 w 3470"/>
              <a:gd name="T11" fmla="*/ 2147483647 h 2649"/>
              <a:gd name="T12" fmla="*/ 2147483647 w 3470"/>
              <a:gd name="T13" fmla="*/ 2147483647 h 2649"/>
              <a:gd name="T14" fmla="*/ 2147483647 w 3470"/>
              <a:gd name="T15" fmla="*/ 2147483647 h 2649"/>
              <a:gd name="T16" fmla="*/ 2147483647 w 3470"/>
              <a:gd name="T17" fmla="*/ 2147483647 h 2649"/>
              <a:gd name="T18" fmla="*/ 2147483647 w 3470"/>
              <a:gd name="T19" fmla="*/ 2147483647 h 2649"/>
              <a:gd name="T20" fmla="*/ 2147483647 w 3470"/>
              <a:gd name="T21" fmla="*/ 2147483647 h 2649"/>
              <a:gd name="T22" fmla="*/ 2147483647 w 3470"/>
              <a:gd name="T23" fmla="*/ 2147483647 h 2649"/>
              <a:gd name="T24" fmla="*/ 2147483647 w 3470"/>
              <a:gd name="T25" fmla="*/ 2147483647 h 2649"/>
              <a:gd name="T26" fmla="*/ 2147483647 w 3470"/>
              <a:gd name="T27" fmla="*/ 2147483647 h 2649"/>
              <a:gd name="T28" fmla="*/ 2147483647 w 3470"/>
              <a:gd name="T29" fmla="*/ 2147483647 h 2649"/>
              <a:gd name="T30" fmla="*/ 2147483647 w 3470"/>
              <a:gd name="T31" fmla="*/ 2147483647 h 2649"/>
              <a:gd name="T32" fmla="*/ 2147483647 w 3470"/>
              <a:gd name="T33" fmla="*/ 2147483647 h 2649"/>
              <a:gd name="T34" fmla="*/ 2147483647 w 3470"/>
              <a:gd name="T35" fmla="*/ 2147483647 h 2649"/>
              <a:gd name="T36" fmla="*/ 2147483647 w 3470"/>
              <a:gd name="T37" fmla="*/ 2147483647 h 2649"/>
              <a:gd name="T38" fmla="*/ 2147483647 w 3470"/>
              <a:gd name="T39" fmla="*/ 2147483647 h 2649"/>
              <a:gd name="T40" fmla="*/ 2147483647 w 3470"/>
              <a:gd name="T41" fmla="*/ 2147483647 h 2649"/>
              <a:gd name="T42" fmla="*/ 2147483647 w 3470"/>
              <a:gd name="T43" fmla="*/ 2147483647 h 2649"/>
              <a:gd name="T44" fmla="*/ 2147483647 w 3470"/>
              <a:gd name="T45" fmla="*/ 2147483647 h 2649"/>
              <a:gd name="T46" fmla="*/ 2147483647 w 3470"/>
              <a:gd name="T47" fmla="*/ 2147483647 h 2649"/>
              <a:gd name="T48" fmla="*/ 2147483647 w 3470"/>
              <a:gd name="T49" fmla="*/ 2147483647 h 2649"/>
              <a:gd name="T50" fmla="*/ 2147483647 w 3470"/>
              <a:gd name="T51" fmla="*/ 2147483647 h 2649"/>
              <a:gd name="T52" fmla="*/ 2147483647 w 3470"/>
              <a:gd name="T53" fmla="*/ 2147483647 h 2649"/>
              <a:gd name="T54" fmla="*/ 2147483647 w 3470"/>
              <a:gd name="T55" fmla="*/ 2147483647 h 2649"/>
              <a:gd name="T56" fmla="*/ 2147483647 w 3470"/>
              <a:gd name="T57" fmla="*/ 2147483647 h 2649"/>
              <a:gd name="T58" fmla="*/ 2147483647 w 3470"/>
              <a:gd name="T59" fmla="*/ 2147483647 h 2649"/>
              <a:gd name="T60" fmla="*/ 2147483647 w 3470"/>
              <a:gd name="T61" fmla="*/ 2147483647 h 2649"/>
              <a:gd name="T62" fmla="*/ 2147483647 w 3470"/>
              <a:gd name="T63" fmla="*/ 2147483647 h 2649"/>
              <a:gd name="T64" fmla="*/ 2147483647 w 3470"/>
              <a:gd name="T65" fmla="*/ 2147483647 h 2649"/>
              <a:gd name="T66" fmla="*/ 2147483647 w 3470"/>
              <a:gd name="T67" fmla="*/ 2147483647 h 2649"/>
              <a:gd name="T68" fmla="*/ 2147483647 w 3470"/>
              <a:gd name="T69" fmla="*/ 2147483647 h 2649"/>
              <a:gd name="T70" fmla="*/ 2147483647 w 3470"/>
              <a:gd name="T71" fmla="*/ 0 h 2649"/>
              <a:gd name="T72" fmla="*/ 0 w 3470"/>
              <a:gd name="T73" fmla="*/ 2147483647 h 2649"/>
              <a:gd name="T74" fmla="*/ 2147483647 w 3470"/>
              <a:gd name="T75" fmla="*/ 2147483647 h 26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70" h="2649">
                <a:moveTo>
                  <a:pt x="29" y="145"/>
                </a:moveTo>
                <a:lnTo>
                  <a:pt x="136" y="329"/>
                </a:lnTo>
                <a:lnTo>
                  <a:pt x="215" y="587"/>
                </a:lnTo>
                <a:lnTo>
                  <a:pt x="285" y="846"/>
                </a:lnTo>
                <a:lnTo>
                  <a:pt x="350" y="1062"/>
                </a:lnTo>
                <a:lnTo>
                  <a:pt x="402" y="1314"/>
                </a:lnTo>
                <a:lnTo>
                  <a:pt x="461" y="1595"/>
                </a:lnTo>
                <a:lnTo>
                  <a:pt x="528" y="1779"/>
                </a:lnTo>
                <a:lnTo>
                  <a:pt x="648" y="2112"/>
                </a:lnTo>
                <a:lnTo>
                  <a:pt x="894" y="2453"/>
                </a:lnTo>
                <a:lnTo>
                  <a:pt x="1149" y="2644"/>
                </a:lnTo>
                <a:lnTo>
                  <a:pt x="2441" y="2649"/>
                </a:lnTo>
                <a:lnTo>
                  <a:pt x="2600" y="2589"/>
                </a:lnTo>
                <a:lnTo>
                  <a:pt x="2757" y="2458"/>
                </a:lnTo>
                <a:lnTo>
                  <a:pt x="2911" y="2217"/>
                </a:lnTo>
                <a:lnTo>
                  <a:pt x="3470" y="1533"/>
                </a:lnTo>
                <a:lnTo>
                  <a:pt x="3428" y="1525"/>
                </a:lnTo>
                <a:lnTo>
                  <a:pt x="3062" y="1972"/>
                </a:lnTo>
                <a:lnTo>
                  <a:pt x="2886" y="2141"/>
                </a:lnTo>
                <a:lnTo>
                  <a:pt x="2791" y="2323"/>
                </a:lnTo>
                <a:lnTo>
                  <a:pt x="2707" y="2457"/>
                </a:lnTo>
                <a:lnTo>
                  <a:pt x="2605" y="2544"/>
                </a:lnTo>
                <a:lnTo>
                  <a:pt x="2434" y="2647"/>
                </a:lnTo>
                <a:lnTo>
                  <a:pt x="1572" y="2642"/>
                </a:lnTo>
                <a:lnTo>
                  <a:pt x="1206" y="2639"/>
                </a:lnTo>
                <a:lnTo>
                  <a:pt x="1015" y="2487"/>
                </a:lnTo>
                <a:lnTo>
                  <a:pt x="847" y="2316"/>
                </a:lnTo>
                <a:lnTo>
                  <a:pt x="722" y="2147"/>
                </a:lnTo>
                <a:lnTo>
                  <a:pt x="672" y="2030"/>
                </a:lnTo>
                <a:lnTo>
                  <a:pt x="503" y="1600"/>
                </a:lnTo>
                <a:lnTo>
                  <a:pt x="432" y="1364"/>
                </a:lnTo>
                <a:lnTo>
                  <a:pt x="401" y="1142"/>
                </a:lnTo>
                <a:lnTo>
                  <a:pt x="235" y="567"/>
                </a:lnTo>
                <a:lnTo>
                  <a:pt x="205" y="419"/>
                </a:lnTo>
                <a:lnTo>
                  <a:pt x="71" y="153"/>
                </a:lnTo>
                <a:lnTo>
                  <a:pt x="36" y="0"/>
                </a:lnTo>
                <a:lnTo>
                  <a:pt x="0" y="9"/>
                </a:lnTo>
                <a:lnTo>
                  <a:pt x="29" y="145"/>
                </a:lnTo>
                <a:close/>
              </a:path>
            </a:pathLst>
          </a:custGeom>
          <a:solidFill>
            <a:srgbClr val="993300">
              <a:alpha val="50195"/>
            </a:srgbClr>
          </a:solidFill>
          <a:ln w="3175">
            <a:solidFill>
              <a:srgbClr val="99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1782" name="Freeform 38">
            <a:extLst>
              <a:ext uri="{FF2B5EF4-FFF2-40B4-BE49-F238E27FC236}">
                <a16:creationId xmlns:a16="http://schemas.microsoft.com/office/drawing/2014/main" xmlns="" id="{41254643-6BEA-48B5-8590-60C1464FBF4B}"/>
              </a:ext>
            </a:extLst>
          </p:cNvPr>
          <p:cNvSpPr>
            <a:spLocks/>
          </p:cNvSpPr>
          <p:nvPr/>
        </p:nvSpPr>
        <p:spPr bwMode="auto">
          <a:xfrm>
            <a:off x="6011863" y="4267200"/>
            <a:ext cx="2457450" cy="1674813"/>
          </a:xfrm>
          <a:custGeom>
            <a:avLst/>
            <a:gdLst>
              <a:gd name="T0" fmla="*/ 2147483647 w 1548"/>
              <a:gd name="T1" fmla="*/ 2147483647 h 1055"/>
              <a:gd name="T2" fmla="*/ 2147483647 w 1548"/>
              <a:gd name="T3" fmla="*/ 2147483647 h 1055"/>
              <a:gd name="T4" fmla="*/ 2147483647 w 1548"/>
              <a:gd name="T5" fmla="*/ 2147483647 h 1055"/>
              <a:gd name="T6" fmla="*/ 2147483647 w 1548"/>
              <a:gd name="T7" fmla="*/ 2147483647 h 1055"/>
              <a:gd name="T8" fmla="*/ 2147483647 w 1548"/>
              <a:gd name="T9" fmla="*/ 2147483647 h 1055"/>
              <a:gd name="T10" fmla="*/ 2147483647 w 1548"/>
              <a:gd name="T11" fmla="*/ 2147483647 h 1055"/>
              <a:gd name="T12" fmla="*/ 2147483647 w 1548"/>
              <a:gd name="T13" fmla="*/ 2147483647 h 1055"/>
              <a:gd name="T14" fmla="*/ 2147483647 w 1548"/>
              <a:gd name="T15" fmla="*/ 2147483647 h 1055"/>
              <a:gd name="T16" fmla="*/ 2147483647 w 1548"/>
              <a:gd name="T17" fmla="*/ 2147483647 h 1055"/>
              <a:gd name="T18" fmla="*/ 0 w 1548"/>
              <a:gd name="T19" fmla="*/ 0 h 1055"/>
              <a:gd name="T20" fmla="*/ 2147483647 w 1548"/>
              <a:gd name="T21" fmla="*/ 2147483647 h 1055"/>
              <a:gd name="T22" fmla="*/ 2147483647 w 1548"/>
              <a:gd name="T23" fmla="*/ 2147483647 h 1055"/>
              <a:gd name="T24" fmla="*/ 2147483647 w 1548"/>
              <a:gd name="T25" fmla="*/ 2147483647 h 1055"/>
              <a:gd name="T26" fmla="*/ 2147483647 w 1548"/>
              <a:gd name="T27" fmla="*/ 2147483647 h 1055"/>
              <a:gd name="T28" fmla="*/ 2147483647 w 1548"/>
              <a:gd name="T29" fmla="*/ 2147483647 h 1055"/>
              <a:gd name="T30" fmla="*/ 2147483647 w 1548"/>
              <a:gd name="T31" fmla="*/ 2147483647 h 1055"/>
              <a:gd name="T32" fmla="*/ 2147483647 w 1548"/>
              <a:gd name="T33" fmla="*/ 2147483647 h 1055"/>
              <a:gd name="T34" fmla="*/ 2147483647 w 1548"/>
              <a:gd name="T35" fmla="*/ 2147483647 h 1055"/>
              <a:gd name="T36" fmla="*/ 2147483647 w 1548"/>
              <a:gd name="T37" fmla="*/ 2147483647 h 1055"/>
              <a:gd name="T38" fmla="*/ 2147483647 w 1548"/>
              <a:gd name="T39" fmla="*/ 2147483647 h 1055"/>
              <a:gd name="T40" fmla="*/ 2147483647 w 1548"/>
              <a:gd name="T41" fmla="*/ 2147483647 h 1055"/>
              <a:gd name="T42" fmla="*/ 2147483647 w 1548"/>
              <a:gd name="T43" fmla="*/ 2147483647 h 1055"/>
              <a:gd name="T44" fmla="*/ 2147483647 w 1548"/>
              <a:gd name="T45" fmla="*/ 2147483647 h 1055"/>
              <a:gd name="T46" fmla="*/ 2147483647 w 1548"/>
              <a:gd name="T47" fmla="*/ 2147483647 h 1055"/>
              <a:gd name="T48" fmla="*/ 2147483647 w 1548"/>
              <a:gd name="T49" fmla="*/ 2147483647 h 10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8" h="1055">
                <a:moveTo>
                  <a:pt x="1275" y="561"/>
                </a:moveTo>
                <a:lnTo>
                  <a:pt x="1056" y="808"/>
                </a:lnTo>
                <a:lnTo>
                  <a:pt x="939" y="904"/>
                </a:lnTo>
                <a:lnTo>
                  <a:pt x="620" y="953"/>
                </a:lnTo>
                <a:lnTo>
                  <a:pt x="596" y="949"/>
                </a:lnTo>
                <a:lnTo>
                  <a:pt x="475" y="906"/>
                </a:lnTo>
                <a:lnTo>
                  <a:pt x="345" y="752"/>
                </a:lnTo>
                <a:lnTo>
                  <a:pt x="242" y="551"/>
                </a:lnTo>
                <a:lnTo>
                  <a:pt x="77" y="14"/>
                </a:lnTo>
                <a:lnTo>
                  <a:pt x="0" y="0"/>
                </a:lnTo>
                <a:lnTo>
                  <a:pt x="55" y="157"/>
                </a:lnTo>
                <a:lnTo>
                  <a:pt x="132" y="437"/>
                </a:lnTo>
                <a:lnTo>
                  <a:pt x="148" y="535"/>
                </a:lnTo>
                <a:lnTo>
                  <a:pt x="176" y="637"/>
                </a:lnTo>
                <a:lnTo>
                  <a:pt x="258" y="848"/>
                </a:lnTo>
                <a:lnTo>
                  <a:pt x="330" y="943"/>
                </a:lnTo>
                <a:lnTo>
                  <a:pt x="461" y="1055"/>
                </a:lnTo>
                <a:lnTo>
                  <a:pt x="947" y="1051"/>
                </a:lnTo>
                <a:lnTo>
                  <a:pt x="1056" y="985"/>
                </a:lnTo>
                <a:lnTo>
                  <a:pt x="1090" y="912"/>
                </a:lnTo>
                <a:lnTo>
                  <a:pt x="1168" y="822"/>
                </a:lnTo>
                <a:lnTo>
                  <a:pt x="1341" y="611"/>
                </a:lnTo>
                <a:lnTo>
                  <a:pt x="1548" y="326"/>
                </a:lnTo>
                <a:lnTo>
                  <a:pt x="1544" y="159"/>
                </a:lnTo>
                <a:lnTo>
                  <a:pt x="1423" y="314"/>
                </a:lnTo>
              </a:path>
            </a:pathLst>
          </a:custGeom>
          <a:solidFill>
            <a:schemeClr val="accent1">
              <a:alpha val="89803"/>
            </a:scheme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1783" name="Freeform 39">
            <a:extLst>
              <a:ext uri="{FF2B5EF4-FFF2-40B4-BE49-F238E27FC236}">
                <a16:creationId xmlns:a16="http://schemas.microsoft.com/office/drawing/2014/main" xmlns="" id="{17DFC1BB-5F01-46CD-973C-5C3F2220D768}"/>
              </a:ext>
            </a:extLst>
          </p:cNvPr>
          <p:cNvSpPr>
            <a:spLocks/>
          </p:cNvSpPr>
          <p:nvPr/>
        </p:nvSpPr>
        <p:spPr bwMode="auto">
          <a:xfrm>
            <a:off x="6146800" y="4256088"/>
            <a:ext cx="61913" cy="153987"/>
          </a:xfrm>
          <a:custGeom>
            <a:avLst/>
            <a:gdLst>
              <a:gd name="T0" fmla="*/ 2147483647 w 99"/>
              <a:gd name="T1" fmla="*/ 2147483647 h 243"/>
              <a:gd name="T2" fmla="*/ 2147483647 w 99"/>
              <a:gd name="T3" fmla="*/ 2147483647 h 243"/>
              <a:gd name="T4" fmla="*/ 2147483647 w 99"/>
              <a:gd name="T5" fmla="*/ 0 h 243"/>
              <a:gd name="T6" fmla="*/ 0 w 99"/>
              <a:gd name="T7" fmla="*/ 763374393 h 243"/>
              <a:gd name="T8" fmla="*/ 2147483647 w 99"/>
              <a:gd name="T9" fmla="*/ 2147483647 h 2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243">
                <a:moveTo>
                  <a:pt x="45" y="210"/>
                </a:moveTo>
                <a:lnTo>
                  <a:pt x="99" y="243"/>
                </a:lnTo>
                <a:lnTo>
                  <a:pt x="51" y="0"/>
                </a:lnTo>
                <a:lnTo>
                  <a:pt x="0" y="3"/>
                </a:lnTo>
                <a:lnTo>
                  <a:pt x="45" y="210"/>
                </a:lnTo>
                <a:close/>
              </a:path>
            </a:pathLst>
          </a:custGeom>
          <a:solidFill>
            <a:srgbClr val="8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sp>
        <p:nvSpPr>
          <p:cNvPr id="31784" name="Rectangle 40">
            <a:extLst>
              <a:ext uri="{FF2B5EF4-FFF2-40B4-BE49-F238E27FC236}">
                <a16:creationId xmlns:a16="http://schemas.microsoft.com/office/drawing/2014/main" xmlns="" id="{00490369-7AD2-4764-ABF6-B30DCEF48270}"/>
              </a:ext>
            </a:extLst>
          </p:cNvPr>
          <p:cNvSpPr>
            <a:spLocks noChangeArrowheads="1"/>
          </p:cNvSpPr>
          <p:nvPr/>
        </p:nvSpPr>
        <p:spPr bwMode="auto">
          <a:xfrm>
            <a:off x="6297613" y="5786438"/>
            <a:ext cx="211137" cy="152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85" name="Rectangle 41">
            <a:extLst>
              <a:ext uri="{FF2B5EF4-FFF2-40B4-BE49-F238E27FC236}">
                <a16:creationId xmlns:a16="http://schemas.microsoft.com/office/drawing/2014/main" xmlns="" id="{B298DDEA-DE50-4AFC-8EAD-0683C09C144D}"/>
              </a:ext>
            </a:extLst>
          </p:cNvPr>
          <p:cNvSpPr>
            <a:spLocks noChangeArrowheads="1"/>
          </p:cNvSpPr>
          <p:nvPr/>
        </p:nvSpPr>
        <p:spPr bwMode="auto">
          <a:xfrm>
            <a:off x="7704138" y="4573588"/>
            <a:ext cx="544512" cy="211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86" name="Rectangle 42">
            <a:extLst>
              <a:ext uri="{FF2B5EF4-FFF2-40B4-BE49-F238E27FC236}">
                <a16:creationId xmlns:a16="http://schemas.microsoft.com/office/drawing/2014/main" xmlns="" id="{4ECB8023-F1F2-4A75-95CC-56A3A912EDB0}"/>
              </a:ext>
            </a:extLst>
          </p:cNvPr>
          <p:cNvSpPr>
            <a:spLocks noChangeArrowheads="1"/>
          </p:cNvSpPr>
          <p:nvPr/>
        </p:nvSpPr>
        <p:spPr bwMode="auto">
          <a:xfrm>
            <a:off x="7540625" y="5081588"/>
            <a:ext cx="377825" cy="206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1787" name="Line 43">
            <a:extLst>
              <a:ext uri="{FF2B5EF4-FFF2-40B4-BE49-F238E27FC236}">
                <a16:creationId xmlns:a16="http://schemas.microsoft.com/office/drawing/2014/main" xmlns="" id="{C3B9BE30-F560-4F22-B5F1-345F363B41D6}"/>
              </a:ext>
            </a:extLst>
          </p:cNvPr>
          <p:cNvSpPr>
            <a:spLocks noChangeShapeType="1"/>
          </p:cNvSpPr>
          <p:nvPr/>
        </p:nvSpPr>
        <p:spPr bwMode="auto">
          <a:xfrm flipH="1">
            <a:off x="7696200" y="5448300"/>
            <a:ext cx="158750" cy="195263"/>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1788" name="Line 44">
            <a:extLst>
              <a:ext uri="{FF2B5EF4-FFF2-40B4-BE49-F238E27FC236}">
                <a16:creationId xmlns:a16="http://schemas.microsoft.com/office/drawing/2014/main" xmlns="" id="{74762F32-91D7-41EF-A0A2-110C14E7674A}"/>
              </a:ext>
            </a:extLst>
          </p:cNvPr>
          <p:cNvSpPr>
            <a:spLocks noChangeShapeType="1"/>
          </p:cNvSpPr>
          <p:nvPr/>
        </p:nvSpPr>
        <p:spPr bwMode="auto">
          <a:xfrm flipH="1" flipV="1">
            <a:off x="6286500" y="5014913"/>
            <a:ext cx="53975" cy="214312"/>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1789" name="Rectangle 45">
            <a:extLst>
              <a:ext uri="{FF2B5EF4-FFF2-40B4-BE49-F238E27FC236}">
                <a16:creationId xmlns:a16="http://schemas.microsoft.com/office/drawing/2014/main" xmlns="" id="{D988697E-A488-402A-BCD6-D353894290B5}"/>
              </a:ext>
            </a:extLst>
          </p:cNvPr>
          <p:cNvSpPr>
            <a:spLocks noChangeArrowheads="1"/>
          </p:cNvSpPr>
          <p:nvPr/>
        </p:nvSpPr>
        <p:spPr bwMode="auto">
          <a:xfrm>
            <a:off x="6518275" y="5224463"/>
            <a:ext cx="1271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just" eaLnBrk="1" hangingPunct="1"/>
            <a:r>
              <a:rPr lang="ja-JP" altLang="en-US" sz="1000" b="1" dirty="0">
                <a:latin typeface="HG丸ｺﾞｼｯｸM-PRO" panose="020F0600000000000000" pitchFamily="50" charset="-128"/>
                <a:ea typeface="HG丸ｺﾞｼｯｸM-PRO" panose="020F0600000000000000" pitchFamily="50" charset="-128"/>
              </a:rPr>
              <a:t>遊水機能</a:t>
            </a:r>
          </a:p>
          <a:p>
            <a:pPr algn="just" eaLnBrk="1" hangingPunct="1"/>
            <a:r>
              <a:rPr lang="ja-JP" altLang="en-US" sz="1000" b="1" dirty="0">
                <a:latin typeface="HG丸ｺﾞｼｯｸM-PRO" panose="020F0600000000000000" pitchFamily="50" charset="-128"/>
                <a:ea typeface="HG丸ｺﾞｼｯｸM-PRO" panose="020F0600000000000000" pitchFamily="50" charset="-128"/>
              </a:rPr>
              <a:t>を有する土地</a:t>
            </a:r>
            <a:endParaRPr lang="ja-JP" altLang="en-US" sz="1900" dirty="0">
              <a:latin typeface="HG丸ｺﾞｼｯｸM-PRO" panose="020F0600000000000000" pitchFamily="50" charset="-128"/>
              <a:ea typeface="HG丸ｺﾞｼｯｸM-PRO" panose="020F0600000000000000" pitchFamily="50" charset="-128"/>
            </a:endParaRPr>
          </a:p>
        </p:txBody>
      </p:sp>
      <p:sp>
        <p:nvSpPr>
          <p:cNvPr id="31790" name="Rectangle 46">
            <a:extLst>
              <a:ext uri="{FF2B5EF4-FFF2-40B4-BE49-F238E27FC236}">
                <a16:creationId xmlns:a16="http://schemas.microsoft.com/office/drawing/2014/main" xmlns="" id="{578C663C-9021-4193-9E84-FADFE724D54E}"/>
              </a:ext>
            </a:extLst>
          </p:cNvPr>
          <p:cNvSpPr>
            <a:spLocks noChangeArrowheads="1"/>
          </p:cNvSpPr>
          <p:nvPr/>
        </p:nvSpPr>
        <p:spPr bwMode="auto">
          <a:xfrm>
            <a:off x="4140200" y="4365625"/>
            <a:ext cx="1271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just" eaLnBrk="1" hangingPunct="1"/>
            <a:r>
              <a:rPr lang="ja-JP" altLang="en-US" sz="1000" b="1" dirty="0">
                <a:latin typeface="HG丸ｺﾞｼｯｸM-PRO" panose="020F0600000000000000" pitchFamily="50" charset="-128"/>
                <a:ea typeface="HG丸ｺﾞｼｯｸM-PRO" panose="020F0600000000000000" pitchFamily="50" charset="-128"/>
              </a:rPr>
              <a:t>遊水機能</a:t>
            </a:r>
          </a:p>
          <a:p>
            <a:pPr algn="just" eaLnBrk="1" hangingPunct="1"/>
            <a:r>
              <a:rPr lang="ja-JP" altLang="en-US" sz="1000" b="1" dirty="0">
                <a:latin typeface="HG丸ｺﾞｼｯｸM-PRO" panose="020F0600000000000000" pitchFamily="50" charset="-128"/>
                <a:ea typeface="HG丸ｺﾞｼｯｸM-PRO" panose="020F0600000000000000" pitchFamily="50" charset="-128"/>
              </a:rPr>
              <a:t>を有する土地</a:t>
            </a:r>
            <a:endParaRPr lang="ja-JP" altLang="en-US" sz="1900" dirty="0">
              <a:latin typeface="HG丸ｺﾞｼｯｸM-PRO" panose="020F0600000000000000" pitchFamily="50" charset="-128"/>
              <a:ea typeface="HG丸ｺﾞｼｯｸM-PRO" panose="020F0600000000000000" pitchFamily="50" charset="-128"/>
            </a:endParaRPr>
          </a:p>
        </p:txBody>
      </p:sp>
      <p:sp>
        <p:nvSpPr>
          <p:cNvPr id="31791" name="Freeform 47">
            <a:extLst>
              <a:ext uri="{FF2B5EF4-FFF2-40B4-BE49-F238E27FC236}">
                <a16:creationId xmlns:a16="http://schemas.microsoft.com/office/drawing/2014/main" xmlns="" id="{B31D9269-DF90-436A-A100-87CB43844717}"/>
              </a:ext>
            </a:extLst>
          </p:cNvPr>
          <p:cNvSpPr>
            <a:spLocks/>
          </p:cNvSpPr>
          <p:nvPr/>
        </p:nvSpPr>
        <p:spPr bwMode="auto">
          <a:xfrm>
            <a:off x="6175375" y="4275138"/>
            <a:ext cx="1114425" cy="1004887"/>
          </a:xfrm>
          <a:custGeom>
            <a:avLst/>
            <a:gdLst>
              <a:gd name="T0" fmla="*/ 2147483647 w 702"/>
              <a:gd name="T1" fmla="*/ 0 h 633"/>
              <a:gd name="T2" fmla="*/ 2147483647 w 702"/>
              <a:gd name="T3" fmla="*/ 2147483647 h 633"/>
              <a:gd name="T4" fmla="*/ 2147483647 w 702"/>
              <a:gd name="T5" fmla="*/ 2147483647 h 633"/>
              <a:gd name="T6" fmla="*/ 2147483647 w 702"/>
              <a:gd name="T7" fmla="*/ 2147483647 h 633"/>
              <a:gd name="T8" fmla="*/ 2147483647 w 702"/>
              <a:gd name="T9" fmla="*/ 2147483647 h 633"/>
              <a:gd name="T10" fmla="*/ 2147483647 w 702"/>
              <a:gd name="T11" fmla="*/ 2147483647 h 633"/>
              <a:gd name="T12" fmla="*/ 2147483647 w 702"/>
              <a:gd name="T13" fmla="*/ 2147483647 h 6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2" h="633">
                <a:moveTo>
                  <a:pt x="3" y="0"/>
                </a:moveTo>
                <a:cubicBezTo>
                  <a:pt x="9" y="12"/>
                  <a:pt x="0" y="33"/>
                  <a:pt x="41" y="72"/>
                </a:cubicBezTo>
                <a:cubicBezTo>
                  <a:pt x="82" y="111"/>
                  <a:pt x="184" y="171"/>
                  <a:pt x="252" y="235"/>
                </a:cubicBezTo>
                <a:cubicBezTo>
                  <a:pt x="320" y="299"/>
                  <a:pt x="390" y="397"/>
                  <a:pt x="449" y="456"/>
                </a:cubicBezTo>
                <a:cubicBezTo>
                  <a:pt x="508" y="515"/>
                  <a:pt x="568" y="562"/>
                  <a:pt x="608" y="590"/>
                </a:cubicBezTo>
                <a:cubicBezTo>
                  <a:pt x="648" y="618"/>
                  <a:pt x="676" y="617"/>
                  <a:pt x="689" y="624"/>
                </a:cubicBezTo>
                <a:cubicBezTo>
                  <a:pt x="702" y="631"/>
                  <a:pt x="689" y="631"/>
                  <a:pt x="689" y="633"/>
                </a:cubicBezTo>
              </a:path>
            </a:pathLst>
          </a:custGeom>
          <a:noFill/>
          <a:ln w="38100">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3773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a16="http://schemas.microsoft.com/office/drawing/2014/main" xmlns="" id="{F060A7AB-A6B8-417F-A720-09FE56A2D861}"/>
              </a:ext>
            </a:extLst>
          </p:cNvPr>
          <p:cNvSpPr txBox="1">
            <a:spLocks noChangeArrowheads="1"/>
          </p:cNvSpPr>
          <p:nvPr/>
        </p:nvSpPr>
        <p:spPr bwMode="auto">
          <a:xfrm>
            <a:off x="-36513" y="473298"/>
            <a:ext cx="8208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solidFill>
                  <a:schemeClr val="tx2"/>
                </a:solidFill>
                <a:ea typeface="HG丸ｺﾞｼｯｸM-PRO" panose="020F0600000000000000" pitchFamily="50" charset="-128"/>
              </a:rPr>
              <a:t>１　「総合治水」とは</a:t>
            </a:r>
            <a:r>
              <a:rPr lang="ja-JP" altLang="en-US" sz="2400" b="1" dirty="0">
                <a:solidFill>
                  <a:schemeClr val="tx2"/>
                </a:solidFill>
                <a:ea typeface="HG丸ｺﾞｼｯｸM-PRO" panose="020F0600000000000000" pitchFamily="50" charset="-128"/>
              </a:rPr>
              <a:t>～条例化に至った背景～</a:t>
            </a:r>
          </a:p>
        </p:txBody>
      </p:sp>
      <p:sp>
        <p:nvSpPr>
          <p:cNvPr id="4101" name="Text Box 5">
            <a:extLst>
              <a:ext uri="{FF2B5EF4-FFF2-40B4-BE49-F238E27FC236}">
                <a16:creationId xmlns:a16="http://schemas.microsoft.com/office/drawing/2014/main" xmlns="" id="{36C75986-4C2F-4AA7-A583-A38128215E44}"/>
              </a:ext>
            </a:extLst>
          </p:cNvPr>
          <p:cNvSpPr txBox="1">
            <a:spLocks noChangeArrowheads="1"/>
          </p:cNvSpPr>
          <p:nvPr/>
        </p:nvSpPr>
        <p:spPr bwMode="auto">
          <a:xfrm>
            <a:off x="107950" y="1591965"/>
            <a:ext cx="8675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dirty="0">
                <a:ea typeface="HG丸ｺﾞｼｯｸM-PRO" panose="020F0600000000000000" pitchFamily="50" charset="-128"/>
              </a:rPr>
              <a:t>近年の台風災害による県内の主な被害</a:t>
            </a:r>
            <a:endParaRPr lang="ja-JP" altLang="en-US" sz="1200" dirty="0">
              <a:ea typeface="HG丸ｺﾞｼｯｸM-PRO" panose="020F0600000000000000" pitchFamily="50" charset="-128"/>
            </a:endParaRPr>
          </a:p>
        </p:txBody>
      </p:sp>
      <p:sp>
        <p:nvSpPr>
          <p:cNvPr id="4102" name="Text Box 6">
            <a:extLst>
              <a:ext uri="{FF2B5EF4-FFF2-40B4-BE49-F238E27FC236}">
                <a16:creationId xmlns:a16="http://schemas.microsoft.com/office/drawing/2014/main" xmlns="" id="{0DCE8380-E3D6-497D-B4FD-C06DBE1C061D}"/>
              </a:ext>
            </a:extLst>
          </p:cNvPr>
          <p:cNvSpPr txBox="1">
            <a:spLocks noChangeArrowheads="1"/>
          </p:cNvSpPr>
          <p:nvPr/>
        </p:nvSpPr>
        <p:spPr bwMode="auto">
          <a:xfrm>
            <a:off x="179388" y="2148210"/>
            <a:ext cx="20891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50000"/>
              </a:lnSpc>
              <a:spcBef>
                <a:spcPct val="50000"/>
              </a:spcBef>
            </a:pPr>
            <a:r>
              <a:rPr lang="ja-JP" altLang="en-US" sz="2000" b="1" dirty="0">
                <a:latin typeface="ＭＳ Ｐゴシック" panose="020B0600070205080204" pitchFamily="50" charset="-128"/>
              </a:rPr>
              <a:t>平成</a:t>
            </a: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年</a:t>
            </a:r>
          </a:p>
          <a:p>
            <a:pPr algn="l" eaLnBrk="1" hangingPunct="1">
              <a:lnSpc>
                <a:spcPct val="50000"/>
              </a:lnSpc>
              <a:spcBef>
                <a:spcPct val="50000"/>
              </a:spcBef>
            </a:pPr>
            <a:r>
              <a:rPr lang="ja-JP" altLang="en-US" sz="2400" b="1" dirty="0">
                <a:solidFill>
                  <a:schemeClr val="hlink"/>
                </a:solidFill>
                <a:latin typeface="ＭＳ Ｐゴシック" panose="020B0600070205080204" pitchFamily="50" charset="-128"/>
              </a:rPr>
              <a:t>台風第</a:t>
            </a:r>
            <a:r>
              <a:rPr lang="en-US" altLang="ja-JP" sz="2400" b="1" dirty="0">
                <a:solidFill>
                  <a:schemeClr val="hlink"/>
                </a:solidFill>
                <a:latin typeface="ＭＳ Ｐゴシック" panose="020B0600070205080204" pitchFamily="50" charset="-128"/>
              </a:rPr>
              <a:t>23</a:t>
            </a:r>
            <a:r>
              <a:rPr lang="ja-JP" altLang="en-US" sz="2400" b="1" dirty="0">
                <a:solidFill>
                  <a:schemeClr val="hlink"/>
                </a:solidFill>
                <a:latin typeface="ＭＳ Ｐゴシック" panose="020B0600070205080204" pitchFamily="50" charset="-128"/>
              </a:rPr>
              <a:t>号</a:t>
            </a:r>
          </a:p>
        </p:txBody>
      </p:sp>
      <p:sp>
        <p:nvSpPr>
          <p:cNvPr id="4103" name="Rectangle 7">
            <a:extLst>
              <a:ext uri="{FF2B5EF4-FFF2-40B4-BE49-F238E27FC236}">
                <a16:creationId xmlns:a16="http://schemas.microsoft.com/office/drawing/2014/main" xmlns="" id="{7656E643-4463-405C-A69D-DC88C66EB40A}"/>
              </a:ext>
            </a:extLst>
          </p:cNvPr>
          <p:cNvSpPr>
            <a:spLocks noChangeAspect="1" noChangeArrowheads="1"/>
          </p:cNvSpPr>
          <p:nvPr/>
        </p:nvSpPr>
        <p:spPr bwMode="auto">
          <a:xfrm>
            <a:off x="179388" y="1196677"/>
            <a:ext cx="306387" cy="279400"/>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04" name="Rectangle 8">
            <a:extLst>
              <a:ext uri="{FF2B5EF4-FFF2-40B4-BE49-F238E27FC236}">
                <a16:creationId xmlns:a16="http://schemas.microsoft.com/office/drawing/2014/main" xmlns="" id="{5CCED86C-E16E-4144-B480-4E5619EAD2AC}"/>
              </a:ext>
            </a:extLst>
          </p:cNvPr>
          <p:cNvSpPr>
            <a:spLocks noChangeArrowheads="1"/>
          </p:cNvSpPr>
          <p:nvPr/>
        </p:nvSpPr>
        <p:spPr bwMode="auto">
          <a:xfrm>
            <a:off x="1978025" y="4397474"/>
            <a:ext cx="6553200"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dirty="0"/>
              <a:t>県内４７箇所で観測史上最大の雨量</a:t>
            </a:r>
            <a:r>
              <a:rPr lang="en-US" altLang="ja-JP" sz="1200" dirty="0"/>
              <a:t>(</a:t>
            </a:r>
            <a:r>
              <a:rPr lang="ja-JP" altLang="en-US" sz="1200" dirty="0"/>
              <a:t>県下</a:t>
            </a:r>
            <a:r>
              <a:rPr lang="en-US" altLang="ja-JP" sz="1200" dirty="0"/>
              <a:t>152</a:t>
            </a:r>
            <a:r>
              <a:rPr lang="ja-JP" altLang="en-US" sz="1200" dirty="0"/>
              <a:t>箇所の観測所中）</a:t>
            </a:r>
          </a:p>
        </p:txBody>
      </p:sp>
      <p:sp>
        <p:nvSpPr>
          <p:cNvPr id="4105" name="Text Box 9">
            <a:extLst>
              <a:ext uri="{FF2B5EF4-FFF2-40B4-BE49-F238E27FC236}">
                <a16:creationId xmlns:a16="http://schemas.microsoft.com/office/drawing/2014/main" xmlns="" id="{A84E3815-F97C-45FF-BECF-87AFDAED4906}"/>
              </a:ext>
            </a:extLst>
          </p:cNvPr>
          <p:cNvSpPr txBox="1">
            <a:spLocks noChangeArrowheads="1"/>
          </p:cNvSpPr>
          <p:nvPr/>
        </p:nvSpPr>
        <p:spPr bwMode="auto">
          <a:xfrm>
            <a:off x="179388" y="3302496"/>
            <a:ext cx="20161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50000"/>
              </a:lnSpc>
              <a:spcBef>
                <a:spcPct val="50000"/>
              </a:spcBef>
            </a:pPr>
            <a:r>
              <a:rPr lang="ja-JP" altLang="en-US" sz="2000" b="1" dirty="0">
                <a:latin typeface="ＭＳ Ｐゴシック" panose="020B0600070205080204" pitchFamily="50" charset="-128"/>
              </a:rPr>
              <a:t>平成</a:t>
            </a:r>
            <a:r>
              <a:rPr lang="en-US" altLang="ja-JP" sz="2000" b="1" dirty="0">
                <a:latin typeface="ＭＳ Ｐゴシック" panose="020B0600070205080204" pitchFamily="50" charset="-128"/>
              </a:rPr>
              <a:t>21</a:t>
            </a:r>
            <a:r>
              <a:rPr lang="ja-JP" altLang="en-US" sz="2000" b="1" dirty="0">
                <a:latin typeface="ＭＳ Ｐゴシック" panose="020B0600070205080204" pitchFamily="50" charset="-128"/>
              </a:rPr>
              <a:t>年</a:t>
            </a:r>
          </a:p>
          <a:p>
            <a:pPr algn="l" eaLnBrk="1" hangingPunct="1">
              <a:lnSpc>
                <a:spcPct val="50000"/>
              </a:lnSpc>
              <a:spcBef>
                <a:spcPct val="50000"/>
              </a:spcBef>
            </a:pPr>
            <a:r>
              <a:rPr lang="ja-JP" altLang="en-US" sz="2400" b="1" dirty="0">
                <a:solidFill>
                  <a:schemeClr val="hlink"/>
                </a:solidFill>
                <a:latin typeface="ＭＳ Ｐゴシック" panose="020B0600070205080204" pitchFamily="50" charset="-128"/>
              </a:rPr>
              <a:t>台風第９号</a:t>
            </a:r>
          </a:p>
        </p:txBody>
      </p:sp>
      <p:sp>
        <p:nvSpPr>
          <p:cNvPr id="4106" name="Text Box 10">
            <a:extLst>
              <a:ext uri="{FF2B5EF4-FFF2-40B4-BE49-F238E27FC236}">
                <a16:creationId xmlns:a16="http://schemas.microsoft.com/office/drawing/2014/main" xmlns="" id="{F1881A26-BB69-4171-A495-1444238184B8}"/>
              </a:ext>
            </a:extLst>
          </p:cNvPr>
          <p:cNvSpPr txBox="1">
            <a:spLocks noChangeArrowheads="1"/>
          </p:cNvSpPr>
          <p:nvPr/>
        </p:nvSpPr>
        <p:spPr bwMode="auto">
          <a:xfrm>
            <a:off x="179388" y="4476849"/>
            <a:ext cx="21605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50000"/>
              </a:lnSpc>
              <a:spcBef>
                <a:spcPct val="50000"/>
              </a:spcBef>
            </a:pPr>
            <a:r>
              <a:rPr lang="ja-JP" altLang="en-US" sz="2000" b="1" dirty="0">
                <a:latin typeface="ＭＳ Ｐゴシック" panose="020B0600070205080204" pitchFamily="50" charset="-128"/>
              </a:rPr>
              <a:t>平成</a:t>
            </a:r>
            <a:r>
              <a:rPr lang="en-US" altLang="ja-JP" sz="2000" b="1" dirty="0">
                <a:latin typeface="ＭＳ Ｐゴシック" panose="020B0600070205080204" pitchFamily="50" charset="-128"/>
              </a:rPr>
              <a:t>23</a:t>
            </a:r>
            <a:r>
              <a:rPr lang="ja-JP" altLang="en-US" sz="2000" b="1" dirty="0">
                <a:latin typeface="ＭＳ Ｐゴシック" panose="020B0600070205080204" pitchFamily="50" charset="-128"/>
              </a:rPr>
              <a:t>年</a:t>
            </a:r>
          </a:p>
          <a:p>
            <a:pPr algn="l" eaLnBrk="1" hangingPunct="1">
              <a:lnSpc>
                <a:spcPct val="50000"/>
              </a:lnSpc>
              <a:spcBef>
                <a:spcPct val="50000"/>
              </a:spcBef>
            </a:pPr>
            <a:r>
              <a:rPr lang="ja-JP" altLang="en-US" sz="2400" b="1" dirty="0">
                <a:solidFill>
                  <a:schemeClr val="hlink"/>
                </a:solidFill>
                <a:latin typeface="ＭＳ Ｐゴシック" panose="020B0600070205080204" pitchFamily="50" charset="-128"/>
              </a:rPr>
              <a:t>台風第</a:t>
            </a:r>
            <a:r>
              <a:rPr lang="en-US" altLang="ja-JP" sz="2400" b="1" dirty="0">
                <a:solidFill>
                  <a:schemeClr val="hlink"/>
                </a:solidFill>
                <a:latin typeface="ＭＳ Ｐゴシック" panose="020B0600070205080204" pitchFamily="50" charset="-128"/>
              </a:rPr>
              <a:t>12</a:t>
            </a:r>
            <a:r>
              <a:rPr lang="ja-JP" altLang="en-US" sz="2400" b="1" dirty="0">
                <a:solidFill>
                  <a:schemeClr val="hlink"/>
                </a:solidFill>
                <a:latin typeface="ＭＳ Ｐゴシック" panose="020B0600070205080204" pitchFamily="50" charset="-128"/>
              </a:rPr>
              <a:t>号</a:t>
            </a:r>
          </a:p>
        </p:txBody>
      </p:sp>
      <p:sp>
        <p:nvSpPr>
          <p:cNvPr id="4107" name="Text Box 11">
            <a:extLst>
              <a:ext uri="{FF2B5EF4-FFF2-40B4-BE49-F238E27FC236}">
                <a16:creationId xmlns:a16="http://schemas.microsoft.com/office/drawing/2014/main" xmlns="" id="{14BF57B1-FEED-4943-8B67-BBA3ED8024ED}"/>
              </a:ext>
            </a:extLst>
          </p:cNvPr>
          <p:cNvSpPr txBox="1">
            <a:spLocks noChangeArrowheads="1"/>
          </p:cNvSpPr>
          <p:nvPr/>
        </p:nvSpPr>
        <p:spPr bwMode="auto">
          <a:xfrm>
            <a:off x="107950" y="5588719"/>
            <a:ext cx="19446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50000"/>
              </a:lnSpc>
              <a:spcBef>
                <a:spcPct val="50000"/>
              </a:spcBef>
            </a:pPr>
            <a:r>
              <a:rPr lang="ja-JP" altLang="en-US" sz="2000" b="1">
                <a:latin typeface="ＭＳ Ｐゴシック" panose="020B0600070205080204" pitchFamily="50" charset="-128"/>
              </a:rPr>
              <a:t>平成</a:t>
            </a:r>
            <a:r>
              <a:rPr lang="en-US" altLang="ja-JP" sz="2000" b="1">
                <a:latin typeface="ＭＳ Ｐゴシック" panose="020B0600070205080204" pitchFamily="50" charset="-128"/>
              </a:rPr>
              <a:t>23</a:t>
            </a:r>
            <a:r>
              <a:rPr lang="ja-JP" altLang="en-US" sz="2000" b="1">
                <a:latin typeface="ＭＳ Ｐゴシック" panose="020B0600070205080204" pitchFamily="50" charset="-128"/>
              </a:rPr>
              <a:t>年</a:t>
            </a:r>
          </a:p>
          <a:p>
            <a:pPr algn="l" eaLnBrk="1" hangingPunct="1">
              <a:lnSpc>
                <a:spcPct val="50000"/>
              </a:lnSpc>
              <a:spcBef>
                <a:spcPct val="50000"/>
              </a:spcBef>
            </a:pPr>
            <a:r>
              <a:rPr lang="ja-JP" altLang="en-US" sz="2400" b="1">
                <a:solidFill>
                  <a:schemeClr val="hlink"/>
                </a:solidFill>
                <a:latin typeface="ＭＳ Ｐゴシック" panose="020B0600070205080204" pitchFamily="50" charset="-128"/>
              </a:rPr>
              <a:t>台風第</a:t>
            </a:r>
            <a:r>
              <a:rPr lang="en-US" altLang="ja-JP" sz="2400" b="1">
                <a:solidFill>
                  <a:schemeClr val="hlink"/>
                </a:solidFill>
                <a:latin typeface="ＭＳ Ｐゴシック" panose="020B0600070205080204" pitchFamily="50" charset="-128"/>
              </a:rPr>
              <a:t>15</a:t>
            </a:r>
            <a:r>
              <a:rPr lang="ja-JP" altLang="en-US" sz="2400" b="1">
                <a:solidFill>
                  <a:schemeClr val="hlink"/>
                </a:solidFill>
                <a:latin typeface="ＭＳ Ｐゴシック" panose="020B0600070205080204" pitchFamily="50" charset="-128"/>
              </a:rPr>
              <a:t>号</a:t>
            </a:r>
          </a:p>
        </p:txBody>
      </p:sp>
      <p:sp>
        <p:nvSpPr>
          <p:cNvPr id="4108" name="Rectangle 12">
            <a:extLst>
              <a:ext uri="{FF2B5EF4-FFF2-40B4-BE49-F238E27FC236}">
                <a16:creationId xmlns:a16="http://schemas.microsoft.com/office/drawing/2014/main" xmlns="" id="{E8CD5801-95FB-48E8-AA0E-F88DA47B6229}"/>
              </a:ext>
            </a:extLst>
          </p:cNvPr>
          <p:cNvSpPr>
            <a:spLocks noChangeArrowheads="1"/>
          </p:cNvSpPr>
          <p:nvPr/>
        </p:nvSpPr>
        <p:spPr bwMode="auto">
          <a:xfrm>
            <a:off x="1955800" y="4694336"/>
            <a:ext cx="3219450" cy="3667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r>
              <a:rPr lang="ja-JP" altLang="en-US" dirty="0"/>
              <a:t>住宅床上・床下浸水　約</a:t>
            </a:r>
            <a:r>
              <a:rPr lang="en-US" altLang="ja-JP" dirty="0"/>
              <a:t>6,800</a:t>
            </a:r>
            <a:r>
              <a:rPr lang="ja-JP" altLang="en-US" dirty="0"/>
              <a:t>棟</a:t>
            </a:r>
          </a:p>
        </p:txBody>
      </p:sp>
      <p:sp>
        <p:nvSpPr>
          <p:cNvPr id="4109" name="Rectangle 13">
            <a:extLst>
              <a:ext uri="{FF2B5EF4-FFF2-40B4-BE49-F238E27FC236}">
                <a16:creationId xmlns:a16="http://schemas.microsoft.com/office/drawing/2014/main" xmlns="" id="{BB3399D6-42AD-46B4-BFC9-05FE167234EB}"/>
              </a:ext>
            </a:extLst>
          </p:cNvPr>
          <p:cNvSpPr>
            <a:spLocks noChangeArrowheads="1"/>
          </p:cNvSpPr>
          <p:nvPr/>
        </p:nvSpPr>
        <p:spPr bwMode="auto">
          <a:xfrm>
            <a:off x="1978025" y="5798269"/>
            <a:ext cx="3060700"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r>
              <a:rPr lang="ja-JP" altLang="en-US"/>
              <a:t>住宅床上・床下浸水　約</a:t>
            </a:r>
            <a:r>
              <a:rPr lang="en-US" altLang="ja-JP"/>
              <a:t>300</a:t>
            </a:r>
            <a:r>
              <a:rPr lang="ja-JP" altLang="en-US"/>
              <a:t>棟</a:t>
            </a:r>
          </a:p>
        </p:txBody>
      </p:sp>
      <p:sp>
        <p:nvSpPr>
          <p:cNvPr id="4110" name="Rectangle 14">
            <a:extLst>
              <a:ext uri="{FF2B5EF4-FFF2-40B4-BE49-F238E27FC236}">
                <a16:creationId xmlns:a16="http://schemas.microsoft.com/office/drawing/2014/main" xmlns="" id="{24FE05D1-CF7F-42D3-8BB4-1C9068218ED9}"/>
              </a:ext>
            </a:extLst>
          </p:cNvPr>
          <p:cNvSpPr>
            <a:spLocks noChangeAspect="1" noChangeArrowheads="1"/>
          </p:cNvSpPr>
          <p:nvPr/>
        </p:nvSpPr>
        <p:spPr bwMode="auto">
          <a:xfrm>
            <a:off x="1835150" y="5664919"/>
            <a:ext cx="161925" cy="147637"/>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11" name="Rectangle 15">
            <a:extLst>
              <a:ext uri="{FF2B5EF4-FFF2-40B4-BE49-F238E27FC236}">
                <a16:creationId xmlns:a16="http://schemas.microsoft.com/office/drawing/2014/main" xmlns="" id="{6D046334-017B-44F6-B6EF-87B92DDC473B}"/>
              </a:ext>
            </a:extLst>
          </p:cNvPr>
          <p:cNvSpPr>
            <a:spLocks noChangeAspect="1" noChangeArrowheads="1"/>
          </p:cNvSpPr>
          <p:nvPr/>
        </p:nvSpPr>
        <p:spPr bwMode="auto">
          <a:xfrm>
            <a:off x="1835150" y="5917331"/>
            <a:ext cx="161925" cy="147638"/>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12" name="Rectangle 16">
            <a:extLst>
              <a:ext uri="{FF2B5EF4-FFF2-40B4-BE49-F238E27FC236}">
                <a16:creationId xmlns:a16="http://schemas.microsoft.com/office/drawing/2014/main" xmlns="" id="{4A80FBF3-B055-46ED-9E43-961512824DD2}"/>
              </a:ext>
            </a:extLst>
          </p:cNvPr>
          <p:cNvSpPr>
            <a:spLocks noChangeAspect="1" noChangeArrowheads="1"/>
          </p:cNvSpPr>
          <p:nvPr/>
        </p:nvSpPr>
        <p:spPr bwMode="auto">
          <a:xfrm>
            <a:off x="1835150" y="4549874"/>
            <a:ext cx="161925" cy="147637"/>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13" name="Rectangle 17">
            <a:extLst>
              <a:ext uri="{FF2B5EF4-FFF2-40B4-BE49-F238E27FC236}">
                <a16:creationId xmlns:a16="http://schemas.microsoft.com/office/drawing/2014/main" xmlns="" id="{7195B9EA-77FE-4DA2-B7F2-729CA9B08F7E}"/>
              </a:ext>
            </a:extLst>
          </p:cNvPr>
          <p:cNvSpPr>
            <a:spLocks noChangeAspect="1" noChangeArrowheads="1"/>
          </p:cNvSpPr>
          <p:nvPr/>
        </p:nvSpPr>
        <p:spPr bwMode="auto">
          <a:xfrm>
            <a:off x="1835150" y="4808636"/>
            <a:ext cx="161925" cy="147638"/>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14" name="Rectangle 18">
            <a:extLst>
              <a:ext uri="{FF2B5EF4-FFF2-40B4-BE49-F238E27FC236}">
                <a16:creationId xmlns:a16="http://schemas.microsoft.com/office/drawing/2014/main" xmlns="" id="{50D92356-95F9-4DF2-8057-C581EE631EEF}"/>
              </a:ext>
            </a:extLst>
          </p:cNvPr>
          <p:cNvSpPr>
            <a:spLocks noChangeArrowheads="1"/>
          </p:cNvSpPr>
          <p:nvPr/>
        </p:nvSpPr>
        <p:spPr bwMode="auto">
          <a:xfrm>
            <a:off x="2000250" y="5525219"/>
            <a:ext cx="4298950"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a:t>県内</a:t>
            </a:r>
            <a:r>
              <a:rPr lang="en-US" altLang="ja-JP"/>
              <a:t>22</a:t>
            </a:r>
            <a:r>
              <a:rPr lang="ja-JP" altLang="en-US"/>
              <a:t>箇所で観測史上最大の雨量</a:t>
            </a:r>
          </a:p>
        </p:txBody>
      </p:sp>
      <p:sp>
        <p:nvSpPr>
          <p:cNvPr id="4115" name="Rectangle 19">
            <a:extLst>
              <a:ext uri="{FF2B5EF4-FFF2-40B4-BE49-F238E27FC236}">
                <a16:creationId xmlns:a16="http://schemas.microsoft.com/office/drawing/2014/main" xmlns="" id="{98EA5D46-20FC-4B53-B1A1-FF316EDE2533}"/>
              </a:ext>
            </a:extLst>
          </p:cNvPr>
          <p:cNvSpPr>
            <a:spLocks noChangeArrowheads="1"/>
          </p:cNvSpPr>
          <p:nvPr/>
        </p:nvSpPr>
        <p:spPr bwMode="auto">
          <a:xfrm>
            <a:off x="1989138" y="3264396"/>
            <a:ext cx="2941637"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a:t>死者行方不明者</a:t>
            </a:r>
            <a:r>
              <a:rPr lang="en-US" altLang="ja-JP"/>
              <a:t>22</a:t>
            </a:r>
            <a:r>
              <a:rPr lang="ja-JP" altLang="en-US"/>
              <a:t>名</a:t>
            </a:r>
          </a:p>
        </p:txBody>
      </p:sp>
      <p:sp>
        <p:nvSpPr>
          <p:cNvPr id="4116" name="Rectangle 20">
            <a:extLst>
              <a:ext uri="{FF2B5EF4-FFF2-40B4-BE49-F238E27FC236}">
                <a16:creationId xmlns:a16="http://schemas.microsoft.com/office/drawing/2014/main" xmlns="" id="{0D94102D-695B-4864-AB9C-5002D4C87A5C}"/>
              </a:ext>
            </a:extLst>
          </p:cNvPr>
          <p:cNvSpPr>
            <a:spLocks noChangeAspect="1" noChangeArrowheads="1"/>
          </p:cNvSpPr>
          <p:nvPr/>
        </p:nvSpPr>
        <p:spPr bwMode="auto">
          <a:xfrm>
            <a:off x="1835150" y="3408858"/>
            <a:ext cx="161925" cy="147638"/>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17" name="Rectangle 21">
            <a:extLst>
              <a:ext uri="{FF2B5EF4-FFF2-40B4-BE49-F238E27FC236}">
                <a16:creationId xmlns:a16="http://schemas.microsoft.com/office/drawing/2014/main" xmlns="" id="{BAF0E117-A627-4B71-AD71-DB54CF132FCD}"/>
              </a:ext>
            </a:extLst>
          </p:cNvPr>
          <p:cNvSpPr>
            <a:spLocks noChangeAspect="1" noChangeArrowheads="1"/>
          </p:cNvSpPr>
          <p:nvPr/>
        </p:nvSpPr>
        <p:spPr bwMode="auto">
          <a:xfrm>
            <a:off x="1835150" y="3664446"/>
            <a:ext cx="161925" cy="147637"/>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18" name="Rectangle 22">
            <a:extLst>
              <a:ext uri="{FF2B5EF4-FFF2-40B4-BE49-F238E27FC236}">
                <a16:creationId xmlns:a16="http://schemas.microsoft.com/office/drawing/2014/main" xmlns="" id="{D748CF51-0FD3-4B7E-AEE6-92344952BE30}"/>
              </a:ext>
            </a:extLst>
          </p:cNvPr>
          <p:cNvSpPr>
            <a:spLocks noChangeArrowheads="1"/>
          </p:cNvSpPr>
          <p:nvPr/>
        </p:nvSpPr>
        <p:spPr bwMode="auto">
          <a:xfrm>
            <a:off x="1976438" y="3546971"/>
            <a:ext cx="4997450"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r>
              <a:rPr lang="ja-JP" altLang="en-US" dirty="0"/>
              <a:t>住宅全半壊約</a:t>
            </a:r>
            <a:r>
              <a:rPr lang="en-US" altLang="ja-JP" dirty="0"/>
              <a:t>1,100</a:t>
            </a:r>
            <a:r>
              <a:rPr lang="ja-JP" altLang="en-US" dirty="0"/>
              <a:t>棟　床上・床下浸水　約</a:t>
            </a:r>
            <a:r>
              <a:rPr lang="en-US" altLang="ja-JP" dirty="0"/>
              <a:t>1,800</a:t>
            </a:r>
            <a:r>
              <a:rPr lang="ja-JP" altLang="en-US" dirty="0"/>
              <a:t>棟</a:t>
            </a:r>
          </a:p>
        </p:txBody>
      </p:sp>
      <p:sp>
        <p:nvSpPr>
          <p:cNvPr id="4119" name="Rectangle 23">
            <a:extLst>
              <a:ext uri="{FF2B5EF4-FFF2-40B4-BE49-F238E27FC236}">
                <a16:creationId xmlns:a16="http://schemas.microsoft.com/office/drawing/2014/main" xmlns="" id="{04A94AFA-1983-4F00-AFC7-24D5C796479C}"/>
              </a:ext>
            </a:extLst>
          </p:cNvPr>
          <p:cNvSpPr>
            <a:spLocks noChangeArrowheads="1"/>
          </p:cNvSpPr>
          <p:nvPr/>
        </p:nvSpPr>
        <p:spPr bwMode="auto">
          <a:xfrm>
            <a:off x="2028825" y="2032323"/>
            <a:ext cx="2941638"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r>
              <a:rPr lang="ja-JP" altLang="en-US" dirty="0"/>
              <a:t>死者行方不明者</a:t>
            </a:r>
            <a:r>
              <a:rPr lang="en-US" altLang="ja-JP" dirty="0"/>
              <a:t>26</a:t>
            </a:r>
            <a:r>
              <a:rPr lang="ja-JP" altLang="en-US" dirty="0"/>
              <a:t>名</a:t>
            </a:r>
          </a:p>
        </p:txBody>
      </p:sp>
      <p:sp>
        <p:nvSpPr>
          <p:cNvPr id="4120" name="Rectangle 24">
            <a:extLst>
              <a:ext uri="{FF2B5EF4-FFF2-40B4-BE49-F238E27FC236}">
                <a16:creationId xmlns:a16="http://schemas.microsoft.com/office/drawing/2014/main" xmlns="" id="{1247687C-EBE0-416A-8C89-DD2599799E40}"/>
              </a:ext>
            </a:extLst>
          </p:cNvPr>
          <p:cNvSpPr>
            <a:spLocks noChangeArrowheads="1"/>
          </p:cNvSpPr>
          <p:nvPr/>
        </p:nvSpPr>
        <p:spPr bwMode="auto">
          <a:xfrm>
            <a:off x="2019300" y="2319660"/>
            <a:ext cx="5067300" cy="3667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r>
              <a:rPr lang="ja-JP" altLang="en-US" dirty="0"/>
              <a:t>住宅全半壊約</a:t>
            </a:r>
            <a:r>
              <a:rPr lang="en-US" altLang="ja-JP" dirty="0"/>
              <a:t>7,900</a:t>
            </a:r>
            <a:r>
              <a:rPr lang="ja-JP" altLang="en-US" dirty="0"/>
              <a:t>棟  床上・床下浸水　約</a:t>
            </a:r>
            <a:r>
              <a:rPr lang="en-US" altLang="ja-JP" dirty="0"/>
              <a:t>10,800</a:t>
            </a:r>
            <a:r>
              <a:rPr lang="ja-JP" altLang="en-US" dirty="0"/>
              <a:t>棟</a:t>
            </a:r>
          </a:p>
        </p:txBody>
      </p:sp>
      <p:sp>
        <p:nvSpPr>
          <p:cNvPr id="4121" name="Rectangle 25">
            <a:extLst>
              <a:ext uri="{FF2B5EF4-FFF2-40B4-BE49-F238E27FC236}">
                <a16:creationId xmlns:a16="http://schemas.microsoft.com/office/drawing/2014/main" xmlns="" id="{2ECA6F05-CB20-4229-B313-12178C38A8F1}"/>
              </a:ext>
            </a:extLst>
          </p:cNvPr>
          <p:cNvSpPr>
            <a:spLocks noChangeAspect="1" noChangeArrowheads="1"/>
          </p:cNvSpPr>
          <p:nvPr/>
        </p:nvSpPr>
        <p:spPr bwMode="auto">
          <a:xfrm>
            <a:off x="1835150" y="2143448"/>
            <a:ext cx="161925" cy="147637"/>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22" name="Rectangle 26">
            <a:extLst>
              <a:ext uri="{FF2B5EF4-FFF2-40B4-BE49-F238E27FC236}">
                <a16:creationId xmlns:a16="http://schemas.microsoft.com/office/drawing/2014/main" xmlns="" id="{8FD564F5-C0AB-4A60-B99C-9929751B208F}"/>
              </a:ext>
            </a:extLst>
          </p:cNvPr>
          <p:cNvSpPr>
            <a:spLocks noChangeAspect="1" noChangeArrowheads="1"/>
          </p:cNvSpPr>
          <p:nvPr/>
        </p:nvSpPr>
        <p:spPr bwMode="auto">
          <a:xfrm>
            <a:off x="1835150" y="2449835"/>
            <a:ext cx="161925" cy="147638"/>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nvGrpSpPr>
          <p:cNvPr id="3" name="グループ化 2">
            <a:extLst>
              <a:ext uri="{FF2B5EF4-FFF2-40B4-BE49-F238E27FC236}">
                <a16:creationId xmlns:a16="http://schemas.microsoft.com/office/drawing/2014/main" xmlns="" id="{747573EE-2B49-4309-AB59-7A78506BF105}"/>
              </a:ext>
            </a:extLst>
          </p:cNvPr>
          <p:cNvGrpSpPr/>
          <p:nvPr/>
        </p:nvGrpSpPr>
        <p:grpSpPr>
          <a:xfrm>
            <a:off x="107950" y="2025650"/>
            <a:ext cx="8856663" cy="4572000"/>
            <a:chOff x="107950" y="1700213"/>
            <a:chExt cx="8856663" cy="4897437"/>
          </a:xfrm>
        </p:grpSpPr>
        <p:sp>
          <p:nvSpPr>
            <p:cNvPr id="4123" name="Rectangle 27">
              <a:extLst>
                <a:ext uri="{FF2B5EF4-FFF2-40B4-BE49-F238E27FC236}">
                  <a16:creationId xmlns:a16="http://schemas.microsoft.com/office/drawing/2014/main" xmlns="" id="{066F1178-0F5F-413E-AE6D-0CC9DE6F51BB}"/>
                </a:ext>
              </a:extLst>
            </p:cNvPr>
            <p:cNvSpPr>
              <a:spLocks noChangeArrowheads="1"/>
            </p:cNvSpPr>
            <p:nvPr/>
          </p:nvSpPr>
          <p:spPr bwMode="auto">
            <a:xfrm>
              <a:off x="107950" y="1700213"/>
              <a:ext cx="8856663" cy="4897437"/>
            </a:xfrm>
            <a:prstGeom prst="rect">
              <a:avLst/>
            </a:prstGeom>
            <a:noFill/>
            <a:ln w="50800" algn="ctr">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24" name="Line 28">
              <a:extLst>
                <a:ext uri="{FF2B5EF4-FFF2-40B4-BE49-F238E27FC236}">
                  <a16:creationId xmlns:a16="http://schemas.microsoft.com/office/drawing/2014/main" xmlns="" id="{D31C1DB1-C951-49B0-8D14-54B3B67ADAE0}"/>
                </a:ext>
              </a:extLst>
            </p:cNvPr>
            <p:cNvSpPr>
              <a:spLocks noChangeShapeType="1"/>
            </p:cNvSpPr>
            <p:nvPr/>
          </p:nvSpPr>
          <p:spPr bwMode="auto">
            <a:xfrm>
              <a:off x="107950" y="2997200"/>
              <a:ext cx="88566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5" name="Line 29">
              <a:extLst>
                <a:ext uri="{FF2B5EF4-FFF2-40B4-BE49-F238E27FC236}">
                  <a16:creationId xmlns:a16="http://schemas.microsoft.com/office/drawing/2014/main" xmlns="" id="{84C1DC5F-A749-480E-A5E9-1694D3CDC838}"/>
                </a:ext>
              </a:extLst>
            </p:cNvPr>
            <p:cNvSpPr>
              <a:spLocks noChangeShapeType="1"/>
            </p:cNvSpPr>
            <p:nvPr/>
          </p:nvSpPr>
          <p:spPr bwMode="auto">
            <a:xfrm>
              <a:off x="107950" y="4221163"/>
              <a:ext cx="88566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26" name="Line 30">
              <a:extLst>
                <a:ext uri="{FF2B5EF4-FFF2-40B4-BE49-F238E27FC236}">
                  <a16:creationId xmlns:a16="http://schemas.microsoft.com/office/drawing/2014/main" xmlns="" id="{BCFD01FD-7CD4-4A48-9497-66AE62390E6B}"/>
                </a:ext>
              </a:extLst>
            </p:cNvPr>
            <p:cNvSpPr>
              <a:spLocks noChangeShapeType="1"/>
            </p:cNvSpPr>
            <p:nvPr/>
          </p:nvSpPr>
          <p:spPr bwMode="auto">
            <a:xfrm>
              <a:off x="107950" y="5445125"/>
              <a:ext cx="88566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130" name="Rectangle 34">
            <a:extLst>
              <a:ext uri="{FF2B5EF4-FFF2-40B4-BE49-F238E27FC236}">
                <a16:creationId xmlns:a16="http://schemas.microsoft.com/office/drawing/2014/main" xmlns="" id="{634F6B46-1B04-4FCE-94AE-83ED6ED24AD3}"/>
              </a:ext>
            </a:extLst>
          </p:cNvPr>
          <p:cNvSpPr>
            <a:spLocks noChangeArrowheads="1"/>
          </p:cNvSpPr>
          <p:nvPr/>
        </p:nvSpPr>
        <p:spPr bwMode="auto">
          <a:xfrm>
            <a:off x="2314575" y="2729235"/>
            <a:ext cx="5978525" cy="3397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0000"/>
              </a:lnSpc>
              <a:buFont typeface="Wingdings" panose="05000000000000000000" pitchFamily="2" charset="2"/>
              <a:buNone/>
            </a:pPr>
            <a:r>
              <a:rPr lang="ja-JP" altLang="en-US" b="1" dirty="0">
                <a:solidFill>
                  <a:schemeClr val="hlink"/>
                </a:solidFill>
              </a:rPr>
              <a:t>山腹崩壊等による流木・土砂の流出が被害を拡大</a:t>
            </a:r>
          </a:p>
        </p:txBody>
      </p:sp>
      <p:sp>
        <p:nvSpPr>
          <p:cNvPr id="4131" name="Rectangle 35">
            <a:extLst>
              <a:ext uri="{FF2B5EF4-FFF2-40B4-BE49-F238E27FC236}">
                <a16:creationId xmlns:a16="http://schemas.microsoft.com/office/drawing/2014/main" xmlns="" id="{930A4651-E790-4A47-8713-5F457528611D}"/>
              </a:ext>
            </a:extLst>
          </p:cNvPr>
          <p:cNvSpPr>
            <a:spLocks noChangeArrowheads="1"/>
          </p:cNvSpPr>
          <p:nvPr/>
        </p:nvSpPr>
        <p:spPr bwMode="auto">
          <a:xfrm>
            <a:off x="2339975" y="3940671"/>
            <a:ext cx="4681538" cy="3524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5000"/>
              </a:lnSpc>
              <a:buFont typeface="Wingdings" panose="05000000000000000000" pitchFamily="2" charset="2"/>
              <a:buNone/>
            </a:pPr>
            <a:r>
              <a:rPr lang="ja-JP" altLang="en-US" b="1">
                <a:solidFill>
                  <a:schemeClr val="hlink"/>
                </a:solidFill>
              </a:rPr>
              <a:t>避難判断に役立つ危険情報の活用が不十分　　</a:t>
            </a:r>
          </a:p>
        </p:txBody>
      </p:sp>
      <p:sp>
        <p:nvSpPr>
          <p:cNvPr id="4132" name="Rectangle 36">
            <a:extLst>
              <a:ext uri="{FF2B5EF4-FFF2-40B4-BE49-F238E27FC236}">
                <a16:creationId xmlns:a16="http://schemas.microsoft.com/office/drawing/2014/main" xmlns="" id="{BAA1D7BA-54F5-442A-96B1-5E6205F9F676}"/>
              </a:ext>
            </a:extLst>
          </p:cNvPr>
          <p:cNvSpPr>
            <a:spLocks noChangeArrowheads="1"/>
          </p:cNvSpPr>
          <p:nvPr/>
        </p:nvSpPr>
        <p:spPr bwMode="auto">
          <a:xfrm>
            <a:off x="2363788" y="5092799"/>
            <a:ext cx="4681537" cy="3524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5000"/>
              </a:lnSpc>
              <a:buFont typeface="Wingdings" panose="05000000000000000000" pitchFamily="2" charset="2"/>
              <a:buNone/>
            </a:pPr>
            <a:r>
              <a:rPr lang="ja-JP" altLang="en-US" b="1">
                <a:solidFill>
                  <a:schemeClr val="hlink"/>
                </a:solidFill>
              </a:rPr>
              <a:t>利水ダムの治水活用が問題提起（和歌山）　　</a:t>
            </a:r>
          </a:p>
        </p:txBody>
      </p:sp>
      <p:sp>
        <p:nvSpPr>
          <p:cNvPr id="4133" name="Rectangle 37">
            <a:extLst>
              <a:ext uri="{FF2B5EF4-FFF2-40B4-BE49-F238E27FC236}">
                <a16:creationId xmlns:a16="http://schemas.microsoft.com/office/drawing/2014/main" xmlns="" id="{262BBC1C-035B-410A-8B36-D7F9FF74AC94}"/>
              </a:ext>
            </a:extLst>
          </p:cNvPr>
          <p:cNvSpPr>
            <a:spLocks noChangeArrowheads="1"/>
          </p:cNvSpPr>
          <p:nvPr/>
        </p:nvSpPr>
        <p:spPr bwMode="auto">
          <a:xfrm>
            <a:off x="2341563" y="6172919"/>
            <a:ext cx="4464050" cy="3524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5000"/>
              </a:lnSpc>
              <a:buFont typeface="Wingdings" panose="05000000000000000000" pitchFamily="2" charset="2"/>
              <a:buNone/>
            </a:pPr>
            <a:r>
              <a:rPr lang="ja-JP" altLang="en-US" b="1">
                <a:solidFill>
                  <a:schemeClr val="hlink"/>
                </a:solidFill>
              </a:rPr>
              <a:t>台風の</a:t>
            </a:r>
            <a:r>
              <a:rPr lang="ja-JP" altLang="en-US" b="1">
                <a:solidFill>
                  <a:schemeClr val="hlink"/>
                </a:solidFill>
                <a:latin typeface="ＭＳ Ｐゴシック" panose="020B0600070205080204" pitchFamily="50" charset="-128"/>
              </a:rPr>
              <a:t>連続襲来（第</a:t>
            </a:r>
            <a:r>
              <a:rPr lang="en-US" altLang="ja-JP" b="1">
                <a:solidFill>
                  <a:schemeClr val="hlink"/>
                </a:solidFill>
                <a:latin typeface="ＭＳ Ｐゴシック" panose="020B0600070205080204" pitchFamily="50" charset="-128"/>
              </a:rPr>
              <a:t>12</a:t>
            </a:r>
            <a:r>
              <a:rPr lang="ja-JP" altLang="en-US" b="1">
                <a:solidFill>
                  <a:schemeClr val="hlink"/>
                </a:solidFill>
                <a:latin typeface="ＭＳ Ｐゴシック" panose="020B0600070205080204" pitchFamily="50" charset="-128"/>
              </a:rPr>
              <a:t>号の２週間後</a:t>
            </a:r>
            <a:r>
              <a:rPr lang="ja-JP" altLang="en-US" b="1">
                <a:solidFill>
                  <a:schemeClr val="hlink"/>
                </a:solidFill>
              </a:rPr>
              <a:t>）　</a:t>
            </a:r>
          </a:p>
        </p:txBody>
      </p:sp>
      <p:grpSp>
        <p:nvGrpSpPr>
          <p:cNvPr id="7" name="グループ化 6">
            <a:extLst>
              <a:ext uri="{FF2B5EF4-FFF2-40B4-BE49-F238E27FC236}">
                <a16:creationId xmlns:a16="http://schemas.microsoft.com/office/drawing/2014/main" xmlns="" id="{A53E42D2-FA20-4604-BDB2-D5D530ECCD59}"/>
              </a:ext>
            </a:extLst>
          </p:cNvPr>
          <p:cNvGrpSpPr/>
          <p:nvPr/>
        </p:nvGrpSpPr>
        <p:grpSpPr>
          <a:xfrm>
            <a:off x="7380312" y="2100227"/>
            <a:ext cx="1763688" cy="1143422"/>
            <a:chOff x="7273925" y="1773238"/>
            <a:chExt cx="1870075" cy="1257699"/>
          </a:xfrm>
        </p:grpSpPr>
        <p:pic>
          <p:nvPicPr>
            <p:cNvPr id="4127" name="Picture 31" descr="2004_09_img05">
              <a:extLst>
                <a:ext uri="{FF2B5EF4-FFF2-40B4-BE49-F238E27FC236}">
                  <a16:creationId xmlns:a16="http://schemas.microsoft.com/office/drawing/2014/main" xmlns="" id="{1B3CE322-4099-4AF0-9DFF-5E6C7A3F31CF}"/>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273925" y="1773238"/>
              <a:ext cx="1619250" cy="118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34" name="Text Box 38">
              <a:extLst>
                <a:ext uri="{FF2B5EF4-FFF2-40B4-BE49-F238E27FC236}">
                  <a16:creationId xmlns:a16="http://schemas.microsoft.com/office/drawing/2014/main" xmlns="" id="{1CBBF6DF-F4D5-4E27-A066-7195FD8B3196}"/>
                </a:ext>
              </a:extLst>
            </p:cNvPr>
            <p:cNvSpPr txBox="1">
              <a:spLocks noChangeArrowheads="1"/>
            </p:cNvSpPr>
            <p:nvPr/>
          </p:nvSpPr>
          <p:spPr bwMode="auto">
            <a:xfrm>
              <a:off x="7956550" y="2692400"/>
              <a:ext cx="1187450" cy="33853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400" b="1" dirty="0">
                  <a:solidFill>
                    <a:schemeClr val="bg1"/>
                  </a:solidFill>
                </a:rPr>
                <a:t>豊岡市</a:t>
              </a:r>
            </a:p>
          </p:txBody>
        </p:sp>
      </p:grpSp>
      <p:grpSp>
        <p:nvGrpSpPr>
          <p:cNvPr id="6" name="グループ化 5">
            <a:extLst>
              <a:ext uri="{FF2B5EF4-FFF2-40B4-BE49-F238E27FC236}">
                <a16:creationId xmlns:a16="http://schemas.microsoft.com/office/drawing/2014/main" xmlns="" id="{3D32936C-2FBC-4197-BDA9-26DA5E8E84A6}"/>
              </a:ext>
            </a:extLst>
          </p:cNvPr>
          <p:cNvGrpSpPr/>
          <p:nvPr/>
        </p:nvGrpSpPr>
        <p:grpSpPr>
          <a:xfrm>
            <a:off x="7380312" y="3286991"/>
            <a:ext cx="1763688" cy="1108784"/>
            <a:chOff x="7273925" y="3035300"/>
            <a:chExt cx="1870075" cy="1219601"/>
          </a:xfrm>
        </p:grpSpPr>
        <p:pic>
          <p:nvPicPr>
            <p:cNvPr id="4128" name="Picture 32" descr="2009_08_img01">
              <a:extLst>
                <a:ext uri="{FF2B5EF4-FFF2-40B4-BE49-F238E27FC236}">
                  <a16:creationId xmlns:a16="http://schemas.microsoft.com/office/drawing/2014/main" xmlns="" id="{5A41ED7D-5E12-4D7D-AE33-E3D017068E46}"/>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b="4123"/>
            <a:stretch>
              <a:fillRect/>
            </a:stretch>
          </p:blipFill>
          <p:spPr>
            <a:xfrm>
              <a:off x="7273925" y="3035300"/>
              <a:ext cx="1619250" cy="1169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35" name="Text Box 39">
              <a:extLst>
                <a:ext uri="{FF2B5EF4-FFF2-40B4-BE49-F238E27FC236}">
                  <a16:creationId xmlns:a16="http://schemas.microsoft.com/office/drawing/2014/main" xmlns="" id="{4CFD2F0F-AF22-455D-91D1-00C6ADCA17C8}"/>
                </a:ext>
              </a:extLst>
            </p:cNvPr>
            <p:cNvSpPr txBox="1">
              <a:spLocks noChangeArrowheads="1"/>
            </p:cNvSpPr>
            <p:nvPr/>
          </p:nvSpPr>
          <p:spPr bwMode="auto">
            <a:xfrm>
              <a:off x="7956550" y="3916363"/>
              <a:ext cx="1187450" cy="33853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400" b="1" dirty="0">
                  <a:solidFill>
                    <a:schemeClr val="bg1"/>
                  </a:solidFill>
                </a:rPr>
                <a:t>佐用町</a:t>
              </a:r>
            </a:p>
          </p:txBody>
        </p:sp>
      </p:grpSp>
      <p:grpSp>
        <p:nvGrpSpPr>
          <p:cNvPr id="5" name="グループ化 4">
            <a:extLst>
              <a:ext uri="{FF2B5EF4-FFF2-40B4-BE49-F238E27FC236}">
                <a16:creationId xmlns:a16="http://schemas.microsoft.com/office/drawing/2014/main" xmlns="" id="{73735692-961E-4801-9759-842FB991BFB7}"/>
              </a:ext>
            </a:extLst>
          </p:cNvPr>
          <p:cNvGrpSpPr/>
          <p:nvPr/>
        </p:nvGrpSpPr>
        <p:grpSpPr>
          <a:xfrm>
            <a:off x="7370411" y="4437112"/>
            <a:ext cx="1810102" cy="1091536"/>
            <a:chOff x="7261225" y="4279900"/>
            <a:chExt cx="1919288" cy="1167356"/>
          </a:xfrm>
        </p:grpSpPr>
        <p:pic>
          <p:nvPicPr>
            <p:cNvPr id="4098" name="Picture 2" descr="DSCF3948">
              <a:extLst>
                <a:ext uri="{FF2B5EF4-FFF2-40B4-BE49-F238E27FC236}">
                  <a16:creationId xmlns:a16="http://schemas.microsoft.com/office/drawing/2014/main" xmlns="" id="{DC63424C-44FD-48F0-8A83-6396E07BB2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1225" y="4279900"/>
              <a:ext cx="16319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Text Box 40">
              <a:extLst>
                <a:ext uri="{FF2B5EF4-FFF2-40B4-BE49-F238E27FC236}">
                  <a16:creationId xmlns:a16="http://schemas.microsoft.com/office/drawing/2014/main" xmlns="" id="{78758E0A-70B9-4BBF-AE7A-344FA1BDDF4D}"/>
                </a:ext>
              </a:extLst>
            </p:cNvPr>
            <p:cNvSpPr txBox="1">
              <a:spLocks noChangeArrowheads="1"/>
            </p:cNvSpPr>
            <p:nvPr/>
          </p:nvSpPr>
          <p:spPr bwMode="auto">
            <a:xfrm>
              <a:off x="7993063" y="5118100"/>
              <a:ext cx="1187450" cy="32915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400" b="1" dirty="0">
                  <a:solidFill>
                    <a:schemeClr val="bg1"/>
                  </a:solidFill>
                </a:rPr>
                <a:t>高砂市</a:t>
              </a:r>
            </a:p>
          </p:txBody>
        </p:sp>
      </p:grpSp>
      <p:grpSp>
        <p:nvGrpSpPr>
          <p:cNvPr id="4" name="グループ化 3">
            <a:extLst>
              <a:ext uri="{FF2B5EF4-FFF2-40B4-BE49-F238E27FC236}">
                <a16:creationId xmlns:a16="http://schemas.microsoft.com/office/drawing/2014/main" xmlns="" id="{1AEA5F45-6408-4C36-9A9A-1F98D13CEE5B}"/>
              </a:ext>
            </a:extLst>
          </p:cNvPr>
          <p:cNvGrpSpPr/>
          <p:nvPr/>
        </p:nvGrpSpPr>
        <p:grpSpPr>
          <a:xfrm>
            <a:off x="7374171" y="5588239"/>
            <a:ext cx="1661879" cy="1017860"/>
            <a:chOff x="7273925" y="5489575"/>
            <a:chExt cx="1762125" cy="1119587"/>
          </a:xfrm>
        </p:grpSpPr>
        <p:pic>
          <p:nvPicPr>
            <p:cNvPr id="4129" name="Picture 33" descr="2011_09_img02">
              <a:extLst>
                <a:ext uri="{FF2B5EF4-FFF2-40B4-BE49-F238E27FC236}">
                  <a16:creationId xmlns:a16="http://schemas.microsoft.com/office/drawing/2014/main" xmlns="" id="{14AF84C6-6F94-4E77-B448-4167B98E5E0C}"/>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b="11896"/>
            <a:stretch>
              <a:fillRect/>
            </a:stretch>
          </p:blipFill>
          <p:spPr>
            <a:xfrm>
              <a:off x="7273925" y="5489575"/>
              <a:ext cx="1619250" cy="106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37" name="Text Box 41">
              <a:extLst>
                <a:ext uri="{FF2B5EF4-FFF2-40B4-BE49-F238E27FC236}">
                  <a16:creationId xmlns:a16="http://schemas.microsoft.com/office/drawing/2014/main" xmlns="" id="{C26A0BDC-33D0-4B4C-AE4A-E50C7ECDE24C}"/>
                </a:ext>
              </a:extLst>
            </p:cNvPr>
            <p:cNvSpPr txBox="1">
              <a:spLocks noChangeArrowheads="1"/>
            </p:cNvSpPr>
            <p:nvPr/>
          </p:nvSpPr>
          <p:spPr bwMode="auto">
            <a:xfrm>
              <a:off x="7848600" y="6270625"/>
              <a:ext cx="1187450" cy="33853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400" b="1" dirty="0">
                  <a:solidFill>
                    <a:schemeClr val="bg1"/>
                  </a:solidFill>
                </a:rPr>
                <a:t>南あわじ市</a:t>
              </a:r>
            </a:p>
          </p:txBody>
        </p:sp>
      </p:grpSp>
      <p:sp>
        <p:nvSpPr>
          <p:cNvPr id="4138" name="AutoShape 42">
            <a:extLst>
              <a:ext uri="{FF2B5EF4-FFF2-40B4-BE49-F238E27FC236}">
                <a16:creationId xmlns:a16="http://schemas.microsoft.com/office/drawing/2014/main" xmlns="" id="{099F342F-D447-49CD-84FC-BF6C32743E10}"/>
              </a:ext>
            </a:extLst>
          </p:cNvPr>
          <p:cNvSpPr>
            <a:spLocks noChangeArrowheads="1"/>
          </p:cNvSpPr>
          <p:nvPr/>
        </p:nvSpPr>
        <p:spPr bwMode="auto">
          <a:xfrm>
            <a:off x="1908175" y="2759398"/>
            <a:ext cx="431800" cy="287337"/>
          </a:xfrm>
          <a:prstGeom prst="rightArrow">
            <a:avLst>
              <a:gd name="adj1" fmla="val 50278"/>
              <a:gd name="adj2" fmla="val 103315"/>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39" name="AutoShape 43">
            <a:extLst>
              <a:ext uri="{FF2B5EF4-FFF2-40B4-BE49-F238E27FC236}">
                <a16:creationId xmlns:a16="http://schemas.microsoft.com/office/drawing/2014/main" xmlns="" id="{C5775CE3-943D-4813-9885-89F6038B940F}"/>
              </a:ext>
            </a:extLst>
          </p:cNvPr>
          <p:cNvSpPr>
            <a:spLocks noChangeArrowheads="1"/>
          </p:cNvSpPr>
          <p:nvPr/>
        </p:nvSpPr>
        <p:spPr bwMode="auto">
          <a:xfrm>
            <a:off x="1919288" y="3980358"/>
            <a:ext cx="431800" cy="287338"/>
          </a:xfrm>
          <a:prstGeom prst="rightArrow">
            <a:avLst>
              <a:gd name="adj1" fmla="val 50278"/>
              <a:gd name="adj2" fmla="val 103315"/>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40" name="AutoShape 44">
            <a:extLst>
              <a:ext uri="{FF2B5EF4-FFF2-40B4-BE49-F238E27FC236}">
                <a16:creationId xmlns:a16="http://schemas.microsoft.com/office/drawing/2014/main" xmlns="" id="{650E1086-FA47-461D-8152-560D105B14C1}"/>
              </a:ext>
            </a:extLst>
          </p:cNvPr>
          <p:cNvSpPr>
            <a:spLocks noChangeArrowheads="1"/>
          </p:cNvSpPr>
          <p:nvPr/>
        </p:nvSpPr>
        <p:spPr bwMode="auto">
          <a:xfrm>
            <a:off x="1908175" y="4979988"/>
            <a:ext cx="431800" cy="287337"/>
          </a:xfrm>
          <a:prstGeom prst="rightArrow">
            <a:avLst>
              <a:gd name="adj1" fmla="val 50278"/>
              <a:gd name="adj2" fmla="val 103315"/>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41" name="AutoShape 45">
            <a:extLst>
              <a:ext uri="{FF2B5EF4-FFF2-40B4-BE49-F238E27FC236}">
                <a16:creationId xmlns:a16="http://schemas.microsoft.com/office/drawing/2014/main" xmlns="" id="{E31EFB87-B865-431B-A893-D863F0165844}"/>
              </a:ext>
            </a:extLst>
          </p:cNvPr>
          <p:cNvSpPr>
            <a:spLocks noChangeArrowheads="1"/>
          </p:cNvSpPr>
          <p:nvPr/>
        </p:nvSpPr>
        <p:spPr bwMode="auto">
          <a:xfrm>
            <a:off x="1908175" y="6238006"/>
            <a:ext cx="431800" cy="287338"/>
          </a:xfrm>
          <a:prstGeom prst="rightArrow">
            <a:avLst>
              <a:gd name="adj1" fmla="val 50278"/>
              <a:gd name="adj2" fmla="val 103315"/>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42" name="Text Box 46">
            <a:extLst>
              <a:ext uri="{FF2B5EF4-FFF2-40B4-BE49-F238E27FC236}">
                <a16:creationId xmlns:a16="http://schemas.microsoft.com/office/drawing/2014/main" xmlns="" id="{79CF5E2A-F69E-473F-8E5B-E33B59FD5180}"/>
              </a:ext>
            </a:extLst>
          </p:cNvPr>
          <p:cNvSpPr txBox="1">
            <a:spLocks noChangeArrowheads="1"/>
          </p:cNvSpPr>
          <p:nvPr/>
        </p:nvSpPr>
        <p:spPr bwMode="auto">
          <a:xfrm>
            <a:off x="444500" y="991890"/>
            <a:ext cx="86756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ea typeface="HG丸ｺﾞｼｯｸM-PRO" panose="020F0600000000000000" pitchFamily="50" charset="-128"/>
              </a:rPr>
              <a:t>度重なる大雨がもたらす甚大な被害</a:t>
            </a:r>
            <a:endParaRPr lang="ja-JP" altLang="en-US" b="1" dirty="0">
              <a:ea typeface="HG丸ｺﾞｼｯｸM-PRO" panose="020F0600000000000000" pitchFamily="50" charset="-128"/>
            </a:endParaRPr>
          </a:p>
        </p:txBody>
      </p:sp>
    </p:spTree>
    <p:extLst>
      <p:ext uri="{BB962C8B-B14F-4D97-AF65-F5344CB8AC3E}">
        <p14:creationId xmlns:p14="http://schemas.microsoft.com/office/powerpoint/2010/main" val="1743736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縦線 (破線)">
            <a:extLst>
              <a:ext uri="{FF2B5EF4-FFF2-40B4-BE49-F238E27FC236}">
                <a16:creationId xmlns:a16="http://schemas.microsoft.com/office/drawing/2014/main" xmlns="" id="{7B172E8B-392B-400A-AFE3-D2A5F88917C0}"/>
              </a:ext>
            </a:extLst>
          </p:cNvPr>
          <p:cNvSpPr>
            <a:spLocks noChangeArrowheads="1"/>
          </p:cNvSpPr>
          <p:nvPr/>
        </p:nvSpPr>
        <p:spPr bwMode="auto">
          <a:xfrm>
            <a:off x="1208088" y="5257800"/>
            <a:ext cx="2736850" cy="476250"/>
          </a:xfrm>
          <a:prstGeom prst="parallelogram">
            <a:avLst>
              <a:gd name="adj" fmla="val 209008"/>
            </a:avLst>
          </a:prstGeom>
          <a:pattFill prst="dashVert">
            <a:fgClr>
              <a:srgbClr val="009900"/>
            </a:fgClr>
            <a:bgClr>
              <a:srgbClr val="CCCC00"/>
            </a:bgClr>
          </a:patt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771" name="AutoShape 3" descr="縦線 (破線)">
            <a:extLst>
              <a:ext uri="{FF2B5EF4-FFF2-40B4-BE49-F238E27FC236}">
                <a16:creationId xmlns:a16="http://schemas.microsoft.com/office/drawing/2014/main" xmlns="" id="{F36E0C42-39A9-4543-BB31-0495068EAE82}"/>
              </a:ext>
            </a:extLst>
          </p:cNvPr>
          <p:cNvSpPr>
            <a:spLocks noChangeArrowheads="1"/>
          </p:cNvSpPr>
          <p:nvPr/>
        </p:nvSpPr>
        <p:spPr bwMode="auto">
          <a:xfrm>
            <a:off x="2165350" y="4797425"/>
            <a:ext cx="2736850" cy="415925"/>
          </a:xfrm>
          <a:prstGeom prst="parallelogram">
            <a:avLst>
              <a:gd name="adj" fmla="val 208768"/>
            </a:avLst>
          </a:prstGeom>
          <a:pattFill prst="dashVert">
            <a:fgClr>
              <a:srgbClr val="009900"/>
            </a:fgClr>
            <a:bgClr>
              <a:srgbClr val="CCCC00"/>
            </a:bgClr>
          </a:patt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773" name="Text Box 5">
            <a:extLst>
              <a:ext uri="{FF2B5EF4-FFF2-40B4-BE49-F238E27FC236}">
                <a16:creationId xmlns:a16="http://schemas.microsoft.com/office/drawing/2014/main" xmlns="" id="{DBBB6D3A-066C-4862-8CAD-6B3BD26B5391}"/>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32774" name="Rectangle 6">
            <a:extLst>
              <a:ext uri="{FF2B5EF4-FFF2-40B4-BE49-F238E27FC236}">
                <a16:creationId xmlns:a16="http://schemas.microsoft.com/office/drawing/2014/main" xmlns="" id="{77613D09-255D-4F76-BA3C-C1B44119D3D4}"/>
              </a:ext>
            </a:extLst>
          </p:cNvPr>
          <p:cNvSpPr>
            <a:spLocks noChangeArrowheads="1"/>
          </p:cNvSpPr>
          <p:nvPr/>
        </p:nvSpPr>
        <p:spPr bwMode="auto">
          <a:xfrm>
            <a:off x="468313" y="1644650"/>
            <a:ext cx="8424862" cy="12795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775" name="Rectangle 7">
            <a:extLst>
              <a:ext uri="{FF2B5EF4-FFF2-40B4-BE49-F238E27FC236}">
                <a16:creationId xmlns:a16="http://schemas.microsoft.com/office/drawing/2014/main" xmlns="" id="{8F38917B-EB04-44F3-98DF-64F506F1DC81}"/>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776" name="Freeform 8">
            <a:extLst>
              <a:ext uri="{FF2B5EF4-FFF2-40B4-BE49-F238E27FC236}">
                <a16:creationId xmlns:a16="http://schemas.microsoft.com/office/drawing/2014/main" xmlns="" id="{B4E2BE1A-3F24-4639-A82A-EDD4308E4790}"/>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777" name="Rectangle 9">
            <a:extLst>
              <a:ext uri="{FF2B5EF4-FFF2-40B4-BE49-F238E27FC236}">
                <a16:creationId xmlns:a16="http://schemas.microsoft.com/office/drawing/2014/main" xmlns="" id="{736E017F-A727-4BA3-87F4-8BF8B658127D}"/>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778" name="Freeform 10">
            <a:extLst>
              <a:ext uri="{FF2B5EF4-FFF2-40B4-BE49-F238E27FC236}">
                <a16:creationId xmlns:a16="http://schemas.microsoft.com/office/drawing/2014/main" xmlns="" id="{DDD66426-4CBC-45A9-A017-A2A3CAAE0EE7}"/>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779" name="Rectangle 11">
            <a:extLst>
              <a:ext uri="{FF2B5EF4-FFF2-40B4-BE49-F238E27FC236}">
                <a16:creationId xmlns:a16="http://schemas.microsoft.com/office/drawing/2014/main" xmlns="" id="{10A3E661-D440-450D-8738-064CECAB3488}"/>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780" name="Freeform 12">
            <a:extLst>
              <a:ext uri="{FF2B5EF4-FFF2-40B4-BE49-F238E27FC236}">
                <a16:creationId xmlns:a16="http://schemas.microsoft.com/office/drawing/2014/main" xmlns="" id="{8B96B61C-6102-4954-B215-13F9D51A6496}"/>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781" name="AutoShape 13">
            <a:extLst>
              <a:ext uri="{FF2B5EF4-FFF2-40B4-BE49-F238E27FC236}">
                <a16:creationId xmlns:a16="http://schemas.microsoft.com/office/drawing/2014/main" xmlns="" id="{A9069B44-966A-4E12-B1B0-7FFDC42A4F58}"/>
              </a:ext>
            </a:extLst>
          </p:cNvPr>
          <p:cNvSpPr>
            <a:spLocks noChangeArrowheads="1"/>
          </p:cNvSpPr>
          <p:nvPr/>
        </p:nvSpPr>
        <p:spPr bwMode="auto">
          <a:xfrm>
            <a:off x="-396875" y="74613"/>
            <a:ext cx="2520950" cy="474662"/>
          </a:xfrm>
          <a:prstGeom prst="roundRect">
            <a:avLst>
              <a:gd name="adj" fmla="val 34560"/>
            </a:avLst>
          </a:prstGeom>
          <a:solidFill>
            <a:srgbClr val="CC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2942" name="Text Box 14">
            <a:extLst>
              <a:ext uri="{FF2B5EF4-FFF2-40B4-BE49-F238E27FC236}">
                <a16:creationId xmlns:a16="http://schemas.microsoft.com/office/drawing/2014/main" xmlns="" id="{CB43B765-4C41-4A15-8EB3-7264C89AC464}"/>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流域対策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32783" name="AutoShape 15">
            <a:extLst>
              <a:ext uri="{FF2B5EF4-FFF2-40B4-BE49-F238E27FC236}">
                <a16:creationId xmlns:a16="http://schemas.microsoft.com/office/drawing/2014/main" xmlns="" id="{AB18609D-D1FF-4E27-B02F-DDA23DB0E27E}"/>
              </a:ext>
            </a:extLst>
          </p:cNvPr>
          <p:cNvSpPr>
            <a:spLocks noChangeArrowheads="1"/>
          </p:cNvSpPr>
          <p:nvPr/>
        </p:nvSpPr>
        <p:spPr bwMode="auto">
          <a:xfrm>
            <a:off x="-268288" y="765175"/>
            <a:ext cx="7720013" cy="595313"/>
          </a:xfrm>
          <a:prstGeom prst="roundRect">
            <a:avLst>
              <a:gd name="adj" fmla="val 50000"/>
            </a:avLst>
          </a:prstGeom>
          <a:solidFill>
            <a:srgbClr val="CCFF99"/>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2944" name="Rectangle 16">
            <a:extLst>
              <a:ext uri="{FF2B5EF4-FFF2-40B4-BE49-F238E27FC236}">
                <a16:creationId xmlns:a16="http://schemas.microsoft.com/office/drawing/2014/main" xmlns="" id="{57ADED4D-F6EB-4935-B45B-802B2D028342}"/>
              </a:ext>
            </a:extLst>
          </p:cNvPr>
          <p:cNvSpPr>
            <a:spLocks noChangeArrowheads="1"/>
          </p:cNvSpPr>
          <p:nvPr/>
        </p:nvSpPr>
        <p:spPr bwMode="auto">
          <a:xfrm>
            <a:off x="180975" y="814388"/>
            <a:ext cx="4175125"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anose="020F0600000000000000" pitchFamily="50" charset="-128"/>
                <a:ea typeface="HG丸ｺﾞｼｯｸM-PRO" panose="020F0600000000000000" pitchFamily="50" charset="-128"/>
              </a:rPr>
              <a:t>遊水機能の維持（第</a:t>
            </a:r>
            <a:r>
              <a:rPr lang="en-US" altLang="ja-JP" sz="2500" dirty="0">
                <a:solidFill>
                  <a:schemeClr val="tx2"/>
                </a:solidFill>
                <a:latin typeface="HG丸ｺﾞｼｯｸM-PRO" panose="020F0600000000000000" pitchFamily="50" charset="-128"/>
                <a:ea typeface="HG丸ｺﾞｼｯｸM-PRO" panose="020F0600000000000000" pitchFamily="50" charset="-128"/>
              </a:rPr>
              <a:t>36</a:t>
            </a:r>
            <a:r>
              <a:rPr lang="ja-JP" altLang="en-US" sz="2500" dirty="0">
                <a:solidFill>
                  <a:schemeClr val="tx2"/>
                </a:solidFill>
                <a:latin typeface="HG丸ｺﾞｼｯｸM-PRO" panose="020F0600000000000000" pitchFamily="50" charset="-128"/>
                <a:ea typeface="HG丸ｺﾞｼｯｸM-PRO" panose="020F0600000000000000" pitchFamily="50" charset="-128"/>
              </a:rPr>
              <a:t>条）</a:t>
            </a:r>
          </a:p>
        </p:txBody>
      </p:sp>
      <p:sp>
        <p:nvSpPr>
          <p:cNvPr id="252945" name="Rectangle 17">
            <a:extLst>
              <a:ext uri="{FF2B5EF4-FFF2-40B4-BE49-F238E27FC236}">
                <a16:creationId xmlns:a16="http://schemas.microsoft.com/office/drawing/2014/main" xmlns="" id="{FC8BD83B-9D7D-4FFD-9A6E-BA79C3662B77}"/>
              </a:ext>
            </a:extLst>
          </p:cNvPr>
          <p:cNvSpPr>
            <a:spLocks noChangeArrowheads="1"/>
          </p:cNvSpPr>
          <p:nvPr/>
        </p:nvSpPr>
        <p:spPr bwMode="auto">
          <a:xfrm>
            <a:off x="755650" y="1773238"/>
            <a:ext cx="792003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buClr>
                <a:schemeClr val="hlink"/>
              </a:buClr>
              <a:buSzPct val="70000"/>
              <a:buFont typeface="Wingdings" pitchFamily="2" charset="2"/>
              <a:buNone/>
              <a:defRPr/>
            </a:pPr>
            <a:r>
              <a:rPr lang="ja-JP" altLang="en-US" sz="2000" dirty="0">
                <a:latin typeface="HG丸ｺﾞｼｯｸM-PRO" panose="020F0600000000000000" pitchFamily="50" charset="-128"/>
                <a:ea typeface="HG丸ｺﾞｼｯｸM-PRO" panose="020F0600000000000000" pitchFamily="50" charset="-128"/>
              </a:rPr>
              <a:t>土地の所有者は、</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雨水や河川の流水を一時的に貯留する「遊水機能」を持っている農地等の土地</a:t>
            </a:r>
            <a:r>
              <a:rPr lang="ja-JP" altLang="en-US" sz="2000" dirty="0">
                <a:latin typeface="HG丸ｺﾞｼｯｸM-PRO" panose="020F0600000000000000" pitchFamily="50" charset="-128"/>
                <a:ea typeface="HG丸ｺﾞｼｯｸM-PRO" panose="020F0600000000000000" pitchFamily="50" charset="-128"/>
              </a:rPr>
              <a:t>について、その遊水機能の</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維持</a:t>
            </a:r>
            <a:r>
              <a:rPr lang="ja-JP" altLang="en-US" sz="2000" dirty="0">
                <a:latin typeface="HG丸ｺﾞｼｯｸM-PRO" panose="020F0600000000000000" pitchFamily="50" charset="-128"/>
                <a:ea typeface="HG丸ｺﾞｼｯｸM-PRO" panose="020F0600000000000000" pitchFamily="50" charset="-128"/>
              </a:rPr>
              <a:t>に努めなければなりません。</a:t>
            </a:r>
          </a:p>
          <a:p>
            <a:pPr algn="l" defTabSz="958850">
              <a:spcBef>
                <a:spcPct val="20000"/>
              </a:spcBef>
              <a:buClr>
                <a:schemeClr val="hlink"/>
              </a:buClr>
              <a:buSzPct val="70000"/>
              <a:buFont typeface="Wingdings" pitchFamily="2" charset="2"/>
              <a:buNone/>
              <a:defRPr/>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32787" name="Freeform 19">
            <a:extLst>
              <a:ext uri="{FF2B5EF4-FFF2-40B4-BE49-F238E27FC236}">
                <a16:creationId xmlns:a16="http://schemas.microsoft.com/office/drawing/2014/main" xmlns="" id="{9D7696B3-F500-407D-99B5-98D4151005D6}"/>
              </a:ext>
            </a:extLst>
          </p:cNvPr>
          <p:cNvSpPr>
            <a:spLocks/>
          </p:cNvSpPr>
          <p:nvPr/>
        </p:nvSpPr>
        <p:spPr bwMode="auto">
          <a:xfrm>
            <a:off x="600075" y="4162425"/>
            <a:ext cx="3371850" cy="1419225"/>
          </a:xfrm>
          <a:custGeom>
            <a:avLst/>
            <a:gdLst>
              <a:gd name="T0" fmla="*/ 0 w 2124"/>
              <a:gd name="T1" fmla="*/ 2147483647 h 894"/>
              <a:gd name="T2" fmla="*/ 2147483647 w 2124"/>
              <a:gd name="T3" fmla="*/ 2147483647 h 894"/>
              <a:gd name="T4" fmla="*/ 2147483647 w 2124"/>
              <a:gd name="T5" fmla="*/ 2147483647 h 894"/>
              <a:gd name="T6" fmla="*/ 2147483647 w 2124"/>
              <a:gd name="T7" fmla="*/ 0 h 894"/>
              <a:gd name="T8" fmla="*/ 2147483647 w 2124"/>
              <a:gd name="T9" fmla="*/ 2147483647 h 894"/>
              <a:gd name="T10" fmla="*/ 0 w 2124"/>
              <a:gd name="T11" fmla="*/ 2147483647 h 8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4" h="894">
                <a:moveTo>
                  <a:pt x="0" y="873"/>
                </a:moveTo>
                <a:lnTo>
                  <a:pt x="381" y="894"/>
                </a:lnTo>
                <a:lnTo>
                  <a:pt x="1071" y="513"/>
                </a:lnTo>
                <a:lnTo>
                  <a:pt x="2124" y="0"/>
                </a:lnTo>
                <a:lnTo>
                  <a:pt x="1716" y="6"/>
                </a:lnTo>
                <a:lnTo>
                  <a:pt x="0" y="873"/>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88" name="Line 20">
            <a:extLst>
              <a:ext uri="{FF2B5EF4-FFF2-40B4-BE49-F238E27FC236}">
                <a16:creationId xmlns:a16="http://schemas.microsoft.com/office/drawing/2014/main" xmlns="" id="{D5C7CE04-42AD-4DBD-AE98-39C4712DEC13}"/>
              </a:ext>
            </a:extLst>
          </p:cNvPr>
          <p:cNvSpPr>
            <a:spLocks noChangeShapeType="1"/>
          </p:cNvSpPr>
          <p:nvPr/>
        </p:nvSpPr>
        <p:spPr bwMode="auto">
          <a:xfrm>
            <a:off x="2570163" y="5154613"/>
            <a:ext cx="17780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89" name="Rectangle 21">
            <a:extLst>
              <a:ext uri="{FF2B5EF4-FFF2-40B4-BE49-F238E27FC236}">
                <a16:creationId xmlns:a16="http://schemas.microsoft.com/office/drawing/2014/main" xmlns="" id="{0DB944EF-A1EE-44D1-8FCE-9B994E4D0DE5}"/>
              </a:ext>
            </a:extLst>
          </p:cNvPr>
          <p:cNvSpPr>
            <a:spLocks noChangeArrowheads="1"/>
          </p:cNvSpPr>
          <p:nvPr/>
        </p:nvSpPr>
        <p:spPr bwMode="auto">
          <a:xfrm>
            <a:off x="611188" y="5549900"/>
            <a:ext cx="941387" cy="23336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790" name="Freeform 22">
            <a:extLst>
              <a:ext uri="{FF2B5EF4-FFF2-40B4-BE49-F238E27FC236}">
                <a16:creationId xmlns:a16="http://schemas.microsoft.com/office/drawing/2014/main" xmlns="" id="{724D8EDE-636D-49D8-9E59-26F3B0A0D3DF}"/>
              </a:ext>
            </a:extLst>
          </p:cNvPr>
          <p:cNvSpPr>
            <a:spLocks/>
          </p:cNvSpPr>
          <p:nvPr/>
        </p:nvSpPr>
        <p:spPr bwMode="auto">
          <a:xfrm>
            <a:off x="2322513" y="4105275"/>
            <a:ext cx="1747837" cy="836613"/>
          </a:xfrm>
          <a:custGeom>
            <a:avLst/>
            <a:gdLst>
              <a:gd name="T0" fmla="*/ 0 w 335"/>
              <a:gd name="T1" fmla="*/ 2147483647 h 160"/>
              <a:gd name="T2" fmla="*/ 2147483647 w 335"/>
              <a:gd name="T3" fmla="*/ 2147483647 h 160"/>
              <a:gd name="T4" fmla="*/ 2147483647 w 335"/>
              <a:gd name="T5" fmla="*/ 0 h 160"/>
              <a:gd name="T6" fmla="*/ 2147483647 w 335"/>
              <a:gd name="T7" fmla="*/ 0 h 160"/>
              <a:gd name="T8" fmla="*/ 0 w 335"/>
              <a:gd name="T9" fmla="*/ 2147483647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5" h="160">
                <a:moveTo>
                  <a:pt x="0" y="160"/>
                </a:moveTo>
                <a:lnTo>
                  <a:pt x="36" y="158"/>
                </a:lnTo>
                <a:lnTo>
                  <a:pt x="335" y="0"/>
                </a:lnTo>
                <a:lnTo>
                  <a:pt x="289" y="0"/>
                </a:lnTo>
                <a:lnTo>
                  <a:pt x="0" y="160"/>
                </a:lnTo>
                <a:close/>
              </a:path>
            </a:pathLst>
          </a:custGeom>
          <a:solidFill>
            <a:srgbClr val="C0C0C0"/>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91" name="Freeform 23">
            <a:extLst>
              <a:ext uri="{FF2B5EF4-FFF2-40B4-BE49-F238E27FC236}">
                <a16:creationId xmlns:a16="http://schemas.microsoft.com/office/drawing/2014/main" xmlns="" id="{0CE4C05C-AC71-4186-A75A-9AA40F98B5DA}"/>
              </a:ext>
            </a:extLst>
          </p:cNvPr>
          <p:cNvSpPr>
            <a:spLocks/>
          </p:cNvSpPr>
          <p:nvPr/>
        </p:nvSpPr>
        <p:spPr bwMode="auto">
          <a:xfrm>
            <a:off x="1003300" y="5538788"/>
            <a:ext cx="709613" cy="239712"/>
          </a:xfrm>
          <a:custGeom>
            <a:avLst/>
            <a:gdLst>
              <a:gd name="T0" fmla="*/ 2147483647 w 136"/>
              <a:gd name="T1" fmla="*/ 0 h 46"/>
              <a:gd name="T2" fmla="*/ 2147483647 w 136"/>
              <a:gd name="T3" fmla="*/ 0 h 46"/>
              <a:gd name="T4" fmla="*/ 2147483647 w 136"/>
              <a:gd name="T5" fmla="*/ 2147483647 h 46"/>
              <a:gd name="T6" fmla="*/ 0 w 136"/>
              <a:gd name="T7" fmla="*/ 2147483647 h 46"/>
              <a:gd name="T8" fmla="*/ 2147483647 w 136"/>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46">
                <a:moveTo>
                  <a:pt x="45" y="0"/>
                </a:moveTo>
                <a:lnTo>
                  <a:pt x="91" y="0"/>
                </a:lnTo>
                <a:lnTo>
                  <a:pt x="136" y="46"/>
                </a:lnTo>
                <a:lnTo>
                  <a:pt x="0" y="46"/>
                </a:lnTo>
                <a:lnTo>
                  <a:pt x="45" y="0"/>
                </a:lnTo>
                <a:close/>
              </a:path>
            </a:pathLst>
          </a:custGeom>
          <a:solidFill>
            <a:srgbClr val="808080"/>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92" name="Freeform 24">
            <a:extLst>
              <a:ext uri="{FF2B5EF4-FFF2-40B4-BE49-F238E27FC236}">
                <a16:creationId xmlns:a16="http://schemas.microsoft.com/office/drawing/2014/main" xmlns="" id="{18320DB7-9163-4A1A-A5B4-D016ECEC6BE8}"/>
              </a:ext>
            </a:extLst>
          </p:cNvPr>
          <p:cNvSpPr>
            <a:spLocks/>
          </p:cNvSpPr>
          <p:nvPr/>
        </p:nvSpPr>
        <p:spPr bwMode="auto">
          <a:xfrm>
            <a:off x="2535238" y="4100513"/>
            <a:ext cx="1708150" cy="1057275"/>
          </a:xfrm>
          <a:custGeom>
            <a:avLst/>
            <a:gdLst>
              <a:gd name="T0" fmla="*/ 0 w 426"/>
              <a:gd name="T1" fmla="*/ 2147483647 h 264"/>
              <a:gd name="T2" fmla="*/ 2147483647 w 426"/>
              <a:gd name="T3" fmla="*/ 2147483647 h 264"/>
              <a:gd name="T4" fmla="*/ 2147483647 w 426"/>
              <a:gd name="T5" fmla="*/ 2147483647 h 264"/>
              <a:gd name="T6" fmla="*/ 2147483647 w 426"/>
              <a:gd name="T7" fmla="*/ 0 h 264"/>
              <a:gd name="T8" fmla="*/ 2147483647 w 426"/>
              <a:gd name="T9" fmla="*/ 2147483647 h 264"/>
              <a:gd name="T10" fmla="*/ 0 w 426"/>
              <a:gd name="T11" fmla="*/ 2147483647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6" h="264">
                <a:moveTo>
                  <a:pt x="0" y="203"/>
                </a:moveTo>
                <a:lnTo>
                  <a:pt x="43" y="264"/>
                </a:lnTo>
                <a:lnTo>
                  <a:pt x="426" y="52"/>
                </a:lnTo>
                <a:lnTo>
                  <a:pt x="374" y="0"/>
                </a:lnTo>
                <a:lnTo>
                  <a:pt x="3" y="203"/>
                </a:lnTo>
                <a:lnTo>
                  <a:pt x="0" y="203"/>
                </a:lnTo>
                <a:close/>
              </a:path>
            </a:pathLst>
          </a:custGeom>
          <a:solidFill>
            <a:srgbClr val="969696"/>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93" name="AutoShape 25" descr="縦線 (破線)">
            <a:extLst>
              <a:ext uri="{FF2B5EF4-FFF2-40B4-BE49-F238E27FC236}">
                <a16:creationId xmlns:a16="http://schemas.microsoft.com/office/drawing/2014/main" xmlns="" id="{261C8EAA-DF84-4FF2-983A-8C0B1D0D7EB8}"/>
              </a:ext>
            </a:extLst>
          </p:cNvPr>
          <p:cNvSpPr>
            <a:spLocks noChangeArrowheads="1"/>
          </p:cNvSpPr>
          <p:nvPr/>
        </p:nvSpPr>
        <p:spPr bwMode="auto">
          <a:xfrm>
            <a:off x="3471863" y="4337050"/>
            <a:ext cx="2241550" cy="415925"/>
          </a:xfrm>
          <a:prstGeom prst="parallelogram">
            <a:avLst>
              <a:gd name="adj" fmla="val 182164"/>
            </a:avLst>
          </a:prstGeom>
          <a:pattFill prst="dashVert">
            <a:fgClr>
              <a:srgbClr val="009900"/>
            </a:fgClr>
            <a:bgClr>
              <a:srgbClr val="CCCC00"/>
            </a:bgClr>
          </a:patt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794" name="Text Box 26">
            <a:extLst>
              <a:ext uri="{FF2B5EF4-FFF2-40B4-BE49-F238E27FC236}">
                <a16:creationId xmlns:a16="http://schemas.microsoft.com/office/drawing/2014/main" xmlns="" id="{B3A76DD8-293A-4CB7-84A2-4593BC47F946}"/>
              </a:ext>
            </a:extLst>
          </p:cNvPr>
          <p:cNvSpPr txBox="1">
            <a:spLocks noChangeArrowheads="1"/>
          </p:cNvSpPr>
          <p:nvPr/>
        </p:nvSpPr>
        <p:spPr bwMode="auto">
          <a:xfrm>
            <a:off x="1981721" y="5861050"/>
            <a:ext cx="1654175" cy="3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400" dirty="0">
                <a:latin typeface="HG丸ｺﾞｼｯｸM-PRO" panose="020F0600000000000000" pitchFamily="50" charset="-128"/>
                <a:ea typeface="HG丸ｺﾞｼｯｸM-PRO" panose="020F0600000000000000" pitchFamily="50" charset="-128"/>
              </a:rPr>
              <a:t>農地等</a:t>
            </a:r>
          </a:p>
        </p:txBody>
      </p:sp>
      <p:sp>
        <p:nvSpPr>
          <p:cNvPr id="32795" name="Freeform 27">
            <a:extLst>
              <a:ext uri="{FF2B5EF4-FFF2-40B4-BE49-F238E27FC236}">
                <a16:creationId xmlns:a16="http://schemas.microsoft.com/office/drawing/2014/main" xmlns="" id="{6280A32F-73E3-4A28-91A3-C7FF1F9F3F61}"/>
              </a:ext>
            </a:extLst>
          </p:cNvPr>
          <p:cNvSpPr>
            <a:spLocks/>
          </p:cNvSpPr>
          <p:nvPr/>
        </p:nvSpPr>
        <p:spPr bwMode="auto">
          <a:xfrm>
            <a:off x="1244600" y="5041900"/>
            <a:ext cx="2673350" cy="496888"/>
          </a:xfrm>
          <a:custGeom>
            <a:avLst/>
            <a:gdLst>
              <a:gd name="T0" fmla="*/ 0 w 512"/>
              <a:gd name="T1" fmla="*/ 2147483647 h 95"/>
              <a:gd name="T2" fmla="*/ 2147483647 w 512"/>
              <a:gd name="T3" fmla="*/ 2147483647 h 95"/>
              <a:gd name="T4" fmla="*/ 2147483647 w 512"/>
              <a:gd name="T5" fmla="*/ 2147483647 h 95"/>
              <a:gd name="T6" fmla="*/ 2147483647 w 512"/>
              <a:gd name="T7" fmla="*/ 2147483647 h 95"/>
              <a:gd name="T8" fmla="*/ 2147483647 w 512"/>
              <a:gd name="T9" fmla="*/ 2147483647 h 95"/>
              <a:gd name="T10" fmla="*/ 2147483647 w 512"/>
              <a:gd name="T11" fmla="*/ 2147483647 h 95"/>
              <a:gd name="T12" fmla="*/ 2147483647 w 512"/>
              <a:gd name="T13" fmla="*/ 0 h 95"/>
              <a:gd name="T14" fmla="*/ 2147483647 w 512"/>
              <a:gd name="T15" fmla="*/ 2147483647 h 95"/>
              <a:gd name="T16" fmla="*/ 2147483647 w 512"/>
              <a:gd name="T17" fmla="*/ 2147483647 h 95"/>
              <a:gd name="T18" fmla="*/ 2147483647 w 512"/>
              <a:gd name="T19" fmla="*/ 2147483647 h 95"/>
              <a:gd name="T20" fmla="*/ 0 w 512"/>
              <a:gd name="T21" fmla="*/ 2147483647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2" h="95">
                <a:moveTo>
                  <a:pt x="0" y="95"/>
                </a:moveTo>
                <a:lnTo>
                  <a:pt x="46" y="95"/>
                </a:lnTo>
                <a:lnTo>
                  <a:pt x="140" y="64"/>
                </a:lnTo>
                <a:lnTo>
                  <a:pt x="234" y="50"/>
                </a:lnTo>
                <a:lnTo>
                  <a:pt x="382" y="44"/>
                </a:lnTo>
                <a:lnTo>
                  <a:pt x="512" y="6"/>
                </a:lnTo>
                <a:lnTo>
                  <a:pt x="482" y="0"/>
                </a:lnTo>
                <a:lnTo>
                  <a:pt x="368" y="36"/>
                </a:lnTo>
                <a:lnTo>
                  <a:pt x="220" y="38"/>
                </a:lnTo>
                <a:lnTo>
                  <a:pt x="132" y="48"/>
                </a:lnTo>
                <a:lnTo>
                  <a:pt x="0" y="95"/>
                </a:lnTo>
                <a:close/>
              </a:path>
            </a:pathLst>
          </a:custGeom>
          <a:solidFill>
            <a:srgbClr val="C0C0C0"/>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96" name="Freeform 28">
            <a:extLst>
              <a:ext uri="{FF2B5EF4-FFF2-40B4-BE49-F238E27FC236}">
                <a16:creationId xmlns:a16="http://schemas.microsoft.com/office/drawing/2014/main" xmlns="" id="{12966882-9B35-4EE7-9D88-0937E4ADC490}"/>
              </a:ext>
            </a:extLst>
          </p:cNvPr>
          <p:cNvSpPr>
            <a:spLocks/>
          </p:cNvSpPr>
          <p:nvPr/>
        </p:nvSpPr>
        <p:spPr bwMode="auto">
          <a:xfrm>
            <a:off x="2254250" y="4918075"/>
            <a:ext cx="473075" cy="239713"/>
          </a:xfrm>
          <a:custGeom>
            <a:avLst/>
            <a:gdLst>
              <a:gd name="T0" fmla="*/ 2147483647 w 90"/>
              <a:gd name="T1" fmla="*/ 2147483647 h 46"/>
              <a:gd name="T2" fmla="*/ 2147483647 w 90"/>
              <a:gd name="T3" fmla="*/ 0 h 46"/>
              <a:gd name="T4" fmla="*/ 2147483647 w 90"/>
              <a:gd name="T5" fmla="*/ 2147483647 h 46"/>
              <a:gd name="T6" fmla="*/ 0 w 90"/>
              <a:gd name="T7" fmla="*/ 2147483647 h 46"/>
              <a:gd name="T8" fmla="*/ 2147483647 w 90"/>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6">
                <a:moveTo>
                  <a:pt x="15" y="2"/>
                </a:moveTo>
                <a:lnTo>
                  <a:pt x="56" y="0"/>
                </a:lnTo>
                <a:lnTo>
                  <a:pt x="90" y="46"/>
                </a:lnTo>
                <a:lnTo>
                  <a:pt x="0" y="42"/>
                </a:lnTo>
                <a:lnTo>
                  <a:pt x="15" y="2"/>
                </a:lnTo>
                <a:close/>
              </a:path>
            </a:pathLst>
          </a:custGeom>
          <a:solidFill>
            <a:srgbClr val="808080"/>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97" name="Freeform 29">
            <a:extLst>
              <a:ext uri="{FF2B5EF4-FFF2-40B4-BE49-F238E27FC236}">
                <a16:creationId xmlns:a16="http://schemas.microsoft.com/office/drawing/2014/main" xmlns="" id="{171ACB99-9C97-4F1B-8EBE-A2B89F1DF275}"/>
              </a:ext>
            </a:extLst>
          </p:cNvPr>
          <p:cNvSpPr>
            <a:spLocks/>
          </p:cNvSpPr>
          <p:nvPr/>
        </p:nvSpPr>
        <p:spPr bwMode="auto">
          <a:xfrm>
            <a:off x="1481138" y="5065713"/>
            <a:ext cx="2528887" cy="696912"/>
          </a:xfrm>
          <a:custGeom>
            <a:avLst/>
            <a:gdLst>
              <a:gd name="T0" fmla="*/ 0 w 483"/>
              <a:gd name="T1" fmla="*/ 2147483647 h 133"/>
              <a:gd name="T2" fmla="*/ 2147483647 w 483"/>
              <a:gd name="T3" fmla="*/ 2147483647 h 133"/>
              <a:gd name="T4" fmla="*/ 2147483647 w 483"/>
              <a:gd name="T5" fmla="*/ 2147483647 h 133"/>
              <a:gd name="T6" fmla="*/ 2147483647 w 483"/>
              <a:gd name="T7" fmla="*/ 2147483647 h 133"/>
              <a:gd name="T8" fmla="*/ 2147483647 w 483"/>
              <a:gd name="T9" fmla="*/ 2147483647 h 133"/>
              <a:gd name="T10" fmla="*/ 2147483647 w 483"/>
              <a:gd name="T11" fmla="*/ 0 h 133"/>
              <a:gd name="T12" fmla="*/ 2147483647 w 483"/>
              <a:gd name="T13" fmla="*/ 2147483647 h 133"/>
              <a:gd name="T14" fmla="*/ 2147483647 w 483"/>
              <a:gd name="T15" fmla="*/ 2147483647 h 133"/>
              <a:gd name="T16" fmla="*/ 2147483647 w 483"/>
              <a:gd name="T17" fmla="*/ 2147483647 h 133"/>
              <a:gd name="T18" fmla="*/ 0 w 483"/>
              <a:gd name="T19" fmla="*/ 2147483647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3" h="133">
                <a:moveTo>
                  <a:pt x="0" y="91"/>
                </a:moveTo>
                <a:lnTo>
                  <a:pt x="40" y="133"/>
                </a:lnTo>
                <a:lnTo>
                  <a:pt x="194" y="76"/>
                </a:lnTo>
                <a:lnTo>
                  <a:pt x="358" y="69"/>
                </a:lnTo>
                <a:lnTo>
                  <a:pt x="483" y="25"/>
                </a:lnTo>
                <a:lnTo>
                  <a:pt x="463" y="0"/>
                </a:lnTo>
                <a:lnTo>
                  <a:pt x="336" y="37"/>
                </a:lnTo>
                <a:lnTo>
                  <a:pt x="190" y="44"/>
                </a:lnTo>
                <a:lnTo>
                  <a:pt x="102" y="56"/>
                </a:lnTo>
                <a:lnTo>
                  <a:pt x="0" y="91"/>
                </a:lnTo>
                <a:close/>
              </a:path>
            </a:pathLst>
          </a:custGeom>
          <a:solidFill>
            <a:srgbClr val="969696"/>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798" name="Text Box 30">
            <a:extLst>
              <a:ext uri="{FF2B5EF4-FFF2-40B4-BE49-F238E27FC236}">
                <a16:creationId xmlns:a16="http://schemas.microsoft.com/office/drawing/2014/main" xmlns="" id="{7958A12E-4F52-44CC-9509-50BB3CA6E44A}"/>
              </a:ext>
            </a:extLst>
          </p:cNvPr>
          <p:cNvSpPr txBox="1">
            <a:spLocks noChangeArrowheads="1"/>
          </p:cNvSpPr>
          <p:nvPr/>
        </p:nvSpPr>
        <p:spPr bwMode="auto">
          <a:xfrm>
            <a:off x="547688" y="5861050"/>
            <a:ext cx="1187450" cy="3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400" dirty="0">
                <a:latin typeface="HG丸ｺﾞｼｯｸM-PRO" panose="020F0600000000000000" pitchFamily="50" charset="-128"/>
                <a:ea typeface="HG丸ｺﾞｼｯｸM-PRO" panose="020F0600000000000000" pitchFamily="50" charset="-128"/>
              </a:rPr>
              <a:t>河川</a:t>
            </a:r>
          </a:p>
        </p:txBody>
      </p:sp>
      <p:sp>
        <p:nvSpPr>
          <p:cNvPr id="252959" name="AutoShape 31">
            <a:extLst>
              <a:ext uri="{FF2B5EF4-FFF2-40B4-BE49-F238E27FC236}">
                <a16:creationId xmlns:a16="http://schemas.microsoft.com/office/drawing/2014/main" xmlns="" id="{A585CB86-17B6-4CD7-983D-552DD55E9E8C}"/>
              </a:ext>
            </a:extLst>
          </p:cNvPr>
          <p:cNvSpPr>
            <a:spLocks noChangeArrowheads="1"/>
          </p:cNvSpPr>
          <p:nvPr/>
        </p:nvSpPr>
        <p:spPr bwMode="auto">
          <a:xfrm>
            <a:off x="756568" y="3933825"/>
            <a:ext cx="1727200" cy="431800"/>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defTabSz="958850">
              <a:defRPr/>
            </a:pPr>
            <a:r>
              <a:rPr lang="ja-JP" altLang="en-US" b="1" dirty="0">
                <a:solidFill>
                  <a:srgbClr val="FF3300"/>
                </a:solidFill>
                <a:latin typeface="HG丸ｺﾞｼｯｸM-PRO" panose="020F0600000000000000" pitchFamily="50" charset="-128"/>
                <a:ea typeface="HG丸ｺﾞｼｯｸM-PRO" panose="020F0600000000000000" pitchFamily="50" charset="-128"/>
              </a:rPr>
              <a:t>河川増水時</a:t>
            </a:r>
            <a:endParaRPr lang="ja-JP" altLang="en-US" sz="1200" b="1" dirty="0">
              <a:solidFill>
                <a:srgbClr val="FF3300"/>
              </a:solidFill>
              <a:latin typeface="HG丸ｺﾞｼｯｸM-PRO" panose="020F0600000000000000" pitchFamily="50" charset="-128"/>
              <a:ea typeface="HG丸ｺﾞｼｯｸM-PRO" panose="020F0600000000000000" pitchFamily="50" charset="-128"/>
            </a:endParaRPr>
          </a:p>
        </p:txBody>
      </p:sp>
      <p:sp>
        <p:nvSpPr>
          <p:cNvPr id="32800" name="AutoShape 32">
            <a:extLst>
              <a:ext uri="{FF2B5EF4-FFF2-40B4-BE49-F238E27FC236}">
                <a16:creationId xmlns:a16="http://schemas.microsoft.com/office/drawing/2014/main" xmlns="" id="{FEC8F11F-5727-43E3-A26D-853CDE24537A}"/>
              </a:ext>
            </a:extLst>
          </p:cNvPr>
          <p:cNvSpPr>
            <a:spLocks noChangeArrowheads="1"/>
          </p:cNvSpPr>
          <p:nvPr/>
        </p:nvSpPr>
        <p:spPr bwMode="auto">
          <a:xfrm>
            <a:off x="735013" y="3962400"/>
            <a:ext cx="1344612" cy="360363"/>
          </a:xfrm>
          <a:prstGeom prst="roundRect">
            <a:avLst>
              <a:gd name="adj" fmla="val 22028"/>
            </a:avLst>
          </a:prstGeom>
          <a:noFill/>
          <a:ln w="47625">
            <a:solidFill>
              <a:schemeClr val="accent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2961" name="Freeform 33">
            <a:extLst>
              <a:ext uri="{FF2B5EF4-FFF2-40B4-BE49-F238E27FC236}">
                <a16:creationId xmlns:a16="http://schemas.microsoft.com/office/drawing/2014/main" xmlns="" id="{FB830A26-5692-4372-82BE-CA8B9795DFA7}"/>
              </a:ext>
            </a:extLst>
          </p:cNvPr>
          <p:cNvSpPr>
            <a:spLocks/>
          </p:cNvSpPr>
          <p:nvPr/>
        </p:nvSpPr>
        <p:spPr bwMode="auto">
          <a:xfrm>
            <a:off x="1385888" y="4457700"/>
            <a:ext cx="3414712" cy="1023938"/>
          </a:xfrm>
          <a:custGeom>
            <a:avLst/>
            <a:gdLst>
              <a:gd name="T0" fmla="*/ 2147483647 w 2151"/>
              <a:gd name="T1" fmla="*/ 2147483647 h 645"/>
              <a:gd name="T2" fmla="*/ 2147483647 w 2151"/>
              <a:gd name="T3" fmla="*/ 2147483647 h 645"/>
              <a:gd name="T4" fmla="*/ 0 w 2151"/>
              <a:gd name="T5" fmla="*/ 2147483647 h 645"/>
              <a:gd name="T6" fmla="*/ 2147483647 w 2151"/>
              <a:gd name="T7" fmla="*/ 2147483647 h 645"/>
              <a:gd name="T8" fmla="*/ 2147483647 w 2151"/>
              <a:gd name="T9" fmla="*/ 2147483647 h 645"/>
              <a:gd name="T10" fmla="*/ 2147483647 w 2151"/>
              <a:gd name="T11" fmla="*/ 2147483647 h 645"/>
              <a:gd name="T12" fmla="*/ 2147483647 w 2151"/>
              <a:gd name="T13" fmla="*/ 2147483647 h 645"/>
              <a:gd name="T14" fmla="*/ 2147483647 w 2151"/>
              <a:gd name="T15" fmla="*/ 2147483647 h 645"/>
              <a:gd name="T16" fmla="*/ 2147483647 w 2151"/>
              <a:gd name="T17" fmla="*/ 2147483647 h 645"/>
              <a:gd name="T18" fmla="*/ 2147483647 w 2151"/>
              <a:gd name="T19" fmla="*/ 2147483647 h 645"/>
              <a:gd name="T20" fmla="*/ 2147483647 w 2151"/>
              <a:gd name="T21" fmla="*/ 2147483647 h 645"/>
              <a:gd name="T22" fmla="*/ 2147483647 w 2151"/>
              <a:gd name="T23" fmla="*/ 2147483647 h 645"/>
              <a:gd name="T24" fmla="*/ 2147483647 w 2151"/>
              <a:gd name="T25" fmla="*/ 2147483647 h 645"/>
              <a:gd name="T26" fmla="*/ 2147483647 w 2151"/>
              <a:gd name="T27" fmla="*/ 2147483647 h 645"/>
              <a:gd name="T28" fmla="*/ 2147483647 w 2151"/>
              <a:gd name="T29" fmla="*/ 2147483647 h 645"/>
              <a:gd name="T30" fmla="*/ 2147483647 w 2151"/>
              <a:gd name="T31" fmla="*/ 2147483647 h 645"/>
              <a:gd name="T32" fmla="*/ 2147483647 w 2151"/>
              <a:gd name="T33" fmla="*/ 0 h 645"/>
              <a:gd name="T34" fmla="*/ 2147483647 w 2151"/>
              <a:gd name="T35" fmla="*/ 2147483647 h 645"/>
              <a:gd name="T36" fmla="*/ 2147483647 w 2151"/>
              <a:gd name="T37" fmla="*/ 2147483647 h 645"/>
              <a:gd name="T38" fmla="*/ 2147483647 w 2151"/>
              <a:gd name="T39" fmla="*/ 2147483647 h 645"/>
              <a:gd name="T40" fmla="*/ 2147483647 w 2151"/>
              <a:gd name="T41" fmla="*/ 2147483647 h 645"/>
              <a:gd name="T42" fmla="*/ 2147483647 w 2151"/>
              <a:gd name="T43" fmla="*/ 2147483647 h 6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51" h="645">
                <a:moveTo>
                  <a:pt x="585" y="357"/>
                </a:moveTo>
                <a:lnTo>
                  <a:pt x="588" y="318"/>
                </a:lnTo>
                <a:lnTo>
                  <a:pt x="0" y="645"/>
                </a:lnTo>
                <a:lnTo>
                  <a:pt x="363" y="519"/>
                </a:lnTo>
                <a:lnTo>
                  <a:pt x="687" y="489"/>
                </a:lnTo>
                <a:lnTo>
                  <a:pt x="1113" y="489"/>
                </a:lnTo>
                <a:lnTo>
                  <a:pt x="1482" y="375"/>
                </a:lnTo>
                <a:lnTo>
                  <a:pt x="1554" y="366"/>
                </a:lnTo>
                <a:lnTo>
                  <a:pt x="1704" y="399"/>
                </a:lnTo>
                <a:lnTo>
                  <a:pt x="1809" y="378"/>
                </a:lnTo>
                <a:lnTo>
                  <a:pt x="1872" y="303"/>
                </a:lnTo>
                <a:lnTo>
                  <a:pt x="1854" y="198"/>
                </a:lnTo>
                <a:lnTo>
                  <a:pt x="1983" y="132"/>
                </a:lnTo>
                <a:lnTo>
                  <a:pt x="2103" y="104"/>
                </a:lnTo>
                <a:lnTo>
                  <a:pt x="2151" y="64"/>
                </a:lnTo>
                <a:lnTo>
                  <a:pt x="2103" y="20"/>
                </a:lnTo>
                <a:lnTo>
                  <a:pt x="2027" y="0"/>
                </a:lnTo>
                <a:lnTo>
                  <a:pt x="1860" y="24"/>
                </a:lnTo>
                <a:lnTo>
                  <a:pt x="1698" y="6"/>
                </a:lnTo>
                <a:lnTo>
                  <a:pt x="1431" y="18"/>
                </a:lnTo>
                <a:lnTo>
                  <a:pt x="780" y="357"/>
                </a:lnTo>
                <a:lnTo>
                  <a:pt x="585" y="357"/>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52962" name="Group 34">
            <a:extLst>
              <a:ext uri="{FF2B5EF4-FFF2-40B4-BE49-F238E27FC236}">
                <a16:creationId xmlns:a16="http://schemas.microsoft.com/office/drawing/2014/main" xmlns="" id="{C336C233-FA32-45B0-A349-B9084899E555}"/>
              </a:ext>
            </a:extLst>
          </p:cNvPr>
          <p:cNvGrpSpPr>
            <a:grpSpLocks/>
          </p:cNvGrpSpPr>
          <p:nvPr/>
        </p:nvGrpSpPr>
        <p:grpSpPr bwMode="auto">
          <a:xfrm>
            <a:off x="1997075" y="4787900"/>
            <a:ext cx="1349375" cy="396875"/>
            <a:chOff x="1258" y="3016"/>
            <a:chExt cx="850" cy="250"/>
          </a:xfrm>
        </p:grpSpPr>
        <p:sp>
          <p:nvSpPr>
            <p:cNvPr id="32823" name="Freeform 35">
              <a:extLst>
                <a:ext uri="{FF2B5EF4-FFF2-40B4-BE49-F238E27FC236}">
                  <a16:creationId xmlns:a16="http://schemas.microsoft.com/office/drawing/2014/main" xmlns="" id="{194590AE-EA37-4B5D-B980-75F06E785F4C}"/>
                </a:ext>
              </a:extLst>
            </p:cNvPr>
            <p:cNvSpPr>
              <a:spLocks/>
            </p:cNvSpPr>
            <p:nvPr/>
          </p:nvSpPr>
          <p:spPr bwMode="auto">
            <a:xfrm>
              <a:off x="1258" y="3016"/>
              <a:ext cx="682" cy="250"/>
            </a:xfrm>
            <a:custGeom>
              <a:avLst/>
              <a:gdLst>
                <a:gd name="T0" fmla="*/ 298 w 682"/>
                <a:gd name="T1" fmla="*/ 0 h 250"/>
                <a:gd name="T2" fmla="*/ 30 w 682"/>
                <a:gd name="T3" fmla="*/ 164 h 250"/>
                <a:gd name="T4" fmla="*/ 118 w 682"/>
                <a:gd name="T5" fmla="*/ 248 h 250"/>
                <a:gd name="T6" fmla="*/ 682 w 682"/>
                <a:gd name="T7" fmla="*/ 176 h 2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2" h="250">
                  <a:moveTo>
                    <a:pt x="298" y="0"/>
                  </a:moveTo>
                  <a:cubicBezTo>
                    <a:pt x="253" y="27"/>
                    <a:pt x="60" y="123"/>
                    <a:pt x="30" y="164"/>
                  </a:cubicBezTo>
                  <a:cubicBezTo>
                    <a:pt x="0" y="205"/>
                    <a:pt x="9" y="246"/>
                    <a:pt x="118" y="248"/>
                  </a:cubicBezTo>
                  <a:cubicBezTo>
                    <a:pt x="227" y="250"/>
                    <a:pt x="565" y="191"/>
                    <a:pt x="682" y="176"/>
                  </a:cubicBezTo>
                </a:path>
              </a:pathLst>
            </a:cu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824" name="AutoShape 36">
              <a:extLst>
                <a:ext uri="{FF2B5EF4-FFF2-40B4-BE49-F238E27FC236}">
                  <a16:creationId xmlns:a16="http://schemas.microsoft.com/office/drawing/2014/main" xmlns="" id="{9281C1D8-2162-4CD6-9708-D95E7800B806}"/>
                </a:ext>
              </a:extLst>
            </p:cNvPr>
            <p:cNvSpPr>
              <a:spLocks noChangeArrowheads="1"/>
            </p:cNvSpPr>
            <p:nvPr/>
          </p:nvSpPr>
          <p:spPr bwMode="auto">
            <a:xfrm rot="4611656">
              <a:off x="1973" y="3091"/>
              <a:ext cx="90" cy="181"/>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pic>
        <p:nvPicPr>
          <p:cNvPr id="32803" name="Picture 37" descr="竹野川_2">
            <a:extLst>
              <a:ext uri="{FF2B5EF4-FFF2-40B4-BE49-F238E27FC236}">
                <a16:creationId xmlns:a16="http://schemas.microsoft.com/office/drawing/2014/main" xmlns="" id="{A8BE3736-C60B-4191-B7A4-D89318CDD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60850"/>
            <a:ext cx="261302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4" name="Freeform 38" descr="縦線 (破線)">
            <a:extLst>
              <a:ext uri="{FF2B5EF4-FFF2-40B4-BE49-F238E27FC236}">
                <a16:creationId xmlns:a16="http://schemas.microsoft.com/office/drawing/2014/main" xmlns="" id="{FDE70DC7-45D6-4743-A0A5-0247C38801A3}"/>
              </a:ext>
            </a:extLst>
          </p:cNvPr>
          <p:cNvSpPr>
            <a:spLocks/>
          </p:cNvSpPr>
          <p:nvPr/>
        </p:nvSpPr>
        <p:spPr bwMode="auto">
          <a:xfrm>
            <a:off x="6175375" y="4403725"/>
            <a:ext cx="1543050" cy="1327150"/>
          </a:xfrm>
          <a:custGeom>
            <a:avLst/>
            <a:gdLst>
              <a:gd name="T0" fmla="*/ 2147483647 w 1452"/>
              <a:gd name="T1" fmla="*/ 2147483647 h 1248"/>
              <a:gd name="T2" fmla="*/ 2147483647 w 1452"/>
              <a:gd name="T3" fmla="*/ 2147483647 h 1248"/>
              <a:gd name="T4" fmla="*/ 2147483647 w 1452"/>
              <a:gd name="T5" fmla="*/ 2147483647 h 1248"/>
              <a:gd name="T6" fmla="*/ 2147483647 w 1452"/>
              <a:gd name="T7" fmla="*/ 0 h 1248"/>
              <a:gd name="T8" fmla="*/ 0 w 1452"/>
              <a:gd name="T9" fmla="*/ 2147483647 h 1248"/>
              <a:gd name="T10" fmla="*/ 2147483647 w 1452"/>
              <a:gd name="T11" fmla="*/ 2147483647 h 1248"/>
              <a:gd name="T12" fmla="*/ 2147483647 w 1452"/>
              <a:gd name="T13" fmla="*/ 2147483647 h 1248"/>
              <a:gd name="T14" fmla="*/ 2147483647 w 1452"/>
              <a:gd name="T15" fmla="*/ 2147483647 h 1248"/>
              <a:gd name="T16" fmla="*/ 2147483647 w 1452"/>
              <a:gd name="T17" fmla="*/ 2147483647 h 1248"/>
              <a:gd name="T18" fmla="*/ 2147483647 w 1452"/>
              <a:gd name="T19" fmla="*/ 2147483647 h 1248"/>
              <a:gd name="T20" fmla="*/ 2147483647 w 1452"/>
              <a:gd name="T21" fmla="*/ 2147483647 h 1248"/>
              <a:gd name="T22" fmla="*/ 2147483647 w 1452"/>
              <a:gd name="T23" fmla="*/ 2147483647 h 1248"/>
              <a:gd name="T24" fmla="*/ 2147483647 w 1452"/>
              <a:gd name="T25" fmla="*/ 2147483647 h 1248"/>
              <a:gd name="T26" fmla="*/ 2147483647 w 1452"/>
              <a:gd name="T27" fmla="*/ 2147483647 h 1248"/>
              <a:gd name="T28" fmla="*/ 2147483647 w 1452"/>
              <a:gd name="T29" fmla="*/ 2147483647 h 1248"/>
              <a:gd name="T30" fmla="*/ 2147483647 w 1452"/>
              <a:gd name="T31" fmla="*/ 2147483647 h 1248"/>
              <a:gd name="T32" fmla="*/ 2147483647 w 1452"/>
              <a:gd name="T33" fmla="*/ 2147483647 h 1248"/>
              <a:gd name="T34" fmla="*/ 2147483647 w 1452"/>
              <a:gd name="T35" fmla="*/ 2147483647 h 1248"/>
              <a:gd name="T36" fmla="*/ 2147483647 w 1452"/>
              <a:gd name="T37" fmla="*/ 2147483647 h 1248"/>
              <a:gd name="T38" fmla="*/ 2147483647 w 1452"/>
              <a:gd name="T39" fmla="*/ 2147483647 h 1248"/>
              <a:gd name="T40" fmla="*/ 2147483647 w 1452"/>
              <a:gd name="T41" fmla="*/ 2147483647 h 1248"/>
              <a:gd name="T42" fmla="*/ 2147483647 w 1452"/>
              <a:gd name="T43" fmla="*/ 2147483647 h 1248"/>
              <a:gd name="T44" fmla="*/ 2147483647 w 1452"/>
              <a:gd name="T45" fmla="*/ 2147483647 h 1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2" h="1248">
                <a:moveTo>
                  <a:pt x="388" y="264"/>
                </a:moveTo>
                <a:lnTo>
                  <a:pt x="313" y="196"/>
                </a:lnTo>
                <a:lnTo>
                  <a:pt x="135" y="67"/>
                </a:lnTo>
                <a:lnTo>
                  <a:pt x="6" y="0"/>
                </a:lnTo>
                <a:lnTo>
                  <a:pt x="0" y="30"/>
                </a:lnTo>
                <a:lnTo>
                  <a:pt x="42" y="51"/>
                </a:lnTo>
                <a:lnTo>
                  <a:pt x="251" y="704"/>
                </a:lnTo>
                <a:lnTo>
                  <a:pt x="335" y="908"/>
                </a:lnTo>
                <a:lnTo>
                  <a:pt x="468" y="1105"/>
                </a:lnTo>
                <a:lnTo>
                  <a:pt x="510" y="1149"/>
                </a:lnTo>
                <a:lnTo>
                  <a:pt x="585" y="1193"/>
                </a:lnTo>
                <a:lnTo>
                  <a:pt x="705" y="1248"/>
                </a:lnTo>
                <a:lnTo>
                  <a:pt x="838" y="1248"/>
                </a:lnTo>
                <a:lnTo>
                  <a:pt x="1045" y="1234"/>
                </a:lnTo>
                <a:lnTo>
                  <a:pt x="1185" y="1200"/>
                </a:lnTo>
                <a:lnTo>
                  <a:pt x="1263" y="1161"/>
                </a:lnTo>
                <a:lnTo>
                  <a:pt x="1452" y="1006"/>
                </a:lnTo>
                <a:lnTo>
                  <a:pt x="1410" y="940"/>
                </a:lnTo>
                <a:lnTo>
                  <a:pt x="1285" y="934"/>
                </a:lnTo>
                <a:lnTo>
                  <a:pt x="960" y="870"/>
                </a:lnTo>
                <a:lnTo>
                  <a:pt x="848" y="754"/>
                </a:lnTo>
                <a:lnTo>
                  <a:pt x="698" y="638"/>
                </a:lnTo>
                <a:lnTo>
                  <a:pt x="478" y="362"/>
                </a:lnTo>
              </a:path>
            </a:pathLst>
          </a:custGeom>
          <a:pattFill prst="dashVert">
            <a:fgClr>
              <a:srgbClr val="009900">
                <a:alpha val="65097"/>
              </a:srgbClr>
            </a:fgClr>
            <a:bgClr>
              <a:srgbClr val="CCCC00">
                <a:alpha val="65097"/>
              </a:srgbClr>
            </a:bgClr>
          </a:patt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2805" name="Freeform 39">
            <a:extLst>
              <a:ext uri="{FF2B5EF4-FFF2-40B4-BE49-F238E27FC236}">
                <a16:creationId xmlns:a16="http://schemas.microsoft.com/office/drawing/2014/main" xmlns="" id="{E2A8CD54-9FF6-47D0-8DAD-4CDD62911657}"/>
              </a:ext>
            </a:extLst>
          </p:cNvPr>
          <p:cNvSpPr>
            <a:spLocks/>
          </p:cNvSpPr>
          <p:nvPr/>
        </p:nvSpPr>
        <p:spPr bwMode="auto">
          <a:xfrm>
            <a:off x="6178550" y="4433888"/>
            <a:ext cx="1795463" cy="1338262"/>
          </a:xfrm>
          <a:custGeom>
            <a:avLst/>
            <a:gdLst>
              <a:gd name="T0" fmla="*/ 0 w 1689"/>
              <a:gd name="T1" fmla="*/ 0 h 1260"/>
              <a:gd name="T2" fmla="*/ 2147483647 w 1689"/>
              <a:gd name="T3" fmla="*/ 2147483647 h 1260"/>
              <a:gd name="T4" fmla="*/ 2147483647 w 1689"/>
              <a:gd name="T5" fmla="*/ 2147483647 h 1260"/>
              <a:gd name="T6" fmla="*/ 2147483647 w 1689"/>
              <a:gd name="T7" fmla="*/ 2147483647 h 1260"/>
              <a:gd name="T8" fmla="*/ 2147483647 w 1689"/>
              <a:gd name="T9" fmla="*/ 2147483647 h 1260"/>
              <a:gd name="T10" fmla="*/ 2147483647 w 1689"/>
              <a:gd name="T11" fmla="*/ 2147483647 h 1260"/>
              <a:gd name="T12" fmla="*/ 2147483647 w 1689"/>
              <a:gd name="T13" fmla="*/ 2147483647 h 1260"/>
              <a:gd name="T14" fmla="*/ 2147483647 w 1689"/>
              <a:gd name="T15" fmla="*/ 2147483647 h 1260"/>
              <a:gd name="T16" fmla="*/ 2147483647 w 1689"/>
              <a:gd name="T17" fmla="*/ 2147483647 h 1260"/>
              <a:gd name="T18" fmla="*/ 2147483647 w 1689"/>
              <a:gd name="T19" fmla="*/ 2147483647 h 1260"/>
              <a:gd name="T20" fmla="*/ 2147483647 w 1689"/>
              <a:gd name="T21" fmla="*/ 2147483647 h 1260"/>
              <a:gd name="T22" fmla="*/ 2147483647 w 1689"/>
              <a:gd name="T23" fmla="*/ 2147483647 h 1260"/>
              <a:gd name="T24" fmla="*/ 2147483647 w 1689"/>
              <a:gd name="T25" fmla="*/ 2147483647 h 1260"/>
              <a:gd name="T26" fmla="*/ 2147483647 w 1689"/>
              <a:gd name="T27" fmla="*/ 2147483647 h 1260"/>
              <a:gd name="T28" fmla="*/ 2147483647 w 1689"/>
              <a:gd name="T29" fmla="*/ 2147483647 h 1260"/>
              <a:gd name="T30" fmla="*/ 2147483647 w 1689"/>
              <a:gd name="T31" fmla="*/ 2147483647 h 1260"/>
              <a:gd name="T32" fmla="*/ 2147483647 w 1689"/>
              <a:gd name="T33" fmla="*/ 2147483647 h 1260"/>
              <a:gd name="T34" fmla="*/ 2147483647 w 1689"/>
              <a:gd name="T35" fmla="*/ 2147483647 h 1260"/>
              <a:gd name="T36" fmla="*/ 2147483647 w 1689"/>
              <a:gd name="T37" fmla="*/ 2147483647 h 1260"/>
              <a:gd name="T38" fmla="*/ 2147483647 w 1689"/>
              <a:gd name="T39" fmla="*/ 2147483647 h 1260"/>
              <a:gd name="T40" fmla="*/ 2147483647 w 1689"/>
              <a:gd name="T41" fmla="*/ 2147483647 h 1260"/>
              <a:gd name="T42" fmla="*/ 2147483647 w 1689"/>
              <a:gd name="T43" fmla="*/ 2147483647 h 1260"/>
              <a:gd name="T44" fmla="*/ 2147483647 w 1689"/>
              <a:gd name="T45" fmla="*/ 2147483647 h 1260"/>
              <a:gd name="T46" fmla="*/ 2147483647 w 1689"/>
              <a:gd name="T47" fmla="*/ 2147483647 h 1260"/>
              <a:gd name="T48" fmla="*/ 2147483647 w 1689"/>
              <a:gd name="T49" fmla="*/ 2147483647 h 1260"/>
              <a:gd name="T50" fmla="*/ 2147483647 w 1689"/>
              <a:gd name="T51" fmla="*/ 2147483647 h 1260"/>
              <a:gd name="T52" fmla="*/ 2147483647 w 1689"/>
              <a:gd name="T53" fmla="*/ 2147483647 h 1260"/>
              <a:gd name="T54" fmla="*/ 2147483647 w 1689"/>
              <a:gd name="T55" fmla="*/ 2147483647 h 1260"/>
              <a:gd name="T56" fmla="*/ 2147483647 w 1689"/>
              <a:gd name="T57" fmla="*/ 2147483647 h 1260"/>
              <a:gd name="T58" fmla="*/ 2147483647 w 1689"/>
              <a:gd name="T59" fmla="*/ 2147483647 h 1260"/>
              <a:gd name="T60" fmla="*/ 2147483647 w 1689"/>
              <a:gd name="T61" fmla="*/ 2147483647 h 1260"/>
              <a:gd name="T62" fmla="*/ 2147483647 w 1689"/>
              <a:gd name="T63" fmla="*/ 2147483647 h 1260"/>
              <a:gd name="T64" fmla="*/ 2147483647 w 1689"/>
              <a:gd name="T65" fmla="*/ 2147483647 h 1260"/>
              <a:gd name="T66" fmla="*/ 0 w 1689"/>
              <a:gd name="T67" fmla="*/ 0 h 1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89" h="1260">
                <a:moveTo>
                  <a:pt x="0" y="0"/>
                </a:moveTo>
                <a:lnTo>
                  <a:pt x="81" y="232"/>
                </a:lnTo>
                <a:lnTo>
                  <a:pt x="136" y="411"/>
                </a:lnTo>
                <a:lnTo>
                  <a:pt x="172" y="544"/>
                </a:lnTo>
                <a:lnTo>
                  <a:pt x="219" y="691"/>
                </a:lnTo>
                <a:lnTo>
                  <a:pt x="252" y="769"/>
                </a:lnTo>
                <a:lnTo>
                  <a:pt x="285" y="834"/>
                </a:lnTo>
                <a:lnTo>
                  <a:pt x="363" y="969"/>
                </a:lnTo>
                <a:lnTo>
                  <a:pt x="453" y="1098"/>
                </a:lnTo>
                <a:lnTo>
                  <a:pt x="540" y="1186"/>
                </a:lnTo>
                <a:lnTo>
                  <a:pt x="702" y="1254"/>
                </a:lnTo>
                <a:lnTo>
                  <a:pt x="822" y="1260"/>
                </a:lnTo>
                <a:lnTo>
                  <a:pt x="975" y="1243"/>
                </a:lnTo>
                <a:lnTo>
                  <a:pt x="1095" y="1227"/>
                </a:lnTo>
                <a:lnTo>
                  <a:pt x="1158" y="1210"/>
                </a:lnTo>
                <a:lnTo>
                  <a:pt x="1239" y="1186"/>
                </a:lnTo>
                <a:lnTo>
                  <a:pt x="1293" y="1153"/>
                </a:lnTo>
                <a:lnTo>
                  <a:pt x="1401" y="1054"/>
                </a:lnTo>
                <a:lnTo>
                  <a:pt x="1536" y="928"/>
                </a:lnTo>
                <a:lnTo>
                  <a:pt x="1689" y="750"/>
                </a:lnTo>
                <a:lnTo>
                  <a:pt x="1668" y="745"/>
                </a:lnTo>
                <a:lnTo>
                  <a:pt x="1507" y="933"/>
                </a:lnTo>
                <a:lnTo>
                  <a:pt x="1279" y="1120"/>
                </a:lnTo>
                <a:lnTo>
                  <a:pt x="1218" y="1158"/>
                </a:lnTo>
                <a:lnTo>
                  <a:pt x="1149" y="1185"/>
                </a:lnTo>
                <a:lnTo>
                  <a:pt x="978" y="1213"/>
                </a:lnTo>
                <a:lnTo>
                  <a:pt x="780" y="1224"/>
                </a:lnTo>
                <a:lnTo>
                  <a:pt x="682" y="1216"/>
                </a:lnTo>
                <a:lnTo>
                  <a:pt x="565" y="1161"/>
                </a:lnTo>
                <a:lnTo>
                  <a:pt x="483" y="1101"/>
                </a:lnTo>
                <a:lnTo>
                  <a:pt x="373" y="948"/>
                </a:lnTo>
                <a:lnTo>
                  <a:pt x="258" y="715"/>
                </a:lnTo>
                <a:lnTo>
                  <a:pt x="46" y="39"/>
                </a:lnTo>
                <a:lnTo>
                  <a:pt x="0" y="0"/>
                </a:lnTo>
                <a:close/>
              </a:path>
            </a:pathLst>
          </a:custGeom>
          <a:solidFill>
            <a:srgbClr val="993300">
              <a:alpha val="50195"/>
            </a:srgbClr>
          </a:solidFill>
          <a:ln w="3175">
            <a:solidFill>
              <a:srgbClr val="99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2806" name="Freeform 40">
            <a:extLst>
              <a:ext uri="{FF2B5EF4-FFF2-40B4-BE49-F238E27FC236}">
                <a16:creationId xmlns:a16="http://schemas.microsoft.com/office/drawing/2014/main" xmlns="" id="{6DEF038A-A530-4ED7-975F-15DE17D86985}"/>
              </a:ext>
            </a:extLst>
          </p:cNvPr>
          <p:cNvSpPr>
            <a:spLocks/>
          </p:cNvSpPr>
          <p:nvPr/>
        </p:nvSpPr>
        <p:spPr bwMode="auto">
          <a:xfrm>
            <a:off x="5972175" y="4262438"/>
            <a:ext cx="2203450" cy="1682750"/>
          </a:xfrm>
          <a:custGeom>
            <a:avLst/>
            <a:gdLst>
              <a:gd name="T0" fmla="*/ 2147483647 w 3470"/>
              <a:gd name="T1" fmla="*/ 2147483647 h 2649"/>
              <a:gd name="T2" fmla="*/ 2147483647 w 3470"/>
              <a:gd name="T3" fmla="*/ 2147483647 h 2649"/>
              <a:gd name="T4" fmla="*/ 2147483647 w 3470"/>
              <a:gd name="T5" fmla="*/ 2147483647 h 2649"/>
              <a:gd name="T6" fmla="*/ 2147483647 w 3470"/>
              <a:gd name="T7" fmla="*/ 2147483647 h 2649"/>
              <a:gd name="T8" fmla="*/ 2147483647 w 3470"/>
              <a:gd name="T9" fmla="*/ 2147483647 h 2649"/>
              <a:gd name="T10" fmla="*/ 2147483647 w 3470"/>
              <a:gd name="T11" fmla="*/ 2147483647 h 2649"/>
              <a:gd name="T12" fmla="*/ 2147483647 w 3470"/>
              <a:gd name="T13" fmla="*/ 2147483647 h 2649"/>
              <a:gd name="T14" fmla="*/ 2147483647 w 3470"/>
              <a:gd name="T15" fmla="*/ 2147483647 h 2649"/>
              <a:gd name="T16" fmla="*/ 2147483647 w 3470"/>
              <a:gd name="T17" fmla="*/ 2147483647 h 2649"/>
              <a:gd name="T18" fmla="*/ 2147483647 w 3470"/>
              <a:gd name="T19" fmla="*/ 2147483647 h 2649"/>
              <a:gd name="T20" fmla="*/ 2147483647 w 3470"/>
              <a:gd name="T21" fmla="*/ 2147483647 h 2649"/>
              <a:gd name="T22" fmla="*/ 2147483647 w 3470"/>
              <a:gd name="T23" fmla="*/ 2147483647 h 2649"/>
              <a:gd name="T24" fmla="*/ 2147483647 w 3470"/>
              <a:gd name="T25" fmla="*/ 2147483647 h 2649"/>
              <a:gd name="T26" fmla="*/ 2147483647 w 3470"/>
              <a:gd name="T27" fmla="*/ 2147483647 h 2649"/>
              <a:gd name="T28" fmla="*/ 2147483647 w 3470"/>
              <a:gd name="T29" fmla="*/ 2147483647 h 2649"/>
              <a:gd name="T30" fmla="*/ 2147483647 w 3470"/>
              <a:gd name="T31" fmla="*/ 2147483647 h 2649"/>
              <a:gd name="T32" fmla="*/ 2147483647 w 3470"/>
              <a:gd name="T33" fmla="*/ 2147483647 h 2649"/>
              <a:gd name="T34" fmla="*/ 2147483647 w 3470"/>
              <a:gd name="T35" fmla="*/ 2147483647 h 2649"/>
              <a:gd name="T36" fmla="*/ 2147483647 w 3470"/>
              <a:gd name="T37" fmla="*/ 2147483647 h 2649"/>
              <a:gd name="T38" fmla="*/ 2147483647 w 3470"/>
              <a:gd name="T39" fmla="*/ 2147483647 h 2649"/>
              <a:gd name="T40" fmla="*/ 2147483647 w 3470"/>
              <a:gd name="T41" fmla="*/ 2147483647 h 2649"/>
              <a:gd name="T42" fmla="*/ 2147483647 w 3470"/>
              <a:gd name="T43" fmla="*/ 2147483647 h 2649"/>
              <a:gd name="T44" fmla="*/ 2147483647 w 3470"/>
              <a:gd name="T45" fmla="*/ 2147483647 h 2649"/>
              <a:gd name="T46" fmla="*/ 2147483647 w 3470"/>
              <a:gd name="T47" fmla="*/ 2147483647 h 2649"/>
              <a:gd name="T48" fmla="*/ 2147483647 w 3470"/>
              <a:gd name="T49" fmla="*/ 2147483647 h 2649"/>
              <a:gd name="T50" fmla="*/ 2147483647 w 3470"/>
              <a:gd name="T51" fmla="*/ 2147483647 h 2649"/>
              <a:gd name="T52" fmla="*/ 2147483647 w 3470"/>
              <a:gd name="T53" fmla="*/ 2147483647 h 2649"/>
              <a:gd name="T54" fmla="*/ 2147483647 w 3470"/>
              <a:gd name="T55" fmla="*/ 2147483647 h 2649"/>
              <a:gd name="T56" fmla="*/ 2147483647 w 3470"/>
              <a:gd name="T57" fmla="*/ 2147483647 h 2649"/>
              <a:gd name="T58" fmla="*/ 2147483647 w 3470"/>
              <a:gd name="T59" fmla="*/ 2147483647 h 2649"/>
              <a:gd name="T60" fmla="*/ 2147483647 w 3470"/>
              <a:gd name="T61" fmla="*/ 2147483647 h 2649"/>
              <a:gd name="T62" fmla="*/ 2147483647 w 3470"/>
              <a:gd name="T63" fmla="*/ 2147483647 h 2649"/>
              <a:gd name="T64" fmla="*/ 2147483647 w 3470"/>
              <a:gd name="T65" fmla="*/ 2147483647 h 2649"/>
              <a:gd name="T66" fmla="*/ 2147483647 w 3470"/>
              <a:gd name="T67" fmla="*/ 2147483647 h 2649"/>
              <a:gd name="T68" fmla="*/ 2147483647 w 3470"/>
              <a:gd name="T69" fmla="*/ 2147483647 h 2649"/>
              <a:gd name="T70" fmla="*/ 2147483647 w 3470"/>
              <a:gd name="T71" fmla="*/ 0 h 2649"/>
              <a:gd name="T72" fmla="*/ 0 w 3470"/>
              <a:gd name="T73" fmla="*/ 2147483647 h 2649"/>
              <a:gd name="T74" fmla="*/ 2147483647 w 3470"/>
              <a:gd name="T75" fmla="*/ 2147483647 h 26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70" h="2649">
                <a:moveTo>
                  <a:pt x="29" y="145"/>
                </a:moveTo>
                <a:lnTo>
                  <a:pt x="136" y="329"/>
                </a:lnTo>
                <a:lnTo>
                  <a:pt x="215" y="587"/>
                </a:lnTo>
                <a:lnTo>
                  <a:pt x="285" y="846"/>
                </a:lnTo>
                <a:lnTo>
                  <a:pt x="350" y="1062"/>
                </a:lnTo>
                <a:lnTo>
                  <a:pt x="402" y="1314"/>
                </a:lnTo>
                <a:lnTo>
                  <a:pt x="461" y="1595"/>
                </a:lnTo>
                <a:lnTo>
                  <a:pt x="528" y="1779"/>
                </a:lnTo>
                <a:lnTo>
                  <a:pt x="648" y="2112"/>
                </a:lnTo>
                <a:lnTo>
                  <a:pt x="894" y="2453"/>
                </a:lnTo>
                <a:lnTo>
                  <a:pt x="1149" y="2644"/>
                </a:lnTo>
                <a:lnTo>
                  <a:pt x="2441" y="2649"/>
                </a:lnTo>
                <a:lnTo>
                  <a:pt x="2600" y="2589"/>
                </a:lnTo>
                <a:lnTo>
                  <a:pt x="2757" y="2458"/>
                </a:lnTo>
                <a:lnTo>
                  <a:pt x="2911" y="2217"/>
                </a:lnTo>
                <a:lnTo>
                  <a:pt x="3470" y="1533"/>
                </a:lnTo>
                <a:lnTo>
                  <a:pt x="3428" y="1525"/>
                </a:lnTo>
                <a:lnTo>
                  <a:pt x="3062" y="1972"/>
                </a:lnTo>
                <a:lnTo>
                  <a:pt x="2886" y="2141"/>
                </a:lnTo>
                <a:lnTo>
                  <a:pt x="2791" y="2323"/>
                </a:lnTo>
                <a:lnTo>
                  <a:pt x="2707" y="2457"/>
                </a:lnTo>
                <a:lnTo>
                  <a:pt x="2605" y="2544"/>
                </a:lnTo>
                <a:lnTo>
                  <a:pt x="2434" y="2647"/>
                </a:lnTo>
                <a:lnTo>
                  <a:pt x="1572" y="2642"/>
                </a:lnTo>
                <a:lnTo>
                  <a:pt x="1206" y="2639"/>
                </a:lnTo>
                <a:lnTo>
                  <a:pt x="1015" y="2487"/>
                </a:lnTo>
                <a:lnTo>
                  <a:pt x="847" y="2316"/>
                </a:lnTo>
                <a:lnTo>
                  <a:pt x="722" y="2147"/>
                </a:lnTo>
                <a:lnTo>
                  <a:pt x="672" y="2030"/>
                </a:lnTo>
                <a:lnTo>
                  <a:pt x="503" y="1600"/>
                </a:lnTo>
                <a:lnTo>
                  <a:pt x="432" y="1364"/>
                </a:lnTo>
                <a:lnTo>
                  <a:pt x="401" y="1142"/>
                </a:lnTo>
                <a:lnTo>
                  <a:pt x="235" y="567"/>
                </a:lnTo>
                <a:lnTo>
                  <a:pt x="205" y="419"/>
                </a:lnTo>
                <a:lnTo>
                  <a:pt x="71" y="153"/>
                </a:lnTo>
                <a:lnTo>
                  <a:pt x="36" y="0"/>
                </a:lnTo>
                <a:lnTo>
                  <a:pt x="0" y="9"/>
                </a:lnTo>
                <a:lnTo>
                  <a:pt x="29" y="145"/>
                </a:lnTo>
                <a:close/>
              </a:path>
            </a:pathLst>
          </a:custGeom>
          <a:solidFill>
            <a:srgbClr val="993300">
              <a:alpha val="50195"/>
            </a:srgbClr>
          </a:solidFill>
          <a:ln w="3175">
            <a:solidFill>
              <a:srgbClr val="9933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2807" name="Freeform 41">
            <a:extLst>
              <a:ext uri="{FF2B5EF4-FFF2-40B4-BE49-F238E27FC236}">
                <a16:creationId xmlns:a16="http://schemas.microsoft.com/office/drawing/2014/main" xmlns="" id="{28E0D92F-E1E7-49E6-8819-EF71D234FB2E}"/>
              </a:ext>
            </a:extLst>
          </p:cNvPr>
          <p:cNvSpPr>
            <a:spLocks/>
          </p:cNvSpPr>
          <p:nvPr/>
        </p:nvSpPr>
        <p:spPr bwMode="auto">
          <a:xfrm>
            <a:off x="6011863" y="4267200"/>
            <a:ext cx="2457450" cy="1674813"/>
          </a:xfrm>
          <a:custGeom>
            <a:avLst/>
            <a:gdLst>
              <a:gd name="T0" fmla="*/ 2147483647 w 1548"/>
              <a:gd name="T1" fmla="*/ 2147483647 h 1055"/>
              <a:gd name="T2" fmla="*/ 2147483647 w 1548"/>
              <a:gd name="T3" fmla="*/ 2147483647 h 1055"/>
              <a:gd name="T4" fmla="*/ 2147483647 w 1548"/>
              <a:gd name="T5" fmla="*/ 2147483647 h 1055"/>
              <a:gd name="T6" fmla="*/ 2147483647 w 1548"/>
              <a:gd name="T7" fmla="*/ 2147483647 h 1055"/>
              <a:gd name="T8" fmla="*/ 2147483647 w 1548"/>
              <a:gd name="T9" fmla="*/ 2147483647 h 1055"/>
              <a:gd name="T10" fmla="*/ 2147483647 w 1548"/>
              <a:gd name="T11" fmla="*/ 2147483647 h 1055"/>
              <a:gd name="T12" fmla="*/ 2147483647 w 1548"/>
              <a:gd name="T13" fmla="*/ 2147483647 h 1055"/>
              <a:gd name="T14" fmla="*/ 2147483647 w 1548"/>
              <a:gd name="T15" fmla="*/ 2147483647 h 1055"/>
              <a:gd name="T16" fmla="*/ 2147483647 w 1548"/>
              <a:gd name="T17" fmla="*/ 2147483647 h 1055"/>
              <a:gd name="T18" fmla="*/ 0 w 1548"/>
              <a:gd name="T19" fmla="*/ 0 h 1055"/>
              <a:gd name="T20" fmla="*/ 2147483647 w 1548"/>
              <a:gd name="T21" fmla="*/ 2147483647 h 1055"/>
              <a:gd name="T22" fmla="*/ 2147483647 w 1548"/>
              <a:gd name="T23" fmla="*/ 2147483647 h 1055"/>
              <a:gd name="T24" fmla="*/ 2147483647 w 1548"/>
              <a:gd name="T25" fmla="*/ 2147483647 h 1055"/>
              <a:gd name="T26" fmla="*/ 2147483647 w 1548"/>
              <a:gd name="T27" fmla="*/ 2147483647 h 1055"/>
              <a:gd name="T28" fmla="*/ 2147483647 w 1548"/>
              <a:gd name="T29" fmla="*/ 2147483647 h 1055"/>
              <a:gd name="T30" fmla="*/ 2147483647 w 1548"/>
              <a:gd name="T31" fmla="*/ 2147483647 h 1055"/>
              <a:gd name="T32" fmla="*/ 2147483647 w 1548"/>
              <a:gd name="T33" fmla="*/ 2147483647 h 1055"/>
              <a:gd name="T34" fmla="*/ 2147483647 w 1548"/>
              <a:gd name="T35" fmla="*/ 2147483647 h 1055"/>
              <a:gd name="T36" fmla="*/ 2147483647 w 1548"/>
              <a:gd name="T37" fmla="*/ 2147483647 h 1055"/>
              <a:gd name="T38" fmla="*/ 2147483647 w 1548"/>
              <a:gd name="T39" fmla="*/ 2147483647 h 1055"/>
              <a:gd name="T40" fmla="*/ 2147483647 w 1548"/>
              <a:gd name="T41" fmla="*/ 2147483647 h 1055"/>
              <a:gd name="T42" fmla="*/ 2147483647 w 1548"/>
              <a:gd name="T43" fmla="*/ 2147483647 h 1055"/>
              <a:gd name="T44" fmla="*/ 2147483647 w 1548"/>
              <a:gd name="T45" fmla="*/ 2147483647 h 1055"/>
              <a:gd name="T46" fmla="*/ 2147483647 w 1548"/>
              <a:gd name="T47" fmla="*/ 2147483647 h 1055"/>
              <a:gd name="T48" fmla="*/ 2147483647 w 1548"/>
              <a:gd name="T49" fmla="*/ 2147483647 h 10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8" h="1055">
                <a:moveTo>
                  <a:pt x="1275" y="561"/>
                </a:moveTo>
                <a:lnTo>
                  <a:pt x="1056" y="808"/>
                </a:lnTo>
                <a:lnTo>
                  <a:pt x="939" y="904"/>
                </a:lnTo>
                <a:lnTo>
                  <a:pt x="620" y="953"/>
                </a:lnTo>
                <a:lnTo>
                  <a:pt x="596" y="949"/>
                </a:lnTo>
                <a:lnTo>
                  <a:pt x="475" y="906"/>
                </a:lnTo>
                <a:lnTo>
                  <a:pt x="345" y="752"/>
                </a:lnTo>
                <a:lnTo>
                  <a:pt x="242" y="551"/>
                </a:lnTo>
                <a:lnTo>
                  <a:pt x="77" y="14"/>
                </a:lnTo>
                <a:lnTo>
                  <a:pt x="0" y="0"/>
                </a:lnTo>
                <a:lnTo>
                  <a:pt x="55" y="157"/>
                </a:lnTo>
                <a:lnTo>
                  <a:pt x="132" y="437"/>
                </a:lnTo>
                <a:lnTo>
                  <a:pt x="148" y="535"/>
                </a:lnTo>
                <a:lnTo>
                  <a:pt x="176" y="637"/>
                </a:lnTo>
                <a:lnTo>
                  <a:pt x="258" y="848"/>
                </a:lnTo>
                <a:lnTo>
                  <a:pt x="330" y="943"/>
                </a:lnTo>
                <a:lnTo>
                  <a:pt x="461" y="1055"/>
                </a:lnTo>
                <a:lnTo>
                  <a:pt x="947" y="1051"/>
                </a:lnTo>
                <a:lnTo>
                  <a:pt x="1056" y="985"/>
                </a:lnTo>
                <a:lnTo>
                  <a:pt x="1090" y="912"/>
                </a:lnTo>
                <a:lnTo>
                  <a:pt x="1168" y="822"/>
                </a:lnTo>
                <a:lnTo>
                  <a:pt x="1341" y="611"/>
                </a:lnTo>
                <a:lnTo>
                  <a:pt x="1548" y="326"/>
                </a:lnTo>
                <a:lnTo>
                  <a:pt x="1544" y="159"/>
                </a:lnTo>
                <a:lnTo>
                  <a:pt x="1423" y="314"/>
                </a:lnTo>
              </a:path>
            </a:pathLst>
          </a:custGeom>
          <a:solidFill>
            <a:schemeClr val="accent1">
              <a:alpha val="89803"/>
            </a:scheme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2808" name="Freeform 42">
            <a:extLst>
              <a:ext uri="{FF2B5EF4-FFF2-40B4-BE49-F238E27FC236}">
                <a16:creationId xmlns:a16="http://schemas.microsoft.com/office/drawing/2014/main" xmlns="" id="{D1F24D65-77F5-436E-8C1B-C6E4BF095FE4}"/>
              </a:ext>
            </a:extLst>
          </p:cNvPr>
          <p:cNvSpPr>
            <a:spLocks/>
          </p:cNvSpPr>
          <p:nvPr/>
        </p:nvSpPr>
        <p:spPr bwMode="auto">
          <a:xfrm>
            <a:off x="6146800" y="4256088"/>
            <a:ext cx="61913" cy="153987"/>
          </a:xfrm>
          <a:custGeom>
            <a:avLst/>
            <a:gdLst>
              <a:gd name="T0" fmla="*/ 2147483647 w 99"/>
              <a:gd name="T1" fmla="*/ 2147483647 h 243"/>
              <a:gd name="T2" fmla="*/ 2147483647 w 99"/>
              <a:gd name="T3" fmla="*/ 2147483647 h 243"/>
              <a:gd name="T4" fmla="*/ 2147483647 w 99"/>
              <a:gd name="T5" fmla="*/ 0 h 243"/>
              <a:gd name="T6" fmla="*/ 0 w 99"/>
              <a:gd name="T7" fmla="*/ 763374393 h 243"/>
              <a:gd name="T8" fmla="*/ 2147483647 w 99"/>
              <a:gd name="T9" fmla="*/ 2147483647 h 2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243">
                <a:moveTo>
                  <a:pt x="45" y="210"/>
                </a:moveTo>
                <a:lnTo>
                  <a:pt x="99" y="243"/>
                </a:lnTo>
                <a:lnTo>
                  <a:pt x="51" y="0"/>
                </a:lnTo>
                <a:lnTo>
                  <a:pt x="0" y="3"/>
                </a:lnTo>
                <a:lnTo>
                  <a:pt x="45" y="210"/>
                </a:lnTo>
                <a:close/>
              </a:path>
            </a:pathLst>
          </a:custGeom>
          <a:solidFill>
            <a:srgbClr val="8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sp>
        <p:nvSpPr>
          <p:cNvPr id="32809" name="Rectangle 43">
            <a:extLst>
              <a:ext uri="{FF2B5EF4-FFF2-40B4-BE49-F238E27FC236}">
                <a16:creationId xmlns:a16="http://schemas.microsoft.com/office/drawing/2014/main" xmlns="" id="{9385E6D9-2BCC-478C-9500-EB44FD449950}"/>
              </a:ext>
            </a:extLst>
          </p:cNvPr>
          <p:cNvSpPr>
            <a:spLocks noChangeArrowheads="1"/>
          </p:cNvSpPr>
          <p:nvPr/>
        </p:nvSpPr>
        <p:spPr bwMode="auto">
          <a:xfrm>
            <a:off x="6297613" y="5786438"/>
            <a:ext cx="211137" cy="152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810" name="Rectangle 44">
            <a:extLst>
              <a:ext uri="{FF2B5EF4-FFF2-40B4-BE49-F238E27FC236}">
                <a16:creationId xmlns:a16="http://schemas.microsoft.com/office/drawing/2014/main" xmlns="" id="{E1F93269-F5C2-40A6-B5D9-61B7CE0B5DC9}"/>
              </a:ext>
            </a:extLst>
          </p:cNvPr>
          <p:cNvSpPr>
            <a:spLocks noChangeArrowheads="1"/>
          </p:cNvSpPr>
          <p:nvPr/>
        </p:nvSpPr>
        <p:spPr bwMode="auto">
          <a:xfrm>
            <a:off x="7704138" y="4573588"/>
            <a:ext cx="544512" cy="2111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811" name="Rectangle 45">
            <a:extLst>
              <a:ext uri="{FF2B5EF4-FFF2-40B4-BE49-F238E27FC236}">
                <a16:creationId xmlns:a16="http://schemas.microsoft.com/office/drawing/2014/main" xmlns="" id="{7B49B747-B36C-423A-B7EC-AE705405F8E3}"/>
              </a:ext>
            </a:extLst>
          </p:cNvPr>
          <p:cNvSpPr>
            <a:spLocks noChangeArrowheads="1"/>
          </p:cNvSpPr>
          <p:nvPr/>
        </p:nvSpPr>
        <p:spPr bwMode="auto">
          <a:xfrm>
            <a:off x="7540625" y="5081588"/>
            <a:ext cx="377825" cy="206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2812" name="Line 46">
            <a:extLst>
              <a:ext uri="{FF2B5EF4-FFF2-40B4-BE49-F238E27FC236}">
                <a16:creationId xmlns:a16="http://schemas.microsoft.com/office/drawing/2014/main" xmlns="" id="{03717A3C-DA50-4BB5-8CB4-6B5AD51615CB}"/>
              </a:ext>
            </a:extLst>
          </p:cNvPr>
          <p:cNvSpPr>
            <a:spLocks noChangeShapeType="1"/>
          </p:cNvSpPr>
          <p:nvPr/>
        </p:nvSpPr>
        <p:spPr bwMode="auto">
          <a:xfrm flipH="1">
            <a:off x="7696200" y="5448300"/>
            <a:ext cx="158750" cy="195263"/>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2813" name="Line 47">
            <a:extLst>
              <a:ext uri="{FF2B5EF4-FFF2-40B4-BE49-F238E27FC236}">
                <a16:creationId xmlns:a16="http://schemas.microsoft.com/office/drawing/2014/main" xmlns="" id="{BA7D6C85-2021-46EF-B14F-FB5E77DFDA25}"/>
              </a:ext>
            </a:extLst>
          </p:cNvPr>
          <p:cNvSpPr>
            <a:spLocks noChangeShapeType="1"/>
          </p:cNvSpPr>
          <p:nvPr/>
        </p:nvSpPr>
        <p:spPr bwMode="auto">
          <a:xfrm flipH="1" flipV="1">
            <a:off x="6286500" y="5014913"/>
            <a:ext cx="53975" cy="214312"/>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2814" name="Rectangle 48">
            <a:extLst>
              <a:ext uri="{FF2B5EF4-FFF2-40B4-BE49-F238E27FC236}">
                <a16:creationId xmlns:a16="http://schemas.microsoft.com/office/drawing/2014/main" xmlns="" id="{04F07757-C0A0-47D0-B05B-B24E52E81CDA}"/>
              </a:ext>
            </a:extLst>
          </p:cNvPr>
          <p:cNvSpPr>
            <a:spLocks noChangeArrowheads="1"/>
          </p:cNvSpPr>
          <p:nvPr/>
        </p:nvSpPr>
        <p:spPr bwMode="auto">
          <a:xfrm>
            <a:off x="6518275" y="5224463"/>
            <a:ext cx="1271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just" eaLnBrk="1" hangingPunct="1"/>
            <a:r>
              <a:rPr lang="ja-JP" altLang="en-US" sz="1000" b="1" dirty="0">
                <a:latin typeface="HG丸ｺﾞｼｯｸM-PRO" panose="020F0600000000000000" pitchFamily="50" charset="-128"/>
                <a:ea typeface="HG丸ｺﾞｼｯｸM-PRO" panose="020F0600000000000000" pitchFamily="50" charset="-128"/>
              </a:rPr>
              <a:t>遊水機能</a:t>
            </a:r>
          </a:p>
          <a:p>
            <a:pPr algn="just" eaLnBrk="1" hangingPunct="1"/>
            <a:r>
              <a:rPr lang="ja-JP" altLang="en-US" sz="1000" b="1" dirty="0">
                <a:latin typeface="HG丸ｺﾞｼｯｸM-PRO" panose="020F0600000000000000" pitchFamily="50" charset="-128"/>
                <a:ea typeface="HG丸ｺﾞｼｯｸM-PRO" panose="020F0600000000000000" pitchFamily="50" charset="-128"/>
              </a:rPr>
              <a:t>を有する土地</a:t>
            </a:r>
            <a:endParaRPr lang="ja-JP" altLang="en-US" sz="1900" dirty="0">
              <a:latin typeface="HG丸ｺﾞｼｯｸM-PRO" panose="020F0600000000000000" pitchFamily="50" charset="-128"/>
              <a:ea typeface="HG丸ｺﾞｼｯｸM-PRO" panose="020F0600000000000000" pitchFamily="50" charset="-128"/>
            </a:endParaRPr>
          </a:p>
        </p:txBody>
      </p:sp>
      <p:sp>
        <p:nvSpPr>
          <p:cNvPr id="32815" name="Freeform 49">
            <a:extLst>
              <a:ext uri="{FF2B5EF4-FFF2-40B4-BE49-F238E27FC236}">
                <a16:creationId xmlns:a16="http://schemas.microsoft.com/office/drawing/2014/main" xmlns="" id="{B328E35A-D805-48B5-AC40-72CC4306554F}"/>
              </a:ext>
            </a:extLst>
          </p:cNvPr>
          <p:cNvSpPr>
            <a:spLocks/>
          </p:cNvSpPr>
          <p:nvPr/>
        </p:nvSpPr>
        <p:spPr bwMode="auto">
          <a:xfrm>
            <a:off x="6175375" y="4275138"/>
            <a:ext cx="1114425" cy="1004887"/>
          </a:xfrm>
          <a:custGeom>
            <a:avLst/>
            <a:gdLst>
              <a:gd name="T0" fmla="*/ 2147483647 w 702"/>
              <a:gd name="T1" fmla="*/ 0 h 633"/>
              <a:gd name="T2" fmla="*/ 2147483647 w 702"/>
              <a:gd name="T3" fmla="*/ 2147483647 h 633"/>
              <a:gd name="T4" fmla="*/ 2147483647 w 702"/>
              <a:gd name="T5" fmla="*/ 2147483647 h 633"/>
              <a:gd name="T6" fmla="*/ 2147483647 w 702"/>
              <a:gd name="T7" fmla="*/ 2147483647 h 633"/>
              <a:gd name="T8" fmla="*/ 2147483647 w 702"/>
              <a:gd name="T9" fmla="*/ 2147483647 h 633"/>
              <a:gd name="T10" fmla="*/ 2147483647 w 702"/>
              <a:gd name="T11" fmla="*/ 2147483647 h 633"/>
              <a:gd name="T12" fmla="*/ 2147483647 w 702"/>
              <a:gd name="T13" fmla="*/ 2147483647 h 6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2" h="633">
                <a:moveTo>
                  <a:pt x="3" y="0"/>
                </a:moveTo>
                <a:cubicBezTo>
                  <a:pt x="9" y="12"/>
                  <a:pt x="0" y="33"/>
                  <a:pt x="41" y="72"/>
                </a:cubicBezTo>
                <a:cubicBezTo>
                  <a:pt x="82" y="111"/>
                  <a:pt x="184" y="171"/>
                  <a:pt x="252" y="235"/>
                </a:cubicBezTo>
                <a:cubicBezTo>
                  <a:pt x="320" y="299"/>
                  <a:pt x="390" y="397"/>
                  <a:pt x="449" y="456"/>
                </a:cubicBezTo>
                <a:cubicBezTo>
                  <a:pt x="508" y="515"/>
                  <a:pt x="568" y="562"/>
                  <a:pt x="608" y="590"/>
                </a:cubicBezTo>
                <a:cubicBezTo>
                  <a:pt x="648" y="618"/>
                  <a:pt x="676" y="617"/>
                  <a:pt x="689" y="624"/>
                </a:cubicBezTo>
                <a:cubicBezTo>
                  <a:pt x="702" y="631"/>
                  <a:pt x="689" y="631"/>
                  <a:pt x="689" y="633"/>
                </a:cubicBezTo>
              </a:path>
            </a:pathLst>
          </a:custGeom>
          <a:noFill/>
          <a:ln w="38100">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2978" name="Freeform 50">
            <a:extLst>
              <a:ext uri="{FF2B5EF4-FFF2-40B4-BE49-F238E27FC236}">
                <a16:creationId xmlns:a16="http://schemas.microsoft.com/office/drawing/2014/main" xmlns="" id="{C24F3BFB-9206-46FA-8FDD-7B3A941CE78C}"/>
              </a:ext>
            </a:extLst>
          </p:cNvPr>
          <p:cNvSpPr>
            <a:spLocks/>
          </p:cNvSpPr>
          <p:nvPr/>
        </p:nvSpPr>
        <p:spPr bwMode="auto">
          <a:xfrm>
            <a:off x="6159500" y="4362450"/>
            <a:ext cx="881063" cy="889000"/>
          </a:xfrm>
          <a:custGeom>
            <a:avLst/>
            <a:gdLst>
              <a:gd name="T0" fmla="*/ 2147483647 w 555"/>
              <a:gd name="T1" fmla="*/ 2147483647 h 560"/>
              <a:gd name="T2" fmla="*/ 2147483647 w 555"/>
              <a:gd name="T3" fmla="*/ 2147483647 h 560"/>
              <a:gd name="T4" fmla="*/ 2147483647 w 555"/>
              <a:gd name="T5" fmla="*/ 2147483647 h 560"/>
              <a:gd name="T6" fmla="*/ 2147483647 w 555"/>
              <a:gd name="T7" fmla="*/ 2147483647 h 560"/>
              <a:gd name="T8" fmla="*/ 2147483647 w 555"/>
              <a:gd name="T9" fmla="*/ 2147483647 h 560"/>
              <a:gd name="T10" fmla="*/ 0 w 555"/>
              <a:gd name="T11" fmla="*/ 0 h 560"/>
              <a:gd name="T12" fmla="*/ 2147483647 w 555"/>
              <a:gd name="T13" fmla="*/ 2147483647 h 560"/>
              <a:gd name="T14" fmla="*/ 2147483647 w 555"/>
              <a:gd name="T15" fmla="*/ 2147483647 h 560"/>
              <a:gd name="T16" fmla="*/ 2147483647 w 555"/>
              <a:gd name="T17" fmla="*/ 2147483647 h 560"/>
              <a:gd name="T18" fmla="*/ 2147483647 w 555"/>
              <a:gd name="T19" fmla="*/ 2147483647 h 5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5" h="560">
                <a:moveTo>
                  <a:pt x="555" y="504"/>
                </a:moveTo>
                <a:lnTo>
                  <a:pt x="493" y="457"/>
                </a:lnTo>
                <a:lnTo>
                  <a:pt x="405" y="363"/>
                </a:lnTo>
                <a:lnTo>
                  <a:pt x="273" y="210"/>
                </a:lnTo>
                <a:lnTo>
                  <a:pt x="159" y="102"/>
                </a:lnTo>
                <a:lnTo>
                  <a:pt x="0" y="0"/>
                </a:lnTo>
                <a:lnTo>
                  <a:pt x="44" y="69"/>
                </a:lnTo>
                <a:lnTo>
                  <a:pt x="193" y="528"/>
                </a:lnTo>
                <a:lnTo>
                  <a:pt x="296" y="560"/>
                </a:lnTo>
                <a:lnTo>
                  <a:pt x="420" y="516"/>
                </a:lnTo>
              </a:path>
            </a:pathLst>
          </a:custGeom>
          <a:solidFill>
            <a:schemeClr val="accent1">
              <a:alpha val="67058"/>
            </a:scheme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2817" name="Rectangle 51">
            <a:extLst>
              <a:ext uri="{FF2B5EF4-FFF2-40B4-BE49-F238E27FC236}">
                <a16:creationId xmlns:a16="http://schemas.microsoft.com/office/drawing/2014/main" xmlns="" id="{B7CD67CA-7031-409A-AE75-5E0D38FE3511}"/>
              </a:ext>
            </a:extLst>
          </p:cNvPr>
          <p:cNvSpPr>
            <a:spLocks noChangeArrowheads="1"/>
          </p:cNvSpPr>
          <p:nvPr/>
        </p:nvSpPr>
        <p:spPr bwMode="auto">
          <a:xfrm>
            <a:off x="4140200" y="4365625"/>
            <a:ext cx="1271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just" eaLnBrk="1" hangingPunct="1"/>
            <a:r>
              <a:rPr lang="ja-JP" altLang="en-US" sz="1000" b="1" dirty="0">
                <a:latin typeface="HG丸ｺﾞｼｯｸM-PRO" panose="020F0600000000000000" pitchFamily="50" charset="-128"/>
                <a:ea typeface="HG丸ｺﾞｼｯｸM-PRO" panose="020F0600000000000000" pitchFamily="50" charset="-128"/>
              </a:rPr>
              <a:t>遊水機能</a:t>
            </a:r>
          </a:p>
          <a:p>
            <a:pPr algn="just" eaLnBrk="1" hangingPunct="1"/>
            <a:r>
              <a:rPr lang="ja-JP" altLang="en-US" sz="1000" b="1" dirty="0">
                <a:latin typeface="HG丸ｺﾞｼｯｸM-PRO" panose="020F0600000000000000" pitchFamily="50" charset="-128"/>
                <a:ea typeface="HG丸ｺﾞｼｯｸM-PRO" panose="020F0600000000000000" pitchFamily="50" charset="-128"/>
              </a:rPr>
              <a:t>を有する土地</a:t>
            </a:r>
            <a:endParaRPr lang="ja-JP" altLang="en-US" sz="1900" dirty="0">
              <a:latin typeface="HG丸ｺﾞｼｯｸM-PRO" panose="020F0600000000000000" pitchFamily="50" charset="-128"/>
              <a:ea typeface="HG丸ｺﾞｼｯｸM-PRO" panose="020F0600000000000000" pitchFamily="50" charset="-128"/>
            </a:endParaRPr>
          </a:p>
        </p:txBody>
      </p:sp>
      <p:grpSp>
        <p:nvGrpSpPr>
          <p:cNvPr id="252980" name="Group 52">
            <a:extLst>
              <a:ext uri="{FF2B5EF4-FFF2-40B4-BE49-F238E27FC236}">
                <a16:creationId xmlns:a16="http://schemas.microsoft.com/office/drawing/2014/main" xmlns="" id="{089DFDAB-3A2F-47E2-A7E8-AF4CB557D1F2}"/>
              </a:ext>
            </a:extLst>
          </p:cNvPr>
          <p:cNvGrpSpPr>
            <a:grpSpLocks/>
          </p:cNvGrpSpPr>
          <p:nvPr/>
        </p:nvGrpSpPr>
        <p:grpSpPr bwMode="auto">
          <a:xfrm>
            <a:off x="6126163" y="4375150"/>
            <a:ext cx="379412" cy="473075"/>
            <a:chOff x="3859" y="2756"/>
            <a:chExt cx="239" cy="298"/>
          </a:xfrm>
        </p:grpSpPr>
        <p:sp>
          <p:nvSpPr>
            <p:cNvPr id="32821" name="Freeform 53">
              <a:extLst>
                <a:ext uri="{FF2B5EF4-FFF2-40B4-BE49-F238E27FC236}">
                  <a16:creationId xmlns:a16="http://schemas.microsoft.com/office/drawing/2014/main" xmlns="" id="{7B97CAC4-5F81-4EF2-8199-72EC511E93F9}"/>
                </a:ext>
              </a:extLst>
            </p:cNvPr>
            <p:cNvSpPr>
              <a:spLocks/>
            </p:cNvSpPr>
            <p:nvPr/>
          </p:nvSpPr>
          <p:spPr bwMode="auto">
            <a:xfrm>
              <a:off x="3859" y="2756"/>
              <a:ext cx="158" cy="153"/>
            </a:xfrm>
            <a:custGeom>
              <a:avLst/>
              <a:gdLst>
                <a:gd name="T0" fmla="*/ 0 w 158"/>
                <a:gd name="T1" fmla="*/ 66 h 153"/>
                <a:gd name="T2" fmla="*/ 19 w 158"/>
                <a:gd name="T3" fmla="*/ 4 h 153"/>
                <a:gd name="T4" fmla="*/ 91 w 158"/>
                <a:gd name="T5" fmla="*/ 42 h 153"/>
                <a:gd name="T6" fmla="*/ 158 w 158"/>
                <a:gd name="T7" fmla="*/ 153 h 1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 h="153">
                  <a:moveTo>
                    <a:pt x="0" y="66"/>
                  </a:moveTo>
                  <a:cubicBezTo>
                    <a:pt x="4" y="56"/>
                    <a:pt x="4" y="8"/>
                    <a:pt x="19" y="4"/>
                  </a:cubicBezTo>
                  <a:cubicBezTo>
                    <a:pt x="34" y="0"/>
                    <a:pt x="68" y="17"/>
                    <a:pt x="91" y="42"/>
                  </a:cubicBezTo>
                  <a:cubicBezTo>
                    <a:pt x="114" y="67"/>
                    <a:pt x="144" y="130"/>
                    <a:pt x="158" y="153"/>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822" name="AutoShape 54">
              <a:extLst>
                <a:ext uri="{FF2B5EF4-FFF2-40B4-BE49-F238E27FC236}">
                  <a16:creationId xmlns:a16="http://schemas.microsoft.com/office/drawing/2014/main" xmlns="" id="{6F488B53-075B-4FD3-A107-1FC36E2C86F8}"/>
                </a:ext>
              </a:extLst>
            </p:cNvPr>
            <p:cNvSpPr>
              <a:spLocks noChangeAspect="1" noChangeArrowheads="1"/>
            </p:cNvSpPr>
            <p:nvPr/>
          </p:nvSpPr>
          <p:spPr bwMode="auto">
            <a:xfrm rot="9158410">
              <a:off x="4014" y="2886"/>
              <a:ext cx="84" cy="168"/>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sp>
        <p:nvSpPr>
          <p:cNvPr id="252983" name="AutoShape 55">
            <a:extLst>
              <a:ext uri="{FF2B5EF4-FFF2-40B4-BE49-F238E27FC236}">
                <a16:creationId xmlns:a16="http://schemas.microsoft.com/office/drawing/2014/main" xmlns="" id="{425F3121-775D-4BF4-B99B-36D7FF88560F}"/>
              </a:ext>
            </a:extLst>
          </p:cNvPr>
          <p:cNvSpPr>
            <a:spLocks noChangeArrowheads="1"/>
          </p:cNvSpPr>
          <p:nvPr/>
        </p:nvSpPr>
        <p:spPr bwMode="auto">
          <a:xfrm>
            <a:off x="972592" y="3285232"/>
            <a:ext cx="1727200" cy="431800"/>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defTabSz="958850">
              <a:defRPr/>
            </a:pPr>
            <a:r>
              <a:rPr lang="ja-JP" altLang="en-US" b="1" dirty="0">
                <a:latin typeface="HG丸ｺﾞｼｯｸM-PRO" panose="020F0600000000000000" pitchFamily="50" charset="-128"/>
                <a:ea typeface="HG丸ｺﾞｼｯｸM-PRO" panose="020F0600000000000000" pitchFamily="50" charset="-128"/>
              </a:rPr>
              <a:t>平常時</a:t>
            </a:r>
            <a:endParaRPr lang="ja-JP" altLang="en-US" sz="1200" b="1" dirty="0">
              <a:latin typeface="HG丸ｺﾞｼｯｸM-PRO" panose="020F0600000000000000" pitchFamily="50" charset="-128"/>
              <a:ea typeface="HG丸ｺﾞｼｯｸM-PRO" panose="020F0600000000000000" pitchFamily="50" charset="-128"/>
            </a:endParaRPr>
          </a:p>
        </p:txBody>
      </p:sp>
      <p:sp>
        <p:nvSpPr>
          <p:cNvPr id="32820" name="Freeform 56">
            <a:extLst>
              <a:ext uri="{FF2B5EF4-FFF2-40B4-BE49-F238E27FC236}">
                <a16:creationId xmlns:a16="http://schemas.microsoft.com/office/drawing/2014/main" xmlns="" id="{900E870B-F8E7-479C-B480-33C2FDA5C02C}"/>
              </a:ext>
            </a:extLst>
          </p:cNvPr>
          <p:cNvSpPr>
            <a:spLocks/>
          </p:cNvSpPr>
          <p:nvPr/>
        </p:nvSpPr>
        <p:spPr bwMode="auto">
          <a:xfrm>
            <a:off x="1287314" y="3684588"/>
            <a:ext cx="260350" cy="153987"/>
          </a:xfrm>
          <a:custGeom>
            <a:avLst/>
            <a:gdLst>
              <a:gd name="T0" fmla="*/ 2147483647 w 164"/>
              <a:gd name="T1" fmla="*/ 2147483647 h 79"/>
              <a:gd name="T2" fmla="*/ 2147483647 w 164"/>
              <a:gd name="T3" fmla="*/ 0 h 79"/>
              <a:gd name="T4" fmla="*/ 0 w 164"/>
              <a:gd name="T5" fmla="*/ 0 h 79"/>
              <a:gd name="T6" fmla="*/ 2147483647 w 164"/>
              <a:gd name="T7" fmla="*/ 2147483647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 h="79">
                <a:moveTo>
                  <a:pt x="82" y="79"/>
                </a:moveTo>
                <a:lnTo>
                  <a:pt x="164" y="0"/>
                </a:lnTo>
                <a:lnTo>
                  <a:pt x="0" y="0"/>
                </a:lnTo>
                <a:lnTo>
                  <a:pt x="82" y="79"/>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786" name="Text Box 18">
            <a:extLst>
              <a:ext uri="{FF2B5EF4-FFF2-40B4-BE49-F238E27FC236}">
                <a16:creationId xmlns:a16="http://schemas.microsoft.com/office/drawing/2014/main" xmlns="" id="{B9B31CCA-49FA-4FB6-9A25-EB312AB0DD18}"/>
              </a:ext>
            </a:extLst>
          </p:cNvPr>
          <p:cNvSpPr txBox="1">
            <a:spLocks noChangeArrowheads="1"/>
          </p:cNvSpPr>
          <p:nvPr/>
        </p:nvSpPr>
        <p:spPr bwMode="auto">
          <a:xfrm>
            <a:off x="1081088" y="5861050"/>
            <a:ext cx="1187450" cy="3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400" dirty="0">
                <a:latin typeface="HG丸ｺﾞｼｯｸM-PRO" panose="020F0600000000000000" pitchFamily="50" charset="-128"/>
                <a:ea typeface="HG丸ｺﾞｼｯｸM-PRO" panose="020F0600000000000000" pitchFamily="50" charset="-128"/>
              </a:rPr>
              <a:t>堤防</a:t>
            </a:r>
          </a:p>
        </p:txBody>
      </p:sp>
    </p:spTree>
    <p:extLst>
      <p:ext uri="{BB962C8B-B14F-4D97-AF65-F5344CB8AC3E}">
        <p14:creationId xmlns:p14="http://schemas.microsoft.com/office/powerpoint/2010/main" val="887865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52962"/>
                                        </p:tgtEl>
                                        <p:attrNameLst>
                                          <p:attrName>style.visibility</p:attrName>
                                        </p:attrNameLst>
                                      </p:cBhvr>
                                      <p:to>
                                        <p:strVal val="visible"/>
                                      </p:to>
                                    </p:set>
                                    <p:animEffect transition="in" filter="checkerboard(across)">
                                      <p:cBhvr>
                                        <p:cTn id="7" dur="500"/>
                                        <p:tgtEl>
                                          <p:spTgt spid="252962"/>
                                        </p:tgtEl>
                                      </p:cBhvr>
                                    </p:animEffect>
                                  </p:childTnLst>
                                </p:cTn>
                              </p:par>
                              <p:par>
                                <p:cTn id="8" presetID="18" presetClass="entr" presetSubtype="6" fill="hold" nodeType="withEffect">
                                  <p:stCondLst>
                                    <p:cond delay="0"/>
                                  </p:stCondLst>
                                  <p:childTnLst>
                                    <p:set>
                                      <p:cBhvr>
                                        <p:cTn id="9" dur="1" fill="hold">
                                          <p:stCondLst>
                                            <p:cond delay="0"/>
                                          </p:stCondLst>
                                        </p:cTn>
                                        <p:tgtEl>
                                          <p:spTgt spid="252961"/>
                                        </p:tgtEl>
                                        <p:attrNameLst>
                                          <p:attrName>style.visibility</p:attrName>
                                        </p:attrNameLst>
                                      </p:cBhvr>
                                      <p:to>
                                        <p:strVal val="visible"/>
                                      </p:to>
                                    </p:set>
                                    <p:animEffect transition="in" filter="strips(downRight)">
                                      <p:cBhvr>
                                        <p:cTn id="10" dur="2000"/>
                                        <p:tgtEl>
                                          <p:spTgt spid="252961"/>
                                        </p:tgtEl>
                                      </p:cBhvr>
                                    </p:animEffect>
                                  </p:childTnLst>
                                </p:cTn>
                              </p:par>
                              <p:par>
                                <p:cTn id="11" presetID="18" presetClass="entr" presetSubtype="6" fill="hold" nodeType="withEffect">
                                  <p:stCondLst>
                                    <p:cond delay="0"/>
                                  </p:stCondLst>
                                  <p:childTnLst>
                                    <p:set>
                                      <p:cBhvr>
                                        <p:cTn id="12" dur="1" fill="hold">
                                          <p:stCondLst>
                                            <p:cond delay="0"/>
                                          </p:stCondLst>
                                        </p:cTn>
                                        <p:tgtEl>
                                          <p:spTgt spid="252978"/>
                                        </p:tgtEl>
                                        <p:attrNameLst>
                                          <p:attrName>style.visibility</p:attrName>
                                        </p:attrNameLst>
                                      </p:cBhvr>
                                      <p:to>
                                        <p:strVal val="visible"/>
                                      </p:to>
                                    </p:set>
                                    <p:animEffect transition="in" filter="strips(downRight)">
                                      <p:cBhvr>
                                        <p:cTn id="13" dur="2000"/>
                                        <p:tgtEl>
                                          <p:spTgt spid="252978"/>
                                        </p:tgtEl>
                                      </p:cBhvr>
                                    </p:animEffect>
                                  </p:childTnLst>
                                </p:cTn>
                              </p:par>
                              <p:par>
                                <p:cTn id="14" presetID="18" presetClass="entr" presetSubtype="6" fill="hold" nodeType="withEffect">
                                  <p:stCondLst>
                                    <p:cond delay="0"/>
                                  </p:stCondLst>
                                  <p:childTnLst>
                                    <p:set>
                                      <p:cBhvr>
                                        <p:cTn id="15" dur="1" fill="hold">
                                          <p:stCondLst>
                                            <p:cond delay="0"/>
                                          </p:stCondLst>
                                        </p:cTn>
                                        <p:tgtEl>
                                          <p:spTgt spid="252980"/>
                                        </p:tgtEl>
                                        <p:attrNameLst>
                                          <p:attrName>style.visibility</p:attrName>
                                        </p:attrNameLst>
                                      </p:cBhvr>
                                      <p:to>
                                        <p:strVal val="visible"/>
                                      </p:to>
                                    </p:set>
                                    <p:animEffect transition="in" filter="strips(downRight)">
                                      <p:cBhvr>
                                        <p:cTn id="16" dur="500"/>
                                        <p:tgtEl>
                                          <p:spTgt spid="252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a:extLst>
              <a:ext uri="{FF2B5EF4-FFF2-40B4-BE49-F238E27FC236}">
                <a16:creationId xmlns:a16="http://schemas.microsoft.com/office/drawing/2014/main" xmlns="" id="{13F6211E-7B38-4E1D-B156-18D1D61E2E99}"/>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33796" name="Rectangle 4">
            <a:extLst>
              <a:ext uri="{FF2B5EF4-FFF2-40B4-BE49-F238E27FC236}">
                <a16:creationId xmlns:a16="http://schemas.microsoft.com/office/drawing/2014/main" xmlns="" id="{A7C5E5A1-38DC-4C84-B3C9-6A49287B84E4}"/>
              </a:ext>
            </a:extLst>
          </p:cNvPr>
          <p:cNvSpPr>
            <a:spLocks noChangeArrowheads="1"/>
          </p:cNvSpPr>
          <p:nvPr/>
        </p:nvSpPr>
        <p:spPr bwMode="auto">
          <a:xfrm>
            <a:off x="468313" y="1644650"/>
            <a:ext cx="8424862" cy="12795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3797" name="Rectangle 5">
            <a:extLst>
              <a:ext uri="{FF2B5EF4-FFF2-40B4-BE49-F238E27FC236}">
                <a16:creationId xmlns:a16="http://schemas.microsoft.com/office/drawing/2014/main" xmlns="" id="{0466BFCF-617B-4D77-96A7-279529182B03}"/>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3798" name="Freeform 6">
            <a:extLst>
              <a:ext uri="{FF2B5EF4-FFF2-40B4-BE49-F238E27FC236}">
                <a16:creationId xmlns:a16="http://schemas.microsoft.com/office/drawing/2014/main" xmlns="" id="{158C6B91-9592-4AD9-89D1-49B74DB00DED}"/>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799" name="Rectangle 7">
            <a:extLst>
              <a:ext uri="{FF2B5EF4-FFF2-40B4-BE49-F238E27FC236}">
                <a16:creationId xmlns:a16="http://schemas.microsoft.com/office/drawing/2014/main" xmlns="" id="{B4F48C63-32A9-49C4-B8EA-264CE1971A97}"/>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3800" name="Freeform 8">
            <a:extLst>
              <a:ext uri="{FF2B5EF4-FFF2-40B4-BE49-F238E27FC236}">
                <a16:creationId xmlns:a16="http://schemas.microsoft.com/office/drawing/2014/main" xmlns="" id="{1024D087-B9E1-4352-955D-7195CB769478}"/>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1" name="Rectangle 9">
            <a:extLst>
              <a:ext uri="{FF2B5EF4-FFF2-40B4-BE49-F238E27FC236}">
                <a16:creationId xmlns:a16="http://schemas.microsoft.com/office/drawing/2014/main" xmlns="" id="{4A49DD25-0D77-49E8-A191-A835B2A708A1}"/>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3802" name="Freeform 10">
            <a:extLst>
              <a:ext uri="{FF2B5EF4-FFF2-40B4-BE49-F238E27FC236}">
                <a16:creationId xmlns:a16="http://schemas.microsoft.com/office/drawing/2014/main" xmlns="" id="{23817EA8-8D9F-4788-8180-7298ACB2B87C}"/>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3" name="AutoShape 11">
            <a:extLst>
              <a:ext uri="{FF2B5EF4-FFF2-40B4-BE49-F238E27FC236}">
                <a16:creationId xmlns:a16="http://schemas.microsoft.com/office/drawing/2014/main" xmlns="" id="{8CA72463-F5AE-4B65-91C6-93F2B2544714}"/>
              </a:ext>
            </a:extLst>
          </p:cNvPr>
          <p:cNvSpPr>
            <a:spLocks noChangeArrowheads="1"/>
          </p:cNvSpPr>
          <p:nvPr/>
        </p:nvSpPr>
        <p:spPr bwMode="auto">
          <a:xfrm>
            <a:off x="-396875" y="74613"/>
            <a:ext cx="2520950" cy="474662"/>
          </a:xfrm>
          <a:prstGeom prst="roundRect">
            <a:avLst>
              <a:gd name="adj" fmla="val 34560"/>
            </a:avLst>
          </a:prstGeom>
          <a:solidFill>
            <a:srgbClr val="CC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4988" name="Text Box 12">
            <a:extLst>
              <a:ext uri="{FF2B5EF4-FFF2-40B4-BE49-F238E27FC236}">
                <a16:creationId xmlns:a16="http://schemas.microsoft.com/office/drawing/2014/main" xmlns="" id="{89AA2FE7-45BF-47AF-A287-4A589681E037}"/>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流域対策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33805" name="AutoShape 13">
            <a:extLst>
              <a:ext uri="{FF2B5EF4-FFF2-40B4-BE49-F238E27FC236}">
                <a16:creationId xmlns:a16="http://schemas.microsoft.com/office/drawing/2014/main" xmlns="" id="{F9CA886B-FA28-418C-A6CA-C706E834080C}"/>
              </a:ext>
            </a:extLst>
          </p:cNvPr>
          <p:cNvSpPr>
            <a:spLocks noChangeArrowheads="1"/>
          </p:cNvSpPr>
          <p:nvPr/>
        </p:nvSpPr>
        <p:spPr bwMode="auto">
          <a:xfrm>
            <a:off x="-268288" y="765175"/>
            <a:ext cx="7720013" cy="595313"/>
          </a:xfrm>
          <a:prstGeom prst="roundRect">
            <a:avLst>
              <a:gd name="adj" fmla="val 50000"/>
            </a:avLst>
          </a:prstGeom>
          <a:solidFill>
            <a:srgbClr val="CCFF99"/>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4990" name="Rectangle 14">
            <a:extLst>
              <a:ext uri="{FF2B5EF4-FFF2-40B4-BE49-F238E27FC236}">
                <a16:creationId xmlns:a16="http://schemas.microsoft.com/office/drawing/2014/main" xmlns="" id="{D34A658F-30D0-46D2-A4AA-D994EE0829EA}"/>
              </a:ext>
            </a:extLst>
          </p:cNvPr>
          <p:cNvSpPr>
            <a:spLocks noChangeArrowheads="1"/>
          </p:cNvSpPr>
          <p:nvPr/>
        </p:nvSpPr>
        <p:spPr bwMode="auto">
          <a:xfrm>
            <a:off x="180975" y="814388"/>
            <a:ext cx="7991475"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anose="020F0600000000000000" pitchFamily="50" charset="-128"/>
                <a:ea typeface="HG丸ｺﾞｼｯｸM-PRO" panose="020F0600000000000000" pitchFamily="50" charset="-128"/>
              </a:rPr>
              <a:t>森林の整備及び保全（第</a:t>
            </a:r>
            <a:r>
              <a:rPr lang="en-US" altLang="ja-JP" sz="2500" dirty="0">
                <a:solidFill>
                  <a:schemeClr val="tx2"/>
                </a:solidFill>
                <a:latin typeface="HG丸ｺﾞｼｯｸM-PRO" panose="020F0600000000000000" pitchFamily="50" charset="-128"/>
                <a:ea typeface="HG丸ｺﾞｼｯｸM-PRO" panose="020F0600000000000000" pitchFamily="50" charset="-128"/>
              </a:rPr>
              <a:t>37</a:t>
            </a:r>
            <a:r>
              <a:rPr lang="ja-JP" altLang="en-US" sz="2500" dirty="0">
                <a:solidFill>
                  <a:schemeClr val="tx2"/>
                </a:solidFill>
                <a:latin typeface="HG丸ｺﾞｼｯｸM-PRO" panose="020F0600000000000000" pitchFamily="50" charset="-128"/>
                <a:ea typeface="HG丸ｺﾞｼｯｸM-PRO" panose="020F0600000000000000" pitchFamily="50" charset="-128"/>
              </a:rPr>
              <a:t>条）</a:t>
            </a:r>
          </a:p>
        </p:txBody>
      </p:sp>
      <p:sp>
        <p:nvSpPr>
          <p:cNvPr id="254991" name="Rectangle 15">
            <a:extLst>
              <a:ext uri="{FF2B5EF4-FFF2-40B4-BE49-F238E27FC236}">
                <a16:creationId xmlns:a16="http://schemas.microsoft.com/office/drawing/2014/main" xmlns="" id="{34FBE606-371F-47A6-A5FF-FBC5D40F0D91}"/>
              </a:ext>
            </a:extLst>
          </p:cNvPr>
          <p:cNvSpPr>
            <a:spLocks noChangeArrowheads="1"/>
          </p:cNvSpPr>
          <p:nvPr/>
        </p:nvSpPr>
        <p:spPr bwMode="auto">
          <a:xfrm>
            <a:off x="755650" y="1773238"/>
            <a:ext cx="792003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defRPr/>
            </a:pPr>
            <a:r>
              <a:rPr lang="ja-JP" altLang="en-US" sz="2000" dirty="0">
                <a:latin typeface="HG丸ｺﾞｼｯｸM-PRO" panose="020F0600000000000000" pitchFamily="50" charset="-128"/>
                <a:ea typeface="HG丸ｺﾞｼｯｸM-PRO" panose="020F0600000000000000" pitchFamily="50" charset="-128"/>
              </a:rPr>
              <a:t>森林の所有者等は、森林が持っている</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雨水の浸透・滞留、県土保全の機能</a:t>
            </a:r>
            <a:r>
              <a:rPr lang="ja-JP" altLang="en-US" sz="2000" dirty="0">
                <a:latin typeface="HG丸ｺﾞｼｯｸM-PRO" panose="020F0600000000000000" pitchFamily="50" charset="-128"/>
                <a:ea typeface="HG丸ｺﾞｼｯｸM-PRO" panose="020F0600000000000000" pitchFamily="50" charset="-128"/>
              </a:rPr>
              <a:t>を確保することを目的として、森林の整備と保全が図られるよう努めなければなりません。</a:t>
            </a:r>
          </a:p>
          <a:p>
            <a:pPr algn="l" defTabSz="958850">
              <a:spcBef>
                <a:spcPct val="20000"/>
              </a:spcBef>
              <a:buClr>
                <a:schemeClr val="hlink"/>
              </a:buClr>
              <a:buSzPct val="70000"/>
              <a:buFont typeface="Wingdings" pitchFamily="2" charset="2"/>
              <a:buNone/>
              <a:defRPr/>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33808" name="Rectangle 16">
            <a:extLst>
              <a:ext uri="{FF2B5EF4-FFF2-40B4-BE49-F238E27FC236}">
                <a16:creationId xmlns:a16="http://schemas.microsoft.com/office/drawing/2014/main" xmlns="" id="{19F30205-41E7-4DE1-9259-B1A4434B75A3}"/>
              </a:ext>
            </a:extLst>
          </p:cNvPr>
          <p:cNvSpPr>
            <a:spLocks noChangeArrowheads="1"/>
          </p:cNvSpPr>
          <p:nvPr/>
        </p:nvSpPr>
        <p:spPr bwMode="auto">
          <a:xfrm>
            <a:off x="468313" y="3509963"/>
            <a:ext cx="8424862" cy="919162"/>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4993" name="Rectangle 17">
            <a:extLst>
              <a:ext uri="{FF2B5EF4-FFF2-40B4-BE49-F238E27FC236}">
                <a16:creationId xmlns:a16="http://schemas.microsoft.com/office/drawing/2014/main" xmlns="" id="{01D7F7B6-D2A4-4CDB-8C1D-42653BC603B3}"/>
              </a:ext>
            </a:extLst>
          </p:cNvPr>
          <p:cNvSpPr>
            <a:spLocks noChangeArrowheads="1"/>
          </p:cNvSpPr>
          <p:nvPr/>
        </p:nvSpPr>
        <p:spPr bwMode="auto">
          <a:xfrm>
            <a:off x="755650" y="36449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県は</a:t>
            </a:r>
            <a:r>
              <a:rPr lang="ja-JP" altLang="en-US" dirty="0">
                <a:latin typeface="HG丸ｺﾞｼｯｸM-PRO" panose="020F0600000000000000" pitchFamily="50" charset="-128"/>
                <a:ea typeface="HG丸ｺﾞｼｯｸM-PRO" panose="020F0600000000000000" pitchFamily="50" charset="-128"/>
              </a:rPr>
              <a:t>市町と連携して、間伐の支援、土砂流出を防止する施設の設置等の</a:t>
            </a:r>
            <a:r>
              <a:rPr lang="ja-JP" altLang="en-US" b="1" dirty="0">
                <a:solidFill>
                  <a:srgbClr val="FF0000"/>
                </a:solidFill>
                <a:latin typeface="HG丸ｺﾞｼｯｸM-PRO" panose="020F0600000000000000" pitchFamily="50" charset="-128"/>
                <a:ea typeface="HG丸ｺﾞｼｯｸM-PRO" panose="020F0600000000000000" pitchFamily="50" charset="-128"/>
              </a:rPr>
              <a:t>森林の整備・保全のための施策を実施</a:t>
            </a:r>
            <a:r>
              <a:rPr lang="ja-JP" altLang="en-US" dirty="0">
                <a:latin typeface="HG丸ｺﾞｼｯｸM-PRO" panose="020F0600000000000000" pitchFamily="50" charset="-128"/>
                <a:ea typeface="HG丸ｺﾞｼｯｸM-PRO" panose="020F0600000000000000" pitchFamily="50" charset="-128"/>
              </a:rPr>
              <a:t>します。</a:t>
            </a:r>
          </a:p>
        </p:txBody>
      </p:sp>
      <p:sp>
        <p:nvSpPr>
          <p:cNvPr id="33810" name="AutoShape 18">
            <a:extLst>
              <a:ext uri="{FF2B5EF4-FFF2-40B4-BE49-F238E27FC236}">
                <a16:creationId xmlns:a16="http://schemas.microsoft.com/office/drawing/2014/main" xmlns="" id="{72B2B30A-172D-424F-8175-1D5291AA2A36}"/>
              </a:ext>
            </a:extLst>
          </p:cNvPr>
          <p:cNvSpPr>
            <a:spLocks noChangeArrowheads="1"/>
          </p:cNvSpPr>
          <p:nvPr/>
        </p:nvSpPr>
        <p:spPr bwMode="auto">
          <a:xfrm>
            <a:off x="4762500" y="5872163"/>
            <a:ext cx="1943100" cy="338137"/>
          </a:xfrm>
          <a:prstGeom prst="parallelogram">
            <a:avLst>
              <a:gd name="adj" fmla="val 143662"/>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pic>
        <p:nvPicPr>
          <p:cNvPr id="33811" name="Picture 19" descr="MC900441793[1]">
            <a:extLst>
              <a:ext uri="{FF2B5EF4-FFF2-40B4-BE49-F238E27FC236}">
                <a16:creationId xmlns:a16="http://schemas.microsoft.com/office/drawing/2014/main" xmlns="" id="{8D1FF015-8477-4D85-9A2C-0953FEA20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588" y="4838700"/>
            <a:ext cx="1274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20" descr="MC900441793[1]">
            <a:extLst>
              <a:ext uri="{FF2B5EF4-FFF2-40B4-BE49-F238E27FC236}">
                <a16:creationId xmlns:a16="http://schemas.microsoft.com/office/drawing/2014/main" xmlns="" id="{612278A7-705E-43C8-BDEC-959F1A3B3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4838700"/>
            <a:ext cx="12779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21" descr="MC900441793[1]">
            <a:extLst>
              <a:ext uri="{FF2B5EF4-FFF2-40B4-BE49-F238E27FC236}">
                <a16:creationId xmlns:a16="http://schemas.microsoft.com/office/drawing/2014/main" xmlns="" id="{11F5C4BA-5D75-4125-B620-05BEDFA35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5176838"/>
            <a:ext cx="11747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4" name="Rectangle 22" descr="ひな形">
            <a:extLst>
              <a:ext uri="{FF2B5EF4-FFF2-40B4-BE49-F238E27FC236}">
                <a16:creationId xmlns:a16="http://schemas.microsoft.com/office/drawing/2014/main" xmlns="" id="{FCD582FA-F1C3-48CB-A332-110FC7517E29}"/>
              </a:ext>
            </a:extLst>
          </p:cNvPr>
          <p:cNvSpPr>
            <a:spLocks noChangeArrowheads="1"/>
          </p:cNvSpPr>
          <p:nvPr/>
        </p:nvSpPr>
        <p:spPr bwMode="auto">
          <a:xfrm>
            <a:off x="4762500" y="6208713"/>
            <a:ext cx="1477963" cy="339725"/>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3815" name="Freeform 23" descr="ひな形">
            <a:extLst>
              <a:ext uri="{FF2B5EF4-FFF2-40B4-BE49-F238E27FC236}">
                <a16:creationId xmlns:a16="http://schemas.microsoft.com/office/drawing/2014/main" xmlns="" id="{87D56285-301E-4674-B87C-4AF22EE3AB4F}"/>
              </a:ext>
            </a:extLst>
          </p:cNvPr>
          <p:cNvSpPr>
            <a:spLocks/>
          </p:cNvSpPr>
          <p:nvPr/>
        </p:nvSpPr>
        <p:spPr bwMode="auto">
          <a:xfrm>
            <a:off x="6227763" y="5875338"/>
            <a:ext cx="476250" cy="671512"/>
          </a:xfrm>
          <a:custGeom>
            <a:avLst/>
            <a:gdLst>
              <a:gd name="T0" fmla="*/ 2147483647 w 210"/>
              <a:gd name="T1" fmla="*/ 2147483647 h 296"/>
              <a:gd name="T2" fmla="*/ 0 w 210"/>
              <a:gd name="T3" fmla="*/ 2147483647 h 296"/>
              <a:gd name="T4" fmla="*/ 2147483647 w 210"/>
              <a:gd name="T5" fmla="*/ 0 h 296"/>
              <a:gd name="T6" fmla="*/ 2147483647 w 210"/>
              <a:gd name="T7" fmla="*/ 2147483647 h 296"/>
              <a:gd name="T8" fmla="*/ 2147483647 w 210"/>
              <a:gd name="T9" fmla="*/ 2147483647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296">
                <a:moveTo>
                  <a:pt x="5" y="296"/>
                </a:moveTo>
                <a:lnTo>
                  <a:pt x="0" y="146"/>
                </a:lnTo>
                <a:lnTo>
                  <a:pt x="209" y="0"/>
                </a:lnTo>
                <a:lnTo>
                  <a:pt x="210" y="134"/>
                </a:lnTo>
                <a:lnTo>
                  <a:pt x="5" y="296"/>
                </a:lnTo>
                <a:close/>
              </a:path>
            </a:pathLst>
          </a:cu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3816" name="Group 24">
            <a:extLst>
              <a:ext uri="{FF2B5EF4-FFF2-40B4-BE49-F238E27FC236}">
                <a16:creationId xmlns:a16="http://schemas.microsoft.com/office/drawing/2014/main" xmlns="" id="{DB26D5E4-133E-44DD-BFF8-C81223A57787}"/>
              </a:ext>
            </a:extLst>
          </p:cNvPr>
          <p:cNvGrpSpPr>
            <a:grpSpLocks/>
          </p:cNvGrpSpPr>
          <p:nvPr/>
        </p:nvGrpSpPr>
        <p:grpSpPr bwMode="auto">
          <a:xfrm>
            <a:off x="4837113" y="6389688"/>
            <a:ext cx="1276350" cy="158750"/>
            <a:chOff x="1227" y="3154"/>
            <a:chExt cx="563" cy="96"/>
          </a:xfrm>
        </p:grpSpPr>
        <p:pic>
          <p:nvPicPr>
            <p:cNvPr id="33849" name="Picture 25" descr="アイコンの素材 ／ Icon: 素材庭園（フリーイラスト素材集） ～花 ...">
              <a:extLst>
                <a:ext uri="{FF2B5EF4-FFF2-40B4-BE49-F238E27FC236}">
                  <a16:creationId xmlns:a16="http://schemas.microsoft.com/office/drawing/2014/main" xmlns="" id="{97FB8651-C319-4BAA-A851-97331F384E1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7" y="3154"/>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0" name="Picture 26" descr="アイコンの素材 ／ Icon: 素材庭園（フリーイラスト素材集） ～花 ...">
              <a:extLst>
                <a:ext uri="{FF2B5EF4-FFF2-40B4-BE49-F238E27FC236}">
                  <a16:creationId xmlns:a16="http://schemas.microsoft.com/office/drawing/2014/main" xmlns="" id="{A3A515E2-4224-4EF3-A0FE-70E361CA64C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9" y="3154"/>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1" name="Picture 27" descr="アイコンの素材 ／ Icon: 素材庭園（フリーイラスト素材集） ～花 ...">
              <a:extLst>
                <a:ext uri="{FF2B5EF4-FFF2-40B4-BE49-F238E27FC236}">
                  <a16:creationId xmlns:a16="http://schemas.microsoft.com/office/drawing/2014/main" xmlns="" id="{F973B52B-0208-4093-B467-F1521CC892E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8" y="3154"/>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2" name="Picture 28" descr="アイコンの素材 ／ Icon: 素材庭園（フリーイラスト素材集） ～花 ...">
              <a:extLst>
                <a:ext uri="{FF2B5EF4-FFF2-40B4-BE49-F238E27FC236}">
                  <a16:creationId xmlns:a16="http://schemas.microsoft.com/office/drawing/2014/main" xmlns="" id="{081AC64C-7AF8-4DAC-B2FF-B231E14EB55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1" y="3154"/>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3" name="Picture 29" descr="アイコンの素材 ／ Icon: 素材庭園（フリーイラスト素材集） ～花 ...">
              <a:extLst>
                <a:ext uri="{FF2B5EF4-FFF2-40B4-BE49-F238E27FC236}">
                  <a16:creationId xmlns:a16="http://schemas.microsoft.com/office/drawing/2014/main" xmlns="" id="{9C55273C-115D-49FE-83EC-4BB82D0995D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2" y="3154"/>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4" name="Picture 30" descr="アイコンの素材 ／ Icon: 素材庭園（フリーイラスト素材集） ～花 ...">
              <a:extLst>
                <a:ext uri="{FF2B5EF4-FFF2-40B4-BE49-F238E27FC236}">
                  <a16:creationId xmlns:a16="http://schemas.microsoft.com/office/drawing/2014/main" xmlns="" id="{613388B0-7C29-4C5E-824B-4A824027EC7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3" y="3154"/>
              <a:ext cx="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5" name="Picture 31" descr="アイコンの素材 ／ Icon: 素材庭園（フリーイラスト素材集） ～花 ...">
              <a:extLst>
                <a:ext uri="{FF2B5EF4-FFF2-40B4-BE49-F238E27FC236}">
                  <a16:creationId xmlns:a16="http://schemas.microsoft.com/office/drawing/2014/main" xmlns="" id="{33441A4E-21A0-46FB-BB3E-64557E68747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0" y="3154"/>
              <a:ext cx="7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5008" name="Group 32">
            <a:extLst>
              <a:ext uri="{FF2B5EF4-FFF2-40B4-BE49-F238E27FC236}">
                <a16:creationId xmlns:a16="http://schemas.microsoft.com/office/drawing/2014/main" xmlns="" id="{77695218-851D-4600-8729-0A7737DC488E}"/>
              </a:ext>
            </a:extLst>
          </p:cNvPr>
          <p:cNvGrpSpPr>
            <a:grpSpLocks/>
          </p:cNvGrpSpPr>
          <p:nvPr/>
        </p:nvGrpSpPr>
        <p:grpSpPr bwMode="auto">
          <a:xfrm>
            <a:off x="4827588" y="4584700"/>
            <a:ext cx="2120900" cy="1544638"/>
            <a:chOff x="3041" y="2888"/>
            <a:chExt cx="1336" cy="973"/>
          </a:xfrm>
        </p:grpSpPr>
        <p:sp>
          <p:nvSpPr>
            <p:cNvPr id="33831" name="Line 33">
              <a:extLst>
                <a:ext uri="{FF2B5EF4-FFF2-40B4-BE49-F238E27FC236}">
                  <a16:creationId xmlns:a16="http://schemas.microsoft.com/office/drawing/2014/main" xmlns="" id="{A26E9877-5C95-410A-B968-D53EDF9579DC}"/>
                </a:ext>
              </a:extLst>
            </p:cNvPr>
            <p:cNvSpPr>
              <a:spLocks noChangeShapeType="1"/>
            </p:cNvSpPr>
            <p:nvPr/>
          </p:nvSpPr>
          <p:spPr bwMode="auto">
            <a:xfrm flipH="1">
              <a:off x="3467" y="3566"/>
              <a:ext cx="110"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32" name="Line 34">
              <a:extLst>
                <a:ext uri="{FF2B5EF4-FFF2-40B4-BE49-F238E27FC236}">
                  <a16:creationId xmlns:a16="http://schemas.microsoft.com/office/drawing/2014/main" xmlns="" id="{DD51B44F-0366-4F4D-9321-85599C61A4B5}"/>
                </a:ext>
              </a:extLst>
            </p:cNvPr>
            <p:cNvSpPr>
              <a:spLocks noChangeShapeType="1"/>
            </p:cNvSpPr>
            <p:nvPr/>
          </p:nvSpPr>
          <p:spPr bwMode="auto">
            <a:xfrm flipH="1">
              <a:off x="3730" y="3581"/>
              <a:ext cx="110"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3833" name="Group 35">
              <a:extLst>
                <a:ext uri="{FF2B5EF4-FFF2-40B4-BE49-F238E27FC236}">
                  <a16:creationId xmlns:a16="http://schemas.microsoft.com/office/drawing/2014/main" xmlns="" id="{99C38941-2843-44ED-B574-CAB8FF09C8DF}"/>
                </a:ext>
              </a:extLst>
            </p:cNvPr>
            <p:cNvGrpSpPr>
              <a:grpSpLocks/>
            </p:cNvGrpSpPr>
            <p:nvPr/>
          </p:nvGrpSpPr>
          <p:grpSpPr bwMode="auto">
            <a:xfrm>
              <a:off x="3041" y="2888"/>
              <a:ext cx="1336" cy="920"/>
              <a:chOff x="3041" y="2888"/>
              <a:chExt cx="1336" cy="920"/>
            </a:xfrm>
          </p:grpSpPr>
          <p:sp>
            <p:nvSpPr>
              <p:cNvPr id="33834" name="Line 36">
                <a:extLst>
                  <a:ext uri="{FF2B5EF4-FFF2-40B4-BE49-F238E27FC236}">
                    <a16:creationId xmlns:a16="http://schemas.microsoft.com/office/drawing/2014/main" xmlns="" id="{73C0289A-5868-488B-8F82-2E37156BD1AC}"/>
                  </a:ext>
                </a:extLst>
              </p:cNvPr>
              <p:cNvSpPr>
                <a:spLocks noChangeShapeType="1"/>
              </p:cNvSpPr>
              <p:nvPr/>
            </p:nvSpPr>
            <p:spPr bwMode="auto">
              <a:xfrm flipH="1">
                <a:off x="3627" y="2995"/>
                <a:ext cx="110"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35" name="Line 37">
                <a:extLst>
                  <a:ext uri="{FF2B5EF4-FFF2-40B4-BE49-F238E27FC236}">
                    <a16:creationId xmlns:a16="http://schemas.microsoft.com/office/drawing/2014/main" xmlns="" id="{4A2FDD25-0097-48CD-8A60-55AEF444E6C0}"/>
                  </a:ext>
                </a:extLst>
              </p:cNvPr>
              <p:cNvSpPr>
                <a:spLocks noChangeShapeType="1"/>
              </p:cNvSpPr>
              <p:nvPr/>
            </p:nvSpPr>
            <p:spPr bwMode="auto">
              <a:xfrm flipH="1">
                <a:off x="3787" y="2888"/>
                <a:ext cx="110"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36" name="Line 38">
                <a:extLst>
                  <a:ext uri="{FF2B5EF4-FFF2-40B4-BE49-F238E27FC236}">
                    <a16:creationId xmlns:a16="http://schemas.microsoft.com/office/drawing/2014/main" xmlns="" id="{D4BF7ECC-3F49-4D5B-BE48-12F22CADCF5D}"/>
                  </a:ext>
                </a:extLst>
              </p:cNvPr>
              <p:cNvSpPr>
                <a:spLocks noChangeShapeType="1"/>
              </p:cNvSpPr>
              <p:nvPr/>
            </p:nvSpPr>
            <p:spPr bwMode="auto">
              <a:xfrm flipH="1">
                <a:off x="3995" y="2888"/>
                <a:ext cx="111"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37" name="Line 39">
                <a:extLst>
                  <a:ext uri="{FF2B5EF4-FFF2-40B4-BE49-F238E27FC236}">
                    <a16:creationId xmlns:a16="http://schemas.microsoft.com/office/drawing/2014/main" xmlns="" id="{7644E167-76D6-4318-B302-A6B646AF7111}"/>
                  </a:ext>
                </a:extLst>
              </p:cNvPr>
              <p:cNvSpPr>
                <a:spLocks noChangeShapeType="1"/>
              </p:cNvSpPr>
              <p:nvPr/>
            </p:nvSpPr>
            <p:spPr bwMode="auto">
              <a:xfrm flipH="1">
                <a:off x="4156" y="3048"/>
                <a:ext cx="111"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38" name="Line 40">
                <a:extLst>
                  <a:ext uri="{FF2B5EF4-FFF2-40B4-BE49-F238E27FC236}">
                    <a16:creationId xmlns:a16="http://schemas.microsoft.com/office/drawing/2014/main" xmlns="" id="{46847D50-8767-44D9-BCF3-44CA937C9718}"/>
                  </a:ext>
                </a:extLst>
              </p:cNvPr>
              <p:cNvSpPr>
                <a:spLocks noChangeShapeType="1"/>
              </p:cNvSpPr>
              <p:nvPr/>
            </p:nvSpPr>
            <p:spPr bwMode="auto">
              <a:xfrm flipH="1">
                <a:off x="4267" y="3155"/>
                <a:ext cx="110"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39" name="Line 41">
                <a:extLst>
                  <a:ext uri="{FF2B5EF4-FFF2-40B4-BE49-F238E27FC236}">
                    <a16:creationId xmlns:a16="http://schemas.microsoft.com/office/drawing/2014/main" xmlns="" id="{D230C492-9530-41D4-9CB3-0CEA1309A56D}"/>
                  </a:ext>
                </a:extLst>
              </p:cNvPr>
              <p:cNvSpPr>
                <a:spLocks noChangeShapeType="1"/>
              </p:cNvSpPr>
              <p:nvPr/>
            </p:nvSpPr>
            <p:spPr bwMode="auto">
              <a:xfrm flipH="1">
                <a:off x="4213" y="3208"/>
                <a:ext cx="110" cy="281"/>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40" name="Line 42">
                <a:extLst>
                  <a:ext uri="{FF2B5EF4-FFF2-40B4-BE49-F238E27FC236}">
                    <a16:creationId xmlns:a16="http://schemas.microsoft.com/office/drawing/2014/main" xmlns="" id="{B088075C-EC63-45F5-988C-F6BEFFE89146}"/>
                  </a:ext>
                </a:extLst>
              </p:cNvPr>
              <p:cNvSpPr>
                <a:spLocks noChangeShapeType="1"/>
              </p:cNvSpPr>
              <p:nvPr/>
            </p:nvSpPr>
            <p:spPr bwMode="auto">
              <a:xfrm flipH="1">
                <a:off x="3041" y="3208"/>
                <a:ext cx="110" cy="281"/>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41" name="Line 43">
                <a:extLst>
                  <a:ext uri="{FF2B5EF4-FFF2-40B4-BE49-F238E27FC236}">
                    <a16:creationId xmlns:a16="http://schemas.microsoft.com/office/drawing/2014/main" xmlns="" id="{EF3E76F8-8C74-41B0-B01E-15A200068221}"/>
                  </a:ext>
                </a:extLst>
              </p:cNvPr>
              <p:cNvSpPr>
                <a:spLocks noChangeShapeType="1"/>
              </p:cNvSpPr>
              <p:nvPr/>
            </p:nvSpPr>
            <p:spPr bwMode="auto">
              <a:xfrm flipH="1">
                <a:off x="3201" y="2942"/>
                <a:ext cx="110"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42" name="Line 44">
                <a:extLst>
                  <a:ext uri="{FF2B5EF4-FFF2-40B4-BE49-F238E27FC236}">
                    <a16:creationId xmlns:a16="http://schemas.microsoft.com/office/drawing/2014/main" xmlns="" id="{49FD1198-49DC-4037-B063-39DA588D8E74}"/>
                  </a:ext>
                </a:extLst>
              </p:cNvPr>
              <p:cNvSpPr>
                <a:spLocks noChangeShapeType="1"/>
              </p:cNvSpPr>
              <p:nvPr/>
            </p:nvSpPr>
            <p:spPr bwMode="auto">
              <a:xfrm flipH="1">
                <a:off x="3304" y="2888"/>
                <a:ext cx="110"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43" name="Line 45">
                <a:extLst>
                  <a:ext uri="{FF2B5EF4-FFF2-40B4-BE49-F238E27FC236}">
                    <a16:creationId xmlns:a16="http://schemas.microsoft.com/office/drawing/2014/main" xmlns="" id="{543284CF-A6FF-42BD-93A1-67B0C7D42B1B}"/>
                  </a:ext>
                </a:extLst>
              </p:cNvPr>
              <p:cNvSpPr>
                <a:spLocks noChangeShapeType="1"/>
              </p:cNvSpPr>
              <p:nvPr/>
            </p:nvSpPr>
            <p:spPr bwMode="auto">
              <a:xfrm flipH="1">
                <a:off x="3414" y="2928"/>
                <a:ext cx="110"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44" name="Line 46">
                <a:extLst>
                  <a:ext uri="{FF2B5EF4-FFF2-40B4-BE49-F238E27FC236}">
                    <a16:creationId xmlns:a16="http://schemas.microsoft.com/office/drawing/2014/main" xmlns="" id="{CC46207E-F820-4AC5-A5E3-144D156DFEFA}"/>
                  </a:ext>
                </a:extLst>
              </p:cNvPr>
              <p:cNvSpPr>
                <a:spLocks noChangeShapeType="1"/>
              </p:cNvSpPr>
              <p:nvPr/>
            </p:nvSpPr>
            <p:spPr bwMode="auto">
              <a:xfrm flipH="1">
                <a:off x="3623" y="2888"/>
                <a:ext cx="111"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45" name="Line 47">
                <a:extLst>
                  <a:ext uri="{FF2B5EF4-FFF2-40B4-BE49-F238E27FC236}">
                    <a16:creationId xmlns:a16="http://schemas.microsoft.com/office/drawing/2014/main" xmlns="" id="{90D58038-7DA4-43A7-8A0A-B618727BEFCB}"/>
                  </a:ext>
                </a:extLst>
              </p:cNvPr>
              <p:cNvSpPr>
                <a:spLocks noChangeShapeType="1"/>
              </p:cNvSpPr>
              <p:nvPr/>
            </p:nvSpPr>
            <p:spPr bwMode="auto">
              <a:xfrm flipH="1">
                <a:off x="3414" y="3352"/>
                <a:ext cx="110" cy="282"/>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46" name="Line 48">
                <a:extLst>
                  <a:ext uri="{FF2B5EF4-FFF2-40B4-BE49-F238E27FC236}">
                    <a16:creationId xmlns:a16="http://schemas.microsoft.com/office/drawing/2014/main" xmlns="" id="{18CC25C5-742D-43BA-8DC3-EF5E0046F78C}"/>
                  </a:ext>
                </a:extLst>
              </p:cNvPr>
              <p:cNvSpPr>
                <a:spLocks noChangeShapeType="1"/>
              </p:cNvSpPr>
              <p:nvPr/>
            </p:nvSpPr>
            <p:spPr bwMode="auto">
              <a:xfrm flipH="1">
                <a:off x="3675" y="3528"/>
                <a:ext cx="112"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47" name="Line 49">
                <a:extLst>
                  <a:ext uri="{FF2B5EF4-FFF2-40B4-BE49-F238E27FC236}">
                    <a16:creationId xmlns:a16="http://schemas.microsoft.com/office/drawing/2014/main" xmlns="" id="{6022B8C5-1EEE-457F-8EB8-274E26E88C01}"/>
                  </a:ext>
                </a:extLst>
              </p:cNvPr>
              <p:cNvSpPr>
                <a:spLocks noChangeShapeType="1"/>
              </p:cNvSpPr>
              <p:nvPr/>
            </p:nvSpPr>
            <p:spPr bwMode="auto">
              <a:xfrm flipH="1">
                <a:off x="3890" y="3528"/>
                <a:ext cx="110"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848" name="Line 50">
                <a:extLst>
                  <a:ext uri="{FF2B5EF4-FFF2-40B4-BE49-F238E27FC236}">
                    <a16:creationId xmlns:a16="http://schemas.microsoft.com/office/drawing/2014/main" xmlns="" id="{663DA167-B941-4F25-8C96-1A6C39B527B7}"/>
                  </a:ext>
                </a:extLst>
              </p:cNvPr>
              <p:cNvSpPr>
                <a:spLocks noChangeShapeType="1"/>
              </p:cNvSpPr>
              <p:nvPr/>
            </p:nvSpPr>
            <p:spPr bwMode="auto">
              <a:xfrm flipH="1">
                <a:off x="3095" y="3528"/>
                <a:ext cx="110" cy="28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255027" name="Group 51">
            <a:extLst>
              <a:ext uri="{FF2B5EF4-FFF2-40B4-BE49-F238E27FC236}">
                <a16:creationId xmlns:a16="http://schemas.microsoft.com/office/drawing/2014/main" xmlns="" id="{9BD13F9B-7ECE-4E4C-B3CF-1087763CCF99}"/>
              </a:ext>
            </a:extLst>
          </p:cNvPr>
          <p:cNvGrpSpPr>
            <a:grpSpLocks/>
          </p:cNvGrpSpPr>
          <p:nvPr/>
        </p:nvGrpSpPr>
        <p:grpSpPr bwMode="auto">
          <a:xfrm>
            <a:off x="5191125" y="6135688"/>
            <a:ext cx="720725" cy="206375"/>
            <a:chOff x="3270" y="3865"/>
            <a:chExt cx="454" cy="130"/>
          </a:xfrm>
        </p:grpSpPr>
        <p:sp>
          <p:nvSpPr>
            <p:cNvPr id="33828" name="AutoShape 52">
              <a:extLst>
                <a:ext uri="{FF2B5EF4-FFF2-40B4-BE49-F238E27FC236}">
                  <a16:creationId xmlns:a16="http://schemas.microsoft.com/office/drawing/2014/main" xmlns="" id="{A0193E3D-2AB9-4E4D-83F5-2B1C0A2AA1E0}"/>
                </a:ext>
              </a:extLst>
            </p:cNvPr>
            <p:cNvSpPr>
              <a:spLocks noChangeArrowheads="1"/>
            </p:cNvSpPr>
            <p:nvPr/>
          </p:nvSpPr>
          <p:spPr bwMode="auto">
            <a:xfrm>
              <a:off x="3270" y="3865"/>
              <a:ext cx="65" cy="130"/>
            </a:xfrm>
            <a:prstGeom prst="downArrow">
              <a:avLst>
                <a:gd name="adj1" fmla="val 52176"/>
                <a:gd name="adj2" fmla="val 90111"/>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3829" name="AutoShape 53">
              <a:extLst>
                <a:ext uri="{FF2B5EF4-FFF2-40B4-BE49-F238E27FC236}">
                  <a16:creationId xmlns:a16="http://schemas.microsoft.com/office/drawing/2014/main" xmlns="" id="{232448E2-8DBB-44AC-ADA3-77E2465E1A18}"/>
                </a:ext>
              </a:extLst>
            </p:cNvPr>
            <p:cNvSpPr>
              <a:spLocks noChangeArrowheads="1"/>
            </p:cNvSpPr>
            <p:nvPr/>
          </p:nvSpPr>
          <p:spPr bwMode="auto">
            <a:xfrm>
              <a:off x="3455" y="3865"/>
              <a:ext cx="66" cy="130"/>
            </a:xfrm>
            <a:prstGeom prst="downArrow">
              <a:avLst>
                <a:gd name="adj1" fmla="val 52176"/>
                <a:gd name="adj2" fmla="val 88746"/>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3830" name="AutoShape 54">
              <a:extLst>
                <a:ext uri="{FF2B5EF4-FFF2-40B4-BE49-F238E27FC236}">
                  <a16:creationId xmlns:a16="http://schemas.microsoft.com/office/drawing/2014/main" xmlns="" id="{19373E31-B111-497E-B0C0-7E255845E5E4}"/>
                </a:ext>
              </a:extLst>
            </p:cNvPr>
            <p:cNvSpPr>
              <a:spLocks noChangeArrowheads="1"/>
            </p:cNvSpPr>
            <p:nvPr/>
          </p:nvSpPr>
          <p:spPr bwMode="auto">
            <a:xfrm>
              <a:off x="3658" y="3865"/>
              <a:ext cx="66" cy="130"/>
            </a:xfrm>
            <a:prstGeom prst="downArrow">
              <a:avLst>
                <a:gd name="adj1" fmla="val 52176"/>
                <a:gd name="adj2" fmla="val 88746"/>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pic>
        <p:nvPicPr>
          <p:cNvPr id="33819" name="Picture 55" descr="アイコンの素材 ／ Icon: 素材庭園（フリーイラスト素材集） ～花 ...">
            <a:extLst>
              <a:ext uri="{FF2B5EF4-FFF2-40B4-BE49-F238E27FC236}">
                <a16:creationId xmlns:a16="http://schemas.microsoft.com/office/drawing/2014/main" xmlns="" id="{57F155E3-5917-4C36-A1A1-D0B1FC859DC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3475" y="6284913"/>
            <a:ext cx="1555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0" name="Picture 56" descr="アイコンの素材 ／ Icon: 素材庭園（フリーイラスト素材集） ～花 ...">
            <a:extLst>
              <a:ext uri="{FF2B5EF4-FFF2-40B4-BE49-F238E27FC236}">
                <a16:creationId xmlns:a16="http://schemas.microsoft.com/office/drawing/2014/main" xmlns="" id="{0BCBC416-E7CE-43F2-8223-E8435B8B0C6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9213" y="6284913"/>
            <a:ext cx="157162"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Picture 57" descr="アイコンの素材 ／ Icon: 素材庭園（フリーイラスト素材集） ～花 ...">
            <a:extLst>
              <a:ext uri="{FF2B5EF4-FFF2-40B4-BE49-F238E27FC236}">
                <a16:creationId xmlns:a16="http://schemas.microsoft.com/office/drawing/2014/main" xmlns="" id="{15D5491C-177C-4191-9093-AEE83A370A5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0825" y="6284913"/>
            <a:ext cx="1571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2" name="Picture 58" descr="アイコンの素材 ／ Icon: 素材庭園（フリーイラスト素材集） ～花 ...">
            <a:extLst>
              <a:ext uri="{FF2B5EF4-FFF2-40B4-BE49-F238E27FC236}">
                <a16:creationId xmlns:a16="http://schemas.microsoft.com/office/drawing/2014/main" xmlns="" id="{02DA0DFB-497C-4511-B541-A775349ADBC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9738" y="6284913"/>
            <a:ext cx="1555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3" name="Picture 59" descr="アイコンの素材 ／ Icon: 素材庭園（フリーイラスト素材集） ～花 ...">
            <a:extLst>
              <a:ext uri="{FF2B5EF4-FFF2-40B4-BE49-F238E27FC236}">
                <a16:creationId xmlns:a16="http://schemas.microsoft.com/office/drawing/2014/main" xmlns="" id="{1477D68E-01DF-4E72-A957-FA243CDA2E3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3888" y="6284913"/>
            <a:ext cx="1555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4" name="Picture 60" descr="アイコンの素材 ／ Icon: 素材庭園（フリーイラスト素材集） ～花 ...">
            <a:extLst>
              <a:ext uri="{FF2B5EF4-FFF2-40B4-BE49-F238E27FC236}">
                <a16:creationId xmlns:a16="http://schemas.microsoft.com/office/drawing/2014/main" xmlns="" id="{FB9EBFA2-DF44-46F2-ABBB-C48E2934A6C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6450" y="6284913"/>
            <a:ext cx="1571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5" name="Picture 61" descr="アイコンの素材 ／ Icon: 素材庭園（フリーイラスト素材集） ～花 ...">
            <a:extLst>
              <a:ext uri="{FF2B5EF4-FFF2-40B4-BE49-F238E27FC236}">
                <a16:creationId xmlns:a16="http://schemas.microsoft.com/office/drawing/2014/main" xmlns="" id="{3CA742B7-8961-4014-A913-4E8211290ED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1075" y="6284913"/>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Picture 62" descr="アイコンの素材 ／ Icon: 素材庭園（フリーイラスト素材集） ～花 ...">
            <a:extLst>
              <a:ext uri="{FF2B5EF4-FFF2-40B4-BE49-F238E27FC236}">
                <a16:creationId xmlns:a16="http://schemas.microsoft.com/office/drawing/2014/main" xmlns="" id="{3501F246-F046-45DF-827F-386D73B960D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3450" y="6289675"/>
            <a:ext cx="1571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7" name="Picture 63" descr="photo2011110101">
            <a:extLst>
              <a:ext uri="{FF2B5EF4-FFF2-40B4-BE49-F238E27FC236}">
                <a16:creationId xmlns:a16="http://schemas.microsoft.com/office/drawing/2014/main" xmlns="" id="{F8A1B91E-D5DF-4DF3-B8AD-E5C518B2B817}"/>
              </a:ext>
            </a:extLst>
          </p:cNvPr>
          <p:cNvPicPr>
            <a:picLocks noGrp="1" noChangeArrowheads="1"/>
          </p:cNvPicPr>
          <p:nvPr>
            <p:ph/>
          </p:nvPr>
        </p:nvPicPr>
        <p:blipFill>
          <a:blip r:embed="rId8">
            <a:extLst>
              <a:ext uri="{28A0092B-C50C-407E-A947-70E740481C1C}">
                <a14:useLocalDpi xmlns:a14="http://schemas.microsoft.com/office/drawing/2010/main" val="0"/>
              </a:ext>
            </a:extLst>
          </a:blip>
          <a:srcRect/>
          <a:stretch>
            <a:fillRect/>
          </a:stretch>
        </p:blipFill>
        <p:spPr>
          <a:xfrm>
            <a:off x="1258888" y="4532313"/>
            <a:ext cx="295275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9267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repeatCount="indefinite" fill="hold" nodeType="withEffect">
                                  <p:stCondLst>
                                    <p:cond delay="0"/>
                                  </p:stCondLst>
                                  <p:childTnLst>
                                    <p:set>
                                      <p:cBhvr>
                                        <p:cTn id="6" dur="1" fill="hold">
                                          <p:stCondLst>
                                            <p:cond delay="0"/>
                                          </p:stCondLst>
                                        </p:cTn>
                                        <p:tgtEl>
                                          <p:spTgt spid="255008"/>
                                        </p:tgtEl>
                                        <p:attrNameLst>
                                          <p:attrName>style.visibility</p:attrName>
                                        </p:attrNameLst>
                                      </p:cBhvr>
                                      <p:to>
                                        <p:strVal val="visible"/>
                                      </p:to>
                                    </p:set>
                                    <p:animEffect transition="in" filter="checkerboard(down)">
                                      <p:cBhvr>
                                        <p:cTn id="7" dur="1000"/>
                                        <p:tgtEl>
                                          <p:spTgt spid="255008"/>
                                        </p:tgtEl>
                                      </p:cBhvr>
                                    </p:animEffect>
                                  </p:childTnLst>
                                </p:cTn>
                              </p:par>
                              <p:par>
                                <p:cTn id="8" presetID="12" presetClass="entr" presetSubtype="1" repeatCount="indefinite" fill="hold" nodeType="withEffect">
                                  <p:stCondLst>
                                    <p:cond delay="0"/>
                                  </p:stCondLst>
                                  <p:childTnLst>
                                    <p:set>
                                      <p:cBhvr>
                                        <p:cTn id="9" dur="1" fill="hold">
                                          <p:stCondLst>
                                            <p:cond delay="0"/>
                                          </p:stCondLst>
                                        </p:cTn>
                                        <p:tgtEl>
                                          <p:spTgt spid="255027"/>
                                        </p:tgtEl>
                                        <p:attrNameLst>
                                          <p:attrName>style.visibility</p:attrName>
                                        </p:attrNameLst>
                                      </p:cBhvr>
                                      <p:to>
                                        <p:strVal val="visible"/>
                                      </p:to>
                                    </p:set>
                                    <p:animEffect transition="in" filter="slide(fromTop)">
                                      <p:cBhvr>
                                        <p:cTn id="10" dur="2000"/>
                                        <p:tgtEl>
                                          <p:spTgt spid="255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a:extLst>
              <a:ext uri="{FF2B5EF4-FFF2-40B4-BE49-F238E27FC236}">
                <a16:creationId xmlns:a16="http://schemas.microsoft.com/office/drawing/2014/main" xmlns="" id="{88D40A75-77EC-492D-A903-8E05433C0A70}"/>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34820" name="Rectangle 4">
            <a:extLst>
              <a:ext uri="{FF2B5EF4-FFF2-40B4-BE49-F238E27FC236}">
                <a16:creationId xmlns:a16="http://schemas.microsoft.com/office/drawing/2014/main" xmlns="" id="{3FEE4475-8BFD-44E2-9DAE-8E2BD32D7F4C}"/>
              </a:ext>
            </a:extLst>
          </p:cNvPr>
          <p:cNvSpPr>
            <a:spLocks noChangeArrowheads="1"/>
          </p:cNvSpPr>
          <p:nvPr/>
        </p:nvSpPr>
        <p:spPr bwMode="auto">
          <a:xfrm>
            <a:off x="468313" y="2220913"/>
            <a:ext cx="8424862" cy="1004714"/>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4821" name="Rectangle 5">
            <a:extLst>
              <a:ext uri="{FF2B5EF4-FFF2-40B4-BE49-F238E27FC236}">
                <a16:creationId xmlns:a16="http://schemas.microsoft.com/office/drawing/2014/main" xmlns="" id="{56BC35F7-2433-44D7-87CB-AAB5FEB45CCC}"/>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4822" name="Freeform 6">
            <a:extLst>
              <a:ext uri="{FF2B5EF4-FFF2-40B4-BE49-F238E27FC236}">
                <a16:creationId xmlns:a16="http://schemas.microsoft.com/office/drawing/2014/main" xmlns="" id="{F4E9C49C-EBF6-4B92-8E71-A4B19609E601}"/>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3" name="Rectangle 7">
            <a:extLst>
              <a:ext uri="{FF2B5EF4-FFF2-40B4-BE49-F238E27FC236}">
                <a16:creationId xmlns:a16="http://schemas.microsoft.com/office/drawing/2014/main" xmlns="" id="{A59ED4DC-D88C-467C-A42E-925EF010D9DE}"/>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4824" name="Freeform 8">
            <a:extLst>
              <a:ext uri="{FF2B5EF4-FFF2-40B4-BE49-F238E27FC236}">
                <a16:creationId xmlns:a16="http://schemas.microsoft.com/office/drawing/2014/main" xmlns="" id="{8AF45F34-9C72-4E53-926C-BF6D9E087632}"/>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5" name="Rectangle 9">
            <a:extLst>
              <a:ext uri="{FF2B5EF4-FFF2-40B4-BE49-F238E27FC236}">
                <a16:creationId xmlns:a16="http://schemas.microsoft.com/office/drawing/2014/main" xmlns="" id="{F10EF5A2-B846-4E16-8432-9B9FD7D9B117}"/>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4826" name="Freeform 10">
            <a:extLst>
              <a:ext uri="{FF2B5EF4-FFF2-40B4-BE49-F238E27FC236}">
                <a16:creationId xmlns:a16="http://schemas.microsoft.com/office/drawing/2014/main" xmlns="" id="{B8B49A50-5AAA-4082-BB11-7C2D98C38C28}"/>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7" name="AutoShape 11">
            <a:extLst>
              <a:ext uri="{FF2B5EF4-FFF2-40B4-BE49-F238E27FC236}">
                <a16:creationId xmlns:a16="http://schemas.microsoft.com/office/drawing/2014/main" xmlns="" id="{2B26B561-17B5-4B63-B3DF-9C03F0FDDB98}"/>
              </a:ext>
            </a:extLst>
          </p:cNvPr>
          <p:cNvSpPr>
            <a:spLocks noChangeArrowheads="1"/>
          </p:cNvSpPr>
          <p:nvPr/>
        </p:nvSpPr>
        <p:spPr bwMode="auto">
          <a:xfrm>
            <a:off x="-396875" y="74613"/>
            <a:ext cx="2520950" cy="474662"/>
          </a:xfrm>
          <a:prstGeom prst="roundRect">
            <a:avLst>
              <a:gd name="adj" fmla="val 34560"/>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9084" name="Text Box 12">
            <a:extLst>
              <a:ext uri="{FF2B5EF4-FFF2-40B4-BE49-F238E27FC236}">
                <a16:creationId xmlns:a16="http://schemas.microsoft.com/office/drawing/2014/main" xmlns="" id="{DE4CAFC8-09E2-4B6F-8B95-E694F87925FA}"/>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減災対策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34829" name="AutoShape 13">
            <a:extLst>
              <a:ext uri="{FF2B5EF4-FFF2-40B4-BE49-F238E27FC236}">
                <a16:creationId xmlns:a16="http://schemas.microsoft.com/office/drawing/2014/main" xmlns="" id="{6541DB3C-F7FA-41D2-91A3-78B3C5313A54}"/>
              </a:ext>
            </a:extLst>
          </p:cNvPr>
          <p:cNvSpPr>
            <a:spLocks noChangeArrowheads="1"/>
          </p:cNvSpPr>
          <p:nvPr/>
        </p:nvSpPr>
        <p:spPr bwMode="auto">
          <a:xfrm>
            <a:off x="-396875" y="765175"/>
            <a:ext cx="7720013" cy="792163"/>
          </a:xfrm>
          <a:prstGeom prst="roundRect">
            <a:avLst>
              <a:gd name="adj" fmla="val 50000"/>
            </a:avLst>
          </a:prstGeom>
          <a:solidFill>
            <a:srgbClr val="FF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9086" name="Rectangle 14">
            <a:extLst>
              <a:ext uri="{FF2B5EF4-FFF2-40B4-BE49-F238E27FC236}">
                <a16:creationId xmlns:a16="http://schemas.microsoft.com/office/drawing/2014/main" xmlns="" id="{0B288F34-8C48-44BC-B221-5DA2A414A6BA}"/>
              </a:ext>
            </a:extLst>
          </p:cNvPr>
          <p:cNvSpPr>
            <a:spLocks noChangeArrowheads="1"/>
          </p:cNvSpPr>
          <p:nvPr/>
        </p:nvSpPr>
        <p:spPr bwMode="auto">
          <a:xfrm>
            <a:off x="180975" y="836613"/>
            <a:ext cx="8783638" cy="59848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itchFamily="49" charset="-128"/>
                <a:ea typeface="HG丸ｺﾞｼｯｸM-PRO" pitchFamily="49" charset="-128"/>
              </a:rPr>
              <a:t>浸水が想定される区域の指定（第</a:t>
            </a:r>
            <a:r>
              <a:rPr lang="en-US" altLang="ja-JP" sz="2500" dirty="0">
                <a:solidFill>
                  <a:schemeClr val="tx2"/>
                </a:solidFill>
                <a:latin typeface="HG丸ｺﾞｼｯｸM-PRO" pitchFamily="49" charset="-128"/>
                <a:ea typeface="HG丸ｺﾞｼｯｸM-PRO" pitchFamily="49" charset="-128"/>
              </a:rPr>
              <a:t>38</a:t>
            </a:r>
            <a:r>
              <a:rPr lang="ja-JP" altLang="en-US" sz="2500" dirty="0">
                <a:solidFill>
                  <a:schemeClr val="tx2"/>
                </a:solidFill>
                <a:latin typeface="HG丸ｺﾞｼｯｸM-PRO" pitchFamily="49" charset="-128"/>
                <a:ea typeface="HG丸ｺﾞｼｯｸM-PRO" pitchFamily="49" charset="-128"/>
              </a:rPr>
              <a:t>条）</a:t>
            </a:r>
          </a:p>
          <a:p>
            <a:pPr algn="l" defTabSz="958850">
              <a:defRPr/>
            </a:pPr>
            <a:r>
              <a:rPr lang="ja-JP" altLang="en-US" sz="2500" dirty="0">
                <a:solidFill>
                  <a:schemeClr val="tx2"/>
                </a:solidFill>
                <a:latin typeface="HG丸ｺﾞｼｯｸM-PRO" pitchFamily="49" charset="-128"/>
                <a:ea typeface="HG丸ｺﾞｼｯｸM-PRO" pitchFamily="49" charset="-128"/>
              </a:rPr>
              <a:t>県民の情報の把握（第</a:t>
            </a:r>
            <a:r>
              <a:rPr lang="en-US" altLang="ja-JP" sz="2500" dirty="0">
                <a:solidFill>
                  <a:schemeClr val="tx2"/>
                </a:solidFill>
                <a:latin typeface="HG丸ｺﾞｼｯｸM-PRO" pitchFamily="49" charset="-128"/>
                <a:ea typeface="HG丸ｺﾞｼｯｸM-PRO" pitchFamily="49" charset="-128"/>
              </a:rPr>
              <a:t>39</a:t>
            </a:r>
            <a:r>
              <a:rPr lang="ja-JP" altLang="en-US" sz="2500" dirty="0">
                <a:solidFill>
                  <a:schemeClr val="tx2"/>
                </a:solidFill>
                <a:latin typeface="HG丸ｺﾞｼｯｸM-PRO" pitchFamily="49" charset="-128"/>
                <a:ea typeface="HG丸ｺﾞｼｯｸM-PRO" pitchFamily="49" charset="-128"/>
              </a:rPr>
              <a:t>条）</a:t>
            </a:r>
          </a:p>
        </p:txBody>
      </p:sp>
      <p:sp>
        <p:nvSpPr>
          <p:cNvPr id="259087" name="Rectangle 15">
            <a:extLst>
              <a:ext uri="{FF2B5EF4-FFF2-40B4-BE49-F238E27FC236}">
                <a16:creationId xmlns:a16="http://schemas.microsoft.com/office/drawing/2014/main" xmlns="" id="{500E8D21-9E4B-4664-A148-97D4768D3518}"/>
              </a:ext>
            </a:extLst>
          </p:cNvPr>
          <p:cNvSpPr>
            <a:spLocks noChangeArrowheads="1"/>
          </p:cNvSpPr>
          <p:nvPr/>
        </p:nvSpPr>
        <p:spPr bwMode="auto">
          <a:xfrm>
            <a:off x="467544" y="2204864"/>
            <a:ext cx="81375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2000" dirty="0">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県は、</a:t>
            </a:r>
            <a:r>
              <a:rPr lang="ja-JP" altLang="en-US" sz="2000" dirty="0">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大雨によって河川が氾濫した場合に、</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浸水が想定される「区域」と「水深」を公表します。</a:t>
            </a:r>
            <a:r>
              <a:rPr lang="ja-JP" altLang="en-US" sz="2000" dirty="0">
                <a:latin typeface="HG丸ｺﾞｼｯｸM-PRO" panose="020F0600000000000000" pitchFamily="50" charset="-128"/>
                <a:ea typeface="HG丸ｺﾞｼｯｸM-PRO" panose="020F0600000000000000" pitchFamily="50" charset="-128"/>
              </a:rPr>
              <a:t>（その他、県民への周知、関係市町への通知等）</a:t>
            </a:r>
          </a:p>
          <a:p>
            <a:pPr algn="l" defTabSz="958850">
              <a:spcBef>
                <a:spcPct val="20000"/>
              </a:spcBef>
              <a:buClr>
                <a:schemeClr val="hlink"/>
              </a:buClr>
              <a:buSzPct val="70000"/>
              <a:buFont typeface="Wingdings" pitchFamily="2" charset="2"/>
              <a:buNone/>
              <a:defRPr/>
            </a:pPr>
            <a:r>
              <a:rPr lang="ja-JP" altLang="en-US" sz="2000" dirty="0">
                <a:latin typeface="HG丸ｺﾞｼｯｸM-PRO" panose="020F0600000000000000" pitchFamily="50" charset="-128"/>
                <a:ea typeface="HG丸ｺﾞｼｯｸM-PRO" panose="020F0600000000000000" pitchFamily="50" charset="-128"/>
              </a:rPr>
              <a:t>　</a:t>
            </a:r>
          </a:p>
        </p:txBody>
      </p:sp>
      <p:sp>
        <p:nvSpPr>
          <p:cNvPr id="34832" name="Rectangle 16">
            <a:extLst>
              <a:ext uri="{FF2B5EF4-FFF2-40B4-BE49-F238E27FC236}">
                <a16:creationId xmlns:a16="http://schemas.microsoft.com/office/drawing/2014/main" xmlns="" id="{3939E6F3-569D-44F4-BC5E-54A47BFF61D1}"/>
              </a:ext>
            </a:extLst>
          </p:cNvPr>
          <p:cNvSpPr>
            <a:spLocks noChangeArrowheads="1"/>
          </p:cNvSpPr>
          <p:nvPr/>
        </p:nvSpPr>
        <p:spPr bwMode="auto">
          <a:xfrm>
            <a:off x="468313" y="3500438"/>
            <a:ext cx="8424862" cy="6318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59089" name="Rectangle 17">
            <a:extLst>
              <a:ext uri="{FF2B5EF4-FFF2-40B4-BE49-F238E27FC236}">
                <a16:creationId xmlns:a16="http://schemas.microsoft.com/office/drawing/2014/main" xmlns="" id="{C869DE01-30E3-48CE-A3B1-F5E024EC137C}"/>
              </a:ext>
            </a:extLst>
          </p:cNvPr>
          <p:cNvSpPr>
            <a:spLocks noChangeArrowheads="1"/>
          </p:cNvSpPr>
          <p:nvPr/>
        </p:nvSpPr>
        <p:spPr bwMode="auto">
          <a:xfrm>
            <a:off x="755650" y="3501008"/>
            <a:ext cx="8064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県民は、情報の把握に努め、県が行う周知に協力</a:t>
            </a:r>
            <a:r>
              <a:rPr lang="ja-JP" altLang="en-US" dirty="0">
                <a:latin typeface="HG丸ｺﾞｼｯｸM-PRO" panose="020F0600000000000000" pitchFamily="50" charset="-128"/>
                <a:ea typeface="HG丸ｺﾞｼｯｸM-PRO" panose="020F0600000000000000" pitchFamily="50" charset="-128"/>
              </a:rPr>
              <a:t>するようにしなければなりません。</a:t>
            </a:r>
          </a:p>
        </p:txBody>
      </p:sp>
      <p:pic>
        <p:nvPicPr>
          <p:cNvPr id="34834" name="Picture 18">
            <a:extLst>
              <a:ext uri="{FF2B5EF4-FFF2-40B4-BE49-F238E27FC236}">
                <a16:creationId xmlns:a16="http://schemas.microsoft.com/office/drawing/2014/main" xmlns="" id="{9586775A-CCF8-4466-839C-32FEA81D8957}"/>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l="6290" t="9116" r="4665" b="5963"/>
          <a:stretch>
            <a:fillRect/>
          </a:stretch>
        </p:blipFill>
        <p:spPr>
          <a:xfrm>
            <a:off x="1309688" y="4271963"/>
            <a:ext cx="3497262" cy="218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35" name="Text Box 19">
            <a:extLst>
              <a:ext uri="{FF2B5EF4-FFF2-40B4-BE49-F238E27FC236}">
                <a16:creationId xmlns:a16="http://schemas.microsoft.com/office/drawing/2014/main" xmlns="" id="{7EC5A693-CADB-4EA7-A46D-15CE887FF0C6}"/>
              </a:ext>
            </a:extLst>
          </p:cNvPr>
          <p:cNvSpPr txBox="1">
            <a:spLocks noChangeArrowheads="1"/>
          </p:cNvSpPr>
          <p:nvPr/>
        </p:nvSpPr>
        <p:spPr bwMode="auto">
          <a:xfrm>
            <a:off x="2700338" y="6453188"/>
            <a:ext cx="2665412" cy="3048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400" dirty="0">
                <a:latin typeface="HG丸ｺﾞｼｯｸM-PRO" panose="020F0600000000000000" pitchFamily="50" charset="-128"/>
                <a:ea typeface="HG丸ｺﾞｼｯｸM-PRO" panose="020F0600000000000000" pitchFamily="50" charset="-128"/>
              </a:rPr>
              <a:t>県のＣＧハザードマップ</a:t>
            </a:r>
          </a:p>
        </p:txBody>
      </p:sp>
      <p:grpSp>
        <p:nvGrpSpPr>
          <p:cNvPr id="34836" name="Group 20">
            <a:extLst>
              <a:ext uri="{FF2B5EF4-FFF2-40B4-BE49-F238E27FC236}">
                <a16:creationId xmlns:a16="http://schemas.microsoft.com/office/drawing/2014/main" xmlns="" id="{E05F3F23-B90A-4845-85F3-D34FE7A605AF}"/>
              </a:ext>
            </a:extLst>
          </p:cNvPr>
          <p:cNvGrpSpPr>
            <a:grpSpLocks/>
          </p:cNvGrpSpPr>
          <p:nvPr/>
        </p:nvGrpSpPr>
        <p:grpSpPr bwMode="auto">
          <a:xfrm>
            <a:off x="5748338" y="5013325"/>
            <a:ext cx="2495550" cy="1800225"/>
            <a:chOff x="3621" y="3158"/>
            <a:chExt cx="1572" cy="1134"/>
          </a:xfrm>
        </p:grpSpPr>
        <p:pic>
          <p:nvPicPr>
            <p:cNvPr id="34839" name="Picture 21" descr="MC900428945[1]">
              <a:extLst>
                <a:ext uri="{FF2B5EF4-FFF2-40B4-BE49-F238E27FC236}">
                  <a16:creationId xmlns:a16="http://schemas.microsoft.com/office/drawing/2014/main" xmlns="" id="{3647AE52-FD7D-440E-9899-A569F95D4D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9" y="3158"/>
              <a:ext cx="1124"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22">
              <a:extLst>
                <a:ext uri="{FF2B5EF4-FFF2-40B4-BE49-F238E27FC236}">
                  <a16:creationId xmlns:a16="http://schemas.microsoft.com/office/drawing/2014/main" xmlns="" id="{73F3FA03-0FDE-4E4F-A7B4-2973C430A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290" t="9116" r="4665" b="5963"/>
            <a:stretch>
              <a:fillRect/>
            </a:stretch>
          </p:blipFill>
          <p:spPr bwMode="auto">
            <a:xfrm>
              <a:off x="4318" y="3230"/>
              <a:ext cx="408" cy="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4841" name="Group 23">
              <a:extLst>
                <a:ext uri="{FF2B5EF4-FFF2-40B4-BE49-F238E27FC236}">
                  <a16:creationId xmlns:a16="http://schemas.microsoft.com/office/drawing/2014/main" xmlns="" id="{0E054784-0436-4C3D-B81B-354E06E545DD}"/>
                </a:ext>
              </a:extLst>
            </p:cNvPr>
            <p:cNvGrpSpPr>
              <a:grpSpLocks/>
            </p:cNvGrpSpPr>
            <p:nvPr/>
          </p:nvGrpSpPr>
          <p:grpSpPr bwMode="auto">
            <a:xfrm>
              <a:off x="3621" y="3430"/>
              <a:ext cx="1030" cy="862"/>
              <a:chOff x="3112" y="3339"/>
              <a:chExt cx="1030" cy="862"/>
            </a:xfrm>
          </p:grpSpPr>
          <p:sp>
            <p:nvSpPr>
              <p:cNvPr id="34842" name="AutoShape 24">
                <a:extLst>
                  <a:ext uri="{FF2B5EF4-FFF2-40B4-BE49-F238E27FC236}">
                    <a16:creationId xmlns:a16="http://schemas.microsoft.com/office/drawing/2014/main" xmlns="" id="{5AFE928B-6910-4FF1-AF16-F2F1333C633B}"/>
                  </a:ext>
                </a:extLst>
              </p:cNvPr>
              <p:cNvSpPr>
                <a:spLocks noChangeArrowheads="1"/>
              </p:cNvSpPr>
              <p:nvPr/>
            </p:nvSpPr>
            <p:spPr bwMode="auto">
              <a:xfrm>
                <a:off x="3531" y="3817"/>
                <a:ext cx="227" cy="363"/>
              </a:xfrm>
              <a:prstGeom prst="roundRect">
                <a:avLst>
                  <a:gd name="adj" fmla="val 33921"/>
                </a:avLst>
              </a:prstGeom>
              <a:solidFill>
                <a:srgbClr val="C0C0C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4843" name="Oval 25">
                <a:extLst>
                  <a:ext uri="{FF2B5EF4-FFF2-40B4-BE49-F238E27FC236}">
                    <a16:creationId xmlns:a16="http://schemas.microsoft.com/office/drawing/2014/main" xmlns="" id="{EFDF3C9E-9352-4ED2-B45C-5086606C26AC}"/>
                  </a:ext>
                </a:extLst>
              </p:cNvPr>
              <p:cNvSpPr>
                <a:spLocks noChangeArrowheads="1"/>
              </p:cNvSpPr>
              <p:nvPr/>
            </p:nvSpPr>
            <p:spPr bwMode="auto">
              <a:xfrm>
                <a:off x="3198" y="3339"/>
                <a:ext cx="317" cy="363"/>
              </a:xfrm>
              <a:prstGeom prst="ellipse">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4844" name="AutoShape 26">
                <a:extLst>
                  <a:ext uri="{FF2B5EF4-FFF2-40B4-BE49-F238E27FC236}">
                    <a16:creationId xmlns:a16="http://schemas.microsoft.com/office/drawing/2014/main" xmlns="" id="{F88246A4-2CF6-4548-8B84-6AE5F1FC1CEE}"/>
                  </a:ext>
                </a:extLst>
              </p:cNvPr>
              <p:cNvSpPr>
                <a:spLocks noChangeArrowheads="1"/>
              </p:cNvSpPr>
              <p:nvPr/>
            </p:nvSpPr>
            <p:spPr bwMode="auto">
              <a:xfrm>
                <a:off x="3236" y="3686"/>
                <a:ext cx="227" cy="363"/>
              </a:xfrm>
              <a:prstGeom prst="roundRect">
                <a:avLst>
                  <a:gd name="adj" fmla="val 33921"/>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4845" name="AutoShape 27">
                <a:extLst>
                  <a:ext uri="{FF2B5EF4-FFF2-40B4-BE49-F238E27FC236}">
                    <a16:creationId xmlns:a16="http://schemas.microsoft.com/office/drawing/2014/main" xmlns="" id="{4B5BE8F9-E2EE-4BEC-9D00-A14279C019D3}"/>
                  </a:ext>
                </a:extLst>
              </p:cNvPr>
              <p:cNvSpPr>
                <a:spLocks noChangeArrowheads="1"/>
              </p:cNvSpPr>
              <p:nvPr/>
            </p:nvSpPr>
            <p:spPr bwMode="auto">
              <a:xfrm>
                <a:off x="3787" y="3838"/>
                <a:ext cx="227" cy="363"/>
              </a:xfrm>
              <a:prstGeom prst="roundRect">
                <a:avLst>
                  <a:gd name="adj" fmla="val 33921"/>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4846" name="AutoShape 28">
                <a:extLst>
                  <a:ext uri="{FF2B5EF4-FFF2-40B4-BE49-F238E27FC236}">
                    <a16:creationId xmlns:a16="http://schemas.microsoft.com/office/drawing/2014/main" xmlns="" id="{9856DB93-FAFD-4080-93D4-A52C24121AB5}"/>
                  </a:ext>
                </a:extLst>
              </p:cNvPr>
              <p:cNvSpPr>
                <a:spLocks noChangeArrowheads="1"/>
              </p:cNvSpPr>
              <p:nvPr/>
            </p:nvSpPr>
            <p:spPr bwMode="auto">
              <a:xfrm rot="2606388">
                <a:off x="4045" y="3733"/>
                <a:ext cx="97" cy="272"/>
              </a:xfrm>
              <a:prstGeom prst="roundRect">
                <a:avLst>
                  <a:gd name="adj" fmla="val 33921"/>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4847" name="Freeform 29">
                <a:extLst>
                  <a:ext uri="{FF2B5EF4-FFF2-40B4-BE49-F238E27FC236}">
                    <a16:creationId xmlns:a16="http://schemas.microsoft.com/office/drawing/2014/main" xmlns="" id="{54EC6E5E-2762-407A-BD13-02E07C0CBB0F}"/>
                  </a:ext>
                </a:extLst>
              </p:cNvPr>
              <p:cNvSpPr>
                <a:spLocks/>
              </p:cNvSpPr>
              <p:nvPr/>
            </p:nvSpPr>
            <p:spPr bwMode="auto">
              <a:xfrm>
                <a:off x="3112" y="3703"/>
                <a:ext cx="190" cy="181"/>
              </a:xfrm>
              <a:custGeom>
                <a:avLst/>
                <a:gdLst>
                  <a:gd name="T0" fmla="*/ 190 w 190"/>
                  <a:gd name="T1" fmla="*/ 0 h 181"/>
                  <a:gd name="T2" fmla="*/ 8 w 190"/>
                  <a:gd name="T3" fmla="*/ 136 h 181"/>
                  <a:gd name="T4" fmla="*/ 144 w 190"/>
                  <a:gd name="T5" fmla="*/ 181 h 181"/>
                  <a:gd name="T6" fmla="*/ 0 60000 65536"/>
                  <a:gd name="T7" fmla="*/ 0 60000 65536"/>
                  <a:gd name="T8" fmla="*/ 0 60000 65536"/>
                </a:gdLst>
                <a:ahLst/>
                <a:cxnLst>
                  <a:cxn ang="T6">
                    <a:pos x="T0" y="T1"/>
                  </a:cxn>
                  <a:cxn ang="T7">
                    <a:pos x="T2" y="T3"/>
                  </a:cxn>
                  <a:cxn ang="T8">
                    <a:pos x="T4" y="T5"/>
                  </a:cxn>
                </a:cxnLst>
                <a:rect l="0" t="0" r="r" b="b"/>
                <a:pathLst>
                  <a:path w="190" h="181">
                    <a:moveTo>
                      <a:pt x="190" y="0"/>
                    </a:moveTo>
                    <a:cubicBezTo>
                      <a:pt x="103" y="53"/>
                      <a:pt x="16" y="106"/>
                      <a:pt x="8" y="136"/>
                    </a:cubicBezTo>
                    <a:cubicBezTo>
                      <a:pt x="0" y="166"/>
                      <a:pt x="72" y="173"/>
                      <a:pt x="144" y="181"/>
                    </a:cubicBezTo>
                  </a:path>
                </a:pathLst>
              </a:custGeom>
              <a:noFill/>
              <a:ln w="120650"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848" name="Oval 30">
                <a:extLst>
                  <a:ext uri="{FF2B5EF4-FFF2-40B4-BE49-F238E27FC236}">
                    <a16:creationId xmlns:a16="http://schemas.microsoft.com/office/drawing/2014/main" xmlns="" id="{B17D1DA3-C6B6-451E-A0EF-C9C7B2E07B77}"/>
                  </a:ext>
                </a:extLst>
              </p:cNvPr>
              <p:cNvSpPr>
                <a:spLocks noChangeArrowheads="1"/>
              </p:cNvSpPr>
              <p:nvPr/>
            </p:nvSpPr>
            <p:spPr bwMode="auto">
              <a:xfrm>
                <a:off x="3470" y="3475"/>
                <a:ext cx="317" cy="363"/>
              </a:xfrm>
              <a:prstGeom prst="ellipse">
                <a:avLst/>
              </a:prstGeom>
              <a:solidFill>
                <a:srgbClr val="C0C0C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4849" name="Oval 31">
                <a:extLst>
                  <a:ext uri="{FF2B5EF4-FFF2-40B4-BE49-F238E27FC236}">
                    <a16:creationId xmlns:a16="http://schemas.microsoft.com/office/drawing/2014/main" xmlns="" id="{A02A6511-9843-4FCF-AB22-8525560CF2D9}"/>
                  </a:ext>
                </a:extLst>
              </p:cNvPr>
              <p:cNvSpPr>
                <a:spLocks noChangeArrowheads="1"/>
              </p:cNvSpPr>
              <p:nvPr/>
            </p:nvSpPr>
            <p:spPr bwMode="auto">
              <a:xfrm>
                <a:off x="3749" y="3491"/>
                <a:ext cx="317" cy="363"/>
              </a:xfrm>
              <a:prstGeom prst="ellipse">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grpSp>
      <p:sp>
        <p:nvSpPr>
          <p:cNvPr id="34837" name="AutoShape 32">
            <a:extLst>
              <a:ext uri="{FF2B5EF4-FFF2-40B4-BE49-F238E27FC236}">
                <a16:creationId xmlns:a16="http://schemas.microsoft.com/office/drawing/2014/main" xmlns="" id="{917F181A-D938-4EFC-B394-9ED32A7BB6B1}"/>
              </a:ext>
            </a:extLst>
          </p:cNvPr>
          <p:cNvSpPr>
            <a:spLocks noChangeArrowheads="1"/>
          </p:cNvSpPr>
          <p:nvPr/>
        </p:nvSpPr>
        <p:spPr bwMode="auto">
          <a:xfrm>
            <a:off x="5435600" y="4581525"/>
            <a:ext cx="504825" cy="647700"/>
          </a:xfrm>
          <a:prstGeom prst="wedgeRoundRectCallout">
            <a:avLst>
              <a:gd name="adj1" fmla="val 51889"/>
              <a:gd name="adj2" fmla="val 79903"/>
              <a:gd name="adj3" fmla="val 16667"/>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a:p>
        </p:txBody>
      </p:sp>
      <p:sp>
        <p:nvSpPr>
          <p:cNvPr id="34838" name="WordArt 33">
            <a:extLst>
              <a:ext uri="{FF2B5EF4-FFF2-40B4-BE49-F238E27FC236}">
                <a16:creationId xmlns:a16="http://schemas.microsoft.com/office/drawing/2014/main" xmlns="" id="{8343B1E3-402C-4404-B857-2788C6B11938}"/>
              </a:ext>
            </a:extLst>
          </p:cNvPr>
          <p:cNvSpPr>
            <a:spLocks noChangeArrowheads="1" noChangeShapeType="1" noTextEdit="1"/>
          </p:cNvSpPr>
          <p:nvPr/>
        </p:nvSpPr>
        <p:spPr bwMode="auto">
          <a:xfrm>
            <a:off x="5580063" y="4700588"/>
            <a:ext cx="142875"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8889"/>
              </a:avLst>
            </a:prstTxWarp>
          </a:bodyPr>
          <a:lstStyle/>
          <a:p>
            <a:r>
              <a:rPr lang="ja-JP" altLang="en-US" sz="3600" kern="10">
                <a:solidFill>
                  <a:srgbClr val="0000FF"/>
                </a:solidFill>
                <a:effectLst>
                  <a:outerShdw dist="35921" dir="2700000" algn="ctr" rotWithShape="0">
                    <a:srgbClr val="990000"/>
                  </a:outerShdw>
                </a:effectLst>
                <a:latin typeface="HG正楷書体-PRO" panose="03000600000000000000" pitchFamily="66" charset="-128"/>
                <a:ea typeface="HG正楷書体-PRO" panose="03000600000000000000" pitchFamily="66" charset="-128"/>
              </a:rPr>
              <a:t>！</a:t>
            </a:r>
          </a:p>
        </p:txBody>
      </p:sp>
    </p:spTree>
    <p:extLst>
      <p:ext uri="{BB962C8B-B14F-4D97-AF65-F5344CB8AC3E}">
        <p14:creationId xmlns:p14="http://schemas.microsoft.com/office/powerpoint/2010/main" val="1343560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xmlns="" id="{24F83544-4935-44D7-91EE-BC530098D110}"/>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35844" name="Rectangle 4">
            <a:extLst>
              <a:ext uri="{FF2B5EF4-FFF2-40B4-BE49-F238E27FC236}">
                <a16:creationId xmlns:a16="http://schemas.microsoft.com/office/drawing/2014/main" xmlns="" id="{B86666D4-B962-4447-A4D2-158C370A1606}"/>
              </a:ext>
            </a:extLst>
          </p:cNvPr>
          <p:cNvSpPr>
            <a:spLocks noChangeArrowheads="1"/>
          </p:cNvSpPr>
          <p:nvPr/>
        </p:nvSpPr>
        <p:spPr bwMode="auto">
          <a:xfrm>
            <a:off x="468313" y="1773238"/>
            <a:ext cx="8424862" cy="1928812"/>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45" name="Rectangle 5">
            <a:extLst>
              <a:ext uri="{FF2B5EF4-FFF2-40B4-BE49-F238E27FC236}">
                <a16:creationId xmlns:a16="http://schemas.microsoft.com/office/drawing/2014/main" xmlns="" id="{8DE4086E-3D71-4304-90F4-670FB96E205F}"/>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46" name="Freeform 6">
            <a:extLst>
              <a:ext uri="{FF2B5EF4-FFF2-40B4-BE49-F238E27FC236}">
                <a16:creationId xmlns:a16="http://schemas.microsoft.com/office/drawing/2014/main" xmlns="" id="{13A8697C-2757-4AB9-B701-0FBFFFB4164D}"/>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847" name="Rectangle 7">
            <a:extLst>
              <a:ext uri="{FF2B5EF4-FFF2-40B4-BE49-F238E27FC236}">
                <a16:creationId xmlns:a16="http://schemas.microsoft.com/office/drawing/2014/main" xmlns="" id="{F02A7CE8-8A6C-43AE-A3BE-DF62564C7CDE}"/>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48" name="Freeform 8">
            <a:extLst>
              <a:ext uri="{FF2B5EF4-FFF2-40B4-BE49-F238E27FC236}">
                <a16:creationId xmlns:a16="http://schemas.microsoft.com/office/drawing/2014/main" xmlns="" id="{19B73775-05F3-4FE5-B53A-0DFFEA7CE9B5}"/>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849" name="Rectangle 9">
            <a:extLst>
              <a:ext uri="{FF2B5EF4-FFF2-40B4-BE49-F238E27FC236}">
                <a16:creationId xmlns:a16="http://schemas.microsoft.com/office/drawing/2014/main" xmlns="" id="{933D0893-0E12-4B60-8631-DA08DE8F837F}"/>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50" name="Freeform 10">
            <a:extLst>
              <a:ext uri="{FF2B5EF4-FFF2-40B4-BE49-F238E27FC236}">
                <a16:creationId xmlns:a16="http://schemas.microsoft.com/office/drawing/2014/main" xmlns="" id="{1176EA83-DDAF-403C-AC3C-FC12FA0A48DB}"/>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851" name="AutoShape 11">
            <a:extLst>
              <a:ext uri="{FF2B5EF4-FFF2-40B4-BE49-F238E27FC236}">
                <a16:creationId xmlns:a16="http://schemas.microsoft.com/office/drawing/2014/main" xmlns="" id="{DB378D3F-A786-4347-93BF-042517ED4057}"/>
              </a:ext>
            </a:extLst>
          </p:cNvPr>
          <p:cNvSpPr>
            <a:spLocks noChangeArrowheads="1"/>
          </p:cNvSpPr>
          <p:nvPr/>
        </p:nvSpPr>
        <p:spPr bwMode="auto">
          <a:xfrm>
            <a:off x="-396875" y="74613"/>
            <a:ext cx="2520950" cy="474662"/>
          </a:xfrm>
          <a:prstGeom prst="roundRect">
            <a:avLst>
              <a:gd name="adj" fmla="val 34560"/>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1132" name="Text Box 12">
            <a:extLst>
              <a:ext uri="{FF2B5EF4-FFF2-40B4-BE49-F238E27FC236}">
                <a16:creationId xmlns:a16="http://schemas.microsoft.com/office/drawing/2014/main" xmlns="" id="{4E7CD2C8-7C58-4A54-BC10-2D472B344CC2}"/>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減災対策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35853" name="AutoShape 13">
            <a:extLst>
              <a:ext uri="{FF2B5EF4-FFF2-40B4-BE49-F238E27FC236}">
                <a16:creationId xmlns:a16="http://schemas.microsoft.com/office/drawing/2014/main" xmlns="" id="{1774EF05-6251-4690-8EBD-5A3BF4D21799}"/>
              </a:ext>
            </a:extLst>
          </p:cNvPr>
          <p:cNvSpPr>
            <a:spLocks noChangeArrowheads="1"/>
          </p:cNvSpPr>
          <p:nvPr/>
        </p:nvSpPr>
        <p:spPr bwMode="auto">
          <a:xfrm>
            <a:off x="-396875" y="841375"/>
            <a:ext cx="8353425" cy="593725"/>
          </a:xfrm>
          <a:prstGeom prst="roundRect">
            <a:avLst>
              <a:gd name="adj" fmla="val 50000"/>
            </a:avLst>
          </a:prstGeom>
          <a:solidFill>
            <a:srgbClr val="FF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1134" name="Rectangle 14">
            <a:extLst>
              <a:ext uri="{FF2B5EF4-FFF2-40B4-BE49-F238E27FC236}">
                <a16:creationId xmlns:a16="http://schemas.microsoft.com/office/drawing/2014/main" xmlns="" id="{F5636E56-0F72-4EF0-88E7-09C49D7CBF0F}"/>
              </a:ext>
            </a:extLst>
          </p:cNvPr>
          <p:cNvSpPr>
            <a:spLocks noChangeArrowheads="1"/>
          </p:cNvSpPr>
          <p:nvPr/>
        </p:nvSpPr>
        <p:spPr bwMode="auto">
          <a:xfrm>
            <a:off x="180975" y="836613"/>
            <a:ext cx="8783638" cy="59848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itchFamily="49" charset="-128"/>
                <a:ea typeface="HG丸ｺﾞｼｯｸM-PRO" pitchFamily="49" charset="-128"/>
              </a:rPr>
              <a:t>浸水による被害の発生に係る情報の伝達（第</a:t>
            </a:r>
            <a:r>
              <a:rPr lang="en-US" altLang="ja-JP" sz="2500" dirty="0">
                <a:solidFill>
                  <a:schemeClr val="tx2"/>
                </a:solidFill>
                <a:latin typeface="HG丸ｺﾞｼｯｸM-PRO" pitchFamily="49" charset="-128"/>
                <a:ea typeface="HG丸ｺﾞｼｯｸM-PRO" pitchFamily="49" charset="-128"/>
              </a:rPr>
              <a:t>40</a:t>
            </a:r>
            <a:r>
              <a:rPr lang="ja-JP" altLang="en-US" sz="2500" dirty="0">
                <a:solidFill>
                  <a:schemeClr val="tx2"/>
                </a:solidFill>
                <a:latin typeface="HG丸ｺﾞｼｯｸM-PRO" pitchFamily="49" charset="-128"/>
                <a:ea typeface="HG丸ｺﾞｼｯｸM-PRO" pitchFamily="49" charset="-128"/>
              </a:rPr>
              <a:t>条）</a:t>
            </a:r>
          </a:p>
        </p:txBody>
      </p:sp>
      <p:sp>
        <p:nvSpPr>
          <p:cNvPr id="261135" name="Rectangle 15">
            <a:extLst>
              <a:ext uri="{FF2B5EF4-FFF2-40B4-BE49-F238E27FC236}">
                <a16:creationId xmlns:a16="http://schemas.microsoft.com/office/drawing/2014/main" xmlns="" id="{B0CBE48A-217A-4226-BEEE-6CEE5B7C0211}"/>
              </a:ext>
            </a:extLst>
          </p:cNvPr>
          <p:cNvSpPr>
            <a:spLocks noChangeArrowheads="1"/>
          </p:cNvSpPr>
          <p:nvPr/>
        </p:nvSpPr>
        <p:spPr bwMode="auto">
          <a:xfrm>
            <a:off x="755650" y="1901825"/>
            <a:ext cx="813752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2000" dirty="0">
                <a:latin typeface="HG丸ｺﾞｼｯｸM-PRO" panose="020F0600000000000000" pitchFamily="50" charset="-128"/>
                <a:ea typeface="HG丸ｺﾞｼｯｸM-PRO" panose="020F0600000000000000" pitchFamily="50" charset="-128"/>
              </a:rPr>
              <a:t>県が管理する</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河川・下水道の水位や雨量等の情報を市町・県民に逐次提供</a:t>
            </a:r>
            <a:r>
              <a:rPr lang="ja-JP" altLang="en-US" sz="2000" dirty="0">
                <a:latin typeface="HG丸ｺﾞｼｯｸM-PRO" panose="020F0600000000000000" pitchFamily="50" charset="-128"/>
                <a:ea typeface="HG丸ｺﾞｼｯｸM-PRO" panose="020F0600000000000000" pitchFamily="50" charset="-128"/>
              </a:rPr>
              <a:t>します。</a:t>
            </a:r>
          </a:p>
          <a:p>
            <a:pPr algn="l" defTabSz="958850">
              <a:spcBef>
                <a:spcPct val="20000"/>
              </a:spcBef>
              <a:buClr>
                <a:schemeClr val="hlink"/>
              </a:buClr>
              <a:buSzPct val="70000"/>
              <a:buFont typeface="Wingdings" pitchFamily="2" charset="2"/>
              <a:buNone/>
              <a:defRPr/>
            </a:pPr>
            <a:r>
              <a:rPr lang="ja-JP" altLang="en-US" sz="2000" dirty="0">
                <a:latin typeface="HG丸ｺﾞｼｯｸM-PRO" panose="020F0600000000000000" pitchFamily="50" charset="-128"/>
                <a:ea typeface="HG丸ｺﾞｼｯｸM-PRO" panose="020F0600000000000000" pitchFamily="50" charset="-128"/>
              </a:rPr>
              <a:t>市町に対し、住民に</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避難指示等を出すかどうかの判断に資する情報を提供</a:t>
            </a:r>
            <a:r>
              <a:rPr lang="ja-JP" altLang="en-US" sz="2000" dirty="0">
                <a:latin typeface="HG丸ｺﾞｼｯｸM-PRO" panose="020F0600000000000000" pitchFamily="50" charset="-128"/>
                <a:ea typeface="HG丸ｺﾞｼｯｸM-PRO" panose="020F0600000000000000" pitchFamily="50" charset="-128"/>
              </a:rPr>
              <a:t>します。</a:t>
            </a:r>
          </a:p>
          <a:p>
            <a:pPr algn="l" defTabSz="958850">
              <a:spcBef>
                <a:spcPct val="20000"/>
              </a:spcBef>
              <a:buClr>
                <a:schemeClr val="hlink"/>
              </a:buClr>
              <a:buSzPct val="70000"/>
              <a:buFont typeface="Wingdings" pitchFamily="2" charset="2"/>
              <a:buNone/>
              <a:defRPr/>
            </a:pPr>
            <a:r>
              <a:rPr lang="ja-JP" altLang="en-US" sz="2000" dirty="0">
                <a:latin typeface="HG丸ｺﾞｼｯｸM-PRO" panose="020F0600000000000000" pitchFamily="50" charset="-128"/>
                <a:ea typeface="HG丸ｺﾞｼｯｸM-PRO" panose="020F0600000000000000" pitchFamily="50" charset="-128"/>
              </a:rPr>
              <a:t>市町に対し、上記の住民への情報提供に協力するよう求めます。</a:t>
            </a:r>
          </a:p>
          <a:p>
            <a:pPr algn="l" defTabSz="958850">
              <a:spcBef>
                <a:spcPct val="20000"/>
              </a:spcBef>
              <a:buClr>
                <a:schemeClr val="hlink"/>
              </a:buClr>
              <a:buSzPct val="70000"/>
              <a:buFont typeface="Wingdings" pitchFamily="2" charset="2"/>
              <a:buNone/>
              <a:defRPr/>
            </a:pPr>
            <a:r>
              <a:rPr lang="ja-JP" altLang="en-US" sz="2000" dirty="0">
                <a:latin typeface="HG丸ｺﾞｼｯｸM-PRO" panose="020F0600000000000000" pitchFamily="50" charset="-128"/>
                <a:ea typeface="HG丸ｺﾞｼｯｸM-PRO" panose="020F0600000000000000" pitchFamily="50" charset="-128"/>
              </a:rPr>
              <a:t>　</a:t>
            </a:r>
          </a:p>
        </p:txBody>
      </p:sp>
      <p:sp>
        <p:nvSpPr>
          <p:cNvPr id="35856" name="Rectangle 16">
            <a:extLst>
              <a:ext uri="{FF2B5EF4-FFF2-40B4-BE49-F238E27FC236}">
                <a16:creationId xmlns:a16="http://schemas.microsoft.com/office/drawing/2014/main" xmlns="" id="{4B09A346-9F1F-4CF1-9B68-E8D0F9F4D256}"/>
              </a:ext>
            </a:extLst>
          </p:cNvPr>
          <p:cNvSpPr>
            <a:spLocks noChangeArrowheads="1"/>
          </p:cNvSpPr>
          <p:nvPr/>
        </p:nvSpPr>
        <p:spPr bwMode="auto">
          <a:xfrm>
            <a:off x="468313" y="4149725"/>
            <a:ext cx="8424862" cy="8477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1137" name="Rectangle 17">
            <a:extLst>
              <a:ext uri="{FF2B5EF4-FFF2-40B4-BE49-F238E27FC236}">
                <a16:creationId xmlns:a16="http://schemas.microsoft.com/office/drawing/2014/main" xmlns="" id="{7F104EA2-70AF-4104-9221-C0C6C2175B71}"/>
              </a:ext>
            </a:extLst>
          </p:cNvPr>
          <p:cNvSpPr>
            <a:spLocks noChangeArrowheads="1"/>
          </p:cNvSpPr>
          <p:nvPr/>
        </p:nvSpPr>
        <p:spPr bwMode="auto">
          <a:xfrm>
            <a:off x="755650" y="4283075"/>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県民は</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情報の把握、他者への伝達により、</a:t>
            </a:r>
            <a:r>
              <a:rPr lang="ja-JP" altLang="en-US" b="1" dirty="0">
                <a:solidFill>
                  <a:srgbClr val="FF0000"/>
                </a:solidFill>
                <a:latin typeface="HG丸ｺﾞｼｯｸM-PRO" panose="020F0600000000000000" pitchFamily="50" charset="-128"/>
                <a:ea typeface="HG丸ｺﾞｼｯｸM-PRO" panose="020F0600000000000000" pitchFamily="50" charset="-128"/>
              </a:rPr>
              <a:t>自ら・それぞれの安全の確保</a:t>
            </a:r>
            <a:r>
              <a:rPr lang="ja-JP" altLang="en-US" dirty="0">
                <a:latin typeface="HG丸ｺﾞｼｯｸM-PRO" panose="020F0600000000000000" pitchFamily="50" charset="-128"/>
                <a:ea typeface="HG丸ｺﾞｼｯｸM-PRO" panose="020F0600000000000000" pitchFamily="50" charset="-128"/>
              </a:rPr>
              <a:t>に努めなければなりません。</a:t>
            </a:r>
          </a:p>
        </p:txBody>
      </p:sp>
      <p:sp>
        <p:nvSpPr>
          <p:cNvPr id="35858" name="Rectangle 18">
            <a:extLst>
              <a:ext uri="{FF2B5EF4-FFF2-40B4-BE49-F238E27FC236}">
                <a16:creationId xmlns:a16="http://schemas.microsoft.com/office/drawing/2014/main" xmlns="" id="{AFEBEAA2-C0C3-410A-A28A-4207AF72A9DD}"/>
              </a:ext>
            </a:extLst>
          </p:cNvPr>
          <p:cNvSpPr>
            <a:spLocks noChangeArrowheads="1"/>
          </p:cNvSpPr>
          <p:nvPr/>
        </p:nvSpPr>
        <p:spPr bwMode="auto">
          <a:xfrm>
            <a:off x="442913" y="1939925"/>
            <a:ext cx="792162"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0000"/>
              </a:lnSpc>
              <a:spcBef>
                <a:spcPct val="20000"/>
              </a:spcBef>
              <a:buClr>
                <a:schemeClr val="hlink"/>
              </a:buClr>
              <a:buSzPct val="70000"/>
              <a:buFont typeface="Wingdings" panose="05000000000000000000" pitchFamily="2" charset="2"/>
              <a:buNone/>
            </a:pPr>
            <a:r>
              <a:rPr lang="en-US" altLang="ja-JP" sz="2000">
                <a:solidFill>
                  <a:srgbClr val="B2B2B2"/>
                </a:solidFill>
              </a:rPr>
              <a:t>■</a:t>
            </a:r>
          </a:p>
          <a:p>
            <a:pPr algn="l" eaLnBrk="1" hangingPunct="1">
              <a:lnSpc>
                <a:spcPct val="90000"/>
              </a:lnSpc>
              <a:spcBef>
                <a:spcPct val="20000"/>
              </a:spcBef>
              <a:buClr>
                <a:schemeClr val="hlink"/>
              </a:buClr>
              <a:buSzPct val="70000"/>
              <a:buFont typeface="Wingdings" panose="05000000000000000000" pitchFamily="2" charset="2"/>
              <a:buNone/>
            </a:pPr>
            <a:endParaRPr lang="en-US" altLang="ja-JP" sz="2000">
              <a:solidFill>
                <a:srgbClr val="B2B2B2"/>
              </a:solidFill>
            </a:endParaRPr>
          </a:p>
          <a:p>
            <a:pPr algn="l" eaLnBrk="1" hangingPunct="1">
              <a:lnSpc>
                <a:spcPct val="90000"/>
              </a:lnSpc>
              <a:spcBef>
                <a:spcPct val="20000"/>
              </a:spcBef>
              <a:buClr>
                <a:schemeClr val="hlink"/>
              </a:buClr>
              <a:buSzPct val="70000"/>
              <a:buFont typeface="Wingdings" panose="05000000000000000000" pitchFamily="2" charset="2"/>
              <a:buNone/>
            </a:pPr>
            <a:r>
              <a:rPr lang="en-US" altLang="ja-JP" sz="2000">
                <a:solidFill>
                  <a:srgbClr val="B2B2B2"/>
                </a:solidFill>
              </a:rPr>
              <a:t>■</a:t>
            </a:r>
          </a:p>
          <a:p>
            <a:pPr algn="l" eaLnBrk="1" hangingPunct="1">
              <a:lnSpc>
                <a:spcPct val="90000"/>
              </a:lnSpc>
              <a:spcBef>
                <a:spcPct val="20000"/>
              </a:spcBef>
              <a:buClr>
                <a:schemeClr val="hlink"/>
              </a:buClr>
              <a:buSzPct val="70000"/>
              <a:buFont typeface="Wingdings" panose="05000000000000000000" pitchFamily="2" charset="2"/>
              <a:buNone/>
            </a:pPr>
            <a:endParaRPr lang="en-US" altLang="ja-JP" sz="2000">
              <a:solidFill>
                <a:srgbClr val="B2B2B2"/>
              </a:solidFill>
            </a:endParaRPr>
          </a:p>
          <a:p>
            <a:pPr algn="l" eaLnBrk="1" hangingPunct="1">
              <a:lnSpc>
                <a:spcPct val="90000"/>
              </a:lnSpc>
              <a:spcBef>
                <a:spcPct val="20000"/>
              </a:spcBef>
              <a:buClr>
                <a:schemeClr val="hlink"/>
              </a:buClr>
              <a:buSzPct val="70000"/>
              <a:buFont typeface="Wingdings" panose="05000000000000000000" pitchFamily="2" charset="2"/>
              <a:buNone/>
            </a:pPr>
            <a:r>
              <a:rPr lang="en-US" altLang="ja-JP" sz="2000">
                <a:solidFill>
                  <a:srgbClr val="B2B2B2"/>
                </a:solidFill>
              </a:rPr>
              <a:t>■</a:t>
            </a:r>
          </a:p>
          <a:p>
            <a:pPr algn="l" eaLnBrk="1" hangingPunct="1">
              <a:spcBef>
                <a:spcPct val="20000"/>
              </a:spcBef>
              <a:buClr>
                <a:schemeClr val="hlink"/>
              </a:buClr>
              <a:buSzPct val="70000"/>
              <a:buFont typeface="Wingdings" panose="05000000000000000000" pitchFamily="2" charset="2"/>
              <a:buNone/>
            </a:pPr>
            <a:r>
              <a:rPr lang="ja-JP" altLang="en-US" sz="2000">
                <a:solidFill>
                  <a:srgbClr val="B2B2B2"/>
                </a:solidFill>
              </a:rPr>
              <a:t>　</a:t>
            </a:r>
          </a:p>
        </p:txBody>
      </p:sp>
      <p:pic>
        <p:nvPicPr>
          <p:cNvPr id="35859" name="Picture 19" descr="012　小赤松（小赤松橋）">
            <a:extLst>
              <a:ext uri="{FF2B5EF4-FFF2-40B4-BE49-F238E27FC236}">
                <a16:creationId xmlns:a16="http://schemas.microsoft.com/office/drawing/2014/main" xmlns="" id="{EE52C6B1-6C1A-4B5A-8AC3-8BF3662F0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047"/>
          <a:stretch>
            <a:fillRect/>
          </a:stretch>
        </p:blipFill>
        <p:spPr bwMode="auto">
          <a:xfrm>
            <a:off x="1403350" y="5597525"/>
            <a:ext cx="143986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20" descr="4河野原（河野原橋）">
            <a:extLst>
              <a:ext uri="{FF2B5EF4-FFF2-40B4-BE49-F238E27FC236}">
                <a16:creationId xmlns:a16="http://schemas.microsoft.com/office/drawing/2014/main" xmlns="" id="{C8E99F6E-9ACA-4B86-849B-6AAE1361C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157788"/>
            <a:ext cx="1366838"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1" name="AutoShape 21">
            <a:extLst>
              <a:ext uri="{FF2B5EF4-FFF2-40B4-BE49-F238E27FC236}">
                <a16:creationId xmlns:a16="http://schemas.microsoft.com/office/drawing/2014/main" xmlns="" id="{58EBC963-9D86-49E4-A72D-B92B9C894955}"/>
              </a:ext>
            </a:extLst>
          </p:cNvPr>
          <p:cNvSpPr>
            <a:spLocks noChangeArrowheads="1"/>
          </p:cNvSpPr>
          <p:nvPr/>
        </p:nvSpPr>
        <p:spPr bwMode="auto">
          <a:xfrm rot="5400000">
            <a:off x="3098007" y="5733256"/>
            <a:ext cx="1079500" cy="360363"/>
          </a:xfrm>
          <a:prstGeom prst="triangle">
            <a:avLst>
              <a:gd name="adj" fmla="val 50000"/>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pic>
        <p:nvPicPr>
          <p:cNvPr id="35862" name="Picture 22" descr="兵庫県">
            <a:extLst>
              <a:ext uri="{FF2B5EF4-FFF2-40B4-BE49-F238E27FC236}">
                <a16:creationId xmlns:a16="http://schemas.microsoft.com/office/drawing/2014/main" xmlns="" id="{87EA63FA-703E-4CB0-AAB7-B11B7B04373E}"/>
              </a:ext>
            </a:extLst>
          </p:cNvPr>
          <p:cNvPicPr>
            <a:picLocks noGrp="1" noChangeAspect="1" noChangeArrowheads="1"/>
          </p:cNvPicPr>
          <p:nvPr>
            <p:ph/>
          </p:nvPr>
        </p:nvPicPr>
        <p:blipFill>
          <a:blip r:embed="rId5">
            <a:extLst>
              <a:ext uri="{28A0092B-C50C-407E-A947-70E740481C1C}">
                <a14:useLocalDpi xmlns:a14="http://schemas.microsoft.com/office/drawing/2010/main" val="0"/>
              </a:ext>
            </a:extLst>
          </a:blip>
          <a:srcRect r="57130" b="-6000"/>
          <a:stretch>
            <a:fillRect/>
          </a:stretch>
        </p:blipFill>
        <p:spPr>
          <a:xfrm>
            <a:off x="303213" y="6234113"/>
            <a:ext cx="4572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1143" name="Text Box 23">
            <a:extLst>
              <a:ext uri="{FF2B5EF4-FFF2-40B4-BE49-F238E27FC236}">
                <a16:creationId xmlns:a16="http://schemas.microsoft.com/office/drawing/2014/main" xmlns="" id="{F5679FC9-DAB8-4B70-BE49-9EBC730CD28A}"/>
              </a:ext>
            </a:extLst>
          </p:cNvPr>
          <p:cNvSpPr txBox="1">
            <a:spLocks noChangeArrowheads="1"/>
          </p:cNvSpPr>
          <p:nvPr/>
        </p:nvSpPr>
        <p:spPr bwMode="auto">
          <a:xfrm>
            <a:off x="623888" y="620395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ja-JP" altLang="en-US" sz="1600" dirty="0">
                <a:effectLst>
                  <a:outerShdw blurRad="38100" dist="38100" dir="2700000" algn="tl">
                    <a:srgbClr val="000000"/>
                  </a:outerShdw>
                </a:effectLst>
                <a:ea typeface="HG丸ｺﾞｼｯｸM-PRO" pitchFamily="49" charset="-128"/>
              </a:rPr>
              <a:t>兵庫県</a:t>
            </a:r>
          </a:p>
        </p:txBody>
      </p:sp>
      <p:sp>
        <p:nvSpPr>
          <p:cNvPr id="261144" name="Text Box 24">
            <a:extLst>
              <a:ext uri="{FF2B5EF4-FFF2-40B4-BE49-F238E27FC236}">
                <a16:creationId xmlns:a16="http://schemas.microsoft.com/office/drawing/2014/main" xmlns="" id="{371A396B-1206-404B-9A45-87F15C940AF4}"/>
              </a:ext>
            </a:extLst>
          </p:cNvPr>
          <p:cNvSpPr txBox="1">
            <a:spLocks noChangeArrowheads="1"/>
          </p:cNvSpPr>
          <p:nvPr/>
        </p:nvSpPr>
        <p:spPr bwMode="auto">
          <a:xfrm>
            <a:off x="180032" y="5157788"/>
            <a:ext cx="3671888" cy="33655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河川水位のリアルタイム情報等</a:t>
            </a:r>
          </a:p>
        </p:txBody>
      </p:sp>
      <p:sp>
        <p:nvSpPr>
          <p:cNvPr id="261145" name="Text Box 25">
            <a:extLst>
              <a:ext uri="{FF2B5EF4-FFF2-40B4-BE49-F238E27FC236}">
                <a16:creationId xmlns:a16="http://schemas.microsoft.com/office/drawing/2014/main" xmlns="" id="{F248DD01-C1B2-4111-A1DC-2D92EA83DFFD}"/>
              </a:ext>
            </a:extLst>
          </p:cNvPr>
          <p:cNvSpPr txBox="1">
            <a:spLocks noChangeArrowheads="1"/>
          </p:cNvSpPr>
          <p:nvPr/>
        </p:nvSpPr>
        <p:spPr bwMode="auto">
          <a:xfrm>
            <a:off x="3128903" y="5373688"/>
            <a:ext cx="400110" cy="10795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defRPr/>
            </a:pPr>
            <a:r>
              <a:rPr lang="ja-JP" altLang="en-US" sz="1400" b="1" dirty="0">
                <a:latin typeface="HG丸ｺﾞｼｯｸM-PRO" panose="020F0600000000000000" pitchFamily="50" charset="-128"/>
                <a:ea typeface="HG丸ｺﾞｼｯｸM-PRO" panose="020F0600000000000000" pitchFamily="50" charset="-128"/>
              </a:rPr>
              <a:t>市町に提供</a:t>
            </a:r>
          </a:p>
        </p:txBody>
      </p:sp>
      <p:pic>
        <p:nvPicPr>
          <p:cNvPr id="35866" name="Picture 26" descr="MP900443187[1]">
            <a:extLst>
              <a:ext uri="{FF2B5EF4-FFF2-40B4-BE49-F238E27FC236}">
                <a16:creationId xmlns:a16="http://schemas.microsoft.com/office/drawing/2014/main" xmlns="" id="{328F7592-46B1-4C65-BB42-EDF3D5788D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488" y="5589588"/>
            <a:ext cx="16795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47" name="Text Box 27">
            <a:extLst>
              <a:ext uri="{FF2B5EF4-FFF2-40B4-BE49-F238E27FC236}">
                <a16:creationId xmlns:a16="http://schemas.microsoft.com/office/drawing/2014/main" xmlns="" id="{655EF261-0574-478D-B3A8-B91163481482}"/>
              </a:ext>
            </a:extLst>
          </p:cNvPr>
          <p:cNvSpPr txBox="1">
            <a:spLocks noChangeArrowheads="1"/>
          </p:cNvSpPr>
          <p:nvPr/>
        </p:nvSpPr>
        <p:spPr bwMode="auto">
          <a:xfrm>
            <a:off x="3805238" y="623570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ja-JP" altLang="en-US" sz="1600">
                <a:effectLst>
                  <a:outerShdw blurRad="38100" dist="38100" dir="2700000" algn="tl">
                    <a:srgbClr val="000000"/>
                  </a:outerShdw>
                </a:effectLst>
                <a:ea typeface="HG丸ｺﾞｼｯｸM-PRO" pitchFamily="49" charset="-128"/>
              </a:rPr>
              <a:t>市町</a:t>
            </a:r>
          </a:p>
        </p:txBody>
      </p:sp>
      <p:sp>
        <p:nvSpPr>
          <p:cNvPr id="261148" name="Text Box 28">
            <a:extLst>
              <a:ext uri="{FF2B5EF4-FFF2-40B4-BE49-F238E27FC236}">
                <a16:creationId xmlns:a16="http://schemas.microsoft.com/office/drawing/2014/main" xmlns="" id="{59BC0923-3B9B-4819-9E92-9EA819211522}"/>
              </a:ext>
            </a:extLst>
          </p:cNvPr>
          <p:cNvSpPr txBox="1">
            <a:spLocks noChangeArrowheads="1"/>
          </p:cNvSpPr>
          <p:nvPr/>
        </p:nvSpPr>
        <p:spPr bwMode="auto">
          <a:xfrm>
            <a:off x="3792538" y="5253038"/>
            <a:ext cx="1906588" cy="33855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避難指示等の判断</a:t>
            </a:r>
          </a:p>
        </p:txBody>
      </p:sp>
      <p:sp>
        <p:nvSpPr>
          <p:cNvPr id="35869" name="AutoShape 29">
            <a:extLst>
              <a:ext uri="{FF2B5EF4-FFF2-40B4-BE49-F238E27FC236}">
                <a16:creationId xmlns:a16="http://schemas.microsoft.com/office/drawing/2014/main" xmlns="" id="{66A0B011-4833-4C5E-9525-D5E08AF97CF2}"/>
              </a:ext>
            </a:extLst>
          </p:cNvPr>
          <p:cNvSpPr>
            <a:spLocks noChangeArrowheads="1"/>
          </p:cNvSpPr>
          <p:nvPr/>
        </p:nvSpPr>
        <p:spPr bwMode="auto">
          <a:xfrm>
            <a:off x="6965950" y="6032500"/>
            <a:ext cx="360363" cy="576263"/>
          </a:xfrm>
          <a:prstGeom prst="roundRect">
            <a:avLst>
              <a:gd name="adj" fmla="val 33921"/>
            </a:avLst>
          </a:prstGeom>
          <a:solidFill>
            <a:srgbClr val="C0C0C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70" name="Oval 30">
            <a:extLst>
              <a:ext uri="{FF2B5EF4-FFF2-40B4-BE49-F238E27FC236}">
                <a16:creationId xmlns:a16="http://schemas.microsoft.com/office/drawing/2014/main" xmlns="" id="{103374EC-FF3F-4A4A-9E9B-71129AC1BF30}"/>
              </a:ext>
            </a:extLst>
          </p:cNvPr>
          <p:cNvSpPr>
            <a:spLocks noChangeArrowheads="1"/>
          </p:cNvSpPr>
          <p:nvPr/>
        </p:nvSpPr>
        <p:spPr bwMode="auto">
          <a:xfrm>
            <a:off x="6437313" y="5273675"/>
            <a:ext cx="503237" cy="576263"/>
          </a:xfrm>
          <a:prstGeom prst="ellipse">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71" name="AutoShape 31">
            <a:extLst>
              <a:ext uri="{FF2B5EF4-FFF2-40B4-BE49-F238E27FC236}">
                <a16:creationId xmlns:a16="http://schemas.microsoft.com/office/drawing/2014/main" xmlns="" id="{707BCD79-74DE-4001-853C-F917985BF2D1}"/>
              </a:ext>
            </a:extLst>
          </p:cNvPr>
          <p:cNvSpPr>
            <a:spLocks noChangeArrowheads="1"/>
          </p:cNvSpPr>
          <p:nvPr/>
        </p:nvSpPr>
        <p:spPr bwMode="auto">
          <a:xfrm>
            <a:off x="6497638" y="5824538"/>
            <a:ext cx="360362" cy="576262"/>
          </a:xfrm>
          <a:prstGeom prst="roundRect">
            <a:avLst>
              <a:gd name="adj" fmla="val 33921"/>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72" name="AutoShape 32">
            <a:extLst>
              <a:ext uri="{FF2B5EF4-FFF2-40B4-BE49-F238E27FC236}">
                <a16:creationId xmlns:a16="http://schemas.microsoft.com/office/drawing/2014/main" xmlns="" id="{E02FAC7F-0B8B-4F7D-99B2-CBC4AC3A9420}"/>
              </a:ext>
            </a:extLst>
          </p:cNvPr>
          <p:cNvSpPr>
            <a:spLocks noChangeArrowheads="1"/>
          </p:cNvSpPr>
          <p:nvPr/>
        </p:nvSpPr>
        <p:spPr bwMode="auto">
          <a:xfrm>
            <a:off x="7837488" y="5864225"/>
            <a:ext cx="360362" cy="576263"/>
          </a:xfrm>
          <a:prstGeom prst="roundRect">
            <a:avLst>
              <a:gd name="adj" fmla="val 33921"/>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73" name="AutoShape 33">
            <a:extLst>
              <a:ext uri="{FF2B5EF4-FFF2-40B4-BE49-F238E27FC236}">
                <a16:creationId xmlns:a16="http://schemas.microsoft.com/office/drawing/2014/main" xmlns="" id="{C95D9ED7-ADB6-469B-B5BE-810E2A791034}"/>
              </a:ext>
            </a:extLst>
          </p:cNvPr>
          <p:cNvSpPr>
            <a:spLocks noChangeArrowheads="1"/>
          </p:cNvSpPr>
          <p:nvPr/>
        </p:nvSpPr>
        <p:spPr bwMode="auto">
          <a:xfrm rot="2606388">
            <a:off x="7781925" y="5899150"/>
            <a:ext cx="153988" cy="431800"/>
          </a:xfrm>
          <a:prstGeom prst="roundRect">
            <a:avLst>
              <a:gd name="adj" fmla="val 33921"/>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74" name="Freeform 34">
            <a:extLst>
              <a:ext uri="{FF2B5EF4-FFF2-40B4-BE49-F238E27FC236}">
                <a16:creationId xmlns:a16="http://schemas.microsoft.com/office/drawing/2014/main" xmlns="" id="{DD78AF81-A99E-43B7-9C64-F5C6AF699F03}"/>
              </a:ext>
            </a:extLst>
          </p:cNvPr>
          <p:cNvSpPr>
            <a:spLocks/>
          </p:cNvSpPr>
          <p:nvPr/>
        </p:nvSpPr>
        <p:spPr bwMode="auto">
          <a:xfrm>
            <a:off x="6332538" y="5656263"/>
            <a:ext cx="269875" cy="195262"/>
          </a:xfrm>
          <a:custGeom>
            <a:avLst/>
            <a:gdLst>
              <a:gd name="T0" fmla="*/ 2147483647 w 170"/>
              <a:gd name="T1" fmla="*/ 2147483647 h 123"/>
              <a:gd name="T2" fmla="*/ 2147483647 w 170"/>
              <a:gd name="T3" fmla="*/ 2147483647 h 123"/>
              <a:gd name="T4" fmla="*/ 2147483647 w 170"/>
              <a:gd name="T5" fmla="*/ 0 h 123"/>
              <a:gd name="T6" fmla="*/ 0 60000 65536"/>
              <a:gd name="T7" fmla="*/ 0 60000 65536"/>
              <a:gd name="T8" fmla="*/ 0 60000 65536"/>
            </a:gdLst>
            <a:ahLst/>
            <a:cxnLst>
              <a:cxn ang="T6">
                <a:pos x="T0" y="T1"/>
              </a:cxn>
              <a:cxn ang="T7">
                <a:pos x="T2" y="T3"/>
              </a:cxn>
              <a:cxn ang="T8">
                <a:pos x="T4" y="T5"/>
              </a:cxn>
            </a:cxnLst>
            <a:rect l="0" t="0" r="r" b="b"/>
            <a:pathLst>
              <a:path w="170" h="123">
                <a:moveTo>
                  <a:pt x="170" y="123"/>
                </a:moveTo>
                <a:cubicBezTo>
                  <a:pt x="146" y="116"/>
                  <a:pt x="44" y="99"/>
                  <a:pt x="22" y="78"/>
                </a:cubicBezTo>
                <a:cubicBezTo>
                  <a:pt x="0" y="57"/>
                  <a:pt x="36" y="16"/>
                  <a:pt x="40" y="0"/>
                </a:cubicBezTo>
              </a:path>
            </a:pathLst>
          </a:custGeom>
          <a:noFill/>
          <a:ln w="120650" cap="flat" cmpd="sng">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875" name="Oval 35">
            <a:extLst>
              <a:ext uri="{FF2B5EF4-FFF2-40B4-BE49-F238E27FC236}">
                <a16:creationId xmlns:a16="http://schemas.microsoft.com/office/drawing/2014/main" xmlns="" id="{FA14D4D3-DC47-45BD-8A35-F8E1B26AFC64}"/>
              </a:ext>
            </a:extLst>
          </p:cNvPr>
          <p:cNvSpPr>
            <a:spLocks noChangeArrowheads="1"/>
          </p:cNvSpPr>
          <p:nvPr/>
        </p:nvSpPr>
        <p:spPr bwMode="auto">
          <a:xfrm>
            <a:off x="6869113" y="5489575"/>
            <a:ext cx="503237" cy="576263"/>
          </a:xfrm>
          <a:prstGeom prst="ellipse">
            <a:avLst/>
          </a:prstGeom>
          <a:solidFill>
            <a:srgbClr val="C0C0C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76" name="Oval 36">
            <a:extLst>
              <a:ext uri="{FF2B5EF4-FFF2-40B4-BE49-F238E27FC236}">
                <a16:creationId xmlns:a16="http://schemas.microsoft.com/office/drawing/2014/main" xmlns="" id="{0F50D95B-95BF-411A-9670-7BD8DB95F4F3}"/>
              </a:ext>
            </a:extLst>
          </p:cNvPr>
          <p:cNvSpPr>
            <a:spLocks noChangeArrowheads="1"/>
          </p:cNvSpPr>
          <p:nvPr/>
        </p:nvSpPr>
        <p:spPr bwMode="auto">
          <a:xfrm>
            <a:off x="7740650" y="5300663"/>
            <a:ext cx="503238" cy="576262"/>
          </a:xfrm>
          <a:prstGeom prst="ellipse">
            <a:avLst/>
          </a:prstGeom>
          <a:solidFill>
            <a:srgbClr val="96969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1157" name="Text Box 37">
            <a:extLst>
              <a:ext uri="{FF2B5EF4-FFF2-40B4-BE49-F238E27FC236}">
                <a16:creationId xmlns:a16="http://schemas.microsoft.com/office/drawing/2014/main" xmlns="" id="{ABF416C5-1947-4E1C-AEF4-91AD2D16E42F}"/>
              </a:ext>
            </a:extLst>
          </p:cNvPr>
          <p:cNvSpPr txBox="1">
            <a:spLocks noChangeArrowheads="1"/>
          </p:cNvSpPr>
          <p:nvPr/>
        </p:nvSpPr>
        <p:spPr bwMode="auto">
          <a:xfrm>
            <a:off x="6311900" y="628015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ja-JP" altLang="en-US" sz="1600" b="1" dirty="0">
                <a:ea typeface="HG丸ｺﾞｼｯｸM-PRO" pitchFamily="49" charset="-128"/>
              </a:rPr>
              <a:t>県民</a:t>
            </a:r>
          </a:p>
        </p:txBody>
      </p:sp>
      <p:sp>
        <p:nvSpPr>
          <p:cNvPr id="35878" name="AutoShape 38">
            <a:extLst>
              <a:ext uri="{FF2B5EF4-FFF2-40B4-BE49-F238E27FC236}">
                <a16:creationId xmlns:a16="http://schemas.microsoft.com/office/drawing/2014/main" xmlns="" id="{E7895E72-02F2-4543-87B0-FF99EA10E61E}"/>
              </a:ext>
            </a:extLst>
          </p:cNvPr>
          <p:cNvSpPr>
            <a:spLocks noChangeArrowheads="1"/>
          </p:cNvSpPr>
          <p:nvPr/>
        </p:nvSpPr>
        <p:spPr bwMode="auto">
          <a:xfrm rot="2606388">
            <a:off x="7308850" y="5876925"/>
            <a:ext cx="153988" cy="431800"/>
          </a:xfrm>
          <a:prstGeom prst="roundRect">
            <a:avLst>
              <a:gd name="adj" fmla="val 33921"/>
            </a:avLst>
          </a:prstGeom>
          <a:solidFill>
            <a:srgbClr val="C0C0C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5879" name="AutoShape 39">
            <a:extLst>
              <a:ext uri="{FF2B5EF4-FFF2-40B4-BE49-F238E27FC236}">
                <a16:creationId xmlns:a16="http://schemas.microsoft.com/office/drawing/2014/main" xmlns="" id="{9B395A7F-FCFB-4795-B263-A4DE52C5C536}"/>
              </a:ext>
            </a:extLst>
          </p:cNvPr>
          <p:cNvSpPr>
            <a:spLocks noChangeArrowheads="1"/>
          </p:cNvSpPr>
          <p:nvPr/>
        </p:nvSpPr>
        <p:spPr bwMode="auto">
          <a:xfrm>
            <a:off x="7499350" y="5589588"/>
            <a:ext cx="217488" cy="287337"/>
          </a:xfrm>
          <a:prstGeom prst="wedgeRoundRectCallout">
            <a:avLst>
              <a:gd name="adj1" fmla="val -109125"/>
              <a:gd name="adj2" fmla="val 35634"/>
              <a:gd name="adj3" fmla="val 16667"/>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a:p>
        </p:txBody>
      </p:sp>
      <p:sp>
        <p:nvSpPr>
          <p:cNvPr id="35880" name="AutoShape 40">
            <a:extLst>
              <a:ext uri="{FF2B5EF4-FFF2-40B4-BE49-F238E27FC236}">
                <a16:creationId xmlns:a16="http://schemas.microsoft.com/office/drawing/2014/main" xmlns="" id="{0AEBD854-AD42-4774-8FB3-58B684211A94}"/>
              </a:ext>
            </a:extLst>
          </p:cNvPr>
          <p:cNvSpPr>
            <a:spLocks noChangeArrowheads="1"/>
          </p:cNvSpPr>
          <p:nvPr/>
        </p:nvSpPr>
        <p:spPr bwMode="auto">
          <a:xfrm>
            <a:off x="6156325" y="5157788"/>
            <a:ext cx="360363" cy="431800"/>
          </a:xfrm>
          <a:prstGeom prst="lightningBol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1161" name="Text Box 41">
            <a:extLst>
              <a:ext uri="{FF2B5EF4-FFF2-40B4-BE49-F238E27FC236}">
                <a16:creationId xmlns:a16="http://schemas.microsoft.com/office/drawing/2014/main" xmlns="" id="{5B5DF9B6-35FC-4DCF-9963-1AA36557BDBA}"/>
              </a:ext>
            </a:extLst>
          </p:cNvPr>
          <p:cNvSpPr txBox="1">
            <a:spLocks noChangeArrowheads="1"/>
          </p:cNvSpPr>
          <p:nvPr/>
        </p:nvSpPr>
        <p:spPr bwMode="auto">
          <a:xfrm>
            <a:off x="5867400" y="5181600"/>
            <a:ext cx="3671888" cy="33655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情報把握・伝達→安全確保</a:t>
            </a:r>
          </a:p>
        </p:txBody>
      </p:sp>
      <p:sp>
        <p:nvSpPr>
          <p:cNvPr id="35882" name="Freeform 42">
            <a:extLst>
              <a:ext uri="{FF2B5EF4-FFF2-40B4-BE49-F238E27FC236}">
                <a16:creationId xmlns:a16="http://schemas.microsoft.com/office/drawing/2014/main" xmlns="" id="{9A81E511-777C-4A71-AF37-44861C1E92F5}"/>
              </a:ext>
            </a:extLst>
          </p:cNvPr>
          <p:cNvSpPr>
            <a:spLocks/>
          </p:cNvSpPr>
          <p:nvPr/>
        </p:nvSpPr>
        <p:spPr bwMode="auto">
          <a:xfrm>
            <a:off x="5843588" y="5229225"/>
            <a:ext cx="241300" cy="1223963"/>
          </a:xfrm>
          <a:custGeom>
            <a:avLst/>
            <a:gdLst>
              <a:gd name="T0" fmla="*/ 2147483647 w 318"/>
              <a:gd name="T1" fmla="*/ 0 h 862"/>
              <a:gd name="T2" fmla="*/ 2147483647 w 318"/>
              <a:gd name="T3" fmla="*/ 2147483647 h 862"/>
              <a:gd name="T4" fmla="*/ 2147483647 w 318"/>
              <a:gd name="T5" fmla="*/ 2147483647 h 862"/>
              <a:gd name="T6" fmla="*/ 2147483647 w 318"/>
              <a:gd name="T7" fmla="*/ 2147483647 h 8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8" h="862">
                <a:moveTo>
                  <a:pt x="121" y="0"/>
                </a:moveTo>
                <a:cubicBezTo>
                  <a:pt x="60" y="136"/>
                  <a:pt x="0" y="272"/>
                  <a:pt x="30" y="363"/>
                </a:cubicBezTo>
                <a:cubicBezTo>
                  <a:pt x="60" y="454"/>
                  <a:pt x="288" y="461"/>
                  <a:pt x="303" y="544"/>
                </a:cubicBezTo>
                <a:cubicBezTo>
                  <a:pt x="318" y="627"/>
                  <a:pt x="204" y="847"/>
                  <a:pt x="121" y="862"/>
                </a:cubicBezTo>
              </a:path>
            </a:pathLst>
          </a:custGeom>
          <a:noFill/>
          <a:ln w="476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883" name="AutoShape 43">
            <a:extLst>
              <a:ext uri="{FF2B5EF4-FFF2-40B4-BE49-F238E27FC236}">
                <a16:creationId xmlns:a16="http://schemas.microsoft.com/office/drawing/2014/main" xmlns="" id="{F369D363-E643-4F81-9B87-5BC579EBAE2B}"/>
              </a:ext>
            </a:extLst>
          </p:cNvPr>
          <p:cNvSpPr>
            <a:spLocks noChangeArrowheads="1"/>
          </p:cNvSpPr>
          <p:nvPr/>
        </p:nvSpPr>
        <p:spPr bwMode="auto">
          <a:xfrm>
            <a:off x="8388350" y="5805488"/>
            <a:ext cx="217488" cy="287337"/>
          </a:xfrm>
          <a:prstGeom prst="wedgeRoundRectCallout">
            <a:avLst>
              <a:gd name="adj1" fmla="val -115694"/>
              <a:gd name="adj2" fmla="val -56079"/>
              <a:gd name="adj3" fmla="val 16667"/>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a:p>
        </p:txBody>
      </p:sp>
      <p:sp>
        <p:nvSpPr>
          <p:cNvPr id="35884" name="Text Box 44">
            <a:extLst>
              <a:ext uri="{FF2B5EF4-FFF2-40B4-BE49-F238E27FC236}">
                <a16:creationId xmlns:a16="http://schemas.microsoft.com/office/drawing/2014/main" xmlns="" id="{00E81439-8ED7-4FFF-8148-BE70DF8B5D7B}"/>
              </a:ext>
            </a:extLst>
          </p:cNvPr>
          <p:cNvSpPr txBox="1">
            <a:spLocks noChangeArrowheads="1"/>
          </p:cNvSpPr>
          <p:nvPr/>
        </p:nvSpPr>
        <p:spPr bwMode="auto">
          <a:xfrm>
            <a:off x="7262813" y="5519738"/>
            <a:ext cx="68421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b="1" dirty="0">
                <a:ea typeface="HG丸ｺﾞｼｯｸM-PRO" panose="020F0600000000000000" pitchFamily="50" charset="-128"/>
              </a:rPr>
              <a:t>！</a:t>
            </a:r>
          </a:p>
        </p:txBody>
      </p:sp>
      <p:sp>
        <p:nvSpPr>
          <p:cNvPr id="261165" name="Text Box 45">
            <a:extLst>
              <a:ext uri="{FF2B5EF4-FFF2-40B4-BE49-F238E27FC236}">
                <a16:creationId xmlns:a16="http://schemas.microsoft.com/office/drawing/2014/main" xmlns="" id="{A5A2EACC-A7CD-42FE-A567-8572D5FAD93B}"/>
              </a:ext>
            </a:extLst>
          </p:cNvPr>
          <p:cNvSpPr txBox="1">
            <a:spLocks noChangeArrowheads="1"/>
          </p:cNvSpPr>
          <p:nvPr/>
        </p:nvSpPr>
        <p:spPr bwMode="auto">
          <a:xfrm>
            <a:off x="8135938" y="5745163"/>
            <a:ext cx="684212" cy="3667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ja-JP" altLang="en-US" b="1" dirty="0">
                <a:effectLst>
                  <a:outerShdw blurRad="38100" dist="38100" dir="2700000" algn="tl">
                    <a:srgbClr val="000000"/>
                  </a:outerShdw>
                </a:effectLst>
                <a:ea typeface="HG丸ｺﾞｼｯｸM-PRO" pitchFamily="49" charset="-128"/>
              </a:rPr>
              <a:t>！</a:t>
            </a:r>
          </a:p>
        </p:txBody>
      </p:sp>
    </p:spTree>
    <p:extLst>
      <p:ext uri="{BB962C8B-B14F-4D97-AF65-F5344CB8AC3E}">
        <p14:creationId xmlns:p14="http://schemas.microsoft.com/office/powerpoint/2010/main" val="3097240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3">
            <a:extLst>
              <a:ext uri="{FF2B5EF4-FFF2-40B4-BE49-F238E27FC236}">
                <a16:creationId xmlns:a16="http://schemas.microsoft.com/office/drawing/2014/main" xmlns="" id="{10A8A1B5-811A-4079-B16C-806336B26BE2}"/>
              </a:ext>
            </a:extLst>
          </p:cNvPr>
          <p:cNvSpPr>
            <a:spLocks noChangeArrowheads="1"/>
          </p:cNvSpPr>
          <p:nvPr/>
        </p:nvSpPr>
        <p:spPr bwMode="auto">
          <a:xfrm>
            <a:off x="-396875" y="74613"/>
            <a:ext cx="2520950" cy="474662"/>
          </a:xfrm>
          <a:prstGeom prst="roundRect">
            <a:avLst>
              <a:gd name="adj" fmla="val 34560"/>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3172" name="Text Box 4">
            <a:extLst>
              <a:ext uri="{FF2B5EF4-FFF2-40B4-BE49-F238E27FC236}">
                <a16:creationId xmlns:a16="http://schemas.microsoft.com/office/drawing/2014/main" xmlns="" id="{F7465BD5-4390-4D50-84F5-55251AD0592D}"/>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減災対策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36869" name="AutoShape 5">
            <a:extLst>
              <a:ext uri="{FF2B5EF4-FFF2-40B4-BE49-F238E27FC236}">
                <a16:creationId xmlns:a16="http://schemas.microsoft.com/office/drawing/2014/main" xmlns="" id="{37BE33AA-8890-4E48-991C-E5B6602B9A5A}"/>
              </a:ext>
            </a:extLst>
          </p:cNvPr>
          <p:cNvSpPr>
            <a:spLocks noChangeArrowheads="1"/>
          </p:cNvSpPr>
          <p:nvPr/>
        </p:nvSpPr>
        <p:spPr bwMode="auto">
          <a:xfrm>
            <a:off x="-396875" y="841375"/>
            <a:ext cx="8353425" cy="593725"/>
          </a:xfrm>
          <a:prstGeom prst="roundRect">
            <a:avLst>
              <a:gd name="adj" fmla="val 50000"/>
            </a:avLst>
          </a:prstGeom>
          <a:solidFill>
            <a:srgbClr val="FF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3174" name="Rectangle 6">
            <a:extLst>
              <a:ext uri="{FF2B5EF4-FFF2-40B4-BE49-F238E27FC236}">
                <a16:creationId xmlns:a16="http://schemas.microsoft.com/office/drawing/2014/main" xmlns="" id="{54C288C9-7431-44B1-8CE0-2D108B014E6C}"/>
              </a:ext>
            </a:extLst>
          </p:cNvPr>
          <p:cNvSpPr>
            <a:spLocks noChangeArrowheads="1"/>
          </p:cNvSpPr>
          <p:nvPr/>
        </p:nvSpPr>
        <p:spPr bwMode="auto">
          <a:xfrm>
            <a:off x="180975" y="836613"/>
            <a:ext cx="8783638" cy="59848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itchFamily="49" charset="-128"/>
                <a:ea typeface="HG丸ｺﾞｼｯｸM-PRO" pitchFamily="49" charset="-128"/>
              </a:rPr>
              <a:t>浸水による被害の発生に係る情報の伝達（第</a:t>
            </a:r>
            <a:r>
              <a:rPr lang="en-US" altLang="ja-JP" sz="2500" dirty="0">
                <a:solidFill>
                  <a:schemeClr val="tx2"/>
                </a:solidFill>
                <a:latin typeface="HG丸ｺﾞｼｯｸM-PRO" pitchFamily="49" charset="-128"/>
                <a:ea typeface="HG丸ｺﾞｼｯｸM-PRO" pitchFamily="49" charset="-128"/>
              </a:rPr>
              <a:t>40</a:t>
            </a:r>
            <a:r>
              <a:rPr lang="ja-JP" altLang="en-US" sz="2500" dirty="0">
                <a:solidFill>
                  <a:schemeClr val="tx2"/>
                </a:solidFill>
                <a:latin typeface="HG丸ｺﾞｼｯｸM-PRO" pitchFamily="49" charset="-128"/>
                <a:ea typeface="HG丸ｺﾞｼｯｸM-PRO" pitchFamily="49" charset="-128"/>
              </a:rPr>
              <a:t>条）</a:t>
            </a:r>
          </a:p>
        </p:txBody>
      </p:sp>
      <p:sp>
        <p:nvSpPr>
          <p:cNvPr id="36871" name="Text Box 7">
            <a:extLst>
              <a:ext uri="{FF2B5EF4-FFF2-40B4-BE49-F238E27FC236}">
                <a16:creationId xmlns:a16="http://schemas.microsoft.com/office/drawing/2014/main" xmlns="" id="{BE1FFEE7-11A5-4279-9B35-FA4D1B45CE78}"/>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36872" name="AutoShape 8">
            <a:extLst>
              <a:ext uri="{FF2B5EF4-FFF2-40B4-BE49-F238E27FC236}">
                <a16:creationId xmlns:a16="http://schemas.microsoft.com/office/drawing/2014/main" xmlns="" id="{56DF5010-AA27-4F0F-BE3B-2E25F4026540}"/>
              </a:ext>
            </a:extLst>
          </p:cNvPr>
          <p:cNvSpPr>
            <a:spLocks noChangeArrowheads="1"/>
          </p:cNvSpPr>
          <p:nvPr/>
        </p:nvSpPr>
        <p:spPr bwMode="auto">
          <a:xfrm>
            <a:off x="280988" y="1828800"/>
            <a:ext cx="8683625" cy="4875213"/>
          </a:xfrm>
          <a:prstGeom prst="foldedCorner">
            <a:avLst>
              <a:gd name="adj" fmla="val 7588"/>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6873" name="Rectangle 9">
            <a:extLst>
              <a:ext uri="{FF2B5EF4-FFF2-40B4-BE49-F238E27FC236}">
                <a16:creationId xmlns:a16="http://schemas.microsoft.com/office/drawing/2014/main" xmlns="" id="{1AB60E77-FD80-4AEE-BF91-100E10F23643}"/>
              </a:ext>
            </a:extLst>
          </p:cNvPr>
          <p:cNvSpPr>
            <a:spLocks noChangeArrowheads="1"/>
          </p:cNvSpPr>
          <p:nvPr/>
        </p:nvSpPr>
        <p:spPr bwMode="auto">
          <a:xfrm>
            <a:off x="539750" y="2636838"/>
            <a:ext cx="8208963" cy="1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1700" b="1" dirty="0">
                <a:solidFill>
                  <a:schemeClr val="tx2"/>
                </a:solidFill>
                <a:latin typeface="HG丸ｺﾞｼｯｸM-PRO" panose="020F0600000000000000" pitchFamily="50" charset="-128"/>
                <a:ea typeface="HG丸ｺﾞｼｯｸM-PRO" panose="020F0600000000000000" pitchFamily="50" charset="-128"/>
              </a:rPr>
              <a:t>近年の浸水被害を教訓として、気象庁の降雨予測データをもとに、</a:t>
            </a:r>
            <a:r>
              <a:rPr lang="ja-JP" altLang="en-US" sz="1700" b="1" dirty="0">
                <a:solidFill>
                  <a:srgbClr val="FF3300"/>
                </a:solidFill>
                <a:latin typeface="HG丸ｺﾞｼｯｸM-PRO" panose="020F0600000000000000" pitchFamily="50" charset="-128"/>
                <a:ea typeface="HG丸ｺﾞｼｯｸM-PRO" panose="020F0600000000000000" pitchFamily="50" charset="-128"/>
              </a:rPr>
              <a:t>３時間先までの河川水位を予測</a:t>
            </a:r>
            <a:r>
              <a:rPr lang="ja-JP" altLang="en-US" sz="1700" b="1" dirty="0">
                <a:solidFill>
                  <a:schemeClr val="tx2"/>
                </a:solidFill>
                <a:latin typeface="HG丸ｺﾞｼｯｸM-PRO" panose="020F0600000000000000" pitchFamily="50" charset="-128"/>
                <a:ea typeface="HG丸ｺﾞｼｯｸM-PRO" panose="020F0600000000000000" pitchFamily="50" charset="-128"/>
              </a:rPr>
              <a:t>（１０分毎の更新が可能）</a:t>
            </a:r>
          </a:p>
        </p:txBody>
      </p:sp>
      <p:grpSp>
        <p:nvGrpSpPr>
          <p:cNvPr id="36874" name="Group 10">
            <a:extLst>
              <a:ext uri="{FF2B5EF4-FFF2-40B4-BE49-F238E27FC236}">
                <a16:creationId xmlns:a16="http://schemas.microsoft.com/office/drawing/2014/main" xmlns="" id="{3EB636DC-292C-4C36-A237-4720E6A4FC5C}"/>
              </a:ext>
            </a:extLst>
          </p:cNvPr>
          <p:cNvGrpSpPr>
            <a:grpSpLocks/>
          </p:cNvGrpSpPr>
          <p:nvPr/>
        </p:nvGrpSpPr>
        <p:grpSpPr bwMode="auto">
          <a:xfrm>
            <a:off x="209550" y="1624013"/>
            <a:ext cx="7604125" cy="941387"/>
            <a:chOff x="132" y="1023"/>
            <a:chExt cx="4790" cy="593"/>
          </a:xfrm>
        </p:grpSpPr>
        <p:sp>
          <p:nvSpPr>
            <p:cNvPr id="263179" name="Rectangle 11">
              <a:extLst>
                <a:ext uri="{FF2B5EF4-FFF2-40B4-BE49-F238E27FC236}">
                  <a16:creationId xmlns:a16="http://schemas.microsoft.com/office/drawing/2014/main" xmlns="" id="{548DD54A-D6E0-4215-BF5D-9866A0A3002D}"/>
                </a:ext>
              </a:extLst>
            </p:cNvPr>
            <p:cNvSpPr>
              <a:spLocks noChangeArrowheads="1"/>
            </p:cNvSpPr>
            <p:nvPr/>
          </p:nvSpPr>
          <p:spPr bwMode="auto">
            <a:xfrm>
              <a:off x="431" y="1207"/>
              <a:ext cx="4491"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endParaRPr lang="en-US" altLang="ja-JP" sz="2000" b="1">
                <a:solidFill>
                  <a:schemeClr val="bg2"/>
                </a:solidFill>
                <a:effectLst>
                  <a:outerShdw blurRad="38100" dist="38100" dir="2700000" algn="tl">
                    <a:srgbClr val="000000"/>
                  </a:outerShdw>
                </a:effectLst>
                <a:ea typeface="HG丸ｺﾞｼｯｸM-PRO" pitchFamily="49" charset="-128"/>
              </a:endParaRPr>
            </a:p>
            <a:p>
              <a:pPr algn="l" defTabSz="958850">
                <a:spcBef>
                  <a:spcPct val="20000"/>
                </a:spcBef>
                <a:buClr>
                  <a:schemeClr val="hlink"/>
                </a:buClr>
                <a:buSzPct val="70000"/>
                <a:buFont typeface="Wingdings" pitchFamily="2" charset="2"/>
                <a:buNone/>
                <a:defRPr/>
              </a:pPr>
              <a:endParaRPr lang="en-US" altLang="ja-JP" sz="2000" b="1">
                <a:solidFill>
                  <a:schemeClr val="bg2"/>
                </a:solidFill>
                <a:effectLst>
                  <a:outerShdw blurRad="38100" dist="38100" dir="2700000" algn="tl">
                    <a:srgbClr val="000000"/>
                  </a:outerShdw>
                </a:effectLst>
                <a:ea typeface="HG丸ｺﾞｼｯｸM-PRO" pitchFamily="49" charset="-128"/>
              </a:endParaRPr>
            </a:p>
          </p:txBody>
        </p:sp>
        <p:pic>
          <p:nvPicPr>
            <p:cNvPr id="36917" name="Picture 12" descr="MC900441310[1]">
              <a:extLst>
                <a:ext uri="{FF2B5EF4-FFF2-40B4-BE49-F238E27FC236}">
                  <a16:creationId xmlns:a16="http://schemas.microsoft.com/office/drawing/2014/main" xmlns="" id="{022F159D-CBE4-4ADA-8014-E149D950FA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 y="1023"/>
              <a:ext cx="5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8" name="AutoShape 13">
              <a:extLst>
                <a:ext uri="{FF2B5EF4-FFF2-40B4-BE49-F238E27FC236}">
                  <a16:creationId xmlns:a16="http://schemas.microsoft.com/office/drawing/2014/main" xmlns="" id="{7CB17F29-9CF9-4339-84F2-32FB5B4D2533}"/>
                </a:ext>
              </a:extLst>
            </p:cNvPr>
            <p:cNvSpPr>
              <a:spLocks noChangeArrowheads="1"/>
            </p:cNvSpPr>
            <p:nvPr/>
          </p:nvSpPr>
          <p:spPr bwMode="auto">
            <a:xfrm>
              <a:off x="521" y="1480"/>
              <a:ext cx="4264" cy="45"/>
            </a:xfrm>
            <a:prstGeom prst="roundRect">
              <a:avLst>
                <a:gd name="adj" fmla="val 50000"/>
              </a:avLst>
            </a:prstGeom>
            <a:solidFill>
              <a:srgbClr val="C0C0C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6919" name="Text Box 14">
              <a:extLst>
                <a:ext uri="{FF2B5EF4-FFF2-40B4-BE49-F238E27FC236}">
                  <a16:creationId xmlns:a16="http://schemas.microsoft.com/office/drawing/2014/main" xmlns="" id="{97EF1255-8B6E-42E4-919B-50340915E37C}"/>
                </a:ext>
              </a:extLst>
            </p:cNvPr>
            <p:cNvSpPr txBox="1">
              <a:spLocks noChangeArrowheads="1"/>
            </p:cNvSpPr>
            <p:nvPr/>
          </p:nvSpPr>
          <p:spPr bwMode="auto">
            <a:xfrm>
              <a:off x="644" y="1215"/>
              <a:ext cx="1601" cy="21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600" b="1" dirty="0">
                  <a:latin typeface="HG丸ｺﾞｼｯｸM-PRO" panose="020F0600000000000000" pitchFamily="50" charset="-128"/>
                  <a:ea typeface="HG丸ｺﾞｼｯｸM-PRO" panose="020F0600000000000000" pitchFamily="50" charset="-128"/>
                </a:rPr>
                <a:t>兵庫県の取組</a:t>
              </a:r>
            </a:p>
          </p:txBody>
        </p:sp>
        <p:pic>
          <p:nvPicPr>
            <p:cNvPr id="36920" name="Picture 15" descr="兵庫県">
              <a:extLst>
                <a:ext uri="{FF2B5EF4-FFF2-40B4-BE49-F238E27FC236}">
                  <a16:creationId xmlns:a16="http://schemas.microsoft.com/office/drawing/2014/main" xmlns="" id="{4352C1B4-9BA4-4814-B714-9E74AB883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7130" b="-6000"/>
            <a:stretch>
              <a:fillRect/>
            </a:stretch>
          </p:blipFill>
          <p:spPr bwMode="auto">
            <a:xfrm>
              <a:off x="1522" y="1229"/>
              <a:ext cx="272" cy="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6875" name="Rectangle 16">
            <a:extLst>
              <a:ext uri="{FF2B5EF4-FFF2-40B4-BE49-F238E27FC236}">
                <a16:creationId xmlns:a16="http://schemas.microsoft.com/office/drawing/2014/main" xmlns="" id="{3AFFC674-9338-4F24-AA23-E34FF91BD120}"/>
              </a:ext>
            </a:extLst>
          </p:cNvPr>
          <p:cNvSpPr>
            <a:spLocks noChangeArrowheads="1"/>
          </p:cNvSpPr>
          <p:nvPr/>
        </p:nvSpPr>
        <p:spPr bwMode="auto">
          <a:xfrm>
            <a:off x="539750" y="3311525"/>
            <a:ext cx="8424863" cy="15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1700" b="1" dirty="0">
                <a:solidFill>
                  <a:schemeClr val="tx2"/>
                </a:solidFill>
                <a:latin typeface="HG丸ｺﾞｼｯｸM-PRO" panose="020F0600000000000000" pitchFamily="50" charset="-128"/>
                <a:ea typeface="HG丸ｺﾞｼｯｸM-PRO" panose="020F0600000000000000" pitchFamily="50" charset="-128"/>
              </a:rPr>
              <a:t>氾濫のおそれの有無を図示して市町に配信し、</a:t>
            </a:r>
            <a:r>
              <a:rPr lang="ja-JP" altLang="en-US" sz="1700" b="1" dirty="0">
                <a:solidFill>
                  <a:srgbClr val="FF3300"/>
                </a:solidFill>
                <a:latin typeface="HG丸ｺﾞｼｯｸM-PRO" panose="020F0600000000000000" pitchFamily="50" charset="-128"/>
                <a:ea typeface="HG丸ｺﾞｼｯｸM-PRO" panose="020F0600000000000000" pitchFamily="50" charset="-128"/>
              </a:rPr>
              <a:t>市町の避難勧告等の発令を支援</a:t>
            </a:r>
          </a:p>
        </p:txBody>
      </p:sp>
      <p:sp>
        <p:nvSpPr>
          <p:cNvPr id="36876" name="Rectangle 17">
            <a:extLst>
              <a:ext uri="{FF2B5EF4-FFF2-40B4-BE49-F238E27FC236}">
                <a16:creationId xmlns:a16="http://schemas.microsoft.com/office/drawing/2014/main" xmlns="" id="{6E65EBAA-0039-4EC8-9DD9-77648209738A}"/>
              </a:ext>
            </a:extLst>
          </p:cNvPr>
          <p:cNvSpPr>
            <a:spLocks noChangeArrowheads="1"/>
          </p:cNvSpPr>
          <p:nvPr/>
        </p:nvSpPr>
        <p:spPr bwMode="auto">
          <a:xfrm>
            <a:off x="250825" y="2636838"/>
            <a:ext cx="79216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0000"/>
              </a:lnSpc>
              <a:spcBef>
                <a:spcPct val="20000"/>
              </a:spcBef>
              <a:buClr>
                <a:schemeClr val="hlink"/>
              </a:buClr>
              <a:buSzPct val="70000"/>
              <a:buFont typeface="Wingdings" panose="05000000000000000000" pitchFamily="2" charset="2"/>
              <a:buNone/>
            </a:pPr>
            <a:r>
              <a:rPr lang="en-US" altLang="ja-JP" sz="2000">
                <a:solidFill>
                  <a:srgbClr val="B2B2B2"/>
                </a:solidFill>
              </a:rPr>
              <a:t>■</a:t>
            </a:r>
          </a:p>
          <a:p>
            <a:pPr algn="l" eaLnBrk="1" hangingPunct="1">
              <a:spcBef>
                <a:spcPct val="20000"/>
              </a:spcBef>
              <a:buClr>
                <a:schemeClr val="hlink"/>
              </a:buClr>
              <a:buSzPct val="70000"/>
              <a:buFont typeface="Wingdings" panose="05000000000000000000" pitchFamily="2" charset="2"/>
              <a:buNone/>
            </a:pPr>
            <a:r>
              <a:rPr lang="ja-JP" altLang="en-US" sz="2000">
                <a:solidFill>
                  <a:srgbClr val="B2B2B2"/>
                </a:solidFill>
              </a:rPr>
              <a:t>　</a:t>
            </a:r>
          </a:p>
        </p:txBody>
      </p:sp>
      <p:sp>
        <p:nvSpPr>
          <p:cNvPr id="36877" name="Rectangle 18">
            <a:extLst>
              <a:ext uri="{FF2B5EF4-FFF2-40B4-BE49-F238E27FC236}">
                <a16:creationId xmlns:a16="http://schemas.microsoft.com/office/drawing/2014/main" xmlns="" id="{F4ECF53B-1287-418B-B1AB-8AE8ACEDF608}"/>
              </a:ext>
            </a:extLst>
          </p:cNvPr>
          <p:cNvSpPr>
            <a:spLocks noChangeArrowheads="1"/>
          </p:cNvSpPr>
          <p:nvPr/>
        </p:nvSpPr>
        <p:spPr bwMode="auto">
          <a:xfrm>
            <a:off x="250825" y="3297238"/>
            <a:ext cx="79216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0000"/>
              </a:lnSpc>
              <a:spcBef>
                <a:spcPct val="20000"/>
              </a:spcBef>
              <a:buClr>
                <a:schemeClr val="hlink"/>
              </a:buClr>
              <a:buSzPct val="70000"/>
              <a:buFont typeface="Wingdings" panose="05000000000000000000" pitchFamily="2" charset="2"/>
              <a:buNone/>
            </a:pPr>
            <a:r>
              <a:rPr lang="en-US" altLang="ja-JP" sz="2000">
                <a:solidFill>
                  <a:srgbClr val="B2B2B2"/>
                </a:solidFill>
              </a:rPr>
              <a:t>■</a:t>
            </a:r>
          </a:p>
          <a:p>
            <a:pPr algn="l" eaLnBrk="1" hangingPunct="1">
              <a:spcBef>
                <a:spcPct val="20000"/>
              </a:spcBef>
              <a:buClr>
                <a:schemeClr val="hlink"/>
              </a:buClr>
              <a:buSzPct val="70000"/>
              <a:buFont typeface="Wingdings" panose="05000000000000000000" pitchFamily="2" charset="2"/>
              <a:buNone/>
            </a:pPr>
            <a:r>
              <a:rPr lang="ja-JP" altLang="en-US" sz="2000">
                <a:solidFill>
                  <a:srgbClr val="B2B2B2"/>
                </a:solidFill>
              </a:rPr>
              <a:t>　</a:t>
            </a:r>
          </a:p>
        </p:txBody>
      </p:sp>
      <p:sp>
        <p:nvSpPr>
          <p:cNvPr id="36879" name="Rectangle 20">
            <a:extLst>
              <a:ext uri="{FF2B5EF4-FFF2-40B4-BE49-F238E27FC236}">
                <a16:creationId xmlns:a16="http://schemas.microsoft.com/office/drawing/2014/main" xmlns="" id="{E48064EC-DC4A-416E-BAA0-5892F69EC4F2}"/>
              </a:ext>
            </a:extLst>
          </p:cNvPr>
          <p:cNvSpPr>
            <a:spLocks noChangeArrowheads="1"/>
          </p:cNvSpPr>
          <p:nvPr/>
        </p:nvSpPr>
        <p:spPr bwMode="auto">
          <a:xfrm>
            <a:off x="1443038" y="6391276"/>
            <a:ext cx="3095625" cy="43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1400" dirty="0">
                <a:latin typeface="HG丸ｺﾞｼｯｸM-PRO" panose="020F0600000000000000" pitchFamily="50" charset="-128"/>
                <a:ea typeface="HG丸ｺﾞｼｯｸM-PRO" panose="020F0600000000000000" pitchFamily="50" charset="-128"/>
              </a:rPr>
              <a:t>３時間予測図</a:t>
            </a:r>
          </a:p>
        </p:txBody>
      </p:sp>
      <p:sp>
        <p:nvSpPr>
          <p:cNvPr id="36880" name="Rectangle 21">
            <a:extLst>
              <a:ext uri="{FF2B5EF4-FFF2-40B4-BE49-F238E27FC236}">
                <a16:creationId xmlns:a16="http://schemas.microsoft.com/office/drawing/2014/main" xmlns="" id="{A5A9BEDE-C1BB-475E-BC04-18F3BD0BCE87}"/>
              </a:ext>
            </a:extLst>
          </p:cNvPr>
          <p:cNvSpPr>
            <a:spLocks noChangeArrowheads="1"/>
          </p:cNvSpPr>
          <p:nvPr/>
        </p:nvSpPr>
        <p:spPr bwMode="auto">
          <a:xfrm>
            <a:off x="387350" y="4437063"/>
            <a:ext cx="35369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1400" dirty="0">
                <a:latin typeface="HG丸ｺﾞｼｯｸM-PRO" panose="020F0600000000000000" pitchFamily="50" charset="-128"/>
                <a:ea typeface="HG丸ｺﾞｼｯｸM-PRO" panose="020F0600000000000000" pitchFamily="50" charset="-128"/>
              </a:rPr>
              <a:t>＜防災端末における表示例＞</a:t>
            </a:r>
          </a:p>
          <a:p>
            <a:pPr algn="r" eaLnBrk="1" hangingPunct="1">
              <a:spcBef>
                <a:spcPct val="20000"/>
              </a:spcBef>
              <a:buClr>
                <a:schemeClr val="hlink"/>
              </a:buClr>
              <a:buSzPct val="70000"/>
              <a:buFont typeface="Wingdings" panose="05000000000000000000" pitchFamily="2" charset="2"/>
              <a:buNone/>
            </a:pPr>
            <a:r>
              <a:rPr lang="en-US" altLang="ja-JP" sz="900" dirty="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実際の表示とは若干異なります。</a:t>
            </a:r>
          </a:p>
        </p:txBody>
      </p:sp>
      <p:sp>
        <p:nvSpPr>
          <p:cNvPr id="263190" name="Rectangle 22">
            <a:extLst>
              <a:ext uri="{FF2B5EF4-FFF2-40B4-BE49-F238E27FC236}">
                <a16:creationId xmlns:a16="http://schemas.microsoft.com/office/drawing/2014/main" xmlns="" id="{89B85C56-0371-419D-BB20-1ECCB9C0B3DA}"/>
              </a:ext>
            </a:extLst>
          </p:cNvPr>
          <p:cNvSpPr>
            <a:spLocks noChangeArrowheads="1"/>
          </p:cNvSpPr>
          <p:nvPr/>
        </p:nvSpPr>
        <p:spPr bwMode="auto">
          <a:xfrm>
            <a:off x="2700339" y="1773238"/>
            <a:ext cx="6443662" cy="59848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en-US" altLang="ja-JP" sz="2900" dirty="0">
                <a:solidFill>
                  <a:schemeClr val="tx2"/>
                </a:solidFill>
                <a:latin typeface="HG丸ｺﾞｼｯｸM-PRO" pitchFamily="49" charset="-128"/>
                <a:ea typeface="HG丸ｺﾞｼｯｸM-PRO" pitchFamily="49" charset="-128"/>
              </a:rPr>
              <a:t>『</a:t>
            </a:r>
            <a:r>
              <a:rPr lang="ja-JP" altLang="en-US" sz="2900" dirty="0">
                <a:solidFill>
                  <a:schemeClr val="tx2"/>
                </a:solidFill>
                <a:latin typeface="HG丸ｺﾞｼｯｸM-PRO" pitchFamily="49" charset="-128"/>
                <a:ea typeface="HG丸ｺﾞｼｯｸM-PRO" pitchFamily="49" charset="-128"/>
              </a:rPr>
              <a:t>河川氾濫予測システム</a:t>
            </a:r>
            <a:r>
              <a:rPr lang="en-US" altLang="ja-JP" sz="2900" dirty="0">
                <a:solidFill>
                  <a:schemeClr val="tx2"/>
                </a:solidFill>
                <a:latin typeface="HG丸ｺﾞｼｯｸM-PRO" pitchFamily="49" charset="-128"/>
                <a:ea typeface="HG丸ｺﾞｼｯｸM-PRO" pitchFamily="49" charset="-128"/>
              </a:rPr>
              <a:t>』</a:t>
            </a:r>
          </a:p>
        </p:txBody>
      </p:sp>
      <p:sp>
        <p:nvSpPr>
          <p:cNvPr id="36882" name="Rectangle 23">
            <a:extLst>
              <a:ext uri="{FF2B5EF4-FFF2-40B4-BE49-F238E27FC236}">
                <a16:creationId xmlns:a16="http://schemas.microsoft.com/office/drawing/2014/main" xmlns="" id="{B01F0482-7FD0-4E2B-AEC0-7547EE660EA5}"/>
              </a:ext>
            </a:extLst>
          </p:cNvPr>
          <p:cNvSpPr>
            <a:spLocks noChangeArrowheads="1"/>
          </p:cNvSpPr>
          <p:nvPr/>
        </p:nvSpPr>
        <p:spPr bwMode="auto">
          <a:xfrm>
            <a:off x="4932363" y="6164263"/>
            <a:ext cx="30956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1400" dirty="0">
                <a:latin typeface="HG丸ｺﾞｼｯｸM-PRO" panose="020F0600000000000000" pitchFamily="50" charset="-128"/>
                <a:ea typeface="HG丸ｺﾞｼｯｸM-PRO" panose="020F0600000000000000" pitchFamily="50" charset="-128"/>
              </a:rPr>
              <a:t>区間拡大表示</a:t>
            </a:r>
          </a:p>
        </p:txBody>
      </p:sp>
      <p:pic>
        <p:nvPicPr>
          <p:cNvPr id="36885" name="Picture 26" descr="201109031510（旧版）">
            <a:extLst>
              <a:ext uri="{FF2B5EF4-FFF2-40B4-BE49-F238E27FC236}">
                <a16:creationId xmlns:a16="http://schemas.microsoft.com/office/drawing/2014/main" xmlns="" id="{C06F8D93-599F-41B5-9AAE-D2281AAD5977}"/>
              </a:ext>
            </a:extLst>
          </p:cNvPr>
          <p:cNvPicPr preferRelativeResize="0">
            <a:picLocks noChangeAspect="1" noChangeArrowheads="1"/>
          </p:cNvPicPr>
          <p:nvPr/>
        </p:nvPicPr>
        <p:blipFill>
          <a:blip r:embed="rId5">
            <a:grayscl/>
            <a:extLst>
              <a:ext uri="{28A0092B-C50C-407E-A947-70E740481C1C}">
                <a14:useLocalDpi xmlns:a14="http://schemas.microsoft.com/office/drawing/2010/main" val="0"/>
              </a:ext>
            </a:extLst>
          </a:blip>
          <a:srcRect l="22644" t="46039" r="12645" b="19611"/>
          <a:stretch>
            <a:fillRect/>
          </a:stretch>
        </p:blipFill>
        <p:spPr bwMode="auto">
          <a:xfrm>
            <a:off x="473075" y="5018088"/>
            <a:ext cx="3271838"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Freeform 27">
            <a:extLst>
              <a:ext uri="{FF2B5EF4-FFF2-40B4-BE49-F238E27FC236}">
                <a16:creationId xmlns:a16="http://schemas.microsoft.com/office/drawing/2014/main" xmlns="" id="{37E38982-04B0-46E5-9CEC-D2C6710E0383}"/>
              </a:ext>
            </a:extLst>
          </p:cNvPr>
          <p:cNvSpPr>
            <a:spLocks noChangeAspect="1"/>
          </p:cNvSpPr>
          <p:nvPr/>
        </p:nvSpPr>
        <p:spPr bwMode="auto">
          <a:xfrm>
            <a:off x="433388" y="5426075"/>
            <a:ext cx="671512" cy="674688"/>
          </a:xfrm>
          <a:custGeom>
            <a:avLst/>
            <a:gdLst>
              <a:gd name="T0" fmla="*/ 2147483647 w 882"/>
              <a:gd name="T1" fmla="*/ 2147483647 h 731"/>
              <a:gd name="T2" fmla="*/ 2147483647 w 882"/>
              <a:gd name="T3" fmla="*/ 2147483647 h 731"/>
              <a:gd name="T4" fmla="*/ 2147483647 w 882"/>
              <a:gd name="T5" fmla="*/ 2147483647 h 731"/>
              <a:gd name="T6" fmla="*/ 2147483647 w 882"/>
              <a:gd name="T7" fmla="*/ 2147483647 h 731"/>
              <a:gd name="T8" fmla="*/ 2147483647 w 882"/>
              <a:gd name="T9" fmla="*/ 2147483647 h 731"/>
              <a:gd name="T10" fmla="*/ 2147483647 w 882"/>
              <a:gd name="T11" fmla="*/ 2147483647 h 731"/>
              <a:gd name="T12" fmla="*/ 2147483647 w 882"/>
              <a:gd name="T13" fmla="*/ 2147483647 h 731"/>
              <a:gd name="T14" fmla="*/ 2147483647 w 882"/>
              <a:gd name="T15" fmla="*/ 2147483647 h 731"/>
              <a:gd name="T16" fmla="*/ 2147483647 w 882"/>
              <a:gd name="T17" fmla="*/ 2147483647 h 731"/>
              <a:gd name="T18" fmla="*/ 2147483647 w 882"/>
              <a:gd name="T19" fmla="*/ 2147483647 h 731"/>
              <a:gd name="T20" fmla="*/ 2147483647 w 882"/>
              <a:gd name="T21" fmla="*/ 2147483647 h 731"/>
              <a:gd name="T22" fmla="*/ 2147483647 w 882"/>
              <a:gd name="T23" fmla="*/ 2147483647 h 731"/>
              <a:gd name="T24" fmla="*/ 2147483647 w 882"/>
              <a:gd name="T25" fmla="*/ 2147483647 h 731"/>
              <a:gd name="T26" fmla="*/ 2147483647 w 882"/>
              <a:gd name="T27" fmla="*/ 2147483647 h 731"/>
              <a:gd name="T28" fmla="*/ 2147483647 w 882"/>
              <a:gd name="T29" fmla="*/ 2147483647 h 731"/>
              <a:gd name="T30" fmla="*/ 2147483647 w 882"/>
              <a:gd name="T31" fmla="*/ 2147483647 h 731"/>
              <a:gd name="T32" fmla="*/ 2147483647 w 882"/>
              <a:gd name="T33" fmla="*/ 2147483647 h 731"/>
              <a:gd name="T34" fmla="*/ 2147483647 w 882"/>
              <a:gd name="T35" fmla="*/ 2147483647 h 731"/>
              <a:gd name="T36" fmla="*/ 2147483647 w 882"/>
              <a:gd name="T37" fmla="*/ 2147483647 h 731"/>
              <a:gd name="T38" fmla="*/ 2147483647 w 882"/>
              <a:gd name="T39" fmla="*/ 2147483647 h 731"/>
              <a:gd name="T40" fmla="*/ 2147483647 w 882"/>
              <a:gd name="T41" fmla="*/ 2147483647 h 731"/>
              <a:gd name="T42" fmla="*/ 2147483647 w 882"/>
              <a:gd name="T43" fmla="*/ 2147483647 h 731"/>
              <a:gd name="T44" fmla="*/ 2147483647 w 882"/>
              <a:gd name="T45" fmla="*/ 2147483647 h 731"/>
              <a:gd name="T46" fmla="*/ 2147483647 w 882"/>
              <a:gd name="T47" fmla="*/ 2147483647 h 731"/>
              <a:gd name="T48" fmla="*/ 2147483647 w 882"/>
              <a:gd name="T49" fmla="*/ 2147483647 h 731"/>
              <a:gd name="T50" fmla="*/ 2147483647 w 882"/>
              <a:gd name="T51" fmla="*/ 2147483647 h 731"/>
              <a:gd name="T52" fmla="*/ 2147483647 w 882"/>
              <a:gd name="T53" fmla="*/ 2147483647 h 731"/>
              <a:gd name="T54" fmla="*/ 2147483647 w 882"/>
              <a:gd name="T55" fmla="*/ 2147483647 h 731"/>
              <a:gd name="T56" fmla="*/ 2147483647 w 882"/>
              <a:gd name="T57" fmla="*/ 2147483647 h 731"/>
              <a:gd name="T58" fmla="*/ 2147483647 w 882"/>
              <a:gd name="T59" fmla="*/ 2147483647 h 731"/>
              <a:gd name="T60" fmla="*/ 2147483647 w 882"/>
              <a:gd name="T61" fmla="*/ 2147483647 h 731"/>
              <a:gd name="T62" fmla="*/ 2147483647 w 882"/>
              <a:gd name="T63" fmla="*/ 2147483647 h 731"/>
              <a:gd name="T64" fmla="*/ 2147483647 w 882"/>
              <a:gd name="T65" fmla="*/ 2147483647 h 731"/>
              <a:gd name="T66" fmla="*/ 2147483647 w 882"/>
              <a:gd name="T67" fmla="*/ 2147483647 h 731"/>
              <a:gd name="T68" fmla="*/ 2147483647 w 882"/>
              <a:gd name="T69" fmla="*/ 2147483647 h 731"/>
              <a:gd name="T70" fmla="*/ 2147483647 w 882"/>
              <a:gd name="T71" fmla="*/ 2147483647 h 731"/>
              <a:gd name="T72" fmla="*/ 2147483647 w 882"/>
              <a:gd name="T73" fmla="*/ 2147483647 h 731"/>
              <a:gd name="T74" fmla="*/ 2147483647 w 882"/>
              <a:gd name="T75" fmla="*/ 2147483647 h 731"/>
              <a:gd name="T76" fmla="*/ 2147483647 w 882"/>
              <a:gd name="T77" fmla="*/ 2147483647 h 731"/>
              <a:gd name="T78" fmla="*/ 2147483647 w 882"/>
              <a:gd name="T79" fmla="*/ 2147483647 h 731"/>
              <a:gd name="T80" fmla="*/ 2147483647 w 882"/>
              <a:gd name="T81" fmla="*/ 2147483647 h 731"/>
              <a:gd name="T82" fmla="*/ 2147483647 w 882"/>
              <a:gd name="T83" fmla="*/ 2147483647 h 731"/>
              <a:gd name="T84" fmla="*/ 2147483647 w 882"/>
              <a:gd name="T85" fmla="*/ 2147483647 h 731"/>
              <a:gd name="T86" fmla="*/ 2147483647 w 882"/>
              <a:gd name="T87" fmla="*/ 2147483647 h 731"/>
              <a:gd name="T88" fmla="*/ 2147483647 w 882"/>
              <a:gd name="T89" fmla="*/ 2147483647 h 731"/>
              <a:gd name="T90" fmla="*/ 2147483647 w 882"/>
              <a:gd name="T91" fmla="*/ 2147483647 h 731"/>
              <a:gd name="T92" fmla="*/ 2147483647 w 882"/>
              <a:gd name="T93" fmla="*/ 2147483647 h 731"/>
              <a:gd name="T94" fmla="*/ 2147483647 w 882"/>
              <a:gd name="T95" fmla="*/ 2147483647 h 731"/>
              <a:gd name="T96" fmla="*/ 2147483647 w 882"/>
              <a:gd name="T97" fmla="*/ 2147483647 h 731"/>
              <a:gd name="T98" fmla="*/ 2147483647 w 882"/>
              <a:gd name="T99" fmla="*/ 2147483647 h 731"/>
              <a:gd name="T100" fmla="*/ 2147483647 w 882"/>
              <a:gd name="T101" fmla="*/ 2147483647 h 731"/>
              <a:gd name="T102" fmla="*/ 2147483647 w 882"/>
              <a:gd name="T103" fmla="*/ 2147483647 h 731"/>
              <a:gd name="T104" fmla="*/ 2147483647 w 882"/>
              <a:gd name="T105" fmla="*/ 2147483647 h 731"/>
              <a:gd name="T106" fmla="*/ 2147483647 w 882"/>
              <a:gd name="T107" fmla="*/ 2147483647 h 731"/>
              <a:gd name="T108" fmla="*/ 2147483647 w 882"/>
              <a:gd name="T109" fmla="*/ 2147483647 h 731"/>
              <a:gd name="T110" fmla="*/ 2147483647 w 882"/>
              <a:gd name="T111" fmla="*/ 2147483647 h 731"/>
              <a:gd name="T112" fmla="*/ 2147483647 w 882"/>
              <a:gd name="T113" fmla="*/ 2147483647 h 731"/>
              <a:gd name="T114" fmla="*/ 2147483647 w 882"/>
              <a:gd name="T115" fmla="*/ 2147483647 h 731"/>
              <a:gd name="T116" fmla="*/ 2147483647 w 882"/>
              <a:gd name="T117" fmla="*/ 2147483647 h 731"/>
              <a:gd name="T118" fmla="*/ 2147483647 w 882"/>
              <a:gd name="T119" fmla="*/ 2147483647 h 731"/>
              <a:gd name="T120" fmla="*/ 2147483647 w 882"/>
              <a:gd name="T121" fmla="*/ 2147483647 h 731"/>
              <a:gd name="T122" fmla="*/ 2147483647 w 882"/>
              <a:gd name="T123" fmla="*/ 2147483647 h 731"/>
              <a:gd name="T124" fmla="*/ 0 w 882"/>
              <a:gd name="T125" fmla="*/ 2147483647 h 7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2" h="731">
                <a:moveTo>
                  <a:pt x="14" y="346"/>
                </a:moveTo>
                <a:cubicBezTo>
                  <a:pt x="18" y="348"/>
                  <a:pt x="33" y="357"/>
                  <a:pt x="36" y="355"/>
                </a:cubicBezTo>
                <a:cubicBezTo>
                  <a:pt x="39" y="353"/>
                  <a:pt x="28" y="340"/>
                  <a:pt x="32" y="332"/>
                </a:cubicBezTo>
                <a:cubicBezTo>
                  <a:pt x="36" y="324"/>
                  <a:pt x="46" y="312"/>
                  <a:pt x="59" y="305"/>
                </a:cubicBezTo>
                <a:cubicBezTo>
                  <a:pt x="72" y="298"/>
                  <a:pt x="94" y="298"/>
                  <a:pt x="109" y="287"/>
                </a:cubicBezTo>
                <a:cubicBezTo>
                  <a:pt x="124" y="276"/>
                  <a:pt x="139" y="259"/>
                  <a:pt x="150" y="242"/>
                </a:cubicBezTo>
                <a:cubicBezTo>
                  <a:pt x="161" y="225"/>
                  <a:pt x="169" y="199"/>
                  <a:pt x="173" y="182"/>
                </a:cubicBezTo>
                <a:cubicBezTo>
                  <a:pt x="177" y="165"/>
                  <a:pt x="162" y="155"/>
                  <a:pt x="173" y="142"/>
                </a:cubicBezTo>
                <a:cubicBezTo>
                  <a:pt x="184" y="129"/>
                  <a:pt x="229" y="116"/>
                  <a:pt x="241" y="105"/>
                </a:cubicBezTo>
                <a:cubicBezTo>
                  <a:pt x="253" y="94"/>
                  <a:pt x="236" y="80"/>
                  <a:pt x="242" y="76"/>
                </a:cubicBezTo>
                <a:cubicBezTo>
                  <a:pt x="248" y="72"/>
                  <a:pt x="266" y="85"/>
                  <a:pt x="275" y="83"/>
                </a:cubicBezTo>
                <a:cubicBezTo>
                  <a:pt x="284" y="81"/>
                  <a:pt x="289" y="66"/>
                  <a:pt x="297" y="61"/>
                </a:cubicBezTo>
                <a:cubicBezTo>
                  <a:pt x="305" y="56"/>
                  <a:pt x="319" y="45"/>
                  <a:pt x="322" y="50"/>
                </a:cubicBezTo>
                <a:cubicBezTo>
                  <a:pt x="325" y="55"/>
                  <a:pt x="310" y="81"/>
                  <a:pt x="314" y="92"/>
                </a:cubicBezTo>
                <a:cubicBezTo>
                  <a:pt x="318" y="103"/>
                  <a:pt x="331" y="116"/>
                  <a:pt x="345" y="114"/>
                </a:cubicBezTo>
                <a:cubicBezTo>
                  <a:pt x="359" y="112"/>
                  <a:pt x="386" y="89"/>
                  <a:pt x="400" y="78"/>
                </a:cubicBezTo>
                <a:cubicBezTo>
                  <a:pt x="414" y="67"/>
                  <a:pt x="416" y="53"/>
                  <a:pt x="427" y="46"/>
                </a:cubicBezTo>
                <a:cubicBezTo>
                  <a:pt x="438" y="39"/>
                  <a:pt x="457" y="38"/>
                  <a:pt x="468" y="37"/>
                </a:cubicBezTo>
                <a:cubicBezTo>
                  <a:pt x="479" y="36"/>
                  <a:pt x="481" y="38"/>
                  <a:pt x="495" y="37"/>
                </a:cubicBezTo>
                <a:cubicBezTo>
                  <a:pt x="509" y="36"/>
                  <a:pt x="540" y="30"/>
                  <a:pt x="554" y="33"/>
                </a:cubicBezTo>
                <a:cubicBezTo>
                  <a:pt x="568" y="36"/>
                  <a:pt x="571" y="50"/>
                  <a:pt x="577" y="55"/>
                </a:cubicBezTo>
                <a:cubicBezTo>
                  <a:pt x="583" y="60"/>
                  <a:pt x="584" y="65"/>
                  <a:pt x="593" y="65"/>
                </a:cubicBezTo>
                <a:cubicBezTo>
                  <a:pt x="602" y="65"/>
                  <a:pt x="619" y="56"/>
                  <a:pt x="633" y="54"/>
                </a:cubicBezTo>
                <a:cubicBezTo>
                  <a:pt x="647" y="52"/>
                  <a:pt x="660" y="51"/>
                  <a:pt x="677" y="51"/>
                </a:cubicBezTo>
                <a:cubicBezTo>
                  <a:pt x="694" y="51"/>
                  <a:pt x="718" y="63"/>
                  <a:pt x="736" y="55"/>
                </a:cubicBezTo>
                <a:cubicBezTo>
                  <a:pt x="754" y="47"/>
                  <a:pt x="774" y="10"/>
                  <a:pt x="786" y="5"/>
                </a:cubicBezTo>
                <a:cubicBezTo>
                  <a:pt x="798" y="0"/>
                  <a:pt x="800" y="17"/>
                  <a:pt x="809" y="23"/>
                </a:cubicBezTo>
                <a:cubicBezTo>
                  <a:pt x="818" y="29"/>
                  <a:pt x="833" y="33"/>
                  <a:pt x="840" y="42"/>
                </a:cubicBezTo>
                <a:cubicBezTo>
                  <a:pt x="847" y="51"/>
                  <a:pt x="844" y="70"/>
                  <a:pt x="850" y="78"/>
                </a:cubicBezTo>
                <a:cubicBezTo>
                  <a:pt x="856" y="86"/>
                  <a:pt x="874" y="84"/>
                  <a:pt x="877" y="92"/>
                </a:cubicBezTo>
                <a:cubicBezTo>
                  <a:pt x="880" y="100"/>
                  <a:pt x="867" y="118"/>
                  <a:pt x="868" y="128"/>
                </a:cubicBezTo>
                <a:cubicBezTo>
                  <a:pt x="869" y="138"/>
                  <a:pt x="882" y="145"/>
                  <a:pt x="881" y="155"/>
                </a:cubicBezTo>
                <a:cubicBezTo>
                  <a:pt x="880" y="165"/>
                  <a:pt x="869" y="175"/>
                  <a:pt x="863" y="189"/>
                </a:cubicBezTo>
                <a:cubicBezTo>
                  <a:pt x="857" y="203"/>
                  <a:pt x="855" y="227"/>
                  <a:pt x="845" y="237"/>
                </a:cubicBezTo>
                <a:cubicBezTo>
                  <a:pt x="835" y="247"/>
                  <a:pt x="809" y="244"/>
                  <a:pt x="801" y="251"/>
                </a:cubicBezTo>
                <a:cubicBezTo>
                  <a:pt x="793" y="258"/>
                  <a:pt x="801" y="272"/>
                  <a:pt x="795" y="282"/>
                </a:cubicBezTo>
                <a:cubicBezTo>
                  <a:pt x="789" y="292"/>
                  <a:pt x="772" y="301"/>
                  <a:pt x="763" y="310"/>
                </a:cubicBezTo>
                <a:cubicBezTo>
                  <a:pt x="754" y="319"/>
                  <a:pt x="745" y="328"/>
                  <a:pt x="741" y="337"/>
                </a:cubicBezTo>
                <a:cubicBezTo>
                  <a:pt x="737" y="346"/>
                  <a:pt x="735" y="352"/>
                  <a:pt x="736" y="364"/>
                </a:cubicBezTo>
                <a:cubicBezTo>
                  <a:pt x="737" y="376"/>
                  <a:pt x="752" y="396"/>
                  <a:pt x="750" y="410"/>
                </a:cubicBezTo>
                <a:cubicBezTo>
                  <a:pt x="748" y="424"/>
                  <a:pt x="729" y="431"/>
                  <a:pt x="722" y="450"/>
                </a:cubicBezTo>
                <a:cubicBezTo>
                  <a:pt x="715" y="469"/>
                  <a:pt x="717" y="515"/>
                  <a:pt x="709" y="528"/>
                </a:cubicBezTo>
                <a:cubicBezTo>
                  <a:pt x="701" y="541"/>
                  <a:pt x="685" y="520"/>
                  <a:pt x="672" y="528"/>
                </a:cubicBezTo>
                <a:cubicBezTo>
                  <a:pt x="659" y="536"/>
                  <a:pt x="644" y="568"/>
                  <a:pt x="632" y="578"/>
                </a:cubicBezTo>
                <a:cubicBezTo>
                  <a:pt x="620" y="588"/>
                  <a:pt x="609" y="584"/>
                  <a:pt x="600" y="587"/>
                </a:cubicBezTo>
                <a:cubicBezTo>
                  <a:pt x="591" y="590"/>
                  <a:pt x="594" y="611"/>
                  <a:pt x="577" y="596"/>
                </a:cubicBezTo>
                <a:cubicBezTo>
                  <a:pt x="560" y="581"/>
                  <a:pt x="512" y="499"/>
                  <a:pt x="495" y="496"/>
                </a:cubicBezTo>
                <a:cubicBezTo>
                  <a:pt x="478" y="493"/>
                  <a:pt x="487" y="568"/>
                  <a:pt x="477" y="578"/>
                </a:cubicBezTo>
                <a:cubicBezTo>
                  <a:pt x="467" y="588"/>
                  <a:pt x="447" y="562"/>
                  <a:pt x="432" y="559"/>
                </a:cubicBezTo>
                <a:cubicBezTo>
                  <a:pt x="417" y="556"/>
                  <a:pt x="400" y="564"/>
                  <a:pt x="386" y="559"/>
                </a:cubicBezTo>
                <a:cubicBezTo>
                  <a:pt x="372" y="554"/>
                  <a:pt x="359" y="530"/>
                  <a:pt x="345" y="528"/>
                </a:cubicBezTo>
                <a:cubicBezTo>
                  <a:pt x="331" y="526"/>
                  <a:pt x="312" y="539"/>
                  <a:pt x="300" y="550"/>
                </a:cubicBezTo>
                <a:cubicBezTo>
                  <a:pt x="288" y="561"/>
                  <a:pt x="276" y="583"/>
                  <a:pt x="273" y="596"/>
                </a:cubicBezTo>
                <a:cubicBezTo>
                  <a:pt x="270" y="609"/>
                  <a:pt x="281" y="615"/>
                  <a:pt x="282" y="628"/>
                </a:cubicBezTo>
                <a:cubicBezTo>
                  <a:pt x="283" y="641"/>
                  <a:pt x="284" y="663"/>
                  <a:pt x="277" y="673"/>
                </a:cubicBezTo>
                <a:cubicBezTo>
                  <a:pt x="270" y="683"/>
                  <a:pt x="251" y="683"/>
                  <a:pt x="241" y="687"/>
                </a:cubicBezTo>
                <a:cubicBezTo>
                  <a:pt x="231" y="691"/>
                  <a:pt x="225" y="696"/>
                  <a:pt x="214" y="696"/>
                </a:cubicBezTo>
                <a:cubicBezTo>
                  <a:pt x="203" y="696"/>
                  <a:pt x="185" y="682"/>
                  <a:pt x="177" y="687"/>
                </a:cubicBezTo>
                <a:cubicBezTo>
                  <a:pt x="169" y="692"/>
                  <a:pt x="174" y="725"/>
                  <a:pt x="164" y="728"/>
                </a:cubicBezTo>
                <a:cubicBezTo>
                  <a:pt x="154" y="731"/>
                  <a:pt x="128" y="717"/>
                  <a:pt x="118" y="705"/>
                </a:cubicBezTo>
                <a:cubicBezTo>
                  <a:pt x="108" y="693"/>
                  <a:pt x="115" y="660"/>
                  <a:pt x="105" y="655"/>
                </a:cubicBezTo>
                <a:cubicBezTo>
                  <a:pt x="95" y="650"/>
                  <a:pt x="76" y="669"/>
                  <a:pt x="59" y="673"/>
                </a:cubicBezTo>
                <a:cubicBezTo>
                  <a:pt x="42" y="677"/>
                  <a:pt x="12" y="677"/>
                  <a:pt x="0" y="678"/>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87" name="Freeform 28">
            <a:extLst>
              <a:ext uri="{FF2B5EF4-FFF2-40B4-BE49-F238E27FC236}">
                <a16:creationId xmlns:a16="http://schemas.microsoft.com/office/drawing/2014/main" xmlns="" id="{4FC7BC63-174B-4DEC-8947-2D648F0F85ED}"/>
              </a:ext>
            </a:extLst>
          </p:cNvPr>
          <p:cNvSpPr>
            <a:spLocks noChangeAspect="1"/>
          </p:cNvSpPr>
          <p:nvPr/>
        </p:nvSpPr>
        <p:spPr bwMode="auto">
          <a:xfrm>
            <a:off x="433388" y="5786438"/>
            <a:ext cx="26987" cy="36512"/>
          </a:xfrm>
          <a:custGeom>
            <a:avLst/>
            <a:gdLst>
              <a:gd name="T0" fmla="*/ 2147483647 w 33"/>
              <a:gd name="T1" fmla="*/ 0 h 41"/>
              <a:gd name="T2" fmla="*/ 2147483647 w 33"/>
              <a:gd name="T3" fmla="*/ 2147483647 h 41"/>
              <a:gd name="T4" fmla="*/ 0 w 33"/>
              <a:gd name="T5" fmla="*/ 2147483647 h 41"/>
              <a:gd name="T6" fmla="*/ 0 60000 65536"/>
              <a:gd name="T7" fmla="*/ 0 60000 65536"/>
              <a:gd name="T8" fmla="*/ 0 60000 65536"/>
            </a:gdLst>
            <a:ahLst/>
            <a:cxnLst>
              <a:cxn ang="T6">
                <a:pos x="T0" y="T1"/>
              </a:cxn>
              <a:cxn ang="T7">
                <a:pos x="T2" y="T3"/>
              </a:cxn>
              <a:cxn ang="T8">
                <a:pos x="T4" y="T5"/>
              </a:cxn>
            </a:cxnLst>
            <a:rect l="0" t="0" r="r" b="b"/>
            <a:pathLst>
              <a:path w="33" h="41">
                <a:moveTo>
                  <a:pt x="5" y="0"/>
                </a:moveTo>
                <a:cubicBezTo>
                  <a:pt x="19" y="1"/>
                  <a:pt x="33" y="2"/>
                  <a:pt x="32" y="9"/>
                </a:cubicBezTo>
                <a:cubicBezTo>
                  <a:pt x="31" y="16"/>
                  <a:pt x="5" y="36"/>
                  <a:pt x="0" y="41"/>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88" name="Freeform 29">
            <a:extLst>
              <a:ext uri="{FF2B5EF4-FFF2-40B4-BE49-F238E27FC236}">
                <a16:creationId xmlns:a16="http://schemas.microsoft.com/office/drawing/2014/main" xmlns="" id="{4DCDBE6A-F01E-430D-A83A-1EFD89821537}"/>
              </a:ext>
            </a:extLst>
          </p:cNvPr>
          <p:cNvSpPr>
            <a:spLocks noChangeAspect="1"/>
          </p:cNvSpPr>
          <p:nvPr/>
        </p:nvSpPr>
        <p:spPr bwMode="auto">
          <a:xfrm>
            <a:off x="1257300" y="5424488"/>
            <a:ext cx="671513" cy="674687"/>
          </a:xfrm>
          <a:custGeom>
            <a:avLst/>
            <a:gdLst>
              <a:gd name="T0" fmla="*/ 2147483647 w 882"/>
              <a:gd name="T1" fmla="*/ 2147483647 h 731"/>
              <a:gd name="T2" fmla="*/ 2147483647 w 882"/>
              <a:gd name="T3" fmla="*/ 2147483647 h 731"/>
              <a:gd name="T4" fmla="*/ 2147483647 w 882"/>
              <a:gd name="T5" fmla="*/ 2147483647 h 731"/>
              <a:gd name="T6" fmla="*/ 2147483647 w 882"/>
              <a:gd name="T7" fmla="*/ 2147483647 h 731"/>
              <a:gd name="T8" fmla="*/ 2147483647 w 882"/>
              <a:gd name="T9" fmla="*/ 2147483647 h 731"/>
              <a:gd name="T10" fmla="*/ 2147483647 w 882"/>
              <a:gd name="T11" fmla="*/ 2147483647 h 731"/>
              <a:gd name="T12" fmla="*/ 2147483647 w 882"/>
              <a:gd name="T13" fmla="*/ 2147483647 h 731"/>
              <a:gd name="T14" fmla="*/ 2147483647 w 882"/>
              <a:gd name="T15" fmla="*/ 2147483647 h 731"/>
              <a:gd name="T16" fmla="*/ 2147483647 w 882"/>
              <a:gd name="T17" fmla="*/ 2147483647 h 731"/>
              <a:gd name="T18" fmla="*/ 2147483647 w 882"/>
              <a:gd name="T19" fmla="*/ 2147483647 h 731"/>
              <a:gd name="T20" fmla="*/ 2147483647 w 882"/>
              <a:gd name="T21" fmla="*/ 2147483647 h 731"/>
              <a:gd name="T22" fmla="*/ 2147483647 w 882"/>
              <a:gd name="T23" fmla="*/ 2147483647 h 731"/>
              <a:gd name="T24" fmla="*/ 2147483647 w 882"/>
              <a:gd name="T25" fmla="*/ 2147483647 h 731"/>
              <a:gd name="T26" fmla="*/ 2147483647 w 882"/>
              <a:gd name="T27" fmla="*/ 2147483647 h 731"/>
              <a:gd name="T28" fmla="*/ 2147483647 w 882"/>
              <a:gd name="T29" fmla="*/ 2147483647 h 731"/>
              <a:gd name="T30" fmla="*/ 2147483647 w 882"/>
              <a:gd name="T31" fmla="*/ 2147483647 h 731"/>
              <a:gd name="T32" fmla="*/ 2147483647 w 882"/>
              <a:gd name="T33" fmla="*/ 2147483647 h 731"/>
              <a:gd name="T34" fmla="*/ 2147483647 w 882"/>
              <a:gd name="T35" fmla="*/ 2147483647 h 731"/>
              <a:gd name="T36" fmla="*/ 2147483647 w 882"/>
              <a:gd name="T37" fmla="*/ 2147483647 h 731"/>
              <a:gd name="T38" fmla="*/ 2147483647 w 882"/>
              <a:gd name="T39" fmla="*/ 2147483647 h 731"/>
              <a:gd name="T40" fmla="*/ 2147483647 w 882"/>
              <a:gd name="T41" fmla="*/ 2147483647 h 731"/>
              <a:gd name="T42" fmla="*/ 2147483647 w 882"/>
              <a:gd name="T43" fmla="*/ 2147483647 h 731"/>
              <a:gd name="T44" fmla="*/ 2147483647 w 882"/>
              <a:gd name="T45" fmla="*/ 2147483647 h 731"/>
              <a:gd name="T46" fmla="*/ 2147483647 w 882"/>
              <a:gd name="T47" fmla="*/ 2147483647 h 731"/>
              <a:gd name="T48" fmla="*/ 2147483647 w 882"/>
              <a:gd name="T49" fmla="*/ 2147483647 h 731"/>
              <a:gd name="T50" fmla="*/ 2147483647 w 882"/>
              <a:gd name="T51" fmla="*/ 2147483647 h 731"/>
              <a:gd name="T52" fmla="*/ 2147483647 w 882"/>
              <a:gd name="T53" fmla="*/ 2147483647 h 731"/>
              <a:gd name="T54" fmla="*/ 2147483647 w 882"/>
              <a:gd name="T55" fmla="*/ 2147483647 h 731"/>
              <a:gd name="T56" fmla="*/ 2147483647 w 882"/>
              <a:gd name="T57" fmla="*/ 2147483647 h 731"/>
              <a:gd name="T58" fmla="*/ 2147483647 w 882"/>
              <a:gd name="T59" fmla="*/ 2147483647 h 731"/>
              <a:gd name="T60" fmla="*/ 2147483647 w 882"/>
              <a:gd name="T61" fmla="*/ 2147483647 h 731"/>
              <a:gd name="T62" fmla="*/ 0 w 882"/>
              <a:gd name="T63" fmla="*/ 2147483647 h 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2" h="731">
                <a:moveTo>
                  <a:pt x="14" y="346"/>
                </a:moveTo>
                <a:cubicBezTo>
                  <a:pt x="18" y="348"/>
                  <a:pt x="33" y="357"/>
                  <a:pt x="36" y="355"/>
                </a:cubicBezTo>
                <a:cubicBezTo>
                  <a:pt x="39" y="353"/>
                  <a:pt x="28" y="340"/>
                  <a:pt x="32" y="332"/>
                </a:cubicBezTo>
                <a:cubicBezTo>
                  <a:pt x="36" y="324"/>
                  <a:pt x="46" y="312"/>
                  <a:pt x="59" y="305"/>
                </a:cubicBezTo>
                <a:cubicBezTo>
                  <a:pt x="72" y="298"/>
                  <a:pt x="94" y="298"/>
                  <a:pt x="109" y="287"/>
                </a:cubicBezTo>
                <a:cubicBezTo>
                  <a:pt x="124" y="276"/>
                  <a:pt x="139" y="259"/>
                  <a:pt x="150" y="242"/>
                </a:cubicBezTo>
                <a:cubicBezTo>
                  <a:pt x="161" y="225"/>
                  <a:pt x="169" y="199"/>
                  <a:pt x="173" y="182"/>
                </a:cubicBezTo>
                <a:cubicBezTo>
                  <a:pt x="177" y="165"/>
                  <a:pt x="162" y="155"/>
                  <a:pt x="173" y="142"/>
                </a:cubicBezTo>
                <a:cubicBezTo>
                  <a:pt x="184" y="129"/>
                  <a:pt x="229" y="116"/>
                  <a:pt x="241" y="105"/>
                </a:cubicBezTo>
                <a:cubicBezTo>
                  <a:pt x="253" y="94"/>
                  <a:pt x="236" y="80"/>
                  <a:pt x="242" y="76"/>
                </a:cubicBezTo>
                <a:cubicBezTo>
                  <a:pt x="248" y="72"/>
                  <a:pt x="266" y="85"/>
                  <a:pt x="275" y="83"/>
                </a:cubicBezTo>
                <a:cubicBezTo>
                  <a:pt x="284" y="81"/>
                  <a:pt x="289" y="66"/>
                  <a:pt x="297" y="61"/>
                </a:cubicBezTo>
                <a:cubicBezTo>
                  <a:pt x="305" y="56"/>
                  <a:pt x="319" y="45"/>
                  <a:pt x="322" y="50"/>
                </a:cubicBezTo>
                <a:cubicBezTo>
                  <a:pt x="325" y="55"/>
                  <a:pt x="310" y="81"/>
                  <a:pt x="314" y="92"/>
                </a:cubicBezTo>
                <a:cubicBezTo>
                  <a:pt x="318" y="103"/>
                  <a:pt x="331" y="116"/>
                  <a:pt x="345" y="114"/>
                </a:cubicBezTo>
                <a:cubicBezTo>
                  <a:pt x="359" y="112"/>
                  <a:pt x="386" y="89"/>
                  <a:pt x="400" y="78"/>
                </a:cubicBezTo>
                <a:cubicBezTo>
                  <a:pt x="414" y="67"/>
                  <a:pt x="416" y="53"/>
                  <a:pt x="427" y="46"/>
                </a:cubicBezTo>
                <a:cubicBezTo>
                  <a:pt x="438" y="39"/>
                  <a:pt x="457" y="38"/>
                  <a:pt x="468" y="37"/>
                </a:cubicBezTo>
                <a:cubicBezTo>
                  <a:pt x="479" y="36"/>
                  <a:pt x="481" y="38"/>
                  <a:pt x="495" y="37"/>
                </a:cubicBezTo>
                <a:cubicBezTo>
                  <a:pt x="509" y="36"/>
                  <a:pt x="540" y="30"/>
                  <a:pt x="554" y="33"/>
                </a:cubicBezTo>
                <a:cubicBezTo>
                  <a:pt x="568" y="36"/>
                  <a:pt x="571" y="50"/>
                  <a:pt x="577" y="55"/>
                </a:cubicBezTo>
                <a:cubicBezTo>
                  <a:pt x="583" y="60"/>
                  <a:pt x="584" y="65"/>
                  <a:pt x="593" y="65"/>
                </a:cubicBezTo>
                <a:cubicBezTo>
                  <a:pt x="602" y="65"/>
                  <a:pt x="619" y="56"/>
                  <a:pt x="633" y="54"/>
                </a:cubicBezTo>
                <a:cubicBezTo>
                  <a:pt x="647" y="52"/>
                  <a:pt x="660" y="51"/>
                  <a:pt x="677" y="51"/>
                </a:cubicBezTo>
                <a:cubicBezTo>
                  <a:pt x="694" y="51"/>
                  <a:pt x="718" y="63"/>
                  <a:pt x="736" y="55"/>
                </a:cubicBezTo>
                <a:cubicBezTo>
                  <a:pt x="754" y="47"/>
                  <a:pt x="774" y="10"/>
                  <a:pt x="786" y="5"/>
                </a:cubicBezTo>
                <a:cubicBezTo>
                  <a:pt x="798" y="0"/>
                  <a:pt x="800" y="17"/>
                  <a:pt x="809" y="23"/>
                </a:cubicBezTo>
                <a:cubicBezTo>
                  <a:pt x="818" y="29"/>
                  <a:pt x="833" y="33"/>
                  <a:pt x="840" y="42"/>
                </a:cubicBezTo>
                <a:cubicBezTo>
                  <a:pt x="847" y="51"/>
                  <a:pt x="844" y="70"/>
                  <a:pt x="850" y="78"/>
                </a:cubicBezTo>
                <a:cubicBezTo>
                  <a:pt x="856" y="86"/>
                  <a:pt x="874" y="84"/>
                  <a:pt x="877" y="92"/>
                </a:cubicBezTo>
                <a:cubicBezTo>
                  <a:pt x="880" y="100"/>
                  <a:pt x="867" y="118"/>
                  <a:pt x="868" y="128"/>
                </a:cubicBezTo>
                <a:cubicBezTo>
                  <a:pt x="869" y="138"/>
                  <a:pt x="882" y="145"/>
                  <a:pt x="881" y="155"/>
                </a:cubicBezTo>
                <a:cubicBezTo>
                  <a:pt x="880" y="165"/>
                  <a:pt x="869" y="175"/>
                  <a:pt x="863" y="189"/>
                </a:cubicBezTo>
                <a:cubicBezTo>
                  <a:pt x="857" y="203"/>
                  <a:pt x="855" y="227"/>
                  <a:pt x="845" y="237"/>
                </a:cubicBezTo>
                <a:cubicBezTo>
                  <a:pt x="835" y="247"/>
                  <a:pt x="809" y="244"/>
                  <a:pt x="801" y="251"/>
                </a:cubicBezTo>
                <a:cubicBezTo>
                  <a:pt x="793" y="258"/>
                  <a:pt x="801" y="272"/>
                  <a:pt x="795" y="282"/>
                </a:cubicBezTo>
                <a:cubicBezTo>
                  <a:pt x="789" y="292"/>
                  <a:pt x="772" y="301"/>
                  <a:pt x="763" y="310"/>
                </a:cubicBezTo>
                <a:cubicBezTo>
                  <a:pt x="754" y="319"/>
                  <a:pt x="745" y="328"/>
                  <a:pt x="741" y="337"/>
                </a:cubicBezTo>
                <a:cubicBezTo>
                  <a:pt x="737" y="346"/>
                  <a:pt x="734" y="356"/>
                  <a:pt x="736" y="364"/>
                </a:cubicBezTo>
                <a:cubicBezTo>
                  <a:pt x="738" y="372"/>
                  <a:pt x="751" y="376"/>
                  <a:pt x="753" y="384"/>
                </a:cubicBezTo>
                <a:cubicBezTo>
                  <a:pt x="755" y="392"/>
                  <a:pt x="755" y="399"/>
                  <a:pt x="750" y="410"/>
                </a:cubicBezTo>
                <a:cubicBezTo>
                  <a:pt x="745" y="421"/>
                  <a:pt x="729" y="431"/>
                  <a:pt x="722" y="450"/>
                </a:cubicBezTo>
                <a:cubicBezTo>
                  <a:pt x="715" y="469"/>
                  <a:pt x="717" y="515"/>
                  <a:pt x="709" y="528"/>
                </a:cubicBezTo>
                <a:cubicBezTo>
                  <a:pt x="701" y="541"/>
                  <a:pt x="685" y="520"/>
                  <a:pt x="672" y="528"/>
                </a:cubicBezTo>
                <a:cubicBezTo>
                  <a:pt x="659" y="536"/>
                  <a:pt x="644" y="568"/>
                  <a:pt x="632" y="578"/>
                </a:cubicBezTo>
                <a:cubicBezTo>
                  <a:pt x="620" y="588"/>
                  <a:pt x="609" y="584"/>
                  <a:pt x="600" y="587"/>
                </a:cubicBezTo>
                <a:cubicBezTo>
                  <a:pt x="591" y="590"/>
                  <a:pt x="594" y="611"/>
                  <a:pt x="577" y="596"/>
                </a:cubicBezTo>
                <a:cubicBezTo>
                  <a:pt x="560" y="581"/>
                  <a:pt x="512" y="499"/>
                  <a:pt x="495" y="496"/>
                </a:cubicBezTo>
                <a:cubicBezTo>
                  <a:pt x="478" y="493"/>
                  <a:pt x="487" y="568"/>
                  <a:pt x="477" y="578"/>
                </a:cubicBezTo>
                <a:cubicBezTo>
                  <a:pt x="467" y="588"/>
                  <a:pt x="447" y="562"/>
                  <a:pt x="432" y="559"/>
                </a:cubicBezTo>
                <a:cubicBezTo>
                  <a:pt x="417" y="556"/>
                  <a:pt x="400" y="564"/>
                  <a:pt x="386" y="559"/>
                </a:cubicBezTo>
                <a:cubicBezTo>
                  <a:pt x="372" y="554"/>
                  <a:pt x="359" y="530"/>
                  <a:pt x="345" y="528"/>
                </a:cubicBezTo>
                <a:cubicBezTo>
                  <a:pt x="331" y="526"/>
                  <a:pt x="312" y="539"/>
                  <a:pt x="300" y="550"/>
                </a:cubicBezTo>
                <a:cubicBezTo>
                  <a:pt x="288" y="561"/>
                  <a:pt x="276" y="583"/>
                  <a:pt x="273" y="596"/>
                </a:cubicBezTo>
                <a:cubicBezTo>
                  <a:pt x="270" y="609"/>
                  <a:pt x="281" y="615"/>
                  <a:pt x="282" y="628"/>
                </a:cubicBezTo>
                <a:cubicBezTo>
                  <a:pt x="283" y="641"/>
                  <a:pt x="284" y="663"/>
                  <a:pt x="277" y="673"/>
                </a:cubicBezTo>
                <a:cubicBezTo>
                  <a:pt x="270" y="683"/>
                  <a:pt x="251" y="683"/>
                  <a:pt x="241" y="687"/>
                </a:cubicBezTo>
                <a:cubicBezTo>
                  <a:pt x="231" y="691"/>
                  <a:pt x="225" y="696"/>
                  <a:pt x="214" y="696"/>
                </a:cubicBezTo>
                <a:cubicBezTo>
                  <a:pt x="203" y="696"/>
                  <a:pt x="185" y="682"/>
                  <a:pt x="177" y="687"/>
                </a:cubicBezTo>
                <a:cubicBezTo>
                  <a:pt x="169" y="692"/>
                  <a:pt x="174" y="725"/>
                  <a:pt x="164" y="728"/>
                </a:cubicBezTo>
                <a:cubicBezTo>
                  <a:pt x="154" y="731"/>
                  <a:pt x="128" y="717"/>
                  <a:pt x="118" y="705"/>
                </a:cubicBezTo>
                <a:cubicBezTo>
                  <a:pt x="108" y="693"/>
                  <a:pt x="115" y="660"/>
                  <a:pt x="105" y="655"/>
                </a:cubicBezTo>
                <a:cubicBezTo>
                  <a:pt x="95" y="650"/>
                  <a:pt x="76" y="669"/>
                  <a:pt x="59" y="673"/>
                </a:cubicBezTo>
                <a:cubicBezTo>
                  <a:pt x="42" y="677"/>
                  <a:pt x="12" y="677"/>
                  <a:pt x="0" y="678"/>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89" name="Freeform 30">
            <a:extLst>
              <a:ext uri="{FF2B5EF4-FFF2-40B4-BE49-F238E27FC236}">
                <a16:creationId xmlns:a16="http://schemas.microsoft.com/office/drawing/2014/main" xmlns="" id="{4442875A-4486-4E66-A0CF-9E81853F5934}"/>
              </a:ext>
            </a:extLst>
          </p:cNvPr>
          <p:cNvSpPr>
            <a:spLocks noChangeAspect="1"/>
          </p:cNvSpPr>
          <p:nvPr/>
        </p:nvSpPr>
        <p:spPr bwMode="auto">
          <a:xfrm>
            <a:off x="2081213" y="5422900"/>
            <a:ext cx="673100" cy="674688"/>
          </a:xfrm>
          <a:custGeom>
            <a:avLst/>
            <a:gdLst>
              <a:gd name="T0" fmla="*/ 2147483647 w 882"/>
              <a:gd name="T1" fmla="*/ 2147483647 h 731"/>
              <a:gd name="T2" fmla="*/ 2147483647 w 882"/>
              <a:gd name="T3" fmla="*/ 2147483647 h 731"/>
              <a:gd name="T4" fmla="*/ 2147483647 w 882"/>
              <a:gd name="T5" fmla="*/ 2147483647 h 731"/>
              <a:gd name="T6" fmla="*/ 2147483647 w 882"/>
              <a:gd name="T7" fmla="*/ 2147483647 h 731"/>
              <a:gd name="T8" fmla="*/ 2147483647 w 882"/>
              <a:gd name="T9" fmla="*/ 2147483647 h 731"/>
              <a:gd name="T10" fmla="*/ 2147483647 w 882"/>
              <a:gd name="T11" fmla="*/ 2147483647 h 731"/>
              <a:gd name="T12" fmla="*/ 2147483647 w 882"/>
              <a:gd name="T13" fmla="*/ 2147483647 h 731"/>
              <a:gd name="T14" fmla="*/ 2147483647 w 882"/>
              <a:gd name="T15" fmla="*/ 2147483647 h 731"/>
              <a:gd name="T16" fmla="*/ 2147483647 w 882"/>
              <a:gd name="T17" fmla="*/ 2147483647 h 731"/>
              <a:gd name="T18" fmla="*/ 2147483647 w 882"/>
              <a:gd name="T19" fmla="*/ 2147483647 h 731"/>
              <a:gd name="T20" fmla="*/ 2147483647 w 882"/>
              <a:gd name="T21" fmla="*/ 2147483647 h 731"/>
              <a:gd name="T22" fmla="*/ 2147483647 w 882"/>
              <a:gd name="T23" fmla="*/ 2147483647 h 731"/>
              <a:gd name="T24" fmla="*/ 2147483647 w 882"/>
              <a:gd name="T25" fmla="*/ 2147483647 h 731"/>
              <a:gd name="T26" fmla="*/ 2147483647 w 882"/>
              <a:gd name="T27" fmla="*/ 2147483647 h 731"/>
              <a:gd name="T28" fmla="*/ 2147483647 w 882"/>
              <a:gd name="T29" fmla="*/ 2147483647 h 731"/>
              <a:gd name="T30" fmla="*/ 2147483647 w 882"/>
              <a:gd name="T31" fmla="*/ 2147483647 h 731"/>
              <a:gd name="T32" fmla="*/ 2147483647 w 882"/>
              <a:gd name="T33" fmla="*/ 2147483647 h 731"/>
              <a:gd name="T34" fmla="*/ 2147483647 w 882"/>
              <a:gd name="T35" fmla="*/ 2147483647 h 731"/>
              <a:gd name="T36" fmla="*/ 2147483647 w 882"/>
              <a:gd name="T37" fmla="*/ 2147483647 h 731"/>
              <a:gd name="T38" fmla="*/ 2147483647 w 882"/>
              <a:gd name="T39" fmla="*/ 2147483647 h 731"/>
              <a:gd name="T40" fmla="*/ 2147483647 w 882"/>
              <a:gd name="T41" fmla="*/ 2147483647 h 731"/>
              <a:gd name="T42" fmla="*/ 2147483647 w 882"/>
              <a:gd name="T43" fmla="*/ 2147483647 h 731"/>
              <a:gd name="T44" fmla="*/ 2147483647 w 882"/>
              <a:gd name="T45" fmla="*/ 2147483647 h 731"/>
              <a:gd name="T46" fmla="*/ 2147483647 w 882"/>
              <a:gd name="T47" fmla="*/ 2147483647 h 731"/>
              <a:gd name="T48" fmla="*/ 2147483647 w 882"/>
              <a:gd name="T49" fmla="*/ 2147483647 h 731"/>
              <a:gd name="T50" fmla="*/ 2147483647 w 882"/>
              <a:gd name="T51" fmla="*/ 2147483647 h 731"/>
              <a:gd name="T52" fmla="*/ 2147483647 w 882"/>
              <a:gd name="T53" fmla="*/ 2147483647 h 731"/>
              <a:gd name="T54" fmla="*/ 2147483647 w 882"/>
              <a:gd name="T55" fmla="*/ 2147483647 h 731"/>
              <a:gd name="T56" fmla="*/ 2147483647 w 882"/>
              <a:gd name="T57" fmla="*/ 2147483647 h 731"/>
              <a:gd name="T58" fmla="*/ 2147483647 w 882"/>
              <a:gd name="T59" fmla="*/ 2147483647 h 731"/>
              <a:gd name="T60" fmla="*/ 2147483647 w 882"/>
              <a:gd name="T61" fmla="*/ 2147483647 h 731"/>
              <a:gd name="T62" fmla="*/ 0 w 882"/>
              <a:gd name="T63" fmla="*/ 2147483647 h 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2" h="731">
                <a:moveTo>
                  <a:pt x="14" y="346"/>
                </a:moveTo>
                <a:cubicBezTo>
                  <a:pt x="18" y="348"/>
                  <a:pt x="33" y="357"/>
                  <a:pt x="36" y="355"/>
                </a:cubicBezTo>
                <a:cubicBezTo>
                  <a:pt x="39" y="353"/>
                  <a:pt x="28" y="340"/>
                  <a:pt x="32" y="332"/>
                </a:cubicBezTo>
                <a:cubicBezTo>
                  <a:pt x="36" y="324"/>
                  <a:pt x="46" y="312"/>
                  <a:pt x="59" y="305"/>
                </a:cubicBezTo>
                <a:cubicBezTo>
                  <a:pt x="72" y="298"/>
                  <a:pt x="94" y="298"/>
                  <a:pt x="109" y="287"/>
                </a:cubicBezTo>
                <a:cubicBezTo>
                  <a:pt x="124" y="276"/>
                  <a:pt x="139" y="259"/>
                  <a:pt x="150" y="242"/>
                </a:cubicBezTo>
                <a:cubicBezTo>
                  <a:pt x="161" y="225"/>
                  <a:pt x="169" y="199"/>
                  <a:pt x="173" y="182"/>
                </a:cubicBezTo>
                <a:cubicBezTo>
                  <a:pt x="177" y="165"/>
                  <a:pt x="162" y="155"/>
                  <a:pt x="173" y="142"/>
                </a:cubicBezTo>
                <a:cubicBezTo>
                  <a:pt x="184" y="129"/>
                  <a:pt x="229" y="116"/>
                  <a:pt x="241" y="105"/>
                </a:cubicBezTo>
                <a:cubicBezTo>
                  <a:pt x="253" y="94"/>
                  <a:pt x="236" y="80"/>
                  <a:pt x="242" y="76"/>
                </a:cubicBezTo>
                <a:cubicBezTo>
                  <a:pt x="248" y="72"/>
                  <a:pt x="266" y="85"/>
                  <a:pt x="275" y="83"/>
                </a:cubicBezTo>
                <a:cubicBezTo>
                  <a:pt x="284" y="81"/>
                  <a:pt x="289" y="66"/>
                  <a:pt x="297" y="61"/>
                </a:cubicBezTo>
                <a:cubicBezTo>
                  <a:pt x="305" y="56"/>
                  <a:pt x="319" y="45"/>
                  <a:pt x="322" y="50"/>
                </a:cubicBezTo>
                <a:cubicBezTo>
                  <a:pt x="325" y="55"/>
                  <a:pt x="310" y="81"/>
                  <a:pt x="314" y="92"/>
                </a:cubicBezTo>
                <a:cubicBezTo>
                  <a:pt x="318" y="103"/>
                  <a:pt x="331" y="116"/>
                  <a:pt x="345" y="114"/>
                </a:cubicBezTo>
                <a:cubicBezTo>
                  <a:pt x="359" y="112"/>
                  <a:pt x="386" y="89"/>
                  <a:pt x="400" y="78"/>
                </a:cubicBezTo>
                <a:cubicBezTo>
                  <a:pt x="414" y="67"/>
                  <a:pt x="416" y="53"/>
                  <a:pt x="427" y="46"/>
                </a:cubicBezTo>
                <a:cubicBezTo>
                  <a:pt x="438" y="39"/>
                  <a:pt x="457" y="38"/>
                  <a:pt x="468" y="37"/>
                </a:cubicBezTo>
                <a:cubicBezTo>
                  <a:pt x="479" y="36"/>
                  <a:pt x="481" y="38"/>
                  <a:pt x="495" y="37"/>
                </a:cubicBezTo>
                <a:cubicBezTo>
                  <a:pt x="509" y="36"/>
                  <a:pt x="540" y="30"/>
                  <a:pt x="554" y="33"/>
                </a:cubicBezTo>
                <a:cubicBezTo>
                  <a:pt x="568" y="36"/>
                  <a:pt x="571" y="50"/>
                  <a:pt x="577" y="55"/>
                </a:cubicBezTo>
                <a:cubicBezTo>
                  <a:pt x="583" y="60"/>
                  <a:pt x="584" y="65"/>
                  <a:pt x="593" y="65"/>
                </a:cubicBezTo>
                <a:cubicBezTo>
                  <a:pt x="602" y="65"/>
                  <a:pt x="619" y="56"/>
                  <a:pt x="633" y="54"/>
                </a:cubicBezTo>
                <a:cubicBezTo>
                  <a:pt x="647" y="52"/>
                  <a:pt x="660" y="51"/>
                  <a:pt x="677" y="51"/>
                </a:cubicBezTo>
                <a:cubicBezTo>
                  <a:pt x="694" y="51"/>
                  <a:pt x="718" y="63"/>
                  <a:pt x="736" y="55"/>
                </a:cubicBezTo>
                <a:cubicBezTo>
                  <a:pt x="754" y="47"/>
                  <a:pt x="774" y="10"/>
                  <a:pt x="786" y="5"/>
                </a:cubicBezTo>
                <a:cubicBezTo>
                  <a:pt x="798" y="0"/>
                  <a:pt x="800" y="17"/>
                  <a:pt x="809" y="23"/>
                </a:cubicBezTo>
                <a:cubicBezTo>
                  <a:pt x="818" y="29"/>
                  <a:pt x="833" y="33"/>
                  <a:pt x="840" y="42"/>
                </a:cubicBezTo>
                <a:cubicBezTo>
                  <a:pt x="847" y="51"/>
                  <a:pt x="844" y="70"/>
                  <a:pt x="850" y="78"/>
                </a:cubicBezTo>
                <a:cubicBezTo>
                  <a:pt x="856" y="86"/>
                  <a:pt x="874" y="84"/>
                  <a:pt x="877" y="92"/>
                </a:cubicBezTo>
                <a:cubicBezTo>
                  <a:pt x="880" y="100"/>
                  <a:pt x="867" y="118"/>
                  <a:pt x="868" y="128"/>
                </a:cubicBezTo>
                <a:cubicBezTo>
                  <a:pt x="869" y="138"/>
                  <a:pt x="882" y="145"/>
                  <a:pt x="881" y="155"/>
                </a:cubicBezTo>
                <a:cubicBezTo>
                  <a:pt x="880" y="165"/>
                  <a:pt x="869" y="175"/>
                  <a:pt x="863" y="189"/>
                </a:cubicBezTo>
                <a:cubicBezTo>
                  <a:pt x="857" y="203"/>
                  <a:pt x="855" y="227"/>
                  <a:pt x="845" y="237"/>
                </a:cubicBezTo>
                <a:cubicBezTo>
                  <a:pt x="835" y="247"/>
                  <a:pt x="809" y="244"/>
                  <a:pt x="801" y="251"/>
                </a:cubicBezTo>
                <a:cubicBezTo>
                  <a:pt x="793" y="258"/>
                  <a:pt x="801" y="272"/>
                  <a:pt x="795" y="282"/>
                </a:cubicBezTo>
                <a:cubicBezTo>
                  <a:pt x="789" y="292"/>
                  <a:pt x="772" y="301"/>
                  <a:pt x="763" y="310"/>
                </a:cubicBezTo>
                <a:cubicBezTo>
                  <a:pt x="754" y="319"/>
                  <a:pt x="745" y="328"/>
                  <a:pt x="741" y="337"/>
                </a:cubicBezTo>
                <a:cubicBezTo>
                  <a:pt x="737" y="346"/>
                  <a:pt x="734" y="356"/>
                  <a:pt x="736" y="364"/>
                </a:cubicBezTo>
                <a:cubicBezTo>
                  <a:pt x="738" y="372"/>
                  <a:pt x="750" y="378"/>
                  <a:pt x="752" y="386"/>
                </a:cubicBezTo>
                <a:cubicBezTo>
                  <a:pt x="754" y="394"/>
                  <a:pt x="755" y="399"/>
                  <a:pt x="750" y="410"/>
                </a:cubicBezTo>
                <a:cubicBezTo>
                  <a:pt x="745" y="421"/>
                  <a:pt x="729" y="431"/>
                  <a:pt x="722" y="450"/>
                </a:cubicBezTo>
                <a:cubicBezTo>
                  <a:pt x="715" y="469"/>
                  <a:pt x="717" y="515"/>
                  <a:pt x="709" y="528"/>
                </a:cubicBezTo>
                <a:cubicBezTo>
                  <a:pt x="701" y="541"/>
                  <a:pt x="685" y="520"/>
                  <a:pt x="672" y="528"/>
                </a:cubicBezTo>
                <a:cubicBezTo>
                  <a:pt x="659" y="536"/>
                  <a:pt x="644" y="568"/>
                  <a:pt x="632" y="578"/>
                </a:cubicBezTo>
                <a:cubicBezTo>
                  <a:pt x="620" y="588"/>
                  <a:pt x="609" y="584"/>
                  <a:pt x="600" y="587"/>
                </a:cubicBezTo>
                <a:cubicBezTo>
                  <a:pt x="591" y="590"/>
                  <a:pt x="594" y="611"/>
                  <a:pt x="577" y="596"/>
                </a:cubicBezTo>
                <a:cubicBezTo>
                  <a:pt x="560" y="581"/>
                  <a:pt x="512" y="499"/>
                  <a:pt x="495" y="496"/>
                </a:cubicBezTo>
                <a:cubicBezTo>
                  <a:pt x="478" y="493"/>
                  <a:pt x="487" y="568"/>
                  <a:pt x="477" y="578"/>
                </a:cubicBezTo>
                <a:cubicBezTo>
                  <a:pt x="467" y="588"/>
                  <a:pt x="447" y="562"/>
                  <a:pt x="432" y="559"/>
                </a:cubicBezTo>
                <a:cubicBezTo>
                  <a:pt x="417" y="556"/>
                  <a:pt x="400" y="564"/>
                  <a:pt x="386" y="559"/>
                </a:cubicBezTo>
                <a:cubicBezTo>
                  <a:pt x="372" y="554"/>
                  <a:pt x="359" y="530"/>
                  <a:pt x="345" y="528"/>
                </a:cubicBezTo>
                <a:cubicBezTo>
                  <a:pt x="331" y="526"/>
                  <a:pt x="312" y="539"/>
                  <a:pt x="300" y="550"/>
                </a:cubicBezTo>
                <a:cubicBezTo>
                  <a:pt x="288" y="561"/>
                  <a:pt x="276" y="583"/>
                  <a:pt x="273" y="596"/>
                </a:cubicBezTo>
                <a:cubicBezTo>
                  <a:pt x="270" y="609"/>
                  <a:pt x="281" y="615"/>
                  <a:pt x="282" y="628"/>
                </a:cubicBezTo>
                <a:cubicBezTo>
                  <a:pt x="283" y="641"/>
                  <a:pt x="284" y="663"/>
                  <a:pt x="277" y="673"/>
                </a:cubicBezTo>
                <a:cubicBezTo>
                  <a:pt x="270" y="683"/>
                  <a:pt x="251" y="683"/>
                  <a:pt x="241" y="687"/>
                </a:cubicBezTo>
                <a:cubicBezTo>
                  <a:pt x="231" y="691"/>
                  <a:pt x="225" y="696"/>
                  <a:pt x="214" y="696"/>
                </a:cubicBezTo>
                <a:cubicBezTo>
                  <a:pt x="203" y="696"/>
                  <a:pt x="185" y="682"/>
                  <a:pt x="177" y="687"/>
                </a:cubicBezTo>
                <a:cubicBezTo>
                  <a:pt x="169" y="692"/>
                  <a:pt x="174" y="725"/>
                  <a:pt x="164" y="728"/>
                </a:cubicBezTo>
                <a:cubicBezTo>
                  <a:pt x="154" y="731"/>
                  <a:pt x="128" y="717"/>
                  <a:pt x="118" y="705"/>
                </a:cubicBezTo>
                <a:cubicBezTo>
                  <a:pt x="108" y="693"/>
                  <a:pt x="115" y="660"/>
                  <a:pt x="105" y="655"/>
                </a:cubicBezTo>
                <a:cubicBezTo>
                  <a:pt x="95" y="650"/>
                  <a:pt x="76" y="669"/>
                  <a:pt x="59" y="673"/>
                </a:cubicBezTo>
                <a:cubicBezTo>
                  <a:pt x="42" y="677"/>
                  <a:pt x="12" y="677"/>
                  <a:pt x="0" y="678"/>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90" name="Freeform 31">
            <a:extLst>
              <a:ext uri="{FF2B5EF4-FFF2-40B4-BE49-F238E27FC236}">
                <a16:creationId xmlns:a16="http://schemas.microsoft.com/office/drawing/2014/main" xmlns="" id="{A1DA18D7-531E-43A6-8EE6-70132C082C3C}"/>
              </a:ext>
            </a:extLst>
          </p:cNvPr>
          <p:cNvSpPr>
            <a:spLocks noChangeAspect="1"/>
          </p:cNvSpPr>
          <p:nvPr/>
        </p:nvSpPr>
        <p:spPr bwMode="auto">
          <a:xfrm>
            <a:off x="2905125" y="5427663"/>
            <a:ext cx="673100" cy="676275"/>
          </a:xfrm>
          <a:custGeom>
            <a:avLst/>
            <a:gdLst>
              <a:gd name="T0" fmla="*/ 2147483647 w 882"/>
              <a:gd name="T1" fmla="*/ 2147483647 h 731"/>
              <a:gd name="T2" fmla="*/ 2147483647 w 882"/>
              <a:gd name="T3" fmla="*/ 2147483647 h 731"/>
              <a:gd name="T4" fmla="*/ 2147483647 w 882"/>
              <a:gd name="T5" fmla="*/ 2147483647 h 731"/>
              <a:gd name="T6" fmla="*/ 2147483647 w 882"/>
              <a:gd name="T7" fmla="*/ 2147483647 h 731"/>
              <a:gd name="T8" fmla="*/ 2147483647 w 882"/>
              <a:gd name="T9" fmla="*/ 2147483647 h 731"/>
              <a:gd name="T10" fmla="*/ 2147483647 w 882"/>
              <a:gd name="T11" fmla="*/ 2147483647 h 731"/>
              <a:gd name="T12" fmla="*/ 2147483647 w 882"/>
              <a:gd name="T13" fmla="*/ 2147483647 h 731"/>
              <a:gd name="T14" fmla="*/ 2147483647 w 882"/>
              <a:gd name="T15" fmla="*/ 2147483647 h 731"/>
              <a:gd name="T16" fmla="*/ 2147483647 w 882"/>
              <a:gd name="T17" fmla="*/ 2147483647 h 731"/>
              <a:gd name="T18" fmla="*/ 2147483647 w 882"/>
              <a:gd name="T19" fmla="*/ 2147483647 h 731"/>
              <a:gd name="T20" fmla="*/ 2147483647 w 882"/>
              <a:gd name="T21" fmla="*/ 2147483647 h 731"/>
              <a:gd name="T22" fmla="*/ 2147483647 w 882"/>
              <a:gd name="T23" fmla="*/ 2147483647 h 731"/>
              <a:gd name="T24" fmla="*/ 2147483647 w 882"/>
              <a:gd name="T25" fmla="*/ 2147483647 h 731"/>
              <a:gd name="T26" fmla="*/ 2147483647 w 882"/>
              <a:gd name="T27" fmla="*/ 2147483647 h 731"/>
              <a:gd name="T28" fmla="*/ 2147483647 w 882"/>
              <a:gd name="T29" fmla="*/ 2147483647 h 731"/>
              <a:gd name="T30" fmla="*/ 2147483647 w 882"/>
              <a:gd name="T31" fmla="*/ 2147483647 h 731"/>
              <a:gd name="T32" fmla="*/ 2147483647 w 882"/>
              <a:gd name="T33" fmla="*/ 2147483647 h 731"/>
              <a:gd name="T34" fmla="*/ 2147483647 w 882"/>
              <a:gd name="T35" fmla="*/ 2147483647 h 731"/>
              <a:gd name="T36" fmla="*/ 2147483647 w 882"/>
              <a:gd name="T37" fmla="*/ 2147483647 h 731"/>
              <a:gd name="T38" fmla="*/ 2147483647 w 882"/>
              <a:gd name="T39" fmla="*/ 2147483647 h 731"/>
              <a:gd name="T40" fmla="*/ 2147483647 w 882"/>
              <a:gd name="T41" fmla="*/ 2147483647 h 731"/>
              <a:gd name="T42" fmla="*/ 2147483647 w 882"/>
              <a:gd name="T43" fmla="*/ 2147483647 h 731"/>
              <a:gd name="T44" fmla="*/ 2147483647 w 882"/>
              <a:gd name="T45" fmla="*/ 2147483647 h 731"/>
              <a:gd name="T46" fmla="*/ 2147483647 w 882"/>
              <a:gd name="T47" fmla="*/ 2147483647 h 731"/>
              <a:gd name="T48" fmla="*/ 2147483647 w 882"/>
              <a:gd name="T49" fmla="*/ 2147483647 h 731"/>
              <a:gd name="T50" fmla="*/ 2147483647 w 882"/>
              <a:gd name="T51" fmla="*/ 2147483647 h 731"/>
              <a:gd name="T52" fmla="*/ 2147483647 w 882"/>
              <a:gd name="T53" fmla="*/ 2147483647 h 731"/>
              <a:gd name="T54" fmla="*/ 2147483647 w 882"/>
              <a:gd name="T55" fmla="*/ 2147483647 h 731"/>
              <a:gd name="T56" fmla="*/ 2147483647 w 882"/>
              <a:gd name="T57" fmla="*/ 2147483647 h 731"/>
              <a:gd name="T58" fmla="*/ 2147483647 w 882"/>
              <a:gd name="T59" fmla="*/ 2147483647 h 731"/>
              <a:gd name="T60" fmla="*/ 2147483647 w 882"/>
              <a:gd name="T61" fmla="*/ 2147483647 h 731"/>
              <a:gd name="T62" fmla="*/ 0 w 882"/>
              <a:gd name="T63" fmla="*/ 2147483647 h 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2" h="731">
                <a:moveTo>
                  <a:pt x="14" y="346"/>
                </a:moveTo>
                <a:cubicBezTo>
                  <a:pt x="18" y="348"/>
                  <a:pt x="33" y="357"/>
                  <a:pt x="36" y="355"/>
                </a:cubicBezTo>
                <a:cubicBezTo>
                  <a:pt x="39" y="353"/>
                  <a:pt x="28" y="340"/>
                  <a:pt x="32" y="332"/>
                </a:cubicBezTo>
                <a:cubicBezTo>
                  <a:pt x="36" y="324"/>
                  <a:pt x="46" y="312"/>
                  <a:pt x="59" y="305"/>
                </a:cubicBezTo>
                <a:cubicBezTo>
                  <a:pt x="72" y="298"/>
                  <a:pt x="94" y="298"/>
                  <a:pt x="109" y="287"/>
                </a:cubicBezTo>
                <a:cubicBezTo>
                  <a:pt x="124" y="276"/>
                  <a:pt x="139" y="259"/>
                  <a:pt x="150" y="242"/>
                </a:cubicBezTo>
                <a:cubicBezTo>
                  <a:pt x="161" y="225"/>
                  <a:pt x="169" y="199"/>
                  <a:pt x="173" y="182"/>
                </a:cubicBezTo>
                <a:cubicBezTo>
                  <a:pt x="177" y="165"/>
                  <a:pt x="162" y="155"/>
                  <a:pt x="173" y="142"/>
                </a:cubicBezTo>
                <a:cubicBezTo>
                  <a:pt x="184" y="129"/>
                  <a:pt x="229" y="116"/>
                  <a:pt x="241" y="105"/>
                </a:cubicBezTo>
                <a:cubicBezTo>
                  <a:pt x="253" y="94"/>
                  <a:pt x="236" y="80"/>
                  <a:pt x="242" y="76"/>
                </a:cubicBezTo>
                <a:cubicBezTo>
                  <a:pt x="248" y="72"/>
                  <a:pt x="266" y="85"/>
                  <a:pt x="275" y="83"/>
                </a:cubicBezTo>
                <a:cubicBezTo>
                  <a:pt x="284" y="81"/>
                  <a:pt x="289" y="66"/>
                  <a:pt x="297" y="61"/>
                </a:cubicBezTo>
                <a:cubicBezTo>
                  <a:pt x="305" y="56"/>
                  <a:pt x="319" y="45"/>
                  <a:pt x="322" y="50"/>
                </a:cubicBezTo>
                <a:cubicBezTo>
                  <a:pt x="325" y="55"/>
                  <a:pt x="310" y="81"/>
                  <a:pt x="314" y="92"/>
                </a:cubicBezTo>
                <a:cubicBezTo>
                  <a:pt x="318" y="103"/>
                  <a:pt x="331" y="116"/>
                  <a:pt x="345" y="114"/>
                </a:cubicBezTo>
                <a:cubicBezTo>
                  <a:pt x="359" y="112"/>
                  <a:pt x="386" y="89"/>
                  <a:pt x="400" y="78"/>
                </a:cubicBezTo>
                <a:cubicBezTo>
                  <a:pt x="414" y="67"/>
                  <a:pt x="416" y="53"/>
                  <a:pt x="427" y="46"/>
                </a:cubicBezTo>
                <a:cubicBezTo>
                  <a:pt x="438" y="39"/>
                  <a:pt x="457" y="38"/>
                  <a:pt x="468" y="37"/>
                </a:cubicBezTo>
                <a:cubicBezTo>
                  <a:pt x="479" y="36"/>
                  <a:pt x="481" y="38"/>
                  <a:pt x="495" y="37"/>
                </a:cubicBezTo>
                <a:cubicBezTo>
                  <a:pt x="509" y="36"/>
                  <a:pt x="540" y="30"/>
                  <a:pt x="554" y="33"/>
                </a:cubicBezTo>
                <a:cubicBezTo>
                  <a:pt x="568" y="36"/>
                  <a:pt x="571" y="50"/>
                  <a:pt x="577" y="55"/>
                </a:cubicBezTo>
                <a:cubicBezTo>
                  <a:pt x="583" y="60"/>
                  <a:pt x="584" y="65"/>
                  <a:pt x="593" y="65"/>
                </a:cubicBezTo>
                <a:cubicBezTo>
                  <a:pt x="602" y="65"/>
                  <a:pt x="619" y="56"/>
                  <a:pt x="633" y="54"/>
                </a:cubicBezTo>
                <a:cubicBezTo>
                  <a:pt x="647" y="52"/>
                  <a:pt x="660" y="51"/>
                  <a:pt x="677" y="51"/>
                </a:cubicBezTo>
                <a:cubicBezTo>
                  <a:pt x="694" y="51"/>
                  <a:pt x="718" y="63"/>
                  <a:pt x="736" y="55"/>
                </a:cubicBezTo>
                <a:cubicBezTo>
                  <a:pt x="754" y="47"/>
                  <a:pt x="774" y="10"/>
                  <a:pt x="786" y="5"/>
                </a:cubicBezTo>
                <a:cubicBezTo>
                  <a:pt x="798" y="0"/>
                  <a:pt x="800" y="17"/>
                  <a:pt x="809" y="23"/>
                </a:cubicBezTo>
                <a:cubicBezTo>
                  <a:pt x="818" y="29"/>
                  <a:pt x="833" y="33"/>
                  <a:pt x="840" y="42"/>
                </a:cubicBezTo>
                <a:cubicBezTo>
                  <a:pt x="847" y="51"/>
                  <a:pt x="844" y="70"/>
                  <a:pt x="850" y="78"/>
                </a:cubicBezTo>
                <a:cubicBezTo>
                  <a:pt x="856" y="86"/>
                  <a:pt x="874" y="84"/>
                  <a:pt x="877" y="92"/>
                </a:cubicBezTo>
                <a:cubicBezTo>
                  <a:pt x="880" y="100"/>
                  <a:pt x="867" y="118"/>
                  <a:pt x="868" y="128"/>
                </a:cubicBezTo>
                <a:cubicBezTo>
                  <a:pt x="869" y="138"/>
                  <a:pt x="882" y="145"/>
                  <a:pt x="881" y="155"/>
                </a:cubicBezTo>
                <a:cubicBezTo>
                  <a:pt x="880" y="165"/>
                  <a:pt x="869" y="175"/>
                  <a:pt x="863" y="189"/>
                </a:cubicBezTo>
                <a:cubicBezTo>
                  <a:pt x="857" y="203"/>
                  <a:pt x="855" y="227"/>
                  <a:pt x="845" y="237"/>
                </a:cubicBezTo>
                <a:cubicBezTo>
                  <a:pt x="835" y="247"/>
                  <a:pt x="809" y="244"/>
                  <a:pt x="801" y="251"/>
                </a:cubicBezTo>
                <a:cubicBezTo>
                  <a:pt x="793" y="258"/>
                  <a:pt x="801" y="272"/>
                  <a:pt x="795" y="282"/>
                </a:cubicBezTo>
                <a:cubicBezTo>
                  <a:pt x="789" y="292"/>
                  <a:pt x="772" y="301"/>
                  <a:pt x="763" y="310"/>
                </a:cubicBezTo>
                <a:cubicBezTo>
                  <a:pt x="754" y="319"/>
                  <a:pt x="745" y="328"/>
                  <a:pt x="741" y="337"/>
                </a:cubicBezTo>
                <a:cubicBezTo>
                  <a:pt x="737" y="346"/>
                  <a:pt x="734" y="357"/>
                  <a:pt x="736" y="364"/>
                </a:cubicBezTo>
                <a:cubicBezTo>
                  <a:pt x="738" y="371"/>
                  <a:pt x="751" y="372"/>
                  <a:pt x="753" y="380"/>
                </a:cubicBezTo>
                <a:cubicBezTo>
                  <a:pt x="755" y="388"/>
                  <a:pt x="755" y="398"/>
                  <a:pt x="750" y="410"/>
                </a:cubicBezTo>
                <a:cubicBezTo>
                  <a:pt x="745" y="422"/>
                  <a:pt x="729" y="431"/>
                  <a:pt x="722" y="450"/>
                </a:cubicBezTo>
                <a:cubicBezTo>
                  <a:pt x="715" y="469"/>
                  <a:pt x="717" y="515"/>
                  <a:pt x="709" y="528"/>
                </a:cubicBezTo>
                <a:cubicBezTo>
                  <a:pt x="701" y="541"/>
                  <a:pt x="685" y="520"/>
                  <a:pt x="672" y="528"/>
                </a:cubicBezTo>
                <a:cubicBezTo>
                  <a:pt x="659" y="536"/>
                  <a:pt x="644" y="568"/>
                  <a:pt x="632" y="578"/>
                </a:cubicBezTo>
                <a:cubicBezTo>
                  <a:pt x="620" y="588"/>
                  <a:pt x="609" y="584"/>
                  <a:pt x="600" y="587"/>
                </a:cubicBezTo>
                <a:cubicBezTo>
                  <a:pt x="591" y="590"/>
                  <a:pt x="594" y="611"/>
                  <a:pt x="577" y="596"/>
                </a:cubicBezTo>
                <a:cubicBezTo>
                  <a:pt x="560" y="581"/>
                  <a:pt x="512" y="499"/>
                  <a:pt x="495" y="496"/>
                </a:cubicBezTo>
                <a:cubicBezTo>
                  <a:pt x="478" y="493"/>
                  <a:pt x="487" y="568"/>
                  <a:pt x="477" y="578"/>
                </a:cubicBezTo>
                <a:cubicBezTo>
                  <a:pt x="467" y="588"/>
                  <a:pt x="447" y="562"/>
                  <a:pt x="432" y="559"/>
                </a:cubicBezTo>
                <a:cubicBezTo>
                  <a:pt x="417" y="556"/>
                  <a:pt x="400" y="564"/>
                  <a:pt x="386" y="559"/>
                </a:cubicBezTo>
                <a:cubicBezTo>
                  <a:pt x="372" y="554"/>
                  <a:pt x="359" y="530"/>
                  <a:pt x="345" y="528"/>
                </a:cubicBezTo>
                <a:cubicBezTo>
                  <a:pt x="331" y="526"/>
                  <a:pt x="312" y="539"/>
                  <a:pt x="300" y="550"/>
                </a:cubicBezTo>
                <a:cubicBezTo>
                  <a:pt x="288" y="561"/>
                  <a:pt x="276" y="583"/>
                  <a:pt x="273" y="596"/>
                </a:cubicBezTo>
                <a:cubicBezTo>
                  <a:pt x="270" y="609"/>
                  <a:pt x="281" y="615"/>
                  <a:pt x="282" y="628"/>
                </a:cubicBezTo>
                <a:cubicBezTo>
                  <a:pt x="283" y="641"/>
                  <a:pt x="284" y="663"/>
                  <a:pt x="277" y="673"/>
                </a:cubicBezTo>
                <a:cubicBezTo>
                  <a:pt x="270" y="683"/>
                  <a:pt x="251" y="683"/>
                  <a:pt x="241" y="687"/>
                </a:cubicBezTo>
                <a:cubicBezTo>
                  <a:pt x="231" y="691"/>
                  <a:pt x="225" y="696"/>
                  <a:pt x="214" y="696"/>
                </a:cubicBezTo>
                <a:cubicBezTo>
                  <a:pt x="203" y="696"/>
                  <a:pt x="185" y="682"/>
                  <a:pt x="177" y="687"/>
                </a:cubicBezTo>
                <a:cubicBezTo>
                  <a:pt x="169" y="692"/>
                  <a:pt x="174" y="725"/>
                  <a:pt x="164" y="728"/>
                </a:cubicBezTo>
                <a:cubicBezTo>
                  <a:pt x="154" y="731"/>
                  <a:pt x="128" y="717"/>
                  <a:pt x="118" y="705"/>
                </a:cubicBezTo>
                <a:cubicBezTo>
                  <a:pt x="108" y="693"/>
                  <a:pt x="115" y="660"/>
                  <a:pt x="105" y="655"/>
                </a:cubicBezTo>
                <a:cubicBezTo>
                  <a:pt x="95" y="650"/>
                  <a:pt x="76" y="669"/>
                  <a:pt x="59" y="673"/>
                </a:cubicBezTo>
                <a:cubicBezTo>
                  <a:pt x="42" y="677"/>
                  <a:pt x="12" y="677"/>
                  <a:pt x="0" y="678"/>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91" name="Freeform 32">
            <a:extLst>
              <a:ext uri="{FF2B5EF4-FFF2-40B4-BE49-F238E27FC236}">
                <a16:creationId xmlns:a16="http://schemas.microsoft.com/office/drawing/2014/main" xmlns="" id="{478FB64E-275E-43F4-B9D9-D8EA3D9081F2}"/>
              </a:ext>
            </a:extLst>
          </p:cNvPr>
          <p:cNvSpPr>
            <a:spLocks noChangeAspect="1"/>
          </p:cNvSpPr>
          <p:nvPr/>
        </p:nvSpPr>
        <p:spPr bwMode="auto">
          <a:xfrm>
            <a:off x="1555750" y="5505450"/>
            <a:ext cx="50800" cy="279400"/>
          </a:xfrm>
          <a:custGeom>
            <a:avLst/>
            <a:gdLst>
              <a:gd name="T0" fmla="*/ 2147483647 w 75"/>
              <a:gd name="T1" fmla="*/ 2147483647 h 335"/>
              <a:gd name="T2" fmla="*/ 2147483647 w 75"/>
              <a:gd name="T3" fmla="*/ 2147483647 h 335"/>
              <a:gd name="T4" fmla="*/ 2147483647 w 75"/>
              <a:gd name="T5" fmla="*/ 2147483647 h 335"/>
              <a:gd name="T6" fmla="*/ 2147483647 w 75"/>
              <a:gd name="T7" fmla="*/ 2147483647 h 335"/>
              <a:gd name="T8" fmla="*/ 2147483647 w 75"/>
              <a:gd name="T9" fmla="*/ 2147483647 h 335"/>
              <a:gd name="T10" fmla="*/ 2147483647 w 75"/>
              <a:gd name="T11" fmla="*/ 2147483647 h 335"/>
              <a:gd name="T12" fmla="*/ 2147483647 w 75"/>
              <a:gd name="T13" fmla="*/ 2147483647 h 335"/>
              <a:gd name="T14" fmla="*/ 2147483647 w 75"/>
              <a:gd name="T15" fmla="*/ 2147483647 h 335"/>
              <a:gd name="T16" fmla="*/ 2147483647 w 75"/>
              <a:gd name="T17" fmla="*/ 2147483647 h 335"/>
              <a:gd name="T18" fmla="*/ 0 w 75"/>
              <a:gd name="T19" fmla="*/ 0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335">
                <a:moveTo>
                  <a:pt x="65" y="335"/>
                </a:moveTo>
                <a:cubicBezTo>
                  <a:pt x="60" y="328"/>
                  <a:pt x="44" y="310"/>
                  <a:pt x="35" y="295"/>
                </a:cubicBezTo>
                <a:cubicBezTo>
                  <a:pt x="26" y="280"/>
                  <a:pt x="7" y="257"/>
                  <a:pt x="10" y="245"/>
                </a:cubicBezTo>
                <a:cubicBezTo>
                  <a:pt x="13" y="233"/>
                  <a:pt x="49" y="235"/>
                  <a:pt x="55" y="225"/>
                </a:cubicBezTo>
                <a:cubicBezTo>
                  <a:pt x="61" y="215"/>
                  <a:pt x="42" y="198"/>
                  <a:pt x="45" y="185"/>
                </a:cubicBezTo>
                <a:cubicBezTo>
                  <a:pt x="48" y="172"/>
                  <a:pt x="75" y="154"/>
                  <a:pt x="75" y="145"/>
                </a:cubicBezTo>
                <a:cubicBezTo>
                  <a:pt x="75" y="136"/>
                  <a:pt x="48" y="142"/>
                  <a:pt x="45" y="130"/>
                </a:cubicBezTo>
                <a:cubicBezTo>
                  <a:pt x="42" y="118"/>
                  <a:pt x="60" y="84"/>
                  <a:pt x="55" y="70"/>
                </a:cubicBezTo>
                <a:cubicBezTo>
                  <a:pt x="50" y="56"/>
                  <a:pt x="24" y="57"/>
                  <a:pt x="15" y="45"/>
                </a:cubicBezTo>
                <a:cubicBezTo>
                  <a:pt x="6" y="33"/>
                  <a:pt x="3" y="9"/>
                  <a:pt x="0" y="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92" name="Freeform 33">
            <a:extLst>
              <a:ext uri="{FF2B5EF4-FFF2-40B4-BE49-F238E27FC236}">
                <a16:creationId xmlns:a16="http://schemas.microsoft.com/office/drawing/2014/main" xmlns="" id="{A4947EC0-9223-4D6F-BF45-81905DBF4534}"/>
              </a:ext>
            </a:extLst>
          </p:cNvPr>
          <p:cNvSpPr>
            <a:spLocks noChangeAspect="1"/>
          </p:cNvSpPr>
          <p:nvPr/>
        </p:nvSpPr>
        <p:spPr bwMode="auto">
          <a:xfrm>
            <a:off x="2354263" y="5372100"/>
            <a:ext cx="82550" cy="417513"/>
          </a:xfrm>
          <a:custGeom>
            <a:avLst/>
            <a:gdLst>
              <a:gd name="T0" fmla="*/ 2147483647 w 120"/>
              <a:gd name="T1" fmla="*/ 2147483647 h 500"/>
              <a:gd name="T2" fmla="*/ 2147483647 w 120"/>
              <a:gd name="T3" fmla="*/ 2147483647 h 500"/>
              <a:gd name="T4" fmla="*/ 2147483647 w 120"/>
              <a:gd name="T5" fmla="*/ 2147483647 h 500"/>
              <a:gd name="T6" fmla="*/ 2147483647 w 120"/>
              <a:gd name="T7" fmla="*/ 2147483647 h 500"/>
              <a:gd name="T8" fmla="*/ 2147483647 w 120"/>
              <a:gd name="T9" fmla="*/ 2147483647 h 500"/>
              <a:gd name="T10" fmla="*/ 2147483647 w 120"/>
              <a:gd name="T11" fmla="*/ 2147483647 h 500"/>
              <a:gd name="T12" fmla="*/ 2147483647 w 120"/>
              <a:gd name="T13" fmla="*/ 2147483647 h 500"/>
              <a:gd name="T14" fmla="*/ 2147483647 w 120"/>
              <a:gd name="T15" fmla="*/ 2147483647 h 500"/>
              <a:gd name="T16" fmla="*/ 2147483647 w 120"/>
              <a:gd name="T17" fmla="*/ 2147483647 h 500"/>
              <a:gd name="T18" fmla="*/ 1627908701 w 120"/>
              <a:gd name="T19" fmla="*/ 2147483647 h 500"/>
              <a:gd name="T20" fmla="*/ 2147483647 w 120"/>
              <a:gd name="T21" fmla="*/ 2147483647 h 500"/>
              <a:gd name="T22" fmla="*/ 2147483647 w 120"/>
              <a:gd name="T23" fmla="*/ 0 h 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500">
                <a:moveTo>
                  <a:pt x="110" y="500"/>
                </a:moveTo>
                <a:cubicBezTo>
                  <a:pt x="105" y="493"/>
                  <a:pt x="89" y="475"/>
                  <a:pt x="80" y="460"/>
                </a:cubicBezTo>
                <a:cubicBezTo>
                  <a:pt x="71" y="445"/>
                  <a:pt x="52" y="422"/>
                  <a:pt x="55" y="410"/>
                </a:cubicBezTo>
                <a:cubicBezTo>
                  <a:pt x="58" y="398"/>
                  <a:pt x="94" y="400"/>
                  <a:pt x="100" y="390"/>
                </a:cubicBezTo>
                <a:cubicBezTo>
                  <a:pt x="106" y="380"/>
                  <a:pt x="87" y="363"/>
                  <a:pt x="90" y="350"/>
                </a:cubicBezTo>
                <a:cubicBezTo>
                  <a:pt x="93" y="337"/>
                  <a:pt x="120" y="319"/>
                  <a:pt x="120" y="310"/>
                </a:cubicBezTo>
                <a:cubicBezTo>
                  <a:pt x="120" y="301"/>
                  <a:pt x="93" y="307"/>
                  <a:pt x="90" y="295"/>
                </a:cubicBezTo>
                <a:cubicBezTo>
                  <a:pt x="87" y="283"/>
                  <a:pt x="105" y="249"/>
                  <a:pt x="100" y="235"/>
                </a:cubicBezTo>
                <a:cubicBezTo>
                  <a:pt x="95" y="221"/>
                  <a:pt x="76" y="228"/>
                  <a:pt x="60" y="210"/>
                </a:cubicBezTo>
                <a:cubicBezTo>
                  <a:pt x="44" y="192"/>
                  <a:pt x="10" y="152"/>
                  <a:pt x="5" y="125"/>
                </a:cubicBezTo>
                <a:cubicBezTo>
                  <a:pt x="0" y="98"/>
                  <a:pt x="28" y="71"/>
                  <a:pt x="30" y="50"/>
                </a:cubicBezTo>
                <a:cubicBezTo>
                  <a:pt x="32" y="29"/>
                  <a:pt x="18" y="11"/>
                  <a:pt x="15" y="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93" name="Freeform 34">
            <a:extLst>
              <a:ext uri="{FF2B5EF4-FFF2-40B4-BE49-F238E27FC236}">
                <a16:creationId xmlns:a16="http://schemas.microsoft.com/office/drawing/2014/main" xmlns="" id="{AEA89A6D-2DE3-4A18-9236-337566022500}"/>
              </a:ext>
            </a:extLst>
          </p:cNvPr>
          <p:cNvSpPr>
            <a:spLocks noChangeAspect="1"/>
          </p:cNvSpPr>
          <p:nvPr/>
        </p:nvSpPr>
        <p:spPr bwMode="auto">
          <a:xfrm>
            <a:off x="3176588" y="5283200"/>
            <a:ext cx="82550" cy="506413"/>
          </a:xfrm>
          <a:custGeom>
            <a:avLst/>
            <a:gdLst>
              <a:gd name="T0" fmla="*/ 2147483647 w 62"/>
              <a:gd name="T1" fmla="*/ 2147483647 h 319"/>
              <a:gd name="T2" fmla="*/ 2147483647 w 62"/>
              <a:gd name="T3" fmla="*/ 2147483647 h 319"/>
              <a:gd name="T4" fmla="*/ 2147483647 w 62"/>
              <a:gd name="T5" fmla="*/ 2147483647 h 319"/>
              <a:gd name="T6" fmla="*/ 2147483647 w 62"/>
              <a:gd name="T7" fmla="*/ 2147483647 h 319"/>
              <a:gd name="T8" fmla="*/ 2147483647 w 62"/>
              <a:gd name="T9" fmla="*/ 2147483647 h 319"/>
              <a:gd name="T10" fmla="*/ 2147483647 w 62"/>
              <a:gd name="T11" fmla="*/ 2147483647 h 319"/>
              <a:gd name="T12" fmla="*/ 2147483647 w 62"/>
              <a:gd name="T13" fmla="*/ 2147483647 h 319"/>
              <a:gd name="T14" fmla="*/ 2147483647 w 62"/>
              <a:gd name="T15" fmla="*/ 2147483647 h 319"/>
              <a:gd name="T16" fmla="*/ 2147483647 w 62"/>
              <a:gd name="T17" fmla="*/ 2147483647 h 319"/>
              <a:gd name="T18" fmla="*/ 2147483647 w 62"/>
              <a:gd name="T19" fmla="*/ 2147483647 h 319"/>
              <a:gd name="T20" fmla="*/ 2147483647 w 62"/>
              <a:gd name="T21" fmla="*/ 2147483647 h 319"/>
              <a:gd name="T22" fmla="*/ 2147483647 w 62"/>
              <a:gd name="T23" fmla="*/ 2147483647 h 319"/>
              <a:gd name="T24" fmla="*/ 2147483647 w 62"/>
              <a:gd name="T25" fmla="*/ 2147483647 h 319"/>
              <a:gd name="T26" fmla="*/ 2147483647 w 62"/>
              <a:gd name="T27" fmla="*/ 0 h 3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2" h="319">
                <a:moveTo>
                  <a:pt x="57" y="319"/>
                </a:moveTo>
                <a:cubicBezTo>
                  <a:pt x="54" y="315"/>
                  <a:pt x="46" y="306"/>
                  <a:pt x="41" y="298"/>
                </a:cubicBezTo>
                <a:cubicBezTo>
                  <a:pt x="37" y="290"/>
                  <a:pt x="27" y="278"/>
                  <a:pt x="28" y="272"/>
                </a:cubicBezTo>
                <a:cubicBezTo>
                  <a:pt x="30" y="265"/>
                  <a:pt x="49" y="266"/>
                  <a:pt x="52" y="261"/>
                </a:cubicBezTo>
                <a:cubicBezTo>
                  <a:pt x="55" y="256"/>
                  <a:pt x="45" y="247"/>
                  <a:pt x="47" y="240"/>
                </a:cubicBezTo>
                <a:cubicBezTo>
                  <a:pt x="48" y="233"/>
                  <a:pt x="62" y="224"/>
                  <a:pt x="62" y="219"/>
                </a:cubicBezTo>
                <a:cubicBezTo>
                  <a:pt x="62" y="214"/>
                  <a:pt x="48" y="217"/>
                  <a:pt x="47" y="211"/>
                </a:cubicBezTo>
                <a:cubicBezTo>
                  <a:pt x="45" y="205"/>
                  <a:pt x="54" y="187"/>
                  <a:pt x="52" y="180"/>
                </a:cubicBezTo>
                <a:cubicBezTo>
                  <a:pt x="49" y="172"/>
                  <a:pt x="39" y="176"/>
                  <a:pt x="31" y="166"/>
                </a:cubicBezTo>
                <a:cubicBezTo>
                  <a:pt x="23" y="157"/>
                  <a:pt x="5" y="136"/>
                  <a:pt x="3" y="122"/>
                </a:cubicBezTo>
                <a:cubicBezTo>
                  <a:pt x="0" y="108"/>
                  <a:pt x="16" y="93"/>
                  <a:pt x="16" y="82"/>
                </a:cubicBezTo>
                <a:cubicBezTo>
                  <a:pt x="16" y="71"/>
                  <a:pt x="4" y="64"/>
                  <a:pt x="6" y="56"/>
                </a:cubicBezTo>
                <a:cubicBezTo>
                  <a:pt x="8" y="48"/>
                  <a:pt x="24" y="41"/>
                  <a:pt x="30" y="32"/>
                </a:cubicBezTo>
                <a:cubicBezTo>
                  <a:pt x="36" y="23"/>
                  <a:pt x="41" y="7"/>
                  <a:pt x="44" y="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94" name="Freeform 35">
            <a:extLst>
              <a:ext uri="{FF2B5EF4-FFF2-40B4-BE49-F238E27FC236}">
                <a16:creationId xmlns:a16="http://schemas.microsoft.com/office/drawing/2014/main" xmlns="" id="{6465D9CF-311B-4E10-A43A-86E2C7090D78}"/>
              </a:ext>
            </a:extLst>
          </p:cNvPr>
          <p:cNvSpPr>
            <a:spLocks noChangeAspect="1"/>
          </p:cNvSpPr>
          <p:nvPr/>
        </p:nvSpPr>
        <p:spPr bwMode="auto">
          <a:xfrm>
            <a:off x="1260475" y="5778500"/>
            <a:ext cx="25400" cy="36513"/>
          </a:xfrm>
          <a:custGeom>
            <a:avLst/>
            <a:gdLst>
              <a:gd name="T0" fmla="*/ 2147483647 w 33"/>
              <a:gd name="T1" fmla="*/ 0 h 41"/>
              <a:gd name="T2" fmla="*/ 2147483647 w 33"/>
              <a:gd name="T3" fmla="*/ 2147483647 h 41"/>
              <a:gd name="T4" fmla="*/ 0 w 33"/>
              <a:gd name="T5" fmla="*/ 2147483647 h 41"/>
              <a:gd name="T6" fmla="*/ 0 60000 65536"/>
              <a:gd name="T7" fmla="*/ 0 60000 65536"/>
              <a:gd name="T8" fmla="*/ 0 60000 65536"/>
            </a:gdLst>
            <a:ahLst/>
            <a:cxnLst>
              <a:cxn ang="T6">
                <a:pos x="T0" y="T1"/>
              </a:cxn>
              <a:cxn ang="T7">
                <a:pos x="T2" y="T3"/>
              </a:cxn>
              <a:cxn ang="T8">
                <a:pos x="T4" y="T5"/>
              </a:cxn>
            </a:cxnLst>
            <a:rect l="0" t="0" r="r" b="b"/>
            <a:pathLst>
              <a:path w="33" h="41">
                <a:moveTo>
                  <a:pt x="5" y="0"/>
                </a:moveTo>
                <a:cubicBezTo>
                  <a:pt x="19" y="1"/>
                  <a:pt x="33" y="2"/>
                  <a:pt x="32" y="9"/>
                </a:cubicBezTo>
                <a:cubicBezTo>
                  <a:pt x="31" y="16"/>
                  <a:pt x="5" y="36"/>
                  <a:pt x="0" y="41"/>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95" name="Freeform 36">
            <a:extLst>
              <a:ext uri="{FF2B5EF4-FFF2-40B4-BE49-F238E27FC236}">
                <a16:creationId xmlns:a16="http://schemas.microsoft.com/office/drawing/2014/main" xmlns="" id="{272A2859-A7D1-496C-8E74-41A5D3D39ADA}"/>
              </a:ext>
            </a:extLst>
          </p:cNvPr>
          <p:cNvSpPr>
            <a:spLocks noChangeAspect="1"/>
          </p:cNvSpPr>
          <p:nvPr/>
        </p:nvSpPr>
        <p:spPr bwMode="auto">
          <a:xfrm>
            <a:off x="2090738" y="5781675"/>
            <a:ext cx="25400" cy="38100"/>
          </a:xfrm>
          <a:custGeom>
            <a:avLst/>
            <a:gdLst>
              <a:gd name="T0" fmla="*/ 2147483647 w 33"/>
              <a:gd name="T1" fmla="*/ 0 h 41"/>
              <a:gd name="T2" fmla="*/ 2147483647 w 33"/>
              <a:gd name="T3" fmla="*/ 2147483647 h 41"/>
              <a:gd name="T4" fmla="*/ 0 w 33"/>
              <a:gd name="T5" fmla="*/ 2147483647 h 41"/>
              <a:gd name="T6" fmla="*/ 0 60000 65536"/>
              <a:gd name="T7" fmla="*/ 0 60000 65536"/>
              <a:gd name="T8" fmla="*/ 0 60000 65536"/>
            </a:gdLst>
            <a:ahLst/>
            <a:cxnLst>
              <a:cxn ang="T6">
                <a:pos x="T0" y="T1"/>
              </a:cxn>
              <a:cxn ang="T7">
                <a:pos x="T2" y="T3"/>
              </a:cxn>
              <a:cxn ang="T8">
                <a:pos x="T4" y="T5"/>
              </a:cxn>
            </a:cxnLst>
            <a:rect l="0" t="0" r="r" b="b"/>
            <a:pathLst>
              <a:path w="33" h="41">
                <a:moveTo>
                  <a:pt x="5" y="0"/>
                </a:moveTo>
                <a:cubicBezTo>
                  <a:pt x="19" y="1"/>
                  <a:pt x="33" y="2"/>
                  <a:pt x="32" y="9"/>
                </a:cubicBezTo>
                <a:cubicBezTo>
                  <a:pt x="31" y="16"/>
                  <a:pt x="5" y="36"/>
                  <a:pt x="0" y="41"/>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96" name="Freeform 37">
            <a:extLst>
              <a:ext uri="{FF2B5EF4-FFF2-40B4-BE49-F238E27FC236}">
                <a16:creationId xmlns:a16="http://schemas.microsoft.com/office/drawing/2014/main" xmlns="" id="{164B4321-65CC-473A-9EC1-5CE75CC9F11F}"/>
              </a:ext>
            </a:extLst>
          </p:cNvPr>
          <p:cNvSpPr>
            <a:spLocks noChangeAspect="1"/>
          </p:cNvSpPr>
          <p:nvPr/>
        </p:nvSpPr>
        <p:spPr bwMode="auto">
          <a:xfrm>
            <a:off x="2905125" y="5786438"/>
            <a:ext cx="26988" cy="36512"/>
          </a:xfrm>
          <a:custGeom>
            <a:avLst/>
            <a:gdLst>
              <a:gd name="T0" fmla="*/ 2147483647 w 33"/>
              <a:gd name="T1" fmla="*/ 0 h 41"/>
              <a:gd name="T2" fmla="*/ 2147483647 w 33"/>
              <a:gd name="T3" fmla="*/ 2147483647 h 41"/>
              <a:gd name="T4" fmla="*/ 0 w 33"/>
              <a:gd name="T5" fmla="*/ 2147483647 h 41"/>
              <a:gd name="T6" fmla="*/ 0 60000 65536"/>
              <a:gd name="T7" fmla="*/ 0 60000 65536"/>
              <a:gd name="T8" fmla="*/ 0 60000 65536"/>
            </a:gdLst>
            <a:ahLst/>
            <a:cxnLst>
              <a:cxn ang="T6">
                <a:pos x="T0" y="T1"/>
              </a:cxn>
              <a:cxn ang="T7">
                <a:pos x="T2" y="T3"/>
              </a:cxn>
              <a:cxn ang="T8">
                <a:pos x="T4" y="T5"/>
              </a:cxn>
            </a:cxnLst>
            <a:rect l="0" t="0" r="r" b="b"/>
            <a:pathLst>
              <a:path w="33" h="41">
                <a:moveTo>
                  <a:pt x="5" y="0"/>
                </a:moveTo>
                <a:cubicBezTo>
                  <a:pt x="19" y="1"/>
                  <a:pt x="33" y="2"/>
                  <a:pt x="32" y="9"/>
                </a:cubicBezTo>
                <a:cubicBezTo>
                  <a:pt x="31" y="16"/>
                  <a:pt x="5" y="36"/>
                  <a:pt x="0" y="41"/>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6897" name="Line 38">
            <a:extLst>
              <a:ext uri="{FF2B5EF4-FFF2-40B4-BE49-F238E27FC236}">
                <a16:creationId xmlns:a16="http://schemas.microsoft.com/office/drawing/2014/main" xmlns="" id="{5BB5406B-63D2-4BE8-80D6-76CC43A35703}"/>
              </a:ext>
            </a:extLst>
          </p:cNvPr>
          <p:cNvSpPr>
            <a:spLocks noChangeShapeType="1"/>
          </p:cNvSpPr>
          <p:nvPr/>
        </p:nvSpPr>
        <p:spPr bwMode="auto">
          <a:xfrm>
            <a:off x="433388" y="5022850"/>
            <a:ext cx="3292475" cy="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6898" name="Line 39">
            <a:extLst>
              <a:ext uri="{FF2B5EF4-FFF2-40B4-BE49-F238E27FC236}">
                <a16:creationId xmlns:a16="http://schemas.microsoft.com/office/drawing/2014/main" xmlns="" id="{081813FE-10A3-4018-9C9F-6A307BD25D27}"/>
              </a:ext>
            </a:extLst>
          </p:cNvPr>
          <p:cNvSpPr>
            <a:spLocks noChangeShapeType="1"/>
          </p:cNvSpPr>
          <p:nvPr/>
        </p:nvSpPr>
        <p:spPr bwMode="auto">
          <a:xfrm>
            <a:off x="3725863" y="4806950"/>
            <a:ext cx="0" cy="16891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grpSp>
        <p:nvGrpSpPr>
          <p:cNvPr id="36899" name="Group 40">
            <a:extLst>
              <a:ext uri="{FF2B5EF4-FFF2-40B4-BE49-F238E27FC236}">
                <a16:creationId xmlns:a16="http://schemas.microsoft.com/office/drawing/2014/main" xmlns="" id="{CD8B0B84-6C8E-48C6-AA71-F92CED5A0F95}"/>
              </a:ext>
            </a:extLst>
          </p:cNvPr>
          <p:cNvGrpSpPr>
            <a:grpSpLocks/>
          </p:cNvGrpSpPr>
          <p:nvPr/>
        </p:nvGrpSpPr>
        <p:grpSpPr bwMode="auto">
          <a:xfrm>
            <a:off x="430213" y="4868863"/>
            <a:ext cx="3344863" cy="304800"/>
            <a:chOff x="295" y="2886"/>
            <a:chExt cx="2107" cy="192"/>
          </a:xfrm>
        </p:grpSpPr>
        <p:sp>
          <p:nvSpPr>
            <p:cNvPr id="36908" name="AutoShape 41">
              <a:extLst>
                <a:ext uri="{FF2B5EF4-FFF2-40B4-BE49-F238E27FC236}">
                  <a16:creationId xmlns:a16="http://schemas.microsoft.com/office/drawing/2014/main" xmlns="" id="{2D0A54F1-68A5-486B-ACF2-2A6460483252}"/>
                </a:ext>
              </a:extLst>
            </p:cNvPr>
            <p:cNvSpPr>
              <a:spLocks noChangeArrowheads="1"/>
            </p:cNvSpPr>
            <p:nvPr/>
          </p:nvSpPr>
          <p:spPr bwMode="auto">
            <a:xfrm>
              <a:off x="295" y="2922"/>
              <a:ext cx="589" cy="136"/>
            </a:xfrm>
            <a:prstGeom prst="homePlate">
              <a:avLst>
                <a:gd name="adj" fmla="val 40762"/>
              </a:avLst>
            </a:prstGeom>
            <a:solidFill>
              <a:srgbClr val="333333"/>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6909" name="Text Box 42">
              <a:extLst>
                <a:ext uri="{FF2B5EF4-FFF2-40B4-BE49-F238E27FC236}">
                  <a16:creationId xmlns:a16="http://schemas.microsoft.com/office/drawing/2014/main" xmlns="" id="{9F324F28-FB75-41EF-A67F-D1E02BF0F208}"/>
                </a:ext>
              </a:extLst>
            </p:cNvPr>
            <p:cNvSpPr txBox="1">
              <a:spLocks noChangeArrowheads="1"/>
            </p:cNvSpPr>
            <p:nvPr/>
          </p:nvSpPr>
          <p:spPr bwMode="auto">
            <a:xfrm>
              <a:off x="295" y="2886"/>
              <a:ext cx="499" cy="19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400"/>
                <a:t>現在</a:t>
              </a:r>
            </a:p>
          </p:txBody>
        </p:sp>
        <p:sp>
          <p:nvSpPr>
            <p:cNvPr id="36910" name="AutoShape 43">
              <a:extLst>
                <a:ext uri="{FF2B5EF4-FFF2-40B4-BE49-F238E27FC236}">
                  <a16:creationId xmlns:a16="http://schemas.microsoft.com/office/drawing/2014/main" xmlns="" id="{10EE7DD4-6364-4F9E-892F-802482E5DDBA}"/>
                </a:ext>
              </a:extLst>
            </p:cNvPr>
            <p:cNvSpPr>
              <a:spLocks noChangeArrowheads="1"/>
            </p:cNvSpPr>
            <p:nvPr/>
          </p:nvSpPr>
          <p:spPr bwMode="auto">
            <a:xfrm>
              <a:off x="859" y="2922"/>
              <a:ext cx="524" cy="136"/>
            </a:xfrm>
            <a:prstGeom prst="chevron">
              <a:avLst>
                <a:gd name="adj" fmla="val 43381"/>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6911" name="Text Box 44">
              <a:extLst>
                <a:ext uri="{FF2B5EF4-FFF2-40B4-BE49-F238E27FC236}">
                  <a16:creationId xmlns:a16="http://schemas.microsoft.com/office/drawing/2014/main" xmlns="" id="{3CEE7DFB-D327-4F70-A5CB-EFB1400FF3BA}"/>
                </a:ext>
              </a:extLst>
            </p:cNvPr>
            <p:cNvSpPr txBox="1">
              <a:spLocks noChangeArrowheads="1"/>
            </p:cNvSpPr>
            <p:nvPr/>
          </p:nvSpPr>
          <p:spPr bwMode="auto">
            <a:xfrm>
              <a:off x="849" y="2901"/>
              <a:ext cx="507" cy="17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200" b="1" dirty="0">
                  <a:latin typeface="HG丸ｺﾞｼｯｸM-PRO" panose="020F0600000000000000" pitchFamily="50" charset="-128"/>
                  <a:ea typeface="HG丸ｺﾞｼｯｸM-PRO" panose="020F0600000000000000" pitchFamily="50" charset="-128"/>
                </a:rPr>
                <a:t>１時間後</a:t>
              </a:r>
            </a:p>
          </p:txBody>
        </p:sp>
        <p:sp>
          <p:nvSpPr>
            <p:cNvPr id="36912" name="AutoShape 45">
              <a:extLst>
                <a:ext uri="{FF2B5EF4-FFF2-40B4-BE49-F238E27FC236}">
                  <a16:creationId xmlns:a16="http://schemas.microsoft.com/office/drawing/2014/main" xmlns="" id="{386F4BB6-2FA9-451C-9714-18BFC5BAA62E}"/>
                </a:ext>
              </a:extLst>
            </p:cNvPr>
            <p:cNvSpPr>
              <a:spLocks noChangeArrowheads="1"/>
            </p:cNvSpPr>
            <p:nvPr/>
          </p:nvSpPr>
          <p:spPr bwMode="auto">
            <a:xfrm>
              <a:off x="1358" y="2922"/>
              <a:ext cx="524" cy="136"/>
            </a:xfrm>
            <a:prstGeom prst="chevron">
              <a:avLst>
                <a:gd name="adj" fmla="val 43381"/>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b="1"/>
            </a:p>
          </p:txBody>
        </p:sp>
        <p:sp>
          <p:nvSpPr>
            <p:cNvPr id="36913" name="AutoShape 46">
              <a:extLst>
                <a:ext uri="{FF2B5EF4-FFF2-40B4-BE49-F238E27FC236}">
                  <a16:creationId xmlns:a16="http://schemas.microsoft.com/office/drawing/2014/main" xmlns="" id="{889CE83E-7006-457E-8328-A61A8F5DD7DE}"/>
                </a:ext>
              </a:extLst>
            </p:cNvPr>
            <p:cNvSpPr>
              <a:spLocks noChangeArrowheads="1"/>
            </p:cNvSpPr>
            <p:nvPr/>
          </p:nvSpPr>
          <p:spPr bwMode="auto">
            <a:xfrm>
              <a:off x="1857" y="2922"/>
              <a:ext cx="524" cy="136"/>
            </a:xfrm>
            <a:prstGeom prst="chevron">
              <a:avLst>
                <a:gd name="adj" fmla="val 43381"/>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b="1"/>
            </a:p>
          </p:txBody>
        </p:sp>
        <p:sp>
          <p:nvSpPr>
            <p:cNvPr id="36914" name="Text Box 47">
              <a:extLst>
                <a:ext uri="{FF2B5EF4-FFF2-40B4-BE49-F238E27FC236}">
                  <a16:creationId xmlns:a16="http://schemas.microsoft.com/office/drawing/2014/main" xmlns="" id="{5999DBC8-24A6-4ABE-9927-A27F08C33345}"/>
                </a:ext>
              </a:extLst>
            </p:cNvPr>
            <p:cNvSpPr txBox="1">
              <a:spLocks noChangeArrowheads="1"/>
            </p:cNvSpPr>
            <p:nvPr/>
          </p:nvSpPr>
          <p:spPr bwMode="auto">
            <a:xfrm>
              <a:off x="1383" y="2900"/>
              <a:ext cx="507" cy="17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200" b="1" dirty="0">
                  <a:latin typeface="HG丸ｺﾞｼｯｸM-PRO" panose="020F0600000000000000" pitchFamily="50" charset="-128"/>
                  <a:ea typeface="HG丸ｺﾞｼｯｸM-PRO" panose="020F0600000000000000" pitchFamily="50" charset="-128"/>
                </a:rPr>
                <a:t>２時間後</a:t>
              </a:r>
            </a:p>
          </p:txBody>
        </p:sp>
        <p:sp>
          <p:nvSpPr>
            <p:cNvPr id="36915" name="Text Box 48">
              <a:extLst>
                <a:ext uri="{FF2B5EF4-FFF2-40B4-BE49-F238E27FC236}">
                  <a16:creationId xmlns:a16="http://schemas.microsoft.com/office/drawing/2014/main" xmlns="" id="{34AC1183-90E1-424D-A0C4-D6B30B3EEB90}"/>
                </a:ext>
              </a:extLst>
            </p:cNvPr>
            <p:cNvSpPr txBox="1">
              <a:spLocks noChangeArrowheads="1"/>
            </p:cNvSpPr>
            <p:nvPr/>
          </p:nvSpPr>
          <p:spPr bwMode="auto">
            <a:xfrm>
              <a:off x="1882" y="2892"/>
              <a:ext cx="520" cy="174"/>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pPr>
              <a:r>
                <a:rPr lang="ja-JP" altLang="en-US" sz="1200" b="1" dirty="0">
                  <a:latin typeface="HG丸ｺﾞｼｯｸM-PRO" panose="020F0600000000000000" pitchFamily="50" charset="-128"/>
                  <a:ea typeface="HG丸ｺﾞｼｯｸM-PRO" panose="020F0600000000000000" pitchFamily="50" charset="-128"/>
                </a:rPr>
                <a:t>３時間後</a:t>
              </a:r>
            </a:p>
          </p:txBody>
        </p:sp>
      </p:grpSp>
      <p:grpSp>
        <p:nvGrpSpPr>
          <p:cNvPr id="36900" name="Group 49">
            <a:extLst>
              <a:ext uri="{FF2B5EF4-FFF2-40B4-BE49-F238E27FC236}">
                <a16:creationId xmlns:a16="http://schemas.microsoft.com/office/drawing/2014/main" xmlns="" id="{EEF9D51E-4748-4D50-A300-6B0EB99E19FB}"/>
              </a:ext>
            </a:extLst>
          </p:cNvPr>
          <p:cNvGrpSpPr>
            <a:grpSpLocks/>
          </p:cNvGrpSpPr>
          <p:nvPr/>
        </p:nvGrpSpPr>
        <p:grpSpPr bwMode="auto">
          <a:xfrm>
            <a:off x="2168525" y="6118225"/>
            <a:ext cx="1928813" cy="406400"/>
            <a:chOff x="1348" y="3874"/>
            <a:chExt cx="1215" cy="256"/>
          </a:xfrm>
        </p:grpSpPr>
        <p:sp>
          <p:nvSpPr>
            <p:cNvPr id="36905" name="AutoShape 50">
              <a:extLst>
                <a:ext uri="{FF2B5EF4-FFF2-40B4-BE49-F238E27FC236}">
                  <a16:creationId xmlns:a16="http://schemas.microsoft.com/office/drawing/2014/main" xmlns="" id="{9DEE286C-B6FC-419E-9558-2C6292D4AA91}"/>
                </a:ext>
              </a:extLst>
            </p:cNvPr>
            <p:cNvSpPr>
              <a:spLocks noChangeArrowheads="1"/>
            </p:cNvSpPr>
            <p:nvPr/>
          </p:nvSpPr>
          <p:spPr bwMode="auto">
            <a:xfrm>
              <a:off x="1348" y="3874"/>
              <a:ext cx="953" cy="133"/>
            </a:xfrm>
            <a:prstGeom prst="roundRect">
              <a:avLst>
                <a:gd name="adj" fmla="val 29514"/>
              </a:avLst>
            </a:prstGeom>
            <a:solidFill>
              <a:srgbClr val="C0C0C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6906" name="Rectangle 51">
              <a:extLst>
                <a:ext uri="{FF2B5EF4-FFF2-40B4-BE49-F238E27FC236}">
                  <a16:creationId xmlns:a16="http://schemas.microsoft.com/office/drawing/2014/main" xmlns="" id="{3A34D7A1-FC00-43E2-BD0B-8BB426C60A1D}"/>
                </a:ext>
              </a:extLst>
            </p:cNvPr>
            <p:cNvSpPr>
              <a:spLocks noChangeArrowheads="1"/>
            </p:cNvSpPr>
            <p:nvPr/>
          </p:nvSpPr>
          <p:spPr bwMode="auto">
            <a:xfrm>
              <a:off x="1555" y="3915"/>
              <a:ext cx="100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just" eaLnBrk="1" hangingPunct="1"/>
              <a:r>
                <a:rPr lang="ja-JP" altLang="en-US" sz="800">
                  <a:solidFill>
                    <a:srgbClr val="000000"/>
                  </a:solidFill>
                  <a:latin typeface="Arial" panose="020B0604020202020204" pitchFamily="34" charset="0"/>
                </a:rPr>
                <a:t>氾濫の恐れのある区間</a:t>
              </a:r>
            </a:p>
            <a:p>
              <a:pPr eaLnBrk="1" hangingPunct="1"/>
              <a:endParaRPr lang="en-US" altLang="ja-JP"/>
            </a:p>
          </p:txBody>
        </p:sp>
        <p:sp>
          <p:nvSpPr>
            <p:cNvPr id="36907" name="Line 52">
              <a:extLst>
                <a:ext uri="{FF2B5EF4-FFF2-40B4-BE49-F238E27FC236}">
                  <a16:creationId xmlns:a16="http://schemas.microsoft.com/office/drawing/2014/main" xmlns="" id="{F6051DF0-EA37-4148-915F-5F731129F0BB}"/>
                </a:ext>
              </a:extLst>
            </p:cNvPr>
            <p:cNvSpPr>
              <a:spLocks noChangeShapeType="1"/>
            </p:cNvSpPr>
            <p:nvPr/>
          </p:nvSpPr>
          <p:spPr bwMode="auto">
            <a:xfrm>
              <a:off x="1417" y="3948"/>
              <a:ext cx="15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6901" name="AutoShape 53">
            <a:extLst>
              <a:ext uri="{FF2B5EF4-FFF2-40B4-BE49-F238E27FC236}">
                <a16:creationId xmlns:a16="http://schemas.microsoft.com/office/drawing/2014/main" xmlns="" id="{CF6981D7-D8EC-4CE5-910F-05BDB20A9368}"/>
              </a:ext>
            </a:extLst>
          </p:cNvPr>
          <p:cNvSpPr>
            <a:spLocks noChangeArrowheads="1"/>
          </p:cNvSpPr>
          <p:nvPr/>
        </p:nvSpPr>
        <p:spPr bwMode="auto">
          <a:xfrm rot="-6418781">
            <a:off x="3744120" y="4904581"/>
            <a:ext cx="360362" cy="1152525"/>
          </a:xfrm>
          <a:prstGeom prst="triangle">
            <a:avLst>
              <a:gd name="adj" fmla="val 50000"/>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pic>
        <p:nvPicPr>
          <p:cNvPr id="36902" name="Picture 54" descr="図1">
            <a:extLst>
              <a:ext uri="{FF2B5EF4-FFF2-40B4-BE49-F238E27FC236}">
                <a16:creationId xmlns:a16="http://schemas.microsoft.com/office/drawing/2014/main" xmlns="" id="{03121538-3921-4C00-BC43-188DEBFA82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638" y="4365625"/>
            <a:ext cx="259238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55" descr="図2">
            <a:extLst>
              <a:ext uri="{FF2B5EF4-FFF2-40B4-BE49-F238E27FC236}">
                <a16:creationId xmlns:a16="http://schemas.microsoft.com/office/drawing/2014/main" xmlns="" id="{547802A4-C02B-473D-A6EA-FE30CCEA10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9725" y="4094163"/>
            <a:ext cx="209232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4" name="Rectangle 56">
            <a:extLst>
              <a:ext uri="{FF2B5EF4-FFF2-40B4-BE49-F238E27FC236}">
                <a16:creationId xmlns:a16="http://schemas.microsoft.com/office/drawing/2014/main" xmlns="" id="{E0BEA3C6-C983-4798-954D-99BD960B3ADA}"/>
              </a:ext>
            </a:extLst>
          </p:cNvPr>
          <p:cNvSpPr>
            <a:spLocks noChangeArrowheads="1"/>
          </p:cNvSpPr>
          <p:nvPr/>
        </p:nvSpPr>
        <p:spPr bwMode="auto">
          <a:xfrm>
            <a:off x="6659564" y="5592763"/>
            <a:ext cx="245268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1400" dirty="0">
                <a:latin typeface="HG丸ｺﾞｼｯｸM-PRO" panose="020F0600000000000000" pitchFamily="50" charset="-128"/>
                <a:ea typeface="HG丸ｺﾞｼｯｸM-PRO" panose="020F0600000000000000" pitchFamily="50" charset="-128"/>
              </a:rPr>
              <a:t>予測雨量・水位グラフ表示</a:t>
            </a:r>
          </a:p>
        </p:txBody>
      </p:sp>
    </p:spTree>
    <p:extLst>
      <p:ext uri="{BB962C8B-B14F-4D97-AF65-F5344CB8AC3E}">
        <p14:creationId xmlns:p14="http://schemas.microsoft.com/office/powerpoint/2010/main" val="175757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a:extLst>
              <a:ext uri="{FF2B5EF4-FFF2-40B4-BE49-F238E27FC236}">
                <a16:creationId xmlns:a16="http://schemas.microsoft.com/office/drawing/2014/main" xmlns="" id="{3DCDAE30-B2EE-48FF-BD45-A26F8226EBE0}"/>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37892" name="Rectangle 4">
            <a:extLst>
              <a:ext uri="{FF2B5EF4-FFF2-40B4-BE49-F238E27FC236}">
                <a16:creationId xmlns:a16="http://schemas.microsoft.com/office/drawing/2014/main" xmlns="" id="{B3DB7F21-5AE6-4109-8AD4-644BBEDD63DC}"/>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7893" name="Freeform 5">
            <a:extLst>
              <a:ext uri="{FF2B5EF4-FFF2-40B4-BE49-F238E27FC236}">
                <a16:creationId xmlns:a16="http://schemas.microsoft.com/office/drawing/2014/main" xmlns="" id="{0F205383-F2AE-4E94-B900-B98DE87A3C07}"/>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894" name="Rectangle 6">
            <a:extLst>
              <a:ext uri="{FF2B5EF4-FFF2-40B4-BE49-F238E27FC236}">
                <a16:creationId xmlns:a16="http://schemas.microsoft.com/office/drawing/2014/main" xmlns="" id="{8CD7D996-19D8-4A4A-A565-9D2C2596C28F}"/>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7895" name="Freeform 7">
            <a:extLst>
              <a:ext uri="{FF2B5EF4-FFF2-40B4-BE49-F238E27FC236}">
                <a16:creationId xmlns:a16="http://schemas.microsoft.com/office/drawing/2014/main" xmlns="" id="{CE3A41EB-541E-4012-944A-6AC4248EE835}"/>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896" name="Rectangle 8">
            <a:extLst>
              <a:ext uri="{FF2B5EF4-FFF2-40B4-BE49-F238E27FC236}">
                <a16:creationId xmlns:a16="http://schemas.microsoft.com/office/drawing/2014/main" xmlns="" id="{1D757D3C-C24F-4055-A7A8-78174BF301D7}"/>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7897" name="Freeform 9">
            <a:extLst>
              <a:ext uri="{FF2B5EF4-FFF2-40B4-BE49-F238E27FC236}">
                <a16:creationId xmlns:a16="http://schemas.microsoft.com/office/drawing/2014/main" xmlns="" id="{94E035E6-1BB3-48BB-A416-8BE76171D236}"/>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898" name="AutoShape 10">
            <a:extLst>
              <a:ext uri="{FF2B5EF4-FFF2-40B4-BE49-F238E27FC236}">
                <a16:creationId xmlns:a16="http://schemas.microsoft.com/office/drawing/2014/main" xmlns="" id="{8AB411A0-FF76-4D81-A31B-C7E2F4C46AA0}"/>
              </a:ext>
            </a:extLst>
          </p:cNvPr>
          <p:cNvSpPr>
            <a:spLocks noChangeArrowheads="1"/>
          </p:cNvSpPr>
          <p:nvPr/>
        </p:nvSpPr>
        <p:spPr bwMode="auto">
          <a:xfrm>
            <a:off x="-396875" y="74613"/>
            <a:ext cx="2520950" cy="474662"/>
          </a:xfrm>
          <a:prstGeom prst="roundRect">
            <a:avLst>
              <a:gd name="adj" fmla="val 34560"/>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5227" name="Text Box 11">
            <a:extLst>
              <a:ext uri="{FF2B5EF4-FFF2-40B4-BE49-F238E27FC236}">
                <a16:creationId xmlns:a16="http://schemas.microsoft.com/office/drawing/2014/main" xmlns="" id="{567BDBF0-2848-40D8-895A-AFCE2B0EC4D0}"/>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減災対策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37900" name="AutoShape 12">
            <a:extLst>
              <a:ext uri="{FF2B5EF4-FFF2-40B4-BE49-F238E27FC236}">
                <a16:creationId xmlns:a16="http://schemas.microsoft.com/office/drawing/2014/main" xmlns="" id="{A4FDFD6A-99EB-4272-ACAC-1C471EFA9904}"/>
              </a:ext>
            </a:extLst>
          </p:cNvPr>
          <p:cNvSpPr>
            <a:spLocks noChangeArrowheads="1"/>
          </p:cNvSpPr>
          <p:nvPr/>
        </p:nvSpPr>
        <p:spPr bwMode="auto">
          <a:xfrm>
            <a:off x="-396875" y="1058863"/>
            <a:ext cx="8353425" cy="593725"/>
          </a:xfrm>
          <a:prstGeom prst="roundRect">
            <a:avLst>
              <a:gd name="adj" fmla="val 50000"/>
            </a:avLst>
          </a:prstGeom>
          <a:solidFill>
            <a:srgbClr val="FF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5229" name="Rectangle 13">
            <a:extLst>
              <a:ext uri="{FF2B5EF4-FFF2-40B4-BE49-F238E27FC236}">
                <a16:creationId xmlns:a16="http://schemas.microsoft.com/office/drawing/2014/main" xmlns="" id="{B9823E6C-67AA-4E28-BEE9-90CDBB009151}"/>
              </a:ext>
            </a:extLst>
          </p:cNvPr>
          <p:cNvSpPr>
            <a:spLocks noChangeArrowheads="1"/>
          </p:cNvSpPr>
          <p:nvPr/>
        </p:nvSpPr>
        <p:spPr bwMode="auto">
          <a:xfrm>
            <a:off x="0" y="1100138"/>
            <a:ext cx="7462838"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Arial" charset="0"/>
                <a:ea typeface="HG丸ｺﾞｼｯｸM-PRO" pitchFamily="49" charset="-128"/>
              </a:rPr>
              <a:t>浸水による被害の軽減に関する学習</a:t>
            </a:r>
            <a:r>
              <a:rPr lang="ja-JP" altLang="en-US" sz="2500" dirty="0">
                <a:solidFill>
                  <a:schemeClr val="tx2"/>
                </a:solidFill>
                <a:latin typeface="HG丸ｺﾞｼｯｸM-PRO" pitchFamily="49" charset="-128"/>
                <a:ea typeface="HG丸ｺﾞｼｯｸM-PRO" pitchFamily="49" charset="-128"/>
              </a:rPr>
              <a:t>（第</a:t>
            </a:r>
            <a:r>
              <a:rPr lang="en-US" altLang="ja-JP" sz="2500" dirty="0">
                <a:solidFill>
                  <a:schemeClr val="tx2"/>
                </a:solidFill>
                <a:latin typeface="HG丸ｺﾞｼｯｸM-PRO" pitchFamily="49" charset="-128"/>
                <a:ea typeface="HG丸ｺﾞｼｯｸM-PRO" pitchFamily="49" charset="-128"/>
              </a:rPr>
              <a:t>41</a:t>
            </a:r>
            <a:r>
              <a:rPr lang="ja-JP" altLang="en-US" sz="2500" dirty="0">
                <a:solidFill>
                  <a:schemeClr val="tx2"/>
                </a:solidFill>
                <a:latin typeface="HG丸ｺﾞｼｯｸM-PRO" pitchFamily="49" charset="-128"/>
                <a:ea typeface="HG丸ｺﾞｼｯｸM-PRO" pitchFamily="49" charset="-128"/>
              </a:rPr>
              <a:t>条）</a:t>
            </a:r>
          </a:p>
        </p:txBody>
      </p:sp>
      <p:sp>
        <p:nvSpPr>
          <p:cNvPr id="37902" name="AutoShape 14">
            <a:extLst>
              <a:ext uri="{FF2B5EF4-FFF2-40B4-BE49-F238E27FC236}">
                <a16:creationId xmlns:a16="http://schemas.microsoft.com/office/drawing/2014/main" xmlns="" id="{D9F61190-A299-45D1-886E-C9FD7DA477F8}"/>
              </a:ext>
            </a:extLst>
          </p:cNvPr>
          <p:cNvSpPr>
            <a:spLocks noChangeArrowheads="1"/>
          </p:cNvSpPr>
          <p:nvPr/>
        </p:nvSpPr>
        <p:spPr bwMode="auto">
          <a:xfrm>
            <a:off x="-396875" y="4348163"/>
            <a:ext cx="8353425" cy="593725"/>
          </a:xfrm>
          <a:prstGeom prst="roundRect">
            <a:avLst>
              <a:gd name="adj" fmla="val 50000"/>
            </a:avLst>
          </a:prstGeom>
          <a:solidFill>
            <a:srgbClr val="FF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5231" name="Rectangle 15">
            <a:extLst>
              <a:ext uri="{FF2B5EF4-FFF2-40B4-BE49-F238E27FC236}">
                <a16:creationId xmlns:a16="http://schemas.microsoft.com/office/drawing/2014/main" xmlns="" id="{29741F61-F11D-4613-8A50-173E76E64175}"/>
              </a:ext>
            </a:extLst>
          </p:cNvPr>
          <p:cNvSpPr>
            <a:spLocks noChangeArrowheads="1"/>
          </p:cNvSpPr>
          <p:nvPr/>
        </p:nvSpPr>
        <p:spPr bwMode="auto">
          <a:xfrm>
            <a:off x="0" y="4389438"/>
            <a:ext cx="7462838"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itchFamily="49" charset="-128"/>
                <a:ea typeface="HG丸ｺﾞｼｯｸM-PRO" pitchFamily="49" charset="-128"/>
              </a:rPr>
              <a:t>浸水による被害の軽減のための体制の整備（第</a:t>
            </a:r>
            <a:r>
              <a:rPr lang="en-US" altLang="ja-JP" sz="2500" dirty="0">
                <a:solidFill>
                  <a:schemeClr val="tx2"/>
                </a:solidFill>
                <a:latin typeface="HG丸ｺﾞｼｯｸM-PRO" pitchFamily="49" charset="-128"/>
                <a:ea typeface="HG丸ｺﾞｼｯｸM-PRO" pitchFamily="49" charset="-128"/>
              </a:rPr>
              <a:t>42</a:t>
            </a:r>
            <a:r>
              <a:rPr lang="ja-JP" altLang="en-US" sz="2500" dirty="0">
                <a:solidFill>
                  <a:schemeClr val="tx2"/>
                </a:solidFill>
                <a:latin typeface="HG丸ｺﾞｼｯｸM-PRO" pitchFamily="49" charset="-128"/>
                <a:ea typeface="HG丸ｺﾞｼｯｸM-PRO" pitchFamily="49" charset="-128"/>
              </a:rPr>
              <a:t>条）</a:t>
            </a:r>
          </a:p>
        </p:txBody>
      </p:sp>
      <p:sp>
        <p:nvSpPr>
          <p:cNvPr id="37904" name="Rectangle 16">
            <a:extLst>
              <a:ext uri="{FF2B5EF4-FFF2-40B4-BE49-F238E27FC236}">
                <a16:creationId xmlns:a16="http://schemas.microsoft.com/office/drawing/2014/main" xmlns="" id="{3DB01548-F08F-4E0E-BC4F-D27A9B80B47B}"/>
              </a:ext>
            </a:extLst>
          </p:cNvPr>
          <p:cNvSpPr>
            <a:spLocks noChangeArrowheads="1"/>
          </p:cNvSpPr>
          <p:nvPr/>
        </p:nvSpPr>
        <p:spPr bwMode="auto">
          <a:xfrm>
            <a:off x="250825" y="3141663"/>
            <a:ext cx="8424863" cy="487362"/>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5233" name="Rectangle 17">
            <a:extLst>
              <a:ext uri="{FF2B5EF4-FFF2-40B4-BE49-F238E27FC236}">
                <a16:creationId xmlns:a16="http://schemas.microsoft.com/office/drawing/2014/main" xmlns="" id="{D141DE88-2FB8-4401-BBAF-D11FC6633E10}"/>
              </a:ext>
            </a:extLst>
          </p:cNvPr>
          <p:cNvSpPr>
            <a:spLocks noChangeArrowheads="1"/>
          </p:cNvSpPr>
          <p:nvPr/>
        </p:nvSpPr>
        <p:spPr bwMode="auto">
          <a:xfrm>
            <a:off x="323850" y="3198813"/>
            <a:ext cx="8064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県は、</a:t>
            </a:r>
            <a:r>
              <a:rPr lang="ja-JP" altLang="en-US" dirty="0">
                <a:latin typeface="HG丸ｺﾞｼｯｸM-PRO" panose="020F0600000000000000" pitchFamily="50" charset="-128"/>
                <a:ea typeface="HG丸ｺﾞｼｯｸM-PRO" panose="020F0600000000000000" pitchFamily="50" charset="-128"/>
              </a:rPr>
              <a:t>浸水被害と対策に関する知識を</a:t>
            </a:r>
            <a:r>
              <a:rPr lang="ja-JP" altLang="en-US" b="1" dirty="0">
                <a:solidFill>
                  <a:srgbClr val="FF0000"/>
                </a:solidFill>
                <a:latin typeface="HG丸ｺﾞｼｯｸM-PRO" panose="020F0600000000000000" pitchFamily="50" charset="-128"/>
                <a:ea typeface="HG丸ｺﾞｼｯｸM-PRO" panose="020F0600000000000000" pitchFamily="50" charset="-128"/>
              </a:rPr>
              <a:t>県民に普及し、学習を支援</a:t>
            </a:r>
            <a:r>
              <a:rPr lang="ja-JP" altLang="en-US" dirty="0">
                <a:latin typeface="HG丸ｺﾞｼｯｸM-PRO" panose="020F0600000000000000" pitchFamily="50" charset="-128"/>
                <a:ea typeface="HG丸ｺﾞｼｯｸM-PRO" panose="020F0600000000000000" pitchFamily="50" charset="-128"/>
              </a:rPr>
              <a:t>します。</a:t>
            </a:r>
          </a:p>
        </p:txBody>
      </p:sp>
      <p:sp>
        <p:nvSpPr>
          <p:cNvPr id="37906" name="Rectangle 18">
            <a:extLst>
              <a:ext uri="{FF2B5EF4-FFF2-40B4-BE49-F238E27FC236}">
                <a16:creationId xmlns:a16="http://schemas.microsoft.com/office/drawing/2014/main" xmlns="" id="{94C5AAC9-5125-4332-B80B-417F7C18BC5C}"/>
              </a:ext>
            </a:extLst>
          </p:cNvPr>
          <p:cNvSpPr>
            <a:spLocks noChangeArrowheads="1"/>
          </p:cNvSpPr>
          <p:nvPr/>
        </p:nvSpPr>
        <p:spPr bwMode="auto">
          <a:xfrm>
            <a:off x="250825" y="1897063"/>
            <a:ext cx="8424863" cy="8477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5235" name="Rectangle 19">
            <a:extLst>
              <a:ext uri="{FF2B5EF4-FFF2-40B4-BE49-F238E27FC236}">
                <a16:creationId xmlns:a16="http://schemas.microsoft.com/office/drawing/2014/main" xmlns="" id="{D6ADBF3A-42FE-4CBE-B245-6FE2DC7A9984}"/>
              </a:ext>
            </a:extLst>
          </p:cNvPr>
          <p:cNvSpPr>
            <a:spLocks noChangeArrowheads="1"/>
          </p:cNvSpPr>
          <p:nvPr/>
        </p:nvSpPr>
        <p:spPr bwMode="auto">
          <a:xfrm>
            <a:off x="323850" y="1954213"/>
            <a:ext cx="80645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県民は、</a:t>
            </a:r>
            <a:r>
              <a:rPr lang="ja-JP" altLang="en-US" dirty="0">
                <a:latin typeface="HG丸ｺﾞｼｯｸM-PRO" panose="020F0600000000000000" pitchFamily="50" charset="-128"/>
                <a:ea typeface="HG丸ｺﾞｼｯｸM-PRO" panose="020F0600000000000000" pitchFamily="50" charset="-128"/>
              </a:rPr>
              <a:t>浸水被害対策の重要性を認識し、これら対策について</a:t>
            </a:r>
            <a:r>
              <a:rPr lang="ja-JP" altLang="en-US" b="1" dirty="0">
                <a:solidFill>
                  <a:srgbClr val="FF0000"/>
                </a:solidFill>
                <a:latin typeface="HG丸ｺﾞｼｯｸM-PRO" panose="020F0600000000000000" pitchFamily="50" charset="-128"/>
                <a:ea typeface="HG丸ｺﾞｼｯｸM-PRO" panose="020F0600000000000000" pitchFamily="50" charset="-128"/>
              </a:rPr>
              <a:t>学習する</a:t>
            </a:r>
            <a:r>
              <a:rPr lang="ja-JP" altLang="en-US" dirty="0">
                <a:latin typeface="HG丸ｺﾞｼｯｸM-PRO" panose="020F0600000000000000" pitchFamily="50" charset="-128"/>
                <a:ea typeface="HG丸ｺﾞｼｯｸM-PRO" panose="020F0600000000000000" pitchFamily="50" charset="-128"/>
              </a:rPr>
              <a:t>ように努めなければなりません。</a:t>
            </a:r>
          </a:p>
          <a:p>
            <a:pPr algn="l">
              <a:spcBef>
                <a:spcPct val="20000"/>
              </a:spcBef>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37908" name="Rectangle 20">
            <a:extLst>
              <a:ext uri="{FF2B5EF4-FFF2-40B4-BE49-F238E27FC236}">
                <a16:creationId xmlns:a16="http://schemas.microsoft.com/office/drawing/2014/main" xmlns="" id="{1F8F53B1-1936-4490-9524-38086506B9EB}"/>
              </a:ext>
            </a:extLst>
          </p:cNvPr>
          <p:cNvSpPr>
            <a:spLocks noChangeArrowheads="1"/>
          </p:cNvSpPr>
          <p:nvPr/>
        </p:nvSpPr>
        <p:spPr bwMode="auto">
          <a:xfrm>
            <a:off x="250825" y="5246688"/>
            <a:ext cx="8424863" cy="774700"/>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5237" name="Rectangle 21">
            <a:extLst>
              <a:ext uri="{FF2B5EF4-FFF2-40B4-BE49-F238E27FC236}">
                <a16:creationId xmlns:a16="http://schemas.microsoft.com/office/drawing/2014/main" xmlns="" id="{44022CE5-D2F1-4996-BCCE-4D540F22B534}"/>
              </a:ext>
            </a:extLst>
          </p:cNvPr>
          <p:cNvSpPr>
            <a:spLocks noChangeArrowheads="1"/>
          </p:cNvSpPr>
          <p:nvPr/>
        </p:nvSpPr>
        <p:spPr bwMode="auto">
          <a:xfrm>
            <a:off x="323850" y="5303838"/>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県は、</a:t>
            </a:r>
            <a:r>
              <a:rPr lang="ja-JP" altLang="en-US" dirty="0">
                <a:latin typeface="HG丸ｺﾞｼｯｸM-PRO" panose="020F0600000000000000" pitchFamily="50" charset="-128"/>
                <a:ea typeface="HG丸ｺﾞｼｯｸM-PRO" panose="020F0600000000000000" pitchFamily="50" charset="-128"/>
              </a:rPr>
              <a:t>市町と連携し、必要な資材の備蓄、避難の確保に役立つ情報の提供等を適切に行うことができる</a:t>
            </a:r>
            <a:r>
              <a:rPr lang="ja-JP" altLang="en-US" b="1" dirty="0">
                <a:solidFill>
                  <a:srgbClr val="FF0000"/>
                </a:solidFill>
                <a:latin typeface="HG丸ｺﾞｼｯｸM-PRO" panose="020F0600000000000000" pitchFamily="50" charset="-128"/>
                <a:ea typeface="HG丸ｺﾞｼｯｸM-PRO" panose="020F0600000000000000" pitchFamily="50" charset="-128"/>
              </a:rPr>
              <a:t>体制を整備</a:t>
            </a:r>
            <a:r>
              <a:rPr lang="ja-JP" altLang="en-US" dirty="0">
                <a:latin typeface="HG丸ｺﾞｼｯｸM-PRO" panose="020F0600000000000000" pitchFamily="50" charset="-128"/>
                <a:ea typeface="HG丸ｺﾞｼｯｸM-PRO" panose="020F0600000000000000" pitchFamily="50" charset="-128"/>
              </a:rPr>
              <a:t>します。</a:t>
            </a:r>
          </a:p>
        </p:txBody>
      </p:sp>
    </p:spTree>
    <p:extLst>
      <p:ext uri="{BB962C8B-B14F-4D97-AF65-F5344CB8AC3E}">
        <p14:creationId xmlns:p14="http://schemas.microsoft.com/office/powerpoint/2010/main" val="400490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a:extLst>
              <a:ext uri="{FF2B5EF4-FFF2-40B4-BE49-F238E27FC236}">
                <a16:creationId xmlns:a16="http://schemas.microsoft.com/office/drawing/2014/main" xmlns="" id="{EEA4DE0F-0F5E-4B32-8EB5-19524269242F}"/>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38916" name="Rectangle 4">
            <a:extLst>
              <a:ext uri="{FF2B5EF4-FFF2-40B4-BE49-F238E27FC236}">
                <a16:creationId xmlns:a16="http://schemas.microsoft.com/office/drawing/2014/main" xmlns="" id="{790899CA-91A3-464D-BA77-8E3FB99386B4}"/>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8917" name="Freeform 5">
            <a:extLst>
              <a:ext uri="{FF2B5EF4-FFF2-40B4-BE49-F238E27FC236}">
                <a16:creationId xmlns:a16="http://schemas.microsoft.com/office/drawing/2014/main" xmlns="" id="{48F94700-2A66-4891-8496-6BF5531ECD72}"/>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18" name="Rectangle 6">
            <a:extLst>
              <a:ext uri="{FF2B5EF4-FFF2-40B4-BE49-F238E27FC236}">
                <a16:creationId xmlns:a16="http://schemas.microsoft.com/office/drawing/2014/main" xmlns="" id="{2FEF10EE-3AE4-4440-92FE-0E87D3AD8BFD}"/>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8919" name="Freeform 7">
            <a:extLst>
              <a:ext uri="{FF2B5EF4-FFF2-40B4-BE49-F238E27FC236}">
                <a16:creationId xmlns:a16="http://schemas.microsoft.com/office/drawing/2014/main" xmlns="" id="{F346F812-FAC1-4378-9A30-ABA0DB9F7BD7}"/>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20" name="Rectangle 8">
            <a:extLst>
              <a:ext uri="{FF2B5EF4-FFF2-40B4-BE49-F238E27FC236}">
                <a16:creationId xmlns:a16="http://schemas.microsoft.com/office/drawing/2014/main" xmlns="" id="{58684440-9CFB-4AA3-8DD2-027E9C998D88}"/>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8921" name="Freeform 9">
            <a:extLst>
              <a:ext uri="{FF2B5EF4-FFF2-40B4-BE49-F238E27FC236}">
                <a16:creationId xmlns:a16="http://schemas.microsoft.com/office/drawing/2014/main" xmlns="" id="{69DE50B2-037F-4435-9AC7-ACE0497E9536}"/>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922" name="AutoShape 10">
            <a:extLst>
              <a:ext uri="{FF2B5EF4-FFF2-40B4-BE49-F238E27FC236}">
                <a16:creationId xmlns:a16="http://schemas.microsoft.com/office/drawing/2014/main" xmlns="" id="{576C26D6-4B7D-4680-B3E1-296AABE51398}"/>
              </a:ext>
            </a:extLst>
          </p:cNvPr>
          <p:cNvSpPr>
            <a:spLocks noChangeArrowheads="1"/>
          </p:cNvSpPr>
          <p:nvPr/>
        </p:nvSpPr>
        <p:spPr bwMode="auto">
          <a:xfrm>
            <a:off x="-396875" y="74613"/>
            <a:ext cx="2520950" cy="474662"/>
          </a:xfrm>
          <a:prstGeom prst="roundRect">
            <a:avLst>
              <a:gd name="adj" fmla="val 34560"/>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7275" name="Text Box 11">
            <a:extLst>
              <a:ext uri="{FF2B5EF4-FFF2-40B4-BE49-F238E27FC236}">
                <a16:creationId xmlns:a16="http://schemas.microsoft.com/office/drawing/2014/main" xmlns="" id="{F85FB025-CEB3-489E-9AFB-816B7783E206}"/>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減災対策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38924" name="AutoShape 12">
            <a:extLst>
              <a:ext uri="{FF2B5EF4-FFF2-40B4-BE49-F238E27FC236}">
                <a16:creationId xmlns:a16="http://schemas.microsoft.com/office/drawing/2014/main" xmlns="" id="{85CCCA7B-A635-4A18-987D-ECB40303E374}"/>
              </a:ext>
            </a:extLst>
          </p:cNvPr>
          <p:cNvSpPr>
            <a:spLocks noChangeArrowheads="1"/>
          </p:cNvSpPr>
          <p:nvPr/>
        </p:nvSpPr>
        <p:spPr bwMode="auto">
          <a:xfrm>
            <a:off x="-396875" y="981075"/>
            <a:ext cx="8353425" cy="593725"/>
          </a:xfrm>
          <a:prstGeom prst="roundRect">
            <a:avLst>
              <a:gd name="adj" fmla="val 50000"/>
            </a:avLst>
          </a:prstGeom>
          <a:solidFill>
            <a:srgbClr val="FF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7277" name="Rectangle 13">
            <a:extLst>
              <a:ext uri="{FF2B5EF4-FFF2-40B4-BE49-F238E27FC236}">
                <a16:creationId xmlns:a16="http://schemas.microsoft.com/office/drawing/2014/main" xmlns="" id="{7C27B0C9-8AD4-4137-979F-D2C38B0FD270}"/>
              </a:ext>
            </a:extLst>
          </p:cNvPr>
          <p:cNvSpPr>
            <a:spLocks noChangeArrowheads="1"/>
          </p:cNvSpPr>
          <p:nvPr/>
        </p:nvSpPr>
        <p:spPr bwMode="auto">
          <a:xfrm>
            <a:off x="0" y="1022350"/>
            <a:ext cx="7462838"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itchFamily="49" charset="-128"/>
                <a:ea typeface="HG丸ｺﾞｼｯｸM-PRO" pitchFamily="49" charset="-128"/>
              </a:rPr>
              <a:t>訓練の実施（第</a:t>
            </a:r>
            <a:r>
              <a:rPr lang="en-US" altLang="ja-JP" sz="2500" dirty="0">
                <a:solidFill>
                  <a:schemeClr val="tx2"/>
                </a:solidFill>
                <a:latin typeface="HG丸ｺﾞｼｯｸM-PRO" pitchFamily="49" charset="-128"/>
                <a:ea typeface="HG丸ｺﾞｼｯｸM-PRO" pitchFamily="49" charset="-128"/>
              </a:rPr>
              <a:t>43</a:t>
            </a:r>
            <a:r>
              <a:rPr lang="ja-JP" altLang="en-US" sz="2500" dirty="0">
                <a:solidFill>
                  <a:schemeClr val="tx2"/>
                </a:solidFill>
                <a:latin typeface="HG丸ｺﾞｼｯｸM-PRO" pitchFamily="49" charset="-128"/>
                <a:ea typeface="HG丸ｺﾞｼｯｸM-PRO" pitchFamily="49" charset="-128"/>
              </a:rPr>
              <a:t>条）</a:t>
            </a:r>
          </a:p>
        </p:txBody>
      </p:sp>
      <p:sp>
        <p:nvSpPr>
          <p:cNvPr id="38926" name="Rectangle 14">
            <a:extLst>
              <a:ext uri="{FF2B5EF4-FFF2-40B4-BE49-F238E27FC236}">
                <a16:creationId xmlns:a16="http://schemas.microsoft.com/office/drawing/2014/main" xmlns="" id="{525055B7-A24B-4AB2-B7EC-931A8F59F52A}"/>
              </a:ext>
            </a:extLst>
          </p:cNvPr>
          <p:cNvSpPr>
            <a:spLocks noChangeArrowheads="1"/>
          </p:cNvSpPr>
          <p:nvPr/>
        </p:nvSpPr>
        <p:spPr bwMode="auto">
          <a:xfrm>
            <a:off x="466725" y="2398713"/>
            <a:ext cx="8424863" cy="8858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7279" name="Rectangle 15">
            <a:extLst>
              <a:ext uri="{FF2B5EF4-FFF2-40B4-BE49-F238E27FC236}">
                <a16:creationId xmlns:a16="http://schemas.microsoft.com/office/drawing/2014/main" xmlns="" id="{011F4532-CA72-4BCD-AB02-EC738CCAB6EE}"/>
              </a:ext>
            </a:extLst>
          </p:cNvPr>
          <p:cNvSpPr>
            <a:spLocks noChangeArrowheads="1"/>
          </p:cNvSpPr>
          <p:nvPr/>
        </p:nvSpPr>
        <p:spPr bwMode="auto">
          <a:xfrm>
            <a:off x="539750" y="2481263"/>
            <a:ext cx="80645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defRPr/>
            </a:pPr>
            <a:r>
              <a:rPr lang="en-US" altLang="ja-JP" dirty="0">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県は、</a:t>
            </a:r>
            <a:r>
              <a:rPr lang="ja-JP" altLang="en-US" dirty="0">
                <a:latin typeface="HG丸ｺﾞｼｯｸM-PRO" panose="020F0600000000000000" pitchFamily="50" charset="-128"/>
                <a:ea typeface="HG丸ｺﾞｼｯｸM-PRO" panose="020F0600000000000000" pitchFamily="50" charset="-128"/>
              </a:rPr>
              <a:t>浸水被害の軽減等を目的とした</a:t>
            </a:r>
            <a:r>
              <a:rPr lang="ja-JP" altLang="en-US" b="1" dirty="0">
                <a:solidFill>
                  <a:srgbClr val="FF0000"/>
                </a:solidFill>
                <a:latin typeface="HG丸ｺﾞｼｯｸM-PRO" panose="020F0600000000000000" pitchFamily="50" charset="-128"/>
                <a:ea typeface="HG丸ｺﾞｼｯｸM-PRO" panose="020F0600000000000000" pitchFamily="50" charset="-128"/>
              </a:rPr>
              <a:t>訓練</a:t>
            </a:r>
            <a:r>
              <a:rPr lang="ja-JP" altLang="en-US" dirty="0">
                <a:latin typeface="HG丸ｺﾞｼｯｸM-PRO" panose="020F0600000000000000" pitchFamily="50" charset="-128"/>
                <a:ea typeface="HG丸ｺﾞｼｯｸM-PRO" panose="020F0600000000000000" pitchFamily="50" charset="-128"/>
              </a:rPr>
              <a:t>を行います。</a:t>
            </a:r>
          </a:p>
          <a:p>
            <a:pPr algn="l">
              <a:lnSpc>
                <a:spcPct val="120000"/>
              </a:lnSpc>
              <a:defRPr/>
            </a:pPr>
            <a:r>
              <a:rPr lang="ja-JP" altLang="en-US" dirty="0">
                <a:latin typeface="HG丸ｺﾞｼｯｸM-PRO" panose="020F0600000000000000" pitchFamily="50" charset="-128"/>
                <a:ea typeface="HG丸ｺﾞｼｯｸM-PRO" panose="020F0600000000000000" pitchFamily="50" charset="-128"/>
              </a:rPr>
              <a:t>■県は、市町に対し、住民を対象とした同様の訓練を行うよう求めます。</a:t>
            </a:r>
          </a:p>
          <a:p>
            <a:pPr algn="l">
              <a:spcBef>
                <a:spcPct val="20000"/>
              </a:spcBef>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38928" name="Text Box 16">
            <a:extLst>
              <a:ext uri="{FF2B5EF4-FFF2-40B4-BE49-F238E27FC236}">
                <a16:creationId xmlns:a16="http://schemas.microsoft.com/office/drawing/2014/main" xmlns="" id="{4F6C6256-130E-458E-AA36-7B7C0DA74974}"/>
              </a:ext>
            </a:extLst>
          </p:cNvPr>
          <p:cNvSpPr txBox="1">
            <a:spLocks noChangeArrowheads="1"/>
          </p:cNvSpPr>
          <p:nvPr/>
        </p:nvSpPr>
        <p:spPr bwMode="auto">
          <a:xfrm>
            <a:off x="1476375" y="3644900"/>
            <a:ext cx="3455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endParaRPr lang="ja-JP" altLang="ja-JP"/>
          </a:p>
        </p:txBody>
      </p:sp>
      <p:pic>
        <p:nvPicPr>
          <p:cNvPr id="38929" name="Picture 17" descr="無題">
            <a:extLst>
              <a:ext uri="{FF2B5EF4-FFF2-40B4-BE49-F238E27FC236}">
                <a16:creationId xmlns:a16="http://schemas.microsoft.com/office/drawing/2014/main" xmlns="" id="{8AD40AB8-BFAF-4742-BD4C-DBBCA536E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261"/>
          <a:stretch>
            <a:fillRect/>
          </a:stretch>
        </p:blipFill>
        <p:spPr bwMode="auto">
          <a:xfrm>
            <a:off x="468313" y="3573463"/>
            <a:ext cx="3887787"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18" descr="000167487">
            <a:extLst>
              <a:ext uri="{FF2B5EF4-FFF2-40B4-BE49-F238E27FC236}">
                <a16:creationId xmlns:a16="http://schemas.microsoft.com/office/drawing/2014/main" xmlns="" id="{A32BC4D7-F994-4337-84DE-35B3CC3A0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437"/>
          <a:stretch>
            <a:fillRect/>
          </a:stretch>
        </p:blipFill>
        <p:spPr bwMode="auto">
          <a:xfrm>
            <a:off x="4572000" y="3573463"/>
            <a:ext cx="3887788"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1" name="Text Box 19">
            <a:extLst>
              <a:ext uri="{FF2B5EF4-FFF2-40B4-BE49-F238E27FC236}">
                <a16:creationId xmlns:a16="http://schemas.microsoft.com/office/drawing/2014/main" xmlns="" id="{39F118CA-68DE-47F0-BBEA-B06D7EF17CB9}"/>
              </a:ext>
            </a:extLst>
          </p:cNvPr>
          <p:cNvSpPr txBox="1">
            <a:spLocks noChangeArrowheads="1"/>
          </p:cNvSpPr>
          <p:nvPr/>
        </p:nvSpPr>
        <p:spPr bwMode="auto">
          <a:xfrm>
            <a:off x="1835150" y="638175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600" dirty="0">
                <a:ea typeface="HG丸ｺﾞｼｯｸM-PRO" panose="020F0600000000000000" pitchFamily="50" charset="-128"/>
              </a:rPr>
              <a:t>水防訓練</a:t>
            </a:r>
          </a:p>
        </p:txBody>
      </p:sp>
      <p:sp>
        <p:nvSpPr>
          <p:cNvPr id="38932" name="Text Box 20">
            <a:extLst>
              <a:ext uri="{FF2B5EF4-FFF2-40B4-BE49-F238E27FC236}">
                <a16:creationId xmlns:a16="http://schemas.microsoft.com/office/drawing/2014/main" xmlns="" id="{EB3614FD-458E-4262-A332-E5ADC6008C72}"/>
              </a:ext>
            </a:extLst>
          </p:cNvPr>
          <p:cNvSpPr txBox="1">
            <a:spLocks noChangeArrowheads="1"/>
          </p:cNvSpPr>
          <p:nvPr/>
        </p:nvSpPr>
        <p:spPr bwMode="auto">
          <a:xfrm>
            <a:off x="6011863" y="638175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600" dirty="0">
                <a:ea typeface="HG丸ｺﾞｼｯｸM-PRO" panose="020F0600000000000000" pitchFamily="50" charset="-128"/>
              </a:rPr>
              <a:t>避難訓練</a:t>
            </a:r>
          </a:p>
        </p:txBody>
      </p:sp>
    </p:spTree>
    <p:extLst>
      <p:ext uri="{BB962C8B-B14F-4D97-AF65-F5344CB8AC3E}">
        <p14:creationId xmlns:p14="http://schemas.microsoft.com/office/powerpoint/2010/main" val="3295051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extLst>
              <a:ext uri="{FF2B5EF4-FFF2-40B4-BE49-F238E27FC236}">
                <a16:creationId xmlns:a16="http://schemas.microsoft.com/office/drawing/2014/main" xmlns="" id="{80C03203-467E-44EB-AF24-AAB091E03FB3}"/>
              </a:ext>
            </a:extLst>
          </p:cNvPr>
          <p:cNvSpPr>
            <a:spLocks noChangeArrowheads="1"/>
          </p:cNvSpPr>
          <p:nvPr/>
        </p:nvSpPr>
        <p:spPr bwMode="auto">
          <a:xfrm rot="6986381">
            <a:off x="7012782" y="3317081"/>
            <a:ext cx="215900" cy="792163"/>
          </a:xfrm>
          <a:prstGeom prst="triangle">
            <a:avLst>
              <a:gd name="adj" fmla="val 50000"/>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39" name="Rectangle 3" descr="れんが (横)">
            <a:extLst>
              <a:ext uri="{FF2B5EF4-FFF2-40B4-BE49-F238E27FC236}">
                <a16:creationId xmlns:a16="http://schemas.microsoft.com/office/drawing/2014/main" xmlns="" id="{11E89E68-8F32-4886-B030-E653D71F9E5F}"/>
              </a:ext>
            </a:extLst>
          </p:cNvPr>
          <p:cNvSpPr>
            <a:spLocks noChangeArrowheads="1"/>
          </p:cNvSpPr>
          <p:nvPr/>
        </p:nvSpPr>
        <p:spPr bwMode="auto">
          <a:xfrm>
            <a:off x="5172075" y="5229225"/>
            <a:ext cx="1350963" cy="1223963"/>
          </a:xfrm>
          <a:prstGeom prst="rect">
            <a:avLst/>
          </a:prstGeom>
          <a:pattFill prst="horzBrick">
            <a:fgClr>
              <a:schemeClr val="bg2">
                <a:alpha val="96861"/>
              </a:schemeClr>
            </a:fgClr>
            <a:bgClr>
              <a:srgbClr val="FFFFFF">
                <a:alpha val="96861"/>
              </a:srgb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40" name="Rectangle 4">
            <a:extLst>
              <a:ext uri="{FF2B5EF4-FFF2-40B4-BE49-F238E27FC236}">
                <a16:creationId xmlns:a16="http://schemas.microsoft.com/office/drawing/2014/main" xmlns="" id="{6168A50F-129B-4BFD-9F41-239BBEEA76DF}"/>
              </a:ext>
            </a:extLst>
          </p:cNvPr>
          <p:cNvSpPr>
            <a:spLocks noChangeArrowheads="1"/>
          </p:cNvSpPr>
          <p:nvPr/>
        </p:nvSpPr>
        <p:spPr bwMode="auto">
          <a:xfrm>
            <a:off x="6321425" y="5664200"/>
            <a:ext cx="31750" cy="819150"/>
          </a:xfrm>
          <a:prstGeom prst="rect">
            <a:avLst/>
          </a:prstGeom>
          <a:solidFill>
            <a:srgbClr val="80808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sz="1900">
              <a:latin typeface="Arial" panose="020B0604020202020204" pitchFamily="34" charset="0"/>
            </a:endParaRPr>
          </a:p>
        </p:txBody>
      </p:sp>
      <p:sp>
        <p:nvSpPr>
          <p:cNvPr id="39942" name="Text Box 6">
            <a:extLst>
              <a:ext uri="{FF2B5EF4-FFF2-40B4-BE49-F238E27FC236}">
                <a16:creationId xmlns:a16="http://schemas.microsoft.com/office/drawing/2014/main" xmlns="" id="{19DEED0A-40E9-44B4-A1F4-70C96CB0B6C6}"/>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39943" name="AutoShape 7">
            <a:extLst>
              <a:ext uri="{FF2B5EF4-FFF2-40B4-BE49-F238E27FC236}">
                <a16:creationId xmlns:a16="http://schemas.microsoft.com/office/drawing/2014/main" xmlns="" id="{ACB52F19-E616-4AEF-BC80-7AB6C516F332}"/>
              </a:ext>
            </a:extLst>
          </p:cNvPr>
          <p:cNvSpPr>
            <a:spLocks noChangeArrowheads="1"/>
          </p:cNvSpPr>
          <p:nvPr/>
        </p:nvSpPr>
        <p:spPr bwMode="auto">
          <a:xfrm>
            <a:off x="-396875" y="74613"/>
            <a:ext cx="2520950" cy="474662"/>
          </a:xfrm>
          <a:prstGeom prst="roundRect">
            <a:avLst>
              <a:gd name="adj" fmla="val 34560"/>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9320" name="Text Box 8">
            <a:extLst>
              <a:ext uri="{FF2B5EF4-FFF2-40B4-BE49-F238E27FC236}">
                <a16:creationId xmlns:a16="http://schemas.microsoft.com/office/drawing/2014/main" xmlns="" id="{7C3D1DEB-58D2-4187-97E0-F4FF2AB1421D}"/>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減災対策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39945" name="AutoShape 9">
            <a:extLst>
              <a:ext uri="{FF2B5EF4-FFF2-40B4-BE49-F238E27FC236}">
                <a16:creationId xmlns:a16="http://schemas.microsoft.com/office/drawing/2014/main" xmlns="" id="{A97E5DD3-3221-4CEC-9800-D906584B6FF7}"/>
              </a:ext>
            </a:extLst>
          </p:cNvPr>
          <p:cNvSpPr>
            <a:spLocks noChangeArrowheads="1"/>
          </p:cNvSpPr>
          <p:nvPr/>
        </p:nvSpPr>
        <p:spPr bwMode="auto">
          <a:xfrm>
            <a:off x="-396875" y="981075"/>
            <a:ext cx="8353425" cy="593725"/>
          </a:xfrm>
          <a:prstGeom prst="roundRect">
            <a:avLst>
              <a:gd name="adj" fmla="val 50000"/>
            </a:avLst>
          </a:prstGeom>
          <a:solidFill>
            <a:srgbClr val="FF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9322" name="Rectangle 10">
            <a:extLst>
              <a:ext uri="{FF2B5EF4-FFF2-40B4-BE49-F238E27FC236}">
                <a16:creationId xmlns:a16="http://schemas.microsoft.com/office/drawing/2014/main" xmlns="" id="{C52764A0-C185-43CE-96AD-90EBA54845E2}"/>
              </a:ext>
            </a:extLst>
          </p:cNvPr>
          <p:cNvSpPr>
            <a:spLocks noChangeArrowheads="1"/>
          </p:cNvSpPr>
          <p:nvPr/>
        </p:nvSpPr>
        <p:spPr bwMode="auto">
          <a:xfrm>
            <a:off x="0" y="1022350"/>
            <a:ext cx="7462838"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itchFamily="49" charset="-128"/>
                <a:ea typeface="HG丸ｺﾞｼｯｸM-PRO" pitchFamily="49" charset="-128"/>
              </a:rPr>
              <a:t>建物等の耐水機能（第</a:t>
            </a:r>
            <a:r>
              <a:rPr lang="en-US" altLang="ja-JP" sz="2500" dirty="0">
                <a:solidFill>
                  <a:schemeClr val="tx2"/>
                </a:solidFill>
                <a:latin typeface="HG丸ｺﾞｼｯｸM-PRO" pitchFamily="49" charset="-128"/>
                <a:ea typeface="HG丸ｺﾞｼｯｸM-PRO" pitchFamily="49" charset="-128"/>
              </a:rPr>
              <a:t>44</a:t>
            </a:r>
            <a:r>
              <a:rPr lang="ja-JP" altLang="en-US" sz="2500" dirty="0">
                <a:solidFill>
                  <a:schemeClr val="tx2"/>
                </a:solidFill>
                <a:latin typeface="HG丸ｺﾞｼｯｸM-PRO" pitchFamily="49" charset="-128"/>
                <a:ea typeface="HG丸ｺﾞｼｯｸM-PRO" pitchFamily="49" charset="-128"/>
              </a:rPr>
              <a:t>～</a:t>
            </a:r>
            <a:r>
              <a:rPr lang="en-US" altLang="ja-JP" sz="2500" dirty="0">
                <a:solidFill>
                  <a:schemeClr val="tx2"/>
                </a:solidFill>
                <a:latin typeface="HG丸ｺﾞｼｯｸM-PRO" pitchFamily="49" charset="-128"/>
                <a:ea typeface="HG丸ｺﾞｼｯｸM-PRO" pitchFamily="49" charset="-128"/>
              </a:rPr>
              <a:t>48</a:t>
            </a:r>
            <a:r>
              <a:rPr lang="ja-JP" altLang="en-US" sz="2500" dirty="0">
                <a:solidFill>
                  <a:schemeClr val="tx2"/>
                </a:solidFill>
                <a:latin typeface="HG丸ｺﾞｼｯｸM-PRO" pitchFamily="49" charset="-128"/>
                <a:ea typeface="HG丸ｺﾞｼｯｸM-PRO" pitchFamily="49" charset="-128"/>
              </a:rPr>
              <a:t>条）</a:t>
            </a:r>
          </a:p>
        </p:txBody>
      </p:sp>
      <p:sp>
        <p:nvSpPr>
          <p:cNvPr id="39947" name="Text Box 11">
            <a:extLst>
              <a:ext uri="{FF2B5EF4-FFF2-40B4-BE49-F238E27FC236}">
                <a16:creationId xmlns:a16="http://schemas.microsoft.com/office/drawing/2014/main" xmlns="" id="{A09C0856-E130-405F-AD6E-08E695EBFFF5}"/>
              </a:ext>
            </a:extLst>
          </p:cNvPr>
          <p:cNvSpPr txBox="1">
            <a:spLocks noChangeArrowheads="1"/>
          </p:cNvSpPr>
          <p:nvPr/>
        </p:nvSpPr>
        <p:spPr bwMode="auto">
          <a:xfrm>
            <a:off x="1476375" y="3644900"/>
            <a:ext cx="3455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endParaRPr lang="ja-JP" altLang="ja-JP"/>
          </a:p>
        </p:txBody>
      </p:sp>
      <p:sp>
        <p:nvSpPr>
          <p:cNvPr id="39948" name="Rectangle 12">
            <a:extLst>
              <a:ext uri="{FF2B5EF4-FFF2-40B4-BE49-F238E27FC236}">
                <a16:creationId xmlns:a16="http://schemas.microsoft.com/office/drawing/2014/main" xmlns="" id="{FC95ABF6-F26D-4F9D-9717-FE2F23405048}"/>
              </a:ext>
            </a:extLst>
          </p:cNvPr>
          <p:cNvSpPr>
            <a:spLocks noChangeArrowheads="1"/>
          </p:cNvSpPr>
          <p:nvPr/>
        </p:nvSpPr>
        <p:spPr bwMode="auto">
          <a:xfrm>
            <a:off x="250825" y="1752600"/>
            <a:ext cx="8424863" cy="1028700"/>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9325" name="Rectangle 13">
            <a:extLst>
              <a:ext uri="{FF2B5EF4-FFF2-40B4-BE49-F238E27FC236}">
                <a16:creationId xmlns:a16="http://schemas.microsoft.com/office/drawing/2014/main" xmlns="" id="{E01CA95D-C5FB-428A-A68C-BB2FB8F366B3}"/>
              </a:ext>
            </a:extLst>
          </p:cNvPr>
          <p:cNvSpPr>
            <a:spLocks noChangeArrowheads="1"/>
          </p:cNvSpPr>
          <p:nvPr/>
        </p:nvSpPr>
        <p:spPr bwMode="auto">
          <a:xfrm>
            <a:off x="323850" y="1809750"/>
            <a:ext cx="806450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defRPr/>
            </a:pPr>
            <a:r>
              <a:rPr lang="ja-JP" altLang="en-US" dirty="0">
                <a:latin typeface="HG丸ｺﾞｼｯｸM-PRO" panose="020F0600000000000000" pitchFamily="50" charset="-128"/>
                <a:ea typeface="HG丸ｺﾞｼｯｸM-PRO" panose="020F0600000000000000" pitchFamily="50" charset="-128"/>
              </a:rPr>
              <a:t>建物等の所有者等は、敷地の地形や浸水想定区域図等から</a:t>
            </a:r>
            <a:r>
              <a:rPr lang="ja-JP" altLang="en-US" b="1" dirty="0">
                <a:solidFill>
                  <a:srgbClr val="FF0000"/>
                </a:solidFill>
                <a:latin typeface="HG丸ｺﾞｼｯｸM-PRO" panose="020F0600000000000000" pitchFamily="50" charset="-128"/>
                <a:ea typeface="HG丸ｺﾞｼｯｸM-PRO" panose="020F0600000000000000" pitchFamily="50" charset="-128"/>
              </a:rPr>
              <a:t>浸水が見込まれる場合は</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建物や工作物に</a:t>
            </a:r>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耐水機能</a:t>
            </a:r>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を備え、その機能を維持</a:t>
            </a:r>
            <a:r>
              <a:rPr lang="ja-JP" altLang="en-US" dirty="0">
                <a:latin typeface="HG丸ｺﾞｼｯｸM-PRO" panose="020F0600000000000000" pitchFamily="50" charset="-128"/>
                <a:ea typeface="HG丸ｺﾞｼｯｸM-PRO" panose="020F0600000000000000" pitchFamily="50" charset="-128"/>
              </a:rPr>
              <a:t>するようにしなければなりません。</a:t>
            </a:r>
          </a:p>
          <a:p>
            <a:pPr algn="l">
              <a:spcBef>
                <a:spcPct val="20000"/>
              </a:spcBef>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269326" name="AutoShape 14">
            <a:extLst>
              <a:ext uri="{FF2B5EF4-FFF2-40B4-BE49-F238E27FC236}">
                <a16:creationId xmlns:a16="http://schemas.microsoft.com/office/drawing/2014/main" xmlns="" id="{F60388D3-C4D2-45EC-A341-14E1CCC750DC}"/>
              </a:ext>
            </a:extLst>
          </p:cNvPr>
          <p:cNvSpPr>
            <a:spLocks noChangeArrowheads="1"/>
          </p:cNvSpPr>
          <p:nvPr/>
        </p:nvSpPr>
        <p:spPr bwMode="auto">
          <a:xfrm>
            <a:off x="3995738" y="2997200"/>
            <a:ext cx="2519362" cy="406400"/>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algn="l" defTabSz="958850">
              <a:defRPr/>
            </a:pPr>
            <a:r>
              <a:rPr lang="ja-JP" altLang="en-US" sz="1400" b="1" dirty="0">
                <a:latin typeface="HG丸ｺﾞｼｯｸM-PRO" panose="020F0600000000000000" pitchFamily="50" charset="-128"/>
                <a:ea typeface="HG丸ｺﾞｼｯｸM-PRO" panose="020F0600000000000000" pitchFamily="50" charset="-128"/>
              </a:rPr>
              <a:t>　（地下街）</a:t>
            </a:r>
          </a:p>
          <a:p>
            <a:pPr algn="l" defTabSz="958850">
              <a:defRPr/>
            </a:pPr>
            <a:r>
              <a:rPr lang="ja-JP" altLang="en-US" sz="1400" b="1" dirty="0">
                <a:latin typeface="HG丸ｺﾞｼｯｸM-PRO" panose="020F0600000000000000" pitchFamily="50" charset="-128"/>
                <a:ea typeface="HG丸ｺﾞｼｯｸM-PRO" panose="020F0600000000000000" pitchFamily="50" charset="-128"/>
              </a:rPr>
              <a:t>　遮水板の設置</a:t>
            </a:r>
          </a:p>
          <a:p>
            <a:pPr algn="l" defTabSz="958850">
              <a:defRPr/>
            </a:pPr>
            <a:endParaRPr lang="en-US" altLang="ja-JP" sz="900" b="1" dirty="0">
              <a:latin typeface="HG丸ｺﾞｼｯｸM-PRO" panose="020F0600000000000000" pitchFamily="50" charset="-128"/>
              <a:ea typeface="HG丸ｺﾞｼｯｸM-PRO" panose="020F0600000000000000" pitchFamily="50" charset="-128"/>
            </a:endParaRPr>
          </a:p>
        </p:txBody>
      </p:sp>
      <p:sp>
        <p:nvSpPr>
          <p:cNvPr id="39951" name="Rectangle 15">
            <a:extLst>
              <a:ext uri="{FF2B5EF4-FFF2-40B4-BE49-F238E27FC236}">
                <a16:creationId xmlns:a16="http://schemas.microsoft.com/office/drawing/2014/main" xmlns="" id="{78CCDEA8-6AC5-46B6-B256-B5AF8A56EC8C}"/>
              </a:ext>
            </a:extLst>
          </p:cNvPr>
          <p:cNvSpPr>
            <a:spLocks noChangeArrowheads="1"/>
          </p:cNvSpPr>
          <p:nvPr/>
        </p:nvSpPr>
        <p:spPr bwMode="auto">
          <a:xfrm>
            <a:off x="7721600" y="3435350"/>
            <a:ext cx="509588" cy="1143000"/>
          </a:xfrm>
          <a:prstGeom prst="rect">
            <a:avLst/>
          </a:prstGeom>
          <a:solidFill>
            <a:srgbClr val="C0C0C0">
              <a:alpha val="7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9328" name="Rectangle 16">
            <a:extLst>
              <a:ext uri="{FF2B5EF4-FFF2-40B4-BE49-F238E27FC236}">
                <a16:creationId xmlns:a16="http://schemas.microsoft.com/office/drawing/2014/main" xmlns="" id="{7CB60EC2-F759-41E6-8A85-703DE117510A}"/>
              </a:ext>
            </a:extLst>
          </p:cNvPr>
          <p:cNvSpPr>
            <a:spLocks noChangeArrowheads="1"/>
          </p:cNvSpPr>
          <p:nvPr/>
        </p:nvSpPr>
        <p:spPr bwMode="auto">
          <a:xfrm>
            <a:off x="7234238" y="4037013"/>
            <a:ext cx="360362" cy="217487"/>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53" name="Rectangle 17">
            <a:extLst>
              <a:ext uri="{FF2B5EF4-FFF2-40B4-BE49-F238E27FC236}">
                <a16:creationId xmlns:a16="http://schemas.microsoft.com/office/drawing/2014/main" xmlns="" id="{A925BAF9-D2F3-4FD3-BCD6-C60C22C05C50}"/>
              </a:ext>
            </a:extLst>
          </p:cNvPr>
          <p:cNvSpPr>
            <a:spLocks noChangeArrowheads="1"/>
          </p:cNvSpPr>
          <p:nvPr/>
        </p:nvSpPr>
        <p:spPr bwMode="auto">
          <a:xfrm>
            <a:off x="7451725" y="3429000"/>
            <a:ext cx="798513" cy="16033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54" name="Rectangle 18">
            <a:extLst>
              <a:ext uri="{FF2B5EF4-FFF2-40B4-BE49-F238E27FC236}">
                <a16:creationId xmlns:a16="http://schemas.microsoft.com/office/drawing/2014/main" xmlns="" id="{6832B853-3F5C-4281-A0B2-9EEACAB46C78}"/>
              </a:ext>
            </a:extLst>
          </p:cNvPr>
          <p:cNvSpPr>
            <a:spLocks noChangeArrowheads="1"/>
          </p:cNvSpPr>
          <p:nvPr/>
        </p:nvSpPr>
        <p:spPr bwMode="auto">
          <a:xfrm>
            <a:off x="7234238" y="4256088"/>
            <a:ext cx="485775" cy="1905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55" name="Rectangle 19">
            <a:extLst>
              <a:ext uri="{FF2B5EF4-FFF2-40B4-BE49-F238E27FC236}">
                <a16:creationId xmlns:a16="http://schemas.microsoft.com/office/drawing/2014/main" xmlns="" id="{1217102A-F3E5-4556-BECC-7768FB1B715E}"/>
              </a:ext>
            </a:extLst>
          </p:cNvPr>
          <p:cNvSpPr>
            <a:spLocks noChangeArrowheads="1"/>
          </p:cNvSpPr>
          <p:nvPr/>
        </p:nvSpPr>
        <p:spPr bwMode="auto">
          <a:xfrm>
            <a:off x="7234238" y="4421188"/>
            <a:ext cx="649287" cy="16033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56" name="Oval 20">
            <a:extLst>
              <a:ext uri="{FF2B5EF4-FFF2-40B4-BE49-F238E27FC236}">
                <a16:creationId xmlns:a16="http://schemas.microsoft.com/office/drawing/2014/main" xmlns="" id="{E52207CC-E160-418F-AF92-82A3CE474B20}"/>
              </a:ext>
            </a:extLst>
          </p:cNvPr>
          <p:cNvSpPr>
            <a:spLocks noChangeArrowheads="1"/>
          </p:cNvSpPr>
          <p:nvPr/>
        </p:nvSpPr>
        <p:spPr bwMode="auto">
          <a:xfrm rot="715329">
            <a:off x="7896225" y="3844925"/>
            <a:ext cx="130175" cy="1476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57" name="Oval 21">
            <a:extLst>
              <a:ext uri="{FF2B5EF4-FFF2-40B4-BE49-F238E27FC236}">
                <a16:creationId xmlns:a16="http://schemas.microsoft.com/office/drawing/2014/main" xmlns="" id="{F636B8F5-EDEC-4E03-810A-89CEFBD48BF0}"/>
              </a:ext>
            </a:extLst>
          </p:cNvPr>
          <p:cNvSpPr>
            <a:spLocks noChangeArrowheads="1"/>
          </p:cNvSpPr>
          <p:nvPr/>
        </p:nvSpPr>
        <p:spPr bwMode="auto">
          <a:xfrm rot="411299">
            <a:off x="7883525" y="3971925"/>
            <a:ext cx="130175" cy="26828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58" name="Freeform 22">
            <a:extLst>
              <a:ext uri="{FF2B5EF4-FFF2-40B4-BE49-F238E27FC236}">
                <a16:creationId xmlns:a16="http://schemas.microsoft.com/office/drawing/2014/main" xmlns="" id="{E1DC5C33-881E-4296-BBD3-B508ABDF3ABD}"/>
              </a:ext>
            </a:extLst>
          </p:cNvPr>
          <p:cNvSpPr>
            <a:spLocks/>
          </p:cNvSpPr>
          <p:nvPr/>
        </p:nvSpPr>
        <p:spPr bwMode="auto">
          <a:xfrm>
            <a:off x="7850188" y="4183063"/>
            <a:ext cx="100012" cy="207962"/>
          </a:xfrm>
          <a:custGeom>
            <a:avLst/>
            <a:gdLst>
              <a:gd name="T0" fmla="*/ 2147483647 w 33"/>
              <a:gd name="T1" fmla="*/ 0 h 69"/>
              <a:gd name="T2" fmla="*/ 2147483647 w 33"/>
              <a:gd name="T3" fmla="*/ 2147483647 h 69"/>
              <a:gd name="T4" fmla="*/ 0 w 33"/>
              <a:gd name="T5" fmla="*/ 2147483647 h 69"/>
              <a:gd name="T6" fmla="*/ 0 60000 65536"/>
              <a:gd name="T7" fmla="*/ 0 60000 65536"/>
              <a:gd name="T8" fmla="*/ 0 60000 65536"/>
            </a:gdLst>
            <a:ahLst/>
            <a:cxnLst>
              <a:cxn ang="T6">
                <a:pos x="T0" y="T1"/>
              </a:cxn>
              <a:cxn ang="T7">
                <a:pos x="T2" y="T3"/>
              </a:cxn>
              <a:cxn ang="T8">
                <a:pos x="T4" y="T5"/>
              </a:cxn>
            </a:cxnLst>
            <a:rect l="0" t="0" r="r" b="b"/>
            <a:pathLst>
              <a:path w="33" h="69">
                <a:moveTo>
                  <a:pt x="33" y="0"/>
                </a:moveTo>
                <a:lnTo>
                  <a:pt x="5" y="17"/>
                </a:lnTo>
                <a:lnTo>
                  <a:pt x="0" y="69"/>
                </a:lnTo>
              </a:path>
            </a:pathLst>
          </a:custGeom>
          <a:noFill/>
          <a:ln w="28575">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9959" name="Freeform 23">
            <a:extLst>
              <a:ext uri="{FF2B5EF4-FFF2-40B4-BE49-F238E27FC236}">
                <a16:creationId xmlns:a16="http://schemas.microsoft.com/office/drawing/2014/main" xmlns="" id="{D7FDF3EC-0842-4CEF-A5E1-7107A6B487A5}"/>
              </a:ext>
            </a:extLst>
          </p:cNvPr>
          <p:cNvSpPr>
            <a:spLocks/>
          </p:cNvSpPr>
          <p:nvPr/>
        </p:nvSpPr>
        <p:spPr bwMode="auto">
          <a:xfrm>
            <a:off x="7959725" y="4183063"/>
            <a:ext cx="14288" cy="358775"/>
          </a:xfrm>
          <a:custGeom>
            <a:avLst/>
            <a:gdLst>
              <a:gd name="T0" fmla="*/ 2147483647 w 5"/>
              <a:gd name="T1" fmla="*/ 0 h 119"/>
              <a:gd name="T2" fmla="*/ 0 w 5"/>
              <a:gd name="T3" fmla="*/ 2147483647 h 119"/>
              <a:gd name="T4" fmla="*/ 2147483647 w 5"/>
              <a:gd name="T5" fmla="*/ 2147483647 h 119"/>
              <a:gd name="T6" fmla="*/ 0 60000 65536"/>
              <a:gd name="T7" fmla="*/ 0 60000 65536"/>
              <a:gd name="T8" fmla="*/ 0 60000 65536"/>
            </a:gdLst>
            <a:ahLst/>
            <a:cxnLst>
              <a:cxn ang="T6">
                <a:pos x="T0" y="T1"/>
              </a:cxn>
              <a:cxn ang="T7">
                <a:pos x="T2" y="T3"/>
              </a:cxn>
              <a:cxn ang="T8">
                <a:pos x="T4" y="T5"/>
              </a:cxn>
            </a:cxnLst>
            <a:rect l="0" t="0" r="r" b="b"/>
            <a:pathLst>
              <a:path w="5" h="119">
                <a:moveTo>
                  <a:pt x="2" y="0"/>
                </a:moveTo>
                <a:lnTo>
                  <a:pt x="0" y="50"/>
                </a:lnTo>
                <a:lnTo>
                  <a:pt x="5" y="119"/>
                </a:lnTo>
              </a:path>
            </a:pathLst>
          </a:custGeom>
          <a:noFill/>
          <a:ln w="28575">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9960" name="Freeform 24">
            <a:extLst>
              <a:ext uri="{FF2B5EF4-FFF2-40B4-BE49-F238E27FC236}">
                <a16:creationId xmlns:a16="http://schemas.microsoft.com/office/drawing/2014/main" xmlns="" id="{25F76540-14BF-49BF-B253-2265266FC161}"/>
              </a:ext>
            </a:extLst>
          </p:cNvPr>
          <p:cNvSpPr>
            <a:spLocks/>
          </p:cNvSpPr>
          <p:nvPr/>
        </p:nvSpPr>
        <p:spPr bwMode="auto">
          <a:xfrm>
            <a:off x="7812088" y="4048125"/>
            <a:ext cx="144462" cy="114300"/>
          </a:xfrm>
          <a:custGeom>
            <a:avLst/>
            <a:gdLst>
              <a:gd name="T0" fmla="*/ 2147483647 w 48"/>
              <a:gd name="T1" fmla="*/ 0 h 38"/>
              <a:gd name="T2" fmla="*/ 2147483647 w 48"/>
              <a:gd name="T3" fmla="*/ 2147483647 h 38"/>
              <a:gd name="T4" fmla="*/ 0 w 48"/>
              <a:gd name="T5" fmla="*/ 2147483647 h 38"/>
              <a:gd name="T6" fmla="*/ 0 60000 65536"/>
              <a:gd name="T7" fmla="*/ 0 60000 65536"/>
              <a:gd name="T8" fmla="*/ 0 60000 65536"/>
            </a:gdLst>
            <a:ahLst/>
            <a:cxnLst>
              <a:cxn ang="T6">
                <a:pos x="T0" y="T1"/>
              </a:cxn>
              <a:cxn ang="T7">
                <a:pos x="T2" y="T3"/>
              </a:cxn>
              <a:cxn ang="T8">
                <a:pos x="T4" y="T5"/>
              </a:cxn>
            </a:cxnLst>
            <a:rect l="0" t="0" r="r" b="b"/>
            <a:pathLst>
              <a:path w="48" h="38">
                <a:moveTo>
                  <a:pt x="48" y="0"/>
                </a:moveTo>
                <a:lnTo>
                  <a:pt x="39" y="18"/>
                </a:lnTo>
                <a:lnTo>
                  <a:pt x="0" y="38"/>
                </a:lnTo>
              </a:path>
            </a:pathLst>
          </a:custGeom>
          <a:noFill/>
          <a:ln w="28575">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9961" name="Freeform 25">
            <a:extLst>
              <a:ext uri="{FF2B5EF4-FFF2-40B4-BE49-F238E27FC236}">
                <a16:creationId xmlns:a16="http://schemas.microsoft.com/office/drawing/2014/main" xmlns="" id="{69268B40-FB05-4859-9554-B3341340BDD7}"/>
              </a:ext>
            </a:extLst>
          </p:cNvPr>
          <p:cNvSpPr>
            <a:spLocks/>
          </p:cNvSpPr>
          <p:nvPr/>
        </p:nvSpPr>
        <p:spPr bwMode="auto">
          <a:xfrm>
            <a:off x="7986713" y="4035425"/>
            <a:ext cx="60325" cy="198438"/>
          </a:xfrm>
          <a:custGeom>
            <a:avLst/>
            <a:gdLst>
              <a:gd name="T0" fmla="*/ 2147483647 w 20"/>
              <a:gd name="T1" fmla="*/ 2147483647 h 66"/>
              <a:gd name="T2" fmla="*/ 2147483647 w 20"/>
              <a:gd name="T3" fmla="*/ 2147483647 h 66"/>
              <a:gd name="T4" fmla="*/ 0 w 20"/>
              <a:gd name="T5" fmla="*/ 0 h 66"/>
              <a:gd name="T6" fmla="*/ 0 60000 65536"/>
              <a:gd name="T7" fmla="*/ 0 60000 65536"/>
              <a:gd name="T8" fmla="*/ 0 60000 65536"/>
            </a:gdLst>
            <a:ahLst/>
            <a:cxnLst>
              <a:cxn ang="T6">
                <a:pos x="T0" y="T1"/>
              </a:cxn>
              <a:cxn ang="T7">
                <a:pos x="T2" y="T3"/>
              </a:cxn>
              <a:cxn ang="T8">
                <a:pos x="T4" y="T5"/>
              </a:cxn>
            </a:cxnLst>
            <a:rect l="0" t="0" r="r" b="b"/>
            <a:pathLst>
              <a:path w="20" h="66">
                <a:moveTo>
                  <a:pt x="17" y="66"/>
                </a:moveTo>
                <a:lnTo>
                  <a:pt x="20" y="18"/>
                </a:lnTo>
                <a:lnTo>
                  <a:pt x="0" y="0"/>
                </a:lnTo>
              </a:path>
            </a:pathLst>
          </a:custGeom>
          <a:noFill/>
          <a:ln w="28575">
            <a:solidFill>
              <a:srgbClr val="80808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39962" name="Rectangle 26">
            <a:extLst>
              <a:ext uri="{FF2B5EF4-FFF2-40B4-BE49-F238E27FC236}">
                <a16:creationId xmlns:a16="http://schemas.microsoft.com/office/drawing/2014/main" xmlns="" id="{A93A019F-B63A-40B7-B778-D043A040AAD6}"/>
              </a:ext>
            </a:extLst>
          </p:cNvPr>
          <p:cNvSpPr>
            <a:spLocks noChangeArrowheads="1"/>
          </p:cNvSpPr>
          <p:nvPr/>
        </p:nvSpPr>
        <p:spPr bwMode="auto">
          <a:xfrm>
            <a:off x="5441950" y="5607050"/>
            <a:ext cx="541338" cy="360363"/>
          </a:xfrm>
          <a:prstGeom prst="rect">
            <a:avLst/>
          </a:prstGeom>
          <a:solidFill>
            <a:srgbClr val="80808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sz="1900">
              <a:latin typeface="Arial" panose="020B0604020202020204" pitchFamily="34" charset="0"/>
            </a:endParaRPr>
          </a:p>
        </p:txBody>
      </p:sp>
      <p:sp>
        <p:nvSpPr>
          <p:cNvPr id="39963" name="Oval 27" descr="格子 (点)">
            <a:extLst>
              <a:ext uri="{FF2B5EF4-FFF2-40B4-BE49-F238E27FC236}">
                <a16:creationId xmlns:a16="http://schemas.microsoft.com/office/drawing/2014/main" xmlns="" id="{2DF3FEA3-0295-470E-9978-3197F26FF2E7}"/>
              </a:ext>
            </a:extLst>
          </p:cNvPr>
          <p:cNvSpPr>
            <a:spLocks noChangeArrowheads="1"/>
          </p:cNvSpPr>
          <p:nvPr/>
        </p:nvSpPr>
        <p:spPr bwMode="auto">
          <a:xfrm>
            <a:off x="5691188" y="5670550"/>
            <a:ext cx="231775" cy="217488"/>
          </a:xfrm>
          <a:prstGeom prst="ellipse">
            <a:avLst/>
          </a:prstGeom>
          <a:pattFill prst="dotGrid">
            <a:fgClr>
              <a:srgbClr val="808080"/>
            </a:fgClr>
            <a:bgClr>
              <a:schemeClr val="bg2"/>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64" name="Rectangle 28">
            <a:extLst>
              <a:ext uri="{FF2B5EF4-FFF2-40B4-BE49-F238E27FC236}">
                <a16:creationId xmlns:a16="http://schemas.microsoft.com/office/drawing/2014/main" xmlns="" id="{B9A36522-127B-4C76-A7EC-6FB8074646BF}"/>
              </a:ext>
            </a:extLst>
          </p:cNvPr>
          <p:cNvSpPr>
            <a:spLocks noChangeArrowheads="1"/>
          </p:cNvSpPr>
          <p:nvPr/>
        </p:nvSpPr>
        <p:spPr bwMode="auto">
          <a:xfrm>
            <a:off x="5445125" y="5967413"/>
            <a:ext cx="109538" cy="73025"/>
          </a:xfrm>
          <a:prstGeom prst="rect">
            <a:avLst/>
          </a:prstGeom>
          <a:solidFill>
            <a:srgbClr val="969696"/>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sz="1900">
              <a:latin typeface="Arial" panose="020B0604020202020204" pitchFamily="34" charset="0"/>
            </a:endParaRPr>
          </a:p>
        </p:txBody>
      </p:sp>
      <p:sp>
        <p:nvSpPr>
          <p:cNvPr id="39965" name="Rectangle 29">
            <a:extLst>
              <a:ext uri="{FF2B5EF4-FFF2-40B4-BE49-F238E27FC236}">
                <a16:creationId xmlns:a16="http://schemas.microsoft.com/office/drawing/2014/main" xmlns="" id="{45F1CA20-A6A0-4720-A9A7-35A6FDC1ACCA}"/>
              </a:ext>
            </a:extLst>
          </p:cNvPr>
          <p:cNvSpPr>
            <a:spLocks noChangeArrowheads="1"/>
          </p:cNvSpPr>
          <p:nvPr/>
        </p:nvSpPr>
        <p:spPr bwMode="auto">
          <a:xfrm>
            <a:off x="5873750" y="5967413"/>
            <a:ext cx="109538" cy="73025"/>
          </a:xfrm>
          <a:prstGeom prst="rect">
            <a:avLst/>
          </a:prstGeom>
          <a:solidFill>
            <a:srgbClr val="969696"/>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sz="1900">
              <a:latin typeface="Arial" panose="020B0604020202020204" pitchFamily="34" charset="0"/>
            </a:endParaRPr>
          </a:p>
        </p:txBody>
      </p:sp>
      <p:sp>
        <p:nvSpPr>
          <p:cNvPr id="39966" name="Rectangle 30">
            <a:extLst>
              <a:ext uri="{FF2B5EF4-FFF2-40B4-BE49-F238E27FC236}">
                <a16:creationId xmlns:a16="http://schemas.microsoft.com/office/drawing/2014/main" xmlns="" id="{85BE994A-F0D0-4F2E-9973-E68B60D79DE3}"/>
              </a:ext>
            </a:extLst>
          </p:cNvPr>
          <p:cNvSpPr>
            <a:spLocks noChangeArrowheads="1"/>
          </p:cNvSpPr>
          <p:nvPr/>
        </p:nvSpPr>
        <p:spPr bwMode="auto">
          <a:xfrm>
            <a:off x="6161088" y="5664200"/>
            <a:ext cx="33337" cy="819150"/>
          </a:xfrm>
          <a:prstGeom prst="rect">
            <a:avLst/>
          </a:prstGeom>
          <a:solidFill>
            <a:srgbClr val="80808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sz="1900">
              <a:latin typeface="Arial" panose="020B0604020202020204" pitchFamily="34" charset="0"/>
            </a:endParaRPr>
          </a:p>
        </p:txBody>
      </p:sp>
      <p:sp>
        <p:nvSpPr>
          <p:cNvPr id="39967" name="Rectangle 31">
            <a:extLst>
              <a:ext uri="{FF2B5EF4-FFF2-40B4-BE49-F238E27FC236}">
                <a16:creationId xmlns:a16="http://schemas.microsoft.com/office/drawing/2014/main" xmlns="" id="{0D596D54-17DF-499A-AFEE-679951098158}"/>
              </a:ext>
            </a:extLst>
          </p:cNvPr>
          <p:cNvSpPr>
            <a:spLocks noChangeArrowheads="1"/>
          </p:cNvSpPr>
          <p:nvPr/>
        </p:nvSpPr>
        <p:spPr bwMode="auto">
          <a:xfrm>
            <a:off x="6118225" y="5356225"/>
            <a:ext cx="266700" cy="374650"/>
          </a:xfrm>
          <a:prstGeom prst="rect">
            <a:avLst/>
          </a:prstGeom>
          <a:solidFill>
            <a:srgbClr val="969696"/>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68" name="Rectangle 32">
            <a:extLst>
              <a:ext uri="{FF2B5EF4-FFF2-40B4-BE49-F238E27FC236}">
                <a16:creationId xmlns:a16="http://schemas.microsoft.com/office/drawing/2014/main" xmlns="" id="{CC3F2523-A700-4348-855C-A28B21AFEC82}"/>
              </a:ext>
            </a:extLst>
          </p:cNvPr>
          <p:cNvSpPr>
            <a:spLocks noChangeArrowheads="1"/>
          </p:cNvSpPr>
          <p:nvPr/>
        </p:nvSpPr>
        <p:spPr bwMode="auto">
          <a:xfrm>
            <a:off x="6153150" y="5380038"/>
            <a:ext cx="203200" cy="65087"/>
          </a:xfrm>
          <a:prstGeom prst="rect">
            <a:avLst/>
          </a:prstGeom>
          <a:solidFill>
            <a:srgbClr val="969696"/>
          </a:solidFill>
          <a:ln w="31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nvGrpSpPr>
          <p:cNvPr id="39969" name="Group 33">
            <a:extLst>
              <a:ext uri="{FF2B5EF4-FFF2-40B4-BE49-F238E27FC236}">
                <a16:creationId xmlns:a16="http://schemas.microsoft.com/office/drawing/2014/main" xmlns="" id="{D3EAC074-4568-40EC-B97A-5313C74F9096}"/>
              </a:ext>
            </a:extLst>
          </p:cNvPr>
          <p:cNvGrpSpPr>
            <a:grpSpLocks/>
          </p:cNvGrpSpPr>
          <p:nvPr/>
        </p:nvGrpSpPr>
        <p:grpSpPr bwMode="auto">
          <a:xfrm>
            <a:off x="5303838" y="5272088"/>
            <a:ext cx="407987" cy="250825"/>
            <a:chOff x="1616" y="4028"/>
            <a:chExt cx="137" cy="82"/>
          </a:xfrm>
        </p:grpSpPr>
        <p:sp>
          <p:nvSpPr>
            <p:cNvPr id="269346" name="Rectangle 34">
              <a:extLst>
                <a:ext uri="{FF2B5EF4-FFF2-40B4-BE49-F238E27FC236}">
                  <a16:creationId xmlns:a16="http://schemas.microsoft.com/office/drawing/2014/main" xmlns="" id="{6F6199B2-D14E-45B1-A6AE-634AF2455745}"/>
                </a:ext>
              </a:extLst>
            </p:cNvPr>
            <p:cNvSpPr>
              <a:spLocks noChangeArrowheads="1"/>
            </p:cNvSpPr>
            <p:nvPr/>
          </p:nvSpPr>
          <p:spPr bwMode="auto">
            <a:xfrm>
              <a:off x="1616" y="4028"/>
              <a:ext cx="68" cy="82"/>
            </a:xfrm>
            <a:prstGeom prst="rect">
              <a:avLst/>
            </a:prstGeom>
            <a:gradFill rotWithShape="1">
              <a:gsLst>
                <a:gs pos="0">
                  <a:schemeClr val="bg1">
                    <a:gamma/>
                    <a:shade val="46275"/>
                    <a:invGamma/>
                  </a:schemeClr>
                </a:gs>
                <a:gs pos="50000">
                  <a:schemeClr val="bg1"/>
                </a:gs>
                <a:gs pos="100000">
                  <a:schemeClr val="bg1">
                    <a:gamma/>
                    <a:shade val="46275"/>
                    <a:invGamma/>
                  </a:schemeClr>
                </a:gs>
              </a:gsLst>
              <a:lin ang="27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69347" name="Rectangle 35">
              <a:extLst>
                <a:ext uri="{FF2B5EF4-FFF2-40B4-BE49-F238E27FC236}">
                  <a16:creationId xmlns:a16="http://schemas.microsoft.com/office/drawing/2014/main" xmlns="" id="{E55991AA-EEF3-43FB-9613-7A4C80C3A43A}"/>
                </a:ext>
              </a:extLst>
            </p:cNvPr>
            <p:cNvSpPr>
              <a:spLocks noChangeArrowheads="1"/>
            </p:cNvSpPr>
            <p:nvPr/>
          </p:nvSpPr>
          <p:spPr bwMode="auto">
            <a:xfrm>
              <a:off x="1685" y="4028"/>
              <a:ext cx="68" cy="82"/>
            </a:xfrm>
            <a:prstGeom prst="rect">
              <a:avLst/>
            </a:prstGeom>
            <a:gradFill rotWithShape="1">
              <a:gsLst>
                <a:gs pos="0">
                  <a:schemeClr val="bg1">
                    <a:gamma/>
                    <a:shade val="46275"/>
                    <a:invGamma/>
                  </a:schemeClr>
                </a:gs>
                <a:gs pos="50000">
                  <a:schemeClr val="bg1"/>
                </a:gs>
                <a:gs pos="100000">
                  <a:schemeClr val="bg1">
                    <a:gamma/>
                    <a:shade val="46275"/>
                    <a:invGamma/>
                  </a:schemeClr>
                </a:gs>
              </a:gsLst>
              <a:lin ang="27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sp>
        <p:nvSpPr>
          <p:cNvPr id="39970" name="Rectangle 36">
            <a:extLst>
              <a:ext uri="{FF2B5EF4-FFF2-40B4-BE49-F238E27FC236}">
                <a16:creationId xmlns:a16="http://schemas.microsoft.com/office/drawing/2014/main" xmlns="" id="{68FE0DC2-9BAA-425F-8111-51707327ED7A}"/>
              </a:ext>
            </a:extLst>
          </p:cNvPr>
          <p:cNvSpPr>
            <a:spLocks noChangeArrowheads="1"/>
          </p:cNvSpPr>
          <p:nvPr/>
        </p:nvSpPr>
        <p:spPr bwMode="auto">
          <a:xfrm>
            <a:off x="4791819" y="5605363"/>
            <a:ext cx="10763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r>
              <a:rPr lang="ja-JP" altLang="en-US" sz="1200" dirty="0">
                <a:latin typeface="HG丸ｺﾞｼｯｸM-PRO" panose="020F0600000000000000" pitchFamily="50" charset="-128"/>
                <a:ea typeface="HG丸ｺﾞｼｯｸM-PRO" panose="020F0600000000000000" pitchFamily="50" charset="-128"/>
              </a:rPr>
              <a:t>室外機</a:t>
            </a:r>
          </a:p>
        </p:txBody>
      </p:sp>
      <p:grpSp>
        <p:nvGrpSpPr>
          <p:cNvPr id="39971" name="Group 37">
            <a:extLst>
              <a:ext uri="{FF2B5EF4-FFF2-40B4-BE49-F238E27FC236}">
                <a16:creationId xmlns:a16="http://schemas.microsoft.com/office/drawing/2014/main" xmlns="" id="{1AB3C3E3-9FF7-426B-B82B-549AC5852C42}"/>
              </a:ext>
            </a:extLst>
          </p:cNvPr>
          <p:cNvGrpSpPr>
            <a:grpSpLocks/>
          </p:cNvGrpSpPr>
          <p:nvPr/>
        </p:nvGrpSpPr>
        <p:grpSpPr bwMode="auto">
          <a:xfrm>
            <a:off x="1911350" y="4502150"/>
            <a:ext cx="1263650" cy="722313"/>
            <a:chOff x="890" y="4921"/>
            <a:chExt cx="408" cy="227"/>
          </a:xfrm>
        </p:grpSpPr>
        <p:sp>
          <p:nvSpPr>
            <p:cNvPr id="40015" name="AutoShape 38">
              <a:extLst>
                <a:ext uri="{FF2B5EF4-FFF2-40B4-BE49-F238E27FC236}">
                  <a16:creationId xmlns:a16="http://schemas.microsoft.com/office/drawing/2014/main" xmlns="" id="{DB2F4EEB-4904-4979-A701-66E3087C568F}"/>
                </a:ext>
              </a:extLst>
            </p:cNvPr>
            <p:cNvSpPr>
              <a:spLocks noChangeArrowheads="1"/>
            </p:cNvSpPr>
            <p:nvPr/>
          </p:nvSpPr>
          <p:spPr bwMode="auto">
            <a:xfrm rot="10800000">
              <a:off x="890" y="4921"/>
              <a:ext cx="408"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10 h 21600"/>
                <a:gd name="T14" fmla="*/ 1710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016" name="Rectangle 39">
              <a:extLst>
                <a:ext uri="{FF2B5EF4-FFF2-40B4-BE49-F238E27FC236}">
                  <a16:creationId xmlns:a16="http://schemas.microsoft.com/office/drawing/2014/main" xmlns="" id="{DBB5BEAA-925D-471E-8D79-65D3C06E29F1}"/>
                </a:ext>
              </a:extLst>
            </p:cNvPr>
            <p:cNvSpPr>
              <a:spLocks noChangeArrowheads="1"/>
            </p:cNvSpPr>
            <p:nvPr/>
          </p:nvSpPr>
          <p:spPr bwMode="auto">
            <a:xfrm>
              <a:off x="935" y="5012"/>
              <a:ext cx="318" cy="13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sp>
        <p:nvSpPr>
          <p:cNvPr id="269352" name="Rectangle 40">
            <a:extLst>
              <a:ext uri="{FF2B5EF4-FFF2-40B4-BE49-F238E27FC236}">
                <a16:creationId xmlns:a16="http://schemas.microsoft.com/office/drawing/2014/main" xmlns="" id="{36AEDF56-64D2-48C2-A4C5-53AA89A463B7}"/>
              </a:ext>
            </a:extLst>
          </p:cNvPr>
          <p:cNvSpPr>
            <a:spLocks noChangeArrowheads="1"/>
          </p:cNvSpPr>
          <p:nvPr/>
        </p:nvSpPr>
        <p:spPr bwMode="auto">
          <a:xfrm>
            <a:off x="1630363" y="5303838"/>
            <a:ext cx="1684337" cy="2095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73" name="Rectangle 41">
            <a:extLst>
              <a:ext uri="{FF2B5EF4-FFF2-40B4-BE49-F238E27FC236}">
                <a16:creationId xmlns:a16="http://schemas.microsoft.com/office/drawing/2014/main" xmlns="" id="{67E8430B-5609-42F3-A981-220E55A6F7A4}"/>
              </a:ext>
            </a:extLst>
          </p:cNvPr>
          <p:cNvSpPr>
            <a:spLocks noChangeArrowheads="1"/>
          </p:cNvSpPr>
          <p:nvPr/>
        </p:nvSpPr>
        <p:spPr bwMode="auto">
          <a:xfrm>
            <a:off x="2051050" y="5224463"/>
            <a:ext cx="142875" cy="28892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74" name="Rectangle 42">
            <a:extLst>
              <a:ext uri="{FF2B5EF4-FFF2-40B4-BE49-F238E27FC236}">
                <a16:creationId xmlns:a16="http://schemas.microsoft.com/office/drawing/2014/main" xmlns="" id="{CFE1B179-97C3-484A-A774-540E3CE4002E}"/>
              </a:ext>
            </a:extLst>
          </p:cNvPr>
          <p:cNvSpPr>
            <a:spLocks noChangeArrowheads="1"/>
          </p:cNvSpPr>
          <p:nvPr/>
        </p:nvSpPr>
        <p:spPr bwMode="auto">
          <a:xfrm>
            <a:off x="2894013" y="5224463"/>
            <a:ext cx="141287" cy="28892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nvGrpSpPr>
          <p:cNvPr id="39975" name="Group 43">
            <a:extLst>
              <a:ext uri="{FF2B5EF4-FFF2-40B4-BE49-F238E27FC236}">
                <a16:creationId xmlns:a16="http://schemas.microsoft.com/office/drawing/2014/main" xmlns="" id="{C9D0ABC7-9E13-4A1D-A634-4A0F1DC336F6}"/>
              </a:ext>
            </a:extLst>
          </p:cNvPr>
          <p:cNvGrpSpPr>
            <a:grpSpLocks/>
          </p:cNvGrpSpPr>
          <p:nvPr/>
        </p:nvGrpSpPr>
        <p:grpSpPr bwMode="auto">
          <a:xfrm>
            <a:off x="1770063" y="5224463"/>
            <a:ext cx="280987" cy="285750"/>
            <a:chOff x="777" y="3331"/>
            <a:chExt cx="177" cy="180"/>
          </a:xfrm>
        </p:grpSpPr>
        <p:sp>
          <p:nvSpPr>
            <p:cNvPr id="40011" name="Line 44">
              <a:extLst>
                <a:ext uri="{FF2B5EF4-FFF2-40B4-BE49-F238E27FC236}">
                  <a16:creationId xmlns:a16="http://schemas.microsoft.com/office/drawing/2014/main" xmlns="" id="{A6EC20A0-C545-4420-8D20-0CAA11AED4CF}"/>
                </a:ext>
              </a:extLst>
            </p:cNvPr>
            <p:cNvSpPr>
              <a:spLocks noChangeShapeType="1"/>
            </p:cNvSpPr>
            <p:nvPr/>
          </p:nvSpPr>
          <p:spPr bwMode="auto">
            <a:xfrm flipV="1">
              <a:off x="777" y="3421"/>
              <a:ext cx="0" cy="90"/>
            </a:xfrm>
            <a:prstGeom prst="line">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012" name="Line 45">
              <a:extLst>
                <a:ext uri="{FF2B5EF4-FFF2-40B4-BE49-F238E27FC236}">
                  <a16:creationId xmlns:a16="http://schemas.microsoft.com/office/drawing/2014/main" xmlns="" id="{BE35A6E9-3445-4BD6-BFF5-BB7396FD44FE}"/>
                </a:ext>
              </a:extLst>
            </p:cNvPr>
            <p:cNvSpPr>
              <a:spLocks noChangeShapeType="1"/>
            </p:cNvSpPr>
            <p:nvPr/>
          </p:nvSpPr>
          <p:spPr bwMode="auto">
            <a:xfrm>
              <a:off x="777" y="3421"/>
              <a:ext cx="88" cy="0"/>
            </a:xfrm>
            <a:prstGeom prst="line">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013" name="Line 46">
              <a:extLst>
                <a:ext uri="{FF2B5EF4-FFF2-40B4-BE49-F238E27FC236}">
                  <a16:creationId xmlns:a16="http://schemas.microsoft.com/office/drawing/2014/main" xmlns="" id="{82CEFD41-053C-48FB-953B-5B0872AE93E2}"/>
                </a:ext>
              </a:extLst>
            </p:cNvPr>
            <p:cNvSpPr>
              <a:spLocks noChangeShapeType="1"/>
            </p:cNvSpPr>
            <p:nvPr/>
          </p:nvSpPr>
          <p:spPr bwMode="auto">
            <a:xfrm flipV="1">
              <a:off x="866" y="3331"/>
              <a:ext cx="0" cy="90"/>
            </a:xfrm>
            <a:prstGeom prst="line">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014" name="Line 47">
              <a:extLst>
                <a:ext uri="{FF2B5EF4-FFF2-40B4-BE49-F238E27FC236}">
                  <a16:creationId xmlns:a16="http://schemas.microsoft.com/office/drawing/2014/main" xmlns="" id="{0810424A-E142-43F9-9605-F83CE4861662}"/>
                </a:ext>
              </a:extLst>
            </p:cNvPr>
            <p:cNvSpPr>
              <a:spLocks noChangeShapeType="1"/>
            </p:cNvSpPr>
            <p:nvPr/>
          </p:nvSpPr>
          <p:spPr bwMode="auto">
            <a:xfrm>
              <a:off x="866" y="3331"/>
              <a:ext cx="88" cy="0"/>
            </a:xfrm>
            <a:prstGeom prst="line">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9976" name="Group 48">
            <a:extLst>
              <a:ext uri="{FF2B5EF4-FFF2-40B4-BE49-F238E27FC236}">
                <a16:creationId xmlns:a16="http://schemas.microsoft.com/office/drawing/2014/main" xmlns="" id="{8F43BFE3-B195-4E5E-AEC7-A688A5ECCA99}"/>
              </a:ext>
            </a:extLst>
          </p:cNvPr>
          <p:cNvGrpSpPr>
            <a:grpSpLocks/>
          </p:cNvGrpSpPr>
          <p:nvPr/>
        </p:nvGrpSpPr>
        <p:grpSpPr bwMode="auto">
          <a:xfrm>
            <a:off x="1868488" y="3065463"/>
            <a:ext cx="1263650" cy="722312"/>
            <a:chOff x="890" y="4921"/>
            <a:chExt cx="408" cy="227"/>
          </a:xfrm>
        </p:grpSpPr>
        <p:sp>
          <p:nvSpPr>
            <p:cNvPr id="40009" name="AutoShape 49">
              <a:extLst>
                <a:ext uri="{FF2B5EF4-FFF2-40B4-BE49-F238E27FC236}">
                  <a16:creationId xmlns:a16="http://schemas.microsoft.com/office/drawing/2014/main" xmlns="" id="{FD72BD24-02A1-4F09-93C5-F1AE008E0511}"/>
                </a:ext>
              </a:extLst>
            </p:cNvPr>
            <p:cNvSpPr>
              <a:spLocks noChangeArrowheads="1"/>
            </p:cNvSpPr>
            <p:nvPr/>
          </p:nvSpPr>
          <p:spPr bwMode="auto">
            <a:xfrm rot="10800000">
              <a:off x="890" y="4921"/>
              <a:ext cx="408"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10 h 21600"/>
                <a:gd name="T14" fmla="*/ 1710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010" name="Rectangle 50">
              <a:extLst>
                <a:ext uri="{FF2B5EF4-FFF2-40B4-BE49-F238E27FC236}">
                  <a16:creationId xmlns:a16="http://schemas.microsoft.com/office/drawing/2014/main" xmlns="" id="{D568130C-B4EB-43F2-B039-F2029E57BCE4}"/>
                </a:ext>
              </a:extLst>
            </p:cNvPr>
            <p:cNvSpPr>
              <a:spLocks noChangeArrowheads="1"/>
            </p:cNvSpPr>
            <p:nvPr/>
          </p:nvSpPr>
          <p:spPr bwMode="auto">
            <a:xfrm>
              <a:off x="935" y="5012"/>
              <a:ext cx="318" cy="13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sp>
        <p:nvSpPr>
          <p:cNvPr id="269363" name="AutoShape 51">
            <a:extLst>
              <a:ext uri="{FF2B5EF4-FFF2-40B4-BE49-F238E27FC236}">
                <a16:creationId xmlns:a16="http://schemas.microsoft.com/office/drawing/2014/main" xmlns="" id="{80B95F88-79AF-4C32-BEC8-FAA3E644A0BA}"/>
              </a:ext>
            </a:extLst>
          </p:cNvPr>
          <p:cNvSpPr>
            <a:spLocks noChangeArrowheads="1"/>
          </p:cNvSpPr>
          <p:nvPr/>
        </p:nvSpPr>
        <p:spPr bwMode="auto">
          <a:xfrm>
            <a:off x="787400" y="3065463"/>
            <a:ext cx="1081088" cy="287337"/>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algn="l" defTabSz="958850">
              <a:defRPr/>
            </a:pPr>
            <a:r>
              <a:rPr lang="ja-JP" altLang="en-US" sz="1400" b="1" dirty="0">
                <a:latin typeface="HG丸ｺﾞｼｯｸM-PRO" panose="020F0600000000000000" pitchFamily="50" charset="-128"/>
                <a:ea typeface="HG丸ｺﾞｼｯｸM-PRO" panose="020F0600000000000000" pitchFamily="50" charset="-128"/>
              </a:rPr>
              <a:t>盛土</a:t>
            </a:r>
          </a:p>
          <a:p>
            <a:pPr algn="l" defTabSz="958850">
              <a:defRPr/>
            </a:pPr>
            <a:endParaRPr lang="en-US" altLang="ja-JP" sz="900" b="1" dirty="0">
              <a:effectLst>
                <a:outerShdw blurRad="38100" dist="38100" dir="2700000" algn="tl">
                  <a:srgbClr val="000000"/>
                </a:outerShdw>
              </a:effectLst>
              <a:latin typeface="Arial" charset="0"/>
            </a:endParaRPr>
          </a:p>
        </p:txBody>
      </p:sp>
      <p:sp>
        <p:nvSpPr>
          <p:cNvPr id="269364" name="Rectangle 52">
            <a:extLst>
              <a:ext uri="{FF2B5EF4-FFF2-40B4-BE49-F238E27FC236}">
                <a16:creationId xmlns:a16="http://schemas.microsoft.com/office/drawing/2014/main" xmlns="" id="{4FB73769-1441-47CC-A3BC-027CA9BAAFF8}"/>
              </a:ext>
            </a:extLst>
          </p:cNvPr>
          <p:cNvSpPr>
            <a:spLocks noChangeArrowheads="1"/>
          </p:cNvSpPr>
          <p:nvPr/>
        </p:nvSpPr>
        <p:spPr bwMode="auto">
          <a:xfrm>
            <a:off x="1652588" y="3857625"/>
            <a:ext cx="1684337" cy="2095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79" name="AutoShape 53">
            <a:extLst>
              <a:ext uri="{FF2B5EF4-FFF2-40B4-BE49-F238E27FC236}">
                <a16:creationId xmlns:a16="http://schemas.microsoft.com/office/drawing/2014/main" xmlns="" id="{CFB09824-A16A-4889-A14F-DD4EF0E96FAE}"/>
              </a:ext>
            </a:extLst>
          </p:cNvPr>
          <p:cNvSpPr>
            <a:spLocks noChangeArrowheads="1"/>
          </p:cNvSpPr>
          <p:nvPr/>
        </p:nvSpPr>
        <p:spPr bwMode="auto">
          <a:xfrm rot="10800000">
            <a:off x="1739900" y="3770313"/>
            <a:ext cx="1511300" cy="295275"/>
          </a:xfrm>
          <a:custGeom>
            <a:avLst/>
            <a:gdLst>
              <a:gd name="T0" fmla="*/ 2147483647 w 21600"/>
              <a:gd name="T1" fmla="*/ 27589512 h 21600"/>
              <a:gd name="T2" fmla="*/ 2147483647 w 21600"/>
              <a:gd name="T3" fmla="*/ 55178832 h 21600"/>
              <a:gd name="T4" fmla="*/ 271962633 w 21600"/>
              <a:gd name="T5" fmla="*/ 27589512 h 21600"/>
              <a:gd name="T6" fmla="*/ 2147483647 w 21600"/>
              <a:gd name="T7" fmla="*/ 0 h 21600"/>
              <a:gd name="T8" fmla="*/ 0 60000 65536"/>
              <a:gd name="T9" fmla="*/ 0 60000 65536"/>
              <a:gd name="T10" fmla="*/ 0 60000 65536"/>
              <a:gd name="T11" fmla="*/ 0 60000 65536"/>
              <a:gd name="T12" fmla="*/ 2594 w 21600"/>
              <a:gd name="T13" fmla="*/ 2594 h 21600"/>
              <a:gd name="T14" fmla="*/ 19006 w 21600"/>
              <a:gd name="T15" fmla="*/ 19006 h 21600"/>
            </a:gdLst>
            <a:ahLst/>
            <a:cxnLst>
              <a:cxn ang="T8">
                <a:pos x="T0" y="T1"/>
              </a:cxn>
              <a:cxn ang="T9">
                <a:pos x="T2" y="T3"/>
              </a:cxn>
              <a:cxn ang="T10">
                <a:pos x="T4" y="T5"/>
              </a:cxn>
              <a:cxn ang="T11">
                <a:pos x="T6" y="T7"/>
              </a:cxn>
            </a:cxnLst>
            <a:rect l="T12" t="T13" r="T14" b="T15"/>
            <a:pathLst>
              <a:path w="21600" h="21600">
                <a:moveTo>
                  <a:pt x="0" y="0"/>
                </a:moveTo>
                <a:lnTo>
                  <a:pt x="1588" y="21600"/>
                </a:lnTo>
                <a:lnTo>
                  <a:pt x="20012" y="21600"/>
                </a:lnTo>
                <a:lnTo>
                  <a:pt x="21600" y="0"/>
                </a:lnTo>
                <a:lnTo>
                  <a:pt x="0" y="0"/>
                </a:lnTo>
                <a:close/>
              </a:path>
            </a:pathLst>
          </a:cu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980" name="Rectangle 54">
            <a:extLst>
              <a:ext uri="{FF2B5EF4-FFF2-40B4-BE49-F238E27FC236}">
                <a16:creationId xmlns:a16="http://schemas.microsoft.com/office/drawing/2014/main" xmlns="" id="{B384263B-40F5-4C2D-BB03-C5DF3964CB43}"/>
              </a:ext>
            </a:extLst>
          </p:cNvPr>
          <p:cNvSpPr>
            <a:spLocks noChangeArrowheads="1"/>
          </p:cNvSpPr>
          <p:nvPr/>
        </p:nvSpPr>
        <p:spPr bwMode="auto">
          <a:xfrm>
            <a:off x="1960563" y="5859463"/>
            <a:ext cx="17462" cy="1587"/>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81" name="Freeform 55">
            <a:extLst>
              <a:ext uri="{FF2B5EF4-FFF2-40B4-BE49-F238E27FC236}">
                <a16:creationId xmlns:a16="http://schemas.microsoft.com/office/drawing/2014/main" xmlns="" id="{C849AA4E-3272-4A11-82AD-A6F638680643}"/>
              </a:ext>
            </a:extLst>
          </p:cNvPr>
          <p:cNvSpPr>
            <a:spLocks noEditPoints="1"/>
          </p:cNvSpPr>
          <p:nvPr/>
        </p:nvSpPr>
        <p:spPr bwMode="auto">
          <a:xfrm>
            <a:off x="1958975" y="5859463"/>
            <a:ext cx="20638" cy="1587"/>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982" name="Rectangle 56">
            <a:extLst>
              <a:ext uri="{FF2B5EF4-FFF2-40B4-BE49-F238E27FC236}">
                <a16:creationId xmlns:a16="http://schemas.microsoft.com/office/drawing/2014/main" xmlns="" id="{780C55F6-F3C5-489D-B3C3-C56973664B62}"/>
              </a:ext>
            </a:extLst>
          </p:cNvPr>
          <p:cNvSpPr>
            <a:spLocks noChangeArrowheads="1"/>
          </p:cNvSpPr>
          <p:nvPr/>
        </p:nvSpPr>
        <p:spPr bwMode="auto">
          <a:xfrm>
            <a:off x="1960563" y="5859463"/>
            <a:ext cx="17462" cy="1587"/>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83" name="Freeform 57">
            <a:extLst>
              <a:ext uri="{FF2B5EF4-FFF2-40B4-BE49-F238E27FC236}">
                <a16:creationId xmlns:a16="http://schemas.microsoft.com/office/drawing/2014/main" xmlns="" id="{6C6C0245-5ED9-4DEB-9FF1-C05295C22223}"/>
              </a:ext>
            </a:extLst>
          </p:cNvPr>
          <p:cNvSpPr>
            <a:spLocks noEditPoints="1"/>
          </p:cNvSpPr>
          <p:nvPr/>
        </p:nvSpPr>
        <p:spPr bwMode="auto">
          <a:xfrm>
            <a:off x="1958975" y="5859463"/>
            <a:ext cx="20638" cy="1587"/>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984" name="Rectangle 58">
            <a:extLst>
              <a:ext uri="{FF2B5EF4-FFF2-40B4-BE49-F238E27FC236}">
                <a16:creationId xmlns:a16="http://schemas.microsoft.com/office/drawing/2014/main" xmlns="" id="{D8A165C3-8D38-40D7-AB49-045FA9BE6157}"/>
              </a:ext>
            </a:extLst>
          </p:cNvPr>
          <p:cNvSpPr>
            <a:spLocks noChangeArrowheads="1"/>
          </p:cNvSpPr>
          <p:nvPr/>
        </p:nvSpPr>
        <p:spPr bwMode="auto">
          <a:xfrm>
            <a:off x="1960563" y="5859463"/>
            <a:ext cx="17462" cy="1587"/>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85" name="Freeform 59">
            <a:extLst>
              <a:ext uri="{FF2B5EF4-FFF2-40B4-BE49-F238E27FC236}">
                <a16:creationId xmlns:a16="http://schemas.microsoft.com/office/drawing/2014/main" xmlns="" id="{762C0523-C6B9-4FEB-A3BF-558280EA8882}"/>
              </a:ext>
            </a:extLst>
          </p:cNvPr>
          <p:cNvSpPr>
            <a:spLocks noEditPoints="1"/>
          </p:cNvSpPr>
          <p:nvPr/>
        </p:nvSpPr>
        <p:spPr bwMode="auto">
          <a:xfrm>
            <a:off x="1958975" y="5859463"/>
            <a:ext cx="20638" cy="1587"/>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39986" name="Group 60">
            <a:extLst>
              <a:ext uri="{FF2B5EF4-FFF2-40B4-BE49-F238E27FC236}">
                <a16:creationId xmlns:a16="http://schemas.microsoft.com/office/drawing/2014/main" xmlns="" id="{F06E208F-716F-4AFF-B10F-6C344F474633}"/>
              </a:ext>
            </a:extLst>
          </p:cNvPr>
          <p:cNvGrpSpPr>
            <a:grpSpLocks/>
          </p:cNvGrpSpPr>
          <p:nvPr/>
        </p:nvGrpSpPr>
        <p:grpSpPr bwMode="auto">
          <a:xfrm>
            <a:off x="1908175" y="5946775"/>
            <a:ext cx="1263650" cy="722313"/>
            <a:chOff x="890" y="4921"/>
            <a:chExt cx="408" cy="227"/>
          </a:xfrm>
        </p:grpSpPr>
        <p:sp>
          <p:nvSpPr>
            <p:cNvPr id="40007" name="AutoShape 61">
              <a:extLst>
                <a:ext uri="{FF2B5EF4-FFF2-40B4-BE49-F238E27FC236}">
                  <a16:creationId xmlns:a16="http://schemas.microsoft.com/office/drawing/2014/main" xmlns="" id="{5F6EB916-C0CA-4025-8163-6DF510F371DD}"/>
                </a:ext>
              </a:extLst>
            </p:cNvPr>
            <p:cNvSpPr>
              <a:spLocks noChangeArrowheads="1"/>
            </p:cNvSpPr>
            <p:nvPr/>
          </p:nvSpPr>
          <p:spPr bwMode="auto">
            <a:xfrm rot="10800000">
              <a:off x="890" y="4921"/>
              <a:ext cx="408"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10 h 21600"/>
                <a:gd name="T14" fmla="*/ 1710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008" name="Rectangle 62">
              <a:extLst>
                <a:ext uri="{FF2B5EF4-FFF2-40B4-BE49-F238E27FC236}">
                  <a16:creationId xmlns:a16="http://schemas.microsoft.com/office/drawing/2014/main" xmlns="" id="{4DAAD1C9-4881-427D-9AA7-622404A6C016}"/>
                </a:ext>
              </a:extLst>
            </p:cNvPr>
            <p:cNvSpPr>
              <a:spLocks noChangeArrowheads="1"/>
            </p:cNvSpPr>
            <p:nvPr/>
          </p:nvSpPr>
          <p:spPr bwMode="auto">
            <a:xfrm>
              <a:off x="935" y="5012"/>
              <a:ext cx="318" cy="13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sp>
        <p:nvSpPr>
          <p:cNvPr id="269375" name="Rectangle 63">
            <a:extLst>
              <a:ext uri="{FF2B5EF4-FFF2-40B4-BE49-F238E27FC236}">
                <a16:creationId xmlns:a16="http://schemas.microsoft.com/office/drawing/2014/main" xmlns="" id="{9408BF99-1FD0-4B6D-AA37-052157EA9F9F}"/>
              </a:ext>
            </a:extLst>
          </p:cNvPr>
          <p:cNvSpPr>
            <a:spLocks noChangeArrowheads="1"/>
          </p:cNvSpPr>
          <p:nvPr/>
        </p:nvSpPr>
        <p:spPr bwMode="auto">
          <a:xfrm>
            <a:off x="1620838" y="6451600"/>
            <a:ext cx="287337" cy="2095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9376" name="Rectangle 64">
            <a:extLst>
              <a:ext uri="{FF2B5EF4-FFF2-40B4-BE49-F238E27FC236}">
                <a16:creationId xmlns:a16="http://schemas.microsoft.com/office/drawing/2014/main" xmlns="" id="{4F6909F5-BF23-42BB-8FE8-408050CB7685}"/>
              </a:ext>
            </a:extLst>
          </p:cNvPr>
          <p:cNvSpPr>
            <a:spLocks noChangeArrowheads="1"/>
          </p:cNvSpPr>
          <p:nvPr/>
        </p:nvSpPr>
        <p:spPr bwMode="auto">
          <a:xfrm>
            <a:off x="3205163" y="6451600"/>
            <a:ext cx="287337" cy="2095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89" name="Rectangle 65">
            <a:extLst>
              <a:ext uri="{FF2B5EF4-FFF2-40B4-BE49-F238E27FC236}">
                <a16:creationId xmlns:a16="http://schemas.microsoft.com/office/drawing/2014/main" xmlns="" id="{AA21C4B6-F798-4E9F-BE30-DA334F90AA48}"/>
              </a:ext>
            </a:extLst>
          </p:cNvPr>
          <p:cNvSpPr>
            <a:spLocks noChangeArrowheads="1"/>
          </p:cNvSpPr>
          <p:nvPr/>
        </p:nvSpPr>
        <p:spPr bwMode="auto">
          <a:xfrm>
            <a:off x="1836738" y="6372225"/>
            <a:ext cx="71437" cy="28892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90" name="Rectangle 66">
            <a:extLst>
              <a:ext uri="{FF2B5EF4-FFF2-40B4-BE49-F238E27FC236}">
                <a16:creationId xmlns:a16="http://schemas.microsoft.com/office/drawing/2014/main" xmlns="" id="{68493BE6-745F-47F4-84E5-CA0E0791477A}"/>
              </a:ext>
            </a:extLst>
          </p:cNvPr>
          <p:cNvSpPr>
            <a:spLocks noChangeArrowheads="1"/>
          </p:cNvSpPr>
          <p:nvPr/>
        </p:nvSpPr>
        <p:spPr bwMode="auto">
          <a:xfrm>
            <a:off x="3205163" y="6378575"/>
            <a:ext cx="71437" cy="28892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9379" name="AutoShape 67">
            <a:extLst>
              <a:ext uri="{FF2B5EF4-FFF2-40B4-BE49-F238E27FC236}">
                <a16:creationId xmlns:a16="http://schemas.microsoft.com/office/drawing/2014/main" xmlns="" id="{F4B781C2-100E-4176-BA00-D61866E03ADA}"/>
              </a:ext>
            </a:extLst>
          </p:cNvPr>
          <p:cNvSpPr>
            <a:spLocks noChangeArrowheads="1"/>
          </p:cNvSpPr>
          <p:nvPr/>
        </p:nvSpPr>
        <p:spPr bwMode="auto">
          <a:xfrm>
            <a:off x="787400" y="5875338"/>
            <a:ext cx="1081088" cy="287337"/>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algn="l" defTabSz="958850">
              <a:defRPr/>
            </a:pPr>
            <a:r>
              <a:rPr lang="ja-JP" altLang="en-US" sz="1400" b="1" dirty="0">
                <a:latin typeface="HG丸ｺﾞｼｯｸM-PRO" panose="020F0600000000000000" pitchFamily="50" charset="-128"/>
                <a:ea typeface="HG丸ｺﾞｼｯｸM-PRO" panose="020F0600000000000000" pitchFamily="50" charset="-128"/>
              </a:rPr>
              <a:t>塀で囲む</a:t>
            </a:r>
          </a:p>
          <a:p>
            <a:pPr algn="l" defTabSz="958850">
              <a:defRPr/>
            </a:pPr>
            <a:endParaRPr lang="en-US" altLang="ja-JP" sz="900" b="1" dirty="0">
              <a:latin typeface="HG丸ｺﾞｼｯｸM-PRO" panose="020F0600000000000000" pitchFamily="50" charset="-128"/>
              <a:ea typeface="HG丸ｺﾞｼｯｸM-PRO" panose="020F0600000000000000" pitchFamily="50" charset="-128"/>
            </a:endParaRPr>
          </a:p>
        </p:txBody>
      </p:sp>
      <p:sp>
        <p:nvSpPr>
          <p:cNvPr id="39992" name="Line 68">
            <a:extLst>
              <a:ext uri="{FF2B5EF4-FFF2-40B4-BE49-F238E27FC236}">
                <a16:creationId xmlns:a16="http://schemas.microsoft.com/office/drawing/2014/main" xmlns="" id="{BEC236F5-E1DF-4C9E-AB29-B070646A178D}"/>
              </a:ext>
            </a:extLst>
          </p:cNvPr>
          <p:cNvSpPr>
            <a:spLocks noChangeShapeType="1"/>
          </p:cNvSpPr>
          <p:nvPr/>
        </p:nvSpPr>
        <p:spPr bwMode="auto">
          <a:xfrm>
            <a:off x="5172075" y="6486525"/>
            <a:ext cx="1350963" cy="0"/>
          </a:xfrm>
          <a:prstGeom prst="line">
            <a:avLst/>
          </a:prstGeom>
          <a:noFill/>
          <a:ln w="1905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993" name="Rectangle 69">
            <a:extLst>
              <a:ext uri="{FF2B5EF4-FFF2-40B4-BE49-F238E27FC236}">
                <a16:creationId xmlns:a16="http://schemas.microsoft.com/office/drawing/2014/main" xmlns="" id="{9B03895D-10A1-4315-B522-9804306AA603}"/>
              </a:ext>
            </a:extLst>
          </p:cNvPr>
          <p:cNvSpPr>
            <a:spLocks noChangeArrowheads="1"/>
          </p:cNvSpPr>
          <p:nvPr/>
        </p:nvSpPr>
        <p:spPr bwMode="auto">
          <a:xfrm>
            <a:off x="7091363" y="3430588"/>
            <a:ext cx="10763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ja-JP" sz="700">
              <a:latin typeface="Arial" panose="020B0604020202020204" pitchFamily="34" charset="0"/>
            </a:endParaRPr>
          </a:p>
        </p:txBody>
      </p:sp>
      <p:sp>
        <p:nvSpPr>
          <p:cNvPr id="39994" name="Rectangle 70">
            <a:extLst>
              <a:ext uri="{FF2B5EF4-FFF2-40B4-BE49-F238E27FC236}">
                <a16:creationId xmlns:a16="http://schemas.microsoft.com/office/drawing/2014/main" xmlns="" id="{0BEBF286-80DD-4B64-90A5-13C3BEC87DFB}"/>
              </a:ext>
            </a:extLst>
          </p:cNvPr>
          <p:cNvSpPr>
            <a:spLocks noChangeArrowheads="1"/>
          </p:cNvSpPr>
          <p:nvPr/>
        </p:nvSpPr>
        <p:spPr bwMode="auto">
          <a:xfrm>
            <a:off x="5175250" y="6453188"/>
            <a:ext cx="1350963" cy="2159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9383" name="Rectangle 71">
            <a:extLst>
              <a:ext uri="{FF2B5EF4-FFF2-40B4-BE49-F238E27FC236}">
                <a16:creationId xmlns:a16="http://schemas.microsoft.com/office/drawing/2014/main" xmlns="" id="{3A168FA0-4B8A-470E-B375-10B45A9B5F69}"/>
              </a:ext>
            </a:extLst>
          </p:cNvPr>
          <p:cNvSpPr>
            <a:spLocks noChangeArrowheads="1"/>
          </p:cNvSpPr>
          <p:nvPr/>
        </p:nvSpPr>
        <p:spPr bwMode="auto">
          <a:xfrm>
            <a:off x="5168900" y="6156325"/>
            <a:ext cx="1350963" cy="50641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96" name="Rectangle 72">
            <a:extLst>
              <a:ext uri="{FF2B5EF4-FFF2-40B4-BE49-F238E27FC236}">
                <a16:creationId xmlns:a16="http://schemas.microsoft.com/office/drawing/2014/main" xmlns="" id="{7EA19085-BB0C-493D-A392-6E554CA14B00}"/>
              </a:ext>
            </a:extLst>
          </p:cNvPr>
          <p:cNvSpPr>
            <a:spLocks noChangeArrowheads="1"/>
          </p:cNvSpPr>
          <p:nvPr/>
        </p:nvSpPr>
        <p:spPr bwMode="auto">
          <a:xfrm>
            <a:off x="6375995" y="5300663"/>
            <a:ext cx="10763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r>
              <a:rPr lang="ja-JP" altLang="en-US" sz="1200" dirty="0">
                <a:latin typeface="HG丸ｺﾞｼｯｸM-PRO" panose="020F0600000000000000" pitchFamily="50" charset="-128"/>
                <a:ea typeface="HG丸ｺﾞｼｯｸM-PRO" panose="020F0600000000000000" pitchFamily="50" charset="-128"/>
              </a:rPr>
              <a:t>給湯器</a:t>
            </a:r>
          </a:p>
        </p:txBody>
      </p:sp>
      <p:sp>
        <p:nvSpPr>
          <p:cNvPr id="39997" name="Rectangle 73">
            <a:extLst>
              <a:ext uri="{FF2B5EF4-FFF2-40B4-BE49-F238E27FC236}">
                <a16:creationId xmlns:a16="http://schemas.microsoft.com/office/drawing/2014/main" xmlns="" id="{BC11381F-1E07-4F55-B4F6-71A2D9151D48}"/>
              </a:ext>
            </a:extLst>
          </p:cNvPr>
          <p:cNvSpPr>
            <a:spLocks noChangeArrowheads="1"/>
          </p:cNvSpPr>
          <p:nvPr/>
        </p:nvSpPr>
        <p:spPr bwMode="auto">
          <a:xfrm>
            <a:off x="7591425" y="3957638"/>
            <a:ext cx="47625" cy="29845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39998" name="AutoShape 74">
            <a:extLst>
              <a:ext uri="{FF2B5EF4-FFF2-40B4-BE49-F238E27FC236}">
                <a16:creationId xmlns:a16="http://schemas.microsoft.com/office/drawing/2014/main" xmlns="" id="{85C0806A-4E87-4FAF-96C3-F5D603298F7D}"/>
              </a:ext>
            </a:extLst>
          </p:cNvPr>
          <p:cNvSpPr>
            <a:spLocks noChangeArrowheads="1"/>
          </p:cNvSpPr>
          <p:nvPr/>
        </p:nvSpPr>
        <p:spPr bwMode="auto">
          <a:xfrm rot="10800000">
            <a:off x="7381875" y="3429000"/>
            <a:ext cx="73025" cy="161925"/>
          </a:xfrm>
          <a:prstGeom prst="flowChartDelay">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69387" name="AutoShape 75">
            <a:extLst>
              <a:ext uri="{FF2B5EF4-FFF2-40B4-BE49-F238E27FC236}">
                <a16:creationId xmlns:a16="http://schemas.microsoft.com/office/drawing/2014/main" xmlns="" id="{A07F62EE-9132-4FF1-9F45-6195D8001F6A}"/>
              </a:ext>
            </a:extLst>
          </p:cNvPr>
          <p:cNvSpPr>
            <a:spLocks noChangeArrowheads="1"/>
          </p:cNvSpPr>
          <p:nvPr/>
        </p:nvSpPr>
        <p:spPr bwMode="auto">
          <a:xfrm>
            <a:off x="715963" y="4362450"/>
            <a:ext cx="2374900" cy="287338"/>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algn="l" defTabSz="958850">
              <a:defRPr/>
            </a:pPr>
            <a:r>
              <a:rPr lang="ja-JP" altLang="en-US" sz="1400" b="1" dirty="0">
                <a:latin typeface="HG丸ｺﾞｼｯｸM-PRO" panose="020F0600000000000000" pitchFamily="50" charset="-128"/>
                <a:ea typeface="HG丸ｺﾞｼｯｸM-PRO" panose="020F0600000000000000" pitchFamily="50" charset="-128"/>
              </a:rPr>
              <a:t>高床化</a:t>
            </a:r>
          </a:p>
          <a:p>
            <a:pPr algn="l" defTabSz="958850">
              <a:defRPr/>
            </a:pPr>
            <a:r>
              <a:rPr lang="ja-JP" altLang="en-US" sz="1400" b="1" dirty="0">
                <a:latin typeface="HG丸ｺﾞｼｯｸM-PRO" panose="020F0600000000000000" pitchFamily="50" charset="-128"/>
                <a:ea typeface="HG丸ｺﾞｼｯｸM-PRO" panose="020F0600000000000000" pitchFamily="50" charset="-128"/>
              </a:rPr>
              <a:t>（ピロティー形式）</a:t>
            </a:r>
          </a:p>
          <a:p>
            <a:pPr algn="l" defTabSz="958850">
              <a:defRPr/>
            </a:pPr>
            <a:endParaRPr lang="en-US" altLang="ja-JP" sz="900" b="1" dirty="0">
              <a:latin typeface="HG丸ｺﾞｼｯｸM-PRO" panose="020F0600000000000000" pitchFamily="50" charset="-128"/>
              <a:ea typeface="HG丸ｺﾞｼｯｸM-PRO" panose="020F0600000000000000" pitchFamily="50" charset="-128"/>
            </a:endParaRPr>
          </a:p>
        </p:txBody>
      </p:sp>
      <p:sp>
        <p:nvSpPr>
          <p:cNvPr id="269388" name="AutoShape 76">
            <a:extLst>
              <a:ext uri="{FF2B5EF4-FFF2-40B4-BE49-F238E27FC236}">
                <a16:creationId xmlns:a16="http://schemas.microsoft.com/office/drawing/2014/main" xmlns="" id="{81D67CB6-ADF5-454C-B85E-416180FF2656}"/>
              </a:ext>
            </a:extLst>
          </p:cNvPr>
          <p:cNvSpPr>
            <a:spLocks noChangeArrowheads="1"/>
          </p:cNvSpPr>
          <p:nvPr/>
        </p:nvSpPr>
        <p:spPr bwMode="auto">
          <a:xfrm>
            <a:off x="4067175" y="4749800"/>
            <a:ext cx="2519363" cy="406400"/>
          </a:xfrm>
          <a:prstGeom prst="foldedCorner">
            <a:avLst>
              <a:gd name="adj" fmla="val 12500"/>
            </a:avLst>
          </a:prstGeom>
          <a:noFill/>
          <a:ln>
            <a:noFill/>
          </a:ln>
          <a:effectLst/>
          <a:extLst>
            <a:ext uri="{909E8E84-426E-40DD-AFC4-6F175D3DCCD1}">
              <a14:hiddenFill xmlns:a14="http://schemas.microsoft.com/office/drawing/2010/main">
                <a:solidFill>
                  <a:srgbClr val="FFCC66">
                    <a:alpha val="69000"/>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5811" tIns="47905" rIns="95811" bIns="47905"/>
          <a:lstStyle/>
          <a:p>
            <a:pPr algn="l" defTabSz="958850">
              <a:defRPr/>
            </a:pPr>
            <a:r>
              <a:rPr lang="ja-JP" altLang="en-US" sz="1400" b="1" dirty="0">
                <a:latin typeface="HG丸ｺﾞｼｯｸM-PRO" panose="020F0600000000000000" pitchFamily="50" charset="-128"/>
                <a:ea typeface="HG丸ｺﾞｼｯｸM-PRO" panose="020F0600000000000000" pitchFamily="50" charset="-128"/>
              </a:rPr>
              <a:t>電気設備等の高所設置</a:t>
            </a:r>
          </a:p>
          <a:p>
            <a:pPr algn="l" defTabSz="958850">
              <a:defRPr/>
            </a:pPr>
            <a:endParaRPr lang="en-US" altLang="ja-JP" sz="900" b="1" dirty="0">
              <a:latin typeface="HG丸ｺﾞｼｯｸM-PRO" panose="020F0600000000000000" pitchFamily="50" charset="-128"/>
              <a:ea typeface="HG丸ｺﾞｼｯｸM-PRO" panose="020F0600000000000000" pitchFamily="50" charset="-128"/>
            </a:endParaRPr>
          </a:p>
        </p:txBody>
      </p:sp>
      <p:pic>
        <p:nvPicPr>
          <p:cNvPr id="40001" name="Picture 77" descr="http://www.mlit.go.jp/river/press_blog/past_press/press/9907_12/img/990830p10-1.jpg">
            <a:extLst>
              <a:ext uri="{FF2B5EF4-FFF2-40B4-BE49-F238E27FC236}">
                <a16:creationId xmlns:a16="http://schemas.microsoft.com/office/drawing/2014/main" xmlns="" id="{29CDC973-2DE9-4DF7-9A72-6BEE788E1FCD}"/>
              </a:ext>
            </a:extLst>
          </p:cNvPr>
          <p:cNvPicPr>
            <a:picLocks noGrp="1" noChangeAspect="1" noChangeArrowheads="1"/>
          </p:cNvPicPr>
          <p:nvPr>
            <p:ph/>
          </p:nvPr>
        </p:nvPicPr>
        <p:blipFill>
          <a:blip r:embed="rId3" r:link="rId4">
            <a:extLst>
              <a:ext uri="{28A0092B-C50C-407E-A947-70E740481C1C}">
                <a14:useLocalDpi xmlns:a14="http://schemas.microsoft.com/office/drawing/2010/main" val="0"/>
              </a:ext>
            </a:extLst>
          </a:blip>
          <a:srcRect/>
          <a:stretch>
            <a:fillRect/>
          </a:stretch>
        </p:blipFill>
        <p:spPr>
          <a:xfrm>
            <a:off x="5651500" y="3213100"/>
            <a:ext cx="1439863" cy="933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002" name="Rectangle 78">
            <a:extLst>
              <a:ext uri="{FF2B5EF4-FFF2-40B4-BE49-F238E27FC236}">
                <a16:creationId xmlns:a16="http://schemas.microsoft.com/office/drawing/2014/main" xmlns="" id="{49C48F60-34F1-4810-B7B0-49D1A969CC73}"/>
              </a:ext>
            </a:extLst>
          </p:cNvPr>
          <p:cNvSpPr>
            <a:spLocks noChangeArrowheads="1"/>
          </p:cNvSpPr>
          <p:nvPr/>
        </p:nvSpPr>
        <p:spPr bwMode="auto">
          <a:xfrm>
            <a:off x="611188" y="3141663"/>
            <a:ext cx="155575" cy="160337"/>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0003" name="Rectangle 79">
            <a:extLst>
              <a:ext uri="{FF2B5EF4-FFF2-40B4-BE49-F238E27FC236}">
                <a16:creationId xmlns:a16="http://schemas.microsoft.com/office/drawing/2014/main" xmlns="" id="{C92A03F5-E133-45F0-9C0C-AF7E2A49BFD3}"/>
              </a:ext>
            </a:extLst>
          </p:cNvPr>
          <p:cNvSpPr>
            <a:spLocks noChangeArrowheads="1"/>
          </p:cNvSpPr>
          <p:nvPr/>
        </p:nvSpPr>
        <p:spPr bwMode="auto">
          <a:xfrm>
            <a:off x="611188" y="4421188"/>
            <a:ext cx="155575" cy="160337"/>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0004" name="Rectangle 80">
            <a:extLst>
              <a:ext uri="{FF2B5EF4-FFF2-40B4-BE49-F238E27FC236}">
                <a16:creationId xmlns:a16="http://schemas.microsoft.com/office/drawing/2014/main" xmlns="" id="{3BA5DB87-D193-4A5D-8C12-F8CD1C1C7C00}"/>
              </a:ext>
            </a:extLst>
          </p:cNvPr>
          <p:cNvSpPr>
            <a:spLocks noChangeArrowheads="1"/>
          </p:cNvSpPr>
          <p:nvPr/>
        </p:nvSpPr>
        <p:spPr bwMode="auto">
          <a:xfrm>
            <a:off x="611188" y="5932488"/>
            <a:ext cx="155575" cy="160337"/>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0005" name="Rectangle 81">
            <a:extLst>
              <a:ext uri="{FF2B5EF4-FFF2-40B4-BE49-F238E27FC236}">
                <a16:creationId xmlns:a16="http://schemas.microsoft.com/office/drawing/2014/main" xmlns="" id="{8771BA6D-F99B-435D-BC98-45D5D8DB4AFB}"/>
              </a:ext>
            </a:extLst>
          </p:cNvPr>
          <p:cNvSpPr>
            <a:spLocks noChangeArrowheads="1"/>
          </p:cNvSpPr>
          <p:nvPr/>
        </p:nvSpPr>
        <p:spPr bwMode="auto">
          <a:xfrm>
            <a:off x="3984625" y="3284538"/>
            <a:ext cx="155575" cy="160337"/>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0006" name="Rectangle 82">
            <a:extLst>
              <a:ext uri="{FF2B5EF4-FFF2-40B4-BE49-F238E27FC236}">
                <a16:creationId xmlns:a16="http://schemas.microsoft.com/office/drawing/2014/main" xmlns="" id="{4252F113-CB38-4759-B542-507C05621AFC}"/>
              </a:ext>
            </a:extLst>
          </p:cNvPr>
          <p:cNvSpPr>
            <a:spLocks noChangeArrowheads="1"/>
          </p:cNvSpPr>
          <p:nvPr/>
        </p:nvSpPr>
        <p:spPr bwMode="auto">
          <a:xfrm>
            <a:off x="3984625" y="4814888"/>
            <a:ext cx="155575" cy="160337"/>
          </a:xfrm>
          <a:prstGeom prst="rect">
            <a:avLst/>
          </a:prstGeom>
          <a:solidFill>
            <a:srgbClr val="80808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Tree>
    <p:extLst>
      <p:ext uri="{BB962C8B-B14F-4D97-AF65-F5344CB8AC3E}">
        <p14:creationId xmlns:p14="http://schemas.microsoft.com/office/powerpoint/2010/main" val="1943793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repeatCount="3000" fill="hold" grpId="0" nodeType="withEffect">
                                  <p:stCondLst>
                                    <p:cond delay="1500"/>
                                  </p:stCondLst>
                                  <p:childTnLst>
                                    <p:set>
                                      <p:cBhvr>
                                        <p:cTn id="6" dur="1" fill="hold">
                                          <p:stCondLst>
                                            <p:cond delay="0"/>
                                          </p:stCondLst>
                                        </p:cTn>
                                        <p:tgtEl>
                                          <p:spTgt spid="269364"/>
                                        </p:tgtEl>
                                        <p:attrNameLst>
                                          <p:attrName>style.visibility</p:attrName>
                                        </p:attrNameLst>
                                      </p:cBhvr>
                                      <p:to>
                                        <p:strVal val="visible"/>
                                      </p:to>
                                    </p:set>
                                    <p:animEffect transition="in" filter="slide(fromBottom)">
                                      <p:cBhvr>
                                        <p:cTn id="7" dur="3000"/>
                                        <p:tgtEl>
                                          <p:spTgt spid="269364"/>
                                        </p:tgtEl>
                                      </p:cBhvr>
                                    </p:animEffect>
                                  </p:childTnLst>
                                </p:cTn>
                              </p:par>
                              <p:par>
                                <p:cTn id="8" presetID="12" presetClass="entr" presetSubtype="4" repeatCount="3000" fill="hold" grpId="0" nodeType="withEffect">
                                  <p:stCondLst>
                                    <p:cond delay="1500"/>
                                  </p:stCondLst>
                                  <p:childTnLst>
                                    <p:set>
                                      <p:cBhvr>
                                        <p:cTn id="9" dur="1" fill="hold">
                                          <p:stCondLst>
                                            <p:cond delay="0"/>
                                          </p:stCondLst>
                                        </p:cTn>
                                        <p:tgtEl>
                                          <p:spTgt spid="269352"/>
                                        </p:tgtEl>
                                        <p:attrNameLst>
                                          <p:attrName>style.visibility</p:attrName>
                                        </p:attrNameLst>
                                      </p:cBhvr>
                                      <p:to>
                                        <p:strVal val="visible"/>
                                      </p:to>
                                    </p:set>
                                    <p:animEffect transition="in" filter="slide(fromBottom)">
                                      <p:cBhvr>
                                        <p:cTn id="10" dur="3000"/>
                                        <p:tgtEl>
                                          <p:spTgt spid="269352"/>
                                        </p:tgtEl>
                                      </p:cBhvr>
                                    </p:animEffect>
                                  </p:childTnLst>
                                </p:cTn>
                              </p:par>
                              <p:par>
                                <p:cTn id="11" presetID="12" presetClass="entr" presetSubtype="4" repeatCount="3000" fill="hold" grpId="0" nodeType="withEffect">
                                  <p:stCondLst>
                                    <p:cond delay="1500"/>
                                  </p:stCondLst>
                                  <p:childTnLst>
                                    <p:set>
                                      <p:cBhvr>
                                        <p:cTn id="12" dur="1" fill="hold">
                                          <p:stCondLst>
                                            <p:cond delay="0"/>
                                          </p:stCondLst>
                                        </p:cTn>
                                        <p:tgtEl>
                                          <p:spTgt spid="269383"/>
                                        </p:tgtEl>
                                        <p:attrNameLst>
                                          <p:attrName>style.visibility</p:attrName>
                                        </p:attrNameLst>
                                      </p:cBhvr>
                                      <p:to>
                                        <p:strVal val="visible"/>
                                      </p:to>
                                    </p:set>
                                    <p:animEffect transition="in" filter="slide(fromBottom)">
                                      <p:cBhvr>
                                        <p:cTn id="13" dur="3000"/>
                                        <p:tgtEl>
                                          <p:spTgt spid="269383"/>
                                        </p:tgtEl>
                                      </p:cBhvr>
                                    </p:animEffect>
                                  </p:childTnLst>
                                </p:cTn>
                              </p:par>
                              <p:par>
                                <p:cTn id="14" presetID="12" presetClass="entr" presetSubtype="4" repeatCount="3000" fill="hold" grpId="0" nodeType="withEffect">
                                  <p:stCondLst>
                                    <p:cond delay="1500"/>
                                  </p:stCondLst>
                                  <p:childTnLst>
                                    <p:set>
                                      <p:cBhvr>
                                        <p:cTn id="15" dur="1" fill="hold">
                                          <p:stCondLst>
                                            <p:cond delay="0"/>
                                          </p:stCondLst>
                                        </p:cTn>
                                        <p:tgtEl>
                                          <p:spTgt spid="269328"/>
                                        </p:tgtEl>
                                        <p:attrNameLst>
                                          <p:attrName>style.visibility</p:attrName>
                                        </p:attrNameLst>
                                      </p:cBhvr>
                                      <p:to>
                                        <p:strVal val="visible"/>
                                      </p:to>
                                    </p:set>
                                    <p:animEffect transition="in" filter="slide(fromBottom)">
                                      <p:cBhvr>
                                        <p:cTn id="16" dur="3000"/>
                                        <p:tgtEl>
                                          <p:spTgt spid="269328"/>
                                        </p:tgtEl>
                                      </p:cBhvr>
                                    </p:animEffect>
                                  </p:childTnLst>
                                </p:cTn>
                              </p:par>
                              <p:par>
                                <p:cTn id="17" presetID="12" presetClass="entr" presetSubtype="4" repeatCount="3000" fill="hold" grpId="0" nodeType="withEffect">
                                  <p:stCondLst>
                                    <p:cond delay="1500"/>
                                  </p:stCondLst>
                                  <p:childTnLst>
                                    <p:set>
                                      <p:cBhvr>
                                        <p:cTn id="18" dur="1" fill="hold">
                                          <p:stCondLst>
                                            <p:cond delay="0"/>
                                          </p:stCondLst>
                                        </p:cTn>
                                        <p:tgtEl>
                                          <p:spTgt spid="269375"/>
                                        </p:tgtEl>
                                        <p:attrNameLst>
                                          <p:attrName>style.visibility</p:attrName>
                                        </p:attrNameLst>
                                      </p:cBhvr>
                                      <p:to>
                                        <p:strVal val="visible"/>
                                      </p:to>
                                    </p:set>
                                    <p:animEffect transition="in" filter="slide(fromBottom)">
                                      <p:cBhvr>
                                        <p:cTn id="19" dur="3000"/>
                                        <p:tgtEl>
                                          <p:spTgt spid="269375"/>
                                        </p:tgtEl>
                                      </p:cBhvr>
                                    </p:animEffect>
                                  </p:childTnLst>
                                </p:cTn>
                              </p:par>
                              <p:par>
                                <p:cTn id="20" presetID="12" presetClass="entr" presetSubtype="4" repeatCount="3000" fill="hold" grpId="0" nodeType="withEffect">
                                  <p:stCondLst>
                                    <p:cond delay="1500"/>
                                  </p:stCondLst>
                                  <p:childTnLst>
                                    <p:set>
                                      <p:cBhvr>
                                        <p:cTn id="21" dur="1" fill="hold">
                                          <p:stCondLst>
                                            <p:cond delay="0"/>
                                          </p:stCondLst>
                                        </p:cTn>
                                        <p:tgtEl>
                                          <p:spTgt spid="269376"/>
                                        </p:tgtEl>
                                        <p:attrNameLst>
                                          <p:attrName>style.visibility</p:attrName>
                                        </p:attrNameLst>
                                      </p:cBhvr>
                                      <p:to>
                                        <p:strVal val="visible"/>
                                      </p:to>
                                    </p:set>
                                    <p:animEffect transition="in" filter="slide(fromBottom)">
                                      <p:cBhvr>
                                        <p:cTn id="22" dur="3000"/>
                                        <p:tgtEl>
                                          <p:spTgt spid="269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8" grpId="0" animBg="1"/>
      <p:bldP spid="269352" grpId="0" animBg="1"/>
      <p:bldP spid="269364" grpId="0" animBg="1"/>
      <p:bldP spid="269375" grpId="0" animBg="1"/>
      <p:bldP spid="269376" grpId="0" animBg="1"/>
      <p:bldP spid="2693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xmlns="" id="{0A626C65-E4DD-4D36-B840-DBB411375727}"/>
              </a:ext>
            </a:extLst>
          </p:cNvPr>
          <p:cNvSpPr>
            <a:spLocks noChangeArrowheads="1"/>
          </p:cNvSpPr>
          <p:nvPr/>
        </p:nvSpPr>
        <p:spPr bwMode="auto">
          <a:xfrm>
            <a:off x="1544638" y="5876925"/>
            <a:ext cx="363537" cy="247650"/>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0963" name="Rectangle 3">
            <a:extLst>
              <a:ext uri="{FF2B5EF4-FFF2-40B4-BE49-F238E27FC236}">
                <a16:creationId xmlns:a16="http://schemas.microsoft.com/office/drawing/2014/main" xmlns="" id="{D6EF2A60-35F5-4F36-8FA0-CB5AF82813BA}"/>
              </a:ext>
            </a:extLst>
          </p:cNvPr>
          <p:cNvSpPr>
            <a:spLocks noChangeArrowheads="1"/>
          </p:cNvSpPr>
          <p:nvPr/>
        </p:nvSpPr>
        <p:spPr bwMode="auto">
          <a:xfrm>
            <a:off x="1547813" y="6073775"/>
            <a:ext cx="287337" cy="53975"/>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nvGrpSpPr>
          <p:cNvPr id="271364" name="Group 4">
            <a:extLst>
              <a:ext uri="{FF2B5EF4-FFF2-40B4-BE49-F238E27FC236}">
                <a16:creationId xmlns:a16="http://schemas.microsoft.com/office/drawing/2014/main" xmlns="" id="{542EBFFD-AEA4-4707-9780-4286614AC119}"/>
              </a:ext>
            </a:extLst>
          </p:cNvPr>
          <p:cNvGrpSpPr>
            <a:grpSpLocks/>
          </p:cNvGrpSpPr>
          <p:nvPr/>
        </p:nvGrpSpPr>
        <p:grpSpPr bwMode="auto">
          <a:xfrm>
            <a:off x="5962650" y="5380038"/>
            <a:ext cx="800100" cy="766762"/>
            <a:chOff x="3750" y="3393"/>
            <a:chExt cx="504" cy="483"/>
          </a:xfrm>
        </p:grpSpPr>
        <p:sp>
          <p:nvSpPr>
            <p:cNvPr id="41057" name="Freeform 5">
              <a:extLst>
                <a:ext uri="{FF2B5EF4-FFF2-40B4-BE49-F238E27FC236}">
                  <a16:creationId xmlns:a16="http://schemas.microsoft.com/office/drawing/2014/main" xmlns="" id="{696B3C28-32F3-42D9-97CA-23E89137BB49}"/>
                </a:ext>
              </a:extLst>
            </p:cNvPr>
            <p:cNvSpPr>
              <a:spLocks/>
            </p:cNvSpPr>
            <p:nvPr/>
          </p:nvSpPr>
          <p:spPr bwMode="auto">
            <a:xfrm>
              <a:off x="4083" y="3402"/>
              <a:ext cx="146" cy="81"/>
            </a:xfrm>
            <a:custGeom>
              <a:avLst/>
              <a:gdLst>
                <a:gd name="T0" fmla="*/ 8 w 146"/>
                <a:gd name="T1" fmla="*/ 0 h 81"/>
                <a:gd name="T2" fmla="*/ 0 w 146"/>
                <a:gd name="T3" fmla="*/ 38 h 81"/>
                <a:gd name="T4" fmla="*/ 5 w 146"/>
                <a:gd name="T5" fmla="*/ 32 h 81"/>
                <a:gd name="T6" fmla="*/ 146 w 146"/>
                <a:gd name="T7" fmla="*/ 81 h 81"/>
                <a:gd name="T8" fmla="*/ 146 w 146"/>
                <a:gd name="T9" fmla="*/ 51 h 81"/>
                <a:gd name="T10" fmla="*/ 8 w 146"/>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81">
                  <a:moveTo>
                    <a:pt x="8" y="0"/>
                  </a:moveTo>
                  <a:lnTo>
                    <a:pt x="0" y="38"/>
                  </a:lnTo>
                  <a:lnTo>
                    <a:pt x="5" y="32"/>
                  </a:lnTo>
                  <a:lnTo>
                    <a:pt x="146" y="81"/>
                  </a:lnTo>
                  <a:lnTo>
                    <a:pt x="146" y="51"/>
                  </a:lnTo>
                  <a:lnTo>
                    <a:pt x="8" y="0"/>
                  </a:lnTo>
                  <a:close/>
                </a:path>
              </a:pathLst>
            </a:cu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58" name="Freeform 6">
              <a:extLst>
                <a:ext uri="{FF2B5EF4-FFF2-40B4-BE49-F238E27FC236}">
                  <a16:creationId xmlns:a16="http://schemas.microsoft.com/office/drawing/2014/main" xmlns="" id="{5E94B968-8D68-49BC-9498-3CFD1D2BF0A7}"/>
                </a:ext>
              </a:extLst>
            </p:cNvPr>
            <p:cNvSpPr>
              <a:spLocks/>
            </p:cNvSpPr>
            <p:nvPr/>
          </p:nvSpPr>
          <p:spPr bwMode="auto">
            <a:xfrm>
              <a:off x="3857" y="3402"/>
              <a:ext cx="232" cy="108"/>
            </a:xfrm>
            <a:custGeom>
              <a:avLst/>
              <a:gdLst>
                <a:gd name="T0" fmla="*/ 0 w 232"/>
                <a:gd name="T1" fmla="*/ 78 h 108"/>
                <a:gd name="T2" fmla="*/ 24 w 232"/>
                <a:gd name="T3" fmla="*/ 108 h 108"/>
                <a:gd name="T4" fmla="*/ 232 w 232"/>
                <a:gd name="T5" fmla="*/ 41 h 108"/>
                <a:gd name="T6" fmla="*/ 231 w 232"/>
                <a:gd name="T7" fmla="*/ 0 h 108"/>
                <a:gd name="T8" fmla="*/ 0 w 232"/>
                <a:gd name="T9" fmla="*/ 78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108">
                  <a:moveTo>
                    <a:pt x="0" y="78"/>
                  </a:moveTo>
                  <a:lnTo>
                    <a:pt x="24" y="108"/>
                  </a:lnTo>
                  <a:lnTo>
                    <a:pt x="232" y="41"/>
                  </a:lnTo>
                  <a:lnTo>
                    <a:pt x="231" y="0"/>
                  </a:lnTo>
                  <a:lnTo>
                    <a:pt x="0" y="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59" name="Freeform 7">
              <a:extLst>
                <a:ext uri="{FF2B5EF4-FFF2-40B4-BE49-F238E27FC236}">
                  <a16:creationId xmlns:a16="http://schemas.microsoft.com/office/drawing/2014/main" xmlns="" id="{C9DBF02F-8DE1-45C3-AB01-3BFF25AD9BA2}"/>
                </a:ext>
              </a:extLst>
            </p:cNvPr>
            <p:cNvSpPr>
              <a:spLocks/>
            </p:cNvSpPr>
            <p:nvPr/>
          </p:nvSpPr>
          <p:spPr bwMode="auto">
            <a:xfrm>
              <a:off x="3782" y="3482"/>
              <a:ext cx="103" cy="265"/>
            </a:xfrm>
            <a:custGeom>
              <a:avLst/>
              <a:gdLst>
                <a:gd name="T0" fmla="*/ 0 w 103"/>
                <a:gd name="T1" fmla="*/ 240 h 265"/>
                <a:gd name="T2" fmla="*/ 30 w 103"/>
                <a:gd name="T3" fmla="*/ 265 h 265"/>
                <a:gd name="T4" fmla="*/ 103 w 103"/>
                <a:gd name="T5" fmla="*/ 24 h 265"/>
                <a:gd name="T6" fmla="*/ 72 w 103"/>
                <a:gd name="T7" fmla="*/ 0 h 265"/>
                <a:gd name="T8" fmla="*/ 0 w 103"/>
                <a:gd name="T9" fmla="*/ 240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265">
                  <a:moveTo>
                    <a:pt x="0" y="240"/>
                  </a:moveTo>
                  <a:lnTo>
                    <a:pt x="30" y="265"/>
                  </a:lnTo>
                  <a:lnTo>
                    <a:pt x="103" y="24"/>
                  </a:lnTo>
                  <a:lnTo>
                    <a:pt x="72" y="0"/>
                  </a:lnTo>
                  <a:lnTo>
                    <a:pt x="0" y="240"/>
                  </a:lnTo>
                  <a:close/>
                </a:path>
              </a:pathLst>
            </a:custGeom>
            <a:solidFill>
              <a:srgbClr val="96969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60" name="Freeform 8">
              <a:extLst>
                <a:ext uri="{FF2B5EF4-FFF2-40B4-BE49-F238E27FC236}">
                  <a16:creationId xmlns:a16="http://schemas.microsoft.com/office/drawing/2014/main" xmlns="" id="{E18604D7-C70F-4DD3-9ED9-6B1E5814A5B0}"/>
                </a:ext>
              </a:extLst>
            </p:cNvPr>
            <p:cNvSpPr>
              <a:spLocks/>
            </p:cNvSpPr>
            <p:nvPr/>
          </p:nvSpPr>
          <p:spPr bwMode="auto">
            <a:xfrm>
              <a:off x="3750" y="3654"/>
              <a:ext cx="504" cy="222"/>
            </a:xfrm>
            <a:custGeom>
              <a:avLst/>
              <a:gdLst>
                <a:gd name="T0" fmla="*/ 13 w 388"/>
                <a:gd name="T1" fmla="*/ 112 h 171"/>
                <a:gd name="T2" fmla="*/ 0 w 388"/>
                <a:gd name="T3" fmla="*/ 186 h 171"/>
                <a:gd name="T4" fmla="*/ 160 w 388"/>
                <a:gd name="T5" fmla="*/ 374 h 171"/>
                <a:gd name="T6" fmla="*/ 600 w 388"/>
                <a:gd name="T7" fmla="*/ 364 h 171"/>
                <a:gd name="T8" fmla="*/ 851 w 388"/>
                <a:gd name="T9" fmla="*/ 52 h 171"/>
                <a:gd name="T10" fmla="*/ 837 w 388"/>
                <a:gd name="T11" fmla="*/ 0 h 171"/>
                <a:gd name="T12" fmla="*/ 574 w 388"/>
                <a:gd name="T13" fmla="*/ 241 h 171"/>
                <a:gd name="T14" fmla="*/ 182 w 388"/>
                <a:gd name="T15" fmla="*/ 241 h 171"/>
                <a:gd name="T16" fmla="*/ 52 w 388"/>
                <a:gd name="T17" fmla="*/ 119 h 171"/>
                <a:gd name="T18" fmla="*/ 13 w 388"/>
                <a:gd name="T19" fmla="*/ 112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8" h="171">
                  <a:moveTo>
                    <a:pt x="6" y="51"/>
                  </a:moveTo>
                  <a:lnTo>
                    <a:pt x="0" y="85"/>
                  </a:lnTo>
                  <a:lnTo>
                    <a:pt x="73" y="171"/>
                  </a:lnTo>
                  <a:lnTo>
                    <a:pt x="274" y="166"/>
                  </a:lnTo>
                  <a:lnTo>
                    <a:pt x="388" y="24"/>
                  </a:lnTo>
                  <a:lnTo>
                    <a:pt x="382" y="0"/>
                  </a:lnTo>
                  <a:lnTo>
                    <a:pt x="262" y="110"/>
                  </a:lnTo>
                  <a:lnTo>
                    <a:pt x="83" y="110"/>
                  </a:lnTo>
                  <a:lnTo>
                    <a:pt x="24" y="55"/>
                  </a:lnTo>
                  <a:lnTo>
                    <a:pt x="6" y="51"/>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61" name="Freeform 9">
              <a:extLst>
                <a:ext uri="{FF2B5EF4-FFF2-40B4-BE49-F238E27FC236}">
                  <a16:creationId xmlns:a16="http://schemas.microsoft.com/office/drawing/2014/main" xmlns="" id="{E8349EB5-EAD1-486B-A132-6CD187C4B445}"/>
                </a:ext>
              </a:extLst>
            </p:cNvPr>
            <p:cNvSpPr>
              <a:spLocks/>
            </p:cNvSpPr>
            <p:nvPr/>
          </p:nvSpPr>
          <p:spPr bwMode="auto">
            <a:xfrm>
              <a:off x="3763" y="3393"/>
              <a:ext cx="482" cy="418"/>
            </a:xfrm>
            <a:custGeom>
              <a:avLst/>
              <a:gdLst>
                <a:gd name="T0" fmla="*/ 0 w 371"/>
                <a:gd name="T1" fmla="*/ 553 h 322"/>
                <a:gd name="T2" fmla="*/ 164 w 371"/>
                <a:gd name="T3" fmla="*/ 705 h 322"/>
                <a:gd name="T4" fmla="*/ 551 w 371"/>
                <a:gd name="T5" fmla="*/ 683 h 322"/>
                <a:gd name="T6" fmla="*/ 813 w 371"/>
                <a:gd name="T7" fmla="*/ 439 h 322"/>
                <a:gd name="T8" fmla="*/ 790 w 371"/>
                <a:gd name="T9" fmla="*/ 104 h 322"/>
                <a:gd name="T10" fmla="*/ 782 w 371"/>
                <a:gd name="T11" fmla="*/ 431 h 322"/>
                <a:gd name="T12" fmla="*/ 551 w 371"/>
                <a:gd name="T13" fmla="*/ 656 h 322"/>
                <a:gd name="T14" fmla="*/ 170 w 371"/>
                <a:gd name="T15" fmla="*/ 683 h 322"/>
                <a:gd name="T16" fmla="*/ 39 w 371"/>
                <a:gd name="T17" fmla="*/ 550 h 322"/>
                <a:gd name="T18" fmla="*/ 159 w 371"/>
                <a:gd name="T19" fmla="*/ 152 h 322"/>
                <a:gd name="T20" fmla="*/ 557 w 371"/>
                <a:gd name="T21" fmla="*/ 6 h 322"/>
                <a:gd name="T22" fmla="*/ 800 w 371"/>
                <a:gd name="T23" fmla="*/ 104 h 322"/>
                <a:gd name="T24" fmla="*/ 564 w 371"/>
                <a:gd name="T25" fmla="*/ 0 h 322"/>
                <a:gd name="T26" fmla="*/ 139 w 371"/>
                <a:gd name="T27" fmla="*/ 147 h 322"/>
                <a:gd name="T28" fmla="*/ 0 w 371"/>
                <a:gd name="T29" fmla="*/ 553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1" h="322">
                  <a:moveTo>
                    <a:pt x="0" y="253"/>
                  </a:moveTo>
                  <a:lnTo>
                    <a:pt x="75" y="322"/>
                  </a:lnTo>
                  <a:lnTo>
                    <a:pt x="251" y="312"/>
                  </a:lnTo>
                  <a:lnTo>
                    <a:pt x="371" y="200"/>
                  </a:lnTo>
                  <a:lnTo>
                    <a:pt x="360" y="48"/>
                  </a:lnTo>
                  <a:lnTo>
                    <a:pt x="356" y="197"/>
                  </a:lnTo>
                  <a:lnTo>
                    <a:pt x="251" y="300"/>
                  </a:lnTo>
                  <a:lnTo>
                    <a:pt x="78" y="312"/>
                  </a:lnTo>
                  <a:lnTo>
                    <a:pt x="18" y="252"/>
                  </a:lnTo>
                  <a:lnTo>
                    <a:pt x="72" y="69"/>
                  </a:lnTo>
                  <a:lnTo>
                    <a:pt x="254" y="3"/>
                  </a:lnTo>
                  <a:lnTo>
                    <a:pt x="365" y="48"/>
                  </a:lnTo>
                  <a:lnTo>
                    <a:pt x="257" y="0"/>
                  </a:lnTo>
                  <a:lnTo>
                    <a:pt x="63" y="67"/>
                  </a:lnTo>
                  <a:lnTo>
                    <a:pt x="0" y="253"/>
                  </a:lnTo>
                  <a:close/>
                </a:path>
              </a:pathLst>
            </a:custGeom>
            <a:solidFill>
              <a:srgbClr val="C0C0C0"/>
            </a:solidFill>
            <a:ln>
              <a:noFill/>
            </a:ln>
            <a:effectLst/>
            <a:extLst>
              <a:ext uri="{91240B29-F687-4F45-9708-019B960494DF}">
                <a14:hiddenLine xmlns:a14="http://schemas.microsoft.com/office/drawing/2010/main" w="317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1062" name="Freeform 10">
              <a:extLst>
                <a:ext uri="{FF2B5EF4-FFF2-40B4-BE49-F238E27FC236}">
                  <a16:creationId xmlns:a16="http://schemas.microsoft.com/office/drawing/2014/main" xmlns="" id="{0626CF96-CD14-4058-BC48-91635B28D558}"/>
                </a:ext>
              </a:extLst>
            </p:cNvPr>
            <p:cNvSpPr>
              <a:spLocks/>
            </p:cNvSpPr>
            <p:nvPr/>
          </p:nvSpPr>
          <p:spPr bwMode="auto">
            <a:xfrm>
              <a:off x="3843" y="3799"/>
              <a:ext cx="262" cy="73"/>
            </a:xfrm>
            <a:custGeom>
              <a:avLst/>
              <a:gdLst>
                <a:gd name="T0" fmla="*/ 16 w 262"/>
                <a:gd name="T1" fmla="*/ 7 h 73"/>
                <a:gd name="T2" fmla="*/ 0 w 262"/>
                <a:gd name="T3" fmla="*/ 73 h 73"/>
                <a:gd name="T4" fmla="*/ 262 w 262"/>
                <a:gd name="T5" fmla="*/ 72 h 73"/>
                <a:gd name="T6" fmla="*/ 247 w 262"/>
                <a:gd name="T7" fmla="*/ 0 h 73"/>
                <a:gd name="T8" fmla="*/ 16 w 262"/>
                <a:gd name="T9" fmla="*/ 7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73">
                  <a:moveTo>
                    <a:pt x="16" y="7"/>
                  </a:moveTo>
                  <a:lnTo>
                    <a:pt x="0" y="73"/>
                  </a:lnTo>
                  <a:lnTo>
                    <a:pt x="262" y="72"/>
                  </a:lnTo>
                  <a:lnTo>
                    <a:pt x="247" y="0"/>
                  </a:lnTo>
                  <a:lnTo>
                    <a:pt x="16" y="7"/>
                  </a:ln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71371" name="Freeform 11" descr="縦線 (破線)">
            <a:extLst>
              <a:ext uri="{FF2B5EF4-FFF2-40B4-BE49-F238E27FC236}">
                <a16:creationId xmlns:a16="http://schemas.microsoft.com/office/drawing/2014/main" xmlns="" id="{4EA8C159-755C-4636-9EDF-D25595A7BAD8}"/>
              </a:ext>
            </a:extLst>
          </p:cNvPr>
          <p:cNvSpPr>
            <a:spLocks/>
          </p:cNvSpPr>
          <p:nvPr/>
        </p:nvSpPr>
        <p:spPr bwMode="auto">
          <a:xfrm>
            <a:off x="5610225" y="5270500"/>
            <a:ext cx="1147763" cy="882650"/>
          </a:xfrm>
          <a:custGeom>
            <a:avLst/>
            <a:gdLst>
              <a:gd name="T0" fmla="*/ 0 w 723"/>
              <a:gd name="T1" fmla="*/ 2147483647 h 556"/>
              <a:gd name="T2" fmla="*/ 2147483647 w 723"/>
              <a:gd name="T3" fmla="*/ 2147483647 h 556"/>
              <a:gd name="T4" fmla="*/ 2147483647 w 723"/>
              <a:gd name="T5" fmla="*/ 2147483647 h 556"/>
              <a:gd name="T6" fmla="*/ 2147483647 w 723"/>
              <a:gd name="T7" fmla="*/ 0 h 556"/>
              <a:gd name="T8" fmla="*/ 2147483647 w 723"/>
              <a:gd name="T9" fmla="*/ 2147483647 h 556"/>
              <a:gd name="T10" fmla="*/ 2147483647 w 723"/>
              <a:gd name="T11" fmla="*/ 2147483647 h 556"/>
              <a:gd name="T12" fmla="*/ 2147483647 w 723"/>
              <a:gd name="T13" fmla="*/ 2147483647 h 556"/>
              <a:gd name="T14" fmla="*/ 2147483647 w 723"/>
              <a:gd name="T15" fmla="*/ 2147483647 h 556"/>
              <a:gd name="T16" fmla="*/ 2147483647 w 723"/>
              <a:gd name="T17" fmla="*/ 2147483647 h 556"/>
              <a:gd name="T18" fmla="*/ 2147483647 w 723"/>
              <a:gd name="T19" fmla="*/ 2147483647 h 556"/>
              <a:gd name="T20" fmla="*/ 0 w 723"/>
              <a:gd name="T21" fmla="*/ 2147483647 h 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3" h="556">
                <a:moveTo>
                  <a:pt x="0" y="450"/>
                </a:moveTo>
                <a:lnTo>
                  <a:pt x="100" y="247"/>
                </a:lnTo>
                <a:lnTo>
                  <a:pt x="324" y="43"/>
                </a:lnTo>
                <a:lnTo>
                  <a:pt x="513" y="0"/>
                </a:lnTo>
                <a:lnTo>
                  <a:pt x="704" y="72"/>
                </a:lnTo>
                <a:lnTo>
                  <a:pt x="723" y="138"/>
                </a:lnTo>
                <a:lnTo>
                  <a:pt x="563" y="76"/>
                </a:lnTo>
                <a:lnTo>
                  <a:pt x="315" y="162"/>
                </a:lnTo>
                <a:lnTo>
                  <a:pt x="245" y="391"/>
                </a:lnTo>
                <a:lnTo>
                  <a:pt x="323" y="556"/>
                </a:lnTo>
                <a:lnTo>
                  <a:pt x="0" y="450"/>
                </a:lnTo>
                <a:close/>
              </a:path>
            </a:pathLst>
          </a:custGeom>
          <a:pattFill prst="dashVert">
            <a:fgClr>
              <a:srgbClr val="009900"/>
            </a:fgClr>
            <a:bgClr>
              <a:srgbClr val="CCCC00"/>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1372" name="Freeform 12" descr="縦線 (破線)">
            <a:extLst>
              <a:ext uri="{FF2B5EF4-FFF2-40B4-BE49-F238E27FC236}">
                <a16:creationId xmlns:a16="http://schemas.microsoft.com/office/drawing/2014/main" xmlns="" id="{62157BF3-C942-4673-A00E-8CC8CD3B6EEC}"/>
              </a:ext>
            </a:extLst>
          </p:cNvPr>
          <p:cNvSpPr>
            <a:spLocks/>
          </p:cNvSpPr>
          <p:nvPr/>
        </p:nvSpPr>
        <p:spPr bwMode="auto">
          <a:xfrm>
            <a:off x="6503988" y="5356225"/>
            <a:ext cx="463550" cy="782638"/>
          </a:xfrm>
          <a:custGeom>
            <a:avLst/>
            <a:gdLst>
              <a:gd name="T0" fmla="*/ 0 w 292"/>
              <a:gd name="T1" fmla="*/ 2147483647 h 493"/>
              <a:gd name="T2" fmla="*/ 2147483647 w 292"/>
              <a:gd name="T3" fmla="*/ 2147483647 h 493"/>
              <a:gd name="T4" fmla="*/ 2147483647 w 292"/>
              <a:gd name="T5" fmla="*/ 2147483647 h 493"/>
              <a:gd name="T6" fmla="*/ 2147483647 w 292"/>
              <a:gd name="T7" fmla="*/ 2147483647 h 493"/>
              <a:gd name="T8" fmla="*/ 2147483647 w 292"/>
              <a:gd name="T9" fmla="*/ 2147483647 h 493"/>
              <a:gd name="T10" fmla="*/ 2147483647 w 292"/>
              <a:gd name="T11" fmla="*/ 0 h 493"/>
              <a:gd name="T12" fmla="*/ 2147483647 w 292"/>
              <a:gd name="T13" fmla="*/ 2147483647 h 493"/>
              <a:gd name="T14" fmla="*/ 2147483647 w 292"/>
              <a:gd name="T15" fmla="*/ 2147483647 h 493"/>
              <a:gd name="T16" fmla="*/ 2147483647 w 292"/>
              <a:gd name="T17" fmla="*/ 2147483647 h 493"/>
              <a:gd name="T18" fmla="*/ 0 w 292"/>
              <a:gd name="T19" fmla="*/ 2147483647 h 4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493">
                <a:moveTo>
                  <a:pt x="0" y="493"/>
                </a:moveTo>
                <a:lnTo>
                  <a:pt x="144" y="303"/>
                </a:lnTo>
                <a:lnTo>
                  <a:pt x="145" y="69"/>
                </a:lnTo>
                <a:lnTo>
                  <a:pt x="95" y="46"/>
                </a:lnTo>
                <a:lnTo>
                  <a:pt x="10" y="10"/>
                </a:lnTo>
                <a:lnTo>
                  <a:pt x="139" y="0"/>
                </a:lnTo>
                <a:lnTo>
                  <a:pt x="292" y="94"/>
                </a:lnTo>
                <a:lnTo>
                  <a:pt x="226" y="463"/>
                </a:lnTo>
                <a:lnTo>
                  <a:pt x="105" y="482"/>
                </a:lnTo>
                <a:lnTo>
                  <a:pt x="0" y="493"/>
                </a:lnTo>
                <a:close/>
              </a:path>
            </a:pathLst>
          </a:custGeom>
          <a:pattFill prst="dashVert">
            <a:fgClr>
              <a:srgbClr val="009900"/>
            </a:fgClr>
            <a:bgClr>
              <a:srgbClr val="CCCC00"/>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1373" name="Freeform 13">
            <a:extLst>
              <a:ext uri="{FF2B5EF4-FFF2-40B4-BE49-F238E27FC236}">
                <a16:creationId xmlns:a16="http://schemas.microsoft.com/office/drawing/2014/main" xmlns="" id="{48D5197D-5DD6-48BB-B7F7-ED92EED3717A}"/>
              </a:ext>
            </a:extLst>
          </p:cNvPr>
          <p:cNvSpPr>
            <a:spLocks/>
          </p:cNvSpPr>
          <p:nvPr/>
        </p:nvSpPr>
        <p:spPr bwMode="auto">
          <a:xfrm>
            <a:off x="1547813" y="5464175"/>
            <a:ext cx="917575" cy="612775"/>
          </a:xfrm>
          <a:custGeom>
            <a:avLst/>
            <a:gdLst>
              <a:gd name="T0" fmla="*/ 0 w 578"/>
              <a:gd name="T1" fmla="*/ 2147483647 h 386"/>
              <a:gd name="T2" fmla="*/ 2147483647 w 578"/>
              <a:gd name="T3" fmla="*/ 2147483647 h 386"/>
              <a:gd name="T4" fmla="*/ 2147483647 w 578"/>
              <a:gd name="T5" fmla="*/ 2147483647 h 386"/>
              <a:gd name="T6" fmla="*/ 2147483647 w 578"/>
              <a:gd name="T7" fmla="*/ 0 h 386"/>
              <a:gd name="T8" fmla="*/ 2147483647 w 578"/>
              <a:gd name="T9" fmla="*/ 2147483647 h 386"/>
              <a:gd name="T10" fmla="*/ 0 w 578"/>
              <a:gd name="T11" fmla="*/ 2147483647 h 3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8" h="386">
                <a:moveTo>
                  <a:pt x="0" y="383"/>
                </a:moveTo>
                <a:lnTo>
                  <a:pt x="174" y="386"/>
                </a:lnTo>
                <a:lnTo>
                  <a:pt x="224" y="339"/>
                </a:lnTo>
                <a:lnTo>
                  <a:pt x="578" y="0"/>
                </a:lnTo>
                <a:lnTo>
                  <a:pt x="387" y="1"/>
                </a:lnTo>
                <a:lnTo>
                  <a:pt x="0" y="383"/>
                </a:lnTo>
                <a:close/>
              </a:path>
            </a:pathLst>
          </a:cu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1374" name="Freeform 14" descr="縦線 (破線)">
            <a:extLst>
              <a:ext uri="{FF2B5EF4-FFF2-40B4-BE49-F238E27FC236}">
                <a16:creationId xmlns:a16="http://schemas.microsoft.com/office/drawing/2014/main" xmlns="" id="{222F83AD-836F-4D73-B404-379D9BBD6626}"/>
              </a:ext>
            </a:extLst>
          </p:cNvPr>
          <p:cNvSpPr>
            <a:spLocks/>
          </p:cNvSpPr>
          <p:nvPr/>
        </p:nvSpPr>
        <p:spPr bwMode="auto">
          <a:xfrm>
            <a:off x="2157413" y="5399088"/>
            <a:ext cx="904875" cy="730250"/>
          </a:xfrm>
          <a:custGeom>
            <a:avLst/>
            <a:gdLst>
              <a:gd name="T0" fmla="*/ 0 w 570"/>
              <a:gd name="T1" fmla="*/ 2147483647 h 460"/>
              <a:gd name="T2" fmla="*/ 2147483647 w 570"/>
              <a:gd name="T3" fmla="*/ 0 h 460"/>
              <a:gd name="T4" fmla="*/ 2147483647 w 570"/>
              <a:gd name="T5" fmla="*/ 2147483647 h 460"/>
              <a:gd name="T6" fmla="*/ 2147483647 w 570"/>
              <a:gd name="T7" fmla="*/ 2147483647 h 460"/>
              <a:gd name="T8" fmla="*/ 2147483647 w 570"/>
              <a:gd name="T9" fmla="*/ 2147483647 h 460"/>
              <a:gd name="T10" fmla="*/ 2147483647 w 570"/>
              <a:gd name="T11" fmla="*/ 2147483647 h 460"/>
              <a:gd name="T12" fmla="*/ 0 w 570"/>
              <a:gd name="T13" fmla="*/ 2147483647 h 4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0" h="460">
                <a:moveTo>
                  <a:pt x="0" y="456"/>
                </a:moveTo>
                <a:lnTo>
                  <a:pt x="374" y="0"/>
                </a:lnTo>
                <a:lnTo>
                  <a:pt x="569" y="3"/>
                </a:lnTo>
                <a:lnTo>
                  <a:pt x="425" y="124"/>
                </a:lnTo>
                <a:lnTo>
                  <a:pt x="570" y="6"/>
                </a:lnTo>
                <a:lnTo>
                  <a:pt x="231" y="460"/>
                </a:lnTo>
                <a:lnTo>
                  <a:pt x="0" y="456"/>
                </a:lnTo>
                <a:close/>
              </a:path>
            </a:pathLst>
          </a:custGeom>
          <a:pattFill prst="dashVert">
            <a:fgClr>
              <a:srgbClr val="339966"/>
            </a:fgClr>
            <a:bgClr>
              <a:srgbClr val="CCCC00"/>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69" name="Rectangle 15">
            <a:extLst>
              <a:ext uri="{FF2B5EF4-FFF2-40B4-BE49-F238E27FC236}">
                <a16:creationId xmlns:a16="http://schemas.microsoft.com/office/drawing/2014/main" xmlns="" id="{DB7BB409-45DC-408E-A314-51757E945AB6}"/>
              </a:ext>
            </a:extLst>
          </p:cNvPr>
          <p:cNvSpPr>
            <a:spLocks noChangeArrowheads="1"/>
          </p:cNvSpPr>
          <p:nvPr/>
        </p:nvSpPr>
        <p:spPr bwMode="auto">
          <a:xfrm>
            <a:off x="466725" y="2060575"/>
            <a:ext cx="8424863" cy="11017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0971" name="Text Box 17">
            <a:extLst>
              <a:ext uri="{FF2B5EF4-FFF2-40B4-BE49-F238E27FC236}">
                <a16:creationId xmlns:a16="http://schemas.microsoft.com/office/drawing/2014/main" xmlns="" id="{C956DF87-AEB0-4D26-AF5B-C59E48385479}"/>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40972" name="Rectangle 18">
            <a:extLst>
              <a:ext uri="{FF2B5EF4-FFF2-40B4-BE49-F238E27FC236}">
                <a16:creationId xmlns:a16="http://schemas.microsoft.com/office/drawing/2014/main" xmlns="" id="{F843C303-E1E6-4F43-82AF-ACD6944A71AA}"/>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0973" name="Freeform 19">
            <a:extLst>
              <a:ext uri="{FF2B5EF4-FFF2-40B4-BE49-F238E27FC236}">
                <a16:creationId xmlns:a16="http://schemas.microsoft.com/office/drawing/2014/main" xmlns="" id="{FF5A4682-D393-48B6-88BA-93C09C8B7308}"/>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974" name="Rectangle 20">
            <a:extLst>
              <a:ext uri="{FF2B5EF4-FFF2-40B4-BE49-F238E27FC236}">
                <a16:creationId xmlns:a16="http://schemas.microsoft.com/office/drawing/2014/main" xmlns="" id="{9A117469-339E-45DB-8C99-0F36BBAE46DD}"/>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0975" name="Freeform 21">
            <a:extLst>
              <a:ext uri="{FF2B5EF4-FFF2-40B4-BE49-F238E27FC236}">
                <a16:creationId xmlns:a16="http://schemas.microsoft.com/office/drawing/2014/main" xmlns="" id="{831B3944-1772-49DF-B669-F340F03855F7}"/>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976" name="Rectangle 22">
            <a:extLst>
              <a:ext uri="{FF2B5EF4-FFF2-40B4-BE49-F238E27FC236}">
                <a16:creationId xmlns:a16="http://schemas.microsoft.com/office/drawing/2014/main" xmlns="" id="{F3AB9681-2734-43D3-9F0F-A71712C41636}"/>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0977" name="Freeform 23">
            <a:extLst>
              <a:ext uri="{FF2B5EF4-FFF2-40B4-BE49-F238E27FC236}">
                <a16:creationId xmlns:a16="http://schemas.microsoft.com/office/drawing/2014/main" xmlns="" id="{D4570167-DD00-471C-AD6E-E8B1E60770D2}"/>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978" name="AutoShape 24">
            <a:extLst>
              <a:ext uri="{FF2B5EF4-FFF2-40B4-BE49-F238E27FC236}">
                <a16:creationId xmlns:a16="http://schemas.microsoft.com/office/drawing/2014/main" xmlns="" id="{609632A9-4D69-4E3C-AF1A-CE78DD1D6737}"/>
              </a:ext>
            </a:extLst>
          </p:cNvPr>
          <p:cNvSpPr>
            <a:spLocks noChangeArrowheads="1"/>
          </p:cNvSpPr>
          <p:nvPr/>
        </p:nvSpPr>
        <p:spPr bwMode="auto">
          <a:xfrm>
            <a:off x="-396875" y="74613"/>
            <a:ext cx="2520950" cy="474662"/>
          </a:xfrm>
          <a:prstGeom prst="roundRect">
            <a:avLst>
              <a:gd name="adj" fmla="val 34560"/>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1385" name="Text Box 25">
            <a:extLst>
              <a:ext uri="{FF2B5EF4-FFF2-40B4-BE49-F238E27FC236}">
                <a16:creationId xmlns:a16="http://schemas.microsoft.com/office/drawing/2014/main" xmlns="" id="{3E1A67A6-E1A4-45AF-89EE-2C6094646B4D}"/>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減災対策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40980" name="AutoShape 26">
            <a:extLst>
              <a:ext uri="{FF2B5EF4-FFF2-40B4-BE49-F238E27FC236}">
                <a16:creationId xmlns:a16="http://schemas.microsoft.com/office/drawing/2014/main" xmlns="" id="{F8228369-6977-48E0-886B-699279925829}"/>
              </a:ext>
            </a:extLst>
          </p:cNvPr>
          <p:cNvSpPr>
            <a:spLocks noChangeArrowheads="1"/>
          </p:cNvSpPr>
          <p:nvPr/>
        </p:nvSpPr>
        <p:spPr bwMode="auto">
          <a:xfrm>
            <a:off x="-396875" y="981075"/>
            <a:ext cx="8353425" cy="593725"/>
          </a:xfrm>
          <a:prstGeom prst="roundRect">
            <a:avLst>
              <a:gd name="adj" fmla="val 50000"/>
            </a:avLst>
          </a:prstGeom>
          <a:solidFill>
            <a:srgbClr val="FF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1387" name="Rectangle 27">
            <a:extLst>
              <a:ext uri="{FF2B5EF4-FFF2-40B4-BE49-F238E27FC236}">
                <a16:creationId xmlns:a16="http://schemas.microsoft.com/office/drawing/2014/main" xmlns="" id="{A8FF45FC-57D8-4E68-A15C-305E3123FE81}"/>
              </a:ext>
            </a:extLst>
          </p:cNvPr>
          <p:cNvSpPr>
            <a:spLocks noChangeArrowheads="1"/>
          </p:cNvSpPr>
          <p:nvPr/>
        </p:nvSpPr>
        <p:spPr bwMode="auto">
          <a:xfrm>
            <a:off x="0" y="1022350"/>
            <a:ext cx="7462838"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itchFamily="49" charset="-128"/>
                <a:ea typeface="HG丸ｺﾞｼｯｸM-PRO" pitchFamily="49" charset="-128"/>
              </a:rPr>
              <a:t>集落の浸水による被害の防止（第</a:t>
            </a:r>
            <a:r>
              <a:rPr lang="en-US" altLang="ja-JP" sz="2500" dirty="0">
                <a:solidFill>
                  <a:schemeClr val="tx2"/>
                </a:solidFill>
                <a:latin typeface="HG丸ｺﾞｼｯｸM-PRO" pitchFamily="49" charset="-128"/>
                <a:ea typeface="HG丸ｺﾞｼｯｸM-PRO" pitchFamily="49" charset="-128"/>
              </a:rPr>
              <a:t>49</a:t>
            </a:r>
            <a:r>
              <a:rPr lang="ja-JP" altLang="en-US" sz="2500" dirty="0">
                <a:solidFill>
                  <a:schemeClr val="tx2"/>
                </a:solidFill>
                <a:latin typeface="HG丸ｺﾞｼｯｸM-PRO" pitchFamily="49" charset="-128"/>
                <a:ea typeface="HG丸ｺﾞｼｯｸM-PRO" pitchFamily="49" charset="-128"/>
              </a:rPr>
              <a:t>条）</a:t>
            </a:r>
          </a:p>
        </p:txBody>
      </p:sp>
      <p:sp>
        <p:nvSpPr>
          <p:cNvPr id="271388" name="Rectangle 28">
            <a:extLst>
              <a:ext uri="{FF2B5EF4-FFF2-40B4-BE49-F238E27FC236}">
                <a16:creationId xmlns:a16="http://schemas.microsoft.com/office/drawing/2014/main" xmlns="" id="{BA4D15FB-9C01-4FD2-9C02-7F14D7270060}"/>
              </a:ext>
            </a:extLst>
          </p:cNvPr>
          <p:cNvSpPr>
            <a:spLocks noChangeArrowheads="1"/>
          </p:cNvSpPr>
          <p:nvPr/>
        </p:nvSpPr>
        <p:spPr bwMode="auto">
          <a:xfrm>
            <a:off x="539750" y="2143125"/>
            <a:ext cx="8064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ja-JP" altLang="en-US" dirty="0">
                <a:latin typeface="HG丸ｺﾞｼｯｸM-PRO" panose="020F0600000000000000" pitchFamily="50" charset="-128"/>
                <a:ea typeface="HG丸ｺﾞｼｯｸM-PRO" panose="020F0600000000000000" pitchFamily="50" charset="-128"/>
              </a:rPr>
              <a:t>県は、集落の浸水被害を防止するため、次の事業を実施することができます。</a:t>
            </a:r>
          </a:p>
          <a:p>
            <a:pPr algn="l">
              <a:defRPr/>
            </a:pPr>
            <a:r>
              <a:rPr lang="ja-JP" altLang="en-US" dirty="0">
                <a:latin typeface="HG丸ｺﾞｼｯｸM-PRO" panose="020F0600000000000000" pitchFamily="50" charset="-128"/>
                <a:ea typeface="HG丸ｺﾞｼｯｸM-PRO" panose="020F0600000000000000" pitchFamily="50" charset="-128"/>
              </a:rPr>
              <a:t>　・</a:t>
            </a:r>
            <a:r>
              <a:rPr lang="ja-JP" altLang="en-US" b="1" dirty="0">
                <a:solidFill>
                  <a:srgbClr val="FF0000"/>
                </a:solidFill>
                <a:latin typeface="HG丸ｺﾞｼｯｸM-PRO" panose="020F0600000000000000" pitchFamily="50" charset="-128"/>
                <a:ea typeface="HG丸ｺﾞｼｯｸM-PRO" panose="020F0600000000000000" pitchFamily="50" charset="-128"/>
              </a:rPr>
              <a:t>二線堤</a:t>
            </a:r>
            <a:r>
              <a:rPr lang="ja-JP" altLang="en-US" dirty="0">
                <a:latin typeface="HG丸ｺﾞｼｯｸM-PRO" panose="020F0600000000000000" pitchFamily="50" charset="-128"/>
                <a:ea typeface="HG丸ｺﾞｼｯｸM-PRO" panose="020F0600000000000000" pitchFamily="50" charset="-128"/>
              </a:rPr>
              <a:t>または</a:t>
            </a:r>
            <a:r>
              <a:rPr lang="ja-JP" altLang="en-US" b="1" dirty="0">
                <a:solidFill>
                  <a:srgbClr val="FF0000"/>
                </a:solidFill>
                <a:latin typeface="HG丸ｺﾞｼｯｸM-PRO" panose="020F0600000000000000" pitchFamily="50" charset="-128"/>
                <a:ea typeface="HG丸ｺﾞｼｯｸM-PRO" panose="020F0600000000000000" pitchFamily="50" charset="-128"/>
              </a:rPr>
              <a:t>輪中堤を設置</a:t>
            </a:r>
            <a:r>
              <a:rPr lang="ja-JP" altLang="en-US" dirty="0">
                <a:latin typeface="HG丸ｺﾞｼｯｸM-PRO" panose="020F0600000000000000" pitchFamily="50" charset="-128"/>
                <a:ea typeface="HG丸ｺﾞｼｯｸM-PRO" panose="020F0600000000000000" pitchFamily="50" charset="-128"/>
              </a:rPr>
              <a:t>する事業</a:t>
            </a:r>
          </a:p>
          <a:p>
            <a:pPr algn="l">
              <a:defRPr/>
            </a:pPr>
            <a:r>
              <a:rPr lang="ja-JP" altLang="en-US" dirty="0">
                <a:latin typeface="HG丸ｺﾞｼｯｸM-PRO" panose="020F0600000000000000" pitchFamily="50" charset="-128"/>
                <a:ea typeface="HG丸ｺﾞｼｯｸM-PRO" panose="020F0600000000000000" pitchFamily="50" charset="-128"/>
              </a:rPr>
              <a:t>　・集落の地盤を周囲の土地よりも高くする事業</a:t>
            </a:r>
          </a:p>
        </p:txBody>
      </p:sp>
      <p:sp>
        <p:nvSpPr>
          <p:cNvPr id="40983" name="Text Box 29">
            <a:extLst>
              <a:ext uri="{FF2B5EF4-FFF2-40B4-BE49-F238E27FC236}">
                <a16:creationId xmlns:a16="http://schemas.microsoft.com/office/drawing/2014/main" xmlns="" id="{AA06B578-B3A8-4328-82F3-FDCBC92BA69B}"/>
              </a:ext>
            </a:extLst>
          </p:cNvPr>
          <p:cNvSpPr txBox="1">
            <a:spLocks noChangeArrowheads="1"/>
          </p:cNvSpPr>
          <p:nvPr/>
        </p:nvSpPr>
        <p:spPr bwMode="auto">
          <a:xfrm>
            <a:off x="1476375" y="3478213"/>
            <a:ext cx="3455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endParaRPr lang="ja-JP" altLang="ja-JP"/>
          </a:p>
        </p:txBody>
      </p:sp>
      <p:sp>
        <p:nvSpPr>
          <p:cNvPr id="40984" name="Text Box 30">
            <a:extLst>
              <a:ext uri="{FF2B5EF4-FFF2-40B4-BE49-F238E27FC236}">
                <a16:creationId xmlns:a16="http://schemas.microsoft.com/office/drawing/2014/main" xmlns="" id="{28756D84-2D71-493B-B0BB-15E29CB46241}"/>
              </a:ext>
            </a:extLst>
          </p:cNvPr>
          <p:cNvSpPr txBox="1">
            <a:spLocks noChangeArrowheads="1"/>
          </p:cNvSpPr>
          <p:nvPr/>
        </p:nvSpPr>
        <p:spPr bwMode="auto">
          <a:xfrm>
            <a:off x="1835150" y="638175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600">
                <a:ea typeface="HG丸ｺﾞｼｯｸM-PRO" panose="020F0600000000000000" pitchFamily="50" charset="-128"/>
              </a:rPr>
              <a:t>二線堤</a:t>
            </a:r>
          </a:p>
        </p:txBody>
      </p:sp>
      <p:sp>
        <p:nvSpPr>
          <p:cNvPr id="40985" name="Text Box 31">
            <a:extLst>
              <a:ext uri="{FF2B5EF4-FFF2-40B4-BE49-F238E27FC236}">
                <a16:creationId xmlns:a16="http://schemas.microsoft.com/office/drawing/2014/main" xmlns="" id="{3923E236-0B76-4CE0-9001-9E18E3A10A05}"/>
              </a:ext>
            </a:extLst>
          </p:cNvPr>
          <p:cNvSpPr txBox="1">
            <a:spLocks noChangeArrowheads="1"/>
          </p:cNvSpPr>
          <p:nvPr/>
        </p:nvSpPr>
        <p:spPr bwMode="auto">
          <a:xfrm>
            <a:off x="6011863" y="638175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600">
                <a:ea typeface="HG丸ｺﾞｼｯｸM-PRO" panose="020F0600000000000000" pitchFamily="50" charset="-128"/>
              </a:rPr>
              <a:t>輪中堤</a:t>
            </a:r>
          </a:p>
        </p:txBody>
      </p:sp>
      <p:sp>
        <p:nvSpPr>
          <p:cNvPr id="40986" name="Rectangle 32">
            <a:extLst>
              <a:ext uri="{FF2B5EF4-FFF2-40B4-BE49-F238E27FC236}">
                <a16:creationId xmlns:a16="http://schemas.microsoft.com/office/drawing/2014/main" xmlns="" id="{F02E0889-9A6E-40A1-B942-C4BC8E212AF4}"/>
              </a:ext>
            </a:extLst>
          </p:cNvPr>
          <p:cNvSpPr>
            <a:spLocks noChangeArrowheads="1"/>
          </p:cNvSpPr>
          <p:nvPr/>
        </p:nvSpPr>
        <p:spPr bwMode="auto">
          <a:xfrm>
            <a:off x="468313" y="3567112"/>
            <a:ext cx="8424862" cy="126366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1393" name="Rectangle 33">
            <a:extLst>
              <a:ext uri="{FF2B5EF4-FFF2-40B4-BE49-F238E27FC236}">
                <a16:creationId xmlns:a16="http://schemas.microsoft.com/office/drawing/2014/main" xmlns="" id="{653BDC60-CA10-4A47-98F2-E7A891AA2576}"/>
              </a:ext>
            </a:extLst>
          </p:cNvPr>
          <p:cNvSpPr>
            <a:spLocks noChangeArrowheads="1"/>
          </p:cNvSpPr>
          <p:nvPr/>
        </p:nvSpPr>
        <p:spPr bwMode="auto">
          <a:xfrm>
            <a:off x="755650" y="3549650"/>
            <a:ext cx="8064500"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defRPr/>
            </a:pPr>
            <a:r>
              <a:rPr lang="ja-JP" altLang="en-US" dirty="0">
                <a:latin typeface="HG丸ｺﾞｼｯｸM-PRO" panose="020F0600000000000000" pitchFamily="50" charset="-128"/>
                <a:ea typeface="HG丸ｺﾞｼｯｸM-PRO" panose="020F0600000000000000" pitchFamily="50" charset="-128"/>
              </a:rPr>
              <a:t>市町は、県が実施する上記の事業に協力し、単独または県と共同で同様の事業を行うよう努めるものとします。</a:t>
            </a:r>
          </a:p>
          <a:p>
            <a:pPr algn="l">
              <a:spcBef>
                <a:spcPct val="20000"/>
              </a:spcBef>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県民は、</a:t>
            </a:r>
            <a:r>
              <a:rPr lang="ja-JP" altLang="en-US" dirty="0">
                <a:latin typeface="HG丸ｺﾞｼｯｸM-PRO" panose="020F0600000000000000" pitchFamily="50" charset="-128"/>
                <a:ea typeface="HG丸ｺﾞｼｯｸM-PRO" panose="020F0600000000000000" pitchFamily="50" charset="-128"/>
              </a:rPr>
              <a:t>県や市町が実施する上記の</a:t>
            </a:r>
            <a:r>
              <a:rPr lang="ja-JP" altLang="en-US" b="1" dirty="0">
                <a:solidFill>
                  <a:srgbClr val="FF0000"/>
                </a:solidFill>
                <a:latin typeface="HG丸ｺﾞｼｯｸM-PRO" panose="020F0600000000000000" pitchFamily="50" charset="-128"/>
                <a:ea typeface="HG丸ｺﾞｼｯｸM-PRO" panose="020F0600000000000000" pitchFamily="50" charset="-128"/>
              </a:rPr>
              <a:t>事業に協力</a:t>
            </a:r>
            <a:r>
              <a:rPr lang="ja-JP" altLang="en-US" dirty="0">
                <a:latin typeface="HG丸ｺﾞｼｯｸM-PRO" panose="020F0600000000000000" pitchFamily="50" charset="-128"/>
                <a:ea typeface="HG丸ｺﾞｼｯｸM-PRO" panose="020F0600000000000000" pitchFamily="50" charset="-128"/>
              </a:rPr>
              <a:t>するようにしなければなりません。</a:t>
            </a:r>
          </a:p>
        </p:txBody>
      </p:sp>
      <p:sp>
        <p:nvSpPr>
          <p:cNvPr id="40988" name="AutoShape 34">
            <a:extLst>
              <a:ext uri="{FF2B5EF4-FFF2-40B4-BE49-F238E27FC236}">
                <a16:creationId xmlns:a16="http://schemas.microsoft.com/office/drawing/2014/main" xmlns="" id="{BDBBA1B5-EF89-40F8-80FB-5E86840B0B8C}"/>
              </a:ext>
            </a:extLst>
          </p:cNvPr>
          <p:cNvSpPr>
            <a:spLocks noChangeArrowheads="1"/>
          </p:cNvSpPr>
          <p:nvPr/>
        </p:nvSpPr>
        <p:spPr bwMode="auto">
          <a:xfrm rot="10800000">
            <a:off x="1770063" y="5840413"/>
            <a:ext cx="384175" cy="284162"/>
          </a:xfrm>
          <a:custGeom>
            <a:avLst/>
            <a:gdLst>
              <a:gd name="T0" fmla="*/ 106337808 w 21600"/>
              <a:gd name="T1" fmla="*/ 24590117 h 21600"/>
              <a:gd name="T2" fmla="*/ 60764640 w 21600"/>
              <a:gd name="T3" fmla="*/ 49180220 h 21600"/>
              <a:gd name="T4" fmla="*/ 15191169 w 21600"/>
              <a:gd name="T5" fmla="*/ 24590117 h 21600"/>
              <a:gd name="T6" fmla="*/ 6076464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8080"/>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0989" name="Freeform 35">
            <a:extLst>
              <a:ext uri="{FF2B5EF4-FFF2-40B4-BE49-F238E27FC236}">
                <a16:creationId xmlns:a16="http://schemas.microsoft.com/office/drawing/2014/main" xmlns="" id="{EB71EDEF-9354-4388-B1B7-37EEF70846DE}"/>
              </a:ext>
            </a:extLst>
          </p:cNvPr>
          <p:cNvSpPr>
            <a:spLocks/>
          </p:cNvSpPr>
          <p:nvPr/>
        </p:nvSpPr>
        <p:spPr bwMode="auto">
          <a:xfrm>
            <a:off x="1874838" y="5273675"/>
            <a:ext cx="769937" cy="566738"/>
          </a:xfrm>
          <a:custGeom>
            <a:avLst/>
            <a:gdLst>
              <a:gd name="T0" fmla="*/ 0 w 182"/>
              <a:gd name="T1" fmla="*/ 2147483647 h 91"/>
              <a:gd name="T2" fmla="*/ 2147483647 w 182"/>
              <a:gd name="T3" fmla="*/ 2147483647 h 91"/>
              <a:gd name="T4" fmla="*/ 2147483647 w 182"/>
              <a:gd name="T5" fmla="*/ 0 h 91"/>
              <a:gd name="T6" fmla="*/ 2147483647 w 182"/>
              <a:gd name="T7" fmla="*/ 0 h 91"/>
              <a:gd name="T8" fmla="*/ 0 w 182"/>
              <a:gd name="T9" fmla="*/ 2147483647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91">
                <a:moveTo>
                  <a:pt x="0" y="91"/>
                </a:moveTo>
                <a:lnTo>
                  <a:pt x="46" y="91"/>
                </a:lnTo>
                <a:lnTo>
                  <a:pt x="182" y="0"/>
                </a:lnTo>
                <a:lnTo>
                  <a:pt x="136" y="0"/>
                </a:lnTo>
                <a:lnTo>
                  <a:pt x="0" y="91"/>
                </a:lnTo>
                <a:close/>
              </a:path>
            </a:pathLst>
          </a:custGeom>
          <a:solidFill>
            <a:srgbClr val="C0C0C0"/>
          </a:solidFill>
          <a:ln>
            <a:noFill/>
          </a:ln>
          <a:effectLst/>
          <a:extLst>
            <a:ext uri="{91240B29-F687-4F45-9708-019B960494DF}">
              <a14:hiddenLine xmlns:a14="http://schemas.microsoft.com/office/drawing/2010/main" w="317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0990" name="Freeform 36">
            <a:extLst>
              <a:ext uri="{FF2B5EF4-FFF2-40B4-BE49-F238E27FC236}">
                <a16:creationId xmlns:a16="http://schemas.microsoft.com/office/drawing/2014/main" xmlns="" id="{4601D8B9-4269-4297-B53F-E5B7477AC5D1}"/>
              </a:ext>
            </a:extLst>
          </p:cNvPr>
          <p:cNvSpPr>
            <a:spLocks/>
          </p:cNvSpPr>
          <p:nvPr/>
        </p:nvSpPr>
        <p:spPr bwMode="auto">
          <a:xfrm>
            <a:off x="2054225" y="5265738"/>
            <a:ext cx="703263" cy="852487"/>
          </a:xfrm>
          <a:custGeom>
            <a:avLst/>
            <a:gdLst>
              <a:gd name="T0" fmla="*/ 2147483647 w 438"/>
              <a:gd name="T1" fmla="*/ 2147483647 h 358"/>
              <a:gd name="T2" fmla="*/ 0 w 438"/>
              <a:gd name="T3" fmla="*/ 2147483647 h 358"/>
              <a:gd name="T4" fmla="*/ 2147483647 w 438"/>
              <a:gd name="T5" fmla="*/ 0 h 358"/>
              <a:gd name="T6" fmla="*/ 2147483647 w 438"/>
              <a:gd name="T7" fmla="*/ 2147483647 h 3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358">
                <a:moveTo>
                  <a:pt x="61" y="358"/>
                </a:moveTo>
                <a:lnTo>
                  <a:pt x="0" y="246"/>
                </a:lnTo>
                <a:lnTo>
                  <a:pt x="361" y="0"/>
                </a:lnTo>
                <a:lnTo>
                  <a:pt x="438" y="54"/>
                </a:lnTo>
              </a:path>
            </a:pathLst>
          </a:custGeom>
          <a:solidFill>
            <a:srgbClr val="969696"/>
          </a:solidFill>
          <a:ln>
            <a:noFill/>
          </a:ln>
          <a:effectLst/>
          <a:extLst>
            <a:ext uri="{91240B29-F687-4F45-9708-019B960494DF}">
              <a14:hiddenLine xmlns:a14="http://schemas.microsoft.com/office/drawing/2010/main" w="317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grpSp>
        <p:nvGrpSpPr>
          <p:cNvPr id="271397" name="Group 37">
            <a:extLst>
              <a:ext uri="{FF2B5EF4-FFF2-40B4-BE49-F238E27FC236}">
                <a16:creationId xmlns:a16="http://schemas.microsoft.com/office/drawing/2014/main" xmlns="" id="{3763DE57-2BDC-4773-8CF7-049B2F704153}"/>
              </a:ext>
            </a:extLst>
          </p:cNvPr>
          <p:cNvGrpSpPr>
            <a:grpSpLocks/>
          </p:cNvGrpSpPr>
          <p:nvPr/>
        </p:nvGrpSpPr>
        <p:grpSpPr bwMode="auto">
          <a:xfrm>
            <a:off x="2503488" y="5373688"/>
            <a:ext cx="661987" cy="758825"/>
            <a:chOff x="1577" y="3385"/>
            <a:chExt cx="417" cy="478"/>
          </a:xfrm>
        </p:grpSpPr>
        <p:sp>
          <p:nvSpPr>
            <p:cNvPr id="41054" name="AutoShape 38">
              <a:extLst>
                <a:ext uri="{FF2B5EF4-FFF2-40B4-BE49-F238E27FC236}">
                  <a16:creationId xmlns:a16="http://schemas.microsoft.com/office/drawing/2014/main" xmlns="" id="{C23C47A7-F3A6-4ABF-A5EE-74DFBB65F049}"/>
                </a:ext>
              </a:extLst>
            </p:cNvPr>
            <p:cNvSpPr>
              <a:spLocks noChangeArrowheads="1"/>
            </p:cNvSpPr>
            <p:nvPr/>
          </p:nvSpPr>
          <p:spPr bwMode="auto">
            <a:xfrm rot="10800000">
              <a:off x="1577" y="3750"/>
              <a:ext cx="105"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31 w 21600"/>
                <a:gd name="T13" fmla="*/ 4779 h 21600"/>
                <a:gd name="T14" fmla="*/ 16869 w 21600"/>
                <a:gd name="T15" fmla="*/ 16821 h 21600"/>
              </a:gdLst>
              <a:ahLst/>
              <a:cxnLst>
                <a:cxn ang="T8">
                  <a:pos x="T0" y="T1"/>
                </a:cxn>
                <a:cxn ang="T9">
                  <a:pos x="T2" y="T3"/>
                </a:cxn>
                <a:cxn ang="T10">
                  <a:pos x="T4" y="T5"/>
                </a:cxn>
                <a:cxn ang="T11">
                  <a:pos x="T6" y="T7"/>
                </a:cxn>
              </a:cxnLst>
              <a:rect l="T12" t="T13" r="T14" b="T15"/>
              <a:pathLst>
                <a:path w="21600" h="21600">
                  <a:moveTo>
                    <a:pt x="0" y="0"/>
                  </a:moveTo>
                  <a:lnTo>
                    <a:pt x="5815" y="21600"/>
                  </a:lnTo>
                  <a:lnTo>
                    <a:pt x="15785" y="21600"/>
                  </a:lnTo>
                  <a:lnTo>
                    <a:pt x="21600" y="0"/>
                  </a:lnTo>
                  <a:lnTo>
                    <a:pt x="0" y="0"/>
                  </a:lnTo>
                  <a:close/>
                </a:path>
              </a:pathLst>
            </a:custGeom>
            <a:solidFill>
              <a:srgbClr val="808080"/>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1055" name="Freeform 39">
              <a:extLst>
                <a:ext uri="{FF2B5EF4-FFF2-40B4-BE49-F238E27FC236}">
                  <a16:creationId xmlns:a16="http://schemas.microsoft.com/office/drawing/2014/main" xmlns="" id="{39EE28FD-9BEF-4CFF-9B05-3D38FBA78A02}"/>
                </a:ext>
              </a:extLst>
            </p:cNvPr>
            <p:cNvSpPr>
              <a:spLocks/>
            </p:cNvSpPr>
            <p:nvPr/>
          </p:nvSpPr>
          <p:spPr bwMode="auto">
            <a:xfrm>
              <a:off x="1609" y="3385"/>
              <a:ext cx="372" cy="367"/>
            </a:xfrm>
            <a:custGeom>
              <a:avLst/>
              <a:gdLst>
                <a:gd name="T0" fmla="*/ 0 w 142"/>
                <a:gd name="T1" fmla="*/ 2185 h 150"/>
                <a:gd name="T2" fmla="*/ 288 w 142"/>
                <a:gd name="T3" fmla="*/ 2197 h 150"/>
                <a:gd name="T4" fmla="*/ 2554 w 142"/>
                <a:gd name="T5" fmla="*/ 29 h 150"/>
                <a:gd name="T6" fmla="*/ 2229 w 142"/>
                <a:gd name="T7" fmla="*/ 0 h 150"/>
                <a:gd name="T8" fmla="*/ 0 w 142"/>
                <a:gd name="T9" fmla="*/ 2185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50">
                  <a:moveTo>
                    <a:pt x="0" y="149"/>
                  </a:moveTo>
                  <a:lnTo>
                    <a:pt x="16" y="150"/>
                  </a:lnTo>
                  <a:lnTo>
                    <a:pt x="142" y="2"/>
                  </a:lnTo>
                  <a:lnTo>
                    <a:pt x="124" y="0"/>
                  </a:lnTo>
                  <a:lnTo>
                    <a:pt x="0" y="149"/>
                  </a:lnTo>
                  <a:close/>
                </a:path>
              </a:pathLst>
            </a:custGeom>
            <a:solidFill>
              <a:srgbClr val="C0C0C0"/>
            </a:solidFill>
            <a:ln>
              <a:noFill/>
            </a:ln>
            <a:effectLst/>
            <a:extLst>
              <a:ext uri="{91240B29-F687-4F45-9708-019B960494DF}">
                <a14:hiddenLine xmlns:a14="http://schemas.microsoft.com/office/drawing/2010/main" w="317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1056" name="Freeform 40">
              <a:extLst>
                <a:ext uri="{FF2B5EF4-FFF2-40B4-BE49-F238E27FC236}">
                  <a16:creationId xmlns:a16="http://schemas.microsoft.com/office/drawing/2014/main" xmlns="" id="{3C23B8F4-ED10-4A72-82FF-AEA5C576BABF}"/>
                </a:ext>
              </a:extLst>
            </p:cNvPr>
            <p:cNvSpPr>
              <a:spLocks/>
            </p:cNvSpPr>
            <p:nvPr/>
          </p:nvSpPr>
          <p:spPr bwMode="auto">
            <a:xfrm>
              <a:off x="1654" y="3390"/>
              <a:ext cx="340" cy="470"/>
            </a:xfrm>
            <a:custGeom>
              <a:avLst/>
              <a:gdLst>
                <a:gd name="T0" fmla="*/ 178 w 130"/>
                <a:gd name="T1" fmla="*/ 2818 h 192"/>
                <a:gd name="T2" fmla="*/ 0 w 130"/>
                <a:gd name="T3" fmla="*/ 2157 h 192"/>
                <a:gd name="T4" fmla="*/ 2236 w 130"/>
                <a:gd name="T5" fmla="*/ 0 h 192"/>
                <a:gd name="T6" fmla="*/ 2325 w 130"/>
                <a:gd name="T7" fmla="*/ 252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192">
                  <a:moveTo>
                    <a:pt x="10" y="192"/>
                  </a:moveTo>
                  <a:lnTo>
                    <a:pt x="0" y="147"/>
                  </a:lnTo>
                  <a:lnTo>
                    <a:pt x="125" y="0"/>
                  </a:lnTo>
                  <a:lnTo>
                    <a:pt x="130" y="17"/>
                  </a:lnTo>
                </a:path>
              </a:pathLst>
            </a:custGeom>
            <a:solidFill>
              <a:srgbClr val="969696"/>
            </a:solidFill>
            <a:ln>
              <a:noFill/>
            </a:ln>
            <a:effectLst/>
            <a:extLst>
              <a:ext uri="{91240B29-F687-4F45-9708-019B960494DF}">
                <a14:hiddenLine xmlns:a14="http://schemas.microsoft.com/office/drawing/2010/main" w="317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grpSp>
      <p:pic>
        <p:nvPicPr>
          <p:cNvPr id="40992" name="Picture 41" descr="MC900079139[1]">
            <a:extLst>
              <a:ext uri="{FF2B5EF4-FFF2-40B4-BE49-F238E27FC236}">
                <a16:creationId xmlns:a16="http://schemas.microsoft.com/office/drawing/2014/main" xmlns="" id="{297AEE96-7681-49FA-8CC8-48D0FA09E3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813" y="5394325"/>
            <a:ext cx="3571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42" descr="MC900079125[1]">
            <a:extLst>
              <a:ext uri="{FF2B5EF4-FFF2-40B4-BE49-F238E27FC236}">
                <a16:creationId xmlns:a16="http://schemas.microsoft.com/office/drawing/2014/main" xmlns="" id="{75017A80-DA6D-4AED-887C-14D28C9605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6725" y="5595938"/>
            <a:ext cx="4079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43" descr="MC900079129[1]">
            <a:extLst>
              <a:ext uri="{FF2B5EF4-FFF2-40B4-BE49-F238E27FC236}">
                <a16:creationId xmlns:a16="http://schemas.microsoft.com/office/drawing/2014/main" xmlns="" id="{A56FD90D-180A-406C-A959-33A95AD5A7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2100" y="5810250"/>
            <a:ext cx="4492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44" descr="MC900417890[1]">
            <a:extLst>
              <a:ext uri="{FF2B5EF4-FFF2-40B4-BE49-F238E27FC236}">
                <a16:creationId xmlns:a16="http://schemas.microsoft.com/office/drawing/2014/main" xmlns="" id="{A74579FB-1845-409C-B512-562C7074DE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0663" y="5273675"/>
            <a:ext cx="2127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45" descr="MC900417890[1]">
            <a:extLst>
              <a:ext uri="{FF2B5EF4-FFF2-40B4-BE49-F238E27FC236}">
                <a16:creationId xmlns:a16="http://schemas.microsoft.com/office/drawing/2014/main" xmlns="" id="{BF054958-276A-4C73-8FCD-DC0C1E0F60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6050" y="5273675"/>
            <a:ext cx="1460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7" name="Picture 46" descr="MC900417890[1]">
            <a:extLst>
              <a:ext uri="{FF2B5EF4-FFF2-40B4-BE49-F238E27FC236}">
                <a16:creationId xmlns:a16="http://schemas.microsoft.com/office/drawing/2014/main" xmlns="" id="{570420D3-11DA-436B-A00E-DBC23BDB27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3538" y="5595938"/>
            <a:ext cx="14922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8" name="Picture 47" descr="MC900417890[1]">
            <a:extLst>
              <a:ext uri="{FF2B5EF4-FFF2-40B4-BE49-F238E27FC236}">
                <a16:creationId xmlns:a16="http://schemas.microsoft.com/office/drawing/2014/main" xmlns="" id="{C0ADC9C5-5764-4874-8A22-F8698C9DCB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9463" y="5802313"/>
            <a:ext cx="2127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9" name="Text Box 48">
            <a:extLst>
              <a:ext uri="{FF2B5EF4-FFF2-40B4-BE49-F238E27FC236}">
                <a16:creationId xmlns:a16="http://schemas.microsoft.com/office/drawing/2014/main" xmlns="" id="{93357EA9-5CFF-4625-855B-46BDA2913323}"/>
              </a:ext>
            </a:extLst>
          </p:cNvPr>
          <p:cNvSpPr txBox="1">
            <a:spLocks noChangeArrowheads="1"/>
          </p:cNvSpPr>
          <p:nvPr/>
        </p:nvSpPr>
        <p:spPr bwMode="auto">
          <a:xfrm>
            <a:off x="1770063" y="6111875"/>
            <a:ext cx="1323975"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700">
                <a:latin typeface="Arial" panose="020B0604020202020204" pitchFamily="34" charset="0"/>
              </a:rPr>
              <a:t>本堤</a:t>
            </a:r>
          </a:p>
        </p:txBody>
      </p:sp>
      <p:sp>
        <p:nvSpPr>
          <p:cNvPr id="41000" name="Text Box 49">
            <a:extLst>
              <a:ext uri="{FF2B5EF4-FFF2-40B4-BE49-F238E27FC236}">
                <a16:creationId xmlns:a16="http://schemas.microsoft.com/office/drawing/2014/main" xmlns="" id="{489AC110-0031-411A-8212-3A04EEF1D255}"/>
              </a:ext>
            </a:extLst>
          </p:cNvPr>
          <p:cNvSpPr txBox="1">
            <a:spLocks noChangeArrowheads="1"/>
          </p:cNvSpPr>
          <p:nvPr/>
        </p:nvSpPr>
        <p:spPr bwMode="auto">
          <a:xfrm>
            <a:off x="1476375" y="6107113"/>
            <a:ext cx="132397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700" dirty="0">
                <a:latin typeface="Arial" panose="020B0604020202020204" pitchFamily="34" charset="0"/>
              </a:rPr>
              <a:t>河川</a:t>
            </a:r>
          </a:p>
        </p:txBody>
      </p:sp>
      <p:sp>
        <p:nvSpPr>
          <p:cNvPr id="41001" name="Text Box 50">
            <a:extLst>
              <a:ext uri="{FF2B5EF4-FFF2-40B4-BE49-F238E27FC236}">
                <a16:creationId xmlns:a16="http://schemas.microsoft.com/office/drawing/2014/main" xmlns="" id="{A5C51368-264A-4775-B127-25DE65B9928C}"/>
              </a:ext>
            </a:extLst>
          </p:cNvPr>
          <p:cNvSpPr txBox="1">
            <a:spLocks noChangeArrowheads="1"/>
          </p:cNvSpPr>
          <p:nvPr/>
        </p:nvSpPr>
        <p:spPr bwMode="auto">
          <a:xfrm>
            <a:off x="3319463" y="5549900"/>
            <a:ext cx="1323975"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500">
                <a:latin typeface="Arial" panose="020B0604020202020204" pitchFamily="34" charset="0"/>
              </a:rPr>
              <a:t>集落</a:t>
            </a:r>
          </a:p>
        </p:txBody>
      </p:sp>
      <p:sp>
        <p:nvSpPr>
          <p:cNvPr id="41002" name="Freeform 51">
            <a:extLst>
              <a:ext uri="{FF2B5EF4-FFF2-40B4-BE49-F238E27FC236}">
                <a16:creationId xmlns:a16="http://schemas.microsoft.com/office/drawing/2014/main" xmlns="" id="{D1413899-9947-4D26-8DFB-F389AAF21223}"/>
              </a:ext>
            </a:extLst>
          </p:cNvPr>
          <p:cNvSpPr>
            <a:spLocks/>
          </p:cNvSpPr>
          <p:nvPr/>
        </p:nvSpPr>
        <p:spPr bwMode="auto">
          <a:xfrm>
            <a:off x="5292725" y="5146675"/>
            <a:ext cx="1509713" cy="804863"/>
          </a:xfrm>
          <a:custGeom>
            <a:avLst/>
            <a:gdLst>
              <a:gd name="T0" fmla="*/ 0 w 732"/>
              <a:gd name="T1" fmla="*/ 2147483647 h 390"/>
              <a:gd name="T2" fmla="*/ 2147483647 w 732"/>
              <a:gd name="T3" fmla="*/ 2147483647 h 390"/>
              <a:gd name="T4" fmla="*/ 2147483647 w 732"/>
              <a:gd name="T5" fmla="*/ 2147483647 h 390"/>
              <a:gd name="T6" fmla="*/ 2147483647 w 732"/>
              <a:gd name="T7" fmla="*/ 2147483647 h 390"/>
              <a:gd name="T8" fmla="*/ 2147483647 w 732"/>
              <a:gd name="T9" fmla="*/ 2147483647 h 390"/>
              <a:gd name="T10" fmla="*/ 2147483647 w 732"/>
              <a:gd name="T11" fmla="*/ 0 h 390"/>
              <a:gd name="T12" fmla="*/ 2147483647 w 732"/>
              <a:gd name="T13" fmla="*/ 2147483647 h 390"/>
              <a:gd name="T14" fmla="*/ 2147483647 w 732"/>
              <a:gd name="T15" fmla="*/ 2147483647 h 390"/>
              <a:gd name="T16" fmla="*/ 0 w 732"/>
              <a:gd name="T17" fmla="*/ 2147483647 h 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2" h="390">
                <a:moveTo>
                  <a:pt x="0" y="389"/>
                </a:moveTo>
                <a:lnTo>
                  <a:pt x="149" y="390"/>
                </a:lnTo>
                <a:lnTo>
                  <a:pt x="219" y="244"/>
                </a:lnTo>
                <a:lnTo>
                  <a:pt x="392" y="108"/>
                </a:lnTo>
                <a:lnTo>
                  <a:pt x="732" y="12"/>
                </a:lnTo>
                <a:lnTo>
                  <a:pt x="712" y="0"/>
                </a:lnTo>
                <a:lnTo>
                  <a:pt x="319" y="98"/>
                </a:lnTo>
                <a:lnTo>
                  <a:pt x="141" y="190"/>
                </a:lnTo>
                <a:lnTo>
                  <a:pt x="0" y="389"/>
                </a:lnTo>
                <a:close/>
              </a:path>
            </a:pathLst>
          </a:cu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41003" name="Picture 52" descr="MC900079125[1]">
            <a:extLst>
              <a:ext uri="{FF2B5EF4-FFF2-40B4-BE49-F238E27FC236}">
                <a16:creationId xmlns:a16="http://schemas.microsoft.com/office/drawing/2014/main" xmlns="" id="{605B57D1-57EF-4230-B176-A5ACC7AEC5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5700" y="5567363"/>
            <a:ext cx="266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4" name="Picture 53" descr="MC900079129[1]">
            <a:extLst>
              <a:ext uri="{FF2B5EF4-FFF2-40B4-BE49-F238E27FC236}">
                <a16:creationId xmlns:a16="http://schemas.microsoft.com/office/drawing/2014/main" xmlns="" id="{06A5CCF1-6CBC-4146-967F-52E1A50C96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9813" y="5721350"/>
            <a:ext cx="2952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5" name="Picture 54" descr="MC900417890[1]">
            <a:extLst>
              <a:ext uri="{FF2B5EF4-FFF2-40B4-BE49-F238E27FC236}">
                <a16:creationId xmlns:a16="http://schemas.microsoft.com/office/drawing/2014/main" xmlns="" id="{187FAA2D-D012-4674-9F15-05D7BC0DA3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9025" y="5567363"/>
            <a:ext cx="96838"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6" name="Picture 55" descr="MC900417890[1]">
            <a:extLst>
              <a:ext uri="{FF2B5EF4-FFF2-40B4-BE49-F238E27FC236}">
                <a16:creationId xmlns:a16="http://schemas.microsoft.com/office/drawing/2014/main" xmlns="" id="{0B05974F-0E7B-4AA9-81DF-B7D56666CB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488" y="5716588"/>
            <a:ext cx="1349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7" name="Text Box 56">
            <a:extLst>
              <a:ext uri="{FF2B5EF4-FFF2-40B4-BE49-F238E27FC236}">
                <a16:creationId xmlns:a16="http://schemas.microsoft.com/office/drawing/2014/main" xmlns="" id="{64FEDDF4-9DE2-44A8-BFFF-1DFB566C6374}"/>
              </a:ext>
            </a:extLst>
          </p:cNvPr>
          <p:cNvSpPr txBox="1">
            <a:spLocks noChangeArrowheads="1"/>
          </p:cNvSpPr>
          <p:nvPr/>
        </p:nvSpPr>
        <p:spPr bwMode="auto">
          <a:xfrm>
            <a:off x="5172075" y="5999163"/>
            <a:ext cx="862013"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700">
                <a:latin typeface="Arial" panose="020B0604020202020204" pitchFamily="34" charset="0"/>
              </a:rPr>
              <a:t>河川</a:t>
            </a:r>
          </a:p>
        </p:txBody>
      </p:sp>
      <p:sp>
        <p:nvSpPr>
          <p:cNvPr id="41008" name="Text Box 57">
            <a:extLst>
              <a:ext uri="{FF2B5EF4-FFF2-40B4-BE49-F238E27FC236}">
                <a16:creationId xmlns:a16="http://schemas.microsoft.com/office/drawing/2014/main" xmlns="" id="{C0A6C886-11B2-4DA8-808A-1D4A03D83F6D}"/>
              </a:ext>
            </a:extLst>
          </p:cNvPr>
          <p:cNvSpPr txBox="1">
            <a:spLocks noChangeArrowheads="1"/>
          </p:cNvSpPr>
          <p:nvPr/>
        </p:nvSpPr>
        <p:spPr bwMode="auto">
          <a:xfrm>
            <a:off x="6419850" y="5584825"/>
            <a:ext cx="481013"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700">
                <a:latin typeface="Arial" panose="020B0604020202020204" pitchFamily="34" charset="0"/>
              </a:rPr>
              <a:t>集落</a:t>
            </a:r>
          </a:p>
        </p:txBody>
      </p:sp>
      <p:sp>
        <p:nvSpPr>
          <p:cNvPr id="41009" name="Freeform 58">
            <a:extLst>
              <a:ext uri="{FF2B5EF4-FFF2-40B4-BE49-F238E27FC236}">
                <a16:creationId xmlns:a16="http://schemas.microsoft.com/office/drawing/2014/main" xmlns="" id="{E73E9EB3-24A5-4504-BF96-950446AA6BD2}"/>
              </a:ext>
            </a:extLst>
          </p:cNvPr>
          <p:cNvSpPr>
            <a:spLocks/>
          </p:cNvSpPr>
          <p:nvPr/>
        </p:nvSpPr>
        <p:spPr bwMode="auto">
          <a:xfrm>
            <a:off x="5588000" y="5283200"/>
            <a:ext cx="836613" cy="619125"/>
          </a:xfrm>
          <a:custGeom>
            <a:avLst/>
            <a:gdLst>
              <a:gd name="T0" fmla="*/ 0 w 406"/>
              <a:gd name="T1" fmla="*/ 2147483647 h 300"/>
              <a:gd name="T2" fmla="*/ 2147483647 w 406"/>
              <a:gd name="T3" fmla="*/ 2147483647 h 300"/>
              <a:gd name="T4" fmla="*/ 2147483647 w 406"/>
              <a:gd name="T5" fmla="*/ 2147483647 h 300"/>
              <a:gd name="T6" fmla="*/ 2147483647 w 406"/>
              <a:gd name="T7" fmla="*/ 2147483647 h 300"/>
              <a:gd name="T8" fmla="*/ 2147483647 w 406"/>
              <a:gd name="T9" fmla="*/ 0 h 300"/>
              <a:gd name="T10" fmla="*/ 2147483647 w 406"/>
              <a:gd name="T11" fmla="*/ 2147483647 h 300"/>
              <a:gd name="T12" fmla="*/ 2147483647 w 406"/>
              <a:gd name="T13" fmla="*/ 2147483647 h 300"/>
              <a:gd name="T14" fmla="*/ 0 w 406"/>
              <a:gd name="T15" fmla="*/ 2147483647 h 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6" h="300">
                <a:moveTo>
                  <a:pt x="0" y="300"/>
                </a:moveTo>
                <a:lnTo>
                  <a:pt x="16" y="300"/>
                </a:lnTo>
                <a:lnTo>
                  <a:pt x="87" y="171"/>
                </a:lnTo>
                <a:lnTo>
                  <a:pt x="252" y="47"/>
                </a:lnTo>
                <a:lnTo>
                  <a:pt x="406" y="0"/>
                </a:lnTo>
                <a:lnTo>
                  <a:pt x="249" y="39"/>
                </a:lnTo>
                <a:lnTo>
                  <a:pt x="78" y="165"/>
                </a:lnTo>
                <a:lnTo>
                  <a:pt x="0" y="300"/>
                </a:lnTo>
                <a:close/>
              </a:path>
            </a:pathLst>
          </a:custGeom>
          <a:solidFill>
            <a:srgbClr val="C0C0C0"/>
          </a:solidFill>
          <a:ln>
            <a:noFill/>
          </a:ln>
          <a:effectLst/>
          <a:extLst>
            <a:ext uri="{91240B29-F687-4F45-9708-019B960494DF}">
              <a14:hiddenLine xmlns:a14="http://schemas.microsoft.com/office/drawing/2010/main" w="317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1010" name="Freeform 59">
            <a:extLst>
              <a:ext uri="{FF2B5EF4-FFF2-40B4-BE49-F238E27FC236}">
                <a16:creationId xmlns:a16="http://schemas.microsoft.com/office/drawing/2014/main" xmlns="" id="{1864AC3E-8125-440C-B37B-C05AFD90B414}"/>
              </a:ext>
            </a:extLst>
          </p:cNvPr>
          <p:cNvSpPr>
            <a:spLocks/>
          </p:cNvSpPr>
          <p:nvPr/>
        </p:nvSpPr>
        <p:spPr bwMode="auto">
          <a:xfrm>
            <a:off x="5624513" y="5289550"/>
            <a:ext cx="792162" cy="696913"/>
          </a:xfrm>
          <a:custGeom>
            <a:avLst/>
            <a:gdLst>
              <a:gd name="T0" fmla="*/ 2147483647 w 384"/>
              <a:gd name="T1" fmla="*/ 2147483647 h 338"/>
              <a:gd name="T2" fmla="*/ 0 w 384"/>
              <a:gd name="T3" fmla="*/ 2147483647 h 338"/>
              <a:gd name="T4" fmla="*/ 2147483647 w 384"/>
              <a:gd name="T5" fmla="*/ 2147483647 h 338"/>
              <a:gd name="T6" fmla="*/ 2147483647 w 384"/>
              <a:gd name="T7" fmla="*/ 2147483647 h 338"/>
              <a:gd name="T8" fmla="*/ 2147483647 w 384"/>
              <a:gd name="T9" fmla="*/ 0 h 338"/>
              <a:gd name="T10" fmla="*/ 2147483647 w 384"/>
              <a:gd name="T11" fmla="*/ 2147483647 h 338"/>
              <a:gd name="T12" fmla="*/ 2147483647 w 384"/>
              <a:gd name="T13" fmla="*/ 2147483647 h 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 h="338">
                <a:moveTo>
                  <a:pt x="9" y="338"/>
                </a:moveTo>
                <a:lnTo>
                  <a:pt x="0" y="294"/>
                </a:lnTo>
                <a:lnTo>
                  <a:pt x="69" y="170"/>
                </a:lnTo>
                <a:lnTo>
                  <a:pt x="238" y="42"/>
                </a:lnTo>
                <a:lnTo>
                  <a:pt x="384" y="0"/>
                </a:lnTo>
                <a:lnTo>
                  <a:pt x="243" y="47"/>
                </a:lnTo>
                <a:lnTo>
                  <a:pt x="79" y="177"/>
                </a:lnTo>
              </a:path>
            </a:pathLst>
          </a:custGeom>
          <a:solidFill>
            <a:srgbClr val="969696"/>
          </a:solidFill>
          <a:ln w="31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1011" name="AutoShape 60">
            <a:extLst>
              <a:ext uri="{FF2B5EF4-FFF2-40B4-BE49-F238E27FC236}">
                <a16:creationId xmlns:a16="http://schemas.microsoft.com/office/drawing/2014/main" xmlns="" id="{F234B40A-3068-4D5E-A4EA-F598B45C5749}"/>
              </a:ext>
            </a:extLst>
          </p:cNvPr>
          <p:cNvSpPr>
            <a:spLocks noChangeArrowheads="1"/>
          </p:cNvSpPr>
          <p:nvPr/>
        </p:nvSpPr>
        <p:spPr bwMode="auto">
          <a:xfrm>
            <a:off x="5294313" y="5942013"/>
            <a:ext cx="333375" cy="47625"/>
          </a:xfrm>
          <a:custGeom>
            <a:avLst/>
            <a:gdLst>
              <a:gd name="T0" fmla="*/ 79412996 w 21600"/>
              <a:gd name="T1" fmla="*/ 115764 h 21600"/>
              <a:gd name="T2" fmla="*/ 39706614 w 21600"/>
              <a:gd name="T3" fmla="*/ 231526 h 21600"/>
              <a:gd name="T4" fmla="*/ 0 w 21600"/>
              <a:gd name="T5" fmla="*/ 115764 h 21600"/>
              <a:gd name="T6" fmla="*/ 39706614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2" name="AutoShape 61">
            <a:extLst>
              <a:ext uri="{FF2B5EF4-FFF2-40B4-BE49-F238E27FC236}">
                <a16:creationId xmlns:a16="http://schemas.microsoft.com/office/drawing/2014/main" xmlns="" id="{B56D98D4-BDF4-4581-AE6E-5403F5D6D9D1}"/>
              </a:ext>
            </a:extLst>
          </p:cNvPr>
          <p:cNvSpPr>
            <a:spLocks noChangeAspect="1" noChangeArrowheads="1"/>
          </p:cNvSpPr>
          <p:nvPr/>
        </p:nvSpPr>
        <p:spPr bwMode="auto">
          <a:xfrm rot="10800000">
            <a:off x="5567363" y="5899150"/>
            <a:ext cx="74612" cy="90488"/>
          </a:xfrm>
          <a:custGeom>
            <a:avLst/>
            <a:gdLst>
              <a:gd name="T0" fmla="*/ 770407 w 21600"/>
              <a:gd name="T1" fmla="*/ 794028 h 21600"/>
              <a:gd name="T2" fmla="*/ 445133 w 21600"/>
              <a:gd name="T3" fmla="*/ 1588056 h 21600"/>
              <a:gd name="T4" fmla="*/ 119856 w 21600"/>
              <a:gd name="T5" fmla="*/ 794028 h 21600"/>
              <a:gd name="T6" fmla="*/ 445133 w 21600"/>
              <a:gd name="T7" fmla="*/ 0 h 21600"/>
              <a:gd name="T8" fmla="*/ 0 60000 65536"/>
              <a:gd name="T9" fmla="*/ 0 60000 65536"/>
              <a:gd name="T10" fmla="*/ 0 60000 65536"/>
              <a:gd name="T11" fmla="*/ 0 60000 65536"/>
              <a:gd name="T12" fmla="*/ 4708 w 21600"/>
              <a:gd name="T13" fmla="*/ 4708 h 21600"/>
              <a:gd name="T14" fmla="*/ 16892 w 21600"/>
              <a:gd name="T15" fmla="*/ 16892 h 21600"/>
            </a:gdLst>
            <a:ahLst/>
            <a:cxnLst>
              <a:cxn ang="T8">
                <a:pos x="T0" y="T1"/>
              </a:cxn>
              <a:cxn ang="T9">
                <a:pos x="T2" y="T3"/>
              </a:cxn>
              <a:cxn ang="T10">
                <a:pos x="T4" y="T5"/>
              </a:cxn>
              <a:cxn ang="T11">
                <a:pos x="T6" y="T7"/>
              </a:cxn>
            </a:cxnLst>
            <a:rect l="T12" t="T13" r="T14" b="T15"/>
            <a:pathLst>
              <a:path w="21600" h="21600">
                <a:moveTo>
                  <a:pt x="0" y="0"/>
                </a:moveTo>
                <a:lnTo>
                  <a:pt x="5815" y="21600"/>
                </a:lnTo>
                <a:lnTo>
                  <a:pt x="15785" y="21600"/>
                </a:lnTo>
                <a:lnTo>
                  <a:pt x="21600" y="0"/>
                </a:lnTo>
                <a:lnTo>
                  <a:pt x="0" y="0"/>
                </a:lnTo>
                <a:close/>
              </a:path>
            </a:pathLst>
          </a:custGeom>
          <a:solidFill>
            <a:srgbClr val="808080"/>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1013" name="Freeform 62" descr="大理石 (緑)">
            <a:extLst>
              <a:ext uri="{FF2B5EF4-FFF2-40B4-BE49-F238E27FC236}">
                <a16:creationId xmlns:a16="http://schemas.microsoft.com/office/drawing/2014/main" xmlns="" id="{3D446A66-39E6-482F-9034-49EEF7382BF3}"/>
              </a:ext>
            </a:extLst>
          </p:cNvPr>
          <p:cNvSpPr>
            <a:spLocks/>
          </p:cNvSpPr>
          <p:nvPr/>
        </p:nvSpPr>
        <p:spPr bwMode="auto">
          <a:xfrm>
            <a:off x="6416675" y="5084763"/>
            <a:ext cx="749300" cy="1025525"/>
          </a:xfrm>
          <a:custGeom>
            <a:avLst/>
            <a:gdLst>
              <a:gd name="T0" fmla="*/ 2147483647 w 363"/>
              <a:gd name="T1" fmla="*/ 2147483647 h 497"/>
              <a:gd name="T2" fmla="*/ 2147483647 w 363"/>
              <a:gd name="T3" fmla="*/ 2147483647 h 497"/>
              <a:gd name="T4" fmla="*/ 2147483647 w 363"/>
              <a:gd name="T5" fmla="*/ 2147483647 h 497"/>
              <a:gd name="T6" fmla="*/ 0 w 363"/>
              <a:gd name="T7" fmla="*/ 2147483647 h 497"/>
              <a:gd name="T8" fmla="*/ 2147483647 w 363"/>
              <a:gd name="T9" fmla="*/ 2147483647 h 497"/>
              <a:gd name="T10" fmla="*/ 2147483647 w 363"/>
              <a:gd name="T11" fmla="*/ 2147483647 h 497"/>
              <a:gd name="T12" fmla="*/ 2147483647 w 363"/>
              <a:gd name="T13" fmla="*/ 2147483647 h 497"/>
              <a:gd name="T14" fmla="*/ 2147483647 w 363"/>
              <a:gd name="T15" fmla="*/ 2147483647 h 497"/>
              <a:gd name="T16" fmla="*/ 2147483647 w 363"/>
              <a:gd name="T17" fmla="*/ 2147483647 h 497"/>
              <a:gd name="T18" fmla="*/ 2147483647 w 363"/>
              <a:gd name="T19" fmla="*/ 2147483647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3" h="497">
                <a:moveTo>
                  <a:pt x="159" y="5"/>
                </a:moveTo>
                <a:cubicBezTo>
                  <a:pt x="152" y="5"/>
                  <a:pt x="145" y="0"/>
                  <a:pt x="129" y="5"/>
                </a:cubicBezTo>
                <a:lnTo>
                  <a:pt x="63" y="36"/>
                </a:lnTo>
                <a:lnTo>
                  <a:pt x="0" y="96"/>
                </a:lnTo>
                <a:lnTo>
                  <a:pt x="136" y="142"/>
                </a:lnTo>
                <a:lnTo>
                  <a:pt x="272" y="232"/>
                </a:lnTo>
                <a:lnTo>
                  <a:pt x="198" y="497"/>
                </a:lnTo>
                <a:lnTo>
                  <a:pt x="340" y="492"/>
                </a:lnTo>
                <a:lnTo>
                  <a:pt x="363" y="96"/>
                </a:lnTo>
                <a:lnTo>
                  <a:pt x="181" y="6"/>
                </a:lnTo>
              </a:path>
            </a:pathLst>
          </a:cu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014" name="AutoShape 63">
            <a:extLst>
              <a:ext uri="{FF2B5EF4-FFF2-40B4-BE49-F238E27FC236}">
                <a16:creationId xmlns:a16="http://schemas.microsoft.com/office/drawing/2014/main" xmlns="" id="{F994ACC8-774B-4E73-B07D-F62322AE885A}"/>
              </a:ext>
            </a:extLst>
          </p:cNvPr>
          <p:cNvSpPr>
            <a:spLocks noChangeArrowheads="1"/>
          </p:cNvSpPr>
          <p:nvPr/>
        </p:nvSpPr>
        <p:spPr bwMode="auto">
          <a:xfrm rot="1689527">
            <a:off x="3132138" y="5084763"/>
            <a:ext cx="273050" cy="247650"/>
          </a:xfrm>
          <a:prstGeom prst="downArrow">
            <a:avLst>
              <a:gd name="adj1" fmla="val 44556"/>
              <a:gd name="adj2" fmla="val 77426"/>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015" name="Freeform 64">
            <a:extLst>
              <a:ext uri="{FF2B5EF4-FFF2-40B4-BE49-F238E27FC236}">
                <a16:creationId xmlns:a16="http://schemas.microsoft.com/office/drawing/2014/main" xmlns="" id="{9579C52B-D6D9-4FEA-A0CF-9DBE948070D6}"/>
              </a:ext>
            </a:extLst>
          </p:cNvPr>
          <p:cNvSpPr>
            <a:spLocks/>
          </p:cNvSpPr>
          <p:nvPr/>
        </p:nvSpPr>
        <p:spPr bwMode="auto">
          <a:xfrm>
            <a:off x="6489700" y="5394325"/>
            <a:ext cx="3175" cy="49213"/>
          </a:xfrm>
          <a:custGeom>
            <a:avLst/>
            <a:gdLst>
              <a:gd name="T0" fmla="*/ 2147483647 w 2"/>
              <a:gd name="T1" fmla="*/ 0 h 24"/>
              <a:gd name="T2" fmla="*/ 0 w 2"/>
              <a:gd name="T3" fmla="*/ 2147483647 h 24"/>
              <a:gd name="T4" fmla="*/ 0 60000 65536"/>
              <a:gd name="T5" fmla="*/ 0 60000 65536"/>
            </a:gdLst>
            <a:ahLst/>
            <a:cxnLst>
              <a:cxn ang="T4">
                <a:pos x="T0" y="T1"/>
              </a:cxn>
              <a:cxn ang="T5">
                <a:pos x="T2" y="T3"/>
              </a:cxn>
            </a:cxnLst>
            <a:rect l="0" t="0" r="r" b="b"/>
            <a:pathLst>
              <a:path w="2" h="24">
                <a:moveTo>
                  <a:pt x="2" y="0"/>
                </a:moveTo>
                <a:lnTo>
                  <a:pt x="0" y="24"/>
                </a:lnTo>
              </a:path>
            </a:pathLst>
          </a:custGeom>
          <a:noFill/>
          <a:ln w="31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41016" name="Picture 65" descr="MC900079139[1]">
            <a:extLst>
              <a:ext uri="{FF2B5EF4-FFF2-40B4-BE49-F238E27FC236}">
                <a16:creationId xmlns:a16="http://schemas.microsoft.com/office/drawing/2014/main" xmlns="" id="{08A7799E-4001-4298-87BF-32F135433F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525" y="5422900"/>
            <a:ext cx="2349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7" name="Picture 66" descr="MC900417890[1]">
            <a:extLst>
              <a:ext uri="{FF2B5EF4-FFF2-40B4-BE49-F238E27FC236}">
                <a16:creationId xmlns:a16="http://schemas.microsoft.com/office/drawing/2014/main" xmlns="" id="{9DA0A259-4297-4939-8E69-733E37EDD5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0375" y="5883275"/>
            <a:ext cx="1365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8" name="Picture 67" descr="MC900417890[1]">
            <a:extLst>
              <a:ext uri="{FF2B5EF4-FFF2-40B4-BE49-F238E27FC236}">
                <a16:creationId xmlns:a16="http://schemas.microsoft.com/office/drawing/2014/main" xmlns="" id="{8E08DBE8-BE6E-4FAC-8B8B-166127698A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4988" y="5938838"/>
            <a:ext cx="1365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9" name="Picture 68" descr="MC900417890[1]">
            <a:extLst>
              <a:ext uri="{FF2B5EF4-FFF2-40B4-BE49-F238E27FC236}">
                <a16:creationId xmlns:a16="http://schemas.microsoft.com/office/drawing/2014/main" xmlns="" id="{0AE489BC-6F62-48DF-8CF1-B106A4A730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8013" y="5789613"/>
            <a:ext cx="952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0" name="Picture 69" descr="MC900417890[1]">
            <a:extLst>
              <a:ext uri="{FF2B5EF4-FFF2-40B4-BE49-F238E27FC236}">
                <a16:creationId xmlns:a16="http://schemas.microsoft.com/office/drawing/2014/main" xmlns="" id="{3F39BCBC-214C-427C-A79A-3A1A7DC1AE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8650" y="5938838"/>
            <a:ext cx="1365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1" name="Picture 70" descr="MC900417890[1]">
            <a:extLst>
              <a:ext uri="{FF2B5EF4-FFF2-40B4-BE49-F238E27FC236}">
                <a16:creationId xmlns:a16="http://schemas.microsoft.com/office/drawing/2014/main" xmlns="" id="{9C919CFA-8E8A-4915-91DF-7445EC56E6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0088" y="5789613"/>
            <a:ext cx="952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2" name="Picture 71" descr="MC900417890[1]">
            <a:extLst>
              <a:ext uri="{FF2B5EF4-FFF2-40B4-BE49-F238E27FC236}">
                <a16:creationId xmlns:a16="http://schemas.microsoft.com/office/drawing/2014/main" xmlns="" id="{EAD73523-0C17-422D-9DC6-B8D4B33BDD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4988" y="5657850"/>
            <a:ext cx="1365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3" name="Picture 72" descr="MC900417890[1]">
            <a:extLst>
              <a:ext uri="{FF2B5EF4-FFF2-40B4-BE49-F238E27FC236}">
                <a16:creationId xmlns:a16="http://schemas.microsoft.com/office/drawing/2014/main" xmlns="" id="{95F678CB-DD73-4E21-916A-A4C4E85970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8013" y="5510213"/>
            <a:ext cx="952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4" name="Picture 73" descr="MC900417890[1]">
            <a:extLst>
              <a:ext uri="{FF2B5EF4-FFF2-40B4-BE49-F238E27FC236}">
                <a16:creationId xmlns:a16="http://schemas.microsoft.com/office/drawing/2014/main" xmlns="" id="{F2388375-D72F-4D10-899D-0A7CF4FC49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8650" y="5657850"/>
            <a:ext cx="1365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5" name="Picture 74" descr="MC900417890[1]">
            <a:extLst>
              <a:ext uri="{FF2B5EF4-FFF2-40B4-BE49-F238E27FC236}">
                <a16:creationId xmlns:a16="http://schemas.microsoft.com/office/drawing/2014/main" xmlns="" id="{2AF3C029-F1E5-4D8E-B45C-4C9959A1E5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0088" y="5510213"/>
            <a:ext cx="952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6" name="Picture 75" descr="MC900417890[1]">
            <a:extLst>
              <a:ext uri="{FF2B5EF4-FFF2-40B4-BE49-F238E27FC236}">
                <a16:creationId xmlns:a16="http://schemas.microsoft.com/office/drawing/2014/main" xmlns="" id="{B0DC2957-0EEB-4349-B6B6-06602C12F9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9288" y="5376863"/>
            <a:ext cx="1365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7" name="Picture 76" descr="MC900417890[1]">
            <a:extLst>
              <a:ext uri="{FF2B5EF4-FFF2-40B4-BE49-F238E27FC236}">
                <a16:creationId xmlns:a16="http://schemas.microsoft.com/office/drawing/2014/main" xmlns="" id="{6A275E25-1DCF-440B-BBCC-78BC10625F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05" t="2068"/>
          <a:stretch>
            <a:fillRect/>
          </a:stretch>
        </p:blipFill>
        <p:spPr bwMode="auto">
          <a:xfrm>
            <a:off x="7094538" y="5700713"/>
            <a:ext cx="55562"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8" name="Picture 77" descr="MC900417890[1]">
            <a:extLst>
              <a:ext uri="{FF2B5EF4-FFF2-40B4-BE49-F238E27FC236}">
                <a16:creationId xmlns:a16="http://schemas.microsoft.com/office/drawing/2014/main" xmlns="" id="{5505211B-75E4-4071-A29A-37AFA6B4B9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05" t="2068"/>
          <a:stretch>
            <a:fillRect/>
          </a:stretch>
        </p:blipFill>
        <p:spPr bwMode="auto">
          <a:xfrm>
            <a:off x="7073900" y="5376863"/>
            <a:ext cx="5556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9" name="Picture 78" descr="MC900417890[1]">
            <a:extLst>
              <a:ext uri="{FF2B5EF4-FFF2-40B4-BE49-F238E27FC236}">
                <a16:creationId xmlns:a16="http://schemas.microsoft.com/office/drawing/2014/main" xmlns="" id="{DF45946F-FB62-4666-80FA-B0A32DC7E7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05" t="2068"/>
          <a:stretch>
            <a:fillRect/>
          </a:stretch>
        </p:blipFill>
        <p:spPr bwMode="auto">
          <a:xfrm>
            <a:off x="6899275" y="5637213"/>
            <a:ext cx="5556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0" name="Picture 79" descr="MC900417890[1]">
            <a:extLst>
              <a:ext uri="{FF2B5EF4-FFF2-40B4-BE49-F238E27FC236}">
                <a16:creationId xmlns:a16="http://schemas.microsoft.com/office/drawing/2014/main" xmlns="" id="{19EBFD30-F0F9-4AE3-BBCB-946A9FBC18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3725" y="5629275"/>
            <a:ext cx="41275"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1" name="Picture 80" descr="MC900417890[1]">
            <a:extLst>
              <a:ext uri="{FF2B5EF4-FFF2-40B4-BE49-F238E27FC236}">
                <a16:creationId xmlns:a16="http://schemas.microsoft.com/office/drawing/2014/main" xmlns="" id="{30546E81-B363-4CA2-9557-0AC19ABE411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9438" y="5599113"/>
            <a:ext cx="41275"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2" name="Picture 81" descr="MC900417890[1]">
            <a:extLst>
              <a:ext uri="{FF2B5EF4-FFF2-40B4-BE49-F238E27FC236}">
                <a16:creationId xmlns:a16="http://schemas.microsoft.com/office/drawing/2014/main" xmlns="" id="{7B58F447-E99C-4536-8EA7-504D95597F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05" t="2068"/>
          <a:stretch>
            <a:fillRect/>
          </a:stretch>
        </p:blipFill>
        <p:spPr bwMode="auto">
          <a:xfrm>
            <a:off x="6877050" y="5737225"/>
            <a:ext cx="5556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3" name="Picture 82" descr="MC900417890[1]">
            <a:extLst>
              <a:ext uri="{FF2B5EF4-FFF2-40B4-BE49-F238E27FC236}">
                <a16:creationId xmlns:a16="http://schemas.microsoft.com/office/drawing/2014/main" xmlns="" id="{43BB77C5-95D8-460B-B2EF-856B995704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9913" y="5727700"/>
            <a:ext cx="41275"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4" name="Picture 83" descr="MC900417890[1]">
            <a:extLst>
              <a:ext uri="{FF2B5EF4-FFF2-40B4-BE49-F238E27FC236}">
                <a16:creationId xmlns:a16="http://schemas.microsoft.com/office/drawing/2014/main" xmlns="" id="{AB45CD24-631E-4073-BB9B-55F50940B8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5625" y="5697538"/>
            <a:ext cx="41275"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5" name="Picture 84" descr="MC900417890[1]">
            <a:extLst>
              <a:ext uri="{FF2B5EF4-FFF2-40B4-BE49-F238E27FC236}">
                <a16:creationId xmlns:a16="http://schemas.microsoft.com/office/drawing/2014/main" xmlns="" id="{690D9935-56BC-4C02-93B6-DC4505E28F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3725" y="5557838"/>
            <a:ext cx="41275"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6" name="Picture 85" descr="MC900417890[1]">
            <a:extLst>
              <a:ext uri="{FF2B5EF4-FFF2-40B4-BE49-F238E27FC236}">
                <a16:creationId xmlns:a16="http://schemas.microsoft.com/office/drawing/2014/main" xmlns="" id="{0642AB3A-3B5F-4E98-93EB-16847AC14A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05" t="2068"/>
          <a:stretch>
            <a:fillRect/>
          </a:stretch>
        </p:blipFill>
        <p:spPr bwMode="auto">
          <a:xfrm>
            <a:off x="7073900" y="5332413"/>
            <a:ext cx="5556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7" name="Picture 86" descr="MC900417890[1]">
            <a:extLst>
              <a:ext uri="{FF2B5EF4-FFF2-40B4-BE49-F238E27FC236}">
                <a16:creationId xmlns:a16="http://schemas.microsoft.com/office/drawing/2014/main" xmlns="" id="{50C16DE6-503F-43FC-8AB6-3DCBD24919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4700" y="5332413"/>
            <a:ext cx="41275"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8" name="Picture 87" descr="MC900417890[1]">
            <a:extLst>
              <a:ext uri="{FF2B5EF4-FFF2-40B4-BE49-F238E27FC236}">
                <a16:creationId xmlns:a16="http://schemas.microsoft.com/office/drawing/2014/main" xmlns="" id="{D13E4120-B6A0-4BC4-93B1-F657DAFBF3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3900" y="5424488"/>
            <a:ext cx="41275"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9" name="Picture 88" descr="MC900417890[1]">
            <a:extLst>
              <a:ext uri="{FF2B5EF4-FFF2-40B4-BE49-F238E27FC236}">
                <a16:creationId xmlns:a16="http://schemas.microsoft.com/office/drawing/2014/main" xmlns="" id="{374572D0-874F-4546-802B-29D10ADC8A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3400" y="5732463"/>
            <a:ext cx="41275"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0" name="Picture 89" descr="MC900417890[1]">
            <a:extLst>
              <a:ext uri="{FF2B5EF4-FFF2-40B4-BE49-F238E27FC236}">
                <a16:creationId xmlns:a16="http://schemas.microsoft.com/office/drawing/2014/main" xmlns="" id="{BBFA242A-85D5-4304-B9B6-A76472DC33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05" t="2068"/>
          <a:stretch>
            <a:fillRect/>
          </a:stretch>
        </p:blipFill>
        <p:spPr bwMode="auto">
          <a:xfrm>
            <a:off x="6892925" y="5772150"/>
            <a:ext cx="5715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1" name="Picture 90" descr="MC900417890[1]">
            <a:extLst>
              <a:ext uri="{FF2B5EF4-FFF2-40B4-BE49-F238E27FC236}">
                <a16:creationId xmlns:a16="http://schemas.microsoft.com/office/drawing/2014/main" xmlns="" id="{932078E2-F63D-4072-9500-F53A4C206C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7375" y="5762625"/>
            <a:ext cx="41275"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2" name="Picture 91" descr="MC900417890[1]">
            <a:extLst>
              <a:ext uri="{FF2B5EF4-FFF2-40B4-BE49-F238E27FC236}">
                <a16:creationId xmlns:a16="http://schemas.microsoft.com/office/drawing/2014/main" xmlns="" id="{30E68046-E951-4638-95E1-9A5B0D4989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3088" y="5732463"/>
            <a:ext cx="41275" cy="4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3" name="Picture 92" descr="MC900417890[1]">
            <a:extLst>
              <a:ext uri="{FF2B5EF4-FFF2-40B4-BE49-F238E27FC236}">
                <a16:creationId xmlns:a16="http://schemas.microsoft.com/office/drawing/2014/main" xmlns="" id="{80AEF1A1-CE7D-45F3-8414-359914F5F8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4700" y="5424488"/>
            <a:ext cx="41275"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4" name="Picture 93" descr="MC900417890[1]">
            <a:extLst>
              <a:ext uri="{FF2B5EF4-FFF2-40B4-BE49-F238E27FC236}">
                <a16:creationId xmlns:a16="http://schemas.microsoft.com/office/drawing/2014/main" xmlns="" id="{738C956C-3E19-431C-AEF6-9051CAC3E9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2450" y="5664200"/>
            <a:ext cx="41275"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5" name="Picture 94" descr="MC900417890[1]">
            <a:extLst>
              <a:ext uri="{FF2B5EF4-FFF2-40B4-BE49-F238E27FC236}">
                <a16:creationId xmlns:a16="http://schemas.microsoft.com/office/drawing/2014/main" xmlns="" id="{A705BCF6-1708-4E57-B5AF-29FC832225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3900" y="5424488"/>
            <a:ext cx="41275"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6" name="Picture 95" descr="MC900417890[1]">
            <a:extLst>
              <a:ext uri="{FF2B5EF4-FFF2-40B4-BE49-F238E27FC236}">
                <a16:creationId xmlns:a16="http://schemas.microsoft.com/office/drawing/2014/main" xmlns="" id="{F295094C-5B4E-40F4-9005-4931A8461C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05" t="2068"/>
          <a:stretch>
            <a:fillRect/>
          </a:stretch>
        </p:blipFill>
        <p:spPr bwMode="auto">
          <a:xfrm>
            <a:off x="7105650" y="5365750"/>
            <a:ext cx="55563"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7" name="Picture 96" descr="MC900417890[1]">
            <a:extLst>
              <a:ext uri="{FF2B5EF4-FFF2-40B4-BE49-F238E27FC236}">
                <a16:creationId xmlns:a16="http://schemas.microsoft.com/office/drawing/2014/main" xmlns="" id="{B5838D69-26EE-4C5D-ACE4-534A605A81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7375" y="5872163"/>
            <a:ext cx="952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8" name="Picture 97" descr="MC900417890[1]">
            <a:extLst>
              <a:ext uri="{FF2B5EF4-FFF2-40B4-BE49-F238E27FC236}">
                <a16:creationId xmlns:a16="http://schemas.microsoft.com/office/drawing/2014/main" xmlns="" id="{ABE9AFCB-3599-48AB-905C-CF52B5524D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4988" y="5740400"/>
            <a:ext cx="1365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9" name="AutoShape 98">
            <a:extLst>
              <a:ext uri="{FF2B5EF4-FFF2-40B4-BE49-F238E27FC236}">
                <a16:creationId xmlns:a16="http://schemas.microsoft.com/office/drawing/2014/main" xmlns="" id="{F0473F76-4826-4CF2-ADD2-D14C492B67E9}"/>
              </a:ext>
            </a:extLst>
          </p:cNvPr>
          <p:cNvSpPr>
            <a:spLocks noChangeArrowheads="1"/>
          </p:cNvSpPr>
          <p:nvPr/>
        </p:nvSpPr>
        <p:spPr bwMode="auto">
          <a:xfrm rot="-9728763">
            <a:off x="5867400" y="6165850"/>
            <a:ext cx="273050" cy="247650"/>
          </a:xfrm>
          <a:prstGeom prst="downArrow">
            <a:avLst>
              <a:gd name="adj1" fmla="val 44556"/>
              <a:gd name="adj2" fmla="val 77426"/>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050" name="Text Box 99">
            <a:extLst>
              <a:ext uri="{FF2B5EF4-FFF2-40B4-BE49-F238E27FC236}">
                <a16:creationId xmlns:a16="http://schemas.microsoft.com/office/drawing/2014/main" xmlns="" id="{220142FA-6244-470A-8C8F-F245824CB2CB}"/>
              </a:ext>
            </a:extLst>
          </p:cNvPr>
          <p:cNvSpPr txBox="1">
            <a:spLocks noChangeArrowheads="1"/>
          </p:cNvSpPr>
          <p:nvPr/>
        </p:nvSpPr>
        <p:spPr bwMode="auto">
          <a:xfrm>
            <a:off x="3419475" y="5661025"/>
            <a:ext cx="481013"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700">
                <a:latin typeface="Arial" panose="020B0604020202020204" pitchFamily="34" charset="0"/>
              </a:rPr>
              <a:t>集落</a:t>
            </a:r>
          </a:p>
        </p:txBody>
      </p:sp>
      <p:sp>
        <p:nvSpPr>
          <p:cNvPr id="41051" name="Text Box 100">
            <a:extLst>
              <a:ext uri="{FF2B5EF4-FFF2-40B4-BE49-F238E27FC236}">
                <a16:creationId xmlns:a16="http://schemas.microsoft.com/office/drawing/2014/main" xmlns="" id="{9F64A9D0-1030-469E-9D78-8590E3B56E4C}"/>
              </a:ext>
            </a:extLst>
          </p:cNvPr>
          <p:cNvSpPr txBox="1">
            <a:spLocks noChangeArrowheads="1"/>
          </p:cNvSpPr>
          <p:nvPr/>
        </p:nvSpPr>
        <p:spPr bwMode="auto">
          <a:xfrm>
            <a:off x="5445125" y="5988050"/>
            <a:ext cx="1323975"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1341438"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1341438"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1341438"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1341438"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700">
                <a:latin typeface="Arial" panose="020B0604020202020204" pitchFamily="34" charset="0"/>
              </a:rPr>
              <a:t>本堤</a:t>
            </a:r>
          </a:p>
        </p:txBody>
      </p:sp>
      <p:sp>
        <p:nvSpPr>
          <p:cNvPr id="41052" name="Rectangle 101">
            <a:extLst>
              <a:ext uri="{FF2B5EF4-FFF2-40B4-BE49-F238E27FC236}">
                <a16:creationId xmlns:a16="http://schemas.microsoft.com/office/drawing/2014/main" xmlns="" id="{F84352C4-48EE-43DC-9909-A94290A16B41}"/>
              </a:ext>
            </a:extLst>
          </p:cNvPr>
          <p:cNvSpPr>
            <a:spLocks noChangeArrowheads="1"/>
          </p:cNvSpPr>
          <p:nvPr/>
        </p:nvSpPr>
        <p:spPr bwMode="auto">
          <a:xfrm>
            <a:off x="467469" y="3573463"/>
            <a:ext cx="792163"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0000"/>
              </a:lnSpc>
              <a:spcBef>
                <a:spcPct val="20000"/>
              </a:spcBef>
              <a:buClr>
                <a:schemeClr val="hlink"/>
              </a:buClr>
              <a:buSzPct val="70000"/>
              <a:buFont typeface="Wingdings" panose="05000000000000000000" pitchFamily="2" charset="2"/>
              <a:buNone/>
            </a:pPr>
            <a:r>
              <a:rPr lang="en-US" altLang="ja-JP" sz="2000" dirty="0">
                <a:solidFill>
                  <a:srgbClr val="B2B2B2"/>
                </a:solidFill>
              </a:rPr>
              <a:t>■</a:t>
            </a:r>
          </a:p>
          <a:p>
            <a:pPr algn="l" eaLnBrk="1" hangingPunct="1">
              <a:spcBef>
                <a:spcPct val="20000"/>
              </a:spcBef>
              <a:buClr>
                <a:schemeClr val="hlink"/>
              </a:buClr>
              <a:buSzPct val="70000"/>
              <a:buFont typeface="Wingdings" panose="05000000000000000000" pitchFamily="2" charset="2"/>
              <a:buNone/>
            </a:pPr>
            <a:r>
              <a:rPr lang="ja-JP" altLang="en-US" sz="2000" dirty="0">
                <a:solidFill>
                  <a:srgbClr val="B2B2B2"/>
                </a:solidFill>
              </a:rPr>
              <a:t>　</a:t>
            </a:r>
          </a:p>
        </p:txBody>
      </p:sp>
      <p:sp>
        <p:nvSpPr>
          <p:cNvPr id="41053" name="Rectangle 102">
            <a:extLst>
              <a:ext uri="{FF2B5EF4-FFF2-40B4-BE49-F238E27FC236}">
                <a16:creationId xmlns:a16="http://schemas.microsoft.com/office/drawing/2014/main" xmlns="" id="{02BBE1AF-6BAB-447C-900D-B6EA9D31873F}"/>
              </a:ext>
            </a:extLst>
          </p:cNvPr>
          <p:cNvSpPr>
            <a:spLocks noChangeArrowheads="1"/>
          </p:cNvSpPr>
          <p:nvPr/>
        </p:nvSpPr>
        <p:spPr bwMode="auto">
          <a:xfrm>
            <a:off x="467469" y="4176713"/>
            <a:ext cx="792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0000"/>
              </a:lnSpc>
              <a:spcBef>
                <a:spcPct val="20000"/>
              </a:spcBef>
              <a:buClr>
                <a:schemeClr val="hlink"/>
              </a:buClr>
              <a:buSzPct val="70000"/>
              <a:buFont typeface="Wingdings" panose="05000000000000000000" pitchFamily="2" charset="2"/>
              <a:buNone/>
            </a:pPr>
            <a:r>
              <a:rPr lang="en-US" altLang="ja-JP" sz="2000" dirty="0">
                <a:solidFill>
                  <a:srgbClr val="B2B2B2"/>
                </a:solidFill>
              </a:rPr>
              <a:t>■</a:t>
            </a:r>
          </a:p>
          <a:p>
            <a:pPr algn="l" eaLnBrk="1" hangingPunct="1">
              <a:spcBef>
                <a:spcPct val="20000"/>
              </a:spcBef>
              <a:buClr>
                <a:schemeClr val="hlink"/>
              </a:buClr>
              <a:buSzPct val="70000"/>
              <a:buFont typeface="Wingdings" panose="05000000000000000000" pitchFamily="2" charset="2"/>
              <a:buNone/>
            </a:pPr>
            <a:r>
              <a:rPr lang="ja-JP" altLang="en-US" sz="2000" dirty="0">
                <a:solidFill>
                  <a:srgbClr val="B2B2B2"/>
                </a:solidFill>
              </a:rPr>
              <a:t>　</a:t>
            </a:r>
          </a:p>
        </p:txBody>
      </p:sp>
    </p:spTree>
    <p:extLst>
      <p:ext uri="{BB962C8B-B14F-4D97-AF65-F5344CB8AC3E}">
        <p14:creationId xmlns:p14="http://schemas.microsoft.com/office/powerpoint/2010/main" val="2695220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slide(fromBottom)">
                                      <p:cBhvr>
                                        <p:cTn id="7" dur="2000"/>
                                        <p:tgtEl>
                                          <p:spTgt spid="271362"/>
                                        </p:tgtEl>
                                      </p:cBhvr>
                                    </p:animEffect>
                                  </p:childTnLst>
                                </p:cTn>
                              </p:par>
                              <p:par>
                                <p:cTn id="8" presetID="64" presetClass="path" presetSubtype="0" accel="50000" decel="50000" fill="hold" grpId="0" nodeType="withEffect">
                                  <p:stCondLst>
                                    <p:cond delay="0"/>
                                  </p:stCondLst>
                                  <p:childTnLst>
                                    <p:animMotion origin="layout" path="M -4.44444E-6 0.00231 L -4.44444E-6 -0.02431 " pathEditMode="relative" rAng="0" ptsTypes="AA">
                                      <p:cBhvr>
                                        <p:cTn id="9" dur="2000" fill="hold"/>
                                        <p:tgtEl>
                                          <p:spTgt spid="271373"/>
                                        </p:tgtEl>
                                        <p:attrNameLst>
                                          <p:attrName>ppt_x</p:attrName>
                                          <p:attrName>ppt_y</p:attrName>
                                        </p:attrNameLst>
                                      </p:cBhvr>
                                      <p:rCtr x="0" y="-1343"/>
                                    </p:animMotion>
                                  </p:childTnLst>
                                </p:cTn>
                              </p:par>
                            </p:childTnLst>
                          </p:cTn>
                        </p:par>
                        <p:par>
                          <p:cTn id="10" fill="hold" nodeType="afterGroup">
                            <p:stCondLst>
                              <p:cond delay="2000"/>
                            </p:stCondLst>
                            <p:childTnLst>
                              <p:par>
                                <p:cTn id="11" presetID="1" presetClass="emph" presetSubtype="6" fill="hold" nodeType="afterEffect">
                                  <p:stCondLst>
                                    <p:cond delay="500"/>
                                  </p:stCondLst>
                                  <p:childTnLst>
                                    <p:animClr clrSpc="hsl" dir="cw">
                                      <p:cBhvr>
                                        <p:cTn id="12" dur="2000" fill="hold"/>
                                        <p:tgtEl>
                                          <p:spTgt spid="271371"/>
                                        </p:tgtEl>
                                        <p:attrNameLst>
                                          <p:attrName>fillcolor</p:attrName>
                                        </p:attrNameLst>
                                      </p:cBhvr>
                                      <p:to>
                                        <a:srgbClr val="66CCFF"/>
                                      </p:to>
                                    </p:animClr>
                                    <p:set>
                                      <p:cBhvr>
                                        <p:cTn id="13" dur="2000" fill="hold"/>
                                        <p:tgtEl>
                                          <p:spTgt spid="271371"/>
                                        </p:tgtEl>
                                        <p:attrNameLst>
                                          <p:attrName>fill.type</p:attrName>
                                        </p:attrNameLst>
                                      </p:cBhvr>
                                      <p:to>
                                        <p:strVal val="solid"/>
                                      </p:to>
                                    </p:set>
                                    <p:set>
                                      <p:cBhvr>
                                        <p:cTn id="14" dur="2000" fill="hold"/>
                                        <p:tgtEl>
                                          <p:spTgt spid="271371"/>
                                        </p:tgtEl>
                                        <p:attrNameLst>
                                          <p:attrName>fill.on</p:attrName>
                                        </p:attrNameLst>
                                      </p:cBhvr>
                                      <p:to>
                                        <p:strVal val="true"/>
                                      </p:to>
                                    </p:set>
                                  </p:childTnLst>
                                </p:cTn>
                              </p:par>
                              <p:par>
                                <p:cTn id="15" presetID="1" presetClass="emph" presetSubtype="2" fill="hold" nodeType="withEffect">
                                  <p:stCondLst>
                                    <p:cond delay="500"/>
                                  </p:stCondLst>
                                  <p:childTnLst>
                                    <p:animClr clrSpc="rgb" dir="cw">
                                      <p:cBhvr>
                                        <p:cTn id="16" dur="2000" fill="hold"/>
                                        <p:tgtEl>
                                          <p:spTgt spid="271372"/>
                                        </p:tgtEl>
                                        <p:attrNameLst>
                                          <p:attrName>fillcolor</p:attrName>
                                        </p:attrNameLst>
                                      </p:cBhvr>
                                      <p:to>
                                        <a:srgbClr val="66CCFF"/>
                                      </p:to>
                                    </p:animClr>
                                    <p:set>
                                      <p:cBhvr>
                                        <p:cTn id="17" dur="2000" fill="hold"/>
                                        <p:tgtEl>
                                          <p:spTgt spid="271372"/>
                                        </p:tgtEl>
                                        <p:attrNameLst>
                                          <p:attrName>fill.type</p:attrName>
                                        </p:attrNameLst>
                                      </p:cBhvr>
                                      <p:to>
                                        <p:strVal val="solid"/>
                                      </p:to>
                                    </p:set>
                                    <p:set>
                                      <p:cBhvr>
                                        <p:cTn id="18" dur="2000" fill="hold"/>
                                        <p:tgtEl>
                                          <p:spTgt spid="271372"/>
                                        </p:tgtEl>
                                        <p:attrNameLst>
                                          <p:attrName>fill.on</p:attrName>
                                        </p:attrNameLst>
                                      </p:cBhvr>
                                      <p:to>
                                        <p:strVal val="true"/>
                                      </p:to>
                                    </p:set>
                                  </p:childTnLst>
                                </p:cTn>
                              </p:par>
                              <p:par>
                                <p:cTn id="19" presetID="1" presetClass="emph" presetSubtype="6" fill="hold" nodeType="withEffect">
                                  <p:stCondLst>
                                    <p:cond delay="500"/>
                                  </p:stCondLst>
                                  <p:childTnLst>
                                    <p:animClr clrSpc="hsl" dir="cw">
                                      <p:cBhvr>
                                        <p:cTn id="20" dur="2000" fill="hold"/>
                                        <p:tgtEl>
                                          <p:spTgt spid="271374"/>
                                        </p:tgtEl>
                                        <p:attrNameLst>
                                          <p:attrName>fillcolor</p:attrName>
                                        </p:attrNameLst>
                                      </p:cBhvr>
                                      <p:to>
                                        <a:srgbClr val="66CCFF"/>
                                      </p:to>
                                    </p:animClr>
                                    <p:set>
                                      <p:cBhvr>
                                        <p:cTn id="21" dur="2000" fill="hold"/>
                                        <p:tgtEl>
                                          <p:spTgt spid="271374"/>
                                        </p:tgtEl>
                                        <p:attrNameLst>
                                          <p:attrName>fill.type</p:attrName>
                                        </p:attrNameLst>
                                      </p:cBhvr>
                                      <p:to>
                                        <p:strVal val="solid"/>
                                      </p:to>
                                    </p:set>
                                    <p:set>
                                      <p:cBhvr>
                                        <p:cTn id="22" dur="2000" fill="hold"/>
                                        <p:tgtEl>
                                          <p:spTgt spid="271374"/>
                                        </p:tgtEl>
                                        <p:attrNameLst>
                                          <p:attrName>fill.on</p:attrName>
                                        </p:attrNameLst>
                                      </p:cBhvr>
                                      <p:to>
                                        <p:strVal val="true"/>
                                      </p:to>
                                    </p:set>
                                  </p:childTnLst>
                                </p:cTn>
                              </p:par>
                            </p:childTnLst>
                          </p:cTn>
                        </p:par>
                        <p:par>
                          <p:cTn id="23" fill="hold" nodeType="afterGroup">
                            <p:stCondLst>
                              <p:cond delay="4500"/>
                            </p:stCondLst>
                            <p:childTnLst>
                              <p:par>
                                <p:cTn id="24" presetID="35" presetClass="emph" presetSubtype="0" repeatCount="4000" fill="hold" nodeType="afterEffect">
                                  <p:stCondLst>
                                    <p:cond delay="0"/>
                                  </p:stCondLst>
                                  <p:childTnLst>
                                    <p:anim calcmode="discrete" valueType="str">
                                      <p:cBhvr>
                                        <p:cTn id="25" dur="1000" fill="hold"/>
                                        <p:tgtEl>
                                          <p:spTgt spid="271397"/>
                                        </p:tgtEl>
                                        <p:attrNameLst>
                                          <p:attrName>style.visibility</p:attrName>
                                        </p:attrNameLst>
                                      </p:cBhvr>
                                      <p:tavLst>
                                        <p:tav tm="0">
                                          <p:val>
                                            <p:strVal val="hidden"/>
                                          </p:val>
                                        </p:tav>
                                        <p:tav tm="50000">
                                          <p:val>
                                            <p:strVal val="visible"/>
                                          </p:val>
                                        </p:tav>
                                      </p:tavLst>
                                    </p:anim>
                                  </p:childTnLst>
                                </p:cTn>
                              </p:par>
                              <p:par>
                                <p:cTn id="26" presetID="35" presetClass="emph" presetSubtype="0" repeatCount="4000" fill="hold" nodeType="withEffect">
                                  <p:stCondLst>
                                    <p:cond delay="0"/>
                                  </p:stCondLst>
                                  <p:childTnLst>
                                    <p:anim calcmode="discrete" valueType="str">
                                      <p:cBhvr>
                                        <p:cTn id="27" dur="1000" fill="hold"/>
                                        <p:tgtEl>
                                          <p:spTgt spid="27136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nimBg="1"/>
      <p:bldP spid="2713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76EA60D1-5C1C-4F92-8F5C-1BD15FA50CD3}"/>
              </a:ext>
            </a:extLst>
          </p:cNvPr>
          <p:cNvSpPr>
            <a:spLocks noChangeArrowheads="1"/>
          </p:cNvSpPr>
          <p:nvPr/>
        </p:nvSpPr>
        <p:spPr bwMode="auto">
          <a:xfrm>
            <a:off x="466725" y="1822450"/>
            <a:ext cx="8424863" cy="11017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988" name="Text Box 4">
            <a:extLst>
              <a:ext uri="{FF2B5EF4-FFF2-40B4-BE49-F238E27FC236}">
                <a16:creationId xmlns:a16="http://schemas.microsoft.com/office/drawing/2014/main" xmlns="" id="{531A7EED-A760-4F4D-974D-2C795703D046}"/>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41989" name="Rectangle 5">
            <a:extLst>
              <a:ext uri="{FF2B5EF4-FFF2-40B4-BE49-F238E27FC236}">
                <a16:creationId xmlns:a16="http://schemas.microsoft.com/office/drawing/2014/main" xmlns="" id="{B87B92DC-CCF4-45CA-AE92-BA2024CE1D32}"/>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990" name="Freeform 6">
            <a:extLst>
              <a:ext uri="{FF2B5EF4-FFF2-40B4-BE49-F238E27FC236}">
                <a16:creationId xmlns:a16="http://schemas.microsoft.com/office/drawing/2014/main" xmlns="" id="{7C1D8937-C4CF-4967-846E-EC524D4D3A64}"/>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991" name="Rectangle 7">
            <a:extLst>
              <a:ext uri="{FF2B5EF4-FFF2-40B4-BE49-F238E27FC236}">
                <a16:creationId xmlns:a16="http://schemas.microsoft.com/office/drawing/2014/main" xmlns="" id="{956D715F-FE8B-45BC-B402-D868733DB9E0}"/>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992" name="Freeform 8">
            <a:extLst>
              <a:ext uri="{FF2B5EF4-FFF2-40B4-BE49-F238E27FC236}">
                <a16:creationId xmlns:a16="http://schemas.microsoft.com/office/drawing/2014/main" xmlns="" id="{EA34E028-3949-425B-A22C-38289A5C6CFF}"/>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993" name="Rectangle 9">
            <a:extLst>
              <a:ext uri="{FF2B5EF4-FFF2-40B4-BE49-F238E27FC236}">
                <a16:creationId xmlns:a16="http://schemas.microsoft.com/office/drawing/2014/main" xmlns="" id="{F7650298-0CB2-4C59-95CB-671F6654919D}"/>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1994" name="Freeform 10">
            <a:extLst>
              <a:ext uri="{FF2B5EF4-FFF2-40B4-BE49-F238E27FC236}">
                <a16:creationId xmlns:a16="http://schemas.microsoft.com/office/drawing/2014/main" xmlns="" id="{53E5A9BE-1A16-46A6-87EE-CB5E825C37DB}"/>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995" name="AutoShape 11">
            <a:extLst>
              <a:ext uri="{FF2B5EF4-FFF2-40B4-BE49-F238E27FC236}">
                <a16:creationId xmlns:a16="http://schemas.microsoft.com/office/drawing/2014/main" xmlns="" id="{33B42607-2744-46DB-9516-F818F2C7BA03}"/>
              </a:ext>
            </a:extLst>
          </p:cNvPr>
          <p:cNvSpPr>
            <a:spLocks noChangeArrowheads="1"/>
          </p:cNvSpPr>
          <p:nvPr/>
        </p:nvSpPr>
        <p:spPr bwMode="auto">
          <a:xfrm>
            <a:off x="-396875" y="74613"/>
            <a:ext cx="2520950" cy="474662"/>
          </a:xfrm>
          <a:prstGeom prst="roundRect">
            <a:avLst>
              <a:gd name="adj" fmla="val 34560"/>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3420" name="Text Box 12">
            <a:extLst>
              <a:ext uri="{FF2B5EF4-FFF2-40B4-BE49-F238E27FC236}">
                <a16:creationId xmlns:a16="http://schemas.microsoft.com/office/drawing/2014/main" xmlns="" id="{8FE4AC71-FCDD-4E92-898F-C91104016A02}"/>
              </a:ext>
            </a:extLst>
          </p:cNvPr>
          <p:cNvSpPr txBox="1">
            <a:spLocks noChangeArrowheads="1"/>
          </p:cNvSpPr>
          <p:nvPr/>
        </p:nvSpPr>
        <p:spPr bwMode="auto">
          <a:xfrm>
            <a:off x="179388" y="71438"/>
            <a:ext cx="259238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algn="l" defTabSz="958850">
              <a:defRPr kumimoji="1">
                <a:solidFill>
                  <a:schemeClr val="tx1"/>
                </a:solidFill>
                <a:latin typeface="Arial" charset="0"/>
                <a:ea typeface="ＭＳ Ｐゴシック" pitchFamily="50" charset="-128"/>
              </a:defRPr>
            </a:lvl1pPr>
            <a:lvl2pPr marL="479425" algn="l" defTabSz="958850">
              <a:defRPr kumimoji="1">
                <a:solidFill>
                  <a:schemeClr val="tx1"/>
                </a:solidFill>
                <a:latin typeface="Arial" charset="0"/>
                <a:ea typeface="ＭＳ Ｐゴシック" pitchFamily="50" charset="-128"/>
              </a:defRPr>
            </a:lvl2pPr>
            <a:lvl3pPr marL="958850" algn="l" defTabSz="958850">
              <a:defRPr kumimoji="1">
                <a:solidFill>
                  <a:schemeClr val="tx1"/>
                </a:solidFill>
                <a:latin typeface="Arial" charset="0"/>
                <a:ea typeface="ＭＳ Ｐゴシック" pitchFamily="50" charset="-128"/>
              </a:defRPr>
            </a:lvl3pPr>
            <a:lvl4pPr marL="1436688" algn="l" defTabSz="958850">
              <a:defRPr kumimoji="1">
                <a:solidFill>
                  <a:schemeClr val="tx1"/>
                </a:solidFill>
                <a:latin typeface="Arial" charset="0"/>
                <a:ea typeface="ＭＳ Ｐゴシック" pitchFamily="50" charset="-128"/>
              </a:defRPr>
            </a:lvl4pPr>
            <a:lvl5pPr marL="1916113" algn="l" defTabSz="958850">
              <a:defRPr kumimoji="1">
                <a:solidFill>
                  <a:schemeClr val="tx1"/>
                </a:solidFill>
                <a:latin typeface="Arial" charset="0"/>
                <a:ea typeface="ＭＳ Ｐゴシック" pitchFamily="50" charset="-128"/>
              </a:defRPr>
            </a:lvl5pPr>
            <a:lvl6pPr marL="2373313" defTabSz="958850" fontAlgn="base">
              <a:spcBef>
                <a:spcPct val="0"/>
              </a:spcBef>
              <a:spcAft>
                <a:spcPct val="0"/>
              </a:spcAft>
              <a:defRPr kumimoji="1">
                <a:solidFill>
                  <a:schemeClr val="tx1"/>
                </a:solidFill>
                <a:latin typeface="Arial" charset="0"/>
                <a:ea typeface="ＭＳ Ｐゴシック" pitchFamily="50" charset="-128"/>
              </a:defRPr>
            </a:lvl6pPr>
            <a:lvl7pPr marL="2830513" defTabSz="958850" fontAlgn="base">
              <a:spcBef>
                <a:spcPct val="0"/>
              </a:spcBef>
              <a:spcAft>
                <a:spcPct val="0"/>
              </a:spcAft>
              <a:defRPr kumimoji="1">
                <a:solidFill>
                  <a:schemeClr val="tx1"/>
                </a:solidFill>
                <a:latin typeface="Arial" charset="0"/>
                <a:ea typeface="ＭＳ Ｐゴシック" pitchFamily="50" charset="-128"/>
              </a:defRPr>
            </a:lvl7pPr>
            <a:lvl8pPr marL="3287713" defTabSz="958850" fontAlgn="base">
              <a:spcBef>
                <a:spcPct val="0"/>
              </a:spcBef>
              <a:spcAft>
                <a:spcPct val="0"/>
              </a:spcAft>
              <a:defRPr kumimoji="1">
                <a:solidFill>
                  <a:schemeClr val="tx1"/>
                </a:solidFill>
                <a:latin typeface="Arial" charset="0"/>
                <a:ea typeface="ＭＳ Ｐゴシック" pitchFamily="50" charset="-128"/>
              </a:defRPr>
            </a:lvl8pPr>
            <a:lvl9pPr marL="3744913" defTabSz="95885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50000"/>
              </a:spcBef>
              <a:defRPr/>
            </a:pPr>
            <a:r>
              <a:rPr lang="ja-JP" altLang="en-US" sz="2900" dirty="0">
                <a:solidFill>
                  <a:schemeClr val="tx2"/>
                </a:solidFill>
                <a:latin typeface="HG丸ｺﾞｼｯｸM-PRO" panose="020F0600000000000000" pitchFamily="50" charset="-128"/>
                <a:ea typeface="HG丸ｺﾞｼｯｸM-PRO" panose="020F0600000000000000" pitchFamily="50" charset="-128"/>
              </a:rPr>
              <a:t>減災対策</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41997" name="AutoShape 13">
            <a:extLst>
              <a:ext uri="{FF2B5EF4-FFF2-40B4-BE49-F238E27FC236}">
                <a16:creationId xmlns:a16="http://schemas.microsoft.com/office/drawing/2014/main" xmlns="" id="{5427A579-B5E2-460F-86D7-71DD1505BCE9}"/>
              </a:ext>
            </a:extLst>
          </p:cNvPr>
          <p:cNvSpPr>
            <a:spLocks noChangeArrowheads="1"/>
          </p:cNvSpPr>
          <p:nvPr/>
        </p:nvSpPr>
        <p:spPr bwMode="auto">
          <a:xfrm>
            <a:off x="-396875" y="981075"/>
            <a:ext cx="8353425" cy="593725"/>
          </a:xfrm>
          <a:prstGeom prst="roundRect">
            <a:avLst>
              <a:gd name="adj" fmla="val 50000"/>
            </a:avLst>
          </a:prstGeom>
          <a:solidFill>
            <a:srgbClr val="FF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3422" name="Rectangle 14">
            <a:extLst>
              <a:ext uri="{FF2B5EF4-FFF2-40B4-BE49-F238E27FC236}">
                <a16:creationId xmlns:a16="http://schemas.microsoft.com/office/drawing/2014/main" xmlns="" id="{6A4CC693-75D8-47E3-9DFF-FC2AB8C7A1FF}"/>
              </a:ext>
            </a:extLst>
          </p:cNvPr>
          <p:cNvSpPr>
            <a:spLocks noChangeArrowheads="1"/>
          </p:cNvSpPr>
          <p:nvPr/>
        </p:nvSpPr>
        <p:spPr bwMode="auto">
          <a:xfrm>
            <a:off x="0" y="1022350"/>
            <a:ext cx="7462838"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itchFamily="49" charset="-128"/>
                <a:ea typeface="HG丸ｺﾞｼｯｸM-PRO" pitchFamily="49" charset="-128"/>
              </a:rPr>
              <a:t>浸水による被害からの早期の生活の再建（第</a:t>
            </a:r>
            <a:r>
              <a:rPr lang="en-US" altLang="ja-JP" sz="2500" dirty="0">
                <a:solidFill>
                  <a:schemeClr val="tx2"/>
                </a:solidFill>
                <a:latin typeface="HG丸ｺﾞｼｯｸM-PRO" pitchFamily="49" charset="-128"/>
                <a:ea typeface="HG丸ｺﾞｼｯｸM-PRO" pitchFamily="49" charset="-128"/>
              </a:rPr>
              <a:t>50</a:t>
            </a:r>
            <a:r>
              <a:rPr lang="ja-JP" altLang="en-US" sz="2500" dirty="0">
                <a:solidFill>
                  <a:schemeClr val="tx2"/>
                </a:solidFill>
                <a:latin typeface="HG丸ｺﾞｼｯｸM-PRO" pitchFamily="49" charset="-128"/>
                <a:ea typeface="HG丸ｺﾞｼｯｸM-PRO" pitchFamily="49" charset="-128"/>
              </a:rPr>
              <a:t>条）</a:t>
            </a:r>
          </a:p>
        </p:txBody>
      </p:sp>
      <p:sp>
        <p:nvSpPr>
          <p:cNvPr id="273423" name="Rectangle 15">
            <a:extLst>
              <a:ext uri="{FF2B5EF4-FFF2-40B4-BE49-F238E27FC236}">
                <a16:creationId xmlns:a16="http://schemas.microsoft.com/office/drawing/2014/main" xmlns="" id="{F84A5759-F471-4533-8F42-C232474BC58C}"/>
              </a:ext>
            </a:extLst>
          </p:cNvPr>
          <p:cNvSpPr>
            <a:spLocks noChangeArrowheads="1"/>
          </p:cNvSpPr>
          <p:nvPr/>
        </p:nvSpPr>
        <p:spPr bwMode="auto">
          <a:xfrm>
            <a:off x="539750" y="1905000"/>
            <a:ext cx="8064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県民は、</a:t>
            </a:r>
            <a:r>
              <a:rPr lang="ja-JP" altLang="en-US" dirty="0">
                <a:latin typeface="HG丸ｺﾞｼｯｸM-PRO" panose="020F0600000000000000" pitchFamily="50" charset="-128"/>
                <a:ea typeface="HG丸ｺﾞｼｯｸM-PRO" panose="020F0600000000000000" pitchFamily="50" charset="-128"/>
              </a:rPr>
              <a:t>浸水被害から</a:t>
            </a:r>
            <a:r>
              <a:rPr lang="ja-JP" altLang="en-US" b="1" dirty="0">
                <a:solidFill>
                  <a:srgbClr val="FF0000"/>
                </a:solidFill>
                <a:latin typeface="HG丸ｺﾞｼｯｸM-PRO" panose="020F0600000000000000" pitchFamily="50" charset="-128"/>
                <a:ea typeface="HG丸ｺﾞｼｯｸM-PRO" panose="020F0600000000000000" pitchFamily="50" charset="-128"/>
              </a:rPr>
              <a:t>早期に自立した生活を再建</a:t>
            </a:r>
            <a:r>
              <a:rPr lang="ja-JP" altLang="en-US" dirty="0">
                <a:latin typeface="HG丸ｺﾞｼｯｸM-PRO" panose="020F0600000000000000" pitchFamily="50" charset="-128"/>
                <a:ea typeface="HG丸ｺﾞｼｯｸM-PRO" panose="020F0600000000000000" pitchFamily="50" charset="-128"/>
              </a:rPr>
              <a:t>するため、</a:t>
            </a:r>
            <a:r>
              <a:rPr lang="ja-JP" altLang="en-US" b="1" dirty="0">
                <a:solidFill>
                  <a:srgbClr val="FF0000"/>
                </a:solidFill>
                <a:latin typeface="HG丸ｺﾞｼｯｸM-PRO" panose="020F0600000000000000" pitchFamily="50" charset="-128"/>
                <a:ea typeface="HG丸ｺﾞｼｯｸM-PRO" panose="020F0600000000000000" pitchFamily="50" charset="-128"/>
              </a:rPr>
              <a:t>共済制度や損害保険への加入・契約等を通じて</a:t>
            </a:r>
            <a:r>
              <a:rPr lang="ja-JP" altLang="en-US" dirty="0">
                <a:latin typeface="HG丸ｺﾞｼｯｸM-PRO" panose="020F0600000000000000" pitchFamily="50" charset="-128"/>
                <a:ea typeface="HG丸ｺﾞｼｯｸM-PRO" panose="020F0600000000000000" pitchFamily="50" charset="-128"/>
              </a:rPr>
              <a:t>、生活基盤の回復に備えるように努めなければなりません。</a:t>
            </a:r>
          </a:p>
        </p:txBody>
      </p:sp>
      <p:sp>
        <p:nvSpPr>
          <p:cNvPr id="42000" name="AutoShape 16">
            <a:extLst>
              <a:ext uri="{FF2B5EF4-FFF2-40B4-BE49-F238E27FC236}">
                <a16:creationId xmlns:a16="http://schemas.microsoft.com/office/drawing/2014/main" xmlns="" id="{31B3C14E-F052-4841-8863-0327CD5B0989}"/>
              </a:ext>
            </a:extLst>
          </p:cNvPr>
          <p:cNvSpPr>
            <a:spLocks noChangeArrowheads="1"/>
          </p:cNvSpPr>
          <p:nvPr/>
        </p:nvSpPr>
        <p:spPr bwMode="auto">
          <a:xfrm>
            <a:off x="252413" y="3068638"/>
            <a:ext cx="8712200" cy="3673475"/>
          </a:xfrm>
          <a:prstGeom prst="foldedCorner">
            <a:avLst>
              <a:gd name="adj" fmla="val 7588"/>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pic>
        <p:nvPicPr>
          <p:cNvPr id="42001" name="Picture 17">
            <a:extLst>
              <a:ext uri="{FF2B5EF4-FFF2-40B4-BE49-F238E27FC236}">
                <a16:creationId xmlns:a16="http://schemas.microsoft.com/office/drawing/2014/main" xmlns="" id="{086B5249-F6F4-4886-BBD7-4CF6D5479CA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10600"/>
          <a:stretch>
            <a:fillRect/>
          </a:stretch>
        </p:blipFill>
        <p:spPr>
          <a:xfrm rot="20600357">
            <a:off x="396875" y="3938588"/>
            <a:ext cx="3382963" cy="2011362"/>
          </a:xfrm>
          <a:noFill/>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42002" name="Picture 18">
            <a:extLst>
              <a:ext uri="{FF2B5EF4-FFF2-40B4-BE49-F238E27FC236}">
                <a16:creationId xmlns:a16="http://schemas.microsoft.com/office/drawing/2014/main" xmlns="" id="{DA104FC8-1984-44E8-95C8-EFCE427A53A9}"/>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rot="21007437">
            <a:off x="6010275" y="3429000"/>
            <a:ext cx="2593975" cy="3124200"/>
          </a:xfrm>
          <a:noFill/>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42003" name="Picture 19">
            <a:extLst>
              <a:ext uri="{FF2B5EF4-FFF2-40B4-BE49-F238E27FC236}">
                <a16:creationId xmlns:a16="http://schemas.microsoft.com/office/drawing/2014/main" xmlns="" id="{A4E8323A-CF29-4466-A894-0475BFD072A7}"/>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3059113" y="4337050"/>
            <a:ext cx="2881312" cy="2359025"/>
          </a:xfrm>
          <a:noFill/>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
        <p:nvSpPr>
          <p:cNvPr id="273428" name="Rectangle 20">
            <a:extLst>
              <a:ext uri="{FF2B5EF4-FFF2-40B4-BE49-F238E27FC236}">
                <a16:creationId xmlns:a16="http://schemas.microsoft.com/office/drawing/2014/main" xmlns="" id="{1257D632-F358-47AB-80F1-121FA397A9B2}"/>
              </a:ext>
            </a:extLst>
          </p:cNvPr>
          <p:cNvSpPr>
            <a:spLocks noChangeArrowheads="1"/>
          </p:cNvSpPr>
          <p:nvPr/>
        </p:nvSpPr>
        <p:spPr bwMode="auto">
          <a:xfrm>
            <a:off x="1114425" y="3133725"/>
            <a:ext cx="712946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2000" b="1" dirty="0">
                <a:latin typeface="HG丸ｺﾞｼｯｸM-PRO" pitchFamily="49" charset="-128"/>
                <a:ea typeface="HG丸ｺﾞｼｯｸM-PRO" pitchFamily="49" charset="-128"/>
              </a:rPr>
              <a:t>フェニックス</a:t>
            </a:r>
            <a:r>
              <a:rPr lang="ja-JP" altLang="en-US" sz="2000" b="1" dirty="0">
                <a:ea typeface="HG丸ｺﾞｼｯｸM-PRO" pitchFamily="49" charset="-128"/>
              </a:rPr>
              <a:t>共済（兵庫県住宅再建共済制度）</a:t>
            </a:r>
          </a:p>
          <a:p>
            <a:pPr algn="l" defTabSz="958850">
              <a:spcBef>
                <a:spcPct val="20000"/>
              </a:spcBef>
              <a:buClr>
                <a:schemeClr val="hlink"/>
              </a:buClr>
              <a:buSzPct val="70000"/>
              <a:buFont typeface="Wingdings" pitchFamily="2" charset="2"/>
              <a:buNone/>
              <a:defRPr/>
            </a:pPr>
            <a:endParaRPr lang="en-US" altLang="ja-JP" sz="2000" b="1" dirty="0">
              <a:ea typeface="HG丸ｺﾞｼｯｸM-PRO" pitchFamily="49" charset="-128"/>
            </a:endParaRPr>
          </a:p>
        </p:txBody>
      </p:sp>
      <p:sp>
        <p:nvSpPr>
          <p:cNvPr id="42005" name="Text Box 21">
            <a:extLst>
              <a:ext uri="{FF2B5EF4-FFF2-40B4-BE49-F238E27FC236}">
                <a16:creationId xmlns:a16="http://schemas.microsoft.com/office/drawing/2014/main" xmlns="" id="{846A47B4-3B1C-4D02-A999-16053EA681CF}"/>
              </a:ext>
            </a:extLst>
          </p:cNvPr>
          <p:cNvSpPr txBox="1">
            <a:spLocks noChangeArrowheads="1"/>
          </p:cNvSpPr>
          <p:nvPr/>
        </p:nvSpPr>
        <p:spPr bwMode="auto">
          <a:xfrm>
            <a:off x="827088" y="6261100"/>
            <a:ext cx="2376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en-US" altLang="ja-JP" sz="1600" dirty="0">
                <a:latin typeface="HG丸ｺﾞｼｯｸM-PRO" panose="020F0600000000000000" pitchFamily="50" charset="-128"/>
                <a:ea typeface="HG丸ｺﾞｼｯｸM-PRO" panose="020F0600000000000000" pitchFamily="50" charset="-128"/>
              </a:rPr>
              <a:t>H21.9 </a:t>
            </a:r>
            <a:r>
              <a:rPr lang="ja-JP" altLang="en-US" sz="1600" dirty="0">
                <a:latin typeface="HG丸ｺﾞｼｯｸM-PRO" panose="020F0600000000000000" pitchFamily="50" charset="-128"/>
                <a:ea typeface="HG丸ｺﾞｼｯｸM-PRO" panose="020F0600000000000000" pitchFamily="50" charset="-128"/>
              </a:rPr>
              <a:t>台風</a:t>
            </a:r>
            <a:r>
              <a:rPr lang="en-US" altLang="ja-JP" sz="1600" dirty="0">
                <a:latin typeface="HG丸ｺﾞｼｯｸM-PRO" panose="020F0600000000000000" pitchFamily="50" charset="-128"/>
                <a:ea typeface="HG丸ｺﾞｼｯｸM-PRO" panose="020F0600000000000000" pitchFamily="50" charset="-128"/>
              </a:rPr>
              <a:t>9</a:t>
            </a:r>
            <a:r>
              <a:rPr lang="ja-JP" altLang="en-US" sz="1600" dirty="0">
                <a:latin typeface="HG丸ｺﾞｼｯｸM-PRO" panose="020F0600000000000000" pitchFamily="50" charset="-128"/>
                <a:ea typeface="HG丸ｺﾞｼｯｸM-PRO" panose="020F0600000000000000" pitchFamily="50" charset="-128"/>
              </a:rPr>
              <a:t>号</a:t>
            </a:r>
            <a:r>
              <a:rPr lang="ja-JP" altLang="en-US" sz="800" dirty="0">
                <a:latin typeface="HG丸ｺﾞｼｯｸM-PRO" panose="020F0600000000000000" pitchFamily="50" charset="-128"/>
                <a:ea typeface="HG丸ｺﾞｼｯｸM-PRO" panose="020F0600000000000000" pitchFamily="50" charset="-128"/>
              </a:rPr>
              <a:t>（神戸新聞）</a:t>
            </a:r>
          </a:p>
        </p:txBody>
      </p:sp>
      <p:sp>
        <p:nvSpPr>
          <p:cNvPr id="42006" name="Text Box 22">
            <a:extLst>
              <a:ext uri="{FF2B5EF4-FFF2-40B4-BE49-F238E27FC236}">
                <a16:creationId xmlns:a16="http://schemas.microsoft.com/office/drawing/2014/main" xmlns="" id="{24E09508-745A-4AE0-9279-5235D8C1E72D}"/>
              </a:ext>
            </a:extLst>
          </p:cNvPr>
          <p:cNvSpPr txBox="1">
            <a:spLocks noChangeArrowheads="1"/>
          </p:cNvSpPr>
          <p:nvPr/>
        </p:nvSpPr>
        <p:spPr bwMode="auto">
          <a:xfrm>
            <a:off x="5940152" y="6076652"/>
            <a:ext cx="26638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en-US" altLang="ja-JP" sz="1600" dirty="0">
                <a:latin typeface="HG丸ｺﾞｼｯｸM-PRO" panose="020F0600000000000000" pitchFamily="50" charset="-128"/>
                <a:ea typeface="HG丸ｺﾞｼｯｸM-PRO" panose="020F0600000000000000" pitchFamily="50" charset="-128"/>
              </a:rPr>
              <a:t>H23.9 </a:t>
            </a:r>
            <a:r>
              <a:rPr lang="ja-JP" altLang="en-US" sz="1600" dirty="0">
                <a:latin typeface="HG丸ｺﾞｼｯｸM-PRO" panose="020F0600000000000000" pitchFamily="50" charset="-128"/>
                <a:ea typeface="HG丸ｺﾞｼｯｸM-PRO" panose="020F0600000000000000" pitchFamily="50" charset="-128"/>
              </a:rPr>
              <a:t>台風</a:t>
            </a:r>
            <a:r>
              <a:rPr lang="en-US" altLang="ja-JP" sz="1600" dirty="0">
                <a:latin typeface="HG丸ｺﾞｼｯｸM-PRO" panose="020F0600000000000000" pitchFamily="50" charset="-128"/>
                <a:ea typeface="HG丸ｺﾞｼｯｸM-PRO" panose="020F0600000000000000" pitchFamily="50" charset="-128"/>
              </a:rPr>
              <a:t>12</a:t>
            </a:r>
            <a:r>
              <a:rPr lang="ja-JP" altLang="en-US" sz="1600" dirty="0">
                <a:latin typeface="HG丸ｺﾞｼｯｸM-PRO" panose="020F0600000000000000" pitchFamily="50" charset="-128"/>
                <a:ea typeface="HG丸ｺﾞｼｯｸM-PRO" panose="020F0600000000000000" pitchFamily="50" charset="-128"/>
              </a:rPr>
              <a:t>号</a:t>
            </a:r>
          </a:p>
          <a:p>
            <a:pPr algn="l" eaLnBrk="1" hangingPunct="1">
              <a:spcBef>
                <a:spcPct val="50000"/>
              </a:spcBef>
            </a:pPr>
            <a:r>
              <a:rPr lang="ja-JP" altLang="en-US" sz="800" dirty="0">
                <a:latin typeface="HG丸ｺﾞｼｯｸM-PRO" panose="020F0600000000000000" pitchFamily="50" charset="-128"/>
                <a:ea typeface="HG丸ｺﾞｼｯｸM-PRO" panose="020F0600000000000000" pitchFamily="50" charset="-128"/>
              </a:rPr>
              <a:t>（毎日新聞）</a:t>
            </a:r>
          </a:p>
        </p:txBody>
      </p:sp>
      <p:sp>
        <p:nvSpPr>
          <p:cNvPr id="42007" name="Text Box 23">
            <a:extLst>
              <a:ext uri="{FF2B5EF4-FFF2-40B4-BE49-F238E27FC236}">
                <a16:creationId xmlns:a16="http://schemas.microsoft.com/office/drawing/2014/main" xmlns="" id="{A73CF299-0584-40E8-ACBC-9957E12803F5}"/>
              </a:ext>
            </a:extLst>
          </p:cNvPr>
          <p:cNvSpPr txBox="1">
            <a:spLocks noChangeArrowheads="1"/>
          </p:cNvSpPr>
          <p:nvPr/>
        </p:nvSpPr>
        <p:spPr bwMode="auto">
          <a:xfrm>
            <a:off x="2915816" y="6103938"/>
            <a:ext cx="266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en-US" altLang="ja-JP" sz="1600" dirty="0">
                <a:latin typeface="HG丸ｺﾞｼｯｸM-PRO" panose="020F0600000000000000" pitchFamily="50" charset="-128"/>
                <a:ea typeface="HG丸ｺﾞｼｯｸM-PRO" panose="020F0600000000000000" pitchFamily="50" charset="-128"/>
              </a:rPr>
              <a:t>H24.4 </a:t>
            </a:r>
            <a:r>
              <a:rPr lang="ja-JP" altLang="en-US" sz="1600" dirty="0">
                <a:latin typeface="HG丸ｺﾞｼｯｸM-PRO" panose="020F0600000000000000" pitchFamily="50" charset="-128"/>
                <a:ea typeface="HG丸ｺﾞｼｯｸM-PRO" panose="020F0600000000000000" pitchFamily="50" charset="-128"/>
              </a:rPr>
              <a:t>低気圧</a:t>
            </a:r>
            <a:r>
              <a:rPr lang="ja-JP" altLang="en-US" sz="800" dirty="0">
                <a:latin typeface="HG丸ｺﾞｼｯｸM-PRO" panose="020F0600000000000000" pitchFamily="50" charset="-128"/>
                <a:ea typeface="HG丸ｺﾞｼｯｸM-PRO" panose="020F0600000000000000" pitchFamily="50" charset="-128"/>
              </a:rPr>
              <a:t>（毎日新聞）</a:t>
            </a:r>
          </a:p>
        </p:txBody>
      </p:sp>
      <p:pic>
        <p:nvPicPr>
          <p:cNvPr id="42008" name="Picture 24" descr="MC900441310[1]">
            <a:extLst>
              <a:ext uri="{FF2B5EF4-FFF2-40B4-BE49-F238E27FC236}">
                <a16:creationId xmlns:a16="http://schemas.microsoft.com/office/drawing/2014/main" xmlns="" id="{1AEB2D42-876E-4358-885D-6720683B05F4}"/>
              </a:ext>
            </a:extLst>
          </p:cNvPr>
          <p:cNvPicPr>
            <a:picLocks noGrp="1" noChangeAspect="1" noChangeArrowheads="1"/>
          </p:cNvPicPr>
          <p:nvPr>
            <p:ph sz="quarter" idx="1"/>
          </p:nvPr>
        </p:nvPicPr>
        <p:blipFill>
          <a:blip r:embed="rId6" cstate="print">
            <a:extLst>
              <a:ext uri="{28A0092B-C50C-407E-A947-70E740481C1C}">
                <a14:useLocalDpi xmlns:a14="http://schemas.microsoft.com/office/drawing/2010/main" val="0"/>
              </a:ext>
            </a:extLst>
          </a:blip>
          <a:srcRect/>
          <a:stretch>
            <a:fillRect/>
          </a:stretch>
        </p:blipFill>
        <p:spPr>
          <a:xfrm>
            <a:off x="250825" y="2924175"/>
            <a:ext cx="8128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085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１時間降水量80ミリ以上の発生回数のグラフ">
            <a:extLst>
              <a:ext uri="{FF2B5EF4-FFF2-40B4-BE49-F238E27FC236}">
                <a16:creationId xmlns:a16="http://schemas.microsoft.com/office/drawing/2014/main" xmlns="" id="{CFED20FD-35E0-4831-A23E-8DDF18434B0C}"/>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b="8786"/>
          <a:stretch>
            <a:fillRect/>
          </a:stretch>
        </p:blipFill>
        <p:spPr>
          <a:xfrm>
            <a:off x="395288" y="2797306"/>
            <a:ext cx="8569325" cy="3871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Text Box 2">
            <a:extLst>
              <a:ext uri="{FF2B5EF4-FFF2-40B4-BE49-F238E27FC236}">
                <a16:creationId xmlns:a16="http://schemas.microsoft.com/office/drawing/2014/main" xmlns="" id="{8AC8335C-1BA3-4230-9475-70027352E605}"/>
              </a:ext>
            </a:extLst>
          </p:cNvPr>
          <p:cNvSpPr txBox="1">
            <a:spLocks noChangeArrowheads="1"/>
          </p:cNvSpPr>
          <p:nvPr/>
        </p:nvSpPr>
        <p:spPr bwMode="auto">
          <a:xfrm>
            <a:off x="-36513" y="473298"/>
            <a:ext cx="8208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solidFill>
                  <a:schemeClr val="tx2"/>
                </a:solidFill>
                <a:ea typeface="HG丸ｺﾞｼｯｸM-PRO" panose="020F0600000000000000" pitchFamily="50" charset="-128"/>
              </a:rPr>
              <a:t>１　「総合治水」とは</a:t>
            </a:r>
            <a:r>
              <a:rPr lang="ja-JP" altLang="en-US" sz="2400" b="1" dirty="0">
                <a:solidFill>
                  <a:schemeClr val="tx2"/>
                </a:solidFill>
                <a:ea typeface="HG丸ｺﾞｼｯｸM-PRO" panose="020F0600000000000000" pitchFamily="50" charset="-128"/>
              </a:rPr>
              <a:t>～条例化に至った背景～</a:t>
            </a:r>
          </a:p>
        </p:txBody>
      </p:sp>
      <p:sp>
        <p:nvSpPr>
          <p:cNvPr id="5124" name="Text Box 4">
            <a:extLst>
              <a:ext uri="{FF2B5EF4-FFF2-40B4-BE49-F238E27FC236}">
                <a16:creationId xmlns:a16="http://schemas.microsoft.com/office/drawing/2014/main" xmlns="" id="{FD866EED-7B17-4C34-924C-F2A34125F196}"/>
              </a:ext>
            </a:extLst>
          </p:cNvPr>
          <p:cNvSpPr txBox="1">
            <a:spLocks noChangeArrowheads="1"/>
          </p:cNvSpPr>
          <p:nvPr/>
        </p:nvSpPr>
        <p:spPr bwMode="auto">
          <a:xfrm>
            <a:off x="468313" y="1193379"/>
            <a:ext cx="86756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ea typeface="HG丸ｺﾞｼｯｸM-PRO" panose="020F0600000000000000" pitchFamily="50" charset="-128"/>
              </a:rPr>
              <a:t>増加傾向にある大雨の頻度</a:t>
            </a:r>
            <a:endParaRPr lang="ja-JP" altLang="en-US" b="1" dirty="0">
              <a:ea typeface="HG丸ｺﾞｼｯｸM-PRO" panose="020F0600000000000000" pitchFamily="50" charset="-128"/>
            </a:endParaRPr>
          </a:p>
        </p:txBody>
      </p:sp>
      <p:sp>
        <p:nvSpPr>
          <p:cNvPr id="5125" name="Rectangle 5">
            <a:extLst>
              <a:ext uri="{FF2B5EF4-FFF2-40B4-BE49-F238E27FC236}">
                <a16:creationId xmlns:a16="http://schemas.microsoft.com/office/drawing/2014/main" xmlns="" id="{ADBDD112-7E79-4206-AE9D-33EB9A951379}"/>
              </a:ext>
            </a:extLst>
          </p:cNvPr>
          <p:cNvSpPr>
            <a:spLocks noChangeAspect="1" noChangeArrowheads="1"/>
          </p:cNvSpPr>
          <p:nvPr/>
        </p:nvSpPr>
        <p:spPr bwMode="auto">
          <a:xfrm>
            <a:off x="179388" y="1371179"/>
            <a:ext cx="306387" cy="279400"/>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5127" name="Text Box 7">
            <a:extLst>
              <a:ext uri="{FF2B5EF4-FFF2-40B4-BE49-F238E27FC236}">
                <a16:creationId xmlns:a16="http://schemas.microsoft.com/office/drawing/2014/main" xmlns="" id="{36E309BB-8C72-45C2-A808-CF48586FE83E}"/>
              </a:ext>
            </a:extLst>
          </p:cNvPr>
          <p:cNvSpPr txBox="1">
            <a:spLocks noChangeArrowheads="1"/>
          </p:cNvSpPr>
          <p:nvPr/>
        </p:nvSpPr>
        <p:spPr bwMode="auto">
          <a:xfrm>
            <a:off x="8027988" y="6613525"/>
            <a:ext cx="2232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1000">
                <a:ea typeface="HG丸ｺﾞｼｯｸM-PRO" panose="020F0600000000000000" pitchFamily="50" charset="-128"/>
              </a:rPr>
              <a:t>気象庁ＨＰより</a:t>
            </a:r>
            <a:endParaRPr lang="ja-JP" altLang="en-US" sz="600">
              <a:ea typeface="HG丸ｺﾞｼｯｸM-PRO" panose="020F0600000000000000" pitchFamily="50" charset="-128"/>
            </a:endParaRPr>
          </a:p>
        </p:txBody>
      </p:sp>
      <p:sp>
        <p:nvSpPr>
          <p:cNvPr id="5128" name="Rectangle 8">
            <a:extLst>
              <a:ext uri="{FF2B5EF4-FFF2-40B4-BE49-F238E27FC236}">
                <a16:creationId xmlns:a16="http://schemas.microsoft.com/office/drawing/2014/main" xmlns="" id="{FC592B11-B095-43B5-A615-983AA53F8EB6}"/>
              </a:ext>
            </a:extLst>
          </p:cNvPr>
          <p:cNvSpPr>
            <a:spLocks noChangeArrowheads="1"/>
          </p:cNvSpPr>
          <p:nvPr/>
        </p:nvSpPr>
        <p:spPr bwMode="auto">
          <a:xfrm>
            <a:off x="468313" y="1844824"/>
            <a:ext cx="8424862" cy="8477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82633" name="Rectangle 9">
            <a:extLst>
              <a:ext uri="{FF2B5EF4-FFF2-40B4-BE49-F238E27FC236}">
                <a16:creationId xmlns:a16="http://schemas.microsoft.com/office/drawing/2014/main" xmlns="" id="{3E345E62-1911-458E-83DA-341F826DFC87}"/>
              </a:ext>
            </a:extLst>
          </p:cNvPr>
          <p:cNvSpPr>
            <a:spLocks noChangeArrowheads="1"/>
          </p:cNvSpPr>
          <p:nvPr/>
        </p:nvSpPr>
        <p:spPr bwMode="auto">
          <a:xfrm>
            <a:off x="468313" y="1781595"/>
            <a:ext cx="8280400" cy="123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en-US" altLang="ja-JP" sz="2600" dirty="0">
                <a:latin typeface="HG丸ｺﾞｼｯｸM-PRO" panose="020F0600000000000000" pitchFamily="50" charset="-128"/>
                <a:ea typeface="HG丸ｺﾞｼｯｸM-PRO" panose="020F0600000000000000" pitchFamily="50" charset="-128"/>
              </a:rPr>
              <a:t>30</a:t>
            </a:r>
            <a:r>
              <a:rPr lang="ja-JP" altLang="en-US" sz="2600" dirty="0">
                <a:latin typeface="HG丸ｺﾞｼｯｸM-PRO" panose="020F0600000000000000" pitchFamily="50" charset="-128"/>
                <a:ea typeface="HG丸ｺﾞｼｯｸM-PRO" panose="020F0600000000000000" pitchFamily="50" charset="-128"/>
              </a:rPr>
              <a:t>年前と比較すると、猛烈な雨（</a:t>
            </a:r>
            <a:r>
              <a:rPr lang="en-US" altLang="ja-JP" sz="2600" dirty="0">
                <a:latin typeface="HG丸ｺﾞｼｯｸM-PRO" panose="020F0600000000000000" pitchFamily="50" charset="-128"/>
                <a:ea typeface="HG丸ｺﾞｼｯｸM-PRO" panose="020F0600000000000000" pitchFamily="50" charset="-128"/>
              </a:rPr>
              <a:t>80mm/h</a:t>
            </a:r>
            <a:r>
              <a:rPr lang="ja-JP" altLang="en-US" sz="2600" dirty="0">
                <a:latin typeface="HG丸ｺﾞｼｯｸM-PRO" panose="020F0600000000000000" pitchFamily="50" charset="-128"/>
                <a:ea typeface="HG丸ｺﾞｼｯｸM-PRO" panose="020F0600000000000000" pitchFamily="50" charset="-128"/>
              </a:rPr>
              <a:t>以上</a:t>
            </a:r>
            <a:r>
              <a:rPr lang="en-US" altLang="ja-JP" sz="2600" dirty="0">
                <a:latin typeface="HG丸ｺﾞｼｯｸM-PRO" panose="020F0600000000000000" pitchFamily="50" charset="-128"/>
                <a:ea typeface="HG丸ｺﾞｼｯｸM-PRO" panose="020F0600000000000000" pitchFamily="50" charset="-128"/>
              </a:rPr>
              <a:t>)</a:t>
            </a:r>
            <a:r>
              <a:rPr lang="ja-JP" altLang="en-US" sz="2600" dirty="0">
                <a:latin typeface="HG丸ｺﾞｼｯｸM-PRO" panose="020F0600000000000000" pitchFamily="50" charset="-128"/>
                <a:ea typeface="HG丸ｺﾞｼｯｸM-PRO" panose="020F0600000000000000" pitchFamily="50" charset="-128"/>
              </a:rPr>
              <a:t>が降る回数は</a:t>
            </a:r>
            <a:r>
              <a:rPr lang="ja-JP" altLang="en-US" sz="26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１．６倍</a:t>
            </a:r>
            <a:r>
              <a:rPr lang="ja-JP" altLang="en-US" sz="2600" dirty="0">
                <a:latin typeface="HG丸ｺﾞｼｯｸM-PRO" panose="020F0600000000000000" pitchFamily="50" charset="-128"/>
                <a:ea typeface="HG丸ｺﾞｼｯｸM-PRO" panose="020F0600000000000000" pitchFamily="50" charset="-128"/>
              </a:rPr>
              <a:t>に上昇</a:t>
            </a:r>
            <a:r>
              <a:rPr lang="ja-JP" altLang="en-US" sz="2200" dirty="0">
                <a:latin typeface="HG丸ｺﾞｼｯｸM-PRO" panose="020F0600000000000000" pitchFamily="50" charset="-128"/>
                <a:ea typeface="HG丸ｺﾞｼｯｸM-PRO" panose="020F0600000000000000" pitchFamily="50" charset="-128"/>
              </a:rPr>
              <a:t>（年間</a:t>
            </a:r>
            <a:r>
              <a:rPr lang="en-US" altLang="ja-JP" sz="2200" dirty="0">
                <a:latin typeface="HG丸ｺﾞｼｯｸM-PRO" panose="020F0600000000000000" pitchFamily="50" charset="-128"/>
                <a:ea typeface="HG丸ｺﾞｼｯｸM-PRO" panose="020F0600000000000000" pitchFamily="50" charset="-128"/>
              </a:rPr>
              <a:t>10.7</a:t>
            </a:r>
            <a:r>
              <a:rPr lang="ja-JP" altLang="en-US" sz="2200" dirty="0">
                <a:latin typeface="HG丸ｺﾞｼｯｸM-PRO" panose="020F0600000000000000" pitchFamily="50" charset="-128"/>
                <a:ea typeface="HG丸ｺﾞｼｯｸM-PRO" panose="020F0600000000000000" pitchFamily="50" charset="-128"/>
              </a:rPr>
              <a:t>回→</a:t>
            </a:r>
            <a:r>
              <a:rPr lang="en-US" altLang="ja-JP" sz="2200" dirty="0">
                <a:latin typeface="HG丸ｺﾞｼｯｸM-PRO" panose="020F0600000000000000" pitchFamily="50" charset="-128"/>
                <a:ea typeface="HG丸ｺﾞｼｯｸM-PRO" panose="020F0600000000000000" pitchFamily="50" charset="-128"/>
              </a:rPr>
              <a:t>17.0</a:t>
            </a:r>
            <a:r>
              <a:rPr lang="ja-JP" altLang="en-US" sz="2200" dirty="0">
                <a:latin typeface="HG丸ｺﾞｼｯｸM-PRO" panose="020F0600000000000000" pitchFamily="50" charset="-128"/>
                <a:ea typeface="HG丸ｺﾞｼｯｸM-PRO" panose="020F0600000000000000" pitchFamily="50" charset="-128"/>
              </a:rPr>
              <a:t>回）　　</a:t>
            </a:r>
            <a:r>
              <a:rPr lang="ja-JP" altLang="en-US" sz="2200" dirty="0">
                <a:latin typeface="ＭＳ Ｐゴシック" pitchFamily="50" charset="-128"/>
              </a:rPr>
              <a:t>　　　　　*</a:t>
            </a:r>
            <a:r>
              <a:rPr lang="en-US" altLang="ja-JP" sz="1400" dirty="0">
                <a:latin typeface="ＭＳ Ｐゴシック" pitchFamily="50" charset="-128"/>
              </a:rPr>
              <a:t>50mm/h</a:t>
            </a:r>
            <a:r>
              <a:rPr lang="ja-JP" altLang="en-US" sz="1400" dirty="0">
                <a:latin typeface="ＭＳ Ｐゴシック" pitchFamily="50" charset="-128"/>
              </a:rPr>
              <a:t>以上では</a:t>
            </a:r>
            <a:r>
              <a:rPr lang="en-US" altLang="ja-JP" sz="1400" dirty="0">
                <a:latin typeface="ＭＳ Ｐゴシック" pitchFamily="50" charset="-128"/>
              </a:rPr>
              <a:t>1.3</a:t>
            </a:r>
            <a:r>
              <a:rPr lang="ja-JP" altLang="en-US" sz="1400" dirty="0">
                <a:latin typeface="ＭＳ Ｐゴシック" pitchFamily="50" charset="-128"/>
              </a:rPr>
              <a:t>倍</a:t>
            </a:r>
          </a:p>
          <a:p>
            <a:pPr algn="l" defTabSz="958850">
              <a:spcBef>
                <a:spcPct val="20000"/>
              </a:spcBef>
              <a:buClr>
                <a:schemeClr val="hlink"/>
              </a:buClr>
              <a:buSzPct val="70000"/>
              <a:buFont typeface="Wingdings" pitchFamily="2" charset="2"/>
              <a:buNone/>
              <a:defRPr/>
            </a:pPr>
            <a:endParaRPr lang="ja-JP" altLang="en-US" sz="1200" dirty="0">
              <a:latin typeface="ＭＳ Ｐゴシック" pitchFamily="50" charset="-128"/>
            </a:endParaRPr>
          </a:p>
          <a:p>
            <a:pPr algn="l" defTabSz="958850">
              <a:spcBef>
                <a:spcPct val="20000"/>
              </a:spcBef>
              <a:buClr>
                <a:schemeClr val="hlink"/>
              </a:buClr>
              <a:buSzPct val="70000"/>
              <a:buFont typeface="Wingdings" pitchFamily="2" charset="2"/>
              <a:buNone/>
              <a:defRPr/>
            </a:pPr>
            <a:endParaRPr lang="en-US" altLang="ja-JP" sz="2000" dirty="0"/>
          </a:p>
        </p:txBody>
      </p:sp>
      <p:sp>
        <p:nvSpPr>
          <p:cNvPr id="282634" name="AutoShape 10">
            <a:extLst>
              <a:ext uri="{FF2B5EF4-FFF2-40B4-BE49-F238E27FC236}">
                <a16:creationId xmlns:a16="http://schemas.microsoft.com/office/drawing/2014/main" xmlns="" id="{0729D140-C67F-497A-8AC6-9571AD55751C}"/>
              </a:ext>
            </a:extLst>
          </p:cNvPr>
          <p:cNvSpPr>
            <a:spLocks noChangeArrowheads="1"/>
          </p:cNvSpPr>
          <p:nvPr/>
        </p:nvSpPr>
        <p:spPr bwMode="auto">
          <a:xfrm rot="21297908">
            <a:off x="1908710" y="4449661"/>
            <a:ext cx="6192838" cy="203699"/>
          </a:xfrm>
          <a:prstGeom prst="rightArrow">
            <a:avLst>
              <a:gd name="adj1" fmla="val 50000"/>
              <a:gd name="adj2" fmla="val 227877"/>
            </a:avLst>
          </a:prstGeom>
          <a:solidFill>
            <a:schemeClr val="accent5"/>
          </a:solidFill>
          <a:ln>
            <a:noFill/>
          </a:ln>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5131" name="Oval 11">
            <a:extLst>
              <a:ext uri="{FF2B5EF4-FFF2-40B4-BE49-F238E27FC236}">
                <a16:creationId xmlns:a16="http://schemas.microsoft.com/office/drawing/2014/main" xmlns="" id="{68B395AE-D773-4786-A7A7-B5917DC1D01B}"/>
              </a:ext>
            </a:extLst>
          </p:cNvPr>
          <p:cNvSpPr>
            <a:spLocks noChangeArrowheads="1"/>
          </p:cNvSpPr>
          <p:nvPr/>
        </p:nvSpPr>
        <p:spPr bwMode="auto">
          <a:xfrm>
            <a:off x="1547813" y="3504213"/>
            <a:ext cx="1655762" cy="612596"/>
          </a:xfrm>
          <a:prstGeom prst="ellipse">
            <a:avLst/>
          </a:prstGeom>
          <a:noFill/>
          <a:ln w="47625" algn="ctr">
            <a:solidFill>
              <a:schemeClr val="accent5"/>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5132" name="Oval 12">
            <a:extLst>
              <a:ext uri="{FF2B5EF4-FFF2-40B4-BE49-F238E27FC236}">
                <a16:creationId xmlns:a16="http://schemas.microsoft.com/office/drawing/2014/main" xmlns="" id="{C0FD244D-1A98-40F0-914C-73A9855009E6}"/>
              </a:ext>
            </a:extLst>
          </p:cNvPr>
          <p:cNvSpPr>
            <a:spLocks noChangeArrowheads="1"/>
          </p:cNvSpPr>
          <p:nvPr/>
        </p:nvSpPr>
        <p:spPr bwMode="auto">
          <a:xfrm>
            <a:off x="7070725" y="3521676"/>
            <a:ext cx="1655763" cy="612595"/>
          </a:xfrm>
          <a:prstGeom prst="ellipse">
            <a:avLst/>
          </a:prstGeom>
          <a:noFill/>
          <a:ln w="47625" algn="ctr">
            <a:solidFill>
              <a:schemeClr val="accent5"/>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82637" name="AutoShape 13">
            <a:extLst>
              <a:ext uri="{FF2B5EF4-FFF2-40B4-BE49-F238E27FC236}">
                <a16:creationId xmlns:a16="http://schemas.microsoft.com/office/drawing/2014/main" xmlns="" id="{F75F443B-2AB1-43C5-B165-36E000C8CC7E}"/>
              </a:ext>
            </a:extLst>
          </p:cNvPr>
          <p:cNvSpPr>
            <a:spLocks noChangeArrowheads="1"/>
          </p:cNvSpPr>
          <p:nvPr/>
        </p:nvSpPr>
        <p:spPr bwMode="auto">
          <a:xfrm>
            <a:off x="4276725" y="4653136"/>
            <a:ext cx="1225550" cy="360363"/>
          </a:xfrm>
          <a:prstGeom prst="roundRect">
            <a:avLst>
              <a:gd name="adj" fmla="val 40495"/>
            </a:avLst>
          </a:prstGeom>
          <a:solidFill>
            <a:schemeClr val="accent5"/>
          </a:solidFill>
          <a:ln>
            <a:noFill/>
          </a:ln>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82638" name="Text Box 14">
            <a:extLst>
              <a:ext uri="{FF2B5EF4-FFF2-40B4-BE49-F238E27FC236}">
                <a16:creationId xmlns:a16="http://schemas.microsoft.com/office/drawing/2014/main" xmlns="" id="{9544F390-EDD1-4E52-8487-7FCA39F4E974}"/>
              </a:ext>
            </a:extLst>
          </p:cNvPr>
          <p:cNvSpPr txBox="1">
            <a:spLocks noChangeArrowheads="1"/>
          </p:cNvSpPr>
          <p:nvPr/>
        </p:nvSpPr>
        <p:spPr bwMode="auto">
          <a:xfrm>
            <a:off x="4248000" y="4608000"/>
            <a:ext cx="1439863" cy="46166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ja-JP" altLang="en-US" sz="2400" b="1" dirty="0">
                <a:solidFill>
                  <a:srgbClr val="FF0000"/>
                </a:solidFill>
                <a:effectLst>
                  <a:outerShdw blurRad="38100" dist="38100" dir="2700000" algn="tl">
                    <a:srgbClr val="000000"/>
                  </a:outerShdw>
                </a:effectLst>
              </a:rPr>
              <a:t>１</a:t>
            </a:r>
            <a:r>
              <a:rPr lang="en-US" altLang="ja-JP" sz="2400" b="1" dirty="0">
                <a:solidFill>
                  <a:srgbClr val="FF0000"/>
                </a:solidFill>
                <a:effectLst>
                  <a:outerShdw blurRad="38100" dist="38100" dir="2700000" algn="tl">
                    <a:srgbClr val="000000"/>
                  </a:outerShdw>
                </a:effectLst>
              </a:rPr>
              <a:t>.</a:t>
            </a:r>
            <a:r>
              <a:rPr lang="ja-JP" altLang="en-US" sz="2400" b="1" dirty="0">
                <a:solidFill>
                  <a:srgbClr val="FF0000"/>
                </a:solidFill>
                <a:effectLst>
                  <a:outerShdw blurRad="38100" dist="38100" dir="2700000" algn="tl">
                    <a:srgbClr val="000000"/>
                  </a:outerShdw>
                </a:effectLst>
              </a:rPr>
              <a:t>６倍</a:t>
            </a:r>
          </a:p>
        </p:txBody>
      </p:sp>
    </p:spTree>
    <p:extLst>
      <p:ext uri="{BB962C8B-B14F-4D97-AF65-F5344CB8AC3E}">
        <p14:creationId xmlns:p14="http://schemas.microsoft.com/office/powerpoint/2010/main" val="1674868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82634"/>
                                        </p:tgtEl>
                                        <p:attrNameLst>
                                          <p:attrName>style.visibility</p:attrName>
                                        </p:attrNameLst>
                                      </p:cBhvr>
                                      <p:to>
                                        <p:strVal val="visible"/>
                                      </p:to>
                                    </p:set>
                                    <p:animEffect transition="in" filter="strips(downRight)">
                                      <p:cBhvr>
                                        <p:cTn id="7" dur="1000"/>
                                        <p:tgtEl>
                                          <p:spTgt spid="282634"/>
                                        </p:tgtEl>
                                      </p:cBhvr>
                                    </p:animEffect>
                                  </p:childTnLst>
                                </p:cTn>
                              </p:par>
                              <p:par>
                                <p:cTn id="8" presetID="18" presetClass="entr" presetSubtype="6" fill="hold" grpId="1" nodeType="withEffect">
                                  <p:stCondLst>
                                    <p:cond delay="0"/>
                                  </p:stCondLst>
                                  <p:childTnLst>
                                    <p:set>
                                      <p:cBhvr>
                                        <p:cTn id="9" dur="1" fill="hold">
                                          <p:stCondLst>
                                            <p:cond delay="0"/>
                                          </p:stCondLst>
                                        </p:cTn>
                                        <p:tgtEl>
                                          <p:spTgt spid="282638"/>
                                        </p:tgtEl>
                                        <p:attrNameLst>
                                          <p:attrName>style.visibility</p:attrName>
                                        </p:attrNameLst>
                                      </p:cBhvr>
                                      <p:to>
                                        <p:strVal val="visible"/>
                                      </p:to>
                                    </p:set>
                                    <p:animEffect transition="in" filter="strips(downRight)">
                                      <p:cBhvr>
                                        <p:cTn id="10" dur="500"/>
                                        <p:tgtEl>
                                          <p:spTgt spid="28263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82637"/>
                                        </p:tgtEl>
                                        <p:attrNameLst>
                                          <p:attrName>style.visibility</p:attrName>
                                        </p:attrNameLst>
                                      </p:cBhvr>
                                      <p:to>
                                        <p:strVal val="visible"/>
                                      </p:to>
                                    </p:set>
                                    <p:animEffect transition="in" filter="strips(downRight)">
                                      <p:cBhvr>
                                        <p:cTn id="13" dur="500"/>
                                        <p:tgtEl>
                                          <p:spTgt spid="282637"/>
                                        </p:tgtEl>
                                      </p:cBhvr>
                                    </p:animEffect>
                                  </p:childTnLst>
                                </p:cTn>
                              </p:par>
                            </p:childTnLst>
                          </p:cTn>
                        </p:par>
                        <p:par>
                          <p:cTn id="14" fill="hold" nodeType="afterGroup">
                            <p:stCondLst>
                              <p:cond delay="1000"/>
                            </p:stCondLst>
                            <p:childTnLst>
                              <p:par>
                                <p:cTn id="15" presetID="35" presetClass="emph" presetSubtype="0" repeatCount="2000" fill="hold" grpId="0" nodeType="afterEffect">
                                  <p:stCondLst>
                                    <p:cond delay="0"/>
                                  </p:stCondLst>
                                  <p:childTnLst>
                                    <p:anim calcmode="discrete" valueType="str">
                                      <p:cBhvr>
                                        <p:cTn id="16" dur="1000" fill="hold"/>
                                        <p:tgtEl>
                                          <p:spTgt spid="282638"/>
                                        </p:tgtEl>
                                        <p:attrNameLst>
                                          <p:attrName>style.visibility</p:attrName>
                                        </p:attrNameLst>
                                      </p:cBhvr>
                                      <p:tavLst>
                                        <p:tav tm="0">
                                          <p:val>
                                            <p:strVal val="hidden"/>
                                          </p:val>
                                        </p:tav>
                                        <p:tav tm="50000">
                                          <p:val>
                                            <p:strVal val="visible"/>
                                          </p:val>
                                        </p:tav>
                                      </p:tavLst>
                                    </p:anim>
                                  </p:childTnLst>
                                </p:cTn>
                              </p:par>
                              <p:par>
                                <p:cTn id="17" presetID="35" presetClass="emph" presetSubtype="0" repeatCount="2000" fill="hold" grpId="1" nodeType="withEffect">
                                  <p:stCondLst>
                                    <p:cond delay="0"/>
                                  </p:stCondLst>
                                  <p:childTnLst>
                                    <p:anim calcmode="discrete" valueType="str">
                                      <p:cBhvr>
                                        <p:cTn id="18" dur="1000" fill="hold"/>
                                        <p:tgtEl>
                                          <p:spTgt spid="28263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4" grpId="0" animBg="1"/>
      <p:bldP spid="282637" grpId="0" animBg="1"/>
      <p:bldP spid="282637" grpId="1" animBg="1"/>
      <p:bldP spid="282638" grpId="0"/>
      <p:bldP spid="28263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72D03B69-6029-49B2-BF13-B385A9403F4B}"/>
              </a:ext>
            </a:extLst>
          </p:cNvPr>
          <p:cNvSpPr>
            <a:spLocks noChangeArrowheads="1"/>
          </p:cNvSpPr>
          <p:nvPr/>
        </p:nvSpPr>
        <p:spPr bwMode="auto">
          <a:xfrm>
            <a:off x="466725" y="1628775"/>
            <a:ext cx="8424863" cy="110172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4036" name="Text Box 4">
            <a:extLst>
              <a:ext uri="{FF2B5EF4-FFF2-40B4-BE49-F238E27FC236}">
                <a16:creationId xmlns:a16="http://schemas.microsoft.com/office/drawing/2014/main" xmlns="" id="{0A307564-4B1C-4991-9FEF-B8AE298A96D6}"/>
              </a:ext>
            </a:extLst>
          </p:cNvPr>
          <p:cNvSpPr txBox="1">
            <a:spLocks noChangeArrowheads="1"/>
          </p:cNvSpPr>
          <p:nvPr/>
        </p:nvSpPr>
        <p:spPr bwMode="auto">
          <a:xfrm>
            <a:off x="7551738" y="0"/>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2000" b="1" dirty="0">
                <a:solidFill>
                  <a:schemeClr val="bg1"/>
                </a:solidFill>
                <a:ea typeface="HG丸ｺﾞｼｯｸM-PRO" panose="020F0600000000000000" pitchFamily="50" charset="-128"/>
              </a:rPr>
              <a:t>条例の概要</a:t>
            </a:r>
          </a:p>
        </p:txBody>
      </p:sp>
      <p:sp>
        <p:nvSpPr>
          <p:cNvPr id="44037" name="Rectangle 5">
            <a:extLst>
              <a:ext uri="{FF2B5EF4-FFF2-40B4-BE49-F238E27FC236}">
                <a16:creationId xmlns:a16="http://schemas.microsoft.com/office/drawing/2014/main" xmlns="" id="{933F5E0C-BDB0-4E3D-8142-1A361555CDEB}"/>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4038" name="Freeform 6">
            <a:extLst>
              <a:ext uri="{FF2B5EF4-FFF2-40B4-BE49-F238E27FC236}">
                <a16:creationId xmlns:a16="http://schemas.microsoft.com/office/drawing/2014/main" xmlns="" id="{0CF4E326-7DCC-42D6-B946-762A99613947}"/>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039" name="Rectangle 7">
            <a:extLst>
              <a:ext uri="{FF2B5EF4-FFF2-40B4-BE49-F238E27FC236}">
                <a16:creationId xmlns:a16="http://schemas.microsoft.com/office/drawing/2014/main" xmlns="" id="{566ABE4B-3EAA-4EE7-BA6A-341122D86BF1}"/>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4040" name="Freeform 8">
            <a:extLst>
              <a:ext uri="{FF2B5EF4-FFF2-40B4-BE49-F238E27FC236}">
                <a16:creationId xmlns:a16="http://schemas.microsoft.com/office/drawing/2014/main" xmlns="" id="{00A4D383-4882-49D9-BB44-9697B364F425}"/>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041" name="Rectangle 9">
            <a:extLst>
              <a:ext uri="{FF2B5EF4-FFF2-40B4-BE49-F238E27FC236}">
                <a16:creationId xmlns:a16="http://schemas.microsoft.com/office/drawing/2014/main" xmlns="" id="{39F9992C-B648-4E77-B95F-5D8B8A59B820}"/>
              </a:ext>
            </a:extLst>
          </p:cNvPr>
          <p:cNvSpPr>
            <a:spLocks noChangeArrowheads="1"/>
          </p:cNvSpPr>
          <p:nvPr/>
        </p:nvSpPr>
        <p:spPr bwMode="auto">
          <a:xfrm>
            <a:off x="4008438" y="3625850"/>
            <a:ext cx="17462" cy="1588"/>
          </a:xfrm>
          <a:prstGeom prst="rect">
            <a:avLst/>
          </a:prstGeom>
          <a:solidFill>
            <a:srgbClr val="B5B5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4042" name="Freeform 10">
            <a:extLst>
              <a:ext uri="{FF2B5EF4-FFF2-40B4-BE49-F238E27FC236}">
                <a16:creationId xmlns:a16="http://schemas.microsoft.com/office/drawing/2014/main" xmlns="" id="{5504C788-932C-42CA-9092-0A5FE5730005}"/>
              </a:ext>
            </a:extLst>
          </p:cNvPr>
          <p:cNvSpPr>
            <a:spLocks noEditPoints="1"/>
          </p:cNvSpPr>
          <p:nvPr/>
        </p:nvSpPr>
        <p:spPr bwMode="auto">
          <a:xfrm>
            <a:off x="4006850" y="3625850"/>
            <a:ext cx="20638" cy="1588"/>
          </a:xfrm>
          <a:custGeom>
            <a:avLst/>
            <a:gdLst>
              <a:gd name="T0" fmla="*/ 2147483647 w 13"/>
              <a:gd name="T1" fmla="*/ 0 h 1"/>
              <a:gd name="T2" fmla="*/ 2147483647 w 13"/>
              <a:gd name="T3" fmla="*/ 0 h 1"/>
              <a:gd name="T4" fmla="*/ 2147483647 w 13"/>
              <a:gd name="T5" fmla="*/ 0 h 1"/>
              <a:gd name="T6" fmla="*/ 2147483647 w 13"/>
              <a:gd name="T7" fmla="*/ 0 h 1"/>
              <a:gd name="T8" fmla="*/ 0 w 13"/>
              <a:gd name="T9" fmla="*/ 0 h 1"/>
              <a:gd name="T10" fmla="*/ 0 w 13"/>
              <a:gd name="T11" fmla="*/ 0 h 1"/>
              <a:gd name="T12" fmla="*/ 0 w 13"/>
              <a:gd name="T13" fmla="*/ 2147483647 h 1"/>
              <a:gd name="T14" fmla="*/ 2147483647 w 13"/>
              <a:gd name="T15" fmla="*/ 2147483647 h 1"/>
              <a:gd name="T16" fmla="*/ 2147483647 w 13"/>
              <a:gd name="T17" fmla="*/ 0 h 1"/>
              <a:gd name="T18" fmla="*/ 2147483647 w 13"/>
              <a:gd name="T19" fmla="*/ 0 h 1"/>
              <a:gd name="T20" fmla="*/ 2147483647 w 13"/>
              <a:gd name="T21" fmla="*/ 2147483647 h 1"/>
              <a:gd name="T22" fmla="*/ 2147483647 w 13"/>
              <a:gd name="T23" fmla="*/ 2147483647 h 1"/>
              <a:gd name="T24" fmla="*/ 2147483647 w 13"/>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1">
                <a:moveTo>
                  <a:pt x="13" y="0"/>
                </a:moveTo>
                <a:lnTo>
                  <a:pt x="13" y="0"/>
                </a:lnTo>
                <a:close/>
                <a:moveTo>
                  <a:pt x="13" y="0"/>
                </a:moveTo>
                <a:lnTo>
                  <a:pt x="13" y="0"/>
                </a:lnTo>
                <a:lnTo>
                  <a:pt x="0" y="0"/>
                </a:lnTo>
                <a:lnTo>
                  <a:pt x="0" y="1"/>
                </a:lnTo>
                <a:lnTo>
                  <a:pt x="1" y="1"/>
                </a:lnTo>
                <a:lnTo>
                  <a:pt x="1" y="0"/>
                </a:lnTo>
                <a:lnTo>
                  <a:pt x="13" y="0"/>
                </a:lnTo>
                <a:lnTo>
                  <a:pt x="13"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043" name="AutoShape 11">
            <a:extLst>
              <a:ext uri="{FF2B5EF4-FFF2-40B4-BE49-F238E27FC236}">
                <a16:creationId xmlns:a16="http://schemas.microsoft.com/office/drawing/2014/main" xmlns="" id="{7246E72E-A218-4BA2-ABE7-8F4B547AC5BD}"/>
              </a:ext>
            </a:extLst>
          </p:cNvPr>
          <p:cNvSpPr>
            <a:spLocks noChangeArrowheads="1"/>
          </p:cNvSpPr>
          <p:nvPr/>
        </p:nvSpPr>
        <p:spPr bwMode="auto">
          <a:xfrm>
            <a:off x="-396875" y="74613"/>
            <a:ext cx="6121400" cy="474662"/>
          </a:xfrm>
          <a:prstGeom prst="roundRect">
            <a:avLst>
              <a:gd name="adj" fmla="val 34560"/>
            </a:avLst>
          </a:prstGeom>
          <a:solidFill>
            <a:srgbClr val="C0C0C0"/>
          </a:solidFill>
          <a:ln>
            <a:noFill/>
          </a:ln>
          <a:effectLst>
            <a:outerShdw dist="107763" dir="2700000" algn="ctr" rotWithShape="0">
              <a:schemeClr val="tx1">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44044" name="Text Box 12">
            <a:extLst>
              <a:ext uri="{FF2B5EF4-FFF2-40B4-BE49-F238E27FC236}">
                <a16:creationId xmlns:a16="http://schemas.microsoft.com/office/drawing/2014/main" xmlns="" id="{C5D36609-8DDA-4D78-BD67-071F23F69AEF}"/>
              </a:ext>
            </a:extLst>
          </p:cNvPr>
          <p:cNvSpPr txBox="1">
            <a:spLocks noChangeArrowheads="1"/>
          </p:cNvSpPr>
          <p:nvPr/>
        </p:nvSpPr>
        <p:spPr bwMode="auto">
          <a:xfrm>
            <a:off x="179388" y="71438"/>
            <a:ext cx="6840537" cy="49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spAutoFit/>
          </a:bodyPr>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lnSpc>
                <a:spcPct val="90000"/>
              </a:lnSpc>
              <a:spcBef>
                <a:spcPct val="50000"/>
              </a:spcBef>
            </a:pPr>
            <a:r>
              <a:rPr lang="ja-JP" altLang="en-US" sz="2900" dirty="0">
                <a:solidFill>
                  <a:schemeClr val="tx2"/>
                </a:solidFill>
                <a:latin typeface="HG丸ｺﾞｼｯｸM-PRO" panose="020F0600000000000000" pitchFamily="50" charset="-128"/>
                <a:ea typeface="HG丸ｺﾞｼｯｸM-PRO" panose="020F0600000000000000" pitchFamily="50" charset="-128"/>
              </a:rPr>
              <a:t>県民及び他の行政機関との連携</a:t>
            </a:r>
            <a:endParaRPr lang="ja-JP" altLang="en-US" sz="2100" dirty="0">
              <a:solidFill>
                <a:schemeClr val="tx2"/>
              </a:solidFill>
              <a:latin typeface="HG丸ｺﾞｼｯｸM-PRO" panose="020F0600000000000000" pitchFamily="50" charset="-128"/>
              <a:ea typeface="HG丸ｺﾞｼｯｸM-PRO" panose="020F0600000000000000" pitchFamily="50" charset="-128"/>
            </a:endParaRPr>
          </a:p>
        </p:txBody>
      </p:sp>
      <p:sp>
        <p:nvSpPr>
          <p:cNvPr id="44045" name="AutoShape 13">
            <a:extLst>
              <a:ext uri="{FF2B5EF4-FFF2-40B4-BE49-F238E27FC236}">
                <a16:creationId xmlns:a16="http://schemas.microsoft.com/office/drawing/2014/main" xmlns="" id="{B53CFA00-7D75-4CFB-A74E-76710C587A1C}"/>
              </a:ext>
            </a:extLst>
          </p:cNvPr>
          <p:cNvSpPr>
            <a:spLocks noChangeArrowheads="1"/>
          </p:cNvSpPr>
          <p:nvPr/>
        </p:nvSpPr>
        <p:spPr bwMode="auto">
          <a:xfrm>
            <a:off x="-396875" y="836613"/>
            <a:ext cx="8353425" cy="593725"/>
          </a:xfrm>
          <a:prstGeom prst="roundRect">
            <a:avLst>
              <a:gd name="adj" fmla="val 50000"/>
            </a:avLst>
          </a:prstGeom>
          <a:solidFill>
            <a:srgbClr val="C0C0C0"/>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7518" name="Rectangle 14">
            <a:extLst>
              <a:ext uri="{FF2B5EF4-FFF2-40B4-BE49-F238E27FC236}">
                <a16:creationId xmlns:a16="http://schemas.microsoft.com/office/drawing/2014/main" xmlns="" id="{F5D57D68-EA0D-46DC-8A8C-01775A958A23}"/>
              </a:ext>
            </a:extLst>
          </p:cNvPr>
          <p:cNvSpPr>
            <a:spLocks noChangeArrowheads="1"/>
          </p:cNvSpPr>
          <p:nvPr/>
        </p:nvSpPr>
        <p:spPr bwMode="auto">
          <a:xfrm>
            <a:off x="0" y="877888"/>
            <a:ext cx="7462838"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itchFamily="49" charset="-128"/>
                <a:ea typeface="HG丸ｺﾞｼｯｸM-PRO" pitchFamily="49" charset="-128"/>
              </a:rPr>
              <a:t>県民相互の連携（第</a:t>
            </a:r>
            <a:r>
              <a:rPr lang="en-US" altLang="ja-JP" sz="2500" dirty="0">
                <a:solidFill>
                  <a:schemeClr val="tx2"/>
                </a:solidFill>
                <a:latin typeface="HG丸ｺﾞｼｯｸM-PRO" pitchFamily="49" charset="-128"/>
                <a:ea typeface="HG丸ｺﾞｼｯｸM-PRO" pitchFamily="49" charset="-128"/>
              </a:rPr>
              <a:t>51</a:t>
            </a:r>
            <a:r>
              <a:rPr lang="ja-JP" altLang="en-US" sz="2500" dirty="0">
                <a:solidFill>
                  <a:schemeClr val="tx2"/>
                </a:solidFill>
                <a:latin typeface="HG丸ｺﾞｼｯｸM-PRO" pitchFamily="49" charset="-128"/>
                <a:ea typeface="HG丸ｺﾞｼｯｸM-PRO" pitchFamily="49" charset="-128"/>
              </a:rPr>
              <a:t>条）</a:t>
            </a:r>
          </a:p>
        </p:txBody>
      </p:sp>
      <p:sp>
        <p:nvSpPr>
          <p:cNvPr id="277519" name="Rectangle 15">
            <a:extLst>
              <a:ext uri="{FF2B5EF4-FFF2-40B4-BE49-F238E27FC236}">
                <a16:creationId xmlns:a16="http://schemas.microsoft.com/office/drawing/2014/main" xmlns="" id="{18232A9D-110D-4BA0-BCB5-01C8BD0C0519}"/>
              </a:ext>
            </a:extLst>
          </p:cNvPr>
          <p:cNvSpPr>
            <a:spLocks noChangeArrowheads="1"/>
          </p:cNvSpPr>
          <p:nvPr/>
        </p:nvSpPr>
        <p:spPr bwMode="auto">
          <a:xfrm>
            <a:off x="539750" y="1711325"/>
            <a:ext cx="8064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県民は、</a:t>
            </a:r>
            <a:r>
              <a:rPr lang="ja-JP" altLang="en-US" dirty="0">
                <a:latin typeface="HG丸ｺﾞｼｯｸM-PRO" panose="020F0600000000000000" pitchFamily="50" charset="-128"/>
                <a:ea typeface="HG丸ｺﾞｼｯｸM-PRO" panose="020F0600000000000000" pitchFamily="50" charset="-128"/>
              </a:rPr>
              <a:t>相互に連携して総合治水に資する自主的な活動を行い、活動団体を組織して相互に連携させる等の方法により、</a:t>
            </a:r>
            <a:r>
              <a:rPr lang="ja-JP" altLang="en-US" b="1" dirty="0">
                <a:solidFill>
                  <a:srgbClr val="FF0000"/>
                </a:solidFill>
                <a:latin typeface="HG丸ｺﾞｼｯｸM-PRO" panose="020F0600000000000000" pitchFamily="50" charset="-128"/>
                <a:ea typeface="HG丸ｺﾞｼｯｸM-PRO" panose="020F0600000000000000" pitchFamily="50" charset="-128"/>
              </a:rPr>
              <a:t>協働による総合治水に取り組む</a:t>
            </a:r>
            <a:r>
              <a:rPr lang="ja-JP" altLang="en-US" dirty="0">
                <a:latin typeface="HG丸ｺﾞｼｯｸM-PRO" panose="020F0600000000000000" pitchFamily="50" charset="-128"/>
                <a:ea typeface="HG丸ｺﾞｼｯｸM-PRO" panose="020F0600000000000000" pitchFamily="50" charset="-128"/>
              </a:rPr>
              <a:t>よう努めるものとします。 </a:t>
            </a:r>
          </a:p>
        </p:txBody>
      </p:sp>
      <p:sp>
        <p:nvSpPr>
          <p:cNvPr id="44048" name="Rectangle 16">
            <a:extLst>
              <a:ext uri="{FF2B5EF4-FFF2-40B4-BE49-F238E27FC236}">
                <a16:creationId xmlns:a16="http://schemas.microsoft.com/office/drawing/2014/main" xmlns="" id="{69FEE17F-081C-4900-906D-B4E32C45C3B5}"/>
              </a:ext>
            </a:extLst>
          </p:cNvPr>
          <p:cNvSpPr>
            <a:spLocks noChangeArrowheads="1"/>
          </p:cNvSpPr>
          <p:nvPr/>
        </p:nvSpPr>
        <p:spPr bwMode="auto">
          <a:xfrm>
            <a:off x="446088" y="3141663"/>
            <a:ext cx="6718300" cy="795338"/>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7521" name="Rectangle 17">
            <a:extLst>
              <a:ext uri="{FF2B5EF4-FFF2-40B4-BE49-F238E27FC236}">
                <a16:creationId xmlns:a16="http://schemas.microsoft.com/office/drawing/2014/main" xmlns="" id="{CD44D099-F6D1-477C-9471-333EB1FC5C4D}"/>
              </a:ext>
            </a:extLst>
          </p:cNvPr>
          <p:cNvSpPr>
            <a:spLocks noChangeArrowheads="1"/>
          </p:cNvSpPr>
          <p:nvPr/>
        </p:nvSpPr>
        <p:spPr bwMode="auto">
          <a:xfrm>
            <a:off x="519113" y="3201988"/>
            <a:ext cx="6645275"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20000"/>
              </a:spcBef>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県は、</a:t>
            </a:r>
            <a:r>
              <a:rPr lang="ja-JP" altLang="en-US" dirty="0">
                <a:latin typeface="HG丸ｺﾞｼｯｸM-PRO" panose="020F0600000000000000" pitchFamily="50" charset="-128"/>
                <a:ea typeface="HG丸ｺﾞｼｯｸM-PRO" panose="020F0600000000000000" pitchFamily="50" charset="-128"/>
              </a:rPr>
              <a:t>県民相互・団体相互の</a:t>
            </a:r>
            <a:r>
              <a:rPr lang="ja-JP" altLang="en-US" b="1" dirty="0">
                <a:solidFill>
                  <a:srgbClr val="FF0000"/>
                </a:solidFill>
                <a:latin typeface="HG丸ｺﾞｼｯｸM-PRO" panose="020F0600000000000000" pitchFamily="50" charset="-128"/>
                <a:ea typeface="HG丸ｺﾞｼｯｸM-PRO" panose="020F0600000000000000" pitchFamily="50" charset="-128"/>
              </a:rPr>
              <a:t>連携に資する施策を行う</a:t>
            </a:r>
            <a:r>
              <a:rPr lang="ja-JP" altLang="en-US" dirty="0">
                <a:latin typeface="HG丸ｺﾞｼｯｸM-PRO" panose="020F0600000000000000" pitchFamily="50" charset="-128"/>
                <a:ea typeface="HG丸ｺﾞｼｯｸM-PRO" panose="020F0600000000000000" pitchFamily="50" charset="-128"/>
              </a:rPr>
              <a:t>ものとします。 </a:t>
            </a:r>
          </a:p>
          <a:p>
            <a:pPr algn="l">
              <a:spcBef>
                <a:spcPct val="20000"/>
              </a:spcBef>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4050" name="AutoShape 18">
            <a:extLst>
              <a:ext uri="{FF2B5EF4-FFF2-40B4-BE49-F238E27FC236}">
                <a16:creationId xmlns:a16="http://schemas.microsoft.com/office/drawing/2014/main" xmlns="" id="{7B072783-395D-46BC-AEBA-C8F7AFCD7DD1}"/>
              </a:ext>
            </a:extLst>
          </p:cNvPr>
          <p:cNvSpPr>
            <a:spLocks noChangeArrowheads="1"/>
          </p:cNvSpPr>
          <p:nvPr/>
        </p:nvSpPr>
        <p:spPr bwMode="auto">
          <a:xfrm>
            <a:off x="-396875" y="4419600"/>
            <a:ext cx="8353425" cy="593725"/>
          </a:xfrm>
          <a:prstGeom prst="roundRect">
            <a:avLst>
              <a:gd name="adj" fmla="val 50000"/>
            </a:avLst>
          </a:prstGeom>
          <a:solidFill>
            <a:srgbClr val="C0C0C0"/>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7523" name="Rectangle 19">
            <a:extLst>
              <a:ext uri="{FF2B5EF4-FFF2-40B4-BE49-F238E27FC236}">
                <a16:creationId xmlns:a16="http://schemas.microsoft.com/office/drawing/2014/main" xmlns="" id="{E854F8E2-33FE-4B8A-9BE5-1B594D230F85}"/>
              </a:ext>
            </a:extLst>
          </p:cNvPr>
          <p:cNvSpPr>
            <a:spLocks noChangeArrowheads="1"/>
          </p:cNvSpPr>
          <p:nvPr/>
        </p:nvSpPr>
        <p:spPr bwMode="auto">
          <a:xfrm>
            <a:off x="0" y="4460875"/>
            <a:ext cx="7462838" cy="4889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defRPr/>
            </a:pPr>
            <a:r>
              <a:rPr lang="ja-JP" altLang="en-US" sz="2500" dirty="0">
                <a:solidFill>
                  <a:schemeClr val="tx2"/>
                </a:solidFill>
                <a:latin typeface="HG丸ｺﾞｼｯｸM-PRO" pitchFamily="49" charset="-128"/>
                <a:ea typeface="HG丸ｺﾞｼｯｸM-PRO" pitchFamily="49" charset="-128"/>
              </a:rPr>
              <a:t>土地利用計画策定者との連携（第</a:t>
            </a:r>
            <a:r>
              <a:rPr lang="en-US" altLang="ja-JP" sz="2500" dirty="0">
                <a:solidFill>
                  <a:schemeClr val="tx2"/>
                </a:solidFill>
                <a:latin typeface="HG丸ｺﾞｼｯｸM-PRO" pitchFamily="49" charset="-128"/>
                <a:ea typeface="HG丸ｺﾞｼｯｸM-PRO" pitchFamily="49" charset="-128"/>
              </a:rPr>
              <a:t>52</a:t>
            </a:r>
            <a:r>
              <a:rPr lang="ja-JP" altLang="en-US" sz="2500" dirty="0">
                <a:solidFill>
                  <a:schemeClr val="tx2"/>
                </a:solidFill>
                <a:latin typeface="HG丸ｺﾞｼｯｸM-PRO" pitchFamily="49" charset="-128"/>
                <a:ea typeface="HG丸ｺﾞｼｯｸM-PRO" pitchFamily="49" charset="-128"/>
              </a:rPr>
              <a:t>条）</a:t>
            </a:r>
          </a:p>
        </p:txBody>
      </p:sp>
      <p:sp>
        <p:nvSpPr>
          <p:cNvPr id="44052" name="Rectangle 20">
            <a:extLst>
              <a:ext uri="{FF2B5EF4-FFF2-40B4-BE49-F238E27FC236}">
                <a16:creationId xmlns:a16="http://schemas.microsoft.com/office/drawing/2014/main" xmlns="" id="{D21D2C4A-F802-4001-8C88-E88FAC7F494B}"/>
              </a:ext>
            </a:extLst>
          </p:cNvPr>
          <p:cNvSpPr>
            <a:spLocks noChangeArrowheads="1"/>
          </p:cNvSpPr>
          <p:nvPr/>
        </p:nvSpPr>
        <p:spPr bwMode="auto">
          <a:xfrm>
            <a:off x="446088" y="5300663"/>
            <a:ext cx="8424862" cy="1030287"/>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277525" name="Rectangle 21">
            <a:extLst>
              <a:ext uri="{FF2B5EF4-FFF2-40B4-BE49-F238E27FC236}">
                <a16:creationId xmlns:a16="http://schemas.microsoft.com/office/drawing/2014/main" xmlns="" id="{F77756B6-0C17-488E-960D-2F389A2FB1E6}"/>
              </a:ext>
            </a:extLst>
          </p:cNvPr>
          <p:cNvSpPr>
            <a:spLocks noChangeArrowheads="1"/>
          </p:cNvSpPr>
          <p:nvPr/>
        </p:nvSpPr>
        <p:spPr bwMode="auto">
          <a:xfrm>
            <a:off x="519113" y="534670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県は、</a:t>
            </a:r>
            <a:r>
              <a:rPr lang="ja-JP" altLang="en-US" dirty="0">
                <a:latin typeface="HG丸ｺﾞｼｯｸM-PRO" panose="020F0600000000000000" pitchFamily="50" charset="-128"/>
                <a:ea typeface="HG丸ｺﾞｼｯｸM-PRO" panose="020F0600000000000000" pitchFamily="50" charset="-128"/>
              </a:rPr>
              <a:t>土地の利用に関する計画を定める者に対し、計画を定める場合に</a:t>
            </a:r>
            <a:r>
              <a:rPr lang="ja-JP" altLang="en-US" b="1" dirty="0">
                <a:solidFill>
                  <a:srgbClr val="FF0000"/>
                </a:solidFill>
                <a:latin typeface="HG丸ｺﾞｼｯｸM-PRO" panose="020F0600000000000000" pitchFamily="50" charset="-128"/>
                <a:ea typeface="HG丸ｺﾞｼｯｸM-PRO" panose="020F0600000000000000" pitchFamily="50" charset="-128"/>
              </a:rPr>
              <a:t>次のことを考慮するよう求めます</a:t>
            </a:r>
            <a:r>
              <a:rPr lang="ja-JP" altLang="en-US" dirty="0">
                <a:solidFill>
                  <a:srgbClr val="FF0000"/>
                </a:solidFill>
                <a:latin typeface="HG丸ｺﾞｼｯｸM-PRO" panose="020F0600000000000000" pitchFamily="50" charset="-128"/>
                <a:ea typeface="HG丸ｺﾞｼｯｸM-PRO" panose="020F0600000000000000" pitchFamily="50" charset="-128"/>
              </a:rPr>
              <a:t>。</a:t>
            </a:r>
          </a:p>
        </p:txBody>
      </p:sp>
      <p:sp>
        <p:nvSpPr>
          <p:cNvPr id="277526" name="Text Box 22">
            <a:extLst>
              <a:ext uri="{FF2B5EF4-FFF2-40B4-BE49-F238E27FC236}">
                <a16:creationId xmlns:a16="http://schemas.microsoft.com/office/drawing/2014/main" xmlns="" id="{F99D79EB-80FC-4656-97C0-AA93BA99A827}"/>
              </a:ext>
            </a:extLst>
          </p:cNvPr>
          <p:cNvSpPr txBox="1">
            <a:spLocks noChangeArrowheads="1"/>
          </p:cNvSpPr>
          <p:nvPr/>
        </p:nvSpPr>
        <p:spPr bwMode="auto">
          <a:xfrm>
            <a:off x="323528" y="6034086"/>
            <a:ext cx="8856985" cy="788989"/>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defTabSz="958850">
              <a:defRPr kumimoji="1">
                <a:solidFill>
                  <a:schemeClr val="tx1"/>
                </a:solidFill>
                <a:latin typeface="Arial" charset="0"/>
                <a:ea typeface="ＭＳ Ｐゴシック" pitchFamily="50" charset="-128"/>
              </a:defRPr>
            </a:lvl1pPr>
            <a:lvl2pPr algn="l" defTabSz="958850">
              <a:defRPr kumimoji="1">
                <a:solidFill>
                  <a:schemeClr val="tx1"/>
                </a:solidFill>
                <a:latin typeface="Arial" charset="0"/>
                <a:ea typeface="ＭＳ Ｐゴシック" pitchFamily="50" charset="-128"/>
              </a:defRPr>
            </a:lvl2pPr>
            <a:lvl3pPr algn="l" defTabSz="958850">
              <a:defRPr kumimoji="1">
                <a:solidFill>
                  <a:schemeClr val="tx1"/>
                </a:solidFill>
                <a:latin typeface="Arial" charset="0"/>
                <a:ea typeface="ＭＳ Ｐゴシック" pitchFamily="50" charset="-128"/>
              </a:defRPr>
            </a:lvl3pPr>
            <a:lvl4pPr algn="l" defTabSz="958850">
              <a:defRPr kumimoji="1">
                <a:solidFill>
                  <a:schemeClr val="tx1"/>
                </a:solidFill>
                <a:latin typeface="Arial" charset="0"/>
                <a:ea typeface="ＭＳ Ｐゴシック" pitchFamily="50" charset="-128"/>
              </a:defRPr>
            </a:lvl4pPr>
            <a:lvl5pPr algn="l" defTabSz="958850">
              <a:defRPr kumimoji="1">
                <a:solidFill>
                  <a:schemeClr val="tx1"/>
                </a:solidFill>
                <a:latin typeface="Arial" charset="0"/>
                <a:ea typeface="ＭＳ Ｐゴシック" pitchFamily="50" charset="-128"/>
              </a:defRPr>
            </a:lvl5pPr>
            <a:lvl6pPr defTabSz="958850" fontAlgn="base">
              <a:spcBef>
                <a:spcPct val="0"/>
              </a:spcBef>
              <a:spcAft>
                <a:spcPct val="0"/>
              </a:spcAft>
              <a:defRPr kumimoji="1">
                <a:solidFill>
                  <a:schemeClr val="tx1"/>
                </a:solidFill>
                <a:latin typeface="Arial" charset="0"/>
                <a:ea typeface="ＭＳ Ｐゴシック" pitchFamily="50" charset="-128"/>
              </a:defRPr>
            </a:lvl6pPr>
            <a:lvl7pPr defTabSz="958850" fontAlgn="base">
              <a:spcBef>
                <a:spcPct val="0"/>
              </a:spcBef>
              <a:spcAft>
                <a:spcPct val="0"/>
              </a:spcAft>
              <a:defRPr kumimoji="1">
                <a:solidFill>
                  <a:schemeClr val="tx1"/>
                </a:solidFill>
                <a:latin typeface="Arial" charset="0"/>
                <a:ea typeface="ＭＳ Ｐゴシック" pitchFamily="50" charset="-128"/>
              </a:defRPr>
            </a:lvl7pPr>
            <a:lvl8pPr defTabSz="958850" fontAlgn="base">
              <a:spcBef>
                <a:spcPct val="0"/>
              </a:spcBef>
              <a:spcAft>
                <a:spcPct val="0"/>
              </a:spcAft>
              <a:defRPr kumimoji="1">
                <a:solidFill>
                  <a:schemeClr val="tx1"/>
                </a:solidFill>
                <a:latin typeface="Arial" charset="0"/>
                <a:ea typeface="ＭＳ Ｐゴシック" pitchFamily="50" charset="-128"/>
              </a:defRPr>
            </a:lvl8pPr>
            <a:lvl9pPr defTabSz="958850"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defRPr/>
            </a:pPr>
            <a:r>
              <a:rPr lang="ja-JP" altLang="en-US" sz="1600" dirty="0">
                <a:latin typeface="HG丸ｺﾞｼｯｸM-PRO" panose="020F0600000000000000" pitchFamily="50" charset="-128"/>
                <a:ea typeface="HG丸ｺﾞｼｯｸM-PRO" panose="020F0600000000000000" pitchFamily="50" charset="-128"/>
              </a:rPr>
              <a:t>（</a:t>
            </a:r>
            <a:r>
              <a:rPr lang="ja-JP" altLang="en-US" sz="1600" dirty="0">
                <a:solidFill>
                  <a:srgbClr val="FF0000"/>
                </a:solidFill>
                <a:latin typeface="HG丸ｺﾞｼｯｸM-PRO" panose="020F0600000000000000" pitchFamily="50" charset="-128"/>
                <a:ea typeface="HG丸ｺﾞｼｯｸM-PRO" panose="020F0600000000000000" pitchFamily="50" charset="-128"/>
              </a:rPr>
              <a:t>当該土地の河川整備の状況 ・ 災害の発生のおそれの有無  ・ 水源のかん養の必要性</a:t>
            </a:r>
            <a:r>
              <a:rPr lang="ja-JP" altLang="en-US" sz="1600" b="1" dirty="0">
                <a:solidFill>
                  <a:schemeClr val="hlink"/>
                </a:solidFill>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等）</a:t>
            </a:r>
          </a:p>
          <a:p>
            <a:pPr>
              <a:spcBef>
                <a:spcPct val="50000"/>
              </a:spcBef>
              <a:defRPr/>
            </a:pPr>
            <a:endParaRPr lang="ja-JP" altLang="en-US" sz="1600" dirty="0">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endParaRPr>
          </a:p>
          <a:p>
            <a:pPr>
              <a:spcBef>
                <a:spcPct val="50000"/>
              </a:spcBef>
              <a:defRPr/>
            </a:pPr>
            <a:endParaRPr lang="en-US" altLang="ja-JP" sz="1400" b="1"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endParaRPr>
          </a:p>
        </p:txBody>
      </p:sp>
      <p:sp>
        <p:nvSpPr>
          <p:cNvPr id="277527" name="Text Box 23">
            <a:extLst>
              <a:ext uri="{FF2B5EF4-FFF2-40B4-BE49-F238E27FC236}">
                <a16:creationId xmlns:a16="http://schemas.microsoft.com/office/drawing/2014/main" xmlns="" id="{47F59310-04CF-4CCB-B5EA-3A95AADA9BA0}"/>
              </a:ext>
            </a:extLst>
          </p:cNvPr>
          <p:cNvSpPr txBox="1">
            <a:spLocks noChangeArrowheads="1"/>
          </p:cNvSpPr>
          <p:nvPr/>
        </p:nvSpPr>
        <p:spPr bwMode="auto">
          <a:xfrm>
            <a:off x="6156325" y="6326188"/>
            <a:ext cx="4248150" cy="22701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defTabSz="958850">
              <a:defRPr kumimoji="1">
                <a:solidFill>
                  <a:schemeClr val="tx1"/>
                </a:solidFill>
                <a:latin typeface="Arial" charset="0"/>
                <a:ea typeface="ＭＳ Ｐゴシック" pitchFamily="50" charset="-128"/>
              </a:defRPr>
            </a:lvl1pPr>
            <a:lvl2pPr algn="l" defTabSz="958850">
              <a:defRPr kumimoji="1">
                <a:solidFill>
                  <a:schemeClr val="tx1"/>
                </a:solidFill>
                <a:latin typeface="Arial" charset="0"/>
                <a:ea typeface="ＭＳ Ｐゴシック" pitchFamily="50" charset="-128"/>
              </a:defRPr>
            </a:lvl2pPr>
            <a:lvl3pPr algn="l" defTabSz="958850">
              <a:defRPr kumimoji="1">
                <a:solidFill>
                  <a:schemeClr val="tx1"/>
                </a:solidFill>
                <a:latin typeface="Arial" charset="0"/>
                <a:ea typeface="ＭＳ Ｐゴシック" pitchFamily="50" charset="-128"/>
              </a:defRPr>
            </a:lvl3pPr>
            <a:lvl4pPr algn="l" defTabSz="958850">
              <a:defRPr kumimoji="1">
                <a:solidFill>
                  <a:schemeClr val="tx1"/>
                </a:solidFill>
                <a:latin typeface="Arial" charset="0"/>
                <a:ea typeface="ＭＳ Ｐゴシック" pitchFamily="50" charset="-128"/>
              </a:defRPr>
            </a:lvl4pPr>
            <a:lvl5pPr algn="l" defTabSz="958850">
              <a:defRPr kumimoji="1">
                <a:solidFill>
                  <a:schemeClr val="tx1"/>
                </a:solidFill>
                <a:latin typeface="Arial" charset="0"/>
                <a:ea typeface="ＭＳ Ｐゴシック" pitchFamily="50" charset="-128"/>
              </a:defRPr>
            </a:lvl5pPr>
            <a:lvl6pPr defTabSz="958850" fontAlgn="base">
              <a:spcBef>
                <a:spcPct val="0"/>
              </a:spcBef>
              <a:spcAft>
                <a:spcPct val="0"/>
              </a:spcAft>
              <a:defRPr kumimoji="1">
                <a:solidFill>
                  <a:schemeClr val="tx1"/>
                </a:solidFill>
                <a:latin typeface="Arial" charset="0"/>
                <a:ea typeface="ＭＳ Ｐゴシック" pitchFamily="50" charset="-128"/>
              </a:defRPr>
            </a:lvl6pPr>
            <a:lvl7pPr defTabSz="958850" fontAlgn="base">
              <a:spcBef>
                <a:spcPct val="0"/>
              </a:spcBef>
              <a:spcAft>
                <a:spcPct val="0"/>
              </a:spcAft>
              <a:defRPr kumimoji="1">
                <a:solidFill>
                  <a:schemeClr val="tx1"/>
                </a:solidFill>
                <a:latin typeface="Arial" charset="0"/>
                <a:ea typeface="ＭＳ Ｐゴシック" pitchFamily="50" charset="-128"/>
              </a:defRPr>
            </a:lvl7pPr>
            <a:lvl8pPr defTabSz="958850" fontAlgn="base">
              <a:spcBef>
                <a:spcPct val="0"/>
              </a:spcBef>
              <a:spcAft>
                <a:spcPct val="0"/>
              </a:spcAft>
              <a:defRPr kumimoji="1">
                <a:solidFill>
                  <a:schemeClr val="tx1"/>
                </a:solidFill>
                <a:latin typeface="Arial" charset="0"/>
                <a:ea typeface="ＭＳ Ｐゴシック" pitchFamily="50" charset="-128"/>
              </a:defRPr>
            </a:lvl8pPr>
            <a:lvl9pPr defTabSz="958850" fontAlgn="base">
              <a:spcBef>
                <a:spcPct val="0"/>
              </a:spcBef>
              <a:spcAft>
                <a:spcPct val="0"/>
              </a:spcAft>
              <a:defRPr kumimoji="1">
                <a:solidFill>
                  <a:schemeClr val="tx1"/>
                </a:solidFill>
                <a:latin typeface="Arial" charset="0"/>
                <a:ea typeface="ＭＳ Ｐゴシック" pitchFamily="50" charset="-128"/>
              </a:defRPr>
            </a:lvl9pPr>
          </a:lstStyle>
          <a:p>
            <a:pPr>
              <a:spcBef>
                <a:spcPct val="50000"/>
              </a:spcBef>
              <a:defRPr/>
            </a:pPr>
            <a:endParaRPr lang="ja-JP" altLang="ja-JP" sz="1400" b="1">
              <a:solidFill>
                <a:schemeClr val="hlink"/>
              </a:solidFill>
              <a:effectLst>
                <a:outerShdw blurRad="38100" dist="38100" dir="2700000" algn="tl">
                  <a:srgbClr val="000000"/>
                </a:outerShdw>
              </a:effectLst>
            </a:endParaRPr>
          </a:p>
        </p:txBody>
      </p:sp>
      <p:pic>
        <p:nvPicPr>
          <p:cNvPr id="44056" name="Picture 24" descr="図1">
            <a:extLst>
              <a:ext uri="{FF2B5EF4-FFF2-40B4-BE49-F238E27FC236}">
                <a16:creationId xmlns:a16="http://schemas.microsoft.com/office/drawing/2014/main" xmlns="" id="{83C50AD2-3052-4E4C-BE7E-AF72739A2A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505" t="4857" r="9970"/>
          <a:stretch>
            <a:fillRect/>
          </a:stretch>
        </p:blipFill>
        <p:spPr bwMode="auto">
          <a:xfrm>
            <a:off x="7308850" y="2997200"/>
            <a:ext cx="154781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40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xmlns="" id="{FDA63C99-B9A1-4B7A-A5BD-A5FB5C50C11A}"/>
              </a:ext>
            </a:extLst>
          </p:cNvPr>
          <p:cNvSpPr txBox="1">
            <a:spLocks noChangeArrowheads="1"/>
          </p:cNvSpPr>
          <p:nvPr/>
        </p:nvSpPr>
        <p:spPr bwMode="auto">
          <a:xfrm>
            <a:off x="-36513" y="473298"/>
            <a:ext cx="8208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solidFill>
                  <a:schemeClr val="tx2"/>
                </a:solidFill>
                <a:ea typeface="HG丸ｺﾞｼｯｸM-PRO" panose="020F0600000000000000" pitchFamily="50" charset="-128"/>
              </a:rPr>
              <a:t>１　「総合治水」とは</a:t>
            </a:r>
            <a:r>
              <a:rPr lang="ja-JP" altLang="en-US" sz="2400" b="1" dirty="0">
                <a:solidFill>
                  <a:schemeClr val="tx2"/>
                </a:solidFill>
                <a:ea typeface="HG丸ｺﾞｼｯｸM-PRO" panose="020F0600000000000000" pitchFamily="50" charset="-128"/>
              </a:rPr>
              <a:t>～条例化に至った背景～</a:t>
            </a:r>
          </a:p>
        </p:txBody>
      </p:sp>
      <p:sp>
        <p:nvSpPr>
          <p:cNvPr id="6148" name="Rectangle 4">
            <a:extLst>
              <a:ext uri="{FF2B5EF4-FFF2-40B4-BE49-F238E27FC236}">
                <a16:creationId xmlns:a16="http://schemas.microsoft.com/office/drawing/2014/main" xmlns="" id="{668F6ED0-F0F7-446B-AEC7-1E1015C59C86}"/>
              </a:ext>
            </a:extLst>
          </p:cNvPr>
          <p:cNvSpPr>
            <a:spLocks noChangeArrowheads="1"/>
          </p:cNvSpPr>
          <p:nvPr/>
        </p:nvSpPr>
        <p:spPr bwMode="auto">
          <a:xfrm>
            <a:off x="395288" y="2061269"/>
            <a:ext cx="83534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3200" dirty="0">
                <a:latin typeface="ＭＳ Ｐゴシック" panose="020B0600070205080204" pitchFamily="50" charset="-128"/>
              </a:rPr>
              <a:t>大雨が発生する頻度の増加</a:t>
            </a:r>
          </a:p>
          <a:p>
            <a:pPr algn="l" eaLnBrk="1" hangingPunct="1">
              <a:spcBef>
                <a:spcPct val="20000"/>
              </a:spcBef>
              <a:buClr>
                <a:schemeClr val="hlink"/>
              </a:buClr>
              <a:buSzPct val="70000"/>
              <a:buFont typeface="Wingdings" panose="05000000000000000000" pitchFamily="2" charset="2"/>
              <a:buNone/>
            </a:pPr>
            <a:endParaRPr lang="ja-JP" altLang="en-US" sz="3200" dirty="0">
              <a:latin typeface="ＭＳ Ｐゴシック" panose="020B0600070205080204" pitchFamily="50" charset="-128"/>
            </a:endParaRPr>
          </a:p>
          <a:p>
            <a:pPr algn="l" eaLnBrk="1" hangingPunct="1">
              <a:spcBef>
                <a:spcPct val="20000"/>
              </a:spcBef>
              <a:buClr>
                <a:schemeClr val="hlink"/>
              </a:buClr>
              <a:buSzPct val="70000"/>
              <a:buFont typeface="Wingdings" panose="05000000000000000000" pitchFamily="2" charset="2"/>
              <a:buNone/>
            </a:pPr>
            <a:endParaRPr lang="en-US" altLang="ja-JP" sz="3200" dirty="0"/>
          </a:p>
        </p:txBody>
      </p:sp>
      <p:sp>
        <p:nvSpPr>
          <p:cNvPr id="284677" name="Rectangle 5">
            <a:extLst>
              <a:ext uri="{FF2B5EF4-FFF2-40B4-BE49-F238E27FC236}">
                <a16:creationId xmlns:a16="http://schemas.microsoft.com/office/drawing/2014/main" xmlns="" id="{89E9D155-EC85-4AA4-BBAC-EFC44F68043E}"/>
              </a:ext>
            </a:extLst>
          </p:cNvPr>
          <p:cNvSpPr>
            <a:spLocks noChangeArrowheads="1"/>
          </p:cNvSpPr>
          <p:nvPr/>
        </p:nvSpPr>
        <p:spPr bwMode="auto">
          <a:xfrm>
            <a:off x="373063" y="4749948"/>
            <a:ext cx="8280400" cy="128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3400" dirty="0">
                <a:solidFill>
                  <a:schemeClr val="tx2"/>
                </a:solidFill>
                <a:latin typeface="HG丸ｺﾞｼｯｸM-PRO" panose="020F0600000000000000" pitchFamily="50" charset="-128"/>
                <a:ea typeface="HG丸ｺﾞｼｯｸM-PRO" panose="020F0600000000000000" pitchFamily="50" charset="-128"/>
              </a:rPr>
              <a:t>河川・下水道の整備を基本とした</a:t>
            </a:r>
            <a:r>
              <a:rPr lang="en-US" altLang="ja-JP" sz="34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a:t>
            </a:r>
            <a:r>
              <a:rPr lang="ja-JP" altLang="en-US" sz="34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これまでの治水</a:t>
            </a:r>
            <a:r>
              <a:rPr lang="en-US" altLang="ja-JP" sz="34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a:t>
            </a:r>
            <a:r>
              <a:rPr lang="ja-JP" altLang="en-US" sz="3400" dirty="0" err="1">
                <a:solidFill>
                  <a:schemeClr val="tx2"/>
                </a:solidFill>
                <a:latin typeface="HG丸ｺﾞｼｯｸM-PRO" panose="020F0600000000000000" pitchFamily="50" charset="-128"/>
                <a:ea typeface="HG丸ｺﾞｼｯｸM-PRO" panose="020F0600000000000000" pitchFamily="50" charset="-128"/>
              </a:rPr>
              <a:t>での</a:t>
            </a:r>
            <a:r>
              <a:rPr lang="ja-JP" altLang="en-US" sz="3400" dirty="0">
                <a:solidFill>
                  <a:schemeClr val="tx2"/>
                </a:solidFill>
                <a:latin typeface="HG丸ｺﾞｼｯｸM-PRO" panose="020F0600000000000000" pitchFamily="50" charset="-128"/>
                <a:ea typeface="HG丸ｺﾞｼｯｸM-PRO" panose="020F0600000000000000" pitchFamily="50" charset="-128"/>
              </a:rPr>
              <a:t>対応で、浸水被害を防ぐことが困難に。</a:t>
            </a:r>
            <a:endParaRPr lang="en-US" altLang="ja-JP" sz="2800" dirty="0">
              <a:solidFill>
                <a:schemeClr val="tx2"/>
              </a:solidFill>
              <a:latin typeface="HG丸ｺﾞｼｯｸM-PRO" panose="020F0600000000000000" pitchFamily="50" charset="-128"/>
              <a:ea typeface="HG丸ｺﾞｼｯｸM-PRO" panose="020F0600000000000000" pitchFamily="50" charset="-128"/>
            </a:endParaRPr>
          </a:p>
        </p:txBody>
      </p:sp>
      <p:sp>
        <p:nvSpPr>
          <p:cNvPr id="6150" name="Rectangle 6">
            <a:extLst>
              <a:ext uri="{FF2B5EF4-FFF2-40B4-BE49-F238E27FC236}">
                <a16:creationId xmlns:a16="http://schemas.microsoft.com/office/drawing/2014/main" xmlns="" id="{B0D70978-C575-48BE-8B90-957D10807C8A}"/>
              </a:ext>
            </a:extLst>
          </p:cNvPr>
          <p:cNvSpPr>
            <a:spLocks noChangeArrowheads="1"/>
          </p:cNvSpPr>
          <p:nvPr/>
        </p:nvSpPr>
        <p:spPr bwMode="auto">
          <a:xfrm>
            <a:off x="323850" y="4813448"/>
            <a:ext cx="8424863" cy="1639888"/>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6151" name="Rectangle 7">
            <a:extLst>
              <a:ext uri="{FF2B5EF4-FFF2-40B4-BE49-F238E27FC236}">
                <a16:creationId xmlns:a16="http://schemas.microsoft.com/office/drawing/2014/main" xmlns="" id="{D5BAE6FF-E147-4F3E-8178-0A09D0AA11BA}"/>
              </a:ext>
            </a:extLst>
          </p:cNvPr>
          <p:cNvSpPr>
            <a:spLocks noChangeArrowheads="1"/>
          </p:cNvSpPr>
          <p:nvPr/>
        </p:nvSpPr>
        <p:spPr bwMode="auto">
          <a:xfrm>
            <a:off x="466725" y="4294188"/>
            <a:ext cx="8280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20000"/>
              </a:spcBef>
              <a:buClr>
                <a:schemeClr val="hlink"/>
              </a:buClr>
              <a:buSzPct val="70000"/>
              <a:buFont typeface="Wingdings" panose="05000000000000000000" pitchFamily="2" charset="2"/>
              <a:buNone/>
            </a:pPr>
            <a:endParaRPr lang="en-US" altLang="ja-JP" sz="2200">
              <a:latin typeface="ＭＳ Ｐゴシック" panose="020B0600070205080204" pitchFamily="50" charset="-128"/>
            </a:endParaRPr>
          </a:p>
          <a:p>
            <a:pPr eaLnBrk="1" hangingPunct="1">
              <a:spcBef>
                <a:spcPct val="20000"/>
              </a:spcBef>
              <a:buClr>
                <a:schemeClr val="hlink"/>
              </a:buClr>
              <a:buSzPct val="70000"/>
              <a:buFont typeface="Wingdings" panose="05000000000000000000" pitchFamily="2" charset="2"/>
              <a:buNone/>
            </a:pPr>
            <a:endParaRPr lang="en-US" altLang="ja-JP" sz="2000">
              <a:latin typeface="ＭＳ Ｐゴシック" panose="020B0600070205080204" pitchFamily="50" charset="-128"/>
            </a:endParaRPr>
          </a:p>
          <a:p>
            <a:pPr eaLnBrk="1" hangingPunct="1">
              <a:spcBef>
                <a:spcPct val="20000"/>
              </a:spcBef>
              <a:buClr>
                <a:schemeClr val="hlink"/>
              </a:buClr>
              <a:buSzPct val="70000"/>
              <a:buFont typeface="Wingdings" panose="05000000000000000000" pitchFamily="2" charset="2"/>
              <a:buNone/>
            </a:pPr>
            <a:endParaRPr lang="en-US" altLang="ja-JP" sz="2000"/>
          </a:p>
        </p:txBody>
      </p:sp>
      <p:sp>
        <p:nvSpPr>
          <p:cNvPr id="6152" name="Rectangle 8">
            <a:extLst>
              <a:ext uri="{FF2B5EF4-FFF2-40B4-BE49-F238E27FC236}">
                <a16:creationId xmlns:a16="http://schemas.microsoft.com/office/drawing/2014/main" xmlns="" id="{9FD2BD1B-D72C-4A49-9A38-2C70F75F0AD0}"/>
              </a:ext>
            </a:extLst>
          </p:cNvPr>
          <p:cNvSpPr>
            <a:spLocks noChangeArrowheads="1"/>
          </p:cNvSpPr>
          <p:nvPr/>
        </p:nvSpPr>
        <p:spPr bwMode="auto">
          <a:xfrm>
            <a:off x="393700" y="2599432"/>
            <a:ext cx="785018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3200" dirty="0">
                <a:latin typeface="ＭＳ Ｐゴシック" panose="020B0600070205080204" pitchFamily="50" charset="-128"/>
              </a:rPr>
              <a:t>洪水氾濫域に人口・資産が集中</a:t>
            </a:r>
          </a:p>
          <a:p>
            <a:pPr algn="l" eaLnBrk="1" hangingPunct="1">
              <a:spcBef>
                <a:spcPct val="20000"/>
              </a:spcBef>
              <a:buClr>
                <a:schemeClr val="hlink"/>
              </a:buClr>
              <a:buSzPct val="70000"/>
              <a:buFont typeface="Wingdings" panose="05000000000000000000" pitchFamily="2" charset="2"/>
              <a:buNone/>
            </a:pPr>
            <a:endParaRPr lang="ja-JP" altLang="en-US" sz="3200" dirty="0">
              <a:latin typeface="ＭＳ Ｐゴシック" panose="020B0600070205080204" pitchFamily="50" charset="-128"/>
            </a:endParaRPr>
          </a:p>
          <a:p>
            <a:pPr algn="l" eaLnBrk="1" hangingPunct="1">
              <a:spcBef>
                <a:spcPct val="20000"/>
              </a:spcBef>
              <a:buClr>
                <a:schemeClr val="hlink"/>
              </a:buClr>
              <a:buSzPct val="70000"/>
              <a:buFont typeface="Wingdings" panose="05000000000000000000" pitchFamily="2" charset="2"/>
              <a:buNone/>
            </a:pPr>
            <a:endParaRPr lang="en-US" altLang="ja-JP" sz="3200" dirty="0"/>
          </a:p>
        </p:txBody>
      </p:sp>
      <p:sp>
        <p:nvSpPr>
          <p:cNvPr id="6153" name="Rectangle 9">
            <a:extLst>
              <a:ext uri="{FF2B5EF4-FFF2-40B4-BE49-F238E27FC236}">
                <a16:creationId xmlns:a16="http://schemas.microsoft.com/office/drawing/2014/main" xmlns="" id="{C4702269-FAB0-42EE-9133-3CA0E70776B1}"/>
              </a:ext>
            </a:extLst>
          </p:cNvPr>
          <p:cNvSpPr>
            <a:spLocks noChangeArrowheads="1"/>
          </p:cNvSpPr>
          <p:nvPr/>
        </p:nvSpPr>
        <p:spPr bwMode="auto">
          <a:xfrm>
            <a:off x="324047" y="4078461"/>
            <a:ext cx="8423077"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20000"/>
              </a:spcBef>
              <a:buClr>
                <a:schemeClr val="hlink"/>
              </a:buClr>
              <a:buSzPct val="70000"/>
              <a:buFont typeface="Wingdings" panose="05000000000000000000" pitchFamily="2" charset="2"/>
              <a:buNone/>
            </a:pPr>
            <a:r>
              <a:rPr lang="ja-JP" altLang="en-US" sz="3200" dirty="0">
                <a:latin typeface="ＭＳ Ｐゴシック" panose="020B0600070205080204" pitchFamily="50" charset="-128"/>
              </a:rPr>
              <a:t>今までよりも浸水被害が拡大</a:t>
            </a:r>
          </a:p>
          <a:p>
            <a:pPr eaLnBrk="1" hangingPunct="1">
              <a:spcBef>
                <a:spcPct val="20000"/>
              </a:spcBef>
              <a:buClr>
                <a:schemeClr val="hlink"/>
              </a:buClr>
              <a:buSzPct val="70000"/>
              <a:buFont typeface="Wingdings" panose="05000000000000000000" pitchFamily="2" charset="2"/>
              <a:buNone/>
            </a:pPr>
            <a:endParaRPr lang="ja-JP" altLang="en-US" sz="3200" dirty="0">
              <a:latin typeface="ＭＳ Ｐゴシック" panose="020B0600070205080204" pitchFamily="50" charset="-128"/>
            </a:endParaRPr>
          </a:p>
          <a:p>
            <a:pPr eaLnBrk="1" hangingPunct="1">
              <a:spcBef>
                <a:spcPct val="20000"/>
              </a:spcBef>
              <a:buClr>
                <a:schemeClr val="hlink"/>
              </a:buClr>
              <a:buSzPct val="70000"/>
              <a:buFont typeface="Wingdings" panose="05000000000000000000" pitchFamily="2" charset="2"/>
              <a:buNone/>
            </a:pPr>
            <a:endParaRPr lang="en-US" altLang="ja-JP" sz="3200" dirty="0"/>
          </a:p>
        </p:txBody>
      </p:sp>
      <p:sp>
        <p:nvSpPr>
          <p:cNvPr id="6154" name="Rectangle 10">
            <a:extLst>
              <a:ext uri="{FF2B5EF4-FFF2-40B4-BE49-F238E27FC236}">
                <a16:creationId xmlns:a16="http://schemas.microsoft.com/office/drawing/2014/main" xmlns="" id="{DB086E4A-1922-499B-B013-B3766D3FC574}"/>
              </a:ext>
            </a:extLst>
          </p:cNvPr>
          <p:cNvSpPr>
            <a:spLocks noChangeAspect="1" noChangeArrowheads="1"/>
          </p:cNvSpPr>
          <p:nvPr/>
        </p:nvSpPr>
        <p:spPr bwMode="auto">
          <a:xfrm>
            <a:off x="250825" y="2280344"/>
            <a:ext cx="161925" cy="147638"/>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6155" name="Rectangle 11">
            <a:extLst>
              <a:ext uri="{FF2B5EF4-FFF2-40B4-BE49-F238E27FC236}">
                <a16:creationId xmlns:a16="http://schemas.microsoft.com/office/drawing/2014/main" xmlns="" id="{68F06FDE-DEC8-4733-87F3-513449B13FDF}"/>
              </a:ext>
            </a:extLst>
          </p:cNvPr>
          <p:cNvSpPr>
            <a:spLocks noChangeAspect="1" noChangeArrowheads="1"/>
          </p:cNvSpPr>
          <p:nvPr/>
        </p:nvSpPr>
        <p:spPr bwMode="auto">
          <a:xfrm>
            <a:off x="250825" y="2878832"/>
            <a:ext cx="161925" cy="147637"/>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6156" name="AutoShape 12">
            <a:extLst>
              <a:ext uri="{FF2B5EF4-FFF2-40B4-BE49-F238E27FC236}">
                <a16:creationId xmlns:a16="http://schemas.microsoft.com/office/drawing/2014/main" xmlns="" id="{FDDDEA61-AAA1-4ABE-AB5E-0CAFAF32D17B}"/>
              </a:ext>
            </a:extLst>
          </p:cNvPr>
          <p:cNvSpPr>
            <a:spLocks noChangeArrowheads="1"/>
          </p:cNvSpPr>
          <p:nvPr/>
        </p:nvSpPr>
        <p:spPr bwMode="auto">
          <a:xfrm rot="10800000">
            <a:off x="3637459" y="3788716"/>
            <a:ext cx="1798637" cy="360363"/>
          </a:xfrm>
          <a:prstGeom prst="triangle">
            <a:avLst>
              <a:gd name="adj" fmla="val 50000"/>
            </a:avLst>
          </a:prstGeom>
          <a:solidFill>
            <a:srgbClr val="FF0000"/>
          </a:solidFill>
          <a:ln>
            <a:noFill/>
          </a:ln>
          <a:effec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6157" name="Rectangle 13">
            <a:extLst>
              <a:ext uri="{FF2B5EF4-FFF2-40B4-BE49-F238E27FC236}">
                <a16:creationId xmlns:a16="http://schemas.microsoft.com/office/drawing/2014/main" xmlns="" id="{CD055302-5EA7-41B4-926F-3CE311BC92D2}"/>
              </a:ext>
            </a:extLst>
          </p:cNvPr>
          <p:cNvSpPr>
            <a:spLocks noChangeArrowheads="1"/>
          </p:cNvSpPr>
          <p:nvPr/>
        </p:nvSpPr>
        <p:spPr bwMode="auto">
          <a:xfrm>
            <a:off x="395288" y="1556271"/>
            <a:ext cx="83534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3200" dirty="0">
                <a:latin typeface="ＭＳ Ｐゴシック" panose="020B0600070205080204" pitchFamily="50" charset="-128"/>
              </a:rPr>
              <a:t>度重なる大雨がもたらす甚大な浸水被害</a:t>
            </a:r>
            <a:endParaRPr lang="ja-JP" altLang="en-US" sz="3200" dirty="0"/>
          </a:p>
        </p:txBody>
      </p:sp>
      <p:sp>
        <p:nvSpPr>
          <p:cNvPr id="6158" name="Rectangle 14">
            <a:extLst>
              <a:ext uri="{FF2B5EF4-FFF2-40B4-BE49-F238E27FC236}">
                <a16:creationId xmlns:a16="http://schemas.microsoft.com/office/drawing/2014/main" xmlns="" id="{1FDD6178-6539-453F-966E-699A82C49937}"/>
              </a:ext>
            </a:extLst>
          </p:cNvPr>
          <p:cNvSpPr>
            <a:spLocks noChangeAspect="1" noChangeArrowheads="1"/>
          </p:cNvSpPr>
          <p:nvPr/>
        </p:nvSpPr>
        <p:spPr bwMode="auto">
          <a:xfrm>
            <a:off x="250825" y="1775346"/>
            <a:ext cx="161925" cy="147638"/>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6159" name="Rectangle 15">
            <a:extLst>
              <a:ext uri="{FF2B5EF4-FFF2-40B4-BE49-F238E27FC236}">
                <a16:creationId xmlns:a16="http://schemas.microsoft.com/office/drawing/2014/main" xmlns="" id="{BB27A851-5C9B-4741-8341-88563610F89C}"/>
              </a:ext>
            </a:extLst>
          </p:cNvPr>
          <p:cNvSpPr>
            <a:spLocks noChangeAspect="1" noChangeArrowheads="1"/>
          </p:cNvSpPr>
          <p:nvPr/>
        </p:nvSpPr>
        <p:spPr bwMode="auto">
          <a:xfrm>
            <a:off x="250825" y="3375719"/>
            <a:ext cx="161925" cy="147638"/>
          </a:xfrm>
          <a:prstGeom prst="rect">
            <a:avLst/>
          </a:prstGeom>
          <a:solidFill>
            <a:srgbClr val="C0C0C0"/>
          </a:solidFill>
          <a:ln>
            <a:noFill/>
          </a:ln>
          <a:effectLst>
            <a:outerShdw dist="45791" dir="3378596"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6160" name="Rectangle 16">
            <a:extLst>
              <a:ext uri="{FF2B5EF4-FFF2-40B4-BE49-F238E27FC236}">
                <a16:creationId xmlns:a16="http://schemas.microsoft.com/office/drawing/2014/main" xmlns="" id="{B1F3265B-7F72-43B1-86E9-3ED278C4BFB9}"/>
              </a:ext>
            </a:extLst>
          </p:cNvPr>
          <p:cNvSpPr>
            <a:spLocks noChangeArrowheads="1"/>
          </p:cNvSpPr>
          <p:nvPr/>
        </p:nvSpPr>
        <p:spPr bwMode="auto">
          <a:xfrm>
            <a:off x="395288" y="3142357"/>
            <a:ext cx="7850187"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3200" dirty="0">
                <a:latin typeface="ＭＳ Ｐゴシック" panose="020B0600070205080204" pitchFamily="50" charset="-128"/>
              </a:rPr>
              <a:t>人口高齢化等による浸水被害構造の深刻化</a:t>
            </a:r>
            <a:endParaRPr lang="ja-JP" altLang="en-US" sz="3200" dirty="0"/>
          </a:p>
        </p:txBody>
      </p:sp>
    </p:spTree>
    <p:extLst>
      <p:ext uri="{BB962C8B-B14F-4D97-AF65-F5344CB8AC3E}">
        <p14:creationId xmlns:p14="http://schemas.microsoft.com/office/powerpoint/2010/main" val="364366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xmlns="" id="{1E238A4D-5F96-4E47-A1FE-ACBEC4C76C37}"/>
              </a:ext>
            </a:extLst>
          </p:cNvPr>
          <p:cNvSpPr txBox="1">
            <a:spLocks noChangeArrowheads="1"/>
          </p:cNvSpPr>
          <p:nvPr/>
        </p:nvSpPr>
        <p:spPr bwMode="auto">
          <a:xfrm>
            <a:off x="-36512" y="473298"/>
            <a:ext cx="8208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solidFill>
                  <a:schemeClr val="tx2"/>
                </a:solidFill>
                <a:ea typeface="HG丸ｺﾞｼｯｸM-PRO" panose="020F0600000000000000" pitchFamily="50" charset="-128"/>
              </a:rPr>
              <a:t>１　「総合治水」とは</a:t>
            </a:r>
            <a:r>
              <a:rPr lang="ja-JP" altLang="en-US" sz="2400" b="1" dirty="0">
                <a:solidFill>
                  <a:schemeClr val="tx2"/>
                </a:solidFill>
                <a:ea typeface="HG丸ｺﾞｼｯｸM-PRO" panose="020F0600000000000000" pitchFamily="50" charset="-128"/>
              </a:rPr>
              <a:t>～条例化に至った背景～</a:t>
            </a:r>
          </a:p>
        </p:txBody>
      </p:sp>
      <p:sp>
        <p:nvSpPr>
          <p:cNvPr id="95247" name="Rectangle 15">
            <a:extLst>
              <a:ext uri="{FF2B5EF4-FFF2-40B4-BE49-F238E27FC236}">
                <a16:creationId xmlns:a16="http://schemas.microsoft.com/office/drawing/2014/main" xmlns="" id="{45225325-CAAF-4AD2-A4AA-046386E8CF26}"/>
              </a:ext>
            </a:extLst>
          </p:cNvPr>
          <p:cNvSpPr>
            <a:spLocks noChangeArrowheads="1"/>
          </p:cNvSpPr>
          <p:nvPr/>
        </p:nvSpPr>
        <p:spPr bwMode="auto">
          <a:xfrm>
            <a:off x="373063" y="1702197"/>
            <a:ext cx="8280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2600" dirty="0">
                <a:solidFill>
                  <a:schemeClr val="hlink"/>
                </a:solidFill>
                <a:latin typeface="HG丸ｺﾞｼｯｸM-PRO" panose="020F0600000000000000" pitchFamily="50" charset="-128"/>
                <a:ea typeface="HG丸ｺﾞｼｯｸM-PRO" panose="020F0600000000000000" pitchFamily="50" charset="-128"/>
              </a:rPr>
              <a:t>河道拡幅・雨水管整備等を行う</a:t>
            </a:r>
            <a:r>
              <a:rPr lang="ja-JP" altLang="en-US" sz="2600" b="1"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「河川下水道対策」</a:t>
            </a:r>
          </a:p>
          <a:p>
            <a:pPr algn="l" defTabSz="958850">
              <a:spcBef>
                <a:spcPct val="20000"/>
              </a:spcBef>
              <a:buClr>
                <a:schemeClr val="hlink"/>
              </a:buClr>
              <a:buSzPct val="70000"/>
              <a:buFont typeface="Wingdings" pitchFamily="2" charset="2"/>
              <a:buNone/>
              <a:defRPr/>
            </a:pPr>
            <a:endParaRPr lang="ja-JP" altLang="en-US" sz="2600" b="1" dirty="0">
              <a:solidFill>
                <a:schemeClr val="hlink"/>
              </a:solidFill>
              <a:effectLst>
                <a:outerShdw blurRad="38100" dist="38100" dir="2700000" algn="tl">
                  <a:srgbClr val="000000"/>
                </a:outerShdw>
              </a:effectLst>
              <a:latin typeface="ＭＳ Ｐゴシック" pitchFamily="50" charset="-128"/>
            </a:endParaRPr>
          </a:p>
          <a:p>
            <a:pPr algn="l" defTabSz="958850">
              <a:spcBef>
                <a:spcPct val="20000"/>
              </a:spcBef>
              <a:buClr>
                <a:schemeClr val="hlink"/>
              </a:buClr>
              <a:buSzPct val="70000"/>
              <a:buFont typeface="Wingdings" pitchFamily="2" charset="2"/>
              <a:buNone/>
              <a:defRPr/>
            </a:pPr>
            <a:endParaRPr lang="en-US" altLang="ja-JP" sz="2600" dirty="0">
              <a:solidFill>
                <a:schemeClr val="hlink"/>
              </a:solidFill>
            </a:endParaRPr>
          </a:p>
        </p:txBody>
      </p:sp>
      <p:sp>
        <p:nvSpPr>
          <p:cNvPr id="95248" name="Rectangle 16">
            <a:extLst>
              <a:ext uri="{FF2B5EF4-FFF2-40B4-BE49-F238E27FC236}">
                <a16:creationId xmlns:a16="http://schemas.microsoft.com/office/drawing/2014/main" xmlns="" id="{28E93215-6F08-47CE-B4B1-30193DC530F3}"/>
              </a:ext>
            </a:extLst>
          </p:cNvPr>
          <p:cNvSpPr>
            <a:spLocks noChangeArrowheads="1"/>
          </p:cNvSpPr>
          <p:nvPr/>
        </p:nvSpPr>
        <p:spPr bwMode="auto">
          <a:xfrm>
            <a:off x="323850" y="1664920"/>
            <a:ext cx="8424863" cy="1044000"/>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7175" name="Rectangle 17">
            <a:extLst>
              <a:ext uri="{FF2B5EF4-FFF2-40B4-BE49-F238E27FC236}">
                <a16:creationId xmlns:a16="http://schemas.microsoft.com/office/drawing/2014/main" xmlns="" id="{5D3BECE9-7735-48CC-AE57-98CCBB33FE59}"/>
              </a:ext>
            </a:extLst>
          </p:cNvPr>
          <p:cNvSpPr>
            <a:spLocks noChangeArrowheads="1"/>
          </p:cNvSpPr>
          <p:nvPr/>
        </p:nvSpPr>
        <p:spPr bwMode="auto">
          <a:xfrm>
            <a:off x="466725" y="4795838"/>
            <a:ext cx="8280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spcBef>
                <a:spcPct val="20000"/>
              </a:spcBef>
              <a:buClr>
                <a:schemeClr val="hlink"/>
              </a:buClr>
              <a:buSzPct val="70000"/>
              <a:buFont typeface="Wingdings" panose="05000000000000000000" pitchFamily="2" charset="2"/>
              <a:buNone/>
            </a:pPr>
            <a:endParaRPr lang="en-US" altLang="ja-JP" sz="2200">
              <a:latin typeface="ＭＳ Ｐゴシック" panose="020B0600070205080204" pitchFamily="50" charset="-128"/>
            </a:endParaRPr>
          </a:p>
          <a:p>
            <a:pPr eaLnBrk="1" hangingPunct="1">
              <a:spcBef>
                <a:spcPct val="20000"/>
              </a:spcBef>
              <a:buClr>
                <a:schemeClr val="hlink"/>
              </a:buClr>
              <a:buSzPct val="70000"/>
              <a:buFont typeface="Wingdings" panose="05000000000000000000" pitchFamily="2" charset="2"/>
              <a:buNone/>
            </a:pPr>
            <a:endParaRPr lang="en-US" altLang="ja-JP" sz="2000">
              <a:latin typeface="ＭＳ Ｐゴシック" panose="020B0600070205080204" pitchFamily="50" charset="-128"/>
            </a:endParaRPr>
          </a:p>
          <a:p>
            <a:pPr eaLnBrk="1" hangingPunct="1">
              <a:spcBef>
                <a:spcPct val="20000"/>
              </a:spcBef>
              <a:buClr>
                <a:schemeClr val="hlink"/>
              </a:buClr>
              <a:buSzPct val="70000"/>
              <a:buFont typeface="Wingdings" panose="05000000000000000000" pitchFamily="2" charset="2"/>
              <a:buNone/>
            </a:pPr>
            <a:endParaRPr lang="en-US" altLang="ja-JP" sz="2000"/>
          </a:p>
        </p:txBody>
      </p:sp>
      <p:grpSp>
        <p:nvGrpSpPr>
          <p:cNvPr id="95255" name="Group 23">
            <a:extLst>
              <a:ext uri="{FF2B5EF4-FFF2-40B4-BE49-F238E27FC236}">
                <a16:creationId xmlns:a16="http://schemas.microsoft.com/office/drawing/2014/main" xmlns="" id="{3F9801D1-46D0-48AF-8E92-496F3A3D338E}"/>
              </a:ext>
            </a:extLst>
          </p:cNvPr>
          <p:cNvGrpSpPr>
            <a:grpSpLocks/>
          </p:cNvGrpSpPr>
          <p:nvPr/>
        </p:nvGrpSpPr>
        <p:grpSpPr bwMode="auto">
          <a:xfrm>
            <a:off x="323850" y="3175859"/>
            <a:ext cx="8424863" cy="1045229"/>
            <a:chOff x="204" y="1808"/>
            <a:chExt cx="5307" cy="715"/>
          </a:xfrm>
        </p:grpSpPr>
        <p:sp>
          <p:nvSpPr>
            <p:cNvPr id="95250" name="Rectangle 18">
              <a:extLst>
                <a:ext uri="{FF2B5EF4-FFF2-40B4-BE49-F238E27FC236}">
                  <a16:creationId xmlns:a16="http://schemas.microsoft.com/office/drawing/2014/main" xmlns="" id="{BDBC4182-8CF2-41F2-AAE2-1BC4CF96BE32}"/>
                </a:ext>
              </a:extLst>
            </p:cNvPr>
            <p:cNvSpPr>
              <a:spLocks noChangeArrowheads="1"/>
            </p:cNvSpPr>
            <p:nvPr/>
          </p:nvSpPr>
          <p:spPr bwMode="auto">
            <a:xfrm>
              <a:off x="249" y="1833"/>
              <a:ext cx="5216"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2600" dirty="0">
                  <a:solidFill>
                    <a:schemeClr val="hlink"/>
                  </a:solidFill>
                  <a:latin typeface="HG丸ｺﾞｼｯｸM-PRO" panose="020F0600000000000000" pitchFamily="50" charset="-128"/>
                  <a:ea typeface="HG丸ｺﾞｼｯｸM-PRO" panose="020F0600000000000000" pitchFamily="50" charset="-128"/>
                </a:rPr>
                <a:t>雨水を一時的に貯留・地下に浸透させる</a:t>
              </a:r>
              <a:r>
                <a:rPr lang="ja-JP" altLang="en-US" sz="2600" b="1"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「流域対策」</a:t>
              </a:r>
            </a:p>
            <a:p>
              <a:pPr algn="l" defTabSz="958850">
                <a:spcBef>
                  <a:spcPct val="20000"/>
                </a:spcBef>
                <a:buClr>
                  <a:schemeClr val="hlink"/>
                </a:buClr>
                <a:buSzPct val="70000"/>
                <a:buFont typeface="Wingdings" pitchFamily="2" charset="2"/>
                <a:buNone/>
                <a:defRPr/>
              </a:pPr>
              <a:endParaRPr lang="en-US" altLang="ja-JP" sz="2600" dirty="0">
                <a:solidFill>
                  <a:schemeClr val="hlink"/>
                </a:solidFill>
                <a:latin typeface="HG丸ｺﾞｼｯｸM-PRO" panose="020F0600000000000000" pitchFamily="50" charset="-128"/>
                <a:ea typeface="HG丸ｺﾞｼｯｸM-PRO" panose="020F0600000000000000" pitchFamily="50" charset="-128"/>
              </a:endParaRPr>
            </a:p>
          </p:txBody>
        </p:sp>
        <p:sp>
          <p:nvSpPr>
            <p:cNvPr id="7195" name="Rectangle 19">
              <a:extLst>
                <a:ext uri="{FF2B5EF4-FFF2-40B4-BE49-F238E27FC236}">
                  <a16:creationId xmlns:a16="http://schemas.microsoft.com/office/drawing/2014/main" xmlns="" id="{44B71C1A-9E9A-495C-B071-0C1881D594DB}"/>
                </a:ext>
              </a:extLst>
            </p:cNvPr>
            <p:cNvSpPr>
              <a:spLocks noChangeArrowheads="1"/>
            </p:cNvSpPr>
            <p:nvPr/>
          </p:nvSpPr>
          <p:spPr bwMode="auto">
            <a:xfrm>
              <a:off x="204" y="1808"/>
              <a:ext cx="5307" cy="71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grpSp>
        <p:nvGrpSpPr>
          <p:cNvPr id="95254" name="Group 22">
            <a:extLst>
              <a:ext uri="{FF2B5EF4-FFF2-40B4-BE49-F238E27FC236}">
                <a16:creationId xmlns:a16="http://schemas.microsoft.com/office/drawing/2014/main" xmlns="" id="{69D204C5-A5A3-467A-92E2-B71DE65A93A2}"/>
              </a:ext>
            </a:extLst>
          </p:cNvPr>
          <p:cNvGrpSpPr>
            <a:grpSpLocks/>
          </p:cNvGrpSpPr>
          <p:nvPr/>
        </p:nvGrpSpPr>
        <p:grpSpPr bwMode="auto">
          <a:xfrm>
            <a:off x="323850" y="4641194"/>
            <a:ext cx="8424863" cy="1044000"/>
            <a:chOff x="204" y="2806"/>
            <a:chExt cx="5307" cy="715"/>
          </a:xfrm>
        </p:grpSpPr>
        <p:sp>
          <p:nvSpPr>
            <p:cNvPr id="95252" name="Rectangle 20">
              <a:extLst>
                <a:ext uri="{FF2B5EF4-FFF2-40B4-BE49-F238E27FC236}">
                  <a16:creationId xmlns:a16="http://schemas.microsoft.com/office/drawing/2014/main" xmlns="" id="{87F23787-8D93-4644-BD8E-7F206E644C18}"/>
                </a:ext>
              </a:extLst>
            </p:cNvPr>
            <p:cNvSpPr>
              <a:spLocks noChangeArrowheads="1"/>
            </p:cNvSpPr>
            <p:nvPr/>
          </p:nvSpPr>
          <p:spPr bwMode="auto">
            <a:xfrm>
              <a:off x="235" y="2934"/>
              <a:ext cx="5216"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p>
              <a:pPr algn="l" defTabSz="958850">
                <a:spcBef>
                  <a:spcPct val="20000"/>
                </a:spcBef>
                <a:buClr>
                  <a:schemeClr val="hlink"/>
                </a:buClr>
                <a:buSzPct val="70000"/>
                <a:buFont typeface="Wingdings" pitchFamily="2" charset="2"/>
                <a:buNone/>
                <a:defRPr/>
              </a:pPr>
              <a:r>
                <a:rPr lang="ja-JP" altLang="en-US" sz="2600" dirty="0">
                  <a:solidFill>
                    <a:schemeClr val="hlink"/>
                  </a:solidFill>
                  <a:latin typeface="HG丸ｺﾞｼｯｸM-PRO" panose="020F0600000000000000" pitchFamily="50" charset="-128"/>
                  <a:ea typeface="HG丸ｺﾞｼｯｸM-PRO" panose="020F0600000000000000" pitchFamily="50" charset="-128"/>
                </a:rPr>
                <a:t>浸水した場合の被害を軽減する</a:t>
              </a:r>
              <a:r>
                <a:rPr lang="ja-JP" altLang="en-US" sz="2600" b="1"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「減災対策」</a:t>
              </a:r>
            </a:p>
            <a:p>
              <a:pPr algn="l" defTabSz="958850">
                <a:spcBef>
                  <a:spcPct val="20000"/>
                </a:spcBef>
                <a:buClr>
                  <a:schemeClr val="hlink"/>
                </a:buClr>
                <a:buSzPct val="70000"/>
                <a:buFont typeface="Wingdings" pitchFamily="2" charset="2"/>
                <a:buNone/>
                <a:defRPr/>
              </a:pPr>
              <a:endParaRPr lang="en-US" altLang="ja-JP" sz="2600" dirty="0">
                <a:solidFill>
                  <a:schemeClr val="hlink"/>
                </a:solidFill>
                <a:latin typeface="HG丸ｺﾞｼｯｸM-PRO" panose="020F0600000000000000" pitchFamily="50" charset="-128"/>
                <a:ea typeface="HG丸ｺﾞｼｯｸM-PRO" panose="020F0600000000000000" pitchFamily="50" charset="-128"/>
              </a:endParaRPr>
            </a:p>
          </p:txBody>
        </p:sp>
        <p:sp>
          <p:nvSpPr>
            <p:cNvPr id="7193" name="Rectangle 21">
              <a:extLst>
                <a:ext uri="{FF2B5EF4-FFF2-40B4-BE49-F238E27FC236}">
                  <a16:creationId xmlns:a16="http://schemas.microsoft.com/office/drawing/2014/main" xmlns="" id="{A940F30B-67D2-466B-A1E5-418C351B4D8E}"/>
                </a:ext>
              </a:extLst>
            </p:cNvPr>
            <p:cNvSpPr>
              <a:spLocks noChangeArrowheads="1"/>
            </p:cNvSpPr>
            <p:nvPr/>
          </p:nvSpPr>
          <p:spPr bwMode="auto">
            <a:xfrm>
              <a:off x="204" y="2806"/>
              <a:ext cx="5307" cy="715"/>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sp>
        <p:nvSpPr>
          <p:cNvPr id="95257" name="Text Box 25">
            <a:extLst>
              <a:ext uri="{FF2B5EF4-FFF2-40B4-BE49-F238E27FC236}">
                <a16:creationId xmlns:a16="http://schemas.microsoft.com/office/drawing/2014/main" xmlns="" id="{8DFFB4EE-6AF0-498E-AFAB-84A0340647E5}"/>
              </a:ext>
            </a:extLst>
          </p:cNvPr>
          <p:cNvSpPr txBox="1">
            <a:spLocks noChangeArrowheads="1"/>
          </p:cNvSpPr>
          <p:nvPr/>
        </p:nvSpPr>
        <p:spPr bwMode="auto">
          <a:xfrm>
            <a:off x="3708400" y="2693863"/>
            <a:ext cx="1439863" cy="5191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ja-JP" altLang="en-US" sz="2800" b="1" dirty="0">
                <a:effectLst>
                  <a:outerShdw blurRad="38100" dist="38100" dir="2700000" algn="tl">
                    <a:srgbClr val="000000"/>
                  </a:outerShdw>
                </a:effectLst>
              </a:rPr>
              <a:t>＋</a:t>
            </a:r>
          </a:p>
        </p:txBody>
      </p:sp>
      <p:sp>
        <p:nvSpPr>
          <p:cNvPr id="95258" name="Text Box 26">
            <a:extLst>
              <a:ext uri="{FF2B5EF4-FFF2-40B4-BE49-F238E27FC236}">
                <a16:creationId xmlns:a16="http://schemas.microsoft.com/office/drawing/2014/main" xmlns="" id="{6385DFBB-BD28-4F97-9CDF-DDE0E1D42BC2}"/>
              </a:ext>
            </a:extLst>
          </p:cNvPr>
          <p:cNvSpPr txBox="1">
            <a:spLocks noChangeArrowheads="1"/>
          </p:cNvSpPr>
          <p:nvPr/>
        </p:nvSpPr>
        <p:spPr bwMode="auto">
          <a:xfrm>
            <a:off x="3708400" y="4149080"/>
            <a:ext cx="1439863" cy="51911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ja-JP" altLang="en-US" sz="2800" b="1" dirty="0">
                <a:effectLst>
                  <a:outerShdw blurRad="38100" dist="38100" dir="2700000" algn="tl">
                    <a:srgbClr val="000000"/>
                  </a:outerShdw>
                </a:effectLst>
              </a:rPr>
              <a:t>＋</a:t>
            </a:r>
          </a:p>
        </p:txBody>
      </p:sp>
      <p:sp>
        <p:nvSpPr>
          <p:cNvPr id="95259" name="AutoShape 27">
            <a:extLst>
              <a:ext uri="{FF2B5EF4-FFF2-40B4-BE49-F238E27FC236}">
                <a16:creationId xmlns:a16="http://schemas.microsoft.com/office/drawing/2014/main" xmlns="" id="{109A25C4-7DF6-4DE4-854E-F4D3ADB37B06}"/>
              </a:ext>
            </a:extLst>
          </p:cNvPr>
          <p:cNvSpPr>
            <a:spLocks noChangeArrowheads="1"/>
          </p:cNvSpPr>
          <p:nvPr/>
        </p:nvSpPr>
        <p:spPr bwMode="auto">
          <a:xfrm>
            <a:off x="179388" y="1501336"/>
            <a:ext cx="8856662" cy="4304151"/>
          </a:xfrm>
          <a:prstGeom prst="roundRect">
            <a:avLst>
              <a:gd name="adj" fmla="val 6282"/>
            </a:avLst>
          </a:prstGeom>
          <a:noFill/>
          <a:ln w="63500" algn="ctr">
            <a:solidFill>
              <a:srgbClr val="FFCCFF"/>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95260" name="AutoShape 28">
            <a:extLst>
              <a:ext uri="{FF2B5EF4-FFF2-40B4-BE49-F238E27FC236}">
                <a16:creationId xmlns:a16="http://schemas.microsoft.com/office/drawing/2014/main" xmlns="" id="{8FE31A44-C1FF-4542-B60C-087370B9AE96}"/>
              </a:ext>
            </a:extLst>
          </p:cNvPr>
          <p:cNvSpPr>
            <a:spLocks noChangeArrowheads="1"/>
          </p:cNvSpPr>
          <p:nvPr/>
        </p:nvSpPr>
        <p:spPr bwMode="auto">
          <a:xfrm rot="10800000">
            <a:off x="3298825" y="5876925"/>
            <a:ext cx="2232025" cy="360363"/>
          </a:xfrm>
          <a:prstGeom prst="triangle">
            <a:avLst>
              <a:gd name="adj" fmla="val 50000"/>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grpSp>
        <p:nvGrpSpPr>
          <p:cNvPr id="95267" name="Group 35">
            <a:extLst>
              <a:ext uri="{FF2B5EF4-FFF2-40B4-BE49-F238E27FC236}">
                <a16:creationId xmlns:a16="http://schemas.microsoft.com/office/drawing/2014/main" xmlns="" id="{12C9A804-5696-4ADE-8FEF-34D372B09B34}"/>
              </a:ext>
            </a:extLst>
          </p:cNvPr>
          <p:cNvGrpSpPr>
            <a:grpSpLocks/>
          </p:cNvGrpSpPr>
          <p:nvPr/>
        </p:nvGrpSpPr>
        <p:grpSpPr bwMode="auto">
          <a:xfrm>
            <a:off x="7235825" y="2245290"/>
            <a:ext cx="1439863" cy="431800"/>
            <a:chOff x="567" y="3929"/>
            <a:chExt cx="907" cy="272"/>
          </a:xfrm>
        </p:grpSpPr>
        <p:sp>
          <p:nvSpPr>
            <p:cNvPr id="7190" name="Oval 32">
              <a:extLst>
                <a:ext uri="{FF2B5EF4-FFF2-40B4-BE49-F238E27FC236}">
                  <a16:creationId xmlns:a16="http://schemas.microsoft.com/office/drawing/2014/main" xmlns="" id="{BC0B2A37-BEC4-4C55-800D-EB0819AD7896}"/>
                </a:ext>
              </a:extLst>
            </p:cNvPr>
            <p:cNvSpPr>
              <a:spLocks noChangeArrowheads="1"/>
            </p:cNvSpPr>
            <p:nvPr/>
          </p:nvSpPr>
          <p:spPr bwMode="auto">
            <a:xfrm>
              <a:off x="567" y="3929"/>
              <a:ext cx="907" cy="272"/>
            </a:xfrm>
            <a:prstGeom prst="ellipse">
              <a:avLst/>
            </a:prstGeom>
            <a:solidFill>
              <a:srgbClr val="CCFF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7191" name="WordArt 34">
              <a:extLst>
                <a:ext uri="{FF2B5EF4-FFF2-40B4-BE49-F238E27FC236}">
                  <a16:creationId xmlns:a16="http://schemas.microsoft.com/office/drawing/2014/main" xmlns="" id="{052F8FE7-F649-4A2C-9964-81310582A7C4}"/>
                </a:ext>
              </a:extLst>
            </p:cNvPr>
            <p:cNvSpPr>
              <a:spLocks noChangeArrowheads="1" noChangeShapeType="1" noTextEdit="1"/>
            </p:cNvSpPr>
            <p:nvPr/>
          </p:nvSpPr>
          <p:spPr bwMode="auto">
            <a:xfrm>
              <a:off x="657" y="3929"/>
              <a:ext cx="726" cy="243"/>
            </a:xfrm>
            <a:prstGeom prst="rect">
              <a:avLst/>
            </a:prstGeom>
          </p:spPr>
          <p:txBody>
            <a:bodyPr wrap="none" fromWordArt="1">
              <a:prstTxWarp prst="textPlain">
                <a:avLst>
                  <a:gd name="adj" fmla="val 50000"/>
                </a:avLst>
              </a:prstTxWarp>
            </a:bodyPr>
            <a:lstStyle/>
            <a:p>
              <a:r>
                <a:rPr lang="ja-JP" altLang="en-US" sz="3600" b="1" kern="10" spc="-180" dirty="0">
                  <a:ln w="9525">
                    <a:solidFill>
                      <a:srgbClr val="000000"/>
                    </a:solidFill>
                    <a:round/>
                    <a:headEnd/>
                    <a:tailEnd/>
                  </a:ln>
                  <a:solidFill>
                    <a:srgbClr val="FF0000"/>
                  </a:solidFill>
                  <a:effectLst>
                    <a:outerShdw dist="35921" dir="2700000" algn="ctr" rotWithShape="0">
                      <a:srgbClr val="808080">
                        <a:alpha val="79999"/>
                      </a:srgbClr>
                    </a:outerShdw>
                  </a:effectLst>
                  <a:latin typeface="HG丸ｺﾞｼｯｸM-PRO" panose="020F0600000000000000" pitchFamily="50" charset="-128"/>
                  <a:ea typeface="HG丸ｺﾞｼｯｸM-PRO" panose="020F0600000000000000" pitchFamily="50" charset="-128"/>
                </a:rPr>
                <a:t>ながす</a:t>
              </a:r>
            </a:p>
          </p:txBody>
        </p:sp>
      </p:grpSp>
      <p:grpSp>
        <p:nvGrpSpPr>
          <p:cNvPr id="95268" name="Group 36">
            <a:extLst>
              <a:ext uri="{FF2B5EF4-FFF2-40B4-BE49-F238E27FC236}">
                <a16:creationId xmlns:a16="http://schemas.microsoft.com/office/drawing/2014/main" xmlns="" id="{166635C3-8248-410E-B883-C4DAEAFA4E7C}"/>
              </a:ext>
            </a:extLst>
          </p:cNvPr>
          <p:cNvGrpSpPr>
            <a:grpSpLocks/>
          </p:cNvGrpSpPr>
          <p:nvPr/>
        </p:nvGrpSpPr>
        <p:grpSpPr bwMode="auto">
          <a:xfrm>
            <a:off x="7308850" y="3789288"/>
            <a:ext cx="1439863" cy="431800"/>
            <a:chOff x="567" y="3929"/>
            <a:chExt cx="907" cy="272"/>
          </a:xfrm>
        </p:grpSpPr>
        <p:sp>
          <p:nvSpPr>
            <p:cNvPr id="7188" name="Oval 37">
              <a:extLst>
                <a:ext uri="{FF2B5EF4-FFF2-40B4-BE49-F238E27FC236}">
                  <a16:creationId xmlns:a16="http://schemas.microsoft.com/office/drawing/2014/main" xmlns="" id="{BBAF43B2-6B88-4484-9F9F-88C559C2BD2A}"/>
                </a:ext>
              </a:extLst>
            </p:cNvPr>
            <p:cNvSpPr>
              <a:spLocks noChangeArrowheads="1"/>
            </p:cNvSpPr>
            <p:nvPr/>
          </p:nvSpPr>
          <p:spPr bwMode="auto">
            <a:xfrm>
              <a:off x="567" y="3929"/>
              <a:ext cx="907" cy="272"/>
            </a:xfrm>
            <a:prstGeom prst="ellipse">
              <a:avLst/>
            </a:prstGeom>
            <a:solidFill>
              <a:srgbClr val="CCFFC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7189" name="WordArt 38">
              <a:extLst>
                <a:ext uri="{FF2B5EF4-FFF2-40B4-BE49-F238E27FC236}">
                  <a16:creationId xmlns:a16="http://schemas.microsoft.com/office/drawing/2014/main" xmlns="" id="{8876E9DE-8B54-4902-8033-087ABF661920}"/>
                </a:ext>
              </a:extLst>
            </p:cNvPr>
            <p:cNvSpPr>
              <a:spLocks noChangeArrowheads="1" noChangeShapeType="1" noTextEdit="1"/>
            </p:cNvSpPr>
            <p:nvPr/>
          </p:nvSpPr>
          <p:spPr bwMode="auto">
            <a:xfrm>
              <a:off x="657" y="3929"/>
              <a:ext cx="726" cy="243"/>
            </a:xfrm>
            <a:prstGeom prst="rect">
              <a:avLst/>
            </a:prstGeom>
          </p:spPr>
          <p:txBody>
            <a:bodyPr wrap="none" fromWordArt="1">
              <a:prstTxWarp prst="textPlain">
                <a:avLst>
                  <a:gd name="adj" fmla="val 50000"/>
                </a:avLst>
              </a:prstTxWarp>
            </a:bodyPr>
            <a:lstStyle/>
            <a:p>
              <a:r>
                <a:rPr lang="ja-JP" altLang="en-US" sz="3600" b="1" kern="10" spc="-180" dirty="0">
                  <a:ln w="9525">
                    <a:solidFill>
                      <a:srgbClr val="000000"/>
                    </a:solidFill>
                    <a:round/>
                    <a:headEnd/>
                    <a:tailEnd/>
                  </a:ln>
                  <a:solidFill>
                    <a:srgbClr val="FF0000"/>
                  </a:solidFill>
                  <a:effectLst>
                    <a:outerShdw dist="35921" dir="2700000" algn="ctr" rotWithShape="0">
                      <a:srgbClr val="808080">
                        <a:alpha val="79999"/>
                      </a:srgbClr>
                    </a:outerShdw>
                  </a:effectLst>
                  <a:latin typeface="HG丸ｺﾞｼｯｸM-PRO" panose="020F0600000000000000" pitchFamily="50" charset="-128"/>
                  <a:ea typeface="HG丸ｺﾞｼｯｸM-PRO" panose="020F0600000000000000" pitchFamily="50" charset="-128"/>
                </a:rPr>
                <a:t>ためる</a:t>
              </a:r>
            </a:p>
          </p:txBody>
        </p:sp>
      </p:grpSp>
      <p:grpSp>
        <p:nvGrpSpPr>
          <p:cNvPr id="95271" name="Group 39">
            <a:extLst>
              <a:ext uri="{FF2B5EF4-FFF2-40B4-BE49-F238E27FC236}">
                <a16:creationId xmlns:a16="http://schemas.microsoft.com/office/drawing/2014/main" xmlns="" id="{4FF1770B-7DE5-4234-9623-7081835A66E6}"/>
              </a:ext>
            </a:extLst>
          </p:cNvPr>
          <p:cNvGrpSpPr>
            <a:grpSpLocks/>
          </p:cNvGrpSpPr>
          <p:nvPr/>
        </p:nvGrpSpPr>
        <p:grpSpPr bwMode="auto">
          <a:xfrm>
            <a:off x="7235825" y="5157788"/>
            <a:ext cx="1439863" cy="431800"/>
            <a:chOff x="567" y="3929"/>
            <a:chExt cx="907" cy="272"/>
          </a:xfrm>
        </p:grpSpPr>
        <p:sp>
          <p:nvSpPr>
            <p:cNvPr id="7186" name="Oval 40">
              <a:extLst>
                <a:ext uri="{FF2B5EF4-FFF2-40B4-BE49-F238E27FC236}">
                  <a16:creationId xmlns:a16="http://schemas.microsoft.com/office/drawing/2014/main" xmlns="" id="{756E51EC-554B-4BFC-9604-F0A74F5A9522}"/>
                </a:ext>
              </a:extLst>
            </p:cNvPr>
            <p:cNvSpPr>
              <a:spLocks noChangeArrowheads="1"/>
            </p:cNvSpPr>
            <p:nvPr/>
          </p:nvSpPr>
          <p:spPr bwMode="auto">
            <a:xfrm>
              <a:off x="567" y="3929"/>
              <a:ext cx="907" cy="272"/>
            </a:xfrm>
            <a:prstGeom prst="ellipse">
              <a:avLst/>
            </a:prstGeom>
            <a:solidFill>
              <a:srgbClr val="FF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7187" name="WordArt 41">
              <a:extLst>
                <a:ext uri="{FF2B5EF4-FFF2-40B4-BE49-F238E27FC236}">
                  <a16:creationId xmlns:a16="http://schemas.microsoft.com/office/drawing/2014/main" xmlns="" id="{CB933526-14D3-451B-8EAF-C623E0C303DE}"/>
                </a:ext>
              </a:extLst>
            </p:cNvPr>
            <p:cNvSpPr>
              <a:spLocks noChangeArrowheads="1" noChangeShapeType="1" noTextEdit="1"/>
            </p:cNvSpPr>
            <p:nvPr/>
          </p:nvSpPr>
          <p:spPr bwMode="auto">
            <a:xfrm>
              <a:off x="657" y="3929"/>
              <a:ext cx="726" cy="243"/>
            </a:xfrm>
            <a:prstGeom prst="rect">
              <a:avLst/>
            </a:prstGeom>
          </p:spPr>
          <p:txBody>
            <a:bodyPr wrap="none" fromWordArt="1">
              <a:prstTxWarp prst="textPlain">
                <a:avLst>
                  <a:gd name="adj" fmla="val 50000"/>
                </a:avLst>
              </a:prstTxWarp>
            </a:bodyPr>
            <a:lstStyle/>
            <a:p>
              <a:r>
                <a:rPr lang="ja-JP" altLang="en-US" sz="3600" b="1" kern="10" spc="-180" dirty="0">
                  <a:ln w="9525">
                    <a:solidFill>
                      <a:srgbClr val="000000"/>
                    </a:solidFill>
                    <a:round/>
                    <a:headEnd/>
                    <a:tailEnd/>
                  </a:ln>
                  <a:solidFill>
                    <a:srgbClr val="FF0000"/>
                  </a:solidFill>
                  <a:effectLst>
                    <a:outerShdw dist="35921" dir="2700000" algn="ctr" rotWithShape="0">
                      <a:srgbClr val="808080">
                        <a:alpha val="79999"/>
                      </a:srgbClr>
                    </a:outerShdw>
                  </a:effectLst>
                  <a:latin typeface="HG丸ｺﾞｼｯｸM-PRO" panose="020F0600000000000000" pitchFamily="50" charset="-128"/>
                  <a:ea typeface="HG丸ｺﾞｼｯｸM-PRO" panose="020F0600000000000000" pitchFamily="50" charset="-128"/>
                </a:rPr>
                <a:t>そなえる</a:t>
              </a:r>
            </a:p>
          </p:txBody>
        </p:sp>
      </p:grpSp>
      <p:sp>
        <p:nvSpPr>
          <p:cNvPr id="95276" name="WordArt 44">
            <a:extLst>
              <a:ext uri="{FF2B5EF4-FFF2-40B4-BE49-F238E27FC236}">
                <a16:creationId xmlns:a16="http://schemas.microsoft.com/office/drawing/2014/main" xmlns="" id="{3485E86F-0A3B-4211-8772-783A0EFEB8B0}"/>
              </a:ext>
            </a:extLst>
          </p:cNvPr>
          <p:cNvSpPr>
            <a:spLocks noChangeArrowheads="1" noChangeShapeType="1" noTextEdit="1"/>
          </p:cNvSpPr>
          <p:nvPr/>
        </p:nvSpPr>
        <p:spPr bwMode="auto">
          <a:xfrm>
            <a:off x="2771800" y="6021388"/>
            <a:ext cx="3168054" cy="720725"/>
          </a:xfrm>
          <a:prstGeom prst="rect">
            <a:avLst/>
          </a:prstGeom>
        </p:spPr>
        <p:txBody>
          <a:bodyPr wrap="none" fromWordArt="1">
            <a:prstTxWarp prst="textPlain">
              <a:avLst>
                <a:gd name="adj" fmla="val 50000"/>
              </a:avLst>
            </a:prstTxWarp>
          </a:bodyPr>
          <a:lstStyle/>
          <a:p>
            <a:r>
              <a:rPr lang="ja-JP" altLang="en-US" sz="3600" kern="10" dirty="0">
                <a:ln w="22225">
                  <a:solidFill>
                    <a:schemeClr val="tx1"/>
                  </a:solidFill>
                  <a:round/>
                  <a:headEnd/>
                  <a:tailEnd/>
                </a:ln>
                <a:solidFill>
                  <a:schemeClr val="tx2"/>
                </a:solidFill>
                <a:effectLst>
                  <a:outerShdw dist="45791" dir="2021404" algn="ctr" rotWithShape="0">
                    <a:srgbClr val="9999FF"/>
                  </a:outerShdw>
                </a:effectLst>
                <a:latin typeface="HG丸ｺﾞｼｯｸM-PRO" panose="020F0600000000000000" pitchFamily="50" charset="-128"/>
                <a:ea typeface="HG丸ｺﾞｼｯｸM-PRO" panose="020F0600000000000000" pitchFamily="50" charset="-128"/>
              </a:rPr>
              <a:t>総 合 治 水</a:t>
            </a:r>
          </a:p>
        </p:txBody>
      </p:sp>
    </p:spTree>
    <p:extLst>
      <p:ext uri="{BB962C8B-B14F-4D97-AF65-F5344CB8AC3E}">
        <p14:creationId xmlns:p14="http://schemas.microsoft.com/office/powerpoint/2010/main" val="293014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5247"/>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95248"/>
                                        </p:tgtEl>
                                        <p:attrNameLst>
                                          <p:attrName>style.visibility</p:attrName>
                                        </p:attrNameLst>
                                      </p:cBhvr>
                                      <p:to>
                                        <p:strVal val="visible"/>
                                      </p:to>
                                    </p:set>
                                  </p:childTnLst>
                                </p:cTn>
                              </p:par>
                            </p:childTnLst>
                          </p:cTn>
                        </p:par>
                        <p:par>
                          <p:cTn id="9" fill="hold" nodeType="afterGroup">
                            <p:stCondLst>
                              <p:cond delay="1000"/>
                            </p:stCondLst>
                            <p:childTnLst>
                              <p:par>
                                <p:cTn id="10" presetID="3" presetClass="entr" presetSubtype="10" fill="hold" nodeType="afterEffect">
                                  <p:stCondLst>
                                    <p:cond delay="0"/>
                                  </p:stCondLst>
                                  <p:childTnLst>
                                    <p:set>
                                      <p:cBhvr>
                                        <p:cTn id="11" dur="1" fill="hold">
                                          <p:stCondLst>
                                            <p:cond delay="0"/>
                                          </p:stCondLst>
                                        </p:cTn>
                                        <p:tgtEl>
                                          <p:spTgt spid="95255"/>
                                        </p:tgtEl>
                                        <p:attrNameLst>
                                          <p:attrName>style.visibility</p:attrName>
                                        </p:attrNameLst>
                                      </p:cBhvr>
                                      <p:to>
                                        <p:strVal val="visible"/>
                                      </p:to>
                                    </p:set>
                                    <p:animEffect transition="in" filter="blinds(horizontal)">
                                      <p:cBhvr>
                                        <p:cTn id="12" dur="1000"/>
                                        <p:tgtEl>
                                          <p:spTgt spid="95255"/>
                                        </p:tgtEl>
                                      </p:cBhvr>
                                    </p:animEffect>
                                  </p:childTnLst>
                                </p:cTn>
                              </p:par>
                            </p:childTnLst>
                          </p:cTn>
                        </p:par>
                        <p:par>
                          <p:cTn id="13" fill="hold" nodeType="afterGroup">
                            <p:stCondLst>
                              <p:cond delay="2000"/>
                            </p:stCondLst>
                            <p:childTnLst>
                              <p:par>
                                <p:cTn id="14" presetID="3" presetClass="entr" presetSubtype="10" fill="hold" nodeType="afterEffect">
                                  <p:stCondLst>
                                    <p:cond delay="0"/>
                                  </p:stCondLst>
                                  <p:childTnLst>
                                    <p:set>
                                      <p:cBhvr>
                                        <p:cTn id="15" dur="1" fill="hold">
                                          <p:stCondLst>
                                            <p:cond delay="0"/>
                                          </p:stCondLst>
                                        </p:cTn>
                                        <p:tgtEl>
                                          <p:spTgt spid="95254"/>
                                        </p:tgtEl>
                                        <p:attrNameLst>
                                          <p:attrName>style.visibility</p:attrName>
                                        </p:attrNameLst>
                                      </p:cBhvr>
                                      <p:to>
                                        <p:strVal val="visible"/>
                                      </p:to>
                                    </p:set>
                                    <p:animEffect transition="in" filter="blinds(horizontal)">
                                      <p:cBhvr>
                                        <p:cTn id="16" dur="1000"/>
                                        <p:tgtEl>
                                          <p:spTgt spid="95254"/>
                                        </p:tgtEl>
                                      </p:cBhvr>
                                    </p:animEffect>
                                  </p:childTnLst>
                                </p:cTn>
                              </p:par>
                            </p:childTnLst>
                          </p:cTn>
                        </p:par>
                        <p:par>
                          <p:cTn id="17" fill="hold" nodeType="afterGroup">
                            <p:stCondLst>
                              <p:cond delay="3000"/>
                            </p:stCondLst>
                            <p:childTnLst>
                              <p:par>
                                <p:cTn id="18" presetID="6" presetClass="entr" presetSubtype="16" fill="hold" grpId="0" nodeType="afterEffect">
                                  <p:stCondLst>
                                    <p:cond delay="0"/>
                                  </p:stCondLst>
                                  <p:childTnLst>
                                    <p:set>
                                      <p:cBhvr>
                                        <p:cTn id="19" dur="1" fill="hold">
                                          <p:stCondLst>
                                            <p:cond delay="0"/>
                                          </p:stCondLst>
                                        </p:cTn>
                                        <p:tgtEl>
                                          <p:spTgt spid="95257"/>
                                        </p:tgtEl>
                                        <p:attrNameLst>
                                          <p:attrName>style.visibility</p:attrName>
                                        </p:attrNameLst>
                                      </p:cBhvr>
                                      <p:to>
                                        <p:strVal val="visible"/>
                                      </p:to>
                                    </p:set>
                                    <p:animEffect transition="in" filter="circle(in)">
                                      <p:cBhvr>
                                        <p:cTn id="20" dur="1000"/>
                                        <p:tgtEl>
                                          <p:spTgt spid="9525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5258"/>
                                        </p:tgtEl>
                                        <p:attrNameLst>
                                          <p:attrName>style.visibility</p:attrName>
                                        </p:attrNameLst>
                                      </p:cBhvr>
                                      <p:to>
                                        <p:strVal val="visible"/>
                                      </p:to>
                                    </p:set>
                                    <p:animEffect transition="in" filter="circle(in)">
                                      <p:cBhvr>
                                        <p:cTn id="23" dur="1000"/>
                                        <p:tgtEl>
                                          <p:spTgt spid="95258"/>
                                        </p:tgtEl>
                                      </p:cBhvr>
                                    </p:animEffect>
                                  </p:childTnLst>
                                </p:cTn>
                              </p:par>
                            </p:childTnLst>
                          </p:cTn>
                        </p:par>
                        <p:par>
                          <p:cTn id="24" fill="hold" nodeType="afterGroup">
                            <p:stCondLst>
                              <p:cond delay="4000"/>
                            </p:stCondLst>
                            <p:childTnLst>
                              <p:par>
                                <p:cTn id="25" presetID="21" presetClass="entr" presetSubtype="4" fill="hold" grpId="0" nodeType="afterEffect">
                                  <p:stCondLst>
                                    <p:cond delay="0"/>
                                  </p:stCondLst>
                                  <p:childTnLst>
                                    <p:set>
                                      <p:cBhvr>
                                        <p:cTn id="26" dur="1" fill="hold">
                                          <p:stCondLst>
                                            <p:cond delay="0"/>
                                          </p:stCondLst>
                                        </p:cTn>
                                        <p:tgtEl>
                                          <p:spTgt spid="95259"/>
                                        </p:tgtEl>
                                        <p:attrNameLst>
                                          <p:attrName>style.visibility</p:attrName>
                                        </p:attrNameLst>
                                      </p:cBhvr>
                                      <p:to>
                                        <p:strVal val="visible"/>
                                      </p:to>
                                    </p:set>
                                    <p:animEffect transition="in" filter="wheel(4)">
                                      <p:cBhvr>
                                        <p:cTn id="27" dur="1000"/>
                                        <p:tgtEl>
                                          <p:spTgt spid="95259"/>
                                        </p:tgtEl>
                                      </p:cBhvr>
                                    </p:animEffect>
                                  </p:childTnLst>
                                </p:cTn>
                              </p:par>
                              <p:par>
                                <p:cTn id="28" presetID="53" presetClass="entr" presetSubtype="0" fill="hold" nodeType="withEffect">
                                  <p:stCondLst>
                                    <p:cond delay="0"/>
                                  </p:stCondLst>
                                  <p:childTnLst>
                                    <p:set>
                                      <p:cBhvr>
                                        <p:cTn id="29" dur="1" fill="hold">
                                          <p:stCondLst>
                                            <p:cond delay="0"/>
                                          </p:stCondLst>
                                        </p:cTn>
                                        <p:tgtEl>
                                          <p:spTgt spid="95271"/>
                                        </p:tgtEl>
                                        <p:attrNameLst>
                                          <p:attrName>style.visibility</p:attrName>
                                        </p:attrNameLst>
                                      </p:cBhvr>
                                      <p:to>
                                        <p:strVal val="visible"/>
                                      </p:to>
                                    </p:set>
                                    <p:anim calcmode="lin" valueType="num">
                                      <p:cBhvr>
                                        <p:cTn id="30" dur="500" fill="hold"/>
                                        <p:tgtEl>
                                          <p:spTgt spid="95271"/>
                                        </p:tgtEl>
                                        <p:attrNameLst>
                                          <p:attrName>ppt_w</p:attrName>
                                        </p:attrNameLst>
                                      </p:cBhvr>
                                      <p:tavLst>
                                        <p:tav tm="0">
                                          <p:val>
                                            <p:fltVal val="0"/>
                                          </p:val>
                                        </p:tav>
                                        <p:tav tm="100000">
                                          <p:val>
                                            <p:strVal val="#ppt_w"/>
                                          </p:val>
                                        </p:tav>
                                      </p:tavLst>
                                    </p:anim>
                                    <p:anim calcmode="lin" valueType="num">
                                      <p:cBhvr>
                                        <p:cTn id="31" dur="500" fill="hold"/>
                                        <p:tgtEl>
                                          <p:spTgt spid="95271"/>
                                        </p:tgtEl>
                                        <p:attrNameLst>
                                          <p:attrName>ppt_h</p:attrName>
                                        </p:attrNameLst>
                                      </p:cBhvr>
                                      <p:tavLst>
                                        <p:tav tm="0">
                                          <p:val>
                                            <p:fltVal val="0"/>
                                          </p:val>
                                        </p:tav>
                                        <p:tav tm="100000">
                                          <p:val>
                                            <p:strVal val="#ppt_h"/>
                                          </p:val>
                                        </p:tav>
                                      </p:tavLst>
                                    </p:anim>
                                    <p:animEffect transition="in" filter="fade">
                                      <p:cBhvr>
                                        <p:cTn id="32" dur="500"/>
                                        <p:tgtEl>
                                          <p:spTgt spid="95271"/>
                                        </p:tgtEl>
                                      </p:cBhvr>
                                    </p:animEffect>
                                  </p:childTnLst>
                                </p:cTn>
                              </p:par>
                              <p:par>
                                <p:cTn id="33" presetID="53" presetClass="entr" presetSubtype="0" fill="hold" nodeType="withEffect">
                                  <p:stCondLst>
                                    <p:cond delay="0"/>
                                  </p:stCondLst>
                                  <p:childTnLst>
                                    <p:set>
                                      <p:cBhvr>
                                        <p:cTn id="34" dur="1" fill="hold">
                                          <p:stCondLst>
                                            <p:cond delay="0"/>
                                          </p:stCondLst>
                                        </p:cTn>
                                        <p:tgtEl>
                                          <p:spTgt spid="95268"/>
                                        </p:tgtEl>
                                        <p:attrNameLst>
                                          <p:attrName>style.visibility</p:attrName>
                                        </p:attrNameLst>
                                      </p:cBhvr>
                                      <p:to>
                                        <p:strVal val="visible"/>
                                      </p:to>
                                    </p:set>
                                    <p:anim calcmode="lin" valueType="num">
                                      <p:cBhvr>
                                        <p:cTn id="35" dur="500" fill="hold"/>
                                        <p:tgtEl>
                                          <p:spTgt spid="95268"/>
                                        </p:tgtEl>
                                        <p:attrNameLst>
                                          <p:attrName>ppt_w</p:attrName>
                                        </p:attrNameLst>
                                      </p:cBhvr>
                                      <p:tavLst>
                                        <p:tav tm="0">
                                          <p:val>
                                            <p:fltVal val="0"/>
                                          </p:val>
                                        </p:tav>
                                        <p:tav tm="100000">
                                          <p:val>
                                            <p:strVal val="#ppt_w"/>
                                          </p:val>
                                        </p:tav>
                                      </p:tavLst>
                                    </p:anim>
                                    <p:anim calcmode="lin" valueType="num">
                                      <p:cBhvr>
                                        <p:cTn id="36" dur="500" fill="hold"/>
                                        <p:tgtEl>
                                          <p:spTgt spid="95268"/>
                                        </p:tgtEl>
                                        <p:attrNameLst>
                                          <p:attrName>ppt_h</p:attrName>
                                        </p:attrNameLst>
                                      </p:cBhvr>
                                      <p:tavLst>
                                        <p:tav tm="0">
                                          <p:val>
                                            <p:fltVal val="0"/>
                                          </p:val>
                                        </p:tav>
                                        <p:tav tm="100000">
                                          <p:val>
                                            <p:strVal val="#ppt_h"/>
                                          </p:val>
                                        </p:tav>
                                      </p:tavLst>
                                    </p:anim>
                                    <p:animEffect transition="in" filter="fade">
                                      <p:cBhvr>
                                        <p:cTn id="37" dur="500"/>
                                        <p:tgtEl>
                                          <p:spTgt spid="95268"/>
                                        </p:tgtEl>
                                      </p:cBhvr>
                                    </p:animEffect>
                                  </p:childTnLst>
                                </p:cTn>
                              </p:par>
                              <p:par>
                                <p:cTn id="38" presetID="53" presetClass="entr" presetSubtype="0" fill="hold" nodeType="withEffect">
                                  <p:stCondLst>
                                    <p:cond delay="0"/>
                                  </p:stCondLst>
                                  <p:childTnLst>
                                    <p:set>
                                      <p:cBhvr>
                                        <p:cTn id="39" dur="1" fill="hold">
                                          <p:stCondLst>
                                            <p:cond delay="0"/>
                                          </p:stCondLst>
                                        </p:cTn>
                                        <p:tgtEl>
                                          <p:spTgt spid="95267"/>
                                        </p:tgtEl>
                                        <p:attrNameLst>
                                          <p:attrName>style.visibility</p:attrName>
                                        </p:attrNameLst>
                                      </p:cBhvr>
                                      <p:to>
                                        <p:strVal val="visible"/>
                                      </p:to>
                                    </p:set>
                                    <p:anim calcmode="lin" valueType="num">
                                      <p:cBhvr>
                                        <p:cTn id="40" dur="500" fill="hold"/>
                                        <p:tgtEl>
                                          <p:spTgt spid="95267"/>
                                        </p:tgtEl>
                                        <p:attrNameLst>
                                          <p:attrName>ppt_w</p:attrName>
                                        </p:attrNameLst>
                                      </p:cBhvr>
                                      <p:tavLst>
                                        <p:tav tm="0">
                                          <p:val>
                                            <p:fltVal val="0"/>
                                          </p:val>
                                        </p:tav>
                                        <p:tav tm="100000">
                                          <p:val>
                                            <p:strVal val="#ppt_w"/>
                                          </p:val>
                                        </p:tav>
                                      </p:tavLst>
                                    </p:anim>
                                    <p:anim calcmode="lin" valueType="num">
                                      <p:cBhvr>
                                        <p:cTn id="41" dur="500" fill="hold"/>
                                        <p:tgtEl>
                                          <p:spTgt spid="95267"/>
                                        </p:tgtEl>
                                        <p:attrNameLst>
                                          <p:attrName>ppt_h</p:attrName>
                                        </p:attrNameLst>
                                      </p:cBhvr>
                                      <p:tavLst>
                                        <p:tav tm="0">
                                          <p:val>
                                            <p:fltVal val="0"/>
                                          </p:val>
                                        </p:tav>
                                        <p:tav tm="100000">
                                          <p:val>
                                            <p:strVal val="#ppt_h"/>
                                          </p:val>
                                        </p:tav>
                                      </p:tavLst>
                                    </p:anim>
                                    <p:animEffect transition="in" filter="fade">
                                      <p:cBhvr>
                                        <p:cTn id="42" dur="500"/>
                                        <p:tgtEl>
                                          <p:spTgt spid="95267"/>
                                        </p:tgtEl>
                                      </p:cBhvr>
                                    </p:animEffect>
                                  </p:childTnLst>
                                </p:cTn>
                              </p:par>
                            </p:childTnLst>
                          </p:cTn>
                        </p:par>
                        <p:par>
                          <p:cTn id="43" fill="hold" nodeType="afterGroup">
                            <p:stCondLst>
                              <p:cond delay="5000"/>
                            </p:stCondLst>
                            <p:childTnLst>
                              <p:par>
                                <p:cTn id="44" presetID="9" presetClass="entr" presetSubtype="0" fill="hold" grpId="0" nodeType="afterEffect">
                                  <p:stCondLst>
                                    <p:cond delay="0"/>
                                  </p:stCondLst>
                                  <p:childTnLst>
                                    <p:set>
                                      <p:cBhvr>
                                        <p:cTn id="45" dur="1" fill="hold">
                                          <p:stCondLst>
                                            <p:cond delay="0"/>
                                          </p:stCondLst>
                                        </p:cTn>
                                        <p:tgtEl>
                                          <p:spTgt spid="95260"/>
                                        </p:tgtEl>
                                        <p:attrNameLst>
                                          <p:attrName>style.visibility</p:attrName>
                                        </p:attrNameLst>
                                      </p:cBhvr>
                                      <p:to>
                                        <p:strVal val="visible"/>
                                      </p:to>
                                    </p:set>
                                    <p:animEffect transition="in" filter="dissolve">
                                      <p:cBhvr>
                                        <p:cTn id="46" dur="500"/>
                                        <p:tgtEl>
                                          <p:spTgt spid="95260"/>
                                        </p:tgtEl>
                                      </p:cBhvr>
                                    </p:animEffect>
                                  </p:childTnLst>
                                </p:cTn>
                              </p:par>
                              <p:par>
                                <p:cTn id="47" presetID="9" presetClass="entr" presetSubtype="0" fill="hold" nodeType="withEffect">
                                  <p:stCondLst>
                                    <p:cond delay="0"/>
                                  </p:stCondLst>
                                  <p:childTnLst>
                                    <p:set>
                                      <p:cBhvr>
                                        <p:cTn id="48" dur="1" fill="hold">
                                          <p:stCondLst>
                                            <p:cond delay="0"/>
                                          </p:stCondLst>
                                        </p:cTn>
                                        <p:tgtEl>
                                          <p:spTgt spid="95276"/>
                                        </p:tgtEl>
                                        <p:attrNameLst>
                                          <p:attrName>style.visibility</p:attrName>
                                        </p:attrNameLst>
                                      </p:cBhvr>
                                      <p:to>
                                        <p:strVal val="visible"/>
                                      </p:to>
                                    </p:set>
                                    <p:animEffect transition="in" filter="dissolve">
                                      <p:cBhvr>
                                        <p:cTn id="49" dur="500"/>
                                        <p:tgtEl>
                                          <p:spTgt spid="95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7" grpId="0"/>
      <p:bldP spid="95248" grpId="0" animBg="1"/>
      <p:bldP spid="95257" grpId="0"/>
      <p:bldP spid="95258" grpId="0"/>
      <p:bldP spid="95259" grpId="0" animBg="1"/>
      <p:bldP spid="952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239"/>
          <p:cNvSpPr txBox="1">
            <a:spLocks noChangeArrowheads="1"/>
          </p:cNvSpPr>
          <p:nvPr/>
        </p:nvSpPr>
        <p:spPr bwMode="auto">
          <a:xfrm>
            <a:off x="2267744" y="5779130"/>
            <a:ext cx="6129934" cy="289439"/>
          </a:xfrm>
          <a:prstGeom prst="rect">
            <a:avLst/>
          </a:prstGeom>
          <a:solidFill>
            <a:schemeClr val="bg1"/>
          </a:solidFill>
          <a:ln>
            <a:noFill/>
          </a:ln>
          <a:effectLst>
            <a:outerShdw dist="35921" dir="2700000" algn="ctr" rotWithShape="0">
              <a:schemeClr val="bg2">
                <a:lumMod val="9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spcBef>
                <a:spcPct val="20000"/>
              </a:spcBef>
              <a:buChar char="•"/>
              <a:defRPr kumimoji="1" sz="3400">
                <a:solidFill>
                  <a:schemeClr val="tx1"/>
                </a:solidFill>
                <a:latin typeface="Arial" charset="0"/>
                <a:ea typeface="ＭＳ Ｐゴシック" charset="-128"/>
              </a:defRPr>
            </a:lvl1pPr>
            <a:lvl2pPr marL="777875" indent="-298450" defTabSz="958850" eaLnBrk="0" hangingPunct="0">
              <a:spcBef>
                <a:spcPct val="20000"/>
              </a:spcBef>
              <a:buChar char="–"/>
              <a:defRPr kumimoji="1" sz="2900">
                <a:solidFill>
                  <a:schemeClr val="tx1"/>
                </a:solidFill>
                <a:latin typeface="Arial" charset="0"/>
                <a:ea typeface="ＭＳ Ｐゴシック" charset="-128"/>
              </a:defRPr>
            </a:lvl2pPr>
            <a:lvl3pPr marL="1196975" indent="-238125" defTabSz="958850" eaLnBrk="0" hangingPunct="0">
              <a:spcBef>
                <a:spcPct val="20000"/>
              </a:spcBef>
              <a:buChar char="•"/>
              <a:defRPr kumimoji="1" sz="2500">
                <a:solidFill>
                  <a:schemeClr val="tx1"/>
                </a:solidFill>
                <a:latin typeface="Arial" charset="0"/>
                <a:ea typeface="ＭＳ Ｐゴシック" charset="-128"/>
              </a:defRPr>
            </a:lvl3pPr>
            <a:lvl4pPr marL="1676400" indent="-239713" defTabSz="958850" eaLnBrk="0" hangingPunct="0">
              <a:spcBef>
                <a:spcPct val="20000"/>
              </a:spcBef>
              <a:buChar char="–"/>
              <a:defRPr kumimoji="1" sz="2100">
                <a:solidFill>
                  <a:schemeClr val="tx1"/>
                </a:solidFill>
                <a:latin typeface="Arial" charset="0"/>
                <a:ea typeface="ＭＳ Ｐゴシック" charset="-128"/>
              </a:defRPr>
            </a:lvl4pPr>
            <a:lvl5pPr marL="2155825" indent="-239713" defTabSz="958850" eaLnBrk="0" hangingPunct="0">
              <a:spcBef>
                <a:spcPct val="20000"/>
              </a:spcBef>
              <a:buChar char="»"/>
              <a:defRPr kumimoji="1" sz="2100">
                <a:solidFill>
                  <a:schemeClr val="tx1"/>
                </a:solidFill>
                <a:latin typeface="Arial" charset="0"/>
                <a:ea typeface="ＭＳ Ｐゴシック" charset="-128"/>
              </a:defRPr>
            </a:lvl5pPr>
            <a:lvl6pPr marL="26130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30702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5274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9846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eaLnBrk="1" hangingPunct="1">
              <a:spcBef>
                <a:spcPct val="50000"/>
              </a:spcBef>
              <a:buFontTx/>
              <a:buNone/>
            </a:pPr>
            <a:endParaRPr lang="ja-JP" altLang="ja-JP" sz="1600">
              <a:latin typeface="HG丸ｺﾞｼｯｸM-PRO" panose="020F0600000000000000" pitchFamily="50" charset="-128"/>
              <a:ea typeface="HG丸ｺﾞｼｯｸM-PRO" panose="020F0600000000000000" pitchFamily="50" charset="-128"/>
            </a:endParaRPr>
          </a:p>
        </p:txBody>
      </p:sp>
      <p:sp>
        <p:nvSpPr>
          <p:cNvPr id="8" name="Rectangle 5"/>
          <p:cNvSpPr>
            <a:spLocks noChangeArrowheads="1"/>
          </p:cNvSpPr>
          <p:nvPr/>
        </p:nvSpPr>
        <p:spPr bwMode="auto">
          <a:xfrm>
            <a:off x="1800398" y="4437112"/>
            <a:ext cx="6948066" cy="719137"/>
          </a:xfrm>
          <a:prstGeom prst="rect">
            <a:avLst/>
          </a:prstGeom>
          <a:noFill/>
          <a:ln>
            <a:noFill/>
          </a:ln>
          <a:effectLst/>
          <a:extLst/>
        </p:spPr>
        <p:txBody>
          <a:bodyPr lIns="95811" tIns="47905" rIns="95811" bIns="47905" anchor="ctr"/>
          <a:lstStyle>
            <a:lvl1pPr algn="l" defTabSz="958850">
              <a:defRPr>
                <a:solidFill>
                  <a:schemeClr val="tx1"/>
                </a:solidFill>
                <a:latin typeface="Arial" charset="0"/>
                <a:ea typeface="ＭＳ Ｐゴシック" charset="-128"/>
              </a:defRPr>
            </a:lvl1pPr>
            <a:lvl2pPr marL="479425" algn="l" defTabSz="958850">
              <a:defRPr>
                <a:solidFill>
                  <a:schemeClr val="tx1"/>
                </a:solidFill>
                <a:latin typeface="Arial" charset="0"/>
                <a:ea typeface="ＭＳ Ｐゴシック" charset="-128"/>
              </a:defRPr>
            </a:lvl2pPr>
            <a:lvl3pPr marL="958850" algn="l" defTabSz="958850">
              <a:defRPr>
                <a:solidFill>
                  <a:schemeClr val="tx1"/>
                </a:solidFill>
                <a:latin typeface="Arial" charset="0"/>
                <a:ea typeface="ＭＳ Ｐゴシック" charset="-128"/>
              </a:defRPr>
            </a:lvl3pPr>
            <a:lvl4pPr marL="1436688" algn="l" defTabSz="958850">
              <a:defRPr>
                <a:solidFill>
                  <a:schemeClr val="tx1"/>
                </a:solidFill>
                <a:latin typeface="Arial" charset="0"/>
                <a:ea typeface="ＭＳ Ｐゴシック" charset="-128"/>
              </a:defRPr>
            </a:lvl4pPr>
            <a:lvl5pPr marL="1916113" algn="l" defTabSz="958850">
              <a:defRPr>
                <a:solidFill>
                  <a:schemeClr val="tx1"/>
                </a:solidFill>
                <a:latin typeface="Arial" charset="0"/>
                <a:ea typeface="ＭＳ Ｐゴシック" charset="-128"/>
              </a:defRPr>
            </a:lvl5pPr>
            <a:lvl6pPr marL="2373313" defTabSz="958850" fontAlgn="base">
              <a:spcBef>
                <a:spcPct val="0"/>
              </a:spcBef>
              <a:spcAft>
                <a:spcPct val="0"/>
              </a:spcAft>
              <a:defRPr>
                <a:solidFill>
                  <a:schemeClr val="tx1"/>
                </a:solidFill>
                <a:latin typeface="Arial" charset="0"/>
                <a:ea typeface="ＭＳ Ｐゴシック" charset="-128"/>
              </a:defRPr>
            </a:lvl6pPr>
            <a:lvl7pPr marL="2830513" defTabSz="958850" fontAlgn="base">
              <a:spcBef>
                <a:spcPct val="0"/>
              </a:spcBef>
              <a:spcAft>
                <a:spcPct val="0"/>
              </a:spcAft>
              <a:defRPr>
                <a:solidFill>
                  <a:schemeClr val="tx1"/>
                </a:solidFill>
                <a:latin typeface="Arial" charset="0"/>
                <a:ea typeface="ＭＳ Ｐゴシック" charset="-128"/>
              </a:defRPr>
            </a:lvl7pPr>
            <a:lvl8pPr marL="3287713" defTabSz="958850" fontAlgn="base">
              <a:spcBef>
                <a:spcPct val="0"/>
              </a:spcBef>
              <a:spcAft>
                <a:spcPct val="0"/>
              </a:spcAft>
              <a:defRPr>
                <a:solidFill>
                  <a:schemeClr val="tx1"/>
                </a:solidFill>
                <a:latin typeface="Arial" charset="0"/>
                <a:ea typeface="ＭＳ Ｐゴシック" charset="-128"/>
              </a:defRPr>
            </a:lvl8pPr>
            <a:lvl9pPr marL="3744913" defTabSz="958850" fontAlgn="base">
              <a:spcBef>
                <a:spcPct val="0"/>
              </a:spcBef>
              <a:spcAft>
                <a:spcPct val="0"/>
              </a:spcAft>
              <a:defRPr>
                <a:solidFill>
                  <a:schemeClr val="tx1"/>
                </a:solidFill>
                <a:latin typeface="Arial" charset="0"/>
                <a:ea typeface="ＭＳ Ｐゴシック" charset="-128"/>
              </a:defRPr>
            </a:lvl9pPr>
          </a:lstStyle>
          <a:p>
            <a:pPr>
              <a:lnSpc>
                <a:spcPct val="120000"/>
              </a:lnSpc>
              <a:defRPr/>
            </a:pPr>
            <a:r>
              <a:rPr lang="ja-JP" altLang="en-US" sz="2200" u="sng" dirty="0">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総合治水の推進に関するあらゆる施策を示した上で、</a:t>
            </a:r>
            <a:r>
              <a:rPr lang="ja-JP" altLang="en-US" sz="2200" b="1" u="sng"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県・市町・県民の責務を明確化</a:t>
            </a:r>
          </a:p>
        </p:txBody>
      </p:sp>
      <p:pic>
        <p:nvPicPr>
          <p:cNvPr id="9" name="Picture 7"/>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539552" y="1958187"/>
            <a:ext cx="8352928" cy="2478925"/>
          </a:xfrm>
          <a:noFill/>
          <a:extLst>
            <a:ext uri="{909E8E84-426E-40DD-AFC4-6F175D3DCCD1}">
              <a14:hiddenFill xmlns:a14="http://schemas.microsoft.com/office/drawing/2010/main">
                <a:solidFill>
                  <a:srgbClr val="FFFFFF"/>
                </a:solidFill>
              </a14:hiddenFill>
            </a:ext>
          </a:extLst>
        </p:spPr>
      </p:pic>
      <p:sp>
        <p:nvSpPr>
          <p:cNvPr id="34" name="Text Box 236"/>
          <p:cNvSpPr txBox="1">
            <a:spLocks noChangeArrowheads="1"/>
          </p:cNvSpPr>
          <p:nvPr/>
        </p:nvSpPr>
        <p:spPr bwMode="auto">
          <a:xfrm>
            <a:off x="683568" y="5301208"/>
            <a:ext cx="1331414" cy="360040"/>
          </a:xfrm>
          <a:prstGeom prst="rect">
            <a:avLst/>
          </a:prstGeom>
          <a:solidFill>
            <a:srgbClr val="FFFF99"/>
          </a:solidFill>
          <a:ln>
            <a:noFill/>
          </a:ln>
          <a:effectLst>
            <a:outerShdw dist="35921" dir="2700000" algn="ctr" rotWithShape="0">
              <a:schemeClr val="bg2">
                <a:lumMod val="9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spcBef>
                <a:spcPct val="20000"/>
              </a:spcBef>
              <a:buChar char="•"/>
              <a:defRPr kumimoji="1" sz="3400">
                <a:solidFill>
                  <a:schemeClr val="tx1"/>
                </a:solidFill>
                <a:latin typeface="Arial" charset="0"/>
                <a:ea typeface="ＭＳ Ｐゴシック" charset="-128"/>
              </a:defRPr>
            </a:lvl1pPr>
            <a:lvl2pPr marL="777875" indent="-298450" defTabSz="958850" eaLnBrk="0" hangingPunct="0">
              <a:spcBef>
                <a:spcPct val="20000"/>
              </a:spcBef>
              <a:buChar char="–"/>
              <a:defRPr kumimoji="1" sz="2900">
                <a:solidFill>
                  <a:schemeClr val="tx1"/>
                </a:solidFill>
                <a:latin typeface="Arial" charset="0"/>
                <a:ea typeface="ＭＳ Ｐゴシック" charset="-128"/>
              </a:defRPr>
            </a:lvl2pPr>
            <a:lvl3pPr marL="1196975" indent="-238125" defTabSz="958850" eaLnBrk="0" hangingPunct="0">
              <a:spcBef>
                <a:spcPct val="20000"/>
              </a:spcBef>
              <a:buChar char="•"/>
              <a:defRPr kumimoji="1" sz="2500">
                <a:solidFill>
                  <a:schemeClr val="tx1"/>
                </a:solidFill>
                <a:latin typeface="Arial" charset="0"/>
                <a:ea typeface="ＭＳ Ｐゴシック" charset="-128"/>
              </a:defRPr>
            </a:lvl3pPr>
            <a:lvl4pPr marL="1676400" indent="-239713" defTabSz="958850" eaLnBrk="0" hangingPunct="0">
              <a:spcBef>
                <a:spcPct val="20000"/>
              </a:spcBef>
              <a:buChar char="–"/>
              <a:defRPr kumimoji="1" sz="2100">
                <a:solidFill>
                  <a:schemeClr val="tx1"/>
                </a:solidFill>
                <a:latin typeface="Arial" charset="0"/>
                <a:ea typeface="ＭＳ Ｐゴシック" charset="-128"/>
              </a:defRPr>
            </a:lvl4pPr>
            <a:lvl5pPr marL="2155825" indent="-239713" defTabSz="958850" eaLnBrk="0" hangingPunct="0">
              <a:spcBef>
                <a:spcPct val="20000"/>
              </a:spcBef>
              <a:buChar char="»"/>
              <a:defRPr kumimoji="1" sz="2100">
                <a:solidFill>
                  <a:schemeClr val="tx1"/>
                </a:solidFill>
                <a:latin typeface="Arial" charset="0"/>
                <a:ea typeface="ＭＳ Ｐゴシック" charset="-128"/>
              </a:defRPr>
            </a:lvl5pPr>
            <a:lvl6pPr marL="26130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30702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5274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9846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県の責務</a:t>
            </a:r>
          </a:p>
        </p:txBody>
      </p:sp>
      <p:sp>
        <p:nvSpPr>
          <p:cNvPr id="35" name="Text Box 237"/>
          <p:cNvSpPr txBox="1">
            <a:spLocks noChangeArrowheads="1"/>
          </p:cNvSpPr>
          <p:nvPr/>
        </p:nvSpPr>
        <p:spPr bwMode="auto">
          <a:xfrm>
            <a:off x="683568" y="5733256"/>
            <a:ext cx="1331414" cy="357227"/>
          </a:xfrm>
          <a:prstGeom prst="rect">
            <a:avLst/>
          </a:prstGeom>
          <a:solidFill>
            <a:srgbClr val="FFFF99"/>
          </a:solidFill>
          <a:ln>
            <a:noFill/>
          </a:ln>
          <a:effectLst>
            <a:outerShdw dist="35921" dir="2700000" algn="ctr" rotWithShape="0">
              <a:schemeClr val="bg2">
                <a:lumMod val="9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spcBef>
                <a:spcPct val="20000"/>
              </a:spcBef>
              <a:buChar char="•"/>
              <a:defRPr kumimoji="1" sz="3400">
                <a:solidFill>
                  <a:schemeClr val="tx1"/>
                </a:solidFill>
                <a:latin typeface="Arial" charset="0"/>
                <a:ea typeface="ＭＳ Ｐゴシック" charset="-128"/>
              </a:defRPr>
            </a:lvl1pPr>
            <a:lvl2pPr marL="777875" indent="-298450" defTabSz="958850" eaLnBrk="0" hangingPunct="0">
              <a:spcBef>
                <a:spcPct val="20000"/>
              </a:spcBef>
              <a:buChar char="–"/>
              <a:defRPr kumimoji="1" sz="2900">
                <a:solidFill>
                  <a:schemeClr val="tx1"/>
                </a:solidFill>
                <a:latin typeface="Arial" charset="0"/>
                <a:ea typeface="ＭＳ Ｐゴシック" charset="-128"/>
              </a:defRPr>
            </a:lvl2pPr>
            <a:lvl3pPr marL="1196975" indent="-238125" defTabSz="958850" eaLnBrk="0" hangingPunct="0">
              <a:spcBef>
                <a:spcPct val="20000"/>
              </a:spcBef>
              <a:buChar char="•"/>
              <a:defRPr kumimoji="1" sz="2500">
                <a:solidFill>
                  <a:schemeClr val="tx1"/>
                </a:solidFill>
                <a:latin typeface="Arial" charset="0"/>
                <a:ea typeface="ＭＳ Ｐゴシック" charset="-128"/>
              </a:defRPr>
            </a:lvl3pPr>
            <a:lvl4pPr marL="1676400" indent="-239713" defTabSz="958850" eaLnBrk="0" hangingPunct="0">
              <a:spcBef>
                <a:spcPct val="20000"/>
              </a:spcBef>
              <a:buChar char="–"/>
              <a:defRPr kumimoji="1" sz="2100">
                <a:solidFill>
                  <a:schemeClr val="tx1"/>
                </a:solidFill>
                <a:latin typeface="Arial" charset="0"/>
                <a:ea typeface="ＭＳ Ｐゴシック" charset="-128"/>
              </a:defRPr>
            </a:lvl4pPr>
            <a:lvl5pPr marL="2155825" indent="-239713" defTabSz="958850" eaLnBrk="0" hangingPunct="0">
              <a:spcBef>
                <a:spcPct val="20000"/>
              </a:spcBef>
              <a:buChar char="»"/>
              <a:defRPr kumimoji="1" sz="2100">
                <a:solidFill>
                  <a:schemeClr val="tx1"/>
                </a:solidFill>
                <a:latin typeface="Arial" charset="0"/>
                <a:ea typeface="ＭＳ Ｐゴシック" charset="-128"/>
              </a:defRPr>
            </a:lvl5pPr>
            <a:lvl6pPr marL="26130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30702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5274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9846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市町の責務</a:t>
            </a:r>
          </a:p>
        </p:txBody>
      </p:sp>
      <p:sp>
        <p:nvSpPr>
          <p:cNvPr id="36" name="Text Box 238"/>
          <p:cNvSpPr txBox="1">
            <a:spLocks noChangeArrowheads="1"/>
          </p:cNvSpPr>
          <p:nvPr/>
        </p:nvSpPr>
        <p:spPr bwMode="auto">
          <a:xfrm>
            <a:off x="689918" y="6165304"/>
            <a:ext cx="1331414" cy="648072"/>
          </a:xfrm>
          <a:prstGeom prst="rect">
            <a:avLst/>
          </a:prstGeom>
          <a:solidFill>
            <a:srgbClr val="FFFF99"/>
          </a:solidFill>
          <a:ln>
            <a:noFill/>
          </a:ln>
          <a:effectLst>
            <a:outerShdw dist="35921" dir="2700000" algn="ctr" rotWithShape="0">
              <a:schemeClr val="bg2">
                <a:lumMod val="9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spcBef>
                <a:spcPct val="20000"/>
              </a:spcBef>
              <a:buChar char="•"/>
              <a:defRPr kumimoji="1" sz="3400">
                <a:solidFill>
                  <a:schemeClr val="tx1"/>
                </a:solidFill>
                <a:latin typeface="Arial" charset="0"/>
                <a:ea typeface="ＭＳ Ｐゴシック" charset="-128"/>
              </a:defRPr>
            </a:lvl1pPr>
            <a:lvl2pPr marL="777875" indent="-298450" defTabSz="958850" eaLnBrk="0" hangingPunct="0">
              <a:spcBef>
                <a:spcPct val="20000"/>
              </a:spcBef>
              <a:buChar char="–"/>
              <a:defRPr kumimoji="1" sz="2900">
                <a:solidFill>
                  <a:schemeClr val="tx1"/>
                </a:solidFill>
                <a:latin typeface="Arial" charset="0"/>
                <a:ea typeface="ＭＳ Ｐゴシック" charset="-128"/>
              </a:defRPr>
            </a:lvl2pPr>
            <a:lvl3pPr marL="1196975" indent="-238125" defTabSz="958850" eaLnBrk="0" hangingPunct="0">
              <a:spcBef>
                <a:spcPct val="20000"/>
              </a:spcBef>
              <a:buChar char="•"/>
              <a:defRPr kumimoji="1" sz="2500">
                <a:solidFill>
                  <a:schemeClr val="tx1"/>
                </a:solidFill>
                <a:latin typeface="Arial" charset="0"/>
                <a:ea typeface="ＭＳ Ｐゴシック" charset="-128"/>
              </a:defRPr>
            </a:lvl3pPr>
            <a:lvl4pPr marL="1676400" indent="-239713" defTabSz="958850" eaLnBrk="0" hangingPunct="0">
              <a:spcBef>
                <a:spcPct val="20000"/>
              </a:spcBef>
              <a:buChar char="–"/>
              <a:defRPr kumimoji="1" sz="2100">
                <a:solidFill>
                  <a:schemeClr val="tx1"/>
                </a:solidFill>
                <a:latin typeface="Arial" charset="0"/>
                <a:ea typeface="ＭＳ Ｐゴシック" charset="-128"/>
              </a:defRPr>
            </a:lvl4pPr>
            <a:lvl5pPr marL="2155825" indent="-239713" defTabSz="958850" eaLnBrk="0" hangingPunct="0">
              <a:spcBef>
                <a:spcPct val="20000"/>
              </a:spcBef>
              <a:buChar char="»"/>
              <a:defRPr kumimoji="1" sz="2100">
                <a:solidFill>
                  <a:schemeClr val="tx1"/>
                </a:solidFill>
                <a:latin typeface="Arial" charset="0"/>
                <a:ea typeface="ＭＳ Ｐゴシック" charset="-128"/>
              </a:defRPr>
            </a:lvl5pPr>
            <a:lvl6pPr marL="26130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30702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5274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9846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eaLnBrk="1" hangingPunct="1">
              <a:spcBef>
                <a:spcPct val="50000"/>
              </a:spcBef>
              <a:buFontTx/>
              <a:buNone/>
            </a:pPr>
            <a:r>
              <a:rPr lang="ja-JP" altLang="en-US" sz="1800" dirty="0">
                <a:latin typeface="HG丸ｺﾞｼｯｸM-PRO" panose="020F0600000000000000" pitchFamily="50" charset="-128"/>
                <a:ea typeface="HG丸ｺﾞｼｯｸM-PRO" panose="020F0600000000000000" pitchFamily="50" charset="-128"/>
              </a:rPr>
              <a:t>県民の責務</a:t>
            </a:r>
          </a:p>
        </p:txBody>
      </p:sp>
      <p:sp>
        <p:nvSpPr>
          <p:cNvPr id="37" name="Text Box 239"/>
          <p:cNvSpPr txBox="1">
            <a:spLocks noChangeArrowheads="1"/>
          </p:cNvSpPr>
          <p:nvPr/>
        </p:nvSpPr>
        <p:spPr bwMode="auto">
          <a:xfrm>
            <a:off x="2258490" y="5301207"/>
            <a:ext cx="6129934" cy="360041"/>
          </a:xfrm>
          <a:prstGeom prst="rect">
            <a:avLst/>
          </a:prstGeom>
          <a:solidFill>
            <a:schemeClr val="bg1"/>
          </a:solidFill>
          <a:ln>
            <a:noFill/>
          </a:ln>
          <a:effectLst>
            <a:outerShdw dist="35921" dir="2700000" algn="ctr" rotWithShape="0">
              <a:schemeClr val="bg2">
                <a:lumMod val="9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spcBef>
                <a:spcPct val="20000"/>
              </a:spcBef>
              <a:buChar char="•"/>
              <a:defRPr kumimoji="1" sz="3400">
                <a:solidFill>
                  <a:schemeClr val="tx1"/>
                </a:solidFill>
                <a:latin typeface="Arial" charset="0"/>
                <a:ea typeface="ＭＳ Ｐゴシック" charset="-128"/>
              </a:defRPr>
            </a:lvl1pPr>
            <a:lvl2pPr marL="777875" indent="-298450" defTabSz="958850" eaLnBrk="0" hangingPunct="0">
              <a:spcBef>
                <a:spcPct val="20000"/>
              </a:spcBef>
              <a:buChar char="–"/>
              <a:defRPr kumimoji="1" sz="2900">
                <a:solidFill>
                  <a:schemeClr val="tx1"/>
                </a:solidFill>
                <a:latin typeface="Arial" charset="0"/>
                <a:ea typeface="ＭＳ Ｐゴシック" charset="-128"/>
              </a:defRPr>
            </a:lvl2pPr>
            <a:lvl3pPr marL="1196975" indent="-238125" defTabSz="958850" eaLnBrk="0" hangingPunct="0">
              <a:spcBef>
                <a:spcPct val="20000"/>
              </a:spcBef>
              <a:buChar char="•"/>
              <a:defRPr kumimoji="1" sz="2500">
                <a:solidFill>
                  <a:schemeClr val="tx1"/>
                </a:solidFill>
                <a:latin typeface="Arial" charset="0"/>
                <a:ea typeface="ＭＳ Ｐゴシック" charset="-128"/>
              </a:defRPr>
            </a:lvl3pPr>
            <a:lvl4pPr marL="1676400" indent="-239713" defTabSz="958850" eaLnBrk="0" hangingPunct="0">
              <a:spcBef>
                <a:spcPct val="20000"/>
              </a:spcBef>
              <a:buChar char="–"/>
              <a:defRPr kumimoji="1" sz="2100">
                <a:solidFill>
                  <a:schemeClr val="tx1"/>
                </a:solidFill>
                <a:latin typeface="Arial" charset="0"/>
                <a:ea typeface="ＭＳ Ｐゴシック" charset="-128"/>
              </a:defRPr>
            </a:lvl4pPr>
            <a:lvl5pPr marL="2155825" indent="-239713" defTabSz="958850" eaLnBrk="0" hangingPunct="0">
              <a:spcBef>
                <a:spcPct val="20000"/>
              </a:spcBef>
              <a:buChar char="»"/>
              <a:defRPr kumimoji="1" sz="2100">
                <a:solidFill>
                  <a:schemeClr val="tx1"/>
                </a:solidFill>
                <a:latin typeface="Arial" charset="0"/>
                <a:ea typeface="ＭＳ Ｐゴシック" charset="-128"/>
              </a:defRPr>
            </a:lvl5pPr>
            <a:lvl6pPr marL="26130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30702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5274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9846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eaLnBrk="1" hangingPunct="1">
              <a:spcBef>
                <a:spcPct val="50000"/>
              </a:spcBef>
              <a:buFontTx/>
              <a:buNone/>
            </a:pPr>
            <a:endParaRPr lang="ja-JP" altLang="ja-JP" sz="1600">
              <a:latin typeface="HG丸ｺﾞｼｯｸM-PRO" panose="020F0600000000000000" pitchFamily="50" charset="-128"/>
              <a:ea typeface="HG丸ｺﾞｼｯｸM-PRO" panose="020F0600000000000000" pitchFamily="50" charset="-128"/>
            </a:endParaRPr>
          </a:p>
        </p:txBody>
      </p:sp>
      <p:sp>
        <p:nvSpPr>
          <p:cNvPr id="39" name="Text Box 242"/>
          <p:cNvSpPr txBox="1">
            <a:spLocks noChangeArrowheads="1"/>
          </p:cNvSpPr>
          <p:nvPr/>
        </p:nvSpPr>
        <p:spPr bwMode="auto">
          <a:xfrm>
            <a:off x="2274366" y="5322694"/>
            <a:ext cx="6123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8850" eaLnBrk="0" hangingPunct="0">
              <a:spcBef>
                <a:spcPct val="20000"/>
              </a:spcBef>
              <a:buChar char="•"/>
              <a:defRPr kumimoji="1" sz="3400">
                <a:solidFill>
                  <a:schemeClr val="tx1"/>
                </a:solidFill>
                <a:latin typeface="Arial" charset="0"/>
                <a:ea typeface="ＭＳ Ｐゴシック" charset="-128"/>
              </a:defRPr>
            </a:lvl1pPr>
            <a:lvl2pPr marL="777875" indent="-298450" defTabSz="958850" eaLnBrk="0" hangingPunct="0">
              <a:spcBef>
                <a:spcPct val="20000"/>
              </a:spcBef>
              <a:buChar char="–"/>
              <a:defRPr kumimoji="1" sz="2900">
                <a:solidFill>
                  <a:schemeClr val="tx1"/>
                </a:solidFill>
                <a:latin typeface="Arial" charset="0"/>
                <a:ea typeface="ＭＳ Ｐゴシック" charset="-128"/>
              </a:defRPr>
            </a:lvl2pPr>
            <a:lvl3pPr marL="1196975" indent="-238125" defTabSz="958850" eaLnBrk="0" hangingPunct="0">
              <a:spcBef>
                <a:spcPct val="20000"/>
              </a:spcBef>
              <a:buChar char="•"/>
              <a:defRPr kumimoji="1" sz="2500">
                <a:solidFill>
                  <a:schemeClr val="tx1"/>
                </a:solidFill>
                <a:latin typeface="Arial" charset="0"/>
                <a:ea typeface="ＭＳ Ｐゴシック" charset="-128"/>
              </a:defRPr>
            </a:lvl3pPr>
            <a:lvl4pPr marL="1676400" indent="-239713" defTabSz="958850" eaLnBrk="0" hangingPunct="0">
              <a:spcBef>
                <a:spcPct val="20000"/>
              </a:spcBef>
              <a:buChar char="–"/>
              <a:defRPr kumimoji="1" sz="2100">
                <a:solidFill>
                  <a:schemeClr val="tx1"/>
                </a:solidFill>
                <a:latin typeface="Arial" charset="0"/>
                <a:ea typeface="ＭＳ Ｐゴシック" charset="-128"/>
              </a:defRPr>
            </a:lvl4pPr>
            <a:lvl5pPr marL="2155825" indent="-239713" defTabSz="958850" eaLnBrk="0" hangingPunct="0">
              <a:spcBef>
                <a:spcPct val="20000"/>
              </a:spcBef>
              <a:buChar char="»"/>
              <a:defRPr kumimoji="1" sz="2100">
                <a:solidFill>
                  <a:schemeClr val="tx1"/>
                </a:solidFill>
                <a:latin typeface="Arial" charset="0"/>
                <a:ea typeface="ＭＳ Ｐゴシック" charset="-128"/>
              </a:defRPr>
            </a:lvl5pPr>
            <a:lvl6pPr marL="26130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30702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5274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9846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eaLnBrk="1" hangingPunct="1">
              <a:buFontTx/>
              <a:buNone/>
            </a:pPr>
            <a:r>
              <a:rPr lang="ja-JP" altLang="en-US" sz="1800" dirty="0">
                <a:latin typeface="HG丸ｺﾞｼｯｸM-PRO" panose="020F0600000000000000" pitchFamily="50" charset="-128"/>
                <a:ea typeface="HG丸ｺﾞｼｯｸM-PRO" panose="020F0600000000000000" pitchFamily="50" charset="-128"/>
              </a:rPr>
              <a:t>総合治水に関する総合的・計画的な施策の策定・実施</a:t>
            </a:r>
          </a:p>
        </p:txBody>
      </p:sp>
      <p:sp>
        <p:nvSpPr>
          <p:cNvPr id="40" name="Text Box 243"/>
          <p:cNvSpPr txBox="1">
            <a:spLocks noChangeArrowheads="1"/>
          </p:cNvSpPr>
          <p:nvPr/>
        </p:nvSpPr>
        <p:spPr bwMode="auto">
          <a:xfrm>
            <a:off x="2267744" y="5733255"/>
            <a:ext cx="52560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8850" eaLnBrk="0" hangingPunct="0">
              <a:spcBef>
                <a:spcPct val="20000"/>
              </a:spcBef>
              <a:buChar char="•"/>
              <a:defRPr kumimoji="1" sz="3400">
                <a:solidFill>
                  <a:schemeClr val="tx1"/>
                </a:solidFill>
                <a:latin typeface="Arial" charset="0"/>
                <a:ea typeface="ＭＳ Ｐゴシック" charset="-128"/>
              </a:defRPr>
            </a:lvl1pPr>
            <a:lvl2pPr marL="777875" indent="-298450" defTabSz="958850" eaLnBrk="0" hangingPunct="0">
              <a:spcBef>
                <a:spcPct val="20000"/>
              </a:spcBef>
              <a:buChar char="–"/>
              <a:defRPr kumimoji="1" sz="2900">
                <a:solidFill>
                  <a:schemeClr val="tx1"/>
                </a:solidFill>
                <a:latin typeface="Arial" charset="0"/>
                <a:ea typeface="ＭＳ Ｐゴシック" charset="-128"/>
              </a:defRPr>
            </a:lvl2pPr>
            <a:lvl3pPr marL="1196975" indent="-238125" defTabSz="958850" eaLnBrk="0" hangingPunct="0">
              <a:spcBef>
                <a:spcPct val="20000"/>
              </a:spcBef>
              <a:buChar char="•"/>
              <a:defRPr kumimoji="1" sz="2500">
                <a:solidFill>
                  <a:schemeClr val="tx1"/>
                </a:solidFill>
                <a:latin typeface="Arial" charset="0"/>
                <a:ea typeface="ＭＳ Ｐゴシック" charset="-128"/>
              </a:defRPr>
            </a:lvl3pPr>
            <a:lvl4pPr marL="1676400" indent="-239713" defTabSz="958850" eaLnBrk="0" hangingPunct="0">
              <a:spcBef>
                <a:spcPct val="20000"/>
              </a:spcBef>
              <a:buChar char="–"/>
              <a:defRPr kumimoji="1" sz="2100">
                <a:solidFill>
                  <a:schemeClr val="tx1"/>
                </a:solidFill>
                <a:latin typeface="Arial" charset="0"/>
                <a:ea typeface="ＭＳ Ｐゴシック" charset="-128"/>
              </a:defRPr>
            </a:lvl4pPr>
            <a:lvl5pPr marL="2155825" indent="-239713" defTabSz="958850" eaLnBrk="0" hangingPunct="0">
              <a:spcBef>
                <a:spcPct val="20000"/>
              </a:spcBef>
              <a:buChar char="»"/>
              <a:defRPr kumimoji="1" sz="2100">
                <a:solidFill>
                  <a:schemeClr val="tx1"/>
                </a:solidFill>
                <a:latin typeface="Arial" charset="0"/>
                <a:ea typeface="ＭＳ Ｐゴシック" charset="-128"/>
              </a:defRPr>
            </a:lvl5pPr>
            <a:lvl6pPr marL="26130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30702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5274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9846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eaLnBrk="1" hangingPunct="1">
              <a:buFontTx/>
              <a:buNone/>
            </a:pPr>
            <a:r>
              <a:rPr lang="ja-JP" altLang="en-US" sz="1800" dirty="0">
                <a:latin typeface="HG丸ｺﾞｼｯｸM-PRO" panose="020F0600000000000000" pitchFamily="50" charset="-128"/>
                <a:ea typeface="HG丸ｺﾞｼｯｸM-PRO" panose="020F0600000000000000" pitchFamily="50" charset="-128"/>
              </a:rPr>
              <a:t>各地域の特性を生かした施策の策定・実施</a:t>
            </a:r>
          </a:p>
        </p:txBody>
      </p:sp>
      <p:sp>
        <p:nvSpPr>
          <p:cNvPr id="41" name="Text Box 245"/>
          <p:cNvSpPr txBox="1">
            <a:spLocks noChangeArrowheads="1"/>
          </p:cNvSpPr>
          <p:nvPr/>
        </p:nvSpPr>
        <p:spPr bwMode="auto">
          <a:xfrm>
            <a:off x="2274366" y="6127314"/>
            <a:ext cx="6123312" cy="686061"/>
          </a:xfrm>
          <a:prstGeom prst="rect">
            <a:avLst/>
          </a:prstGeom>
          <a:solidFill>
            <a:schemeClr val="bg1"/>
          </a:solidFill>
          <a:ln>
            <a:noFill/>
          </a:ln>
          <a:effectLst>
            <a:outerShdw dist="35921" dir="2700000" algn="ctr" rotWithShape="0">
              <a:schemeClr val="bg2">
                <a:lumMod val="9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defTabSz="958850" eaLnBrk="0" hangingPunct="0">
              <a:spcBef>
                <a:spcPct val="20000"/>
              </a:spcBef>
              <a:buChar char="•"/>
              <a:defRPr kumimoji="1" sz="3400">
                <a:solidFill>
                  <a:schemeClr val="tx1"/>
                </a:solidFill>
                <a:latin typeface="Arial" charset="0"/>
                <a:ea typeface="ＭＳ Ｐゴシック" charset="-128"/>
              </a:defRPr>
            </a:lvl1pPr>
            <a:lvl2pPr marL="777875" indent="-298450" defTabSz="958850" eaLnBrk="0" hangingPunct="0">
              <a:spcBef>
                <a:spcPct val="20000"/>
              </a:spcBef>
              <a:buChar char="–"/>
              <a:defRPr kumimoji="1" sz="2900">
                <a:solidFill>
                  <a:schemeClr val="tx1"/>
                </a:solidFill>
                <a:latin typeface="Arial" charset="0"/>
                <a:ea typeface="ＭＳ Ｐゴシック" charset="-128"/>
              </a:defRPr>
            </a:lvl2pPr>
            <a:lvl3pPr marL="1196975" indent="-238125" defTabSz="958850" eaLnBrk="0" hangingPunct="0">
              <a:spcBef>
                <a:spcPct val="20000"/>
              </a:spcBef>
              <a:buChar char="•"/>
              <a:defRPr kumimoji="1" sz="2500">
                <a:solidFill>
                  <a:schemeClr val="tx1"/>
                </a:solidFill>
                <a:latin typeface="Arial" charset="0"/>
                <a:ea typeface="ＭＳ Ｐゴシック" charset="-128"/>
              </a:defRPr>
            </a:lvl3pPr>
            <a:lvl4pPr marL="1676400" indent="-239713" defTabSz="958850" eaLnBrk="0" hangingPunct="0">
              <a:spcBef>
                <a:spcPct val="20000"/>
              </a:spcBef>
              <a:buChar char="–"/>
              <a:defRPr kumimoji="1" sz="2100">
                <a:solidFill>
                  <a:schemeClr val="tx1"/>
                </a:solidFill>
                <a:latin typeface="Arial" charset="0"/>
                <a:ea typeface="ＭＳ Ｐゴシック" charset="-128"/>
              </a:defRPr>
            </a:lvl4pPr>
            <a:lvl5pPr marL="2155825" indent="-239713" defTabSz="958850" eaLnBrk="0" hangingPunct="0">
              <a:spcBef>
                <a:spcPct val="20000"/>
              </a:spcBef>
              <a:buChar char="»"/>
              <a:defRPr kumimoji="1" sz="2100">
                <a:solidFill>
                  <a:schemeClr val="tx1"/>
                </a:solidFill>
                <a:latin typeface="Arial" charset="0"/>
                <a:ea typeface="ＭＳ Ｐゴシック" charset="-128"/>
              </a:defRPr>
            </a:lvl5pPr>
            <a:lvl6pPr marL="26130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30702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5274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9846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eaLnBrk="1" hangingPunct="1">
              <a:spcBef>
                <a:spcPct val="50000"/>
              </a:spcBef>
              <a:buFontTx/>
              <a:buNone/>
            </a:pPr>
            <a:endParaRPr lang="ja-JP" altLang="ja-JP" sz="1600">
              <a:latin typeface="HG丸ｺﾞｼｯｸM-PRO" panose="020F0600000000000000" pitchFamily="50" charset="-128"/>
              <a:ea typeface="HG丸ｺﾞｼｯｸM-PRO" panose="020F0600000000000000" pitchFamily="50" charset="-128"/>
            </a:endParaRPr>
          </a:p>
        </p:txBody>
      </p:sp>
      <p:sp>
        <p:nvSpPr>
          <p:cNvPr id="42" name="Text Box 244"/>
          <p:cNvSpPr txBox="1">
            <a:spLocks noChangeArrowheads="1"/>
          </p:cNvSpPr>
          <p:nvPr/>
        </p:nvSpPr>
        <p:spPr bwMode="auto">
          <a:xfrm>
            <a:off x="2202359" y="6165303"/>
            <a:ext cx="57540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8850" eaLnBrk="0" hangingPunct="0">
              <a:spcBef>
                <a:spcPct val="20000"/>
              </a:spcBef>
              <a:buChar char="•"/>
              <a:defRPr kumimoji="1" sz="3400">
                <a:solidFill>
                  <a:schemeClr val="tx1"/>
                </a:solidFill>
                <a:latin typeface="Arial" charset="0"/>
                <a:ea typeface="ＭＳ Ｐゴシック" charset="-128"/>
              </a:defRPr>
            </a:lvl1pPr>
            <a:lvl2pPr marL="777875" indent="-298450" defTabSz="958850" eaLnBrk="0" hangingPunct="0">
              <a:spcBef>
                <a:spcPct val="20000"/>
              </a:spcBef>
              <a:buChar char="–"/>
              <a:defRPr kumimoji="1" sz="2900">
                <a:solidFill>
                  <a:schemeClr val="tx1"/>
                </a:solidFill>
                <a:latin typeface="Arial" charset="0"/>
                <a:ea typeface="ＭＳ Ｐゴシック" charset="-128"/>
              </a:defRPr>
            </a:lvl2pPr>
            <a:lvl3pPr marL="1196975" indent="-238125" defTabSz="958850" eaLnBrk="0" hangingPunct="0">
              <a:spcBef>
                <a:spcPct val="20000"/>
              </a:spcBef>
              <a:buChar char="•"/>
              <a:defRPr kumimoji="1" sz="2500">
                <a:solidFill>
                  <a:schemeClr val="tx1"/>
                </a:solidFill>
                <a:latin typeface="Arial" charset="0"/>
                <a:ea typeface="ＭＳ Ｐゴシック" charset="-128"/>
              </a:defRPr>
            </a:lvl3pPr>
            <a:lvl4pPr marL="1676400" indent="-239713" defTabSz="958850" eaLnBrk="0" hangingPunct="0">
              <a:spcBef>
                <a:spcPct val="20000"/>
              </a:spcBef>
              <a:buChar char="–"/>
              <a:defRPr kumimoji="1" sz="2100">
                <a:solidFill>
                  <a:schemeClr val="tx1"/>
                </a:solidFill>
                <a:latin typeface="Arial" charset="0"/>
                <a:ea typeface="ＭＳ Ｐゴシック" charset="-128"/>
              </a:defRPr>
            </a:lvl4pPr>
            <a:lvl5pPr marL="2155825" indent="-239713" defTabSz="958850" eaLnBrk="0" hangingPunct="0">
              <a:spcBef>
                <a:spcPct val="20000"/>
              </a:spcBef>
              <a:buChar char="»"/>
              <a:defRPr kumimoji="1" sz="2100">
                <a:solidFill>
                  <a:schemeClr val="tx1"/>
                </a:solidFill>
                <a:latin typeface="Arial" charset="0"/>
                <a:ea typeface="ＭＳ Ｐゴシック" charset="-128"/>
              </a:defRPr>
            </a:lvl5pPr>
            <a:lvl6pPr marL="26130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6pPr>
            <a:lvl7pPr marL="30702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7pPr>
            <a:lvl8pPr marL="35274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8pPr>
            <a:lvl9pPr marL="3984625" indent="-239713" defTabSz="958850" eaLnBrk="0" fontAlgn="base" hangingPunct="0">
              <a:spcBef>
                <a:spcPct val="20000"/>
              </a:spcBef>
              <a:spcAft>
                <a:spcPct val="0"/>
              </a:spcAft>
              <a:buChar char="»"/>
              <a:defRPr kumimoji="1" sz="2100">
                <a:solidFill>
                  <a:schemeClr val="tx1"/>
                </a:solidFill>
                <a:latin typeface="Arial" charset="0"/>
                <a:ea typeface="ＭＳ Ｐゴシック" charset="-128"/>
              </a:defRPr>
            </a:lvl9pPr>
          </a:lstStyle>
          <a:p>
            <a:pP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・雨水の流出抑制と浸水発生への備え</a:t>
            </a:r>
          </a:p>
          <a:p>
            <a:pPr eaLnBrk="1" hangingPunct="1">
              <a:spcBef>
                <a:spcPct val="0"/>
              </a:spcBef>
              <a:buFontTx/>
              <a:buNone/>
            </a:pPr>
            <a:r>
              <a:rPr lang="ja-JP" altLang="en-US" sz="1800" dirty="0">
                <a:latin typeface="HG丸ｺﾞｼｯｸM-PRO" panose="020F0600000000000000" pitchFamily="50" charset="-128"/>
                <a:ea typeface="HG丸ｺﾞｼｯｸM-PRO" panose="020F0600000000000000" pitchFamily="50" charset="-128"/>
              </a:rPr>
              <a:t>・行政が実施する総合治水に関する施策への協力</a:t>
            </a:r>
          </a:p>
        </p:txBody>
      </p:sp>
      <p:sp>
        <p:nvSpPr>
          <p:cNvPr id="46" name="タイトル 1"/>
          <p:cNvSpPr txBox="1">
            <a:spLocks/>
          </p:cNvSpPr>
          <p:nvPr/>
        </p:nvSpPr>
        <p:spPr>
          <a:xfrm>
            <a:off x="-36512" y="188640"/>
            <a:ext cx="8229600" cy="1066800"/>
          </a:xfrm>
          <a:prstGeom prst="rect">
            <a:avLst/>
          </a:prstGeom>
        </p:spPr>
        <p:txBody>
          <a:bodyPr vert="horz" anchor="ctr">
            <a:no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3200" dirty="0">
                <a:latin typeface="HG丸ｺﾞｼｯｸM-PRO" panose="020F0600000000000000" pitchFamily="50" charset="-128"/>
                <a:ea typeface="HG丸ｺﾞｼｯｸM-PRO" panose="020F0600000000000000" pitchFamily="50" charset="-128"/>
              </a:rPr>
              <a:t>２　総合治水条例の概要</a:t>
            </a:r>
          </a:p>
        </p:txBody>
      </p:sp>
      <p:sp>
        <p:nvSpPr>
          <p:cNvPr id="44" name="メモ 43"/>
          <p:cNvSpPr/>
          <p:nvPr/>
        </p:nvSpPr>
        <p:spPr>
          <a:xfrm>
            <a:off x="179512" y="1035318"/>
            <a:ext cx="8856984" cy="809506"/>
          </a:xfrm>
          <a:prstGeom prst="foldedCorner">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タイトル 1"/>
          <p:cNvSpPr txBox="1">
            <a:spLocks/>
          </p:cNvSpPr>
          <p:nvPr/>
        </p:nvSpPr>
        <p:spPr>
          <a:xfrm>
            <a:off x="251520" y="764704"/>
            <a:ext cx="8892480" cy="1296144"/>
          </a:xfrm>
          <a:prstGeom prst="rect">
            <a:avLst/>
          </a:prstGeom>
        </p:spPr>
        <p:txBody>
          <a:bodyPr vert="horz" anchor="ctr">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2400" dirty="0"/>
              <a:t>　</a:t>
            </a:r>
            <a:r>
              <a:rPr lang="ja-JP" altLang="en-US" sz="2400" dirty="0">
                <a:solidFill>
                  <a:schemeClr val="bg1"/>
                </a:solidFill>
                <a:latin typeface="HG丸ｺﾞｼｯｸM-PRO" panose="020F0600000000000000" pitchFamily="50" charset="-128"/>
                <a:ea typeface="HG丸ｺﾞｼｯｸM-PRO" panose="020F0600000000000000" pitchFamily="50" charset="-128"/>
              </a:rPr>
              <a:t>県、市町、県民が協働して総合治水に取り組むための「よりどころ」となる条例を施行（平成</a:t>
            </a:r>
            <a:r>
              <a:rPr lang="en-US" altLang="ja-JP" sz="2400" dirty="0">
                <a:solidFill>
                  <a:schemeClr val="bg1"/>
                </a:solidFill>
                <a:latin typeface="HG丸ｺﾞｼｯｸM-PRO" panose="020F0600000000000000" pitchFamily="50" charset="-128"/>
                <a:ea typeface="HG丸ｺﾞｼｯｸM-PRO" panose="020F0600000000000000" pitchFamily="50" charset="-128"/>
              </a:rPr>
              <a:t>24</a:t>
            </a:r>
            <a:r>
              <a:rPr lang="ja-JP" altLang="en-US" sz="2400" dirty="0">
                <a:solidFill>
                  <a:schemeClr val="bg1"/>
                </a:solidFill>
                <a:latin typeface="HG丸ｺﾞｼｯｸM-PRO" panose="020F0600000000000000" pitchFamily="50" charset="-128"/>
                <a:ea typeface="HG丸ｺﾞｼｯｸM-PRO" panose="020F0600000000000000" pitchFamily="50" charset="-128"/>
              </a:rPr>
              <a:t>年</a:t>
            </a:r>
            <a:r>
              <a:rPr lang="en-US" altLang="ja-JP" sz="2400" dirty="0">
                <a:solidFill>
                  <a:schemeClr val="bg1"/>
                </a:solidFill>
                <a:latin typeface="HG丸ｺﾞｼｯｸM-PRO" panose="020F0600000000000000" pitchFamily="50" charset="-128"/>
                <a:ea typeface="HG丸ｺﾞｼｯｸM-PRO" panose="020F0600000000000000" pitchFamily="50" charset="-128"/>
              </a:rPr>
              <a:t>4</a:t>
            </a:r>
            <a:r>
              <a:rPr lang="ja-JP" altLang="en-US" sz="2400" dirty="0">
                <a:solidFill>
                  <a:schemeClr val="bg1"/>
                </a:solidFill>
                <a:latin typeface="HG丸ｺﾞｼｯｸM-PRO" panose="020F0600000000000000" pitchFamily="50" charset="-128"/>
                <a:ea typeface="HG丸ｺﾞｼｯｸM-PRO" panose="020F0600000000000000" pitchFamily="50" charset="-128"/>
              </a:rPr>
              <a:t>月）</a:t>
            </a:r>
          </a:p>
        </p:txBody>
      </p:sp>
      <p:sp>
        <p:nvSpPr>
          <p:cNvPr id="2" name="円/楕円 1"/>
          <p:cNvSpPr/>
          <p:nvPr/>
        </p:nvSpPr>
        <p:spPr>
          <a:xfrm>
            <a:off x="421671" y="4467457"/>
            <a:ext cx="1296144" cy="698376"/>
          </a:xfrm>
          <a:prstGeom prst="ellipse">
            <a:avLst/>
          </a:prstGeom>
          <a:solidFill>
            <a:schemeClr val="accent5"/>
          </a:solidFill>
          <a:ln>
            <a:noFill/>
          </a:ln>
          <a:effectLst>
            <a:glow rad="63500">
              <a:schemeClr val="accent4">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Rectangle 5"/>
          <p:cNvSpPr>
            <a:spLocks noChangeArrowheads="1"/>
          </p:cNvSpPr>
          <p:nvPr/>
        </p:nvSpPr>
        <p:spPr bwMode="auto">
          <a:xfrm>
            <a:off x="495334" y="4515546"/>
            <a:ext cx="1148817" cy="602198"/>
          </a:xfrm>
          <a:prstGeom prst="rect">
            <a:avLst/>
          </a:prstGeom>
          <a:noFill/>
          <a:ln>
            <a:noFill/>
          </a:ln>
          <a:effectLst/>
          <a:extLst/>
        </p:spPr>
        <p:txBody>
          <a:bodyPr lIns="95811" tIns="47905" rIns="95811" bIns="47905" anchor="ctr"/>
          <a:lstStyle>
            <a:lvl1pPr algn="l" defTabSz="958850">
              <a:defRPr>
                <a:solidFill>
                  <a:schemeClr val="tx1"/>
                </a:solidFill>
                <a:latin typeface="Arial" charset="0"/>
                <a:ea typeface="ＭＳ Ｐゴシック" charset="-128"/>
              </a:defRPr>
            </a:lvl1pPr>
            <a:lvl2pPr marL="479425" algn="l" defTabSz="958850">
              <a:defRPr>
                <a:solidFill>
                  <a:schemeClr val="tx1"/>
                </a:solidFill>
                <a:latin typeface="Arial" charset="0"/>
                <a:ea typeface="ＭＳ Ｐゴシック" charset="-128"/>
              </a:defRPr>
            </a:lvl2pPr>
            <a:lvl3pPr marL="958850" algn="l" defTabSz="958850">
              <a:defRPr>
                <a:solidFill>
                  <a:schemeClr val="tx1"/>
                </a:solidFill>
                <a:latin typeface="Arial" charset="0"/>
                <a:ea typeface="ＭＳ Ｐゴシック" charset="-128"/>
              </a:defRPr>
            </a:lvl3pPr>
            <a:lvl4pPr marL="1436688" algn="l" defTabSz="958850">
              <a:defRPr>
                <a:solidFill>
                  <a:schemeClr val="tx1"/>
                </a:solidFill>
                <a:latin typeface="Arial" charset="0"/>
                <a:ea typeface="ＭＳ Ｐゴシック" charset="-128"/>
              </a:defRPr>
            </a:lvl4pPr>
            <a:lvl5pPr marL="1916113" algn="l" defTabSz="958850">
              <a:defRPr>
                <a:solidFill>
                  <a:schemeClr val="tx1"/>
                </a:solidFill>
                <a:latin typeface="Arial" charset="0"/>
                <a:ea typeface="ＭＳ Ｐゴシック" charset="-128"/>
              </a:defRPr>
            </a:lvl5pPr>
            <a:lvl6pPr marL="2373313" defTabSz="958850" fontAlgn="base">
              <a:spcBef>
                <a:spcPct val="0"/>
              </a:spcBef>
              <a:spcAft>
                <a:spcPct val="0"/>
              </a:spcAft>
              <a:defRPr>
                <a:solidFill>
                  <a:schemeClr val="tx1"/>
                </a:solidFill>
                <a:latin typeface="Arial" charset="0"/>
                <a:ea typeface="ＭＳ Ｐゴシック" charset="-128"/>
              </a:defRPr>
            </a:lvl6pPr>
            <a:lvl7pPr marL="2830513" defTabSz="958850" fontAlgn="base">
              <a:spcBef>
                <a:spcPct val="0"/>
              </a:spcBef>
              <a:spcAft>
                <a:spcPct val="0"/>
              </a:spcAft>
              <a:defRPr>
                <a:solidFill>
                  <a:schemeClr val="tx1"/>
                </a:solidFill>
                <a:latin typeface="Arial" charset="0"/>
                <a:ea typeface="ＭＳ Ｐゴシック" charset="-128"/>
              </a:defRPr>
            </a:lvl7pPr>
            <a:lvl8pPr marL="3287713" defTabSz="958850" fontAlgn="base">
              <a:spcBef>
                <a:spcPct val="0"/>
              </a:spcBef>
              <a:spcAft>
                <a:spcPct val="0"/>
              </a:spcAft>
              <a:defRPr>
                <a:solidFill>
                  <a:schemeClr val="tx1"/>
                </a:solidFill>
                <a:latin typeface="Arial" charset="0"/>
                <a:ea typeface="ＭＳ Ｐゴシック" charset="-128"/>
              </a:defRPr>
            </a:lvl8pPr>
            <a:lvl9pPr marL="3744913" defTabSz="958850" fontAlgn="base">
              <a:spcBef>
                <a:spcPct val="0"/>
              </a:spcBef>
              <a:spcAft>
                <a:spcPct val="0"/>
              </a:spcAft>
              <a:defRPr>
                <a:solidFill>
                  <a:schemeClr val="tx1"/>
                </a:solidFill>
                <a:latin typeface="Arial" charset="0"/>
                <a:ea typeface="ＭＳ Ｐゴシック" charset="-128"/>
              </a:defRPr>
            </a:lvl9pPr>
          </a:lstStyle>
          <a:p>
            <a:pPr algn="ctr">
              <a:lnSpc>
                <a:spcPct val="120000"/>
              </a:lnSpc>
              <a:defRPr/>
            </a:pPr>
            <a:r>
              <a:rPr lang="ja-JP" altLang="en-US" sz="24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特 徴</a:t>
            </a:r>
          </a:p>
        </p:txBody>
      </p:sp>
    </p:spTree>
    <p:extLst>
      <p:ext uri="{BB962C8B-B14F-4D97-AF65-F5344CB8AC3E}">
        <p14:creationId xmlns:p14="http://schemas.microsoft.com/office/powerpoint/2010/main" val="328638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xmlns="" id="{CF7FAF62-3A7F-4244-AA92-2F21E93C01B1}"/>
              </a:ext>
            </a:extLst>
          </p:cNvPr>
          <p:cNvSpPr txBox="1">
            <a:spLocks noChangeArrowheads="1"/>
          </p:cNvSpPr>
          <p:nvPr/>
        </p:nvSpPr>
        <p:spPr bwMode="auto">
          <a:xfrm>
            <a:off x="-36512" y="476672"/>
            <a:ext cx="7056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solidFill>
                  <a:schemeClr val="tx2"/>
                </a:solidFill>
                <a:ea typeface="HG丸ｺﾞｼｯｸM-PRO" panose="020F0600000000000000" pitchFamily="50" charset="-128"/>
              </a:rPr>
              <a:t>２　総合治水条例の概要</a:t>
            </a:r>
          </a:p>
        </p:txBody>
      </p:sp>
      <p:sp>
        <p:nvSpPr>
          <p:cNvPr id="9220" name="Text Box 4">
            <a:extLst>
              <a:ext uri="{FF2B5EF4-FFF2-40B4-BE49-F238E27FC236}">
                <a16:creationId xmlns:a16="http://schemas.microsoft.com/office/drawing/2014/main" xmlns="" id="{C61F46F8-E83D-4BB3-BD98-A794F2417B68}"/>
              </a:ext>
            </a:extLst>
          </p:cNvPr>
          <p:cNvSpPr txBox="1">
            <a:spLocks noChangeArrowheads="1"/>
          </p:cNvSpPr>
          <p:nvPr/>
        </p:nvSpPr>
        <p:spPr bwMode="auto">
          <a:xfrm>
            <a:off x="179388" y="1124744"/>
            <a:ext cx="705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ea typeface="HG丸ｺﾞｼｯｸM-PRO" panose="020F0600000000000000" pitchFamily="50" charset="-128"/>
              </a:rPr>
              <a:t>（１）目的</a:t>
            </a:r>
          </a:p>
        </p:txBody>
      </p:sp>
      <p:sp>
        <p:nvSpPr>
          <p:cNvPr id="204805" name="Rectangle 5">
            <a:extLst>
              <a:ext uri="{FF2B5EF4-FFF2-40B4-BE49-F238E27FC236}">
                <a16:creationId xmlns:a16="http://schemas.microsoft.com/office/drawing/2014/main" xmlns="" id="{E16144FF-4094-4325-AB88-2C26AF9983E5}"/>
              </a:ext>
            </a:extLst>
          </p:cNvPr>
          <p:cNvSpPr>
            <a:spLocks noChangeArrowheads="1"/>
          </p:cNvSpPr>
          <p:nvPr/>
        </p:nvSpPr>
        <p:spPr bwMode="auto">
          <a:xfrm>
            <a:off x="539750" y="3284562"/>
            <a:ext cx="770413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lnSpc>
                <a:spcPct val="120000"/>
              </a:lnSpc>
              <a:defRPr/>
            </a:pPr>
            <a:r>
              <a:rPr lang="en-US" altLang="ja-JP" sz="2800" b="1"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② </a:t>
            </a:r>
            <a:r>
              <a:rPr lang="ja-JP" altLang="en-US" sz="2800" b="1"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総合治水に関するあらゆる施策を定める。</a:t>
            </a:r>
          </a:p>
        </p:txBody>
      </p:sp>
      <p:sp>
        <p:nvSpPr>
          <p:cNvPr id="204806" name="Rectangle 6">
            <a:extLst>
              <a:ext uri="{FF2B5EF4-FFF2-40B4-BE49-F238E27FC236}">
                <a16:creationId xmlns:a16="http://schemas.microsoft.com/office/drawing/2014/main" xmlns="" id="{B04C4455-3949-4A76-82C2-DB77C341088B}"/>
              </a:ext>
            </a:extLst>
          </p:cNvPr>
          <p:cNvSpPr>
            <a:spLocks noChangeArrowheads="1"/>
          </p:cNvSpPr>
          <p:nvPr/>
        </p:nvSpPr>
        <p:spPr bwMode="auto">
          <a:xfrm>
            <a:off x="539750" y="2347937"/>
            <a:ext cx="77041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lnSpc>
                <a:spcPct val="120000"/>
              </a:lnSpc>
              <a:defRPr/>
            </a:pPr>
            <a:r>
              <a:rPr lang="en-US" altLang="ja-JP" sz="2800" b="1"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① </a:t>
            </a:r>
            <a:r>
              <a:rPr lang="ja-JP" altLang="en-US" sz="2800" b="1"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総合治水の基本理念を明らかにする。</a:t>
            </a:r>
          </a:p>
        </p:txBody>
      </p:sp>
      <p:sp>
        <p:nvSpPr>
          <p:cNvPr id="204807" name="Rectangle 7">
            <a:extLst>
              <a:ext uri="{FF2B5EF4-FFF2-40B4-BE49-F238E27FC236}">
                <a16:creationId xmlns:a16="http://schemas.microsoft.com/office/drawing/2014/main" xmlns="" id="{DB7959E0-A26A-4B93-9FC2-F95AF2AA7BD8}"/>
              </a:ext>
            </a:extLst>
          </p:cNvPr>
          <p:cNvSpPr>
            <a:spLocks noChangeArrowheads="1"/>
          </p:cNvSpPr>
          <p:nvPr/>
        </p:nvSpPr>
        <p:spPr bwMode="auto">
          <a:xfrm>
            <a:off x="539750" y="4364062"/>
            <a:ext cx="77041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811" tIns="47905" rIns="95811" bIns="47905" anchor="ctr"/>
          <a:lstStyle/>
          <a:p>
            <a:pPr algn="l" defTabSz="958850">
              <a:lnSpc>
                <a:spcPct val="120000"/>
              </a:lnSpc>
              <a:defRPr/>
            </a:pPr>
            <a:r>
              <a:rPr lang="en-US" altLang="ja-JP" sz="2800" b="1"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③ </a:t>
            </a:r>
            <a:r>
              <a:rPr lang="ja-JP" altLang="en-US" sz="2800" b="1" dirty="0">
                <a:solidFill>
                  <a:schemeClr val="hlink"/>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県・市町・県民が協働して総合治水を推進する。</a:t>
            </a:r>
          </a:p>
        </p:txBody>
      </p:sp>
    </p:spTree>
    <p:extLst>
      <p:ext uri="{BB962C8B-B14F-4D97-AF65-F5344CB8AC3E}">
        <p14:creationId xmlns:p14="http://schemas.microsoft.com/office/powerpoint/2010/main" val="241884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xmlns="" id="{D85F8628-F668-45FF-93BE-675623712785}"/>
              </a:ext>
            </a:extLst>
          </p:cNvPr>
          <p:cNvSpPr txBox="1">
            <a:spLocks noChangeArrowheads="1"/>
          </p:cNvSpPr>
          <p:nvPr/>
        </p:nvSpPr>
        <p:spPr bwMode="auto">
          <a:xfrm>
            <a:off x="-36512" y="473298"/>
            <a:ext cx="7056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solidFill>
                  <a:schemeClr val="tx2"/>
                </a:solidFill>
                <a:ea typeface="HG丸ｺﾞｼｯｸM-PRO" panose="020F0600000000000000" pitchFamily="50" charset="-128"/>
              </a:rPr>
              <a:t>２　総合治水条例の概要</a:t>
            </a:r>
          </a:p>
        </p:txBody>
      </p:sp>
      <p:sp>
        <p:nvSpPr>
          <p:cNvPr id="10244" name="Text Box 4">
            <a:extLst>
              <a:ext uri="{FF2B5EF4-FFF2-40B4-BE49-F238E27FC236}">
                <a16:creationId xmlns:a16="http://schemas.microsoft.com/office/drawing/2014/main" xmlns="" id="{AA1DE3B8-516D-4BAD-A757-76F8C7F2ED1B}"/>
              </a:ext>
            </a:extLst>
          </p:cNvPr>
          <p:cNvSpPr txBox="1">
            <a:spLocks noChangeArrowheads="1"/>
          </p:cNvSpPr>
          <p:nvPr/>
        </p:nvSpPr>
        <p:spPr bwMode="auto">
          <a:xfrm>
            <a:off x="179388" y="1124744"/>
            <a:ext cx="705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ea typeface="HG丸ｺﾞｼｯｸM-PRO" panose="020F0600000000000000" pitchFamily="50" charset="-128"/>
              </a:rPr>
              <a:t>（２）特長</a:t>
            </a:r>
          </a:p>
        </p:txBody>
      </p:sp>
      <p:sp>
        <p:nvSpPr>
          <p:cNvPr id="210949" name="Rectangle 5">
            <a:extLst>
              <a:ext uri="{FF2B5EF4-FFF2-40B4-BE49-F238E27FC236}">
                <a16:creationId xmlns:a16="http://schemas.microsoft.com/office/drawing/2014/main" xmlns="" id="{469DF9F2-235E-499D-AB1D-2727B23930FF}"/>
              </a:ext>
            </a:extLst>
          </p:cNvPr>
          <p:cNvSpPr>
            <a:spLocks noChangeArrowheads="1"/>
          </p:cNvSpPr>
          <p:nvPr/>
        </p:nvSpPr>
        <p:spPr bwMode="auto">
          <a:xfrm>
            <a:off x="647700" y="3789536"/>
            <a:ext cx="86042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ja-JP" altLang="en-US" sz="2800" dirty="0">
                <a:latin typeface="HG丸ｺﾞｼｯｸM-PRO" panose="020F0600000000000000" pitchFamily="50" charset="-128"/>
                <a:ea typeface="HG丸ｺﾞｼｯｸM-PRO" panose="020F0600000000000000" pitchFamily="50" charset="-128"/>
              </a:rPr>
              <a:t>総合治水に関する施策の計画的な推進を図るため、県土を１１の地域に分け、各地域で</a:t>
            </a:r>
            <a:r>
              <a:rPr lang="ja-JP" altLang="en-US" sz="28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「地域総合治水推進計画」を策定</a:t>
            </a:r>
            <a:r>
              <a:rPr lang="ja-JP" altLang="en-US" sz="2800" dirty="0">
                <a:latin typeface="HG丸ｺﾞｼｯｸM-PRO" panose="020F0600000000000000" pitchFamily="50" charset="-128"/>
                <a:ea typeface="HG丸ｺﾞｼｯｸM-PRO" panose="020F0600000000000000" pitchFamily="50" charset="-128"/>
              </a:rPr>
              <a:t>する枠組みを規定</a:t>
            </a:r>
          </a:p>
        </p:txBody>
      </p:sp>
      <p:sp>
        <p:nvSpPr>
          <p:cNvPr id="210950" name="Rectangle 6">
            <a:extLst>
              <a:ext uri="{FF2B5EF4-FFF2-40B4-BE49-F238E27FC236}">
                <a16:creationId xmlns:a16="http://schemas.microsoft.com/office/drawing/2014/main" xmlns="" id="{4768C18B-6137-44E3-A21F-DE7807CA1CC6}"/>
              </a:ext>
            </a:extLst>
          </p:cNvPr>
          <p:cNvSpPr>
            <a:spLocks noChangeArrowheads="1"/>
          </p:cNvSpPr>
          <p:nvPr/>
        </p:nvSpPr>
        <p:spPr bwMode="auto">
          <a:xfrm>
            <a:off x="647700" y="2421831"/>
            <a:ext cx="8604250" cy="79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ja-JP" altLang="en-US" sz="2800" dirty="0">
                <a:latin typeface="HG丸ｺﾞｼｯｸM-PRO" panose="020F0600000000000000" pitchFamily="50" charset="-128"/>
                <a:ea typeface="HG丸ｺﾞｼｯｸM-PRO" panose="020F0600000000000000" pitchFamily="50" charset="-128"/>
              </a:rPr>
              <a:t>総合治水の推進に関するあらゆる施策を示した上で、</a:t>
            </a:r>
            <a:r>
              <a:rPr lang="ja-JP" altLang="en-US" sz="28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県・市町・県民の責務を明確化</a:t>
            </a:r>
          </a:p>
        </p:txBody>
      </p:sp>
      <p:sp>
        <p:nvSpPr>
          <p:cNvPr id="210951" name="Rectangle 7">
            <a:extLst>
              <a:ext uri="{FF2B5EF4-FFF2-40B4-BE49-F238E27FC236}">
                <a16:creationId xmlns:a16="http://schemas.microsoft.com/office/drawing/2014/main" xmlns="" id="{D3D7F2E6-8072-425F-94B9-470E070A0CFE}"/>
              </a:ext>
            </a:extLst>
          </p:cNvPr>
          <p:cNvSpPr>
            <a:spLocks noChangeArrowheads="1"/>
          </p:cNvSpPr>
          <p:nvPr/>
        </p:nvSpPr>
        <p:spPr bwMode="auto">
          <a:xfrm>
            <a:off x="647700" y="5229250"/>
            <a:ext cx="860425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ja-JP" altLang="en-US" sz="2800" dirty="0">
                <a:latin typeface="HG丸ｺﾞｼｯｸM-PRO" panose="020F0600000000000000" pitchFamily="50" charset="-128"/>
                <a:ea typeface="HG丸ｺﾞｼｯｸM-PRO" panose="020F0600000000000000" pitchFamily="50" charset="-128"/>
              </a:rPr>
              <a:t>雨水の流出量が増加する</a:t>
            </a:r>
            <a:r>
              <a:rPr lang="ja-JP" altLang="en-US" sz="28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一定規模以上の開発行為</a:t>
            </a:r>
            <a:r>
              <a:rPr lang="ja-JP" altLang="en-US" sz="2800" dirty="0">
                <a:latin typeface="HG丸ｺﾞｼｯｸM-PRO" panose="020F0600000000000000" pitchFamily="50" charset="-128"/>
                <a:ea typeface="HG丸ｺﾞｼｯｸM-PRO" panose="020F0600000000000000" pitchFamily="50" charset="-128"/>
              </a:rPr>
              <a:t>を行う開発者等に対し</a:t>
            </a:r>
            <a:r>
              <a:rPr lang="ja-JP" altLang="en-US" sz="28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「重要調整池」の設置等を義務化</a:t>
            </a:r>
          </a:p>
        </p:txBody>
      </p:sp>
      <p:sp>
        <p:nvSpPr>
          <p:cNvPr id="210952" name="Rectangle 8">
            <a:extLst>
              <a:ext uri="{FF2B5EF4-FFF2-40B4-BE49-F238E27FC236}">
                <a16:creationId xmlns:a16="http://schemas.microsoft.com/office/drawing/2014/main" xmlns="" id="{8A476CD1-D84E-458A-A75D-912D83E34354}"/>
              </a:ext>
            </a:extLst>
          </p:cNvPr>
          <p:cNvSpPr>
            <a:spLocks noChangeArrowheads="1"/>
          </p:cNvSpPr>
          <p:nvPr/>
        </p:nvSpPr>
        <p:spPr bwMode="auto">
          <a:xfrm>
            <a:off x="236538" y="2205806"/>
            <a:ext cx="8636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en-US" altLang="ja-JP" sz="2800" b="1" dirty="0">
                <a:latin typeface="HG丸ｺﾞｼｯｸM-PRO" panose="020F0600000000000000" pitchFamily="50" charset="-128"/>
                <a:ea typeface="HG丸ｺﾞｼｯｸM-PRO" panose="020F0600000000000000" pitchFamily="50" charset="-128"/>
              </a:rPr>
              <a:t>①</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210953" name="Rectangle 9">
            <a:extLst>
              <a:ext uri="{FF2B5EF4-FFF2-40B4-BE49-F238E27FC236}">
                <a16:creationId xmlns:a16="http://schemas.microsoft.com/office/drawing/2014/main" xmlns="" id="{1B09E55C-A0FE-4CF7-A2AA-1F39360E1018}"/>
              </a:ext>
            </a:extLst>
          </p:cNvPr>
          <p:cNvSpPr>
            <a:spLocks noChangeArrowheads="1"/>
          </p:cNvSpPr>
          <p:nvPr/>
        </p:nvSpPr>
        <p:spPr bwMode="auto">
          <a:xfrm>
            <a:off x="222250" y="3357935"/>
            <a:ext cx="8636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en-US" altLang="ja-JP" sz="2800" b="1" dirty="0">
                <a:latin typeface="HG丸ｺﾞｼｯｸM-PRO" panose="020F0600000000000000" pitchFamily="50" charset="-128"/>
                <a:ea typeface="HG丸ｺﾞｼｯｸM-PRO" panose="020F0600000000000000" pitchFamily="50" charset="-128"/>
              </a:rPr>
              <a:t>②</a:t>
            </a:r>
          </a:p>
        </p:txBody>
      </p:sp>
      <p:sp>
        <p:nvSpPr>
          <p:cNvPr id="210954" name="Rectangle 10">
            <a:extLst>
              <a:ext uri="{FF2B5EF4-FFF2-40B4-BE49-F238E27FC236}">
                <a16:creationId xmlns:a16="http://schemas.microsoft.com/office/drawing/2014/main" xmlns="" id="{50029A4E-53B6-4062-97A0-39A069361943}"/>
              </a:ext>
            </a:extLst>
          </p:cNvPr>
          <p:cNvSpPr>
            <a:spLocks noChangeArrowheads="1"/>
          </p:cNvSpPr>
          <p:nvPr/>
        </p:nvSpPr>
        <p:spPr bwMode="auto">
          <a:xfrm>
            <a:off x="236538" y="4870103"/>
            <a:ext cx="8636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en-US" altLang="ja-JP" sz="2800" b="1" dirty="0">
                <a:latin typeface="HG丸ｺﾞｼｯｸM-PRO" panose="020F0600000000000000" pitchFamily="50" charset="-128"/>
                <a:ea typeface="HG丸ｺﾞｼｯｸM-PRO" panose="020F0600000000000000" pitchFamily="50" charset="-128"/>
              </a:rPr>
              <a:t>③</a:t>
            </a:r>
          </a:p>
        </p:txBody>
      </p:sp>
    </p:spTree>
    <p:extLst>
      <p:ext uri="{BB962C8B-B14F-4D97-AF65-F5344CB8AC3E}">
        <p14:creationId xmlns:p14="http://schemas.microsoft.com/office/powerpoint/2010/main" val="341363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xmlns="" id="{D0C2A5CD-7936-4318-8281-F0B5F38D8037}"/>
              </a:ext>
            </a:extLst>
          </p:cNvPr>
          <p:cNvSpPr txBox="1">
            <a:spLocks noChangeArrowheads="1"/>
          </p:cNvSpPr>
          <p:nvPr/>
        </p:nvSpPr>
        <p:spPr bwMode="auto">
          <a:xfrm>
            <a:off x="-36512" y="476672"/>
            <a:ext cx="7056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solidFill>
                  <a:schemeClr val="tx2"/>
                </a:solidFill>
                <a:ea typeface="HG丸ｺﾞｼｯｸM-PRO" panose="020F0600000000000000" pitchFamily="50" charset="-128"/>
              </a:rPr>
              <a:t>２　総合治水条例の概要</a:t>
            </a:r>
          </a:p>
        </p:txBody>
      </p:sp>
      <p:sp>
        <p:nvSpPr>
          <p:cNvPr id="11268" name="Text Box 4">
            <a:extLst>
              <a:ext uri="{FF2B5EF4-FFF2-40B4-BE49-F238E27FC236}">
                <a16:creationId xmlns:a16="http://schemas.microsoft.com/office/drawing/2014/main" xmlns="" id="{51019B8C-7D0B-4322-9FB0-82AC53E851DF}"/>
              </a:ext>
            </a:extLst>
          </p:cNvPr>
          <p:cNvSpPr txBox="1">
            <a:spLocks noChangeArrowheads="1"/>
          </p:cNvSpPr>
          <p:nvPr/>
        </p:nvSpPr>
        <p:spPr bwMode="auto">
          <a:xfrm>
            <a:off x="179388" y="1124744"/>
            <a:ext cx="7056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50000"/>
              </a:spcBef>
            </a:pPr>
            <a:r>
              <a:rPr lang="ja-JP" altLang="en-US" sz="3200" b="1" dirty="0">
                <a:ea typeface="HG丸ｺﾞｼｯｸM-PRO" panose="020F0600000000000000" pitchFamily="50" charset="-128"/>
              </a:rPr>
              <a:t>（２）特長</a:t>
            </a:r>
          </a:p>
        </p:txBody>
      </p:sp>
      <p:sp>
        <p:nvSpPr>
          <p:cNvPr id="160774" name="Rectangle 6">
            <a:extLst>
              <a:ext uri="{FF2B5EF4-FFF2-40B4-BE49-F238E27FC236}">
                <a16:creationId xmlns:a16="http://schemas.microsoft.com/office/drawing/2014/main" xmlns="" id="{91C77A49-6777-4D4B-82C3-5908A265F37F}"/>
              </a:ext>
            </a:extLst>
          </p:cNvPr>
          <p:cNvSpPr>
            <a:spLocks noChangeArrowheads="1"/>
          </p:cNvSpPr>
          <p:nvPr/>
        </p:nvSpPr>
        <p:spPr bwMode="auto">
          <a:xfrm>
            <a:off x="647700" y="2061791"/>
            <a:ext cx="8604250" cy="82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ja-JP" altLang="en-US" sz="2800" dirty="0">
                <a:latin typeface="HG丸ｺﾞｼｯｸM-PRO" panose="020F0600000000000000" pitchFamily="50" charset="-128"/>
                <a:ea typeface="HG丸ｺﾞｼｯｸM-PRO" panose="020F0600000000000000" pitchFamily="50" charset="-128"/>
              </a:rPr>
              <a:t>総合治水の推進に関するあらゆる施策を示した上で、</a:t>
            </a:r>
            <a:r>
              <a:rPr lang="ja-JP" altLang="en-US" sz="2800" b="1"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県・市町・県民の責務を明確化</a:t>
            </a:r>
          </a:p>
        </p:txBody>
      </p:sp>
      <p:sp>
        <p:nvSpPr>
          <p:cNvPr id="160776" name="Rectangle 8">
            <a:extLst>
              <a:ext uri="{FF2B5EF4-FFF2-40B4-BE49-F238E27FC236}">
                <a16:creationId xmlns:a16="http://schemas.microsoft.com/office/drawing/2014/main" xmlns="" id="{9D7A5471-2607-4A4A-ABF3-C9936EB1C1AC}"/>
              </a:ext>
            </a:extLst>
          </p:cNvPr>
          <p:cNvSpPr>
            <a:spLocks noChangeArrowheads="1"/>
          </p:cNvSpPr>
          <p:nvPr/>
        </p:nvSpPr>
        <p:spPr bwMode="auto">
          <a:xfrm>
            <a:off x="236538" y="1845766"/>
            <a:ext cx="8636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nchor="ctr"/>
          <a:lstStyle/>
          <a:p>
            <a:pPr algn="l" defTabSz="958850">
              <a:lnSpc>
                <a:spcPct val="120000"/>
              </a:lnSpc>
              <a:defRPr/>
            </a:pPr>
            <a:r>
              <a:rPr lang="en-US" altLang="ja-JP" sz="2800" b="1" dirty="0">
                <a:latin typeface="HG丸ｺﾞｼｯｸM-PRO" panose="020F0600000000000000" pitchFamily="50" charset="-128"/>
                <a:ea typeface="HG丸ｺﾞｼｯｸM-PRO" panose="020F0600000000000000" pitchFamily="50" charset="-128"/>
              </a:rPr>
              <a:t>①</a:t>
            </a:r>
            <a:endParaRPr lang="en-US" altLang="ja-JP" sz="2800" dirty="0">
              <a:latin typeface="HG丸ｺﾞｼｯｸM-PRO" panose="020F0600000000000000" pitchFamily="50" charset="-128"/>
              <a:ea typeface="HG丸ｺﾞｼｯｸM-PRO" panose="020F0600000000000000" pitchFamily="50" charset="-128"/>
            </a:endParaRPr>
          </a:p>
        </p:txBody>
      </p:sp>
      <p:pic>
        <p:nvPicPr>
          <p:cNvPr id="11271" name="Picture 200">
            <a:extLst>
              <a:ext uri="{FF2B5EF4-FFF2-40B4-BE49-F238E27FC236}">
                <a16:creationId xmlns:a16="http://schemas.microsoft.com/office/drawing/2014/main" xmlns="" id="{DD36E845-148D-41AE-9CE4-3E5187A0B4F5}"/>
              </a:ext>
            </a:extLst>
          </p:cNvPr>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323528" y="3040856"/>
            <a:ext cx="9072562" cy="2692400"/>
          </a:xfrm>
          <a:noFill/>
        </p:spPr>
      </p:pic>
      <p:sp>
        <p:nvSpPr>
          <p:cNvPr id="11272" name="AutoShape 202">
            <a:extLst>
              <a:ext uri="{FF2B5EF4-FFF2-40B4-BE49-F238E27FC236}">
                <a16:creationId xmlns:a16="http://schemas.microsoft.com/office/drawing/2014/main" xmlns="" id="{1DCC6AC5-BE92-469A-8E8A-F66EEDC16170}"/>
              </a:ext>
            </a:extLst>
          </p:cNvPr>
          <p:cNvSpPr>
            <a:spLocks noChangeArrowheads="1"/>
          </p:cNvSpPr>
          <p:nvPr/>
        </p:nvSpPr>
        <p:spPr bwMode="auto">
          <a:xfrm rot="5400000">
            <a:off x="268288" y="6110560"/>
            <a:ext cx="901700" cy="215900"/>
          </a:xfrm>
          <a:prstGeom prst="triangle">
            <a:avLst>
              <a:gd name="adj" fmla="val 50000"/>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endParaRPr lang="ja-JP" altLang="en-US"/>
          </a:p>
        </p:txBody>
      </p:sp>
      <p:sp>
        <p:nvSpPr>
          <p:cNvPr id="11273" name="Rectangle 203">
            <a:extLst>
              <a:ext uri="{FF2B5EF4-FFF2-40B4-BE49-F238E27FC236}">
                <a16:creationId xmlns:a16="http://schemas.microsoft.com/office/drawing/2014/main" xmlns="" id="{03778E3C-DA80-4A55-9DED-DF6054CE260D}"/>
              </a:ext>
            </a:extLst>
          </p:cNvPr>
          <p:cNvSpPr>
            <a:spLocks noChangeArrowheads="1"/>
          </p:cNvSpPr>
          <p:nvPr/>
        </p:nvSpPr>
        <p:spPr bwMode="auto">
          <a:xfrm>
            <a:off x="827088" y="5661620"/>
            <a:ext cx="8569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3000" dirty="0">
                <a:solidFill>
                  <a:schemeClr val="hlink"/>
                </a:solidFill>
                <a:latin typeface="ＭＳ Ｐゴシック" panose="020B0600070205080204" pitchFamily="50" charset="-128"/>
              </a:rPr>
              <a:t>県・市町・・・</a:t>
            </a:r>
            <a:r>
              <a:rPr lang="ja-JP" altLang="en-US" sz="2600" dirty="0">
                <a:solidFill>
                  <a:schemeClr val="hlink"/>
                </a:solidFill>
                <a:latin typeface="ＭＳ Ｐゴシック" panose="020B0600070205080204" pitchFamily="50" charset="-128"/>
              </a:rPr>
              <a:t>施策の策定・実施</a:t>
            </a:r>
          </a:p>
          <a:p>
            <a:pPr algn="l" eaLnBrk="1" hangingPunct="1">
              <a:spcBef>
                <a:spcPct val="20000"/>
              </a:spcBef>
              <a:buClr>
                <a:schemeClr val="hlink"/>
              </a:buClr>
              <a:buSzPct val="70000"/>
              <a:buFont typeface="Wingdings" panose="05000000000000000000" pitchFamily="2" charset="2"/>
              <a:buNone/>
            </a:pPr>
            <a:endParaRPr lang="ja-JP" altLang="en-US" sz="2600" dirty="0">
              <a:solidFill>
                <a:schemeClr val="hlink"/>
              </a:solidFill>
              <a:latin typeface="ＭＳ Ｐゴシック" panose="020B0600070205080204" pitchFamily="50" charset="-128"/>
            </a:endParaRPr>
          </a:p>
          <a:p>
            <a:pPr algn="l" eaLnBrk="1" hangingPunct="1">
              <a:spcBef>
                <a:spcPct val="20000"/>
              </a:spcBef>
              <a:buClr>
                <a:schemeClr val="hlink"/>
              </a:buClr>
              <a:buSzPct val="70000"/>
              <a:buFont typeface="Wingdings" panose="05000000000000000000" pitchFamily="2" charset="2"/>
              <a:buNone/>
            </a:pPr>
            <a:endParaRPr lang="en-US" altLang="ja-JP" sz="2600" dirty="0">
              <a:solidFill>
                <a:schemeClr val="hlink"/>
              </a:solidFill>
            </a:endParaRPr>
          </a:p>
        </p:txBody>
      </p:sp>
      <p:sp>
        <p:nvSpPr>
          <p:cNvPr id="11274" name="Rectangle 204">
            <a:extLst>
              <a:ext uri="{FF2B5EF4-FFF2-40B4-BE49-F238E27FC236}">
                <a16:creationId xmlns:a16="http://schemas.microsoft.com/office/drawing/2014/main" xmlns="" id="{6401FDD6-2C00-4E6D-B4BA-1205519E794F}"/>
              </a:ext>
            </a:extLst>
          </p:cNvPr>
          <p:cNvSpPr>
            <a:spLocks noChangeArrowheads="1"/>
          </p:cNvSpPr>
          <p:nvPr/>
        </p:nvSpPr>
        <p:spPr bwMode="auto">
          <a:xfrm>
            <a:off x="827088" y="6092825"/>
            <a:ext cx="8569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811" tIns="47905" rIns="95811" bIns="47905"/>
          <a:lstStyle>
            <a:lvl1pPr defTabSz="958850"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588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5885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algn="ctr" defTabSz="95885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l" eaLnBrk="1" hangingPunct="1">
              <a:spcBef>
                <a:spcPct val="20000"/>
              </a:spcBef>
              <a:buClr>
                <a:schemeClr val="hlink"/>
              </a:buClr>
              <a:buSzPct val="70000"/>
              <a:buFont typeface="Wingdings" panose="05000000000000000000" pitchFamily="2" charset="2"/>
              <a:buNone/>
            </a:pPr>
            <a:r>
              <a:rPr lang="ja-JP" altLang="en-US" sz="3000" dirty="0">
                <a:solidFill>
                  <a:schemeClr val="hlink"/>
                </a:solidFill>
                <a:latin typeface="ＭＳ Ｐゴシック" panose="020B0600070205080204" pitchFamily="50" charset="-128"/>
              </a:rPr>
              <a:t>県民・・・</a:t>
            </a:r>
            <a:r>
              <a:rPr lang="ja-JP" altLang="en-US" sz="2600" dirty="0">
                <a:solidFill>
                  <a:schemeClr val="hlink"/>
                </a:solidFill>
                <a:latin typeface="ＭＳ Ｐゴシック" panose="020B0600070205080204" pitchFamily="50" charset="-128"/>
              </a:rPr>
              <a:t>雨水流出抑制、災害</a:t>
            </a:r>
            <a:r>
              <a:rPr lang="ja-JP" altLang="en-US" sz="2000" dirty="0">
                <a:solidFill>
                  <a:schemeClr val="hlink"/>
                </a:solidFill>
                <a:latin typeface="ＭＳ Ｐゴシック" panose="020B0600070205080204" pitchFamily="50" charset="-128"/>
              </a:rPr>
              <a:t>への</a:t>
            </a:r>
            <a:r>
              <a:rPr lang="ja-JP" altLang="en-US" sz="2600" dirty="0">
                <a:solidFill>
                  <a:schemeClr val="hlink"/>
                </a:solidFill>
                <a:latin typeface="ＭＳ Ｐゴシック" panose="020B0600070205080204" pitchFamily="50" charset="-128"/>
              </a:rPr>
              <a:t>備え、施策</a:t>
            </a:r>
            <a:r>
              <a:rPr lang="ja-JP" altLang="en-US" sz="2000" dirty="0">
                <a:solidFill>
                  <a:schemeClr val="hlink"/>
                </a:solidFill>
                <a:latin typeface="ＭＳ Ｐゴシック" panose="020B0600070205080204" pitchFamily="50" charset="-128"/>
              </a:rPr>
              <a:t>への</a:t>
            </a:r>
            <a:r>
              <a:rPr lang="ja-JP" altLang="en-US" sz="2600" dirty="0">
                <a:solidFill>
                  <a:schemeClr val="hlink"/>
                </a:solidFill>
                <a:latin typeface="ＭＳ Ｐゴシック" panose="020B0600070205080204" pitchFamily="50" charset="-128"/>
              </a:rPr>
              <a:t>協力等</a:t>
            </a:r>
            <a:endParaRPr lang="ja-JP" altLang="en-US" sz="2200" dirty="0">
              <a:solidFill>
                <a:schemeClr val="hlink"/>
              </a:solidFill>
              <a:latin typeface="ＭＳ Ｐゴシック" panose="020B0600070205080204" pitchFamily="50" charset="-128"/>
            </a:endParaRPr>
          </a:p>
          <a:p>
            <a:pPr algn="l" eaLnBrk="1" hangingPunct="1">
              <a:spcBef>
                <a:spcPct val="20000"/>
              </a:spcBef>
              <a:buClr>
                <a:schemeClr val="hlink"/>
              </a:buClr>
              <a:buSzPct val="70000"/>
              <a:buFont typeface="Wingdings" panose="05000000000000000000" pitchFamily="2" charset="2"/>
              <a:buNone/>
            </a:pPr>
            <a:endParaRPr lang="ja-JP" altLang="en-US" sz="2000" dirty="0">
              <a:solidFill>
                <a:schemeClr val="hlink"/>
              </a:solidFill>
              <a:latin typeface="ＭＳ Ｐゴシック" panose="020B0600070205080204" pitchFamily="50" charset="-128"/>
            </a:endParaRPr>
          </a:p>
          <a:p>
            <a:pPr algn="l" eaLnBrk="1" hangingPunct="1">
              <a:spcBef>
                <a:spcPct val="20000"/>
              </a:spcBef>
              <a:buClr>
                <a:schemeClr val="hlink"/>
              </a:buClr>
              <a:buSzPct val="70000"/>
              <a:buFont typeface="Wingdings" panose="05000000000000000000" pitchFamily="2" charset="2"/>
              <a:buNone/>
            </a:pPr>
            <a:endParaRPr lang="en-US" altLang="ja-JP" sz="2400" dirty="0">
              <a:solidFill>
                <a:schemeClr val="hlink"/>
              </a:solidFill>
            </a:endParaRPr>
          </a:p>
        </p:txBody>
      </p:sp>
    </p:spTree>
    <p:extLst>
      <p:ext uri="{BB962C8B-B14F-4D97-AF65-F5344CB8AC3E}">
        <p14:creationId xmlns:p14="http://schemas.microsoft.com/office/powerpoint/2010/main" val="3248968283"/>
      </p:ext>
    </p:extLst>
  </p:cSld>
  <p:clrMapOvr>
    <a:masterClrMapping/>
  </p:clrMapOvr>
</p:sld>
</file>

<file path=ppt/theme/_rels/theme1.xml.rels>&#65279;<?xml version="1.0" encoding="utf-8" standalone="yes"?>
<Relationships xmlns="http://schemas.openxmlformats.org/package/2006/relationships">
  <Relationship Id="rId1" Type="http://schemas.openxmlformats.org/officeDocument/2006/relationships/image" Target="../media/image1.jpeg" />
</Relationships>
</file>

<file path=ppt/theme/theme1.xml><?xml version="1.0" encoding="utf-8"?>
<a:theme xmlns:a="http://schemas.openxmlformats.org/drawingml/2006/main" name="アーバン">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15255</TotalTime>
  <Words>5897</Words>
  <Application>Microsoft Office PowerPoint</Application>
  <PresentationFormat>画面に合わせる (4:3)</PresentationFormat>
  <Paragraphs>556</Paragraphs>
  <Slides>30</Slides>
  <Notes>30</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アーバン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兵庫県</dc:creator>
  <cp:lastModifiedBy>武庫川総合治水室1　 </cp:lastModifiedBy>
  <cp:revision>616</cp:revision>
  <cp:lastPrinted>2017-03-15T08:49:55Z</cp:lastPrinted>
  <dcterms:created xsi:type="dcterms:W3CDTF">2016-11-24T04:29:06Z</dcterms:created>
  <dcterms:modified xsi:type="dcterms:W3CDTF">2019-06-04T01:49:46Z</dcterms:modified>
</cp:coreProperties>
</file>